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ms-office.drawingml.diagramDrawing+xml" PartName="/ppt/diagrams/drawing1.xml"/>
  <Override ContentType="application/vnd.ms-office.drawingml.diagramDrawing+xml" PartName="/ppt/diagrams/drawing10.xml"/>
  <Override ContentType="application/vnd.ms-office.drawingml.diagramDrawing+xml" PartName="/ppt/diagrams/drawing11.xml"/>
  <Override ContentType="application/vnd.ms-office.drawingml.diagramDrawing+xml" PartName="/ppt/diagrams/drawing12.xml"/>
  <Override ContentType="application/vnd.ms-office.drawingml.diagramDrawing+xml" PartName="/ppt/diagrams/drawing13.xml"/>
  <Override ContentType="application/vnd.ms-office.drawingml.diagramDrawing+xml" PartName="/ppt/diagrams/drawing14.xml"/>
  <Override ContentType="application/vnd.ms-office.drawingml.diagramDrawing+xml" PartName="/ppt/diagrams/drawing15.xml"/>
  <Override ContentType="application/vnd.ms-office.drawingml.diagramDrawing+xml" PartName="/ppt/diagrams/drawing16.xml"/>
  <Override ContentType="application/vnd.ms-office.drawingml.diagramDrawing+xml" PartName="/ppt/diagrams/drawing17.xml"/>
  <Override ContentType="application/vnd.ms-office.drawingml.diagramDrawing+xml" PartName="/ppt/diagrams/drawing18.xml"/>
  <Override ContentType="application/vnd.ms-office.drawingml.diagramDrawing+xml" PartName="/ppt/diagrams/drawing19.xml"/>
  <Override ContentType="application/vnd.ms-office.drawingml.diagramDrawing+xml" PartName="/ppt/diagrams/drawing2.xml"/>
  <Override ContentType="application/vnd.ms-office.drawingml.diagramDrawing+xml" PartName="/ppt/diagrams/drawing20.xml"/>
  <Override ContentType="application/vnd.ms-office.drawingml.diagramDrawing+xml" PartName="/ppt/diagrams/drawing21.xml"/>
  <Override ContentType="application/vnd.ms-office.drawingml.diagramDrawing+xml" PartName="/ppt/diagrams/drawing22.xml"/>
  <Override ContentType="application/vnd.ms-office.drawingml.diagramDrawing+xml" PartName="/ppt/diagrams/drawing3.xml"/>
  <Override ContentType="application/vnd.ms-office.drawingml.diagramDrawing+xml" PartName="/ppt/diagrams/drawing4.xml"/>
  <Override ContentType="application/vnd.ms-office.drawingml.diagramDrawing+xml" PartName="/ppt/diagrams/drawing5.xml"/>
  <Override ContentType="application/vnd.ms-office.drawingml.diagramDrawing+xml" PartName="/ppt/diagrams/drawing6.xml"/>
  <Override ContentType="application/vnd.ms-office.drawingml.diagramDrawing+xml" PartName="/ppt/diagrams/drawing7.xml"/>
  <Override ContentType="application/vnd.ms-office.drawingml.diagramDrawing+xml" PartName="/ppt/diagrams/drawing8.xml"/>
  <Override ContentType="application/vnd.ms-office.drawingml.diagramDrawing+xml" PartName="/ppt/diagrams/drawing9.xml"/>
  <Override ContentType="application/vnd.openxmlformats-officedocument.drawingml.diagramColors+xml" PartName="/ppt/diagrams/colors1.xml"/>
  <Override ContentType="application/vnd.openxmlformats-officedocument.drawingml.diagramColors+xml" PartName="/ppt/diagrams/colors10.xml"/>
  <Override ContentType="application/vnd.openxmlformats-officedocument.drawingml.diagramColors+xml" PartName="/ppt/diagrams/colors11.xml"/>
  <Override ContentType="application/vnd.openxmlformats-officedocument.drawingml.diagramColors+xml" PartName="/ppt/diagrams/colors12.xml"/>
  <Override ContentType="application/vnd.openxmlformats-officedocument.drawingml.diagramColors+xml" PartName="/ppt/diagrams/colors13.xml"/>
  <Override ContentType="application/vnd.openxmlformats-officedocument.drawingml.diagramColors+xml" PartName="/ppt/diagrams/colors14.xml"/>
  <Override ContentType="application/vnd.openxmlformats-officedocument.drawingml.diagramColors+xml" PartName="/ppt/diagrams/colors15.xml"/>
  <Override ContentType="application/vnd.openxmlformats-officedocument.drawingml.diagramColors+xml" PartName="/ppt/diagrams/colors16.xml"/>
  <Override ContentType="application/vnd.openxmlformats-officedocument.drawingml.diagramColors+xml" PartName="/ppt/diagrams/colors17.xml"/>
  <Override ContentType="application/vnd.openxmlformats-officedocument.drawingml.diagramColors+xml" PartName="/ppt/diagrams/colors18.xml"/>
  <Override ContentType="application/vnd.openxmlformats-officedocument.drawingml.diagramColors+xml" PartName="/ppt/diagrams/colors19.xml"/>
  <Override ContentType="application/vnd.openxmlformats-officedocument.drawingml.diagramColors+xml" PartName="/ppt/diagrams/colors2.xml"/>
  <Override ContentType="application/vnd.openxmlformats-officedocument.drawingml.diagramColors+xml" PartName="/ppt/diagrams/colors20.xml"/>
  <Override ContentType="application/vnd.openxmlformats-officedocument.drawingml.diagramColors+xml" PartName="/ppt/diagrams/colors21.xml"/>
  <Override ContentType="application/vnd.openxmlformats-officedocument.drawingml.diagramColors+xml" PartName="/ppt/diagrams/colors22.xml"/>
  <Override ContentType="application/vnd.openxmlformats-officedocument.drawingml.diagramColors+xml" PartName="/ppt/diagrams/colors3.xml"/>
  <Override ContentType="application/vnd.openxmlformats-officedocument.drawingml.diagramColors+xml" PartName="/ppt/diagrams/colors4.xml"/>
  <Override ContentType="application/vnd.openxmlformats-officedocument.drawingml.diagramColors+xml" PartName="/ppt/diagrams/colors5.xml"/>
  <Override ContentType="application/vnd.openxmlformats-officedocument.drawingml.diagramColors+xml" PartName="/ppt/diagrams/colors6.xml"/>
  <Override ContentType="application/vnd.openxmlformats-officedocument.drawingml.diagramColors+xml" PartName="/ppt/diagrams/colors7.xml"/>
  <Override ContentType="application/vnd.openxmlformats-officedocument.drawingml.diagramColors+xml" PartName="/ppt/diagrams/colors8.xml"/>
  <Override ContentType="application/vnd.openxmlformats-officedocument.drawingml.diagramColors+xml" PartName="/ppt/diagrams/colors9.xml"/>
  <Override ContentType="application/vnd.openxmlformats-officedocument.drawingml.diagramData+xml" PartName="/ppt/diagrams/data1.xml"/>
  <Override ContentType="application/vnd.openxmlformats-officedocument.drawingml.diagramData+xml" PartName="/ppt/diagrams/data10.xml"/>
  <Override ContentType="application/vnd.openxmlformats-officedocument.drawingml.diagramData+xml" PartName="/ppt/diagrams/data11.xml"/>
  <Override ContentType="application/vnd.openxmlformats-officedocument.drawingml.diagramData+xml" PartName="/ppt/diagrams/data12.xml"/>
  <Override ContentType="application/vnd.openxmlformats-officedocument.drawingml.diagramData+xml" PartName="/ppt/diagrams/data13.xml"/>
  <Override ContentType="application/vnd.openxmlformats-officedocument.drawingml.diagramData+xml" PartName="/ppt/diagrams/data14.xml"/>
  <Override ContentType="application/vnd.openxmlformats-officedocument.drawingml.diagramData+xml" PartName="/ppt/diagrams/data15.xml"/>
  <Override ContentType="application/vnd.openxmlformats-officedocument.drawingml.diagramData+xml" PartName="/ppt/diagrams/data16.xml"/>
  <Override ContentType="application/vnd.openxmlformats-officedocument.drawingml.diagramData+xml" PartName="/ppt/diagrams/data17.xml"/>
  <Override ContentType="application/vnd.openxmlformats-officedocument.drawingml.diagramData+xml" PartName="/ppt/diagrams/data18.xml"/>
  <Override ContentType="application/vnd.openxmlformats-officedocument.drawingml.diagramData+xml" PartName="/ppt/diagrams/data19.xml"/>
  <Override ContentType="application/vnd.openxmlformats-officedocument.drawingml.diagramData+xml" PartName="/ppt/diagrams/data2.xml"/>
  <Override ContentType="application/vnd.openxmlformats-officedocument.drawingml.diagramData+xml" PartName="/ppt/diagrams/data20.xml"/>
  <Override ContentType="application/vnd.openxmlformats-officedocument.drawingml.diagramData+xml" PartName="/ppt/diagrams/data21.xml"/>
  <Override ContentType="application/vnd.openxmlformats-officedocument.drawingml.diagramData+xml" PartName="/ppt/diagrams/data22.xml"/>
  <Override ContentType="application/vnd.openxmlformats-officedocument.drawingml.diagramData+xml" PartName="/ppt/diagrams/data3.xml"/>
  <Override ContentType="application/vnd.openxmlformats-officedocument.drawingml.diagramData+xml" PartName="/ppt/diagrams/data4.xml"/>
  <Override ContentType="application/vnd.openxmlformats-officedocument.drawingml.diagramData+xml" PartName="/ppt/diagrams/data5.xml"/>
  <Override ContentType="application/vnd.openxmlformats-officedocument.drawingml.diagramData+xml" PartName="/ppt/diagrams/data6.xml"/>
  <Override ContentType="application/vnd.openxmlformats-officedocument.drawingml.diagramData+xml" PartName="/ppt/diagrams/data7.xml"/>
  <Override ContentType="application/vnd.openxmlformats-officedocument.drawingml.diagramData+xml" PartName="/ppt/diagrams/data8.xml"/>
  <Override ContentType="application/vnd.openxmlformats-officedocument.drawingml.diagramData+xml" PartName="/ppt/diagrams/data9.xml"/>
  <Override ContentType="application/vnd.openxmlformats-officedocument.drawingml.diagramLayout+xml" PartName="/ppt/diagrams/layout1.xml"/>
  <Override ContentType="application/vnd.openxmlformats-officedocument.drawingml.diagramLayout+xml" PartName="/ppt/diagrams/layout10.xml"/>
  <Override ContentType="application/vnd.openxmlformats-officedocument.drawingml.diagramLayout+xml" PartName="/ppt/diagrams/layout11.xml"/>
  <Override ContentType="application/vnd.openxmlformats-officedocument.drawingml.diagramLayout+xml" PartName="/ppt/diagrams/layout12.xml"/>
  <Override ContentType="application/vnd.openxmlformats-officedocument.drawingml.diagramLayout+xml" PartName="/ppt/diagrams/layout13.xml"/>
  <Override ContentType="application/vnd.openxmlformats-officedocument.drawingml.diagramLayout+xml" PartName="/ppt/diagrams/layout14.xml"/>
  <Override ContentType="application/vnd.openxmlformats-officedocument.drawingml.diagramLayout+xml" PartName="/ppt/diagrams/layout15.xml"/>
  <Override ContentType="application/vnd.openxmlformats-officedocument.drawingml.diagramLayout+xml" PartName="/ppt/diagrams/layout16.xml"/>
  <Override ContentType="application/vnd.openxmlformats-officedocument.drawingml.diagramLayout+xml" PartName="/ppt/diagrams/layout17.xml"/>
  <Override ContentType="application/vnd.openxmlformats-officedocument.drawingml.diagramLayout+xml" PartName="/ppt/diagrams/layout18.xml"/>
  <Override ContentType="application/vnd.openxmlformats-officedocument.drawingml.diagramLayout+xml" PartName="/ppt/diagrams/layout19.xml"/>
  <Override ContentType="application/vnd.openxmlformats-officedocument.drawingml.diagramLayout+xml" PartName="/ppt/diagrams/layout2.xml"/>
  <Override ContentType="application/vnd.openxmlformats-officedocument.drawingml.diagramLayout+xml" PartName="/ppt/diagrams/layout20.xml"/>
  <Override ContentType="application/vnd.openxmlformats-officedocument.drawingml.diagramLayout+xml" PartName="/ppt/diagrams/layout21.xml"/>
  <Override ContentType="application/vnd.openxmlformats-officedocument.drawingml.diagramLayout+xml" PartName="/ppt/diagrams/layout22.xml"/>
  <Override ContentType="application/vnd.openxmlformats-officedocument.drawingml.diagramLayout+xml" PartName="/ppt/diagrams/layout3.xml"/>
  <Override ContentType="application/vnd.openxmlformats-officedocument.drawingml.diagramLayout+xml" PartName="/ppt/diagrams/layout4.xml"/>
  <Override ContentType="application/vnd.openxmlformats-officedocument.drawingml.diagramLayout+xml" PartName="/ppt/diagrams/layout5.xml"/>
  <Override ContentType="application/vnd.openxmlformats-officedocument.drawingml.diagramLayout+xml" PartName="/ppt/diagrams/layout6.xml"/>
  <Override ContentType="application/vnd.openxmlformats-officedocument.drawingml.diagramLayout+xml" PartName="/ppt/diagrams/layout7.xml"/>
  <Override ContentType="application/vnd.openxmlformats-officedocument.drawingml.diagramLayout+xml" PartName="/ppt/diagrams/layout8.xml"/>
  <Override ContentType="application/vnd.openxmlformats-officedocument.drawingml.diagramLayout+xml" PartName="/ppt/diagrams/layout9.xml"/>
  <Override ContentType="application/vnd.openxmlformats-officedocument.drawingml.diagramStyle+xml" PartName="/ppt/diagrams/quickStyle1.xml"/>
  <Override ContentType="application/vnd.openxmlformats-officedocument.drawingml.diagramStyle+xml" PartName="/ppt/diagrams/quickStyle10.xml"/>
  <Override ContentType="application/vnd.openxmlformats-officedocument.drawingml.diagramStyle+xml" PartName="/ppt/diagrams/quickStyle11.xml"/>
  <Override ContentType="application/vnd.openxmlformats-officedocument.drawingml.diagramStyle+xml" PartName="/ppt/diagrams/quickStyle12.xml"/>
  <Override ContentType="application/vnd.openxmlformats-officedocument.drawingml.diagramStyle+xml" PartName="/ppt/diagrams/quickStyle13.xml"/>
  <Override ContentType="application/vnd.openxmlformats-officedocument.drawingml.diagramStyle+xml" PartName="/ppt/diagrams/quickStyle14.xml"/>
  <Override ContentType="application/vnd.openxmlformats-officedocument.drawingml.diagramStyle+xml" PartName="/ppt/diagrams/quickStyle15.xml"/>
  <Override ContentType="application/vnd.openxmlformats-officedocument.drawingml.diagramStyle+xml" PartName="/ppt/diagrams/quickStyle16.xml"/>
  <Override ContentType="application/vnd.openxmlformats-officedocument.drawingml.diagramStyle+xml" PartName="/ppt/diagrams/quickStyle17.xml"/>
  <Override ContentType="application/vnd.openxmlformats-officedocument.drawingml.diagramStyle+xml" PartName="/ppt/diagrams/quickStyle18.xml"/>
  <Override ContentType="application/vnd.openxmlformats-officedocument.drawingml.diagramStyle+xml" PartName="/ppt/diagrams/quickStyle19.xml"/>
  <Override ContentType="application/vnd.openxmlformats-officedocument.drawingml.diagramStyle+xml" PartName="/ppt/diagrams/quickStyle2.xml"/>
  <Override ContentType="application/vnd.openxmlformats-officedocument.drawingml.diagramStyle+xml" PartName="/ppt/diagrams/quickStyle20.xml"/>
  <Override ContentType="application/vnd.openxmlformats-officedocument.drawingml.diagramStyle+xml" PartName="/ppt/diagrams/quickStyle21.xml"/>
  <Override ContentType="application/vnd.openxmlformats-officedocument.drawingml.diagramStyle+xml" PartName="/ppt/diagrams/quickStyle22.xml"/>
  <Override ContentType="application/vnd.openxmlformats-officedocument.drawingml.diagramStyle+xml" PartName="/ppt/diagrams/quickStyle3.xml"/>
  <Override ContentType="application/vnd.openxmlformats-officedocument.drawingml.diagramStyle+xml" PartName="/ppt/diagrams/quickStyle4.xml"/>
  <Override ContentType="application/vnd.openxmlformats-officedocument.drawingml.diagramStyle+xml" PartName="/ppt/diagrams/quickStyle5.xml"/>
  <Override ContentType="application/vnd.openxmlformats-officedocument.drawingml.diagramStyle+xml" PartName="/ppt/diagrams/quickStyle6.xml"/>
  <Override ContentType="application/vnd.openxmlformats-officedocument.drawingml.diagramStyle+xml" PartName="/ppt/diagrams/quickStyle7.xml"/>
  <Override ContentType="application/vnd.openxmlformats-officedocument.drawingml.diagramStyle+xml" PartName="/ppt/diagrams/quickStyle8.xml"/>
  <Override ContentType="application/vnd.openxmlformats-officedocument.drawingml.diagramStyle+xml" PartName="/ppt/diagrams/quickStyle9.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17.xml"/>
  <Override ContentType="application/vnd.openxmlformats-officedocument.presentationml.notesSlide+xml" PartName="/ppt/notesSlides/notesSlide18.xml"/>
  <Override ContentType="application/vnd.openxmlformats-officedocument.presentationml.notesSlide+xml" PartName="/ppt/notesSlides/notesSlide19.xml"/>
  <Override ContentType="application/vnd.openxmlformats-officedocument.presentationml.notesSlide+xml" PartName="/ppt/notesSlides/notesSlide2.xml"/>
  <Override ContentType="application/vnd.openxmlformats-officedocument.presentationml.notesSlide+xml" PartName="/ppt/notesSlides/notesSlide20.xml"/>
  <Override ContentType="application/vnd.openxmlformats-officedocument.presentationml.notesSlide+xml" PartName="/ppt/notesSlides/notesSlide21.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8497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 styleId="{5940675A-B579-460E-94D1-54222C63F5DA}" styleName="No Style, Table Grid">
    <a:wholeTbl>
      <a:tcTxStyle>
        <a:fontRef idx="minor">
          <a:scrgbClr b="0" g="0" r="0"/>
        </a:fontRef>
        <a:schemeClr val="tx1"/>
      </a:tcTxStyle>
      <a:tcStyle>
        <a:tcBdr>
          <a:left>
            <a:ln cmpd="sng" w="12700">
              <a:solidFill>
                <a:schemeClr val="tx1"/>
              </a:solidFill>
            </a:ln>
          </a:left>
          <a:right>
            <a:ln cmpd="sng" w="12700">
              <a:solidFill>
                <a:schemeClr val="tx1"/>
              </a:solidFill>
            </a:ln>
          </a:right>
          <a:top>
            <a:ln cmpd="sng" w="12700">
              <a:solidFill>
                <a:schemeClr val="tx1"/>
              </a:solidFill>
            </a:ln>
          </a:top>
          <a:bottom>
            <a:ln cmpd="sng" w="12700">
              <a:solidFill>
                <a:schemeClr val="tx1"/>
              </a:solidFill>
            </a:ln>
          </a:bottom>
          <a:insideH>
            <a:ln cmpd="sng" w="12700">
              <a:solidFill>
                <a:schemeClr val="tx1"/>
              </a:solidFill>
            </a:ln>
          </a:insideH>
          <a:insideV>
            <a:ln cmpd="sng" w="12700">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4995"/>
    <p:restoredTop autoAdjust="0" sz="85278"/>
  </p:normalViewPr>
  <p:slideViewPr>
    <p:cSldViewPr snapToGrid="0">
      <p:cViewPr varScale="1">
        <p:scale>
          <a:sx d="100" n="70"/>
          <a:sy d="100" n="70"/>
        </p:scale>
        <p:origin x="1166" y="53"/>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27" Target="slides/slide21.xml" Type="http://schemas.openxmlformats.org/officeDocument/2006/relationships/slide"/><Relationship Id="rId26" Target="slides/slide20.xml" Type="http://schemas.openxmlformats.org/officeDocument/2006/relationships/slide"/><Relationship Id="rId25" Target="slides/slide19.xml" Type="http://schemas.openxmlformats.org/officeDocument/2006/relationships/slide"/><Relationship Id="rId24" Target="slides/slide18.xml" Type="http://schemas.openxmlformats.org/officeDocument/2006/relationships/slide"/><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slides/slide17.xml" Type="http://schemas.openxmlformats.org/officeDocument/2006/relationships/slide"/><Relationship Id="rId2" Target="viewProps.xml" Type="http://schemas.openxmlformats.org/officeDocument/2006/relationships/viewProps"/><Relationship Id="rId22" Target="slides/slide16.xml" Type="http://schemas.openxmlformats.org/officeDocument/2006/relationships/slide"/><Relationship Id="rId28" Target="slides/slide22.xml" Type="http://schemas.openxmlformats.org/officeDocument/2006/relationships/slide"/><Relationship Id="rId1" Target="theme/theme1.xml" Type="http://schemas.openxmlformats.org/officeDocument/2006/relationships/theme"/></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pri="10400" type="colorful"/>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pri="10400" type="colorful"/>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pri="10400" type="colorful"/>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pri="10500" type="colorful"/>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F0C8C8-E945-44FF-A64A-B7D5417B9CAC}" type="doc">
      <dgm:prSet csCatId="colorful" csTypeId="urn:microsoft.com/office/officeart/2005/8/colors/colorful5" loCatId="cycle" loTypeId="urn:microsoft.com/office/officeart/2005/8/layout/cycle8" phldr="1" qsCatId="simple" qsTypeId="urn:microsoft.com/office/officeart/2005/8/quickstyle/simple1"/>
      <dgm:spPr/>
    </dgm:pt>
    <dgm:pt modelId="{E7779F3A-D03D-4C23-B3F8-030898D3976A}">
      <dgm:prSet phldrT="[Text]"/>
      <dgm:spPr/>
      <dgm:t>
        <a:bodyPr numCol="1"/>
        <a:lstStyle/>
        <a:p>
          <a:r>
            <a:rPr dirty="0" lang="en-US">
              <a:latin charset="0" panose="02020603050405020304" pitchFamily="18" typeface="Times New Roman"/>
              <a:cs charset="0" panose="02020603050405020304" pitchFamily="18" typeface="Times New Roman"/>
            </a:rPr>
            <a:t>Group of people </a:t>
          </a:r>
          <a:endParaRPr dirty="0" lang="en-US"/>
        </a:p>
      </dgm:t>
    </dgm:pt>
    <dgm:pt cxnId="{85D0984B-25F4-4596-A45F-1086E8E2BE75}" modelId="{1AD2B8D8-1FB0-4ECF-A54C-F9A9F99996DA}" type="parTrans">
      <dgm:prSet/>
      <dgm:spPr/>
      <dgm:t>
        <a:bodyPr numCol="1"/>
        <a:lstStyle/>
        <a:p>
          <a:endParaRPr lang="en-US"/>
        </a:p>
      </dgm:t>
    </dgm:pt>
    <dgm:pt cxnId="{85D0984B-25F4-4596-A45F-1086E8E2BE75}" modelId="{B5AF2978-FF97-47FC-B1B2-60AFD134FF62}" type="sibTrans">
      <dgm:prSet/>
      <dgm:spPr/>
      <dgm:t>
        <a:bodyPr numCol="1"/>
        <a:lstStyle/>
        <a:p>
          <a:endParaRPr lang="en-US"/>
        </a:p>
      </dgm:t>
    </dgm:pt>
    <dgm:pt modelId="{DA007B28-3DB9-485A-9785-0A6C3F801746}">
      <dgm:prSet/>
      <dgm:spPr/>
      <dgm:t>
        <a:bodyPr numCol="1"/>
        <a:lstStyle/>
        <a:p>
          <a:r>
            <a:rPr b="0" baseline="0" cap="none" i="0" kumimoji="0" lang="en-US" normalizeH="0" strike="noStrike" u="none">
              <a:ln/>
              <a:effectLst/>
              <a:latin charset="0" panose="02020603050405020304" pitchFamily="18" typeface="Times New Roman"/>
              <a:cs charset="0" panose="02020603050405020304" pitchFamily="18" typeface="Times New Roman"/>
            </a:rPr>
            <a:t>Care about each other </a:t>
          </a:r>
          <a:endParaRPr b="0" baseline="0" cap="none" dirty="0" i="0" kumimoji="0" lang="en-US" normalizeH="0" strike="noStrike" u="none">
            <a:ln/>
            <a:effectLst/>
            <a:latin charset="0" panose="02020603050405020304" pitchFamily="18" typeface="Times New Roman"/>
            <a:cs charset="0" panose="02020603050405020304" pitchFamily="18" typeface="Times New Roman"/>
          </a:endParaRPr>
        </a:p>
      </dgm:t>
    </dgm:pt>
    <dgm:pt cxnId="{580AFE53-602A-47AF-B107-35BC5841A463}" modelId="{BCE8628D-D754-42F8-B938-41722D2CC069}" type="parTrans">
      <dgm:prSet/>
      <dgm:spPr/>
      <dgm:t>
        <a:bodyPr numCol="1"/>
        <a:lstStyle/>
        <a:p>
          <a:endParaRPr lang="en-US"/>
        </a:p>
      </dgm:t>
    </dgm:pt>
    <dgm:pt cxnId="{580AFE53-602A-47AF-B107-35BC5841A463}" modelId="{E2853F01-5DDD-44A2-8E10-6DBDD4E7173F}" type="sibTrans">
      <dgm:prSet/>
      <dgm:spPr/>
      <dgm:t>
        <a:bodyPr numCol="1"/>
        <a:lstStyle/>
        <a:p>
          <a:endParaRPr lang="en-US"/>
        </a:p>
      </dgm:t>
    </dgm:pt>
    <dgm:pt modelId="{26515F51-F799-4E6B-8592-3C4C8B379718}">
      <dgm:prSet/>
      <dgm:spPr/>
      <dgm:t>
        <a:bodyPr numCol="1"/>
        <a:lstStyle/>
        <a:p>
          <a:r>
            <a:rPr lang="en-US">
              <a:latin charset="0" panose="02020603050405020304" pitchFamily="18" typeface="Times New Roman"/>
              <a:cs charset="0" panose="02020603050405020304" pitchFamily="18" typeface="Times New Roman"/>
            </a:rPr>
            <a:t>Share identity and feeling</a:t>
          </a:r>
          <a:endParaRPr b="0" baseline="0" cap="none" dirty="0" i="0" kumimoji="0" lang="en-US" normalizeH="0" strike="noStrike" u="none">
            <a:ln/>
            <a:effectLst/>
          </a:endParaRPr>
        </a:p>
      </dgm:t>
    </dgm:pt>
    <dgm:pt cxnId="{D62BDEAB-0DF3-4F90-87A9-FE96E7ACF30F}" modelId="{D699FBC3-04F7-4032-850B-91461A33574F}" type="parTrans">
      <dgm:prSet/>
      <dgm:spPr/>
      <dgm:t>
        <a:bodyPr numCol="1"/>
        <a:lstStyle/>
        <a:p>
          <a:endParaRPr lang="en-US"/>
        </a:p>
      </dgm:t>
    </dgm:pt>
    <dgm:pt cxnId="{D62BDEAB-0DF3-4F90-87A9-FE96E7ACF30F}" modelId="{0973DB71-47EF-42E4-B1DB-0C9D4F5DF645}" type="sibTrans">
      <dgm:prSet/>
      <dgm:spPr/>
      <dgm:t>
        <a:bodyPr numCol="1"/>
        <a:lstStyle/>
        <a:p>
          <a:endParaRPr lang="en-US"/>
        </a:p>
      </dgm:t>
    </dgm:pt>
    <dgm:pt modelId="{9C01C9C2-23E7-402C-9BE6-E66AC18C3749}" type="pres">
      <dgm:prSet presAssocID="{90F0C8C8-E945-44FF-A64A-B7D5417B9CAC}" presName="compositeShape" presStyleCnt="0">
        <dgm:presLayoutVars>
          <dgm:chMax val="7"/>
          <dgm:dir/>
          <dgm:resizeHandles val="exact"/>
        </dgm:presLayoutVars>
      </dgm:prSet>
      <dgm:spPr/>
    </dgm:pt>
    <dgm:pt modelId="{976C94F8-6A90-4186-8573-0FD9EBC2BAAF}" type="pres">
      <dgm:prSet presAssocID="{90F0C8C8-E945-44FF-A64A-B7D5417B9CAC}" presName="wedge1" presStyleCnt="3" presStyleIdx="0" presStyleLbl="node1"/>
      <dgm:spPr/>
    </dgm:pt>
    <dgm:pt modelId="{74EA7827-0B47-443D-8818-B82571B87E4A}" type="pres">
      <dgm:prSet presAssocID="{90F0C8C8-E945-44FF-A64A-B7D5417B9CAC}" presName="dummy1a" presStyleCnt="0"/>
      <dgm:spPr/>
    </dgm:pt>
    <dgm:pt modelId="{AEC8919B-D36C-4D0B-9634-1C999496E450}" type="pres">
      <dgm:prSet presAssocID="{90F0C8C8-E945-44FF-A64A-B7D5417B9CAC}" presName="dummy1b" presStyleCnt="0"/>
      <dgm:spPr/>
    </dgm:pt>
    <dgm:pt modelId="{160FDF95-94EE-495A-BA53-55858F9B8C55}" type="pres">
      <dgm:prSet presAssocID="{90F0C8C8-E945-44FF-A64A-B7D5417B9CAC}" presName="wedge1Tx" presStyleCnt="3" presStyleIdx="0" presStyleLbl="node1">
        <dgm:presLayoutVars>
          <dgm:chMax val="0"/>
          <dgm:chPref val="0"/>
          <dgm:bulletEnabled val="1"/>
        </dgm:presLayoutVars>
      </dgm:prSet>
      <dgm:spPr/>
    </dgm:pt>
    <dgm:pt modelId="{44884A52-3C4C-4C38-A3D7-5B734C5C3EC2}" type="pres">
      <dgm:prSet presAssocID="{90F0C8C8-E945-44FF-A64A-B7D5417B9CAC}" presName="wedge2" presStyleCnt="3" presStyleIdx="1" presStyleLbl="node1"/>
      <dgm:spPr/>
    </dgm:pt>
    <dgm:pt modelId="{10AAF044-E854-4B00-9DAD-69376CE10DE5}" type="pres">
      <dgm:prSet presAssocID="{90F0C8C8-E945-44FF-A64A-B7D5417B9CAC}" presName="dummy2a" presStyleCnt="0"/>
      <dgm:spPr/>
    </dgm:pt>
    <dgm:pt modelId="{29A829B0-D87C-40DF-A5CA-E234E8415873}" type="pres">
      <dgm:prSet presAssocID="{90F0C8C8-E945-44FF-A64A-B7D5417B9CAC}" presName="dummy2b" presStyleCnt="0"/>
      <dgm:spPr/>
    </dgm:pt>
    <dgm:pt modelId="{75521F85-A592-4264-87B2-C61EF89A3F90}" type="pres">
      <dgm:prSet presAssocID="{90F0C8C8-E945-44FF-A64A-B7D5417B9CAC}" presName="wedge2Tx" presStyleCnt="3" presStyleIdx="1" presStyleLbl="node1">
        <dgm:presLayoutVars>
          <dgm:chMax val="0"/>
          <dgm:chPref val="0"/>
          <dgm:bulletEnabled val="1"/>
        </dgm:presLayoutVars>
      </dgm:prSet>
      <dgm:spPr/>
    </dgm:pt>
    <dgm:pt modelId="{622B3D05-CA95-48A3-81DE-74307623E03D}" type="pres">
      <dgm:prSet presAssocID="{90F0C8C8-E945-44FF-A64A-B7D5417B9CAC}" presName="wedge3" presStyleCnt="3" presStyleIdx="2" presStyleLbl="node1"/>
      <dgm:spPr/>
    </dgm:pt>
    <dgm:pt modelId="{96677E71-431D-457C-A7C4-61004EDF9024}" type="pres">
      <dgm:prSet presAssocID="{90F0C8C8-E945-44FF-A64A-B7D5417B9CAC}" presName="dummy3a" presStyleCnt="0"/>
      <dgm:spPr/>
    </dgm:pt>
    <dgm:pt modelId="{B011DD65-3A73-449E-827C-12993DBB3E13}" type="pres">
      <dgm:prSet presAssocID="{90F0C8C8-E945-44FF-A64A-B7D5417B9CAC}" presName="dummy3b" presStyleCnt="0"/>
      <dgm:spPr/>
    </dgm:pt>
    <dgm:pt modelId="{463894AF-8F63-4E85-BF76-5449D25A82A0}" type="pres">
      <dgm:prSet presAssocID="{90F0C8C8-E945-44FF-A64A-B7D5417B9CAC}" presName="wedge3Tx" presStyleCnt="3" presStyleIdx="2" presStyleLbl="node1">
        <dgm:presLayoutVars>
          <dgm:chMax val="0"/>
          <dgm:chPref val="0"/>
          <dgm:bulletEnabled val="1"/>
        </dgm:presLayoutVars>
      </dgm:prSet>
      <dgm:spPr/>
    </dgm:pt>
    <dgm:pt modelId="{A039CA41-521F-4990-8738-93D1FD1AC8CB}" type="pres">
      <dgm:prSet presAssocID="{B5AF2978-FF97-47FC-B1B2-60AFD134FF62}" presName="arrowWedge1" presStyleCnt="3" presStyleIdx="0" presStyleLbl="fgSibTrans2D1"/>
      <dgm:spPr/>
    </dgm:pt>
    <dgm:pt modelId="{23EAD282-8021-4C98-AFED-7E60D3CEA76C}" type="pres">
      <dgm:prSet presAssocID="{E2853F01-5DDD-44A2-8E10-6DBDD4E7173F}" presName="arrowWedge2" presStyleCnt="3" presStyleIdx="1" presStyleLbl="fgSibTrans2D1"/>
      <dgm:spPr/>
    </dgm:pt>
    <dgm:pt modelId="{3ADF024B-A977-4792-B6D2-CD4779EEBA20}" type="pres">
      <dgm:prSet presAssocID="{0973DB71-47EF-42E4-B1DB-0C9D4F5DF645}" presName="arrowWedge3" presStyleCnt="3" presStyleIdx="2" presStyleLbl="fgSibTrans2D1"/>
      <dgm:spPr/>
    </dgm:pt>
  </dgm:ptLst>
  <dgm:cxnLst>
    <dgm:cxn destId="{622B3D05-CA95-48A3-81DE-74307623E03D}" destOrd="0" modelId="{FA02010C-EDA9-4CDA-B14C-6EBE640E6170}" presId="urn:microsoft.com/office/officeart/2005/8/layout/cycle8" srcId="{26515F51-F799-4E6B-8592-3C4C8B379718}" srcOrd="0" type="presOf"/>
    <dgm:cxn destId="{44884A52-3C4C-4C38-A3D7-5B734C5C3EC2}" destOrd="0" modelId="{CD8C3214-3FC7-40F1-ADAD-ADA9E7112699}" presId="urn:microsoft.com/office/officeart/2005/8/layout/cycle8" srcId="{DA007B28-3DB9-485A-9785-0A6C3F801746}" srcOrd="0" type="presOf"/>
    <dgm:cxn destId="{75521F85-A592-4264-87B2-C61EF89A3F90}" destOrd="0" modelId="{DA70C15D-1C2F-4151-9C65-F1A9F8587ACA}" presId="urn:microsoft.com/office/officeart/2005/8/layout/cycle8" srcId="{DA007B28-3DB9-485A-9785-0A6C3F801746}" srcOrd="1" type="presOf"/>
    <dgm:cxn destId="{E7779F3A-D03D-4C23-B3F8-030898D3976A}" destOrd="0" modelId="{85D0984B-25F4-4596-A45F-1086E8E2BE75}" parTransId="{1AD2B8D8-1FB0-4ECF-A54C-F9A9F99996DA}" sibTransId="{B5AF2978-FF97-47FC-B1B2-60AFD134FF62}" srcId="{90F0C8C8-E945-44FF-A64A-B7D5417B9CAC}" srcOrd="0"/>
    <dgm:cxn destId="{DA007B28-3DB9-485A-9785-0A6C3F801746}" destOrd="0" modelId="{580AFE53-602A-47AF-B107-35BC5841A463}" parTransId="{BCE8628D-D754-42F8-B938-41722D2CC069}" sibTransId="{E2853F01-5DDD-44A2-8E10-6DBDD4E7173F}" srcId="{90F0C8C8-E945-44FF-A64A-B7D5417B9CAC}" srcOrd="1"/>
    <dgm:cxn destId="{463894AF-8F63-4E85-BF76-5449D25A82A0}" destOrd="0" modelId="{33A84A8D-439B-41B4-AB15-DFA5A12FA52F}" presId="urn:microsoft.com/office/officeart/2005/8/layout/cycle8" srcId="{26515F51-F799-4E6B-8592-3C4C8B379718}" srcOrd="1" type="presOf"/>
    <dgm:cxn destId="{26515F51-F799-4E6B-8592-3C4C8B379718}" destOrd="0" modelId="{D62BDEAB-0DF3-4F90-87A9-FE96E7ACF30F}" parTransId="{D699FBC3-04F7-4032-850B-91461A33574F}" sibTransId="{0973DB71-47EF-42E4-B1DB-0C9D4F5DF645}" srcId="{90F0C8C8-E945-44FF-A64A-B7D5417B9CAC}" srcOrd="2"/>
    <dgm:cxn destId="{976C94F8-6A90-4186-8573-0FD9EBC2BAAF}" destOrd="0" modelId="{3EAE3AD5-7079-45F5-BCD0-85231FFE30E4}" presId="urn:microsoft.com/office/officeart/2005/8/layout/cycle8" srcId="{E7779F3A-D03D-4C23-B3F8-030898D3976A}" srcOrd="0" type="presOf"/>
    <dgm:cxn destId="{160FDF95-94EE-495A-BA53-55858F9B8C55}" destOrd="0" modelId="{F3F210EE-0665-4FFD-9B90-3FCDEC16EE07}" presId="urn:microsoft.com/office/officeart/2005/8/layout/cycle8" srcId="{E7779F3A-D03D-4C23-B3F8-030898D3976A}" srcOrd="1" type="presOf"/>
    <dgm:cxn destId="{9C01C9C2-23E7-402C-9BE6-E66AC18C3749}" destOrd="0" modelId="{FD7916FA-5CDF-45C5-A6A5-F72030EB3E69}" presId="urn:microsoft.com/office/officeart/2005/8/layout/cycle8" srcId="{90F0C8C8-E945-44FF-A64A-B7D5417B9CAC}" srcOrd="0" type="presOf"/>
    <dgm:cxn destId="{976C94F8-6A90-4186-8573-0FD9EBC2BAAF}" destOrd="0" modelId="{D119CEAA-70A3-4FF7-9014-FC26EF368435}" presId="urn:microsoft.com/office/officeart/2005/8/layout/cycle8" srcId="{9C01C9C2-23E7-402C-9BE6-E66AC18C3749}" srcOrd="0" type="presParOf"/>
    <dgm:cxn destId="{74EA7827-0B47-443D-8818-B82571B87E4A}" destOrd="0" modelId="{9A299122-18A4-4B08-844B-EB604248652B}" presId="urn:microsoft.com/office/officeart/2005/8/layout/cycle8" srcId="{9C01C9C2-23E7-402C-9BE6-E66AC18C3749}" srcOrd="1" type="presParOf"/>
    <dgm:cxn destId="{AEC8919B-D36C-4D0B-9634-1C999496E450}" destOrd="0" modelId="{D2DEB872-2E92-4DB0-A909-6D7B0244452C}" presId="urn:microsoft.com/office/officeart/2005/8/layout/cycle8" srcId="{9C01C9C2-23E7-402C-9BE6-E66AC18C3749}" srcOrd="2" type="presParOf"/>
    <dgm:cxn destId="{160FDF95-94EE-495A-BA53-55858F9B8C55}" destOrd="0" modelId="{EB974B99-7F36-486F-BA78-01C2A9DDA97C}" presId="urn:microsoft.com/office/officeart/2005/8/layout/cycle8" srcId="{9C01C9C2-23E7-402C-9BE6-E66AC18C3749}" srcOrd="3" type="presParOf"/>
    <dgm:cxn destId="{44884A52-3C4C-4C38-A3D7-5B734C5C3EC2}" destOrd="0" modelId="{FBFDF8D6-D279-484C-B573-FE41DD6BFA56}" presId="urn:microsoft.com/office/officeart/2005/8/layout/cycle8" srcId="{9C01C9C2-23E7-402C-9BE6-E66AC18C3749}" srcOrd="4" type="presParOf"/>
    <dgm:cxn destId="{10AAF044-E854-4B00-9DAD-69376CE10DE5}" destOrd="0" modelId="{2DDE3F80-D169-426A-8886-F9606A357D5A}" presId="urn:microsoft.com/office/officeart/2005/8/layout/cycle8" srcId="{9C01C9C2-23E7-402C-9BE6-E66AC18C3749}" srcOrd="5" type="presParOf"/>
    <dgm:cxn destId="{29A829B0-D87C-40DF-A5CA-E234E8415873}" destOrd="0" modelId="{55312AC7-5812-412A-81D8-510F77FC5A40}" presId="urn:microsoft.com/office/officeart/2005/8/layout/cycle8" srcId="{9C01C9C2-23E7-402C-9BE6-E66AC18C3749}" srcOrd="6" type="presParOf"/>
    <dgm:cxn destId="{75521F85-A592-4264-87B2-C61EF89A3F90}" destOrd="0" modelId="{E60840F5-A53B-43AE-B219-567F7851B588}" presId="urn:microsoft.com/office/officeart/2005/8/layout/cycle8" srcId="{9C01C9C2-23E7-402C-9BE6-E66AC18C3749}" srcOrd="7" type="presParOf"/>
    <dgm:cxn destId="{622B3D05-CA95-48A3-81DE-74307623E03D}" destOrd="0" modelId="{EA86D802-E67E-4567-8DE4-2AD376BC14B8}" presId="urn:microsoft.com/office/officeart/2005/8/layout/cycle8" srcId="{9C01C9C2-23E7-402C-9BE6-E66AC18C3749}" srcOrd="8" type="presParOf"/>
    <dgm:cxn destId="{96677E71-431D-457C-A7C4-61004EDF9024}" destOrd="0" modelId="{20E04DF7-DB60-4C20-A74D-ABA868669FA5}" presId="urn:microsoft.com/office/officeart/2005/8/layout/cycle8" srcId="{9C01C9C2-23E7-402C-9BE6-E66AC18C3749}" srcOrd="9" type="presParOf"/>
    <dgm:cxn destId="{B011DD65-3A73-449E-827C-12993DBB3E13}" destOrd="0" modelId="{B7A0453F-5D2F-4610-A54E-7B7BD7CC5A08}" presId="urn:microsoft.com/office/officeart/2005/8/layout/cycle8" srcId="{9C01C9C2-23E7-402C-9BE6-E66AC18C3749}" srcOrd="10" type="presParOf"/>
    <dgm:cxn destId="{463894AF-8F63-4E85-BF76-5449D25A82A0}" destOrd="0" modelId="{2601BEAD-B334-40E3-AE65-7899F106FF24}" presId="urn:microsoft.com/office/officeart/2005/8/layout/cycle8" srcId="{9C01C9C2-23E7-402C-9BE6-E66AC18C3749}" srcOrd="11" type="presParOf"/>
    <dgm:cxn destId="{A039CA41-521F-4990-8738-93D1FD1AC8CB}" destOrd="0" modelId="{31F1F08B-87F5-4A81-A129-C1535F61D384}" presId="urn:microsoft.com/office/officeart/2005/8/layout/cycle8" srcId="{9C01C9C2-23E7-402C-9BE6-E66AC18C3749}" srcOrd="12" type="presParOf"/>
    <dgm:cxn destId="{23EAD282-8021-4C98-AFED-7E60D3CEA76C}" destOrd="0" modelId="{37EBDDE3-6C82-488F-9A0A-AFE32EFB0338}" presId="urn:microsoft.com/office/officeart/2005/8/layout/cycle8" srcId="{9C01C9C2-23E7-402C-9BE6-E66AC18C3749}" srcOrd="13" type="presParOf"/>
    <dgm:cxn destId="{3ADF024B-A977-4792-B6D2-CD4779EEBA20}" destOrd="0" modelId="{56234714-E245-496B-AB1F-57852C462685}" presId="urn:microsoft.com/office/officeart/2005/8/layout/cycle8" srcId="{9C01C9C2-23E7-402C-9BE6-E66AC18C3749}" srcOrd="14" type="presParOf"/>
  </dgm:cxnLst>
  <dgm:bg/>
  <dgm:whole/>
  <dgm:extLst>
    <a:ext uri="http://schemas.microsoft.com/office/drawing/2008/diagram">
      <dsp:dataModelExt xmlns:dsp="http://schemas.microsoft.com/office/drawing/2008/diagram" minVer="http://schemas.openxmlformats.org/drawingml/2006/diagram" relId="rId8"/>
    </a:ext>
  </dgm:extLst>
</dgm:dataModel>
</file>

<file path=ppt/diagrams/data2.xml><?xml version="1.0" encoding="utf-8"?>
<dgm:dataModel xmlns:dgm="http://schemas.openxmlformats.org/drawingml/2006/diagram" xmlns:a="http://schemas.openxmlformats.org/drawingml/2006/main">
  <dgm:ptLst>
    <dgm:pt modelId="{5D6EE4DD-8ABA-4214-95CD-84FCE4F35294}" type="doc">
      <dgm:prSet csCatId="colorful" csTypeId="urn:microsoft.com/office/officeart/2005/8/colors/colorful5" loCatId="process" loTypeId="urn:microsoft.com/office/officeart/2005/8/layout/lProcess1" phldr="1" qsCatId="simple" qsTypeId="urn:microsoft.com/office/officeart/2005/8/quickstyle/simple1"/>
      <dgm:spPr/>
      <dgm:t>
        <a:bodyPr numCol="1"/>
        <a:lstStyle/>
        <a:p>
          <a:endParaRPr altLang="en-GB" lang="en-GB"/>
        </a:p>
      </dgm:t>
    </dgm:pt>
    <dgm:pt modelId="{1D6CE5A2-EC17-4D6C-B3DF-4BF1CEDD4083}">
      <dgm:prSet phldrT="[Tex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Lowest life expectancy of man</a:t>
          </a:r>
          <a:endParaRPr altLang="en-GB" dirty="0" lang="en-GB"/>
        </a:p>
      </dgm:t>
    </dgm:pt>
    <dgm:pt cxnId="{075B243C-5A83-4EEE-B4A2-AB06CB8BD125}" modelId="{ECF85EC2-D5C9-4823-BBAB-0494E021788C}" type="parTrans">
      <dgm:prSet/>
      <dgm:spPr/>
      <dgm:t>
        <a:bodyPr numCol="1"/>
        <a:lstStyle/>
        <a:p>
          <a:endParaRPr altLang="en-GB" lang="en-GB"/>
        </a:p>
      </dgm:t>
    </dgm:pt>
    <dgm:pt cxnId="{075B243C-5A83-4EEE-B4A2-AB06CB8BD125}" modelId="{C12A4427-56A1-4DB8-8D7A-9E822BB98475}" type="sibTrans">
      <dgm:prSet/>
      <dgm:spPr/>
      <dgm:t>
        <a:bodyPr numCol="1"/>
        <a:lstStyle/>
        <a:p>
          <a:endParaRPr altLang="en-GB" lang="en-GB"/>
        </a:p>
      </dgm:t>
    </dgm:pt>
    <dgm:pt modelId="{926EBE53-2D3A-4C71-B3AE-95A239060D43}">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68.2 years.</a:t>
          </a:r>
        </a:p>
      </dgm:t>
    </dgm:pt>
    <dgm:pt cxnId="{F7659FD4-1ACC-4339-A78B-C4AAFDBC07DA}" modelId="{DF27EE56-F0C0-4084-A051-FC4E42C1B7A8}" type="parTrans">
      <dgm:prSet/>
      <dgm:spPr/>
      <dgm:t>
        <a:bodyPr numCol="1"/>
        <a:lstStyle/>
        <a:p>
          <a:endParaRPr altLang="en-GB" lang="en-GB"/>
        </a:p>
      </dgm:t>
    </dgm:pt>
    <dgm:pt cxnId="{F7659FD4-1ACC-4339-A78B-C4AAFDBC07DA}" modelId="{8F36FA73-E861-4189-AF6C-17B591811373}" type="sibTrans">
      <dgm:prSet/>
      <dgm:spPr/>
      <dgm:t>
        <a:bodyPr numCol="1"/>
        <a:lstStyle/>
        <a:p>
          <a:endParaRPr altLang="en-GB" lang="en-GB"/>
        </a:p>
      </dgm:t>
    </dgm:pt>
    <dgm:pt modelId="{CEEB47ED-564C-4A48-921C-A13603A380AC}">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High Obesity rate</a:t>
          </a:r>
        </a:p>
      </dgm:t>
    </dgm:pt>
    <dgm:pt cxnId="{8F21EEED-1F4F-4BEC-85FC-0FA080E8869D}" modelId="{D704D0DA-AF0D-44CE-B34E-243252F2435D}" type="parTrans">
      <dgm:prSet/>
      <dgm:spPr/>
      <dgm:t>
        <a:bodyPr numCol="1"/>
        <a:lstStyle/>
        <a:p>
          <a:endParaRPr altLang="en-GB" lang="en-GB"/>
        </a:p>
      </dgm:t>
    </dgm:pt>
    <dgm:pt cxnId="{8F21EEED-1F4F-4BEC-85FC-0FA080E8869D}" modelId="{C8276063-48F2-49AB-BDB6-851FA0B14678}" type="sibTrans">
      <dgm:prSet/>
      <dgm:spPr/>
      <dgm:t>
        <a:bodyPr numCol="1"/>
        <a:lstStyle/>
        <a:p>
          <a:endParaRPr altLang="en-GB" lang="en-GB"/>
        </a:p>
      </dgm:t>
    </dgm:pt>
    <dgm:pt modelId="{3D05A6AD-1E14-4844-8221-E711C26FC517}">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13.5%</a:t>
          </a:r>
        </a:p>
      </dgm:t>
    </dgm:pt>
    <dgm:pt cxnId="{22D83A10-FDDD-4F73-A411-B8687CC1C719}" modelId="{3F6D1B33-6324-4C48-B406-1B922D34D8B3}" type="parTrans">
      <dgm:prSet/>
      <dgm:spPr/>
      <dgm:t>
        <a:bodyPr numCol="1"/>
        <a:lstStyle/>
        <a:p>
          <a:endParaRPr altLang="en-GB" lang="en-GB"/>
        </a:p>
      </dgm:t>
    </dgm:pt>
    <dgm:pt cxnId="{22D83A10-FDDD-4F73-A411-B8687CC1C719}" modelId="{7CCB541E-9232-412F-8CF6-43B8D8279AD1}" type="sibTrans">
      <dgm:prSet/>
      <dgm:spPr/>
      <dgm:t>
        <a:bodyPr numCol="1"/>
        <a:lstStyle/>
        <a:p>
          <a:endParaRPr altLang="en-GB" lang="en-GB"/>
        </a:p>
      </dgm:t>
    </dgm:pt>
    <dgm:pt modelId="{0CF5FEE2-4418-48D4-9B1F-0342ED0DCF18}">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High smoking rate </a:t>
          </a:r>
        </a:p>
      </dgm:t>
    </dgm:pt>
    <dgm:pt cxnId="{6569091E-4853-409A-BAB1-B3EF3742DC0E}" modelId="{09C5F151-08E9-4E23-89A9-C3C2444D296E}" type="parTrans">
      <dgm:prSet/>
      <dgm:spPr/>
      <dgm:t>
        <a:bodyPr numCol="1"/>
        <a:lstStyle/>
        <a:p>
          <a:endParaRPr altLang="en-GB" lang="en-GB"/>
        </a:p>
      </dgm:t>
    </dgm:pt>
    <dgm:pt cxnId="{6569091E-4853-409A-BAB1-B3EF3742DC0E}" modelId="{E0E51434-6091-4D87-92FB-D2EC7A581CF4}" type="sibTrans">
      <dgm:prSet/>
      <dgm:spPr/>
      <dgm:t>
        <a:bodyPr numCol="1"/>
        <a:lstStyle/>
        <a:p>
          <a:endParaRPr altLang="en-GB" lang="en-GB"/>
        </a:p>
      </dgm:t>
    </dgm:pt>
    <dgm:pt modelId="{5425FEC7-331F-42E6-8DF4-087A88D6B921}">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27%</a:t>
          </a:r>
        </a:p>
      </dgm:t>
    </dgm:pt>
    <dgm:pt cxnId="{EDF8F98E-927E-4771-8EA6-9F599046FBBF}" modelId="{A4E8BA9D-8C39-44FF-BA03-E286A5A08180}" type="parTrans">
      <dgm:prSet/>
      <dgm:spPr/>
      <dgm:t>
        <a:bodyPr numCol="1"/>
        <a:lstStyle/>
        <a:p>
          <a:endParaRPr altLang="en-GB" lang="en-GB"/>
        </a:p>
      </dgm:t>
    </dgm:pt>
    <dgm:pt cxnId="{EDF8F98E-927E-4771-8EA6-9F599046FBBF}" modelId="{DDCB5CF0-0CE5-481B-ABD1-27DC3FCBF471}" type="sibTrans">
      <dgm:prSet/>
      <dgm:spPr/>
      <dgm:t>
        <a:bodyPr numCol="1"/>
        <a:lstStyle/>
        <a:p>
          <a:endParaRPr altLang="en-GB" lang="en-GB"/>
        </a:p>
      </dgm:t>
    </dgm:pt>
    <dgm:pt modelId="{FA9DDC78-285A-4CC1-989C-D7CDFA0B9BDF}">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Increasing Alcoholic liver disease </a:t>
          </a:r>
        </a:p>
      </dgm:t>
    </dgm:pt>
    <dgm:pt cxnId="{8F02A70B-74C2-4BEB-99B0-92A1D891F958}" modelId="{66D4209D-2FFB-430B-A995-78CC3CFA9B76}" type="parTrans">
      <dgm:prSet/>
      <dgm:spPr/>
      <dgm:t>
        <a:bodyPr numCol="1"/>
        <a:lstStyle/>
        <a:p>
          <a:endParaRPr altLang="en-GB" lang="en-GB"/>
        </a:p>
      </dgm:t>
    </dgm:pt>
    <dgm:pt cxnId="{8F02A70B-74C2-4BEB-99B0-92A1D891F958}" modelId="{FD687619-4A74-479A-BD62-88D1E4DBB047}" type="sibTrans">
      <dgm:prSet/>
      <dgm:spPr/>
      <dgm:t>
        <a:bodyPr numCol="1"/>
        <a:lstStyle/>
        <a:p>
          <a:endParaRPr altLang="en-GB" lang="en-GB"/>
        </a:p>
      </dgm:t>
    </dgm:pt>
    <dgm:pt modelId="{3479D043-0D74-4665-9F9C-A7CED2D95F70}">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28 death out of every 1000.</a:t>
          </a:r>
        </a:p>
      </dgm:t>
    </dgm:pt>
    <dgm:pt cxnId="{91D5F9A4-000E-451B-A40E-7C5350EE94E5}" modelId="{88D87665-813A-41D8-BC29-340C43B4151D}" type="parTrans">
      <dgm:prSet/>
      <dgm:spPr/>
      <dgm:t>
        <a:bodyPr numCol="1"/>
        <a:lstStyle/>
        <a:p>
          <a:endParaRPr altLang="en-GB" lang="en-GB"/>
        </a:p>
      </dgm:t>
    </dgm:pt>
    <dgm:pt cxnId="{91D5F9A4-000E-451B-A40E-7C5350EE94E5}" modelId="{EA0EB7C1-DDD2-44EA-A5D8-66992E3DCB85}" type="sibTrans">
      <dgm:prSet/>
      <dgm:spPr/>
      <dgm:t>
        <a:bodyPr numCol="1"/>
        <a:lstStyle/>
        <a:p>
          <a:endParaRPr altLang="en-GB" lang="en-GB"/>
        </a:p>
      </dgm:t>
    </dgm:pt>
    <dgm:pt modelId="{AA87447B-DF5D-4A49-9F24-BE221E4C3AB2}" type="pres">
      <dgm:prSet presAssocID="{5D6EE4DD-8ABA-4214-95CD-84FCE4F35294}" presName="Name0" presStyleCnt="0">
        <dgm:presLayoutVars>
          <dgm:dir/>
          <dgm:animLvl val="lvl"/>
          <dgm:resizeHandles val="exact"/>
        </dgm:presLayoutVars>
      </dgm:prSet>
      <dgm:spPr/>
    </dgm:pt>
    <dgm:pt modelId="{7C4043B8-577F-4DEB-9D13-2D0F10C46FB8}" type="pres">
      <dgm:prSet presAssocID="{1D6CE5A2-EC17-4D6C-B3DF-4BF1CEDD4083}" presName="vertFlow" presStyleCnt="0"/>
      <dgm:spPr/>
    </dgm:pt>
    <dgm:pt modelId="{CDB6B1D7-E815-480A-AB63-E47E4863BED9}" type="pres">
      <dgm:prSet presAssocID="{1D6CE5A2-EC17-4D6C-B3DF-4BF1CEDD4083}" presName="header" presStyleCnt="4" presStyleIdx="0" presStyleLbl="node1"/>
      <dgm:spPr/>
    </dgm:pt>
    <dgm:pt modelId="{F075D867-2223-41E6-A2A3-7DD9F77FED4D}" type="pres">
      <dgm:prSet presAssocID="{DF27EE56-F0C0-4084-A051-FC4E42C1B7A8}" presName="parTrans" presStyleCnt="4" presStyleIdx="0" presStyleLbl="sibTrans2D1"/>
      <dgm:spPr/>
    </dgm:pt>
    <dgm:pt modelId="{7B7CB42D-3185-4905-93C9-C8D6BE67A3CD}" type="pres">
      <dgm:prSet presAssocID="{926EBE53-2D3A-4C71-B3AE-95A239060D43}" presName="child" presStyleCnt="4" presStyleIdx="0" presStyleLbl="alignAccFollowNode1">
        <dgm:presLayoutVars>
          <dgm:chMax val="0"/>
          <dgm:bulletEnabled val="1"/>
        </dgm:presLayoutVars>
      </dgm:prSet>
      <dgm:spPr/>
    </dgm:pt>
    <dgm:pt modelId="{9772D20D-2FC6-469D-A6AA-11A803D23FE4}" type="pres">
      <dgm:prSet presAssocID="{1D6CE5A2-EC17-4D6C-B3DF-4BF1CEDD4083}" presName="hSp" presStyleCnt="0"/>
      <dgm:spPr/>
    </dgm:pt>
    <dgm:pt modelId="{0019ED8C-FA01-4890-AC32-F208F2505425}" type="pres">
      <dgm:prSet presAssocID="{CEEB47ED-564C-4A48-921C-A13603A380AC}" presName="vertFlow" presStyleCnt="0"/>
      <dgm:spPr/>
    </dgm:pt>
    <dgm:pt modelId="{F8310F61-D64E-44CE-A29B-E089A533F130}" type="pres">
      <dgm:prSet presAssocID="{CEEB47ED-564C-4A48-921C-A13603A380AC}" presName="header" presStyleCnt="4" presStyleIdx="1" presStyleLbl="node1"/>
      <dgm:spPr/>
    </dgm:pt>
    <dgm:pt modelId="{9B048FA9-94C5-402B-8F54-604DB289F821}" type="pres">
      <dgm:prSet presAssocID="{3F6D1B33-6324-4C48-B406-1B922D34D8B3}" presName="parTrans" presStyleCnt="4" presStyleIdx="1" presStyleLbl="sibTrans2D1"/>
      <dgm:spPr/>
    </dgm:pt>
    <dgm:pt modelId="{E581B887-E304-4888-8DCB-7C3C78F75539}" type="pres">
      <dgm:prSet presAssocID="{3D05A6AD-1E14-4844-8221-E711C26FC517}" presName="child" presStyleCnt="4" presStyleIdx="1" presStyleLbl="alignAccFollowNode1">
        <dgm:presLayoutVars>
          <dgm:chMax val="0"/>
          <dgm:bulletEnabled val="1"/>
        </dgm:presLayoutVars>
      </dgm:prSet>
      <dgm:spPr/>
    </dgm:pt>
    <dgm:pt modelId="{709146A2-E9A9-48A1-B722-7792741F0844}" type="pres">
      <dgm:prSet presAssocID="{CEEB47ED-564C-4A48-921C-A13603A380AC}" presName="hSp" presStyleCnt="0"/>
      <dgm:spPr/>
    </dgm:pt>
    <dgm:pt modelId="{108C139E-0739-4031-8647-DDB64BB1ACAA}" type="pres">
      <dgm:prSet presAssocID="{0CF5FEE2-4418-48D4-9B1F-0342ED0DCF18}" presName="vertFlow" presStyleCnt="0"/>
      <dgm:spPr/>
    </dgm:pt>
    <dgm:pt modelId="{5DEB4298-9263-4BD9-9A56-8D4E91FEC001}" type="pres">
      <dgm:prSet presAssocID="{0CF5FEE2-4418-48D4-9B1F-0342ED0DCF18}" presName="header" presStyleCnt="4" presStyleIdx="2" presStyleLbl="node1"/>
      <dgm:spPr/>
    </dgm:pt>
    <dgm:pt modelId="{6D6FCC68-A163-4911-B840-60726B002DFE}" type="pres">
      <dgm:prSet presAssocID="{A4E8BA9D-8C39-44FF-BA03-E286A5A08180}" presName="parTrans" presStyleCnt="4" presStyleIdx="2" presStyleLbl="sibTrans2D1"/>
      <dgm:spPr/>
    </dgm:pt>
    <dgm:pt modelId="{2E6CD03D-0A39-4E2C-8258-E51F1ED6191F}" type="pres">
      <dgm:prSet presAssocID="{5425FEC7-331F-42E6-8DF4-087A88D6B921}" presName="child" presStyleCnt="4" presStyleIdx="2" presStyleLbl="alignAccFollowNode1">
        <dgm:presLayoutVars>
          <dgm:chMax val="0"/>
          <dgm:bulletEnabled val="1"/>
        </dgm:presLayoutVars>
      </dgm:prSet>
      <dgm:spPr/>
    </dgm:pt>
    <dgm:pt modelId="{A03738D5-D19D-4F35-A5EA-2051A407798F}" type="pres">
      <dgm:prSet presAssocID="{0CF5FEE2-4418-48D4-9B1F-0342ED0DCF18}" presName="hSp" presStyleCnt="0"/>
      <dgm:spPr/>
    </dgm:pt>
    <dgm:pt modelId="{2748E87C-8A7C-4348-A86B-089A87BD2048}" type="pres">
      <dgm:prSet presAssocID="{FA9DDC78-285A-4CC1-989C-D7CDFA0B9BDF}" presName="vertFlow" presStyleCnt="0"/>
      <dgm:spPr/>
    </dgm:pt>
    <dgm:pt modelId="{A969D7D6-9E74-450E-BCF0-9AF525C55FF6}" type="pres">
      <dgm:prSet presAssocID="{FA9DDC78-285A-4CC1-989C-D7CDFA0B9BDF}" presName="header" presStyleCnt="4" presStyleIdx="3" presStyleLbl="node1"/>
      <dgm:spPr/>
    </dgm:pt>
    <dgm:pt modelId="{ECDA7781-D325-4D82-AD9F-14A2C59EB9E3}" type="pres">
      <dgm:prSet presAssocID="{88D87665-813A-41D8-BC29-340C43B4151D}" presName="parTrans" presStyleCnt="4" presStyleIdx="3" presStyleLbl="sibTrans2D1"/>
      <dgm:spPr/>
    </dgm:pt>
    <dgm:pt modelId="{B17BEE73-63F4-4B08-BC2A-8A990DF880B3}" type="pres">
      <dgm:prSet presAssocID="{3479D043-0D74-4665-9F9C-A7CED2D95F70}" presName="child" presStyleCnt="4" presStyleIdx="3" presStyleLbl="alignAccFollowNode1">
        <dgm:presLayoutVars>
          <dgm:chMax val="0"/>
          <dgm:bulletEnabled val="1"/>
        </dgm:presLayoutVars>
      </dgm:prSet>
      <dgm:spPr/>
    </dgm:pt>
  </dgm:ptLst>
  <dgm:cxnLst>
    <dgm:cxn destId="{CDB6B1D7-E815-480A-AB63-E47E4863BED9}" destOrd="0" modelId="{8030A30A-E6D2-40E4-81E9-05476407ADE7}" presId="urn:microsoft.com/office/officeart/2005/8/layout/lProcess1" srcId="{1D6CE5A2-EC17-4D6C-B3DF-4BF1CEDD4083}" srcOrd="0" type="presOf"/>
    <dgm:cxn destId="{FA9DDC78-285A-4CC1-989C-D7CDFA0B9BDF}" destOrd="0" modelId="{8F02A70B-74C2-4BEB-99B0-92A1D891F958}" parTransId="{66D4209D-2FFB-430B-A995-78CC3CFA9B76}" sibTransId="{FD687619-4A74-479A-BD62-88D1E4DBB047}" srcId="{5D6EE4DD-8ABA-4214-95CD-84FCE4F35294}" srcOrd="3"/>
    <dgm:cxn destId="{3D05A6AD-1E14-4844-8221-E711C26FC517}" destOrd="0" modelId="{22D83A10-FDDD-4F73-A411-B8687CC1C719}" parTransId="{3F6D1B33-6324-4C48-B406-1B922D34D8B3}" sibTransId="{7CCB541E-9232-412F-8CF6-43B8D8279AD1}" srcId="{CEEB47ED-564C-4A48-921C-A13603A380AC}" srcOrd="0"/>
    <dgm:cxn destId="{F8310F61-D64E-44CE-A29B-E089A533F130}" destOrd="0" modelId="{11398411-86C4-4196-847B-50E56328BECA}" presId="urn:microsoft.com/office/officeart/2005/8/layout/lProcess1" srcId="{CEEB47ED-564C-4A48-921C-A13603A380AC}" srcOrd="0" type="presOf"/>
    <dgm:cxn destId="{0CF5FEE2-4418-48D4-9B1F-0342ED0DCF18}" destOrd="0" modelId="{6569091E-4853-409A-BAB1-B3EF3742DC0E}" parTransId="{09C5F151-08E9-4E23-89A9-C3C2444D296E}" sibTransId="{E0E51434-6091-4D87-92FB-D2EC7A581CF4}" srcId="{5D6EE4DD-8ABA-4214-95CD-84FCE4F35294}" srcOrd="2"/>
    <dgm:cxn destId="{AA87447B-DF5D-4A49-9F24-BE221E4C3AB2}" destOrd="0" modelId="{85E79E21-4E56-4E21-93ED-91889D7F4196}" presId="urn:microsoft.com/office/officeart/2005/8/layout/lProcess1" srcId="{5D6EE4DD-8ABA-4214-95CD-84FCE4F35294}" srcOrd="0" type="presOf"/>
    <dgm:cxn destId="{F075D867-2223-41E6-A2A3-7DD9F77FED4D}" destOrd="0" modelId="{656B6623-5390-42F2-9078-DE4B7241F328}" presId="urn:microsoft.com/office/officeart/2005/8/layout/lProcess1" srcId="{DF27EE56-F0C0-4084-A051-FC4E42C1B7A8}" srcOrd="0" type="presOf"/>
    <dgm:cxn destId="{7B7CB42D-3185-4905-93C9-C8D6BE67A3CD}" destOrd="0" modelId="{14FBC82B-D62F-42A9-976A-88C6BFB8D214}" presId="urn:microsoft.com/office/officeart/2005/8/layout/lProcess1" srcId="{926EBE53-2D3A-4C71-B3AE-95A239060D43}" srcOrd="0" type="presOf"/>
    <dgm:cxn destId="{6D6FCC68-A163-4911-B840-60726B002DFE}" destOrd="0" modelId="{5362572D-15FA-4374-84EA-F1EFCF8CD02E}" presId="urn:microsoft.com/office/officeart/2005/8/layout/lProcess1" srcId="{A4E8BA9D-8C39-44FF-BA03-E286A5A08180}" srcOrd="0" type="presOf"/>
    <dgm:cxn destId="{1D6CE5A2-EC17-4D6C-B3DF-4BF1CEDD4083}" destOrd="0" modelId="{075B243C-5A83-4EEE-B4A2-AB06CB8BD125}" parTransId="{ECF85EC2-D5C9-4823-BBAB-0494E021788C}" sibTransId="{C12A4427-56A1-4DB8-8D7A-9E822BB98475}" srcId="{5D6EE4DD-8ABA-4214-95CD-84FCE4F35294}" srcOrd="0"/>
    <dgm:cxn destId="{B17BEE73-63F4-4B08-BC2A-8A990DF880B3}" destOrd="0" modelId="{10F8FD49-9EF5-4239-8401-570C716A093B}" presId="urn:microsoft.com/office/officeart/2005/8/layout/lProcess1" srcId="{3479D043-0D74-4665-9F9C-A7CED2D95F70}" srcOrd="0" type="presOf"/>
    <dgm:cxn destId="{ECDA7781-D325-4D82-AD9F-14A2C59EB9E3}" destOrd="0" modelId="{E1B4417C-E69E-4DE2-9F08-35DD48E9FF02}" presId="urn:microsoft.com/office/officeart/2005/8/layout/lProcess1" srcId="{88D87665-813A-41D8-BC29-340C43B4151D}" srcOrd="0" type="presOf"/>
    <dgm:cxn destId="{5DEB4298-9263-4BD9-9A56-8D4E91FEC001}" destOrd="0" modelId="{90FE5882-1E92-4B90-B3DE-EAA9A84DE61D}" presId="urn:microsoft.com/office/officeart/2005/8/layout/lProcess1" srcId="{0CF5FEE2-4418-48D4-9B1F-0342ED0DCF18}" srcOrd="0" type="presOf"/>
    <dgm:cxn destId="{5425FEC7-331F-42E6-8DF4-087A88D6B921}" destOrd="0" modelId="{EDF8F98E-927E-4771-8EA6-9F599046FBBF}" parTransId="{A4E8BA9D-8C39-44FF-BA03-E286A5A08180}" sibTransId="{DDCB5CF0-0CE5-481B-ABD1-27DC3FCBF471}" srcId="{0CF5FEE2-4418-48D4-9B1F-0342ED0DCF18}" srcOrd="0"/>
    <dgm:cxn destId="{E581B887-E304-4888-8DCB-7C3C78F75539}" destOrd="0" modelId="{7961DC9B-2E55-49CE-A037-C209307AE89A}" presId="urn:microsoft.com/office/officeart/2005/8/layout/lProcess1" srcId="{3D05A6AD-1E14-4844-8221-E711C26FC517}" srcOrd="0" type="presOf"/>
    <dgm:cxn destId="{3479D043-0D74-4665-9F9C-A7CED2D95F70}" destOrd="0" modelId="{91D5F9A4-000E-451B-A40E-7C5350EE94E5}" parTransId="{88D87665-813A-41D8-BC29-340C43B4151D}" sibTransId="{EA0EB7C1-DDD2-44EA-A5D8-66992E3DCB85}" srcId="{FA9DDC78-285A-4CC1-989C-D7CDFA0B9BDF}" srcOrd="0"/>
    <dgm:cxn destId="{9B048FA9-94C5-402B-8F54-604DB289F821}" destOrd="0" modelId="{5192B0BA-81F4-4DB4-B3A2-D467CA77E4F1}" presId="urn:microsoft.com/office/officeart/2005/8/layout/lProcess1" srcId="{3F6D1B33-6324-4C48-B406-1B922D34D8B3}" srcOrd="0" type="presOf"/>
    <dgm:cxn destId="{926EBE53-2D3A-4C71-B3AE-95A239060D43}" destOrd="0" modelId="{F7659FD4-1ACC-4339-A78B-C4AAFDBC07DA}" parTransId="{DF27EE56-F0C0-4084-A051-FC4E42C1B7A8}" sibTransId="{8F36FA73-E861-4189-AF6C-17B591811373}" srcId="{1D6CE5A2-EC17-4D6C-B3DF-4BF1CEDD4083}" srcOrd="0"/>
    <dgm:cxn destId="{2E6CD03D-0A39-4E2C-8258-E51F1ED6191F}" destOrd="0" modelId="{BA65D8E7-593E-45B0-A46D-6F2335A3FC51}" presId="urn:microsoft.com/office/officeart/2005/8/layout/lProcess1" srcId="{5425FEC7-331F-42E6-8DF4-087A88D6B921}" srcOrd="0" type="presOf"/>
    <dgm:cxn destId="{CEEB47ED-564C-4A48-921C-A13603A380AC}" destOrd="0" modelId="{8F21EEED-1F4F-4BEC-85FC-0FA080E8869D}" parTransId="{D704D0DA-AF0D-44CE-B34E-243252F2435D}" sibTransId="{C8276063-48F2-49AB-BDB6-851FA0B14678}" srcId="{5D6EE4DD-8ABA-4214-95CD-84FCE4F35294}" srcOrd="1"/>
    <dgm:cxn destId="{A969D7D6-9E74-450E-BCF0-9AF525C55FF6}" destOrd="0" modelId="{11C5B8EE-7F44-4548-99B0-B70375F89A73}" presId="urn:microsoft.com/office/officeart/2005/8/layout/lProcess1" srcId="{FA9DDC78-285A-4CC1-989C-D7CDFA0B9BDF}" srcOrd="0" type="presOf"/>
    <dgm:cxn destId="{7C4043B8-577F-4DEB-9D13-2D0F10C46FB8}" destOrd="0" modelId="{DC8262BE-5581-4B84-900E-A87D70DFD408}" presId="urn:microsoft.com/office/officeart/2005/8/layout/lProcess1" srcId="{AA87447B-DF5D-4A49-9F24-BE221E4C3AB2}" srcOrd="0" type="presParOf"/>
    <dgm:cxn destId="{CDB6B1D7-E815-480A-AB63-E47E4863BED9}" destOrd="0" modelId="{EACEF31C-91DE-4A16-8752-83AC664EE427}" presId="urn:microsoft.com/office/officeart/2005/8/layout/lProcess1" srcId="{7C4043B8-577F-4DEB-9D13-2D0F10C46FB8}" srcOrd="0" type="presParOf"/>
    <dgm:cxn destId="{F075D867-2223-41E6-A2A3-7DD9F77FED4D}" destOrd="0" modelId="{4534DB20-64B8-4037-A401-476DC323736F}" presId="urn:microsoft.com/office/officeart/2005/8/layout/lProcess1" srcId="{7C4043B8-577F-4DEB-9D13-2D0F10C46FB8}" srcOrd="1" type="presParOf"/>
    <dgm:cxn destId="{7B7CB42D-3185-4905-93C9-C8D6BE67A3CD}" destOrd="0" modelId="{8C19BC5D-ED74-4B27-8BF4-39723F002069}" presId="urn:microsoft.com/office/officeart/2005/8/layout/lProcess1" srcId="{7C4043B8-577F-4DEB-9D13-2D0F10C46FB8}" srcOrd="2" type="presParOf"/>
    <dgm:cxn destId="{9772D20D-2FC6-469D-A6AA-11A803D23FE4}" destOrd="0" modelId="{6FF0811E-CED6-4D42-AC3D-2E5CABB1FC58}" presId="urn:microsoft.com/office/officeart/2005/8/layout/lProcess1" srcId="{AA87447B-DF5D-4A49-9F24-BE221E4C3AB2}" srcOrd="1" type="presParOf"/>
    <dgm:cxn destId="{0019ED8C-FA01-4890-AC32-F208F2505425}" destOrd="0" modelId="{F0B8D309-4F2E-411B-917E-2DE0544A3D43}" presId="urn:microsoft.com/office/officeart/2005/8/layout/lProcess1" srcId="{AA87447B-DF5D-4A49-9F24-BE221E4C3AB2}" srcOrd="2" type="presParOf"/>
    <dgm:cxn destId="{F8310F61-D64E-44CE-A29B-E089A533F130}" destOrd="0" modelId="{B1406485-2194-4BAB-94D2-0E1E5E4DCCEB}" presId="urn:microsoft.com/office/officeart/2005/8/layout/lProcess1" srcId="{0019ED8C-FA01-4890-AC32-F208F2505425}" srcOrd="0" type="presParOf"/>
    <dgm:cxn destId="{9B048FA9-94C5-402B-8F54-604DB289F821}" destOrd="0" modelId="{208F752E-D591-4DFF-AFA8-C2730D4E8AD0}" presId="urn:microsoft.com/office/officeart/2005/8/layout/lProcess1" srcId="{0019ED8C-FA01-4890-AC32-F208F2505425}" srcOrd="1" type="presParOf"/>
    <dgm:cxn destId="{E581B887-E304-4888-8DCB-7C3C78F75539}" destOrd="0" modelId="{3B4E1271-4AF8-4CE2-9B7D-B87DA7A2F27F}" presId="urn:microsoft.com/office/officeart/2005/8/layout/lProcess1" srcId="{0019ED8C-FA01-4890-AC32-F208F2505425}" srcOrd="2" type="presParOf"/>
    <dgm:cxn destId="{709146A2-E9A9-48A1-B722-7792741F0844}" destOrd="0" modelId="{F6D8E069-6A3A-4FF3-90FA-26F92D688F41}" presId="urn:microsoft.com/office/officeart/2005/8/layout/lProcess1" srcId="{AA87447B-DF5D-4A49-9F24-BE221E4C3AB2}" srcOrd="3" type="presParOf"/>
    <dgm:cxn destId="{108C139E-0739-4031-8647-DDB64BB1ACAA}" destOrd="0" modelId="{3F8DAA24-AD1B-4D9D-AC7B-9F5AC3D06D80}" presId="urn:microsoft.com/office/officeart/2005/8/layout/lProcess1" srcId="{AA87447B-DF5D-4A49-9F24-BE221E4C3AB2}" srcOrd="4" type="presParOf"/>
    <dgm:cxn destId="{5DEB4298-9263-4BD9-9A56-8D4E91FEC001}" destOrd="0" modelId="{B52E3901-8AAF-4E07-90EB-9BD4BA667F31}" presId="urn:microsoft.com/office/officeart/2005/8/layout/lProcess1" srcId="{108C139E-0739-4031-8647-DDB64BB1ACAA}" srcOrd="0" type="presParOf"/>
    <dgm:cxn destId="{6D6FCC68-A163-4911-B840-60726B002DFE}" destOrd="0" modelId="{BFF4685E-1492-4AA3-84C4-86381BBD49BA}" presId="urn:microsoft.com/office/officeart/2005/8/layout/lProcess1" srcId="{108C139E-0739-4031-8647-DDB64BB1ACAA}" srcOrd="1" type="presParOf"/>
    <dgm:cxn destId="{2E6CD03D-0A39-4E2C-8258-E51F1ED6191F}" destOrd="0" modelId="{2D14CF47-AD7C-47A1-9626-B1828E79B679}" presId="urn:microsoft.com/office/officeart/2005/8/layout/lProcess1" srcId="{108C139E-0739-4031-8647-DDB64BB1ACAA}" srcOrd="2" type="presParOf"/>
    <dgm:cxn destId="{A03738D5-D19D-4F35-A5EA-2051A407798F}" destOrd="0" modelId="{D38CF2BA-62CF-42C7-8622-35B7F3470576}" presId="urn:microsoft.com/office/officeart/2005/8/layout/lProcess1" srcId="{AA87447B-DF5D-4A49-9F24-BE221E4C3AB2}" srcOrd="5" type="presParOf"/>
    <dgm:cxn destId="{2748E87C-8A7C-4348-A86B-089A87BD2048}" destOrd="0" modelId="{A59F978B-4E48-4AA1-A5D2-0D87A332743F}" presId="urn:microsoft.com/office/officeart/2005/8/layout/lProcess1" srcId="{AA87447B-DF5D-4A49-9F24-BE221E4C3AB2}" srcOrd="6" type="presParOf"/>
    <dgm:cxn destId="{A969D7D6-9E74-450E-BCF0-9AF525C55FF6}" destOrd="0" modelId="{3457C2DE-A159-4A0E-AC62-EE1809656515}" presId="urn:microsoft.com/office/officeart/2005/8/layout/lProcess1" srcId="{2748E87C-8A7C-4348-A86B-089A87BD2048}" srcOrd="0" type="presParOf"/>
    <dgm:cxn destId="{ECDA7781-D325-4D82-AD9F-14A2C59EB9E3}" destOrd="0" modelId="{69B1B4E6-D632-4527-A81E-29000CF01CF4}" presId="urn:microsoft.com/office/officeart/2005/8/layout/lProcess1" srcId="{2748E87C-8A7C-4348-A86B-089A87BD2048}" srcOrd="1" type="presParOf"/>
    <dgm:cxn destId="{B17BEE73-63F4-4B08-BC2A-8A990DF880B3}" destOrd="0" modelId="{13FC4A7A-C5A7-47C5-85B6-D7545980CE5F}" presId="urn:microsoft.com/office/officeart/2005/8/layout/lProcess1" srcId="{2748E87C-8A7C-4348-A86B-089A87BD2048}" srcOrd="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3.xml><?xml version="1.0" encoding="utf-8"?>
<dgm:dataModel xmlns:dgm="http://schemas.openxmlformats.org/drawingml/2006/diagram" xmlns:a="http://schemas.openxmlformats.org/drawingml/2006/main">
  <dgm:ptLst>
    <dgm:pt modelId="{58DBF20B-C02C-43F9-BA4F-2B332526D538}" type="doc">
      <dgm:prSet csCatId="colorful" csTypeId="urn:microsoft.com/office/officeart/2005/8/colors/colorful5" loCatId="process" loTypeId="urn:microsoft.com/office/officeart/2005/8/layout/bProcess4" phldr="1" qsCatId="simple" qsTypeId="urn:microsoft.com/office/officeart/2005/8/quickstyle/simple1"/>
      <dgm:spPr/>
      <dgm:t>
        <a:bodyPr numCol="1"/>
        <a:lstStyle/>
        <a:p>
          <a:endParaRPr lang="en-US"/>
        </a:p>
      </dgm:t>
    </dgm:pt>
    <dgm:pt modelId="{C11B5E15-5D3B-4ADF-88B8-7F6AC6B1ABCE}">
      <dgm:prSet custT="1"/>
      <dgm:spPr/>
      <dgm:t>
        <a:bodyPr numCol="1"/>
        <a:lstStyle/>
        <a:p>
          <a:r>
            <a:rPr dirty="0" lang="en-US" sz="2000">
              <a:latin charset="0" panose="02020603050405020304" pitchFamily="18" typeface="Times New Roman"/>
              <a:ea charset="0" panose="020F0502020204030204" pitchFamily="34" typeface="Calibri"/>
              <a:cs charset="0" panose="02020603050405020304" pitchFamily="18" typeface="Times New Roman"/>
            </a:rPr>
            <a:t>Analyze Blackpool</a:t>
          </a:r>
        </a:p>
      </dgm:t>
    </dgm:pt>
    <dgm:pt cxnId="{F56D8766-0251-49BB-BBEF-F0067D1187AA}" modelId="{A4C84242-E64B-492C-9788-1B9A6726B783}" type="parTrans">
      <dgm:prSet/>
      <dgm:spPr/>
      <dgm:t>
        <a:bodyPr numCol="1"/>
        <a:lstStyle/>
        <a:p>
          <a:endParaRPr lang="en-US"/>
        </a:p>
      </dgm:t>
    </dgm:pt>
    <dgm:pt cxnId="{F56D8766-0251-49BB-BBEF-F0067D1187AA}" modelId="{E1DB7D74-8BB3-442C-AF36-1DDCE6B014E2}" type="sibTrans">
      <dgm:prSet/>
      <dgm:spPr/>
      <dgm:t>
        <a:bodyPr numCol="1"/>
        <a:lstStyle/>
        <a:p>
          <a:endParaRPr lang="en-US"/>
        </a:p>
      </dgm:t>
    </dgm:pt>
    <dgm:pt modelId="{DD34C785-5BEA-46A2-8253-072EEA6B81F8}">
      <dgm:prSet custT="1"/>
      <dgm:spPr/>
      <dgm:t>
        <a:bodyPr numCol="1"/>
        <a:lstStyle/>
        <a:p>
          <a:r>
            <a:rPr dirty="0" lang="en-US" sz="2000">
              <a:latin charset="0" panose="02020603050405020304" pitchFamily="18" typeface="Times New Roman"/>
              <a:ea charset="0" panose="020F0502020204030204" pitchFamily="34" typeface="Calibri"/>
              <a:cs charset="0" panose="02020603050405020304" pitchFamily="18" typeface="Times New Roman"/>
            </a:rPr>
            <a:t>Entering the community</a:t>
          </a:r>
        </a:p>
      </dgm:t>
    </dgm:pt>
    <dgm:pt cxnId="{5A99E53D-C8EC-4E82-AC3C-4FCABEDCDA2F}" modelId="{FC4D1306-7132-447F-88B8-78DB76070E16}" type="parTrans">
      <dgm:prSet/>
      <dgm:spPr/>
      <dgm:t>
        <a:bodyPr numCol="1"/>
        <a:lstStyle/>
        <a:p>
          <a:endParaRPr lang="en-US"/>
        </a:p>
      </dgm:t>
    </dgm:pt>
    <dgm:pt cxnId="{5A99E53D-C8EC-4E82-AC3C-4FCABEDCDA2F}" modelId="{DC5B9EB6-C046-4B73-B767-CAD2A82334FD}" type="sibTrans">
      <dgm:prSet/>
      <dgm:spPr/>
      <dgm:t>
        <a:bodyPr numCol="1"/>
        <a:lstStyle/>
        <a:p>
          <a:endParaRPr lang="en-US"/>
        </a:p>
      </dgm:t>
    </dgm:pt>
    <dgm:pt modelId="{674BDE95-1536-4210-BAD5-F1AB3EFFFA57}">
      <dgm:prSet custT="1"/>
      <dgm:spPr/>
      <dgm:t>
        <a:bodyPr numCol="1"/>
        <a:lstStyle/>
        <a:p>
          <a:r>
            <a:rPr dirty="0" lang="en-US" sz="2000">
              <a:latin charset="0" panose="02020603050405020304" pitchFamily="18" typeface="Times New Roman"/>
              <a:ea charset="0" panose="020F0502020204030204" pitchFamily="34" typeface="Calibri"/>
              <a:cs charset="0" panose="02020603050405020304" pitchFamily="18" typeface="Times New Roman"/>
            </a:rPr>
            <a:t>Raise awareness</a:t>
          </a:r>
        </a:p>
      </dgm:t>
    </dgm:pt>
    <dgm:pt cxnId="{83353931-BE2E-4E46-AAF0-17C6A60A6FA6}" modelId="{A8D71076-2129-4E21-AC7F-BF9E7F7490F7}" type="parTrans">
      <dgm:prSet/>
      <dgm:spPr/>
      <dgm:t>
        <a:bodyPr numCol="1"/>
        <a:lstStyle/>
        <a:p>
          <a:endParaRPr lang="en-US"/>
        </a:p>
      </dgm:t>
    </dgm:pt>
    <dgm:pt cxnId="{83353931-BE2E-4E46-AAF0-17C6A60A6FA6}" modelId="{336DA92E-4F08-4DBC-B64D-96B73BD8B4AE}" type="sibTrans">
      <dgm:prSet/>
      <dgm:spPr/>
      <dgm:t>
        <a:bodyPr numCol="1"/>
        <a:lstStyle/>
        <a:p>
          <a:endParaRPr lang="en-US"/>
        </a:p>
      </dgm:t>
    </dgm:pt>
    <dgm:pt modelId="{23E183C9-C277-448D-B2E2-D797D01458B9}">
      <dgm:prSet custT="1"/>
      <dgm:spPr/>
      <dgm:t>
        <a:bodyPr numCol="1"/>
        <a:lstStyle/>
        <a:p>
          <a:r>
            <a:rPr lang="en-US" sz="2000">
              <a:latin charset="0" panose="02020603050405020304" pitchFamily="18" typeface="Times New Roman"/>
              <a:ea charset="0" panose="020F0502020204030204" pitchFamily="34" typeface="Calibri"/>
              <a:cs charset="0" panose="02020603050405020304" pitchFamily="18" typeface="Times New Roman"/>
            </a:rPr>
            <a:t>Assess need </a:t>
          </a:r>
          <a:endParaRPr dirty="0" lang="en-US" sz="2000">
            <a:latin charset="0" panose="02020603050405020304" pitchFamily="18" typeface="Times New Roman"/>
            <a:ea charset="0" panose="020F0502020204030204" pitchFamily="34" typeface="Calibri"/>
            <a:cs charset="0" panose="02020603050405020304" pitchFamily="18" typeface="Times New Roman"/>
          </a:endParaRPr>
        </a:p>
      </dgm:t>
    </dgm:pt>
    <dgm:pt cxnId="{CCD8216E-D4F6-4487-ACDF-6B248B2FFA02}" modelId="{4FBE26B0-D5A4-4697-B7A9-40F4F8577F19}" type="parTrans">
      <dgm:prSet/>
      <dgm:spPr/>
      <dgm:t>
        <a:bodyPr numCol="1"/>
        <a:lstStyle/>
        <a:p>
          <a:endParaRPr lang="en-US"/>
        </a:p>
      </dgm:t>
    </dgm:pt>
    <dgm:pt cxnId="{CCD8216E-D4F6-4487-ACDF-6B248B2FFA02}" modelId="{4D6C5CC9-370C-418F-A521-7267873DDA82}" type="sibTrans">
      <dgm:prSet/>
      <dgm:spPr/>
      <dgm:t>
        <a:bodyPr numCol="1"/>
        <a:lstStyle/>
        <a:p>
          <a:endParaRPr lang="en-US"/>
        </a:p>
      </dgm:t>
    </dgm:pt>
    <dgm:pt modelId="{93D2266F-A9DA-45B8-8B48-046DE13EEAAA}">
      <dgm:prSet custT="1"/>
      <dgm:spPr/>
      <dgm:t>
        <a:bodyPr numCol="1"/>
        <a:lstStyle/>
        <a:p>
          <a:r>
            <a:rPr b="0" baseline="0" cap="none" i="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rPr>
            <a:t>Set</a:t>
          </a:r>
          <a:r>
            <a:rPr b="0" cap="none" i="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rPr>
            <a:t> target</a:t>
          </a:r>
          <a:endParaRPr b="0" cap="none" dirty="0" i="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endParaRPr>
        </a:p>
      </dgm:t>
    </dgm:pt>
    <dgm:pt cxnId="{45C48ED6-994F-467A-B949-A4D038E45BE8}" modelId="{9635B1F9-962A-404F-A2C1-7A52F244D978}" type="parTrans">
      <dgm:prSet/>
      <dgm:spPr/>
      <dgm:t>
        <a:bodyPr numCol="1"/>
        <a:lstStyle/>
        <a:p>
          <a:endParaRPr lang="en-US"/>
        </a:p>
      </dgm:t>
    </dgm:pt>
    <dgm:pt cxnId="{45C48ED6-994F-467A-B949-A4D038E45BE8}" modelId="{B8D45EFE-D64A-4025-BC5A-9BC82EDF981B}" type="sibTrans">
      <dgm:prSet/>
      <dgm:spPr/>
      <dgm:t>
        <a:bodyPr numCol="1"/>
        <a:lstStyle/>
        <a:p>
          <a:endParaRPr lang="en-US"/>
        </a:p>
      </dgm:t>
    </dgm:pt>
    <dgm:pt modelId="{ABED178B-1C17-41C7-9821-9617C793DE4A}">
      <dgm:prSet custT="1"/>
      <dgm:spPr/>
      <dgm:t>
        <a:bodyPr numCol="1"/>
        <a:lstStyle/>
        <a:p>
          <a:r>
            <a:rPr baseline="0" dirty="0" lang="en-US" sz="2000">
              <a:latin charset="0" panose="02020603050405020304" pitchFamily="18" typeface="Times New Roman"/>
              <a:ea charset="0" panose="020F0502020204030204" pitchFamily="34" typeface="Calibri"/>
              <a:cs charset="0" panose="02020603050405020304" pitchFamily="18" typeface="Times New Roman"/>
            </a:rPr>
            <a:t>Build</a:t>
          </a:r>
          <a:r>
            <a:rPr dirty="0" lang="en-US" sz="2000">
              <a:latin charset="0" panose="02020603050405020304" pitchFamily="18" typeface="Times New Roman"/>
              <a:ea charset="0" panose="020F0502020204030204" pitchFamily="34" typeface="Calibri"/>
              <a:cs charset="0" panose="02020603050405020304" pitchFamily="18" typeface="Times New Roman"/>
            </a:rPr>
            <a:t> effective strategy</a:t>
          </a:r>
        </a:p>
      </dgm:t>
    </dgm:pt>
    <dgm:pt cxnId="{7EA67619-440E-44B8-A145-16894A2915AB}" modelId="{B361AC73-52C6-4299-A46E-0EA8F62EBA57}" type="parTrans">
      <dgm:prSet/>
      <dgm:spPr/>
      <dgm:t>
        <a:bodyPr numCol="1"/>
        <a:lstStyle/>
        <a:p>
          <a:endParaRPr lang="en-US"/>
        </a:p>
      </dgm:t>
    </dgm:pt>
    <dgm:pt cxnId="{7EA67619-440E-44B8-A145-16894A2915AB}" modelId="{8AA0AB97-6CFF-4EAE-8E2C-0E78AC9832D4}" type="sibTrans">
      <dgm:prSet/>
      <dgm:spPr/>
      <dgm:t>
        <a:bodyPr numCol="1"/>
        <a:lstStyle/>
        <a:p>
          <a:endParaRPr lang="en-US"/>
        </a:p>
      </dgm:t>
    </dgm:pt>
    <dgm:pt modelId="{CFDDA512-4E41-467C-B818-AF226BA7A0B3}">
      <dgm:prSet custT="1"/>
      <dgm:spPr/>
      <dgm:t>
        <a:bodyPr numCol="1"/>
        <a:lstStyle/>
        <a:p>
          <a:r>
            <a:rPr b="0" baseline="0" cap="none" i="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rPr>
            <a:t>Develop strategies </a:t>
          </a:r>
          <a:endParaRPr b="0" baseline="0" cap="none" dirty="0" i="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endParaRPr>
        </a:p>
      </dgm:t>
    </dgm:pt>
    <dgm:pt cxnId="{EC82619E-BD65-42C8-8D9C-E7CC951781DC}" modelId="{6A10FD54-2DFB-48AB-B2CF-875A9308F022}" type="parTrans">
      <dgm:prSet/>
      <dgm:spPr/>
      <dgm:t>
        <a:bodyPr numCol="1"/>
        <a:lstStyle/>
        <a:p>
          <a:endParaRPr lang="en-US"/>
        </a:p>
      </dgm:t>
    </dgm:pt>
    <dgm:pt cxnId="{EC82619E-BD65-42C8-8D9C-E7CC951781DC}" modelId="{C0684768-E893-4A37-936C-55F23D6C13F2}" type="sibTrans">
      <dgm:prSet/>
      <dgm:spPr/>
      <dgm:t>
        <a:bodyPr numCol="1"/>
        <a:lstStyle/>
        <a:p>
          <a:endParaRPr lang="en-US"/>
        </a:p>
      </dgm:t>
    </dgm:pt>
    <dgm:pt modelId="{ACD5CC4C-0C4D-4EAD-A157-EF54B97159F3}">
      <dgm:prSet custT="1"/>
      <dgm:spPr/>
      <dgm:t>
        <a:bodyPr numCol="1"/>
        <a:lstStyle/>
        <a:p>
          <a:r>
            <a:rPr lang="en-US" sz="2000">
              <a:latin charset="0" panose="02020603050405020304" pitchFamily="18" typeface="Times New Roman"/>
              <a:ea charset="0" panose="020F0502020204030204" pitchFamily="34" typeface="Calibri"/>
              <a:cs charset="0" panose="02020603050405020304" pitchFamily="18" typeface="Times New Roman"/>
            </a:rPr>
            <a:t>Take action</a:t>
          </a:r>
          <a:endParaRPr dirty="0" lang="en-US" sz="2000">
            <a:latin charset="0" panose="02020603050405020304" pitchFamily="18" typeface="Times New Roman"/>
            <a:ea charset="0" panose="020F0502020204030204" pitchFamily="34" typeface="Calibri"/>
            <a:cs charset="0" panose="02020603050405020304" pitchFamily="18" typeface="Times New Roman"/>
          </a:endParaRPr>
        </a:p>
      </dgm:t>
    </dgm:pt>
    <dgm:pt cxnId="{70EBB8D1-B2EF-4C50-A5F6-4C0DD8F26265}" modelId="{6D9A71F3-40B8-4787-B6E4-C0914C21663A}" type="parTrans">
      <dgm:prSet/>
      <dgm:spPr/>
      <dgm:t>
        <a:bodyPr numCol="1"/>
        <a:lstStyle/>
        <a:p>
          <a:endParaRPr lang="en-US"/>
        </a:p>
      </dgm:t>
    </dgm:pt>
    <dgm:pt cxnId="{70EBB8D1-B2EF-4C50-A5F6-4C0DD8F26265}" modelId="{056A62FF-278A-4758-88DA-1124D3F09427}" type="sibTrans">
      <dgm:prSet/>
      <dgm:spPr/>
      <dgm:t>
        <a:bodyPr numCol="1"/>
        <a:lstStyle/>
        <a:p>
          <a:endParaRPr lang="en-US"/>
        </a:p>
      </dgm:t>
    </dgm:pt>
    <dgm:pt modelId="{49C3603B-9474-4C19-9038-BF0B02DFB976}">
      <dgm:prSet custT="1"/>
      <dgm:spPr/>
      <dgm:t>
        <a:bodyPr numCol="1"/>
        <a:lstStyle/>
        <a:p>
          <a:r>
            <a:rPr b="0" baseline="0" cap="none" dirty="0" i="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rPr>
            <a:t>Evaluate the process</a:t>
          </a:r>
        </a:p>
      </dgm:t>
    </dgm:pt>
    <dgm:pt cxnId="{2E060884-36F8-423A-8861-FD87F303AC44}" modelId="{65B3271D-1128-43E3-A86C-73A2C5CD4C0A}" type="parTrans">
      <dgm:prSet/>
      <dgm:spPr/>
      <dgm:t>
        <a:bodyPr numCol="1"/>
        <a:lstStyle/>
        <a:p>
          <a:endParaRPr lang="en-US"/>
        </a:p>
      </dgm:t>
    </dgm:pt>
    <dgm:pt cxnId="{2E060884-36F8-423A-8861-FD87F303AC44}" modelId="{82956D86-84BF-4A52-A767-3367D8BD2DD2}" type="sibTrans">
      <dgm:prSet/>
      <dgm:spPr/>
      <dgm:t>
        <a:bodyPr numCol="1"/>
        <a:lstStyle/>
        <a:p>
          <a:endParaRPr lang="en-US"/>
        </a:p>
      </dgm:t>
    </dgm:pt>
    <dgm:pt modelId="{B6FA5367-5013-46EB-8E2E-307BCC863DE7}" type="pres">
      <dgm:prSet presAssocID="{58DBF20B-C02C-43F9-BA4F-2B332526D538}" presName="Name0" presStyleCnt="0">
        <dgm:presLayoutVars>
          <dgm:dir/>
          <dgm:resizeHandles/>
        </dgm:presLayoutVars>
      </dgm:prSet>
      <dgm:spPr/>
    </dgm:pt>
    <dgm:pt modelId="{C6735035-A5DF-46AF-8AF5-7BA8B9452D89}" type="pres">
      <dgm:prSet presAssocID="{C11B5E15-5D3B-4ADF-88B8-7F6AC6B1ABCE}" presName="compNode" presStyleCnt="0"/>
      <dgm:spPr/>
    </dgm:pt>
    <dgm:pt modelId="{7D641C4A-9821-4856-A37A-99DE3C47C3D9}" type="pres">
      <dgm:prSet presAssocID="{C11B5E15-5D3B-4ADF-88B8-7F6AC6B1ABCE}" presName="dummyConnPt" presStyleCnt="0"/>
      <dgm:spPr/>
    </dgm:pt>
    <dgm:pt modelId="{F6937400-68CB-47F6-BF17-F45295FDC9A0}" type="pres">
      <dgm:prSet presAssocID="{C11B5E15-5D3B-4ADF-88B8-7F6AC6B1ABCE}" presName="node" presStyleCnt="9" presStyleIdx="0" presStyleLbl="node1">
        <dgm:presLayoutVars>
          <dgm:bulletEnabled val="1"/>
        </dgm:presLayoutVars>
      </dgm:prSet>
      <dgm:spPr/>
    </dgm:pt>
    <dgm:pt modelId="{14C1FB94-5BA2-4B00-B79C-0B54DC9CF099}" type="pres">
      <dgm:prSet presAssocID="{E1DB7D74-8BB3-442C-AF36-1DDCE6B014E2}" presName="sibTrans" presStyleCnt="8" presStyleIdx="0" presStyleLbl="bgSibTrans2D1"/>
      <dgm:spPr/>
    </dgm:pt>
    <dgm:pt modelId="{23386627-3567-4835-8FC6-3EEB6B3EDBBA}" type="pres">
      <dgm:prSet presAssocID="{DD34C785-5BEA-46A2-8253-072EEA6B81F8}" presName="compNode" presStyleCnt="0"/>
      <dgm:spPr/>
    </dgm:pt>
    <dgm:pt modelId="{C28D30F6-7686-4710-89ED-1FEFE83FD80C}" type="pres">
      <dgm:prSet presAssocID="{DD34C785-5BEA-46A2-8253-072EEA6B81F8}" presName="dummyConnPt" presStyleCnt="0"/>
      <dgm:spPr/>
    </dgm:pt>
    <dgm:pt modelId="{689AA53A-6350-4B5D-B642-CFB16E68804D}" type="pres">
      <dgm:prSet presAssocID="{DD34C785-5BEA-46A2-8253-072EEA6B81F8}" presName="node" presStyleCnt="9" presStyleIdx="1" presStyleLbl="node1">
        <dgm:presLayoutVars>
          <dgm:bulletEnabled val="1"/>
        </dgm:presLayoutVars>
      </dgm:prSet>
      <dgm:spPr/>
    </dgm:pt>
    <dgm:pt modelId="{9AF5216B-F0AB-41C9-B131-AB9E8F401F9C}" type="pres">
      <dgm:prSet presAssocID="{DC5B9EB6-C046-4B73-B767-CAD2A82334FD}" presName="sibTrans" presStyleCnt="8" presStyleIdx="1" presStyleLbl="bgSibTrans2D1"/>
      <dgm:spPr/>
    </dgm:pt>
    <dgm:pt modelId="{870355BB-8DE6-4FD1-8ED9-2B9A157D4125}" type="pres">
      <dgm:prSet presAssocID="{674BDE95-1536-4210-BAD5-F1AB3EFFFA57}" presName="compNode" presStyleCnt="0"/>
      <dgm:spPr/>
    </dgm:pt>
    <dgm:pt modelId="{11F2A86A-2469-423F-8B17-74A7F07735E1}" type="pres">
      <dgm:prSet presAssocID="{674BDE95-1536-4210-BAD5-F1AB3EFFFA57}" presName="dummyConnPt" presStyleCnt="0"/>
      <dgm:spPr/>
    </dgm:pt>
    <dgm:pt modelId="{197F5E8A-9B57-48E8-8E60-A04741838682}" type="pres">
      <dgm:prSet presAssocID="{674BDE95-1536-4210-BAD5-F1AB3EFFFA57}" presName="node" presStyleCnt="9" presStyleIdx="2" presStyleLbl="node1">
        <dgm:presLayoutVars>
          <dgm:bulletEnabled val="1"/>
        </dgm:presLayoutVars>
      </dgm:prSet>
      <dgm:spPr/>
    </dgm:pt>
    <dgm:pt modelId="{2B37F1CF-8AE2-411A-9042-133A9EE14278}" type="pres">
      <dgm:prSet presAssocID="{336DA92E-4F08-4DBC-B64D-96B73BD8B4AE}" presName="sibTrans" presStyleCnt="8" presStyleIdx="2" presStyleLbl="bgSibTrans2D1"/>
      <dgm:spPr/>
    </dgm:pt>
    <dgm:pt modelId="{59B23554-D3FA-4336-BA7B-8FD6FFED6CFE}" type="pres">
      <dgm:prSet presAssocID="{23E183C9-C277-448D-B2E2-D797D01458B9}" presName="compNode" presStyleCnt="0"/>
      <dgm:spPr/>
    </dgm:pt>
    <dgm:pt modelId="{67BA354D-96BA-44C7-86DD-77E3B9E29C88}" type="pres">
      <dgm:prSet presAssocID="{23E183C9-C277-448D-B2E2-D797D01458B9}" presName="dummyConnPt" presStyleCnt="0"/>
      <dgm:spPr/>
    </dgm:pt>
    <dgm:pt modelId="{0F17F4E3-F04D-4103-A6FD-D81AA3E54C95}" type="pres">
      <dgm:prSet presAssocID="{23E183C9-C277-448D-B2E2-D797D01458B9}" presName="node" presStyleCnt="9" presStyleIdx="3" presStyleLbl="node1">
        <dgm:presLayoutVars>
          <dgm:bulletEnabled val="1"/>
        </dgm:presLayoutVars>
      </dgm:prSet>
      <dgm:spPr/>
    </dgm:pt>
    <dgm:pt modelId="{04138C03-E244-4FEF-B542-E5776F6B9518}" type="pres">
      <dgm:prSet presAssocID="{4D6C5CC9-370C-418F-A521-7267873DDA82}" presName="sibTrans" presStyleCnt="8" presStyleIdx="3" presStyleLbl="bgSibTrans2D1"/>
      <dgm:spPr/>
    </dgm:pt>
    <dgm:pt modelId="{6526A3AE-5C10-41A5-8F0D-4D2030EBA953}" type="pres">
      <dgm:prSet presAssocID="{93D2266F-A9DA-45B8-8B48-046DE13EEAAA}" presName="compNode" presStyleCnt="0"/>
      <dgm:spPr/>
    </dgm:pt>
    <dgm:pt modelId="{9A1C64EE-7F98-485E-8DCA-7825E07A5998}" type="pres">
      <dgm:prSet presAssocID="{93D2266F-A9DA-45B8-8B48-046DE13EEAAA}" presName="dummyConnPt" presStyleCnt="0"/>
      <dgm:spPr/>
    </dgm:pt>
    <dgm:pt modelId="{4D38D38C-0F19-4C95-9ABD-FC25A5A6DB88}" type="pres">
      <dgm:prSet presAssocID="{93D2266F-A9DA-45B8-8B48-046DE13EEAAA}" presName="node" presStyleCnt="9" presStyleIdx="4" presStyleLbl="node1">
        <dgm:presLayoutVars>
          <dgm:bulletEnabled val="1"/>
        </dgm:presLayoutVars>
      </dgm:prSet>
      <dgm:spPr/>
    </dgm:pt>
    <dgm:pt modelId="{683F151F-00A2-424C-974A-CC925BF7641D}" type="pres">
      <dgm:prSet presAssocID="{B8D45EFE-D64A-4025-BC5A-9BC82EDF981B}" presName="sibTrans" presStyleCnt="8" presStyleIdx="4" presStyleLbl="bgSibTrans2D1"/>
      <dgm:spPr/>
    </dgm:pt>
    <dgm:pt modelId="{BA96F1FF-DA89-432A-9A9C-2EC7659CC515}" type="pres">
      <dgm:prSet presAssocID="{ABED178B-1C17-41C7-9821-9617C793DE4A}" presName="compNode" presStyleCnt="0"/>
      <dgm:spPr/>
    </dgm:pt>
    <dgm:pt modelId="{7AF8E1CE-2098-4A8F-9629-93D820874841}" type="pres">
      <dgm:prSet presAssocID="{ABED178B-1C17-41C7-9821-9617C793DE4A}" presName="dummyConnPt" presStyleCnt="0"/>
      <dgm:spPr/>
    </dgm:pt>
    <dgm:pt modelId="{751760B4-DACC-48F6-8E94-6DA1D1036ACB}" type="pres">
      <dgm:prSet presAssocID="{ABED178B-1C17-41C7-9821-9617C793DE4A}" presName="node" presStyleCnt="9" presStyleIdx="5" presStyleLbl="node1">
        <dgm:presLayoutVars>
          <dgm:bulletEnabled val="1"/>
        </dgm:presLayoutVars>
      </dgm:prSet>
      <dgm:spPr/>
    </dgm:pt>
    <dgm:pt modelId="{60B6ABB5-ACC5-4ADC-BB55-43901FE7FEA4}" type="pres">
      <dgm:prSet presAssocID="{8AA0AB97-6CFF-4EAE-8E2C-0E78AC9832D4}" presName="sibTrans" presStyleCnt="8" presStyleIdx="5" presStyleLbl="bgSibTrans2D1"/>
      <dgm:spPr/>
    </dgm:pt>
    <dgm:pt modelId="{39499FE5-1F13-40D2-B88B-4DA96FBDC1CE}" type="pres">
      <dgm:prSet presAssocID="{CFDDA512-4E41-467C-B818-AF226BA7A0B3}" presName="compNode" presStyleCnt="0"/>
      <dgm:spPr/>
    </dgm:pt>
    <dgm:pt modelId="{DB8427F2-AEC3-42BC-AED9-DA8DA095BF6B}" type="pres">
      <dgm:prSet presAssocID="{CFDDA512-4E41-467C-B818-AF226BA7A0B3}" presName="dummyConnPt" presStyleCnt="0"/>
      <dgm:spPr/>
    </dgm:pt>
    <dgm:pt modelId="{DC1A7E0A-E109-48AE-809E-B90F126BF962}" type="pres">
      <dgm:prSet presAssocID="{CFDDA512-4E41-467C-B818-AF226BA7A0B3}" presName="node" presStyleCnt="9" presStyleIdx="6" presStyleLbl="node1">
        <dgm:presLayoutVars>
          <dgm:bulletEnabled val="1"/>
        </dgm:presLayoutVars>
      </dgm:prSet>
      <dgm:spPr/>
    </dgm:pt>
    <dgm:pt modelId="{E353C37F-6677-4A5F-805C-B0162AE3178B}" type="pres">
      <dgm:prSet presAssocID="{C0684768-E893-4A37-936C-55F23D6C13F2}" presName="sibTrans" presStyleCnt="8" presStyleIdx="6" presStyleLbl="bgSibTrans2D1"/>
      <dgm:spPr/>
    </dgm:pt>
    <dgm:pt modelId="{BD6D8304-4768-44CE-B3ED-818862344885}" type="pres">
      <dgm:prSet presAssocID="{ACD5CC4C-0C4D-4EAD-A157-EF54B97159F3}" presName="compNode" presStyleCnt="0"/>
      <dgm:spPr/>
    </dgm:pt>
    <dgm:pt modelId="{2D4D9AE8-5659-46ED-8F64-1554F088EB60}" type="pres">
      <dgm:prSet presAssocID="{ACD5CC4C-0C4D-4EAD-A157-EF54B97159F3}" presName="dummyConnPt" presStyleCnt="0"/>
      <dgm:spPr/>
    </dgm:pt>
    <dgm:pt modelId="{E4579975-07C8-43F3-9247-7D702590FEF1}" type="pres">
      <dgm:prSet presAssocID="{ACD5CC4C-0C4D-4EAD-A157-EF54B97159F3}" presName="node" presStyleCnt="9" presStyleIdx="7" presStyleLbl="node1">
        <dgm:presLayoutVars>
          <dgm:bulletEnabled val="1"/>
        </dgm:presLayoutVars>
      </dgm:prSet>
      <dgm:spPr/>
    </dgm:pt>
    <dgm:pt modelId="{F261F39B-8E7C-4079-8758-73CCBA07684A}" type="pres">
      <dgm:prSet presAssocID="{056A62FF-278A-4758-88DA-1124D3F09427}" presName="sibTrans" presStyleCnt="8" presStyleIdx="7" presStyleLbl="bgSibTrans2D1"/>
      <dgm:spPr/>
    </dgm:pt>
    <dgm:pt modelId="{C5ABB786-F8F3-4616-B2B1-0787E831B515}" type="pres">
      <dgm:prSet presAssocID="{49C3603B-9474-4C19-9038-BF0B02DFB976}" presName="compNode" presStyleCnt="0"/>
      <dgm:spPr/>
    </dgm:pt>
    <dgm:pt modelId="{A8B24998-609F-47DE-B704-1A40D91AA7D0}" type="pres">
      <dgm:prSet presAssocID="{49C3603B-9474-4C19-9038-BF0B02DFB976}" presName="dummyConnPt" presStyleCnt="0"/>
      <dgm:spPr/>
    </dgm:pt>
    <dgm:pt modelId="{3C66DBCF-30C9-4EB7-B3D2-D85CD2A76BD9}" type="pres">
      <dgm:prSet presAssocID="{49C3603B-9474-4C19-9038-BF0B02DFB976}" presName="node" presStyleCnt="9" presStyleIdx="8" presStyleLbl="node1">
        <dgm:presLayoutVars>
          <dgm:bulletEnabled val="1"/>
        </dgm:presLayoutVars>
      </dgm:prSet>
      <dgm:spPr/>
    </dgm:pt>
  </dgm:ptLst>
  <dgm:cxnLst>
    <dgm:cxn destId="{E353C37F-6677-4A5F-805C-B0162AE3178B}" destOrd="0" modelId="{38419C0D-3053-4725-902D-A6EC2DC2E5F4}" presId="urn:microsoft.com/office/officeart/2005/8/layout/bProcess4" srcId="{C0684768-E893-4A37-936C-55F23D6C13F2}" srcOrd="0" type="presOf"/>
    <dgm:cxn destId="{ABED178B-1C17-41C7-9821-9617C793DE4A}" destOrd="0" modelId="{7EA67619-440E-44B8-A145-16894A2915AB}" parTransId="{B361AC73-52C6-4299-A46E-0EA8F62EBA57}" sibTransId="{8AA0AB97-6CFF-4EAE-8E2C-0E78AC9832D4}" srcId="{58DBF20B-C02C-43F9-BA4F-2B332526D538}" srcOrd="5"/>
    <dgm:cxn destId="{DC1A7E0A-E109-48AE-809E-B90F126BF962}" destOrd="0" modelId="{7F464D1F-04C5-44D9-8E8A-5B68F6DBA995}" presId="urn:microsoft.com/office/officeart/2005/8/layout/bProcess4" srcId="{CFDDA512-4E41-467C-B818-AF226BA7A0B3}" srcOrd="0" type="presOf"/>
    <dgm:cxn destId="{2B37F1CF-8AE2-411A-9042-133A9EE14278}" destOrd="0" modelId="{6883ED1F-0CBB-4A19-A8C0-B9E7891E175C}" presId="urn:microsoft.com/office/officeart/2005/8/layout/bProcess4" srcId="{336DA92E-4F08-4DBC-B64D-96B73BD8B4AE}" srcOrd="0" type="presOf"/>
    <dgm:cxn destId="{3C66DBCF-30C9-4EB7-B3D2-D85CD2A76BD9}" destOrd="0" modelId="{25B87822-01D4-48EF-8070-F169FF1BF279}" presId="urn:microsoft.com/office/officeart/2005/8/layout/bProcess4" srcId="{49C3603B-9474-4C19-9038-BF0B02DFB976}" srcOrd="0" type="presOf"/>
    <dgm:cxn destId="{674BDE95-1536-4210-BAD5-F1AB3EFFFA57}" destOrd="0" modelId="{83353931-BE2E-4E46-AAF0-17C6A60A6FA6}" parTransId="{A8D71076-2129-4E21-AC7F-BF9E7F7490F7}" sibTransId="{336DA92E-4F08-4DBC-B64D-96B73BD8B4AE}" srcId="{58DBF20B-C02C-43F9-BA4F-2B332526D538}" srcOrd="2"/>
    <dgm:cxn destId="{DD34C785-5BEA-46A2-8253-072EEA6B81F8}" destOrd="0" modelId="{5A99E53D-C8EC-4E82-AC3C-4FCABEDCDA2F}" parTransId="{FC4D1306-7132-447F-88B8-78DB76070E16}" sibTransId="{DC5B9EB6-C046-4B73-B767-CAD2A82334FD}" srcId="{58DBF20B-C02C-43F9-BA4F-2B332526D538}" srcOrd="1"/>
    <dgm:cxn destId="{9AF5216B-F0AB-41C9-B131-AB9E8F401F9C}" destOrd="0" modelId="{A881715B-B673-4B0F-B1D1-BE90CE08C11A}" presId="urn:microsoft.com/office/officeart/2005/8/layout/bProcess4" srcId="{DC5B9EB6-C046-4B73-B767-CAD2A82334FD}" srcOrd="0" type="presOf"/>
    <dgm:cxn destId="{197F5E8A-9B57-48E8-8E60-A04741838682}" destOrd="0" modelId="{462A5C63-59A1-4030-A6F7-DAE593C11960}" presId="urn:microsoft.com/office/officeart/2005/8/layout/bProcess4" srcId="{674BDE95-1536-4210-BAD5-F1AB3EFFFA57}" srcOrd="0" type="presOf"/>
    <dgm:cxn destId="{C11B5E15-5D3B-4ADF-88B8-7F6AC6B1ABCE}" destOrd="0" modelId="{F56D8766-0251-49BB-BBEF-F0067D1187AA}" parTransId="{A4C84242-E64B-492C-9788-1B9A6726B783}" sibTransId="{E1DB7D74-8BB3-442C-AF36-1DDCE6B014E2}" srcId="{58DBF20B-C02C-43F9-BA4F-2B332526D538}" srcOrd="0"/>
    <dgm:cxn destId="{4D38D38C-0F19-4C95-9ABD-FC25A5A6DB88}" destOrd="0" modelId="{FE838048-BCEC-4097-A43A-00F09EE3B395}" presId="urn:microsoft.com/office/officeart/2005/8/layout/bProcess4" srcId="{93D2266F-A9DA-45B8-8B48-046DE13EEAAA}" srcOrd="0" type="presOf"/>
    <dgm:cxn destId="{B6FA5367-5013-46EB-8E2E-307BCC863DE7}" destOrd="0" modelId="{B61F6C4D-7937-431B-A925-B3E63E21355B}" presId="urn:microsoft.com/office/officeart/2005/8/layout/bProcess4" srcId="{58DBF20B-C02C-43F9-BA4F-2B332526D538}" srcOrd="0" type="presOf"/>
    <dgm:cxn destId="{23E183C9-C277-448D-B2E2-D797D01458B9}" destOrd="0" modelId="{CCD8216E-D4F6-4487-ACDF-6B248B2FFA02}" parTransId="{4FBE26B0-D5A4-4697-B7A9-40F4F8577F19}" sibTransId="{4D6C5CC9-370C-418F-A521-7267873DDA82}" srcId="{58DBF20B-C02C-43F9-BA4F-2B332526D538}" srcOrd="3"/>
    <dgm:cxn destId="{E4579975-07C8-43F3-9247-7D702590FEF1}" destOrd="0" modelId="{EC767952-7334-4BB5-9256-555645E8F970}" presId="urn:microsoft.com/office/officeart/2005/8/layout/bProcess4" srcId="{ACD5CC4C-0C4D-4EAD-A157-EF54B97159F3}" srcOrd="0" type="presOf"/>
    <dgm:cxn destId="{04138C03-E244-4FEF-B542-E5776F6B9518}" destOrd="0" modelId="{10D4EE75-1AE1-4DB0-B342-D6FD18E7EC65}" presId="urn:microsoft.com/office/officeart/2005/8/layout/bProcess4" srcId="{4D6C5CC9-370C-418F-A521-7267873DDA82}" srcOrd="0" type="presOf"/>
    <dgm:cxn destId="{689AA53A-6350-4B5D-B642-CFB16E68804D}" destOrd="0" modelId="{0D3FD47C-BD97-4C49-A2A7-429966B54CC7}" presId="urn:microsoft.com/office/officeart/2005/8/layout/bProcess4" srcId="{DD34C785-5BEA-46A2-8253-072EEA6B81F8}" srcOrd="0" type="presOf"/>
    <dgm:cxn destId="{49C3603B-9474-4C19-9038-BF0B02DFB976}" destOrd="0" modelId="{2E060884-36F8-423A-8861-FD87F303AC44}" parTransId="{65B3271D-1128-43E3-A86C-73A2C5CD4C0A}" sibTransId="{82956D86-84BF-4A52-A767-3367D8BD2DD2}" srcId="{58DBF20B-C02C-43F9-BA4F-2B332526D538}" srcOrd="8"/>
    <dgm:cxn destId="{0F17F4E3-F04D-4103-A6FD-D81AA3E54C95}" destOrd="0" modelId="{08CEA292-2019-4B86-ADFE-1C1DB8EF6DC8}" presId="urn:microsoft.com/office/officeart/2005/8/layout/bProcess4" srcId="{23E183C9-C277-448D-B2E2-D797D01458B9}" srcOrd="0" type="presOf"/>
    <dgm:cxn destId="{F6937400-68CB-47F6-BF17-F45295FDC9A0}" destOrd="0" modelId="{151C0798-E1C0-441F-85A2-729D6C16EC2C}" presId="urn:microsoft.com/office/officeart/2005/8/layout/bProcess4" srcId="{C11B5E15-5D3B-4ADF-88B8-7F6AC6B1ABCE}" srcOrd="0" type="presOf"/>
    <dgm:cxn destId="{CFDDA512-4E41-467C-B818-AF226BA7A0B3}" destOrd="0" modelId="{EC82619E-BD65-42C8-8D9C-E7CC951781DC}" parTransId="{6A10FD54-2DFB-48AB-B2CF-875A9308F022}" sibTransId="{C0684768-E893-4A37-936C-55F23D6C13F2}" srcId="{58DBF20B-C02C-43F9-BA4F-2B332526D538}" srcOrd="6"/>
    <dgm:cxn destId="{60B6ABB5-ACC5-4ADC-BB55-43901FE7FEA4}" destOrd="0" modelId="{7D6CFDA1-520A-44CA-9729-86A9F9DF9538}" presId="urn:microsoft.com/office/officeart/2005/8/layout/bProcess4" srcId="{8AA0AB97-6CFF-4EAE-8E2C-0E78AC9832D4}" srcOrd="0" type="presOf"/>
    <dgm:cxn destId="{F261F39B-8E7C-4079-8758-73CCBA07684A}" destOrd="0" modelId="{0F22A4B6-FDE5-4337-8742-3A4E6CFE0C80}" presId="urn:microsoft.com/office/officeart/2005/8/layout/bProcess4" srcId="{056A62FF-278A-4758-88DA-1124D3F09427}" srcOrd="0" type="presOf"/>
    <dgm:cxn destId="{14C1FB94-5BA2-4B00-B79C-0B54DC9CF099}" destOrd="0" modelId="{D43BB5C9-40C1-48C5-9010-D52259C9056E}" presId="urn:microsoft.com/office/officeart/2005/8/layout/bProcess4" srcId="{E1DB7D74-8BB3-442C-AF36-1DDCE6B014E2}" srcOrd="0" type="presOf"/>
    <dgm:cxn destId="{ACD5CC4C-0C4D-4EAD-A157-EF54B97159F3}" destOrd="0" modelId="{70EBB8D1-B2EF-4C50-A5F6-4C0DD8F26265}" parTransId="{6D9A71F3-40B8-4787-B6E4-C0914C21663A}" sibTransId="{056A62FF-278A-4758-88DA-1124D3F09427}" srcId="{58DBF20B-C02C-43F9-BA4F-2B332526D538}" srcOrd="7"/>
    <dgm:cxn destId="{751760B4-DACC-48F6-8E94-6DA1D1036ACB}" destOrd="0" modelId="{450E62D4-2BAA-4502-ACE9-7DA242FCC761}" presId="urn:microsoft.com/office/officeart/2005/8/layout/bProcess4" srcId="{ABED178B-1C17-41C7-9821-9617C793DE4A}" srcOrd="0" type="presOf"/>
    <dgm:cxn destId="{93D2266F-A9DA-45B8-8B48-046DE13EEAAA}" destOrd="0" modelId="{45C48ED6-994F-467A-B949-A4D038E45BE8}" parTransId="{9635B1F9-962A-404F-A2C1-7A52F244D978}" sibTransId="{B8D45EFE-D64A-4025-BC5A-9BC82EDF981B}" srcId="{58DBF20B-C02C-43F9-BA4F-2B332526D538}" srcOrd="4"/>
    <dgm:cxn destId="{683F151F-00A2-424C-974A-CC925BF7641D}" destOrd="0" modelId="{C357BAFE-E1CA-4F96-9444-3DBA491EB9AD}" presId="urn:microsoft.com/office/officeart/2005/8/layout/bProcess4" srcId="{B8D45EFE-D64A-4025-BC5A-9BC82EDF981B}" srcOrd="0" type="presOf"/>
    <dgm:cxn destId="{C6735035-A5DF-46AF-8AF5-7BA8B9452D89}" destOrd="0" modelId="{7EFBF051-6E0B-4ABF-84F6-88907B488B3B}" presId="urn:microsoft.com/office/officeart/2005/8/layout/bProcess4" srcId="{B6FA5367-5013-46EB-8E2E-307BCC863DE7}" srcOrd="0" type="presParOf"/>
    <dgm:cxn destId="{7D641C4A-9821-4856-A37A-99DE3C47C3D9}" destOrd="0" modelId="{71E3FD06-1BBD-4BEC-99E3-FDF525804373}" presId="urn:microsoft.com/office/officeart/2005/8/layout/bProcess4" srcId="{C6735035-A5DF-46AF-8AF5-7BA8B9452D89}" srcOrd="0" type="presParOf"/>
    <dgm:cxn destId="{F6937400-68CB-47F6-BF17-F45295FDC9A0}" destOrd="0" modelId="{7E134673-80AA-4A74-81F2-CE3B23BD1073}" presId="urn:microsoft.com/office/officeart/2005/8/layout/bProcess4" srcId="{C6735035-A5DF-46AF-8AF5-7BA8B9452D89}" srcOrd="1" type="presParOf"/>
    <dgm:cxn destId="{14C1FB94-5BA2-4B00-B79C-0B54DC9CF099}" destOrd="0" modelId="{3290C18D-CBF9-41EF-90E8-DAD93BDA1092}" presId="urn:microsoft.com/office/officeart/2005/8/layout/bProcess4" srcId="{B6FA5367-5013-46EB-8E2E-307BCC863DE7}" srcOrd="1" type="presParOf"/>
    <dgm:cxn destId="{23386627-3567-4835-8FC6-3EEB6B3EDBBA}" destOrd="0" modelId="{59D7E7C8-A91F-456C-85DE-6F76DCB8688F}" presId="urn:microsoft.com/office/officeart/2005/8/layout/bProcess4" srcId="{B6FA5367-5013-46EB-8E2E-307BCC863DE7}" srcOrd="2" type="presParOf"/>
    <dgm:cxn destId="{C28D30F6-7686-4710-89ED-1FEFE83FD80C}" destOrd="0" modelId="{25CD0FB7-A3F5-42EC-92BC-8F2D31754742}" presId="urn:microsoft.com/office/officeart/2005/8/layout/bProcess4" srcId="{23386627-3567-4835-8FC6-3EEB6B3EDBBA}" srcOrd="0" type="presParOf"/>
    <dgm:cxn destId="{689AA53A-6350-4B5D-B642-CFB16E68804D}" destOrd="0" modelId="{854FD189-E4BB-408F-A819-21A6C5C5E3F7}" presId="urn:microsoft.com/office/officeart/2005/8/layout/bProcess4" srcId="{23386627-3567-4835-8FC6-3EEB6B3EDBBA}" srcOrd="1" type="presParOf"/>
    <dgm:cxn destId="{9AF5216B-F0AB-41C9-B131-AB9E8F401F9C}" destOrd="0" modelId="{FE67A8AF-8488-4581-ABAE-7E44E7B48959}" presId="urn:microsoft.com/office/officeart/2005/8/layout/bProcess4" srcId="{B6FA5367-5013-46EB-8E2E-307BCC863DE7}" srcOrd="3" type="presParOf"/>
    <dgm:cxn destId="{870355BB-8DE6-4FD1-8ED9-2B9A157D4125}" destOrd="0" modelId="{05AF72DB-18E8-45A4-B22B-7A8C32C43BE9}" presId="urn:microsoft.com/office/officeart/2005/8/layout/bProcess4" srcId="{B6FA5367-5013-46EB-8E2E-307BCC863DE7}" srcOrd="4" type="presParOf"/>
    <dgm:cxn destId="{11F2A86A-2469-423F-8B17-74A7F07735E1}" destOrd="0" modelId="{46331A2C-826C-4384-85D8-9F4916EEB1B8}" presId="urn:microsoft.com/office/officeart/2005/8/layout/bProcess4" srcId="{870355BB-8DE6-4FD1-8ED9-2B9A157D4125}" srcOrd="0" type="presParOf"/>
    <dgm:cxn destId="{197F5E8A-9B57-48E8-8E60-A04741838682}" destOrd="0" modelId="{CBEC5918-F51B-4382-A7B0-98D62516492B}" presId="urn:microsoft.com/office/officeart/2005/8/layout/bProcess4" srcId="{870355BB-8DE6-4FD1-8ED9-2B9A157D4125}" srcOrd="1" type="presParOf"/>
    <dgm:cxn destId="{2B37F1CF-8AE2-411A-9042-133A9EE14278}" destOrd="0" modelId="{E87DA4EA-5C07-4962-8D1B-91C7BFED4C45}" presId="urn:microsoft.com/office/officeart/2005/8/layout/bProcess4" srcId="{B6FA5367-5013-46EB-8E2E-307BCC863DE7}" srcOrd="5" type="presParOf"/>
    <dgm:cxn destId="{59B23554-D3FA-4336-BA7B-8FD6FFED6CFE}" destOrd="0" modelId="{DE1E6224-3065-4469-8A7F-E56011642AC3}" presId="urn:microsoft.com/office/officeart/2005/8/layout/bProcess4" srcId="{B6FA5367-5013-46EB-8E2E-307BCC863DE7}" srcOrd="6" type="presParOf"/>
    <dgm:cxn destId="{67BA354D-96BA-44C7-86DD-77E3B9E29C88}" destOrd="0" modelId="{4A5D36C8-BB53-4CB8-BA51-1281F2B7BE1D}" presId="urn:microsoft.com/office/officeart/2005/8/layout/bProcess4" srcId="{59B23554-D3FA-4336-BA7B-8FD6FFED6CFE}" srcOrd="0" type="presParOf"/>
    <dgm:cxn destId="{0F17F4E3-F04D-4103-A6FD-D81AA3E54C95}" destOrd="0" modelId="{52132E31-295A-41F6-8CBA-C2515C8897E9}" presId="urn:microsoft.com/office/officeart/2005/8/layout/bProcess4" srcId="{59B23554-D3FA-4336-BA7B-8FD6FFED6CFE}" srcOrd="1" type="presParOf"/>
    <dgm:cxn destId="{04138C03-E244-4FEF-B542-E5776F6B9518}" destOrd="0" modelId="{8E2A0C1F-B8BF-41E2-9A75-6A00A8EAB84C}" presId="urn:microsoft.com/office/officeart/2005/8/layout/bProcess4" srcId="{B6FA5367-5013-46EB-8E2E-307BCC863DE7}" srcOrd="7" type="presParOf"/>
    <dgm:cxn destId="{6526A3AE-5C10-41A5-8F0D-4D2030EBA953}" destOrd="0" modelId="{68E04459-6E47-42D9-819B-A36E110E0AEF}" presId="urn:microsoft.com/office/officeart/2005/8/layout/bProcess4" srcId="{B6FA5367-5013-46EB-8E2E-307BCC863DE7}" srcOrd="8" type="presParOf"/>
    <dgm:cxn destId="{9A1C64EE-7F98-485E-8DCA-7825E07A5998}" destOrd="0" modelId="{B75CE492-8EFE-458C-8343-9B3D78D068B4}" presId="urn:microsoft.com/office/officeart/2005/8/layout/bProcess4" srcId="{6526A3AE-5C10-41A5-8F0D-4D2030EBA953}" srcOrd="0" type="presParOf"/>
    <dgm:cxn destId="{4D38D38C-0F19-4C95-9ABD-FC25A5A6DB88}" destOrd="0" modelId="{F2FB047F-A56D-4946-809C-A68EB9D13F58}" presId="urn:microsoft.com/office/officeart/2005/8/layout/bProcess4" srcId="{6526A3AE-5C10-41A5-8F0D-4D2030EBA953}" srcOrd="1" type="presParOf"/>
    <dgm:cxn destId="{683F151F-00A2-424C-974A-CC925BF7641D}" destOrd="0" modelId="{9AEA0BFD-747F-42A6-B0EF-8B1F362BE113}" presId="urn:microsoft.com/office/officeart/2005/8/layout/bProcess4" srcId="{B6FA5367-5013-46EB-8E2E-307BCC863DE7}" srcOrd="9" type="presParOf"/>
    <dgm:cxn destId="{BA96F1FF-DA89-432A-9A9C-2EC7659CC515}" destOrd="0" modelId="{8B3EB078-9D94-4DBF-9E82-454B26007213}" presId="urn:microsoft.com/office/officeart/2005/8/layout/bProcess4" srcId="{B6FA5367-5013-46EB-8E2E-307BCC863DE7}" srcOrd="10" type="presParOf"/>
    <dgm:cxn destId="{7AF8E1CE-2098-4A8F-9629-93D820874841}" destOrd="0" modelId="{3BBE94BF-C48B-403E-B67F-7D0EDB1F3C69}" presId="urn:microsoft.com/office/officeart/2005/8/layout/bProcess4" srcId="{BA96F1FF-DA89-432A-9A9C-2EC7659CC515}" srcOrd="0" type="presParOf"/>
    <dgm:cxn destId="{751760B4-DACC-48F6-8E94-6DA1D1036ACB}" destOrd="0" modelId="{EDBED0BD-8875-48FA-9BA4-DCA36C95FF68}" presId="urn:microsoft.com/office/officeart/2005/8/layout/bProcess4" srcId="{BA96F1FF-DA89-432A-9A9C-2EC7659CC515}" srcOrd="1" type="presParOf"/>
    <dgm:cxn destId="{60B6ABB5-ACC5-4ADC-BB55-43901FE7FEA4}" destOrd="0" modelId="{9894E722-BFB9-4500-A551-76EC55F8241E}" presId="urn:microsoft.com/office/officeart/2005/8/layout/bProcess4" srcId="{B6FA5367-5013-46EB-8E2E-307BCC863DE7}" srcOrd="11" type="presParOf"/>
    <dgm:cxn destId="{39499FE5-1F13-40D2-B88B-4DA96FBDC1CE}" destOrd="0" modelId="{9FF89D11-AADA-4416-9532-E567D9A82F9A}" presId="urn:microsoft.com/office/officeart/2005/8/layout/bProcess4" srcId="{B6FA5367-5013-46EB-8E2E-307BCC863DE7}" srcOrd="12" type="presParOf"/>
    <dgm:cxn destId="{DB8427F2-AEC3-42BC-AED9-DA8DA095BF6B}" destOrd="0" modelId="{17A17EE1-5440-4887-8F1E-869C93E42BE0}" presId="urn:microsoft.com/office/officeart/2005/8/layout/bProcess4" srcId="{39499FE5-1F13-40D2-B88B-4DA96FBDC1CE}" srcOrd="0" type="presParOf"/>
    <dgm:cxn destId="{DC1A7E0A-E109-48AE-809E-B90F126BF962}" destOrd="0" modelId="{157A91FE-71A8-435D-B872-053C24AAC494}" presId="urn:microsoft.com/office/officeart/2005/8/layout/bProcess4" srcId="{39499FE5-1F13-40D2-B88B-4DA96FBDC1CE}" srcOrd="1" type="presParOf"/>
    <dgm:cxn destId="{E353C37F-6677-4A5F-805C-B0162AE3178B}" destOrd="0" modelId="{721B73B0-3B3E-4755-B3BC-280337C844B1}" presId="urn:microsoft.com/office/officeart/2005/8/layout/bProcess4" srcId="{B6FA5367-5013-46EB-8E2E-307BCC863DE7}" srcOrd="13" type="presParOf"/>
    <dgm:cxn destId="{BD6D8304-4768-44CE-B3ED-818862344885}" destOrd="0" modelId="{A81D49BC-B027-4547-9B23-891861D9BF3A}" presId="urn:microsoft.com/office/officeart/2005/8/layout/bProcess4" srcId="{B6FA5367-5013-46EB-8E2E-307BCC863DE7}" srcOrd="14" type="presParOf"/>
    <dgm:cxn destId="{2D4D9AE8-5659-46ED-8F64-1554F088EB60}" destOrd="0" modelId="{2BEF8FE1-24C5-4E75-80EB-5B4D5F883271}" presId="urn:microsoft.com/office/officeart/2005/8/layout/bProcess4" srcId="{BD6D8304-4768-44CE-B3ED-818862344885}" srcOrd="0" type="presParOf"/>
    <dgm:cxn destId="{E4579975-07C8-43F3-9247-7D702590FEF1}" destOrd="0" modelId="{BF6239CC-7C42-4BC7-BFE1-87569A85EF2B}" presId="urn:microsoft.com/office/officeart/2005/8/layout/bProcess4" srcId="{BD6D8304-4768-44CE-B3ED-818862344885}" srcOrd="1" type="presParOf"/>
    <dgm:cxn destId="{F261F39B-8E7C-4079-8758-73CCBA07684A}" destOrd="0" modelId="{5DFAC75C-7143-4FE4-9F2B-CBD6AA111BF0}" presId="urn:microsoft.com/office/officeart/2005/8/layout/bProcess4" srcId="{B6FA5367-5013-46EB-8E2E-307BCC863DE7}" srcOrd="15" type="presParOf"/>
    <dgm:cxn destId="{C5ABB786-F8F3-4616-B2B1-0787E831B515}" destOrd="0" modelId="{416903DD-AEC4-48E2-B462-55133E91E554}" presId="urn:microsoft.com/office/officeart/2005/8/layout/bProcess4" srcId="{B6FA5367-5013-46EB-8E2E-307BCC863DE7}" srcOrd="16" type="presParOf"/>
    <dgm:cxn destId="{A8B24998-609F-47DE-B704-1A40D91AA7D0}" destOrd="0" modelId="{D395C429-2D62-4523-8991-1D467AAB1F86}" presId="urn:microsoft.com/office/officeart/2005/8/layout/bProcess4" srcId="{C5ABB786-F8F3-4616-B2B1-0787E831B515}" srcOrd="0" type="presParOf"/>
    <dgm:cxn destId="{3C66DBCF-30C9-4EB7-B3D2-D85CD2A76BD9}" destOrd="0" modelId="{FB61E822-CD30-452D-AC15-30F55861555C}" presId="urn:microsoft.com/office/officeart/2005/8/layout/bProcess4" srcId="{C5ABB786-F8F3-4616-B2B1-0787E831B515}" srcOrd="1" type="presParOf"/>
  </dgm:cxnLst>
  <dgm:bg/>
  <dgm:whole/>
  <dgm:extLst>
    <a:ext uri="http://schemas.microsoft.com/office/drawing/2008/diagram">
      <dsp:dataModelExt xmlns:dsp="http://schemas.microsoft.com/office/drawing/2008/diagram" minVer="http://schemas.openxmlformats.org/drawingml/2006/diagram" relId="rId12"/>
    </a:ext>
  </dgm:extLst>
</dgm:dataModel>
</file>

<file path=ppt/diagrams/data4.xml><?xml version="1.0" encoding="utf-8"?>
<dgm:dataModel xmlns:dgm="http://schemas.openxmlformats.org/drawingml/2006/diagram" xmlns:a="http://schemas.openxmlformats.org/drawingml/2006/main">
  <dgm:ptLst>
    <dgm:pt modelId="{C3883059-B9E2-488B-AE6E-5292668324D1}" type="doc">
      <dgm:prSet csCatId="colorful" csTypeId="urn:microsoft.com/office/officeart/2005/8/colors/colorful4" loCatId="list" loTypeId="urn:microsoft.com/office/officeart/2005/8/layout/list1" phldr="1" qsCatId="simple" qsTypeId="urn:microsoft.com/office/officeart/2005/8/quickstyle/simple3"/>
      <dgm:spPr/>
      <dgm:t>
        <a:bodyPr numCol="1"/>
        <a:lstStyle/>
        <a:p>
          <a:endParaRPr lang="en-US"/>
        </a:p>
      </dgm:t>
    </dgm:pt>
    <dgm:pt modelId="{7A3331B9-6440-44FE-9AE0-E80ABDA0F866}">
      <dgm:prSet phldrT="[Tex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Health care </a:t>
          </a:r>
          <a:endParaRPr dirty="0" lang="en-US"/>
        </a:p>
      </dgm:t>
    </dgm:pt>
    <dgm:pt cxnId="{DFD0381D-2AA9-49E6-AC64-C929F0F45672}" modelId="{47B90BD6-F30A-4903-80E6-0C429FC0D7BC}" type="parTrans">
      <dgm:prSet/>
      <dgm:spPr/>
      <dgm:t>
        <a:bodyPr numCol="1"/>
        <a:lstStyle/>
        <a:p>
          <a:endParaRPr lang="en-US"/>
        </a:p>
      </dgm:t>
    </dgm:pt>
    <dgm:pt cxnId="{DFD0381D-2AA9-49E6-AC64-C929F0F45672}" modelId="{A9687C44-0AAD-43BC-ABE7-2853B8FB6BF4}" type="sibTrans">
      <dgm:prSet/>
      <dgm:spPr/>
      <dgm:t>
        <a:bodyPr numCol="1"/>
        <a:lstStyle/>
        <a:p>
          <a:endParaRPr lang="en-US"/>
        </a:p>
      </dgm:t>
    </dgm:pt>
    <dgm:pt modelId="{E167F30E-1FBA-4FEE-9E11-F5E8B7094033}">
      <dgm:prSet phldrT="[Tex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Lack of nourishment of the health condition </a:t>
          </a:r>
          <a:endParaRPr dirty="0" lang="en-US"/>
        </a:p>
      </dgm:t>
    </dgm:pt>
    <dgm:pt cxnId="{65D6DE82-B58E-482B-8770-39F86E031ED6}" modelId="{28F37474-BC89-4AA6-8F65-B17BF2377D45}" type="parTrans">
      <dgm:prSet/>
      <dgm:spPr/>
      <dgm:t>
        <a:bodyPr numCol="1"/>
        <a:lstStyle/>
        <a:p>
          <a:endParaRPr lang="en-US"/>
        </a:p>
      </dgm:t>
    </dgm:pt>
    <dgm:pt cxnId="{65D6DE82-B58E-482B-8770-39F86E031ED6}" modelId="{7A594A34-6D95-41ED-B8CB-0A21C1D6E0F9}" type="sibTrans">
      <dgm:prSet/>
      <dgm:spPr/>
      <dgm:t>
        <a:bodyPr numCol="1"/>
        <a:lstStyle/>
        <a:p>
          <a:endParaRPr lang="en-US"/>
        </a:p>
      </dgm:t>
    </dgm:pt>
    <dgm:pt modelId="{4B1FA983-9D83-4C20-898A-CC6A31A0EA54}">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Poor health and social service</a:t>
          </a:r>
        </a:p>
      </dgm:t>
    </dgm:pt>
    <dgm:pt cxnId="{E649D0FE-EF8E-4E24-B730-3902EB35B42C}" modelId="{02A2E12A-DFF4-49D9-8D47-5BB7B38A6D85}" type="parTrans">
      <dgm:prSet/>
      <dgm:spPr/>
      <dgm:t>
        <a:bodyPr numCol="1"/>
        <a:lstStyle/>
        <a:p>
          <a:endParaRPr lang="en-US"/>
        </a:p>
      </dgm:t>
    </dgm:pt>
    <dgm:pt cxnId="{E649D0FE-EF8E-4E24-B730-3902EB35B42C}" modelId="{F6B34EB9-10D6-48FB-AE51-3506D75A043E}" type="sibTrans">
      <dgm:prSet/>
      <dgm:spPr/>
      <dgm:t>
        <a:bodyPr numCol="1"/>
        <a:lstStyle/>
        <a:p>
          <a:endParaRPr lang="en-US"/>
        </a:p>
      </dgm:t>
    </dgm:pt>
    <dgm:pt modelId="{5A654530-6E25-41CE-9309-194735721E7D}">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Limited accessibility of health accessories </a:t>
          </a:r>
        </a:p>
      </dgm:t>
    </dgm:pt>
    <dgm:pt cxnId="{AA2AEF63-28BB-4D3D-BD1F-D884E824D746}" modelId="{259332A4-2BED-49B1-9E3A-244C682D9C74}" type="parTrans">
      <dgm:prSet/>
      <dgm:spPr/>
      <dgm:t>
        <a:bodyPr numCol="1"/>
        <a:lstStyle/>
        <a:p>
          <a:endParaRPr lang="en-US"/>
        </a:p>
      </dgm:t>
    </dgm:pt>
    <dgm:pt cxnId="{AA2AEF63-28BB-4D3D-BD1F-D884E824D746}" modelId="{B1AEE472-7330-4302-AD0C-8D9157401ABA}" type="sibTrans">
      <dgm:prSet/>
      <dgm:spPr/>
      <dgm:t>
        <a:bodyPr numCol="1"/>
        <a:lstStyle/>
        <a:p>
          <a:endParaRPr lang="en-US"/>
        </a:p>
      </dgm:t>
    </dgm:pt>
    <dgm:pt modelId="{B6AF4F57-0336-49FB-86E5-51BFB46E37E2}">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Limited Accessibility of people to the health service, </a:t>
          </a:r>
        </a:p>
      </dgm:t>
    </dgm:pt>
    <dgm:pt cxnId="{A87F9828-C85E-4A7D-9CBB-5E28F5012EEB}" modelId="{91A6CF1C-8207-4E4D-9B5A-33401087B1BC}" type="parTrans">
      <dgm:prSet/>
      <dgm:spPr/>
      <dgm:t>
        <a:bodyPr numCol="1"/>
        <a:lstStyle/>
        <a:p>
          <a:endParaRPr lang="en-US"/>
        </a:p>
      </dgm:t>
    </dgm:pt>
    <dgm:pt cxnId="{A87F9828-C85E-4A7D-9CBB-5E28F5012EEB}" modelId="{7303F189-ADD6-4EC5-BC30-17FF3A0CFF6D}" type="sibTrans">
      <dgm:prSet/>
      <dgm:spPr/>
      <dgm:t>
        <a:bodyPr numCol="1"/>
        <a:lstStyle/>
        <a:p>
          <a:endParaRPr lang="en-US"/>
        </a:p>
      </dgm:t>
    </dgm:pt>
    <dgm:pt modelId="{EE1B7897-B580-4024-A347-1C6858FA3F47}">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Inequality in the way of meeting this basic need etc. </a:t>
          </a:r>
        </a:p>
      </dgm:t>
    </dgm:pt>
    <dgm:pt cxnId="{3D8A083C-AB29-49D8-85E3-92304274CF61}" modelId="{9C34B716-CB79-4848-8D28-BA24537E8882}" type="parTrans">
      <dgm:prSet/>
      <dgm:spPr/>
      <dgm:t>
        <a:bodyPr numCol="1"/>
        <a:lstStyle/>
        <a:p>
          <a:endParaRPr lang="en-US"/>
        </a:p>
      </dgm:t>
    </dgm:pt>
    <dgm:pt cxnId="{3D8A083C-AB29-49D8-85E3-92304274CF61}" modelId="{553EE3C8-74F7-4C98-9ED5-68C3CE40AE8E}" type="sibTrans">
      <dgm:prSet/>
      <dgm:spPr/>
      <dgm:t>
        <a:bodyPr numCol="1"/>
        <a:lstStyle/>
        <a:p>
          <a:endParaRPr lang="en-US"/>
        </a:p>
      </dgm:t>
    </dgm:pt>
    <dgm:pt modelId="{4FB635AE-BF75-4F13-8371-60A0ADCCF8AF}" type="pres">
      <dgm:prSet presAssocID="{C3883059-B9E2-488B-AE6E-5292668324D1}" presName="linear" presStyleCnt="0">
        <dgm:presLayoutVars>
          <dgm:dir/>
          <dgm:animLvl val="lvl"/>
          <dgm:resizeHandles val="exact"/>
        </dgm:presLayoutVars>
      </dgm:prSet>
      <dgm:spPr/>
    </dgm:pt>
    <dgm:pt modelId="{59D7FD69-F328-4A24-B4E6-42CCC1227F83}" type="pres">
      <dgm:prSet presAssocID="{7A3331B9-6440-44FE-9AE0-E80ABDA0F866}" presName="parentLin" presStyleCnt="0"/>
      <dgm:spPr/>
    </dgm:pt>
    <dgm:pt modelId="{A7136F87-67C8-429D-82AE-10802A32B630}" type="pres">
      <dgm:prSet presAssocID="{7A3331B9-6440-44FE-9AE0-E80ABDA0F866}" presName="parentLeftMargin" presStyleCnt="1" presStyleIdx="0" presStyleLbl="node1"/>
      <dgm:spPr/>
    </dgm:pt>
    <dgm:pt modelId="{87C17DB7-CE3A-44CA-8374-2C7B1B5031D3}" type="pres">
      <dgm:prSet presAssocID="{7A3331B9-6440-44FE-9AE0-E80ABDA0F866}" presName="parentText" presStyleCnt="1" presStyleIdx="0" presStyleLbl="node1">
        <dgm:presLayoutVars>
          <dgm:chMax val="0"/>
          <dgm:bulletEnabled val="1"/>
        </dgm:presLayoutVars>
      </dgm:prSet>
      <dgm:spPr/>
    </dgm:pt>
    <dgm:pt modelId="{9EFC518C-B3E2-4C1D-900D-A8DCFFDF5EE4}" type="pres">
      <dgm:prSet presAssocID="{7A3331B9-6440-44FE-9AE0-E80ABDA0F866}" presName="negativeSpace" presStyleCnt="0"/>
      <dgm:spPr/>
    </dgm:pt>
    <dgm:pt modelId="{820D3B8C-29AD-4AF5-AC16-268DBF35A736}" type="pres">
      <dgm:prSet presAssocID="{7A3331B9-6440-44FE-9AE0-E80ABDA0F866}" presName="childText" presStyleCnt="1" presStyleIdx="0" presStyleLbl="conFgAcc1">
        <dgm:presLayoutVars>
          <dgm:bulletEnabled val="1"/>
        </dgm:presLayoutVars>
      </dgm:prSet>
      <dgm:spPr/>
    </dgm:pt>
  </dgm:ptLst>
  <dgm:cxnLst>
    <dgm:cxn destId="{A7136F87-67C8-429D-82AE-10802A32B630}" destOrd="0" modelId="{30ED7D10-2B1C-42D3-A621-0324AA8F2986}" presId="urn:microsoft.com/office/officeart/2005/8/layout/list1" srcId="{7A3331B9-6440-44FE-9AE0-E80ABDA0F866}" srcOrd="0" type="presOf"/>
    <dgm:cxn destId="{7A3331B9-6440-44FE-9AE0-E80ABDA0F866}" destOrd="0" modelId="{DFD0381D-2AA9-49E6-AC64-C929F0F45672}" parTransId="{47B90BD6-F30A-4903-80E6-0C429FC0D7BC}" sibTransId="{A9687C44-0AAD-43BC-ABE7-2853B8FB6BF4}" srcId="{C3883059-B9E2-488B-AE6E-5292668324D1}" srcOrd="0"/>
    <dgm:cxn destId="{87C17DB7-CE3A-44CA-8374-2C7B1B5031D3}" destOrd="0" modelId="{03FB7F1E-73F6-4EC2-9F21-8EA7AF64FDF4}" presId="urn:microsoft.com/office/officeart/2005/8/layout/list1" srcId="{7A3331B9-6440-44FE-9AE0-E80ABDA0F866}" srcOrd="1" type="presOf"/>
    <dgm:cxn destId="{B6AF4F57-0336-49FB-86E5-51BFB46E37E2}" destOrd="0" modelId="{A87F9828-C85E-4A7D-9CBB-5E28F5012EEB}" parTransId="{91A6CF1C-8207-4E4D-9B5A-33401087B1BC}" sibTransId="{7303F189-ADD6-4EC5-BC30-17FF3A0CFF6D}" srcId="{7A3331B9-6440-44FE-9AE0-E80ABDA0F866}" srcOrd="3"/>
    <dgm:cxn destId="{820D3B8C-29AD-4AF5-AC16-268DBF35A736}" destOrd="4" modelId="{48EE4937-361F-4AE1-8057-F184CD5161C4}" presId="urn:microsoft.com/office/officeart/2005/8/layout/list1" srcId="{EE1B7897-B580-4024-A347-1C6858FA3F47}" srcOrd="0" type="presOf"/>
    <dgm:cxn destId="{EE1B7897-B580-4024-A347-1C6858FA3F47}" destOrd="0" modelId="{3D8A083C-AB29-49D8-85E3-92304274CF61}" parTransId="{9C34B716-CB79-4848-8D28-BA24537E8882}" sibTransId="{553EE3C8-74F7-4C98-9ED5-68C3CE40AE8E}" srcId="{7A3331B9-6440-44FE-9AE0-E80ABDA0F866}" srcOrd="4"/>
    <dgm:cxn destId="{5A654530-6E25-41CE-9309-194735721E7D}" destOrd="0" modelId="{AA2AEF63-28BB-4D3D-BD1F-D884E824D746}" parTransId="{259332A4-2BED-49B1-9E3A-244C682D9C74}" sibTransId="{B1AEE472-7330-4302-AD0C-8D9157401ABA}" srcId="{7A3331B9-6440-44FE-9AE0-E80ABDA0F866}" srcOrd="2"/>
    <dgm:cxn destId="{820D3B8C-29AD-4AF5-AC16-268DBF35A736}" destOrd="1" modelId="{6FCFDF75-5829-4952-918C-C6CAEAADDAD8}" presId="urn:microsoft.com/office/officeart/2005/8/layout/list1" srcId="{4B1FA983-9D83-4C20-898A-CC6A31A0EA54}" srcOrd="0" type="presOf"/>
    <dgm:cxn destId="{E167F30E-1FBA-4FEE-9E11-F5E8B7094033}" destOrd="0" modelId="{65D6DE82-B58E-482B-8770-39F86E031ED6}" parTransId="{28F37474-BC89-4AA6-8F65-B17BF2377D45}" sibTransId="{7A594A34-6D95-41ED-B8CB-0A21C1D6E0F9}" srcId="{7A3331B9-6440-44FE-9AE0-E80ABDA0F866}" srcOrd="0"/>
    <dgm:cxn destId="{4FB635AE-BF75-4F13-8371-60A0ADCCF8AF}" destOrd="0" modelId="{2D654884-454E-4113-A325-CA5BA22F2431}" presId="urn:microsoft.com/office/officeart/2005/8/layout/list1" srcId="{C3883059-B9E2-488B-AE6E-5292668324D1}" srcOrd="0" type="presOf"/>
    <dgm:cxn destId="{820D3B8C-29AD-4AF5-AC16-268DBF35A736}" destOrd="0" modelId="{472B05C4-AF20-4E86-92B3-BD1C86E0777C}" presId="urn:microsoft.com/office/officeart/2005/8/layout/list1" srcId="{E167F30E-1FBA-4FEE-9E11-F5E8B7094033}" srcOrd="0" type="presOf"/>
    <dgm:cxn destId="{820D3B8C-29AD-4AF5-AC16-268DBF35A736}" destOrd="2" modelId="{DFB11BCD-1AE6-4BB6-9D7B-85D198A0B8BC}" presId="urn:microsoft.com/office/officeart/2005/8/layout/list1" srcId="{5A654530-6E25-41CE-9309-194735721E7D}" srcOrd="0" type="presOf"/>
    <dgm:cxn destId="{820D3B8C-29AD-4AF5-AC16-268DBF35A736}" destOrd="3" modelId="{49C1F8E4-8224-41A7-B809-738D6D0AF017}" presId="urn:microsoft.com/office/officeart/2005/8/layout/list1" srcId="{B6AF4F57-0336-49FB-86E5-51BFB46E37E2}" srcOrd="0" type="presOf"/>
    <dgm:cxn destId="{4B1FA983-9D83-4C20-898A-CC6A31A0EA54}" destOrd="0" modelId="{E649D0FE-EF8E-4E24-B730-3902EB35B42C}" parTransId="{02A2E12A-DFF4-49D9-8D47-5BB7B38A6D85}" sibTransId="{F6B34EB9-10D6-48FB-AE51-3506D75A043E}" srcId="{7A3331B9-6440-44FE-9AE0-E80ABDA0F866}" srcOrd="1"/>
    <dgm:cxn destId="{59D7FD69-F328-4A24-B4E6-42CCC1227F83}" destOrd="0" modelId="{404A993F-45BC-4565-A20D-29D6FD93A59A}" presId="urn:microsoft.com/office/officeart/2005/8/layout/list1" srcId="{4FB635AE-BF75-4F13-8371-60A0ADCCF8AF}" srcOrd="0" type="presParOf"/>
    <dgm:cxn destId="{A7136F87-67C8-429D-82AE-10802A32B630}" destOrd="0" modelId="{010CC881-71EC-49A7-ACF8-DB7764F72C55}" presId="urn:microsoft.com/office/officeart/2005/8/layout/list1" srcId="{59D7FD69-F328-4A24-B4E6-42CCC1227F83}" srcOrd="0" type="presParOf"/>
    <dgm:cxn destId="{87C17DB7-CE3A-44CA-8374-2C7B1B5031D3}" destOrd="0" modelId="{006C26D1-079F-4F75-91D2-9EF48962C87D}" presId="urn:microsoft.com/office/officeart/2005/8/layout/list1" srcId="{59D7FD69-F328-4A24-B4E6-42CCC1227F83}" srcOrd="1" type="presParOf"/>
    <dgm:cxn destId="{9EFC518C-B3E2-4C1D-900D-A8DCFFDF5EE4}" destOrd="0" modelId="{0DE7CEAE-1AAE-49DA-B939-441E98AE7E71}" presId="urn:microsoft.com/office/officeart/2005/8/layout/list1" srcId="{4FB635AE-BF75-4F13-8371-60A0ADCCF8AF}" srcOrd="1" type="presParOf"/>
    <dgm:cxn destId="{820D3B8C-29AD-4AF5-AC16-268DBF35A736}" destOrd="0" modelId="{4945B51C-7855-46B3-B248-B4B5476624FC}" presId="urn:microsoft.com/office/officeart/2005/8/layout/list1" srcId="{4FB635AE-BF75-4F13-8371-60A0ADCCF8AF}" srcOrd="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5.xml><?xml version="1.0" encoding="utf-8"?>
<dgm:dataModel xmlns:dgm="http://schemas.openxmlformats.org/drawingml/2006/diagram" xmlns:a="http://schemas.openxmlformats.org/drawingml/2006/main">
  <dgm:ptLst>
    <dgm:pt modelId="{450CACC5-34CF-438B-BEF1-E61761C1898C}" type="doc">
      <dgm:prSet csCatId="colorful" csTypeId="urn:microsoft.com/office/officeart/2005/8/colors/colorful4" loCatId="list" loTypeId="urn:microsoft.com/office/officeart/2005/8/layout/lProcess2" phldr="1" qsCatId="simple" qsTypeId="urn:microsoft.com/office/officeart/2005/8/quickstyle/simple1"/>
      <dgm:spPr/>
      <dgm:t>
        <a:bodyPr numCol="1"/>
        <a:lstStyle/>
        <a:p>
          <a:endParaRPr altLang="en-GB" lang="en-GB"/>
        </a:p>
      </dgm:t>
    </dgm:pt>
    <dgm:pt modelId="{E435F43B-DF85-489E-BDAD-CFEA83D775C0}">
      <dgm:prSet custT="1" phldrT="[Text]"/>
      <dgm:spPr/>
      <dgm:t>
        <a:bodyPr numCol="1"/>
        <a:lstStyle/>
        <a:p>
          <a:r>
            <a:rPr dirty="0" lang="en-US" sz="2800">
              <a:latin charset="0" panose="02020603050405020304" pitchFamily="18" typeface="Times New Roman"/>
              <a:cs charset="0" panose="02020603050405020304" pitchFamily="18" typeface="Times New Roman"/>
            </a:rPr>
            <a:t>Blackpool as the most deprived local authority area in the country with some challenging health needs</a:t>
          </a:r>
          <a:endParaRPr altLang="en-GB" dirty="0" lang="en-GB" sz="2800">
            <a:latin charset="0" panose="02020603050405020304" pitchFamily="18" typeface="Times New Roman"/>
            <a:cs charset="0" panose="02020603050405020304" pitchFamily="18" typeface="Times New Roman"/>
          </a:endParaRPr>
        </a:p>
      </dgm:t>
    </dgm:pt>
    <dgm:pt cxnId="{DF701018-7952-48C7-BBE0-A515025EBB3A}" modelId="{D51E9F1F-0FC7-4E32-BFDC-1712082A079F}" type="parTrans">
      <dgm:prSet/>
      <dgm:spPr/>
      <dgm:t>
        <a:bodyPr numCol="1"/>
        <a:lstStyle/>
        <a:p>
          <a:endParaRPr altLang="en-GB" lang="en-GB"/>
        </a:p>
      </dgm:t>
    </dgm:pt>
    <dgm:pt cxnId="{DF701018-7952-48C7-BBE0-A515025EBB3A}" modelId="{CCC004F9-972D-4669-9227-A48FBFB54759}" type="sibTrans">
      <dgm:prSet/>
      <dgm:spPr/>
      <dgm:t>
        <a:bodyPr numCol="1"/>
        <a:lstStyle/>
        <a:p>
          <a:endParaRPr altLang="en-GB" lang="en-GB"/>
        </a:p>
      </dgm:t>
    </dgm:pt>
    <dgm:pt modelId="{86410CE9-D933-4436-A7A8-BDB67FB5F5DC}">
      <dgm:prSet custT="1"/>
      <dgm:spPr/>
      <dgm:t>
        <a:bodyPr numCol="1"/>
        <a:lstStyle/>
        <a:p>
          <a:r>
            <a:rPr dirty="0" lang="en-US" sz="2800">
              <a:latin charset="0" panose="02020603050405020304" pitchFamily="18" typeface="Times New Roman"/>
              <a:cs charset="0" panose="02020603050405020304" pitchFamily="18" typeface="Times New Roman"/>
            </a:rPr>
            <a:t>Health risk</a:t>
          </a:r>
        </a:p>
      </dgm:t>
    </dgm:pt>
    <dgm:pt cxnId="{28A258CC-7BD1-409C-B670-F925AA72E9A9}" modelId="{CDA51E6D-B5E3-4DA4-9BE7-1B0418081F26}" type="parTrans">
      <dgm:prSet/>
      <dgm:spPr/>
      <dgm:t>
        <a:bodyPr numCol="1"/>
        <a:lstStyle/>
        <a:p>
          <a:endParaRPr altLang="en-GB" lang="en-GB"/>
        </a:p>
      </dgm:t>
    </dgm:pt>
    <dgm:pt cxnId="{28A258CC-7BD1-409C-B670-F925AA72E9A9}" modelId="{7541E91F-FBFA-4786-8973-8E008DE16D22}" type="sibTrans">
      <dgm:prSet/>
      <dgm:spPr/>
      <dgm:t>
        <a:bodyPr numCol="1"/>
        <a:lstStyle/>
        <a:p>
          <a:endParaRPr altLang="en-GB" lang="en-GB"/>
        </a:p>
      </dgm:t>
    </dgm:pt>
    <dgm:pt modelId="{6A841435-BD51-47AB-8766-6B0122D157AF}">
      <dgm:prSet custT="1"/>
      <dgm:spPr/>
      <dgm:t>
        <a:bodyPr numCol="1"/>
        <a:lstStyle/>
        <a:p>
          <a:r>
            <a:rPr dirty="0" lang="en-US" sz="2800">
              <a:latin charset="0" panose="02020603050405020304" pitchFamily="18" typeface="Times New Roman"/>
              <a:cs charset="0" panose="02020603050405020304" pitchFamily="18" typeface="Times New Roman"/>
            </a:rPr>
            <a:t>Poor income capacity </a:t>
          </a:r>
        </a:p>
      </dgm:t>
    </dgm:pt>
    <dgm:pt cxnId="{AC3ADDBB-EE98-44A5-9DDA-B6057B8503C7}" modelId="{03B1A7E3-4D18-4C3D-A326-FE952D6BAF8B}" type="parTrans">
      <dgm:prSet/>
      <dgm:spPr/>
      <dgm:t>
        <a:bodyPr numCol="1"/>
        <a:lstStyle/>
        <a:p>
          <a:endParaRPr altLang="en-GB" lang="en-GB"/>
        </a:p>
      </dgm:t>
    </dgm:pt>
    <dgm:pt cxnId="{AC3ADDBB-EE98-44A5-9DDA-B6057B8503C7}" modelId="{3D194412-926E-4BD5-B2D3-61047E979066}" type="sibTrans">
      <dgm:prSet/>
      <dgm:spPr/>
      <dgm:t>
        <a:bodyPr numCol="1"/>
        <a:lstStyle/>
        <a:p>
          <a:endParaRPr altLang="en-GB" lang="en-GB"/>
        </a:p>
      </dgm:t>
    </dgm:pt>
    <dgm:pt modelId="{B447203A-8F5F-4B1A-93BA-F10EF01A8A0F}">
      <dgm:prSet custT="1"/>
      <dgm:spPr/>
      <dgm:t>
        <a:bodyPr numCol="1"/>
        <a:lstStyle/>
        <a:p>
          <a:r>
            <a:rPr dirty="0" lang="en-US" sz="2800">
              <a:latin charset="0" panose="02020603050405020304" pitchFamily="18" typeface="Times New Roman"/>
              <a:cs charset="0" panose="02020603050405020304" pitchFamily="18" typeface="Times New Roman"/>
            </a:rPr>
            <a:t>High unemployment</a:t>
          </a:r>
        </a:p>
      </dgm:t>
    </dgm:pt>
    <dgm:pt cxnId="{52972951-CEB0-49DE-BEF9-4D98B26DCEF5}" modelId="{D9010F22-E20E-47C3-8600-30B8EC60ED26}" type="parTrans">
      <dgm:prSet/>
      <dgm:spPr/>
      <dgm:t>
        <a:bodyPr numCol="1"/>
        <a:lstStyle/>
        <a:p>
          <a:endParaRPr altLang="en-GB" lang="en-GB"/>
        </a:p>
      </dgm:t>
    </dgm:pt>
    <dgm:pt cxnId="{52972951-CEB0-49DE-BEF9-4D98B26DCEF5}" modelId="{D2C9601F-004F-4C83-A113-340D68DFFC1D}" type="sibTrans">
      <dgm:prSet/>
      <dgm:spPr/>
      <dgm:t>
        <a:bodyPr numCol="1"/>
        <a:lstStyle/>
        <a:p>
          <a:endParaRPr altLang="en-GB" lang="en-GB"/>
        </a:p>
      </dgm:t>
    </dgm:pt>
    <dgm:pt modelId="{3C9C73E8-644D-405C-AFC1-13426BB0863A}">
      <dgm:prSet custT="1"/>
      <dgm:spPr/>
      <dgm:t>
        <a:bodyPr numCol="1"/>
        <a:lstStyle/>
        <a:p>
          <a:r>
            <a:rPr dirty="0" lang="en-US" sz="2800">
              <a:latin charset="0" panose="02020603050405020304" pitchFamily="18" typeface="Times New Roman"/>
              <a:cs charset="0" panose="02020603050405020304" pitchFamily="18" typeface="Times New Roman"/>
            </a:rPr>
            <a:t>Poor education and skills</a:t>
          </a:r>
        </a:p>
      </dgm:t>
    </dgm:pt>
    <dgm:pt cxnId="{334B9794-2F56-4304-B09E-D708E6664174}" modelId="{2AC6D051-B92A-4E15-AE68-11D301C16027}" type="parTrans">
      <dgm:prSet/>
      <dgm:spPr/>
      <dgm:t>
        <a:bodyPr numCol="1"/>
        <a:lstStyle/>
        <a:p>
          <a:endParaRPr altLang="en-GB" lang="en-GB"/>
        </a:p>
      </dgm:t>
    </dgm:pt>
    <dgm:pt cxnId="{334B9794-2F56-4304-B09E-D708E6664174}" modelId="{3EEBFBE6-834F-4630-A77B-1D2372B689FF}" type="sibTrans">
      <dgm:prSet/>
      <dgm:spPr/>
      <dgm:t>
        <a:bodyPr numCol="1"/>
        <a:lstStyle/>
        <a:p>
          <a:endParaRPr altLang="en-GB" lang="en-GB"/>
        </a:p>
      </dgm:t>
    </dgm:pt>
    <dgm:pt modelId="{49E388AE-3649-4F54-9F39-7758CDB93DA7}">
      <dgm:prSet custT="1"/>
      <dgm:spPr/>
      <dgm:t>
        <a:bodyPr numCol="1"/>
        <a:lstStyle/>
        <a:p>
          <a:r>
            <a:rPr dirty="0" lang="en-US" sz="2800">
              <a:latin charset="0" panose="02020603050405020304" pitchFamily="18" typeface="Times New Roman"/>
              <a:cs charset="0" panose="02020603050405020304" pitchFamily="18" typeface="Times New Roman"/>
            </a:rPr>
            <a:t>Acute morbidity rate</a:t>
          </a:r>
        </a:p>
      </dgm:t>
    </dgm:pt>
    <dgm:pt cxnId="{7CBEAA1F-4F5C-47F5-B7A6-9CBF7067E6F2}" modelId="{A9E87512-B605-4E86-8D67-6B40D2863F01}" type="parTrans">
      <dgm:prSet/>
      <dgm:spPr/>
      <dgm:t>
        <a:bodyPr numCol="1"/>
        <a:lstStyle/>
        <a:p>
          <a:endParaRPr altLang="en-GB" lang="en-GB"/>
        </a:p>
      </dgm:t>
    </dgm:pt>
    <dgm:pt cxnId="{7CBEAA1F-4F5C-47F5-B7A6-9CBF7067E6F2}" modelId="{5959A7B8-2E3A-49F3-956A-8138AEBA87AF}" type="sibTrans">
      <dgm:prSet/>
      <dgm:spPr/>
      <dgm:t>
        <a:bodyPr numCol="1"/>
        <a:lstStyle/>
        <a:p>
          <a:endParaRPr altLang="en-GB" lang="en-GB"/>
        </a:p>
      </dgm:t>
    </dgm:pt>
    <dgm:pt modelId="{8CC594CC-24E5-4B6C-9155-3BBCFABB8A3A}" type="pres">
      <dgm:prSet presAssocID="{450CACC5-34CF-438B-BEF1-E61761C1898C}" presName="theList" presStyleCnt="0">
        <dgm:presLayoutVars>
          <dgm:dir/>
          <dgm:animLvl val="lvl"/>
          <dgm:resizeHandles val="exact"/>
        </dgm:presLayoutVars>
      </dgm:prSet>
      <dgm:spPr/>
    </dgm:pt>
    <dgm:pt modelId="{B946DA23-7E51-47A2-A324-EF5DC99EE383}" type="pres">
      <dgm:prSet presAssocID="{E435F43B-DF85-489E-BDAD-CFEA83D775C0}" presName="compNode" presStyleCnt="0"/>
      <dgm:spPr/>
    </dgm:pt>
    <dgm:pt modelId="{73D0D78F-1732-4C58-A4B9-8966B4C518CC}" type="pres">
      <dgm:prSet presAssocID="{E435F43B-DF85-489E-BDAD-CFEA83D775C0}" presName="aNode" presStyleCnt="1" presStyleIdx="0" presStyleLbl="bgShp"/>
      <dgm:spPr/>
    </dgm:pt>
    <dgm:pt modelId="{0167FF06-43A9-43DD-A4AF-9717C8E2270D}" type="pres">
      <dgm:prSet presAssocID="{E435F43B-DF85-489E-BDAD-CFEA83D775C0}" presName="textNode" presStyleCnt="1" presStyleIdx="0" presStyleLbl="bgShp"/>
      <dgm:spPr/>
    </dgm:pt>
    <dgm:pt modelId="{30FCE06F-6258-42E3-8D7E-EA8F33C50B91}" type="pres">
      <dgm:prSet presAssocID="{E435F43B-DF85-489E-BDAD-CFEA83D775C0}" presName="compChildNode" presStyleCnt="0"/>
      <dgm:spPr/>
    </dgm:pt>
    <dgm:pt modelId="{3A3D16FA-294F-4DE2-926C-1734037B9289}" type="pres">
      <dgm:prSet presAssocID="{E435F43B-DF85-489E-BDAD-CFEA83D775C0}" presName="theInnerList" presStyleCnt="0"/>
      <dgm:spPr/>
    </dgm:pt>
    <dgm:pt modelId="{4E31925F-5938-4BDD-A463-2654F5AAA0AC}" type="pres">
      <dgm:prSet presAssocID="{86410CE9-D933-4436-A7A8-BDB67FB5F5DC}" presName="childNode" presStyleCnt="5" presStyleIdx="0" presStyleLbl="node1">
        <dgm:presLayoutVars>
          <dgm:bulletEnabled val="1"/>
        </dgm:presLayoutVars>
      </dgm:prSet>
      <dgm:spPr/>
    </dgm:pt>
    <dgm:pt modelId="{91B469DB-0D9A-4F1D-9274-FED2072C313F}" type="pres">
      <dgm:prSet presAssocID="{86410CE9-D933-4436-A7A8-BDB67FB5F5DC}" presName="aSpace2" presStyleCnt="0"/>
      <dgm:spPr/>
    </dgm:pt>
    <dgm:pt modelId="{7BBB8D94-E022-4732-B14D-9EB12B07C857}" type="pres">
      <dgm:prSet presAssocID="{6A841435-BD51-47AB-8766-6B0122D157AF}" presName="childNode" presStyleCnt="5" presStyleIdx="1" presStyleLbl="node1">
        <dgm:presLayoutVars>
          <dgm:bulletEnabled val="1"/>
        </dgm:presLayoutVars>
      </dgm:prSet>
      <dgm:spPr/>
    </dgm:pt>
    <dgm:pt modelId="{E12F5C0C-CB3C-43B5-9227-665885E835DE}" type="pres">
      <dgm:prSet presAssocID="{6A841435-BD51-47AB-8766-6B0122D157AF}" presName="aSpace2" presStyleCnt="0"/>
      <dgm:spPr/>
    </dgm:pt>
    <dgm:pt modelId="{8A66AF46-5869-4C2B-9F40-FF4059D1D6E8}" type="pres">
      <dgm:prSet presAssocID="{B447203A-8F5F-4B1A-93BA-F10EF01A8A0F}" presName="childNode" presStyleCnt="5" presStyleIdx="2" presStyleLbl="node1">
        <dgm:presLayoutVars>
          <dgm:bulletEnabled val="1"/>
        </dgm:presLayoutVars>
      </dgm:prSet>
      <dgm:spPr/>
    </dgm:pt>
    <dgm:pt modelId="{11812408-C2C6-4CF9-9F7D-4E4169332A90}" type="pres">
      <dgm:prSet presAssocID="{B447203A-8F5F-4B1A-93BA-F10EF01A8A0F}" presName="aSpace2" presStyleCnt="0"/>
      <dgm:spPr/>
    </dgm:pt>
    <dgm:pt modelId="{00592197-519F-4963-8639-565B8A706670}" type="pres">
      <dgm:prSet presAssocID="{3C9C73E8-644D-405C-AFC1-13426BB0863A}" presName="childNode" presStyleCnt="5" presStyleIdx="3" presStyleLbl="node1">
        <dgm:presLayoutVars>
          <dgm:bulletEnabled val="1"/>
        </dgm:presLayoutVars>
      </dgm:prSet>
      <dgm:spPr/>
    </dgm:pt>
    <dgm:pt modelId="{C5BB7A64-AEBA-4493-A792-3810EF17F815}" type="pres">
      <dgm:prSet presAssocID="{3C9C73E8-644D-405C-AFC1-13426BB0863A}" presName="aSpace2" presStyleCnt="0"/>
      <dgm:spPr/>
    </dgm:pt>
    <dgm:pt modelId="{157C0248-D2CE-4CE2-88FF-B82936F4871B}" type="pres">
      <dgm:prSet presAssocID="{49E388AE-3649-4F54-9F39-7758CDB93DA7}" presName="childNode" presStyleCnt="5" presStyleIdx="4" presStyleLbl="node1">
        <dgm:presLayoutVars>
          <dgm:bulletEnabled val="1"/>
        </dgm:presLayoutVars>
      </dgm:prSet>
      <dgm:spPr/>
    </dgm:pt>
  </dgm:ptLst>
  <dgm:cxnLst>
    <dgm:cxn destId="{E435F43B-DF85-489E-BDAD-CFEA83D775C0}" destOrd="0" modelId="{DF701018-7952-48C7-BBE0-A515025EBB3A}" parTransId="{D51E9F1F-0FC7-4E32-BFDC-1712082A079F}" sibTransId="{CCC004F9-972D-4669-9227-A48FBFB54759}" srcId="{450CACC5-34CF-438B-BEF1-E61761C1898C}" srcOrd="0"/>
    <dgm:cxn destId="{49E388AE-3649-4F54-9F39-7758CDB93DA7}" destOrd="0" modelId="{7CBEAA1F-4F5C-47F5-B7A6-9CBF7067E6F2}" parTransId="{A9E87512-B605-4E86-8D67-6B40D2863F01}" sibTransId="{5959A7B8-2E3A-49F3-956A-8138AEBA87AF}" srcId="{E435F43B-DF85-489E-BDAD-CFEA83D775C0}" srcOrd="4"/>
    <dgm:cxn destId="{0167FF06-43A9-43DD-A4AF-9717C8E2270D}" destOrd="0" modelId="{517AAA31-9BEF-4215-ABED-312B1484E44D}" presId="urn:microsoft.com/office/officeart/2005/8/layout/lProcess2" srcId="{E435F43B-DF85-489E-BDAD-CFEA83D775C0}" srcOrd="1" type="presOf"/>
    <dgm:cxn destId="{157C0248-D2CE-4CE2-88FF-B82936F4871B}" destOrd="0" modelId="{AD22586B-32E8-47A3-B27C-B3DDA519E638}" presId="urn:microsoft.com/office/officeart/2005/8/layout/lProcess2" srcId="{49E388AE-3649-4F54-9F39-7758CDB93DA7}" srcOrd="0" type="presOf"/>
    <dgm:cxn destId="{4E31925F-5938-4BDD-A463-2654F5AAA0AC}" destOrd="0" modelId="{2472E36E-78BA-4A05-828D-2A771DCF695C}" presId="urn:microsoft.com/office/officeart/2005/8/layout/lProcess2" srcId="{86410CE9-D933-4436-A7A8-BDB67FB5F5DC}" srcOrd="0" type="presOf"/>
    <dgm:cxn destId="{B447203A-8F5F-4B1A-93BA-F10EF01A8A0F}" destOrd="0" modelId="{52972951-CEB0-49DE-BEF9-4D98B26DCEF5}" parTransId="{D9010F22-E20E-47C3-8600-30B8EC60ED26}" sibTransId="{D2C9601F-004F-4C83-A113-340D68DFFC1D}" srcId="{E435F43B-DF85-489E-BDAD-CFEA83D775C0}" srcOrd="2"/>
    <dgm:cxn destId="{7BBB8D94-E022-4732-B14D-9EB12B07C857}" destOrd="0" modelId="{57EA0A89-9F0D-47FC-A56E-539CAE425F5E}" presId="urn:microsoft.com/office/officeart/2005/8/layout/lProcess2" srcId="{6A841435-BD51-47AB-8766-6B0122D157AF}" srcOrd="0" type="presOf"/>
    <dgm:cxn destId="{00592197-519F-4963-8639-565B8A706670}" destOrd="0" modelId="{25075994-0F78-447F-93C7-EEC1DD7CE38E}" presId="urn:microsoft.com/office/officeart/2005/8/layout/lProcess2" srcId="{3C9C73E8-644D-405C-AFC1-13426BB0863A}" srcOrd="0" type="presOf"/>
    <dgm:cxn destId="{3C9C73E8-644D-405C-AFC1-13426BB0863A}" destOrd="0" modelId="{334B9794-2F56-4304-B09E-D708E6664174}" parTransId="{2AC6D051-B92A-4E15-AE68-11D301C16027}" sibTransId="{3EEBFBE6-834F-4630-A77B-1D2372B689FF}" srcId="{E435F43B-DF85-489E-BDAD-CFEA83D775C0}" srcOrd="3"/>
    <dgm:cxn destId="{73D0D78F-1732-4C58-A4B9-8966B4C518CC}" destOrd="0" modelId="{067AA199-E11C-4D96-93FA-BCF8FAC0BFDE}" presId="urn:microsoft.com/office/officeart/2005/8/layout/lProcess2" srcId="{E435F43B-DF85-489E-BDAD-CFEA83D775C0}" srcOrd="0" type="presOf"/>
    <dgm:cxn destId="{8A66AF46-5869-4C2B-9F40-FF4059D1D6E8}" destOrd="0" modelId="{A3EB35B2-AED7-4091-96B9-A0C00F852F77}" presId="urn:microsoft.com/office/officeart/2005/8/layout/lProcess2" srcId="{B447203A-8F5F-4B1A-93BA-F10EF01A8A0F}" srcOrd="0" type="presOf"/>
    <dgm:cxn destId="{6A841435-BD51-47AB-8766-6B0122D157AF}" destOrd="0" modelId="{AC3ADDBB-EE98-44A5-9DDA-B6057B8503C7}" parTransId="{03B1A7E3-4D18-4C3D-A326-FE952D6BAF8B}" sibTransId="{3D194412-926E-4BD5-B2D3-61047E979066}" srcId="{E435F43B-DF85-489E-BDAD-CFEA83D775C0}" srcOrd="1"/>
    <dgm:cxn destId="{86410CE9-D933-4436-A7A8-BDB67FB5F5DC}" destOrd="0" modelId="{28A258CC-7BD1-409C-B670-F925AA72E9A9}" parTransId="{CDA51E6D-B5E3-4DA4-9BE7-1B0418081F26}" sibTransId="{7541E91F-FBFA-4786-8973-8E008DE16D22}" srcId="{E435F43B-DF85-489E-BDAD-CFEA83D775C0}" srcOrd="0"/>
    <dgm:cxn destId="{8CC594CC-24E5-4B6C-9155-3BBCFABB8A3A}" destOrd="0" modelId="{3D5915D1-D717-46E1-BA07-19B082EF1786}" presId="urn:microsoft.com/office/officeart/2005/8/layout/lProcess2" srcId="{450CACC5-34CF-438B-BEF1-E61761C1898C}" srcOrd="0" type="presOf"/>
    <dgm:cxn destId="{B946DA23-7E51-47A2-A324-EF5DC99EE383}" destOrd="0" modelId="{442FBD9E-B113-4D6C-AC9B-691CE4721179}" presId="urn:microsoft.com/office/officeart/2005/8/layout/lProcess2" srcId="{8CC594CC-24E5-4B6C-9155-3BBCFABB8A3A}" srcOrd="0" type="presParOf"/>
    <dgm:cxn destId="{73D0D78F-1732-4C58-A4B9-8966B4C518CC}" destOrd="0" modelId="{D988F275-BFF8-4A82-9F7D-C861202CC02E}" presId="urn:microsoft.com/office/officeart/2005/8/layout/lProcess2" srcId="{B946DA23-7E51-47A2-A324-EF5DC99EE383}" srcOrd="0" type="presParOf"/>
    <dgm:cxn destId="{0167FF06-43A9-43DD-A4AF-9717C8E2270D}" destOrd="0" modelId="{069FBFBA-01E8-46F3-8684-BA256FEF52B9}" presId="urn:microsoft.com/office/officeart/2005/8/layout/lProcess2" srcId="{B946DA23-7E51-47A2-A324-EF5DC99EE383}" srcOrd="1" type="presParOf"/>
    <dgm:cxn destId="{30FCE06F-6258-42E3-8D7E-EA8F33C50B91}" destOrd="0" modelId="{1BD8E46D-BB7D-46AE-B645-3EF5B68C4A02}" presId="urn:microsoft.com/office/officeart/2005/8/layout/lProcess2" srcId="{B946DA23-7E51-47A2-A324-EF5DC99EE383}" srcOrd="2" type="presParOf"/>
    <dgm:cxn destId="{3A3D16FA-294F-4DE2-926C-1734037B9289}" destOrd="0" modelId="{58F1F1FE-1DC5-456A-8321-46E2FE787D02}" presId="urn:microsoft.com/office/officeart/2005/8/layout/lProcess2" srcId="{30FCE06F-6258-42E3-8D7E-EA8F33C50B91}" srcOrd="0" type="presParOf"/>
    <dgm:cxn destId="{4E31925F-5938-4BDD-A463-2654F5AAA0AC}" destOrd="0" modelId="{72FC7E07-43AB-4EDB-B85B-02A303B483B0}" presId="urn:microsoft.com/office/officeart/2005/8/layout/lProcess2" srcId="{3A3D16FA-294F-4DE2-926C-1734037B9289}" srcOrd="0" type="presParOf"/>
    <dgm:cxn destId="{91B469DB-0D9A-4F1D-9274-FED2072C313F}" destOrd="0" modelId="{16B15F9F-B0CB-465D-8DD0-C45E8FBC8071}" presId="urn:microsoft.com/office/officeart/2005/8/layout/lProcess2" srcId="{3A3D16FA-294F-4DE2-926C-1734037B9289}" srcOrd="1" type="presParOf"/>
    <dgm:cxn destId="{7BBB8D94-E022-4732-B14D-9EB12B07C857}" destOrd="0" modelId="{981901DA-A7A4-4EB3-A3DB-96CD8A26D4B0}" presId="urn:microsoft.com/office/officeart/2005/8/layout/lProcess2" srcId="{3A3D16FA-294F-4DE2-926C-1734037B9289}" srcOrd="2" type="presParOf"/>
    <dgm:cxn destId="{E12F5C0C-CB3C-43B5-9227-665885E835DE}" destOrd="0" modelId="{A30B7982-C780-405C-9F80-DC0D005B9848}" presId="urn:microsoft.com/office/officeart/2005/8/layout/lProcess2" srcId="{3A3D16FA-294F-4DE2-926C-1734037B9289}" srcOrd="3" type="presParOf"/>
    <dgm:cxn destId="{8A66AF46-5869-4C2B-9F40-FF4059D1D6E8}" destOrd="0" modelId="{A26CE1BC-EB06-43F5-83EC-655A7AA493D8}" presId="urn:microsoft.com/office/officeart/2005/8/layout/lProcess2" srcId="{3A3D16FA-294F-4DE2-926C-1734037B9289}" srcOrd="4" type="presParOf"/>
    <dgm:cxn destId="{11812408-C2C6-4CF9-9F7D-4E4169332A90}" destOrd="0" modelId="{1B0640D6-3607-4CCB-B9A3-37C50274B674}" presId="urn:microsoft.com/office/officeart/2005/8/layout/lProcess2" srcId="{3A3D16FA-294F-4DE2-926C-1734037B9289}" srcOrd="5" type="presParOf"/>
    <dgm:cxn destId="{00592197-519F-4963-8639-565B8A706670}" destOrd="0" modelId="{C0221B7A-3E25-4FDE-BE09-E733B31033ED}" presId="urn:microsoft.com/office/officeart/2005/8/layout/lProcess2" srcId="{3A3D16FA-294F-4DE2-926C-1734037B9289}" srcOrd="6" type="presParOf"/>
    <dgm:cxn destId="{C5BB7A64-AEBA-4493-A792-3810EF17F815}" destOrd="0" modelId="{CD150F94-51F8-40E5-8A3A-C896C1DCDAC9}" presId="urn:microsoft.com/office/officeart/2005/8/layout/lProcess2" srcId="{3A3D16FA-294F-4DE2-926C-1734037B9289}" srcOrd="7" type="presParOf"/>
    <dgm:cxn destId="{157C0248-D2CE-4CE2-88FF-B82936F4871B}" destOrd="0" modelId="{7782311B-3262-4470-9FD3-C070434BFCDC}" presId="urn:microsoft.com/office/officeart/2005/8/layout/lProcess2" srcId="{3A3D16FA-294F-4DE2-926C-1734037B9289}" srcOrd="8"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6.xml><?xml version="1.0" encoding="utf-8"?>
<dgm:dataModel xmlns:dgm="http://schemas.openxmlformats.org/drawingml/2006/diagram" xmlns:a="http://schemas.openxmlformats.org/drawingml/2006/main">
  <dgm:ptLst>
    <dgm:pt modelId="{3AA0534A-8C17-489B-84B4-2E5DA4735AFA}" type="doc">
      <dgm:prSet csCatId="colorful" csTypeId="urn:microsoft.com/office/officeart/2005/8/colors/colorful5" loCatId="process" loTypeId="urn:microsoft.com/office/officeart/2005/8/layout/vProcess5" phldr="1" qsCatId="simple" qsTypeId="urn:microsoft.com/office/officeart/2005/8/quickstyle/simple1"/>
      <dgm:spPr/>
      <dgm:t>
        <a:bodyPr numCol="1"/>
        <a:lstStyle/>
        <a:p>
          <a:endParaRPr lang="en-US"/>
        </a:p>
      </dgm:t>
    </dgm:pt>
    <dgm:pt modelId="{6B34E225-344A-449C-9F7B-FD295A7C2EC3}">
      <dgm:prSet custT="1" phldrT="[Text]"/>
      <dgm:spPr/>
      <dgm:t>
        <a:bodyPr numCol="1"/>
        <a:lstStyle/>
        <a:p>
          <a:r>
            <a:rPr dirty="0" lang="en-US" sz="2800">
              <a:latin charset="0" panose="02020603050405020304" pitchFamily="18" typeface="Times New Roman"/>
              <a:cs charset="0" panose="02020603050405020304" pitchFamily="18" typeface="Times New Roman"/>
            </a:rPr>
            <a:t>Geographic Location of the community </a:t>
          </a:r>
        </a:p>
      </dgm:t>
    </dgm:pt>
    <dgm:pt cxnId="{B456BEBE-345C-4784-8080-DE721376968E}" modelId="{0C26FB17-9268-4F3A-9CE9-3795A67914EE}" type="parTrans">
      <dgm:prSet/>
      <dgm:spPr/>
      <dgm:t>
        <a:bodyPr numCol="1"/>
        <a:lstStyle/>
        <a:p>
          <a:endParaRPr lang="en-US" sz="1200">
            <a:latin charset="0" panose="02020603050405020304" pitchFamily="18" typeface="Times New Roman"/>
            <a:cs charset="0" panose="02020603050405020304" pitchFamily="18" typeface="Times New Roman"/>
          </a:endParaRPr>
        </a:p>
      </dgm:t>
    </dgm:pt>
    <dgm:pt cxnId="{B456BEBE-345C-4784-8080-DE721376968E}" modelId="{E5A1CBC0-4E7C-4F21-AAC1-E31C15B2F002}" type="sibTrans">
      <dgm:prSet/>
      <dgm:spPr/>
      <dgm:t>
        <a:bodyPr numCol="1"/>
        <a:lstStyle/>
        <a:p>
          <a:endParaRPr lang="en-US" sz="1200">
            <a:latin charset="0" panose="02020603050405020304" pitchFamily="18" typeface="Times New Roman"/>
            <a:cs charset="0" panose="02020603050405020304" pitchFamily="18" typeface="Times New Roman"/>
          </a:endParaRPr>
        </a:p>
      </dgm:t>
    </dgm:pt>
    <dgm:pt modelId="{DAF36435-0850-4FFA-BD81-61EDDA5E0B52}">
      <dgm:prSet custT="1" phldrT="[Text]"/>
      <dgm:spPr/>
      <dgm:t>
        <a:bodyPr numCol="1"/>
        <a:lstStyle/>
        <a:p>
          <a:r>
            <a:rPr dirty="0" lang="en-US" sz="2800">
              <a:latin charset="0" panose="02020603050405020304" pitchFamily="18" typeface="Times New Roman"/>
              <a:cs charset="0" panose="02020603050405020304" pitchFamily="18" typeface="Times New Roman"/>
            </a:rPr>
            <a:t>Cultural and other diversity</a:t>
          </a:r>
        </a:p>
      </dgm:t>
    </dgm:pt>
    <dgm:pt cxnId="{3D5BACFE-E06E-4A1D-94F9-7D1AFFE23263}" modelId="{E1202ACF-3FA1-4B69-A76D-378F2F078157}" type="parTrans">
      <dgm:prSet/>
      <dgm:spPr/>
      <dgm:t>
        <a:bodyPr numCol="1"/>
        <a:lstStyle/>
        <a:p>
          <a:endParaRPr lang="en-US" sz="1200">
            <a:latin charset="0" panose="02020603050405020304" pitchFamily="18" typeface="Times New Roman"/>
            <a:cs charset="0" panose="02020603050405020304" pitchFamily="18" typeface="Times New Roman"/>
          </a:endParaRPr>
        </a:p>
      </dgm:t>
    </dgm:pt>
    <dgm:pt cxnId="{3D5BACFE-E06E-4A1D-94F9-7D1AFFE23263}" modelId="{81D83C48-943C-4A4C-BA90-CF74488B9C1A}" type="sibTrans">
      <dgm:prSet/>
      <dgm:spPr/>
      <dgm:t>
        <a:bodyPr numCol="1"/>
        <a:lstStyle/>
        <a:p>
          <a:endParaRPr lang="en-US" sz="1200">
            <a:latin charset="0" panose="02020603050405020304" pitchFamily="18" typeface="Times New Roman"/>
            <a:cs charset="0" panose="02020603050405020304" pitchFamily="18" typeface="Times New Roman"/>
          </a:endParaRPr>
        </a:p>
      </dgm:t>
    </dgm:pt>
    <dgm:pt modelId="{6EC22154-FCFA-48AD-A76C-13FD1DB9A610}">
      <dgm:prSet custT="1" phldrT="[Text]"/>
      <dgm:spPr/>
      <dgm:t>
        <a:bodyPr numCol="1"/>
        <a:lstStyle/>
        <a:p>
          <a:r>
            <a:rPr lang="en-US" sz="2800">
              <a:latin charset="0" panose="02020603050405020304" pitchFamily="18" typeface="Times New Roman"/>
              <a:cs charset="0" panose="02020603050405020304" pitchFamily="18" typeface="Times New Roman"/>
            </a:rPr>
            <a:t>Legislations (both existing and new)</a:t>
          </a:r>
        </a:p>
      </dgm:t>
    </dgm:pt>
    <dgm:pt cxnId="{28B91FB9-6ADB-4E76-954C-96E119FA6592}" modelId="{88225D6A-DC48-4558-A68C-F0E8E227C7D1}" type="parTrans">
      <dgm:prSet/>
      <dgm:spPr/>
      <dgm:t>
        <a:bodyPr numCol="1"/>
        <a:lstStyle/>
        <a:p>
          <a:endParaRPr lang="en-US" sz="1200">
            <a:latin charset="0" panose="02020603050405020304" pitchFamily="18" typeface="Times New Roman"/>
            <a:cs charset="0" panose="02020603050405020304" pitchFamily="18" typeface="Times New Roman"/>
          </a:endParaRPr>
        </a:p>
      </dgm:t>
    </dgm:pt>
    <dgm:pt cxnId="{28B91FB9-6ADB-4E76-954C-96E119FA6592}" modelId="{32D465D8-41BC-40B9-A949-8B15B7CE22A0}" type="sibTrans">
      <dgm:prSet/>
      <dgm:spPr/>
      <dgm:t>
        <a:bodyPr numCol="1"/>
        <a:lstStyle/>
        <a:p>
          <a:endParaRPr lang="en-US" sz="1200">
            <a:latin charset="0" panose="02020603050405020304" pitchFamily="18" typeface="Times New Roman"/>
            <a:cs charset="0" panose="02020603050405020304" pitchFamily="18" typeface="Times New Roman"/>
          </a:endParaRPr>
        </a:p>
      </dgm:t>
    </dgm:pt>
    <dgm:pt modelId="{DFA8E539-F100-4830-AAB4-A58F07FABE9D}">
      <dgm:prSet custT="1" phldrT="[Text]"/>
      <dgm:spPr/>
      <dgm:t>
        <a:bodyPr numCol="1"/>
        <a:lstStyle/>
        <a:p>
          <a:r>
            <a:rPr dirty="0" lang="en-US" sz="2800">
              <a:latin charset="0" panose="02020603050405020304" pitchFamily="18" typeface="Times New Roman"/>
              <a:cs charset="0" panose="02020603050405020304" pitchFamily="18" typeface="Times New Roman"/>
            </a:rPr>
            <a:t>Demographic change of modern society</a:t>
          </a:r>
        </a:p>
      </dgm:t>
    </dgm:pt>
    <dgm:pt cxnId="{46E33BAC-D2BE-4E1E-ACAC-1B2A4E25E7AA}" modelId="{6275DDA4-97A8-4260-8442-358BDE950E86}" type="parTrans">
      <dgm:prSet/>
      <dgm:spPr/>
      <dgm:t>
        <a:bodyPr numCol="1"/>
        <a:lstStyle/>
        <a:p>
          <a:endParaRPr lang="en-US" sz="1200">
            <a:latin charset="0" panose="02020603050405020304" pitchFamily="18" typeface="Times New Roman"/>
            <a:cs charset="0" panose="02020603050405020304" pitchFamily="18" typeface="Times New Roman"/>
          </a:endParaRPr>
        </a:p>
      </dgm:t>
    </dgm:pt>
    <dgm:pt cxnId="{46E33BAC-D2BE-4E1E-ACAC-1B2A4E25E7AA}" modelId="{B933D26D-BFD3-4E42-95F3-93DC2DDBCD16}" type="sibTrans">
      <dgm:prSet/>
      <dgm:spPr/>
      <dgm:t>
        <a:bodyPr numCol="1"/>
        <a:lstStyle/>
        <a:p>
          <a:endParaRPr lang="en-US" sz="1200">
            <a:latin charset="0" panose="02020603050405020304" pitchFamily="18" typeface="Times New Roman"/>
            <a:cs charset="0" panose="02020603050405020304" pitchFamily="18" typeface="Times New Roman"/>
          </a:endParaRPr>
        </a:p>
      </dgm:t>
    </dgm:pt>
    <dgm:pt modelId="{2CE606C5-4198-4FA5-B8A1-E4810A063A0B}">
      <dgm:prSet custT="1" phldrT="[Text]"/>
      <dgm:spPr/>
      <dgm:t>
        <a:bodyPr numCol="1"/>
        <a:lstStyle/>
        <a:p>
          <a:r>
            <a:rPr dirty="0" lang="en-US" sz="2800">
              <a:latin charset="0" panose="02020603050405020304" pitchFamily="18" typeface="Times New Roman"/>
              <a:cs charset="0" panose="02020603050405020304" pitchFamily="18" typeface="Times New Roman"/>
            </a:rPr>
            <a:t>Existing health issues and Risk</a:t>
          </a:r>
        </a:p>
      </dgm:t>
    </dgm:pt>
    <dgm:pt cxnId="{055E9BB9-022B-4553-B6E1-04CB014DFEC6}" modelId="{81E7DBE3-FE0F-4F65-955D-307B5E594013}" type="parTrans">
      <dgm:prSet/>
      <dgm:spPr/>
      <dgm:t>
        <a:bodyPr numCol="1"/>
        <a:lstStyle/>
        <a:p>
          <a:endParaRPr altLang="en-GB" lang="en-GB"/>
        </a:p>
      </dgm:t>
    </dgm:pt>
    <dgm:pt cxnId="{055E9BB9-022B-4553-B6E1-04CB014DFEC6}" modelId="{CFEA077A-13D9-4AA0-8A25-52EAAA9E0FE3}" type="sibTrans">
      <dgm:prSet/>
      <dgm:spPr/>
      <dgm:t>
        <a:bodyPr numCol="1"/>
        <a:lstStyle/>
        <a:p>
          <a:endParaRPr altLang="en-GB" lang="en-GB"/>
        </a:p>
      </dgm:t>
    </dgm:pt>
    <dgm:pt modelId="{0854018A-1B31-44A9-9E7B-5B68F1284C2B}" type="pres">
      <dgm:prSet presAssocID="{3AA0534A-8C17-489B-84B4-2E5DA4735AFA}" presName="outerComposite" presStyleCnt="0">
        <dgm:presLayoutVars>
          <dgm:chMax val="5"/>
          <dgm:dir/>
          <dgm:resizeHandles val="exact"/>
        </dgm:presLayoutVars>
      </dgm:prSet>
      <dgm:spPr/>
    </dgm:pt>
    <dgm:pt modelId="{97561D9F-B7AD-400F-A36A-CC881CDD37BD}" type="pres">
      <dgm:prSet presAssocID="{3AA0534A-8C17-489B-84B4-2E5DA4735AFA}" presName="dummyMaxCanvas" presStyleCnt="0">
        <dgm:presLayoutVars/>
      </dgm:prSet>
      <dgm:spPr/>
    </dgm:pt>
    <dgm:pt modelId="{E79269ED-507E-48BD-A65A-371F7C9CC79F}" type="pres">
      <dgm:prSet presAssocID="{3AA0534A-8C17-489B-84B4-2E5DA4735AFA}" presName="FiveNodes_1" presStyleCnt="5" presStyleIdx="0" presStyleLbl="node1">
        <dgm:presLayoutVars>
          <dgm:bulletEnabled val="1"/>
        </dgm:presLayoutVars>
      </dgm:prSet>
      <dgm:spPr/>
    </dgm:pt>
    <dgm:pt modelId="{70CB04EE-8BBF-40E9-A8B1-9C987DCD497E}" type="pres">
      <dgm:prSet presAssocID="{3AA0534A-8C17-489B-84B4-2E5DA4735AFA}" presName="FiveNodes_2" presStyleCnt="5" presStyleIdx="1" presStyleLbl="node1">
        <dgm:presLayoutVars>
          <dgm:bulletEnabled val="1"/>
        </dgm:presLayoutVars>
      </dgm:prSet>
      <dgm:spPr/>
    </dgm:pt>
    <dgm:pt modelId="{0517B321-A96C-4277-ADDA-47E7453F25BE}" type="pres">
      <dgm:prSet presAssocID="{3AA0534A-8C17-489B-84B4-2E5DA4735AFA}" presName="FiveNodes_3" presStyleCnt="5" presStyleIdx="2" presStyleLbl="node1">
        <dgm:presLayoutVars>
          <dgm:bulletEnabled val="1"/>
        </dgm:presLayoutVars>
      </dgm:prSet>
      <dgm:spPr/>
    </dgm:pt>
    <dgm:pt modelId="{08772B48-77E8-474E-B462-650295A4CEF7}" type="pres">
      <dgm:prSet presAssocID="{3AA0534A-8C17-489B-84B4-2E5DA4735AFA}" presName="FiveNodes_4" presStyleCnt="5" presStyleIdx="3" presStyleLbl="node1">
        <dgm:presLayoutVars>
          <dgm:bulletEnabled val="1"/>
        </dgm:presLayoutVars>
      </dgm:prSet>
      <dgm:spPr/>
    </dgm:pt>
    <dgm:pt modelId="{7E6737F6-9301-4AF7-A837-6D3595FFD707}" type="pres">
      <dgm:prSet presAssocID="{3AA0534A-8C17-489B-84B4-2E5DA4735AFA}" presName="FiveNodes_5" presStyleCnt="5" presStyleIdx="4" presStyleLbl="node1">
        <dgm:presLayoutVars>
          <dgm:bulletEnabled val="1"/>
        </dgm:presLayoutVars>
      </dgm:prSet>
      <dgm:spPr/>
    </dgm:pt>
    <dgm:pt modelId="{30B615FB-5B30-48AF-A3E9-34F63AB3325B}" type="pres">
      <dgm:prSet presAssocID="{3AA0534A-8C17-489B-84B4-2E5DA4735AFA}" presName="FiveConn_1-2" presStyleCnt="4" presStyleIdx="0" presStyleLbl="fgAccFollowNode1">
        <dgm:presLayoutVars>
          <dgm:bulletEnabled val="1"/>
        </dgm:presLayoutVars>
      </dgm:prSet>
      <dgm:spPr/>
    </dgm:pt>
    <dgm:pt modelId="{1C11C296-2D1D-4DD4-9114-7812D21345ED}" type="pres">
      <dgm:prSet presAssocID="{3AA0534A-8C17-489B-84B4-2E5DA4735AFA}" presName="FiveConn_2-3" presStyleCnt="4" presStyleIdx="1" presStyleLbl="fgAccFollowNode1">
        <dgm:presLayoutVars>
          <dgm:bulletEnabled val="1"/>
        </dgm:presLayoutVars>
      </dgm:prSet>
      <dgm:spPr/>
    </dgm:pt>
    <dgm:pt modelId="{B3F3A1B4-A447-4CE8-9062-9F6178F87160}" type="pres">
      <dgm:prSet presAssocID="{3AA0534A-8C17-489B-84B4-2E5DA4735AFA}" presName="FiveConn_3-4" presStyleCnt="4" presStyleIdx="2" presStyleLbl="fgAccFollowNode1">
        <dgm:presLayoutVars>
          <dgm:bulletEnabled val="1"/>
        </dgm:presLayoutVars>
      </dgm:prSet>
      <dgm:spPr/>
    </dgm:pt>
    <dgm:pt modelId="{4D62B841-A983-44A1-968D-384636D1B7F1}" type="pres">
      <dgm:prSet presAssocID="{3AA0534A-8C17-489B-84B4-2E5DA4735AFA}" presName="FiveConn_4-5" presStyleCnt="4" presStyleIdx="3" presStyleLbl="fgAccFollowNode1">
        <dgm:presLayoutVars>
          <dgm:bulletEnabled val="1"/>
        </dgm:presLayoutVars>
      </dgm:prSet>
      <dgm:spPr/>
    </dgm:pt>
    <dgm:pt modelId="{51B7BCBE-F014-4F58-A33E-63F2A3E0A7EC}" type="pres">
      <dgm:prSet presAssocID="{3AA0534A-8C17-489B-84B4-2E5DA4735AFA}" presName="FiveNodes_1_text" presStyleCnt="5" presStyleIdx="4" presStyleLbl="node1">
        <dgm:presLayoutVars>
          <dgm:bulletEnabled val="1"/>
        </dgm:presLayoutVars>
      </dgm:prSet>
      <dgm:spPr/>
    </dgm:pt>
    <dgm:pt modelId="{FB28F592-EA08-4D32-B603-D3D93F13CF53}" type="pres">
      <dgm:prSet presAssocID="{3AA0534A-8C17-489B-84B4-2E5DA4735AFA}" presName="FiveNodes_2_text" presStyleCnt="5" presStyleIdx="4" presStyleLbl="node1">
        <dgm:presLayoutVars>
          <dgm:bulletEnabled val="1"/>
        </dgm:presLayoutVars>
      </dgm:prSet>
      <dgm:spPr/>
    </dgm:pt>
    <dgm:pt modelId="{A986E0D6-E9D9-4D62-B720-F976EED3EFA1}" type="pres">
      <dgm:prSet presAssocID="{3AA0534A-8C17-489B-84B4-2E5DA4735AFA}" presName="FiveNodes_3_text" presStyleCnt="5" presStyleIdx="4" presStyleLbl="node1">
        <dgm:presLayoutVars>
          <dgm:bulletEnabled val="1"/>
        </dgm:presLayoutVars>
      </dgm:prSet>
      <dgm:spPr/>
    </dgm:pt>
    <dgm:pt modelId="{30CA2916-BE5F-49A5-81E5-456764FF2479}" type="pres">
      <dgm:prSet presAssocID="{3AA0534A-8C17-489B-84B4-2E5DA4735AFA}" presName="FiveNodes_4_text" presStyleCnt="5" presStyleIdx="4" presStyleLbl="node1">
        <dgm:presLayoutVars>
          <dgm:bulletEnabled val="1"/>
        </dgm:presLayoutVars>
      </dgm:prSet>
      <dgm:spPr/>
    </dgm:pt>
    <dgm:pt modelId="{02D3DC55-A28F-4A28-83CE-B19421F80699}" type="pres">
      <dgm:prSet presAssocID="{3AA0534A-8C17-489B-84B4-2E5DA4735AFA}" presName="FiveNodes_5_text" presStyleCnt="5" presStyleIdx="4" presStyleLbl="node1">
        <dgm:presLayoutVars>
          <dgm:bulletEnabled val="1"/>
        </dgm:presLayoutVars>
      </dgm:prSet>
      <dgm:spPr/>
    </dgm:pt>
  </dgm:ptLst>
  <dgm:cxnLst>
    <dgm:cxn destId="{0517B321-A96C-4277-ADDA-47E7453F25BE}" destOrd="0" modelId="{6AC3190D-687F-48F8-8C1B-14F6C4AE216E}" presId="urn:microsoft.com/office/officeart/2005/8/layout/vProcess5" srcId="{6EC22154-FCFA-48AD-A76C-13FD1DB9A610}" srcOrd="0" type="presOf"/>
    <dgm:cxn destId="{FB28F592-EA08-4D32-B603-D3D93F13CF53}" destOrd="0" modelId="{A44A5510-58AF-481F-9D2B-5794628C4C1C}" presId="urn:microsoft.com/office/officeart/2005/8/layout/vProcess5" srcId="{DAF36435-0850-4FFA-BD81-61EDDA5E0B52}" srcOrd="1" type="presOf"/>
    <dgm:cxn destId="{30B615FB-5B30-48AF-A3E9-34F63AB3325B}" destOrd="0" modelId="{E631081B-6AC3-4DC3-977C-3573DCB9D475}" presId="urn:microsoft.com/office/officeart/2005/8/layout/vProcess5" srcId="{E5A1CBC0-4E7C-4F21-AAC1-E31C15B2F002}" srcOrd="0" type="presOf"/>
    <dgm:cxn destId="{70CB04EE-8BBF-40E9-A8B1-9C987DCD497E}" destOrd="0" modelId="{2A82E931-ACD3-4321-B575-415B34B3939F}" presId="urn:microsoft.com/office/officeart/2005/8/layout/vProcess5" srcId="{DAF36435-0850-4FFA-BD81-61EDDA5E0B52}" srcOrd="0" type="presOf"/>
    <dgm:cxn destId="{7E6737F6-9301-4AF7-A837-6D3595FFD707}" destOrd="0" modelId="{4315933F-122C-4A54-BD3C-554B1B4FD69B}" presId="urn:microsoft.com/office/officeart/2005/8/layout/vProcess5" srcId="{2CE606C5-4198-4FA5-B8A1-E4810A063A0B}" srcOrd="0" type="presOf"/>
    <dgm:cxn destId="{30CA2916-BE5F-49A5-81E5-456764FF2479}" destOrd="0" modelId="{CBC01260-65B8-462E-A14E-F4053C3CD085}" presId="urn:microsoft.com/office/officeart/2005/8/layout/vProcess5" srcId="{DFA8E539-F100-4830-AAB4-A58F07FABE9D}" srcOrd="1" type="presOf"/>
    <dgm:cxn destId="{B3F3A1B4-A447-4CE8-9062-9F6178F87160}" destOrd="0" modelId="{102A3C6F-709F-4094-9016-687F3DB387B4}" presId="urn:microsoft.com/office/officeart/2005/8/layout/vProcess5" srcId="{32D465D8-41BC-40B9-A949-8B15B7CE22A0}" srcOrd="0" type="presOf"/>
    <dgm:cxn destId="{E79269ED-507E-48BD-A65A-371F7C9CC79F}" destOrd="0" modelId="{17A46AA4-0731-4DDA-8219-CC54B5A9D302}" presId="urn:microsoft.com/office/officeart/2005/8/layout/vProcess5" srcId="{6B34E225-344A-449C-9F7B-FD295A7C2EC3}" srcOrd="0" type="presOf"/>
    <dgm:cxn destId="{DFA8E539-F100-4830-AAB4-A58F07FABE9D}" destOrd="0" modelId="{46E33BAC-D2BE-4E1E-ACAC-1B2A4E25E7AA}" parTransId="{6275DDA4-97A8-4260-8442-358BDE950E86}" sibTransId="{B933D26D-BFD3-4E42-95F3-93DC2DDBCD16}" srcId="{3AA0534A-8C17-489B-84B4-2E5DA4735AFA}" srcOrd="3"/>
    <dgm:cxn destId="{02D3DC55-A28F-4A28-83CE-B19421F80699}" destOrd="0" modelId="{737101B9-9F91-4E46-880F-4C3048FC2005}" presId="urn:microsoft.com/office/officeart/2005/8/layout/vProcess5" srcId="{2CE606C5-4198-4FA5-B8A1-E4810A063A0B}" srcOrd="1" type="presOf"/>
    <dgm:cxn destId="{6EC22154-FCFA-48AD-A76C-13FD1DB9A610}" destOrd="0" modelId="{28B91FB9-6ADB-4E76-954C-96E119FA6592}" parTransId="{88225D6A-DC48-4558-A68C-F0E8E227C7D1}" sibTransId="{32D465D8-41BC-40B9-A949-8B15B7CE22A0}" srcId="{3AA0534A-8C17-489B-84B4-2E5DA4735AFA}" srcOrd="2"/>
    <dgm:cxn destId="{2CE606C5-4198-4FA5-B8A1-E4810A063A0B}" destOrd="0" modelId="{055E9BB9-022B-4553-B6E1-04CB014DFEC6}" parTransId="{81E7DBE3-FE0F-4F65-955D-307B5E594013}" sibTransId="{CFEA077A-13D9-4AA0-8A25-52EAAA9E0FE3}" srcId="{3AA0534A-8C17-489B-84B4-2E5DA4735AFA}" srcOrd="4"/>
    <dgm:cxn destId="{6B34E225-344A-449C-9F7B-FD295A7C2EC3}" destOrd="0" modelId="{B456BEBE-345C-4784-8080-DE721376968E}" parTransId="{0C26FB17-9268-4F3A-9CE9-3795A67914EE}" sibTransId="{E5A1CBC0-4E7C-4F21-AAC1-E31C15B2F002}" srcId="{3AA0534A-8C17-489B-84B4-2E5DA4735AFA}" srcOrd="0"/>
    <dgm:cxn destId="{51B7BCBE-F014-4F58-A33E-63F2A3E0A7EC}" destOrd="0" modelId="{908E66C3-7E1D-4228-A12D-7D51A1C6532E}" presId="urn:microsoft.com/office/officeart/2005/8/layout/vProcess5" srcId="{6B34E225-344A-449C-9F7B-FD295A7C2EC3}" srcOrd="1" type="presOf"/>
    <dgm:cxn destId="{0854018A-1B31-44A9-9E7B-5B68F1284C2B}" destOrd="0" modelId="{C71080CB-A9A6-4EB2-9F97-004ABF18B658}" presId="urn:microsoft.com/office/officeart/2005/8/layout/vProcess5" srcId="{3AA0534A-8C17-489B-84B4-2E5DA4735AFA}" srcOrd="0" type="presOf"/>
    <dgm:cxn destId="{08772B48-77E8-474E-B462-650295A4CEF7}" destOrd="0" modelId="{66E3B4E6-E92A-4577-AC73-674429579BD7}" presId="urn:microsoft.com/office/officeart/2005/8/layout/vProcess5" srcId="{DFA8E539-F100-4830-AAB4-A58F07FABE9D}" srcOrd="0" type="presOf"/>
    <dgm:cxn destId="{1C11C296-2D1D-4DD4-9114-7812D21345ED}" destOrd="0" modelId="{E2DD56F0-6466-4B65-9B4C-EAE525211CDC}" presId="urn:microsoft.com/office/officeart/2005/8/layout/vProcess5" srcId="{81D83C48-943C-4A4C-BA90-CF74488B9C1A}" srcOrd="0" type="presOf"/>
    <dgm:cxn destId="{A986E0D6-E9D9-4D62-B720-F976EED3EFA1}" destOrd="0" modelId="{AB03B5F2-BECD-4946-AAB5-86B9B024FFA9}" presId="urn:microsoft.com/office/officeart/2005/8/layout/vProcess5" srcId="{6EC22154-FCFA-48AD-A76C-13FD1DB9A610}" srcOrd="1" type="presOf"/>
    <dgm:cxn destId="{4D62B841-A983-44A1-968D-384636D1B7F1}" destOrd="0" modelId="{41B836F5-E19B-4900-B2F9-A50AD3B32A7D}" presId="urn:microsoft.com/office/officeart/2005/8/layout/vProcess5" srcId="{B933D26D-BFD3-4E42-95F3-93DC2DDBCD16}" srcOrd="0" type="presOf"/>
    <dgm:cxn destId="{DAF36435-0850-4FFA-BD81-61EDDA5E0B52}" destOrd="0" modelId="{3D5BACFE-E06E-4A1D-94F9-7D1AFFE23263}" parTransId="{E1202ACF-3FA1-4B69-A76D-378F2F078157}" sibTransId="{81D83C48-943C-4A4C-BA90-CF74488B9C1A}" srcId="{3AA0534A-8C17-489B-84B4-2E5DA4735AFA}" srcOrd="1"/>
    <dgm:cxn destId="{97561D9F-B7AD-400F-A36A-CC881CDD37BD}" destOrd="0" modelId="{0A11A43A-8AB1-472B-94F5-312C231AE86E}" presId="urn:microsoft.com/office/officeart/2005/8/layout/vProcess5" srcId="{0854018A-1B31-44A9-9E7B-5B68F1284C2B}" srcOrd="0" type="presParOf"/>
    <dgm:cxn destId="{E79269ED-507E-48BD-A65A-371F7C9CC79F}" destOrd="0" modelId="{A222799D-60D3-4DC3-9DE0-BAE5DBB4918A}" presId="urn:microsoft.com/office/officeart/2005/8/layout/vProcess5" srcId="{0854018A-1B31-44A9-9E7B-5B68F1284C2B}" srcOrd="1" type="presParOf"/>
    <dgm:cxn destId="{70CB04EE-8BBF-40E9-A8B1-9C987DCD497E}" destOrd="0" modelId="{D4BF551F-2AB7-414E-8F94-BF670185E4AE}" presId="urn:microsoft.com/office/officeart/2005/8/layout/vProcess5" srcId="{0854018A-1B31-44A9-9E7B-5B68F1284C2B}" srcOrd="2" type="presParOf"/>
    <dgm:cxn destId="{0517B321-A96C-4277-ADDA-47E7453F25BE}" destOrd="0" modelId="{BE5A05FB-5BE0-4289-8FC0-0B4C35C2165B}" presId="urn:microsoft.com/office/officeart/2005/8/layout/vProcess5" srcId="{0854018A-1B31-44A9-9E7B-5B68F1284C2B}" srcOrd="3" type="presParOf"/>
    <dgm:cxn destId="{08772B48-77E8-474E-B462-650295A4CEF7}" destOrd="0" modelId="{05B0656C-73E6-4786-A93C-7FB49279C3EE}" presId="urn:microsoft.com/office/officeart/2005/8/layout/vProcess5" srcId="{0854018A-1B31-44A9-9E7B-5B68F1284C2B}" srcOrd="4" type="presParOf"/>
    <dgm:cxn destId="{7E6737F6-9301-4AF7-A837-6D3595FFD707}" destOrd="0" modelId="{8C2188D3-38CE-4EE0-BB63-1A7EEC5418CE}" presId="urn:microsoft.com/office/officeart/2005/8/layout/vProcess5" srcId="{0854018A-1B31-44A9-9E7B-5B68F1284C2B}" srcOrd="5" type="presParOf"/>
    <dgm:cxn destId="{30B615FB-5B30-48AF-A3E9-34F63AB3325B}" destOrd="0" modelId="{252A57C6-5B2F-4144-A10C-07B52D3F066B}" presId="urn:microsoft.com/office/officeart/2005/8/layout/vProcess5" srcId="{0854018A-1B31-44A9-9E7B-5B68F1284C2B}" srcOrd="6" type="presParOf"/>
    <dgm:cxn destId="{1C11C296-2D1D-4DD4-9114-7812D21345ED}" destOrd="0" modelId="{F7D8F361-8D22-4862-A70C-16548999358F}" presId="urn:microsoft.com/office/officeart/2005/8/layout/vProcess5" srcId="{0854018A-1B31-44A9-9E7B-5B68F1284C2B}" srcOrd="7" type="presParOf"/>
    <dgm:cxn destId="{B3F3A1B4-A447-4CE8-9062-9F6178F87160}" destOrd="0" modelId="{C3DDD362-9961-46CA-B9EE-779DBD1BA5E2}" presId="urn:microsoft.com/office/officeart/2005/8/layout/vProcess5" srcId="{0854018A-1B31-44A9-9E7B-5B68F1284C2B}" srcOrd="8" type="presParOf"/>
    <dgm:cxn destId="{4D62B841-A983-44A1-968D-384636D1B7F1}" destOrd="0" modelId="{F3B4806C-E46E-4F7C-97D0-1BB34C88C73B}" presId="urn:microsoft.com/office/officeart/2005/8/layout/vProcess5" srcId="{0854018A-1B31-44A9-9E7B-5B68F1284C2B}" srcOrd="9" type="presParOf"/>
    <dgm:cxn destId="{51B7BCBE-F014-4F58-A33E-63F2A3E0A7EC}" destOrd="0" modelId="{4CBFDF7E-5E5C-461F-B6DE-B23BFBE53D5D}" presId="urn:microsoft.com/office/officeart/2005/8/layout/vProcess5" srcId="{0854018A-1B31-44A9-9E7B-5B68F1284C2B}" srcOrd="10" type="presParOf"/>
    <dgm:cxn destId="{FB28F592-EA08-4D32-B603-D3D93F13CF53}" destOrd="0" modelId="{AC829E08-621E-429D-807C-D736E72F4E2B}" presId="urn:microsoft.com/office/officeart/2005/8/layout/vProcess5" srcId="{0854018A-1B31-44A9-9E7B-5B68F1284C2B}" srcOrd="11" type="presParOf"/>
    <dgm:cxn destId="{A986E0D6-E9D9-4D62-B720-F976EED3EFA1}" destOrd="0" modelId="{2C917AB5-A0C5-4603-B306-5996DD211413}" presId="urn:microsoft.com/office/officeart/2005/8/layout/vProcess5" srcId="{0854018A-1B31-44A9-9E7B-5B68F1284C2B}" srcOrd="12" type="presParOf"/>
    <dgm:cxn destId="{30CA2916-BE5F-49A5-81E5-456764FF2479}" destOrd="0" modelId="{B777A29D-0269-441E-BDA8-A648AD917CD5}" presId="urn:microsoft.com/office/officeart/2005/8/layout/vProcess5" srcId="{0854018A-1B31-44A9-9E7B-5B68F1284C2B}" srcOrd="13" type="presParOf"/>
    <dgm:cxn destId="{02D3DC55-A28F-4A28-83CE-B19421F80699}" destOrd="0" modelId="{FD6C6623-462B-43FE-8728-F22738F66FE3}" presId="urn:microsoft.com/office/officeart/2005/8/layout/vProcess5" srcId="{0854018A-1B31-44A9-9E7B-5B68F1284C2B}" srcOrd="14"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7.xml><?xml version="1.0" encoding="utf-8"?>
<dgm:dataModel xmlns:dgm="http://schemas.openxmlformats.org/drawingml/2006/diagram" xmlns:a="http://schemas.openxmlformats.org/drawingml/2006/main">
  <dgm:ptLst>
    <dgm:pt modelId="{B56DECB7-7D39-491C-ACA8-4B303F089291}" type="doc">
      <dgm:prSet csCatId="colorful" csTypeId="urn:microsoft.com/office/officeart/2005/8/colors/colorful5" loCatId="list" loTypeId="urn:microsoft.com/office/officeart/2005/8/layout/vList2" phldr="1" qsCatId="simple" qsTypeId="urn:microsoft.com/office/officeart/2005/8/quickstyle/simple1"/>
      <dgm:spPr/>
      <dgm:t>
        <a:bodyPr numCol="1"/>
        <a:lstStyle/>
        <a:p>
          <a:endParaRPr altLang="en-GB" lang="en-GB"/>
        </a:p>
      </dgm:t>
    </dgm:pt>
    <dgm:pt modelId="{6C1157DF-F4DD-4F1F-994E-46C97D7AE6D0}">
      <dgm:prSet phldrT="[Tex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The care act</a:t>
          </a:r>
          <a:endParaRPr altLang="en-GB" dirty="0" lang="en-GB"/>
        </a:p>
      </dgm:t>
    </dgm:pt>
    <dgm:pt cxnId="{4C527C09-EAA2-4954-B123-F9786747ADE7}" modelId="{3A3F58C1-788F-482C-98A8-C18AE68D2F01}" type="parTrans">
      <dgm:prSet/>
      <dgm:spPr/>
      <dgm:t>
        <a:bodyPr numCol="1"/>
        <a:lstStyle/>
        <a:p>
          <a:endParaRPr altLang="en-GB" lang="en-GB"/>
        </a:p>
      </dgm:t>
    </dgm:pt>
    <dgm:pt cxnId="{4C527C09-EAA2-4954-B123-F9786747ADE7}" modelId="{E22B1519-4733-41D9-9809-F4530FD5DE8F}" type="sibTrans">
      <dgm:prSet/>
      <dgm:spPr/>
      <dgm:t>
        <a:bodyPr numCol="1"/>
        <a:lstStyle/>
        <a:p>
          <a:endParaRPr altLang="en-GB" lang="en-GB"/>
        </a:p>
      </dgm:t>
    </dgm:pt>
    <dgm:pt modelId="{4B52E27A-1575-4666-A399-3098740FEB51}">
      <dgm:prSet/>
      <dgm:spPr/>
      <dgm:t>
        <a:bodyPr numCol="1"/>
        <a:lstStyle/>
        <a:p>
          <a:r>
            <a:rPr lang="en-US">
              <a:latin charset="0" panose="02020603050405020304" pitchFamily="18" typeface="Times New Roman"/>
              <a:ea charset="0" panose="020F0502020204030204" pitchFamily="34" typeface="Calibri"/>
              <a:cs charset="0" panose="02020603050405020304" pitchFamily="18" typeface="Times New Roman"/>
            </a:rPr>
            <a:t>The national health services five year forward view</a:t>
          </a:r>
          <a:endParaRPr dirty="0" lang="en-US">
            <a:latin charset="0" panose="02020603050405020304" pitchFamily="18" typeface="Times New Roman"/>
            <a:ea charset="0" panose="020F0502020204030204" pitchFamily="34" typeface="Calibri"/>
            <a:cs charset="0" panose="02020603050405020304" pitchFamily="18" typeface="Times New Roman"/>
          </a:endParaRPr>
        </a:p>
      </dgm:t>
    </dgm:pt>
    <dgm:pt cxnId="{428A7760-20E2-4918-A77B-3232AA500021}" modelId="{FCE3AA9C-C874-47F1-9F54-E5CD64D94327}" type="parTrans">
      <dgm:prSet/>
      <dgm:spPr/>
      <dgm:t>
        <a:bodyPr numCol="1"/>
        <a:lstStyle/>
        <a:p>
          <a:endParaRPr altLang="en-GB" lang="en-GB"/>
        </a:p>
      </dgm:t>
    </dgm:pt>
    <dgm:pt cxnId="{428A7760-20E2-4918-A77B-3232AA500021}" modelId="{00216DD7-7EF3-4EC2-9D13-BB455216219E}" type="sibTrans">
      <dgm:prSet/>
      <dgm:spPr/>
      <dgm:t>
        <a:bodyPr numCol="1"/>
        <a:lstStyle/>
        <a:p>
          <a:endParaRPr altLang="en-GB" lang="en-GB"/>
        </a:p>
      </dgm:t>
    </dgm:pt>
    <dgm:pt modelId="{3AA8A3B2-CB7D-4E08-84BE-512EFA84417D}">
      <dgm:prSet/>
      <dgm:spPr/>
      <dgm:t>
        <a:bodyPr numCol="1"/>
        <a:lstStyle/>
        <a:p>
          <a:r>
            <a:rPr lang="en-US">
              <a:latin charset="0" panose="02020603050405020304" pitchFamily="18" typeface="Times New Roman"/>
              <a:ea charset="0" panose="020F0502020204030204" pitchFamily="34" typeface="Calibri"/>
              <a:cs charset="0" panose="02020603050405020304" pitchFamily="18" typeface="Times New Roman"/>
            </a:rPr>
            <a:t>The children and families act</a:t>
          </a:r>
          <a:endParaRPr dirty="0" lang="en-US">
            <a:latin charset="0" panose="02020603050405020304" pitchFamily="18" typeface="Times New Roman"/>
            <a:ea charset="0" panose="020F0502020204030204" pitchFamily="34" typeface="Calibri"/>
            <a:cs charset="0" panose="02020603050405020304" pitchFamily="18" typeface="Times New Roman"/>
          </a:endParaRPr>
        </a:p>
      </dgm:t>
    </dgm:pt>
    <dgm:pt cxnId="{68D231F8-03FD-49EF-A427-695AA00DEFEC}" modelId="{B873964A-090C-441F-855D-A86C9FFA1012}" type="parTrans">
      <dgm:prSet/>
      <dgm:spPr/>
      <dgm:t>
        <a:bodyPr numCol="1"/>
        <a:lstStyle/>
        <a:p>
          <a:endParaRPr altLang="en-GB" lang="en-GB"/>
        </a:p>
      </dgm:t>
    </dgm:pt>
    <dgm:pt cxnId="{68D231F8-03FD-49EF-A427-695AA00DEFEC}" modelId="{0A4667FE-34A3-42E4-8D59-48BFC5980FCA}" type="sibTrans">
      <dgm:prSet/>
      <dgm:spPr/>
      <dgm:t>
        <a:bodyPr numCol="1"/>
        <a:lstStyle/>
        <a:p>
          <a:endParaRPr altLang="en-GB" lang="en-GB"/>
        </a:p>
      </dgm:t>
    </dgm:pt>
    <dgm:pt modelId="{9712579B-24B0-4904-B5CB-86CB8F2FC1D4}">
      <dgm:prSet/>
      <dgm:spPr/>
      <dgm:t>
        <a:bodyPr numCol="1"/>
        <a:lstStyle/>
        <a:p>
          <a:r>
            <a:rPr lang="en-US">
              <a:latin charset="0" panose="02020603050405020304" pitchFamily="18" typeface="Times New Roman"/>
              <a:ea charset="0" panose="020F0502020204030204" pitchFamily="34" typeface="Calibri"/>
              <a:cs charset="0" panose="02020603050405020304" pitchFamily="18" typeface="Times New Roman"/>
            </a:rPr>
            <a:t>Future in mind</a:t>
          </a:r>
          <a:endParaRPr dirty="0" lang="en-US">
            <a:latin charset="0" panose="02020603050405020304" pitchFamily="18" typeface="Times New Roman"/>
            <a:ea charset="0" panose="020F0502020204030204" pitchFamily="34" typeface="Calibri"/>
            <a:cs charset="0" panose="02020603050405020304" pitchFamily="18" typeface="Times New Roman"/>
          </a:endParaRPr>
        </a:p>
      </dgm:t>
    </dgm:pt>
    <dgm:pt cxnId="{E9022C17-CBA6-4AEC-AD96-9C5160A3E3A6}" modelId="{4825E8B8-8FC2-4853-B234-1A479960F44E}" type="parTrans">
      <dgm:prSet/>
      <dgm:spPr/>
      <dgm:t>
        <a:bodyPr numCol="1"/>
        <a:lstStyle/>
        <a:p>
          <a:endParaRPr altLang="en-GB" lang="en-GB"/>
        </a:p>
      </dgm:t>
    </dgm:pt>
    <dgm:pt cxnId="{E9022C17-CBA6-4AEC-AD96-9C5160A3E3A6}" modelId="{0A482969-3DE6-4A11-9842-4721416CE38D}" type="sibTrans">
      <dgm:prSet/>
      <dgm:spPr/>
      <dgm:t>
        <a:bodyPr numCol="1"/>
        <a:lstStyle/>
        <a:p>
          <a:endParaRPr altLang="en-GB" lang="en-GB"/>
        </a:p>
      </dgm:t>
    </dgm:pt>
    <dgm:pt modelId="{2BBDA0F6-2A7C-4B2D-951B-AA6F3A716F72}">
      <dgm:prSet/>
      <dgm:spPr/>
      <dgm:t>
        <a:bodyPr numCol="1"/>
        <a:lstStyle/>
        <a:p>
          <a:r>
            <a:rPr lang="en-US">
              <a:latin charset="0" panose="02020603050405020304" pitchFamily="18" typeface="Times New Roman"/>
              <a:ea charset="0" panose="020F0502020204030204" pitchFamily="34" typeface="Calibri"/>
              <a:cs charset="0" panose="02020603050405020304" pitchFamily="18" typeface="Times New Roman"/>
            </a:rPr>
            <a:t>Better care fund</a:t>
          </a:r>
          <a:endParaRPr dirty="0" lang="en-US">
            <a:latin charset="0" panose="02020603050405020304" pitchFamily="18" typeface="Times New Roman"/>
            <a:ea charset="0" panose="020F0502020204030204" pitchFamily="34" typeface="Calibri"/>
            <a:cs charset="0" panose="02020603050405020304" pitchFamily="18" typeface="Times New Roman"/>
          </a:endParaRPr>
        </a:p>
      </dgm:t>
    </dgm:pt>
    <dgm:pt cxnId="{25153061-ACE4-4897-85A8-93A2C161D985}" modelId="{8F0F6CA5-D5F2-460C-9E7C-701C61837CE2}" type="parTrans">
      <dgm:prSet/>
      <dgm:spPr/>
      <dgm:t>
        <a:bodyPr numCol="1"/>
        <a:lstStyle/>
        <a:p>
          <a:endParaRPr altLang="en-GB" lang="en-GB"/>
        </a:p>
      </dgm:t>
    </dgm:pt>
    <dgm:pt cxnId="{25153061-ACE4-4897-85A8-93A2C161D985}" modelId="{F025BCC1-E990-44E1-84C5-3375055BEF62}" type="sibTrans">
      <dgm:prSet/>
      <dgm:spPr/>
      <dgm:t>
        <a:bodyPr numCol="1"/>
        <a:lstStyle/>
        <a:p>
          <a:endParaRPr altLang="en-GB" lang="en-GB"/>
        </a:p>
      </dgm:t>
    </dgm:pt>
    <dgm:pt modelId="{5ED16614-53A4-4E03-92ED-221DA0E0DE6F}" type="pres">
      <dgm:prSet presAssocID="{B56DECB7-7D39-491C-ACA8-4B303F089291}" presName="linear" presStyleCnt="0">
        <dgm:presLayoutVars>
          <dgm:animLvl val="lvl"/>
          <dgm:resizeHandles val="exact"/>
        </dgm:presLayoutVars>
      </dgm:prSet>
      <dgm:spPr/>
    </dgm:pt>
    <dgm:pt modelId="{55CFA7C2-2631-4ACD-BDB6-3A6651A2F2AE}" type="pres">
      <dgm:prSet presAssocID="{6C1157DF-F4DD-4F1F-994E-46C97D7AE6D0}" presName="parentText" presStyleCnt="5" presStyleIdx="0" presStyleLbl="node1">
        <dgm:presLayoutVars>
          <dgm:chMax val="0"/>
          <dgm:bulletEnabled val="1"/>
        </dgm:presLayoutVars>
      </dgm:prSet>
      <dgm:spPr/>
    </dgm:pt>
    <dgm:pt modelId="{4C532C2B-79F2-427E-A2B9-847DCBC96873}" type="pres">
      <dgm:prSet presAssocID="{E22B1519-4733-41D9-9809-F4530FD5DE8F}" presName="spacer" presStyleCnt="0"/>
      <dgm:spPr/>
    </dgm:pt>
    <dgm:pt modelId="{0863E4F2-CD0E-4F9F-8044-0B687D2FFB0A}" type="pres">
      <dgm:prSet presAssocID="{4B52E27A-1575-4666-A399-3098740FEB51}" presName="parentText" presStyleCnt="5" presStyleIdx="1" presStyleLbl="node1">
        <dgm:presLayoutVars>
          <dgm:chMax val="0"/>
          <dgm:bulletEnabled val="1"/>
        </dgm:presLayoutVars>
      </dgm:prSet>
      <dgm:spPr/>
    </dgm:pt>
    <dgm:pt modelId="{F9A254E2-0B84-430E-A7F5-A9AE81CF7DEB}" type="pres">
      <dgm:prSet presAssocID="{00216DD7-7EF3-4EC2-9D13-BB455216219E}" presName="spacer" presStyleCnt="0"/>
      <dgm:spPr/>
    </dgm:pt>
    <dgm:pt modelId="{28553B2A-0A50-4956-B33E-05131E92E18B}" type="pres">
      <dgm:prSet presAssocID="{3AA8A3B2-CB7D-4E08-84BE-512EFA84417D}" presName="parentText" presStyleCnt="5" presStyleIdx="2" presStyleLbl="node1">
        <dgm:presLayoutVars>
          <dgm:chMax val="0"/>
          <dgm:bulletEnabled val="1"/>
        </dgm:presLayoutVars>
      </dgm:prSet>
      <dgm:spPr/>
    </dgm:pt>
    <dgm:pt modelId="{12709E24-6722-4E06-A65F-F84BD1F30D76}" type="pres">
      <dgm:prSet presAssocID="{0A4667FE-34A3-42E4-8D59-48BFC5980FCA}" presName="spacer" presStyleCnt="0"/>
      <dgm:spPr/>
    </dgm:pt>
    <dgm:pt modelId="{0332F2FC-7774-4335-873E-981C201C8046}" type="pres">
      <dgm:prSet presAssocID="{9712579B-24B0-4904-B5CB-86CB8F2FC1D4}" presName="parentText" presStyleCnt="5" presStyleIdx="3" presStyleLbl="node1">
        <dgm:presLayoutVars>
          <dgm:chMax val="0"/>
          <dgm:bulletEnabled val="1"/>
        </dgm:presLayoutVars>
      </dgm:prSet>
      <dgm:spPr/>
    </dgm:pt>
    <dgm:pt modelId="{FF68C876-2CAE-4CF2-BBF9-41AD12F0C83B}" type="pres">
      <dgm:prSet presAssocID="{0A482969-3DE6-4A11-9842-4721416CE38D}" presName="spacer" presStyleCnt="0"/>
      <dgm:spPr/>
    </dgm:pt>
    <dgm:pt modelId="{B0266570-FE04-43ED-BCB8-E6E3E7A9CBF1}" type="pres">
      <dgm:prSet presAssocID="{2BBDA0F6-2A7C-4B2D-951B-AA6F3A716F72}" presName="parentText" presStyleCnt="5" presStyleIdx="4" presStyleLbl="node1">
        <dgm:presLayoutVars>
          <dgm:chMax val="0"/>
          <dgm:bulletEnabled val="1"/>
        </dgm:presLayoutVars>
      </dgm:prSet>
      <dgm:spPr/>
    </dgm:pt>
  </dgm:ptLst>
  <dgm:cxnLst>
    <dgm:cxn destId="{55CFA7C2-2631-4ACD-BDB6-3A6651A2F2AE}" destOrd="0" modelId="{888D4A07-2F3D-419E-A119-941F9EA4EA1A}" presId="urn:microsoft.com/office/officeart/2005/8/layout/vList2" srcId="{6C1157DF-F4DD-4F1F-994E-46C97D7AE6D0}" srcOrd="0" type="presOf"/>
    <dgm:cxn destId="{6C1157DF-F4DD-4F1F-994E-46C97D7AE6D0}" destOrd="0" modelId="{4C527C09-EAA2-4954-B123-F9786747ADE7}" parTransId="{3A3F58C1-788F-482C-98A8-C18AE68D2F01}" sibTransId="{E22B1519-4733-41D9-9809-F4530FD5DE8F}" srcId="{B56DECB7-7D39-491C-ACA8-4B303F089291}" srcOrd="0"/>
    <dgm:cxn destId="{28553B2A-0A50-4956-B33E-05131E92E18B}" destOrd="0" modelId="{629E6416-8788-4F8C-84FB-F5ECF9EBB0D5}" presId="urn:microsoft.com/office/officeart/2005/8/layout/vList2" srcId="{3AA8A3B2-CB7D-4E08-84BE-512EFA84417D}" srcOrd="0" type="presOf"/>
    <dgm:cxn destId="{9712579B-24B0-4904-B5CB-86CB8F2FC1D4}" destOrd="0" modelId="{E9022C17-CBA6-4AEC-AD96-9C5160A3E3A6}" parTransId="{4825E8B8-8FC2-4853-B234-1A479960F44E}" sibTransId="{0A482969-3DE6-4A11-9842-4721416CE38D}" srcId="{B56DECB7-7D39-491C-ACA8-4B303F089291}" srcOrd="3"/>
    <dgm:cxn destId="{0863E4F2-CD0E-4F9F-8044-0B687D2FFB0A}" destOrd="0" modelId="{1ABFE918-1397-433D-B3F6-494D62AB3450}" presId="urn:microsoft.com/office/officeart/2005/8/layout/vList2" srcId="{4B52E27A-1575-4666-A399-3098740FEB51}" srcOrd="0" type="presOf"/>
    <dgm:cxn destId="{4B52E27A-1575-4666-A399-3098740FEB51}" destOrd="0" modelId="{428A7760-20E2-4918-A77B-3232AA500021}" parTransId="{FCE3AA9C-C874-47F1-9F54-E5CD64D94327}" sibTransId="{00216DD7-7EF3-4EC2-9D13-BB455216219E}" srcId="{B56DECB7-7D39-491C-ACA8-4B303F089291}" srcOrd="1"/>
    <dgm:cxn destId="{2BBDA0F6-2A7C-4B2D-951B-AA6F3A716F72}" destOrd="0" modelId="{25153061-ACE4-4897-85A8-93A2C161D985}" parTransId="{8F0F6CA5-D5F2-460C-9E7C-701C61837CE2}" sibTransId="{F025BCC1-E990-44E1-84C5-3375055BEF62}" srcId="{B56DECB7-7D39-491C-ACA8-4B303F089291}" srcOrd="4"/>
    <dgm:cxn destId="{B0266570-FE04-43ED-BCB8-E6E3E7A9CBF1}" destOrd="0" modelId="{9F12CE99-717F-4E3E-862F-CFE469D3F1C7}" presId="urn:microsoft.com/office/officeart/2005/8/layout/vList2" srcId="{2BBDA0F6-2A7C-4B2D-951B-AA6F3A716F72}" srcOrd="0" type="presOf"/>
    <dgm:cxn destId="{0332F2FC-7774-4335-873E-981C201C8046}" destOrd="0" modelId="{9FCB81E7-849A-40C4-84EA-0006F8D62F10}" presId="urn:microsoft.com/office/officeart/2005/8/layout/vList2" srcId="{9712579B-24B0-4904-B5CB-86CB8F2FC1D4}" srcOrd="0" type="presOf"/>
    <dgm:cxn destId="{5ED16614-53A4-4E03-92ED-221DA0E0DE6F}" destOrd="0" modelId="{DBB65FEC-D0DB-4D45-82CF-5FB27E771428}" presId="urn:microsoft.com/office/officeart/2005/8/layout/vList2" srcId="{B56DECB7-7D39-491C-ACA8-4B303F089291}" srcOrd="0" type="presOf"/>
    <dgm:cxn destId="{3AA8A3B2-CB7D-4E08-84BE-512EFA84417D}" destOrd="0" modelId="{68D231F8-03FD-49EF-A427-695AA00DEFEC}" parTransId="{B873964A-090C-441F-855D-A86C9FFA1012}" sibTransId="{0A4667FE-34A3-42E4-8D59-48BFC5980FCA}" srcId="{B56DECB7-7D39-491C-ACA8-4B303F089291}" srcOrd="2"/>
    <dgm:cxn destId="{55CFA7C2-2631-4ACD-BDB6-3A6651A2F2AE}" destOrd="0" modelId="{43C5A968-739D-4D87-BB15-3623BF3BFD4B}" presId="urn:microsoft.com/office/officeart/2005/8/layout/vList2" srcId="{5ED16614-53A4-4E03-92ED-221DA0E0DE6F}" srcOrd="0" type="presParOf"/>
    <dgm:cxn destId="{4C532C2B-79F2-427E-A2B9-847DCBC96873}" destOrd="0" modelId="{CD1F16D6-0E2E-43DC-BB92-50FA68B2605C}" presId="urn:microsoft.com/office/officeart/2005/8/layout/vList2" srcId="{5ED16614-53A4-4E03-92ED-221DA0E0DE6F}" srcOrd="1" type="presParOf"/>
    <dgm:cxn destId="{0863E4F2-CD0E-4F9F-8044-0B687D2FFB0A}" destOrd="0" modelId="{36A71098-FA7E-4D2F-81C6-540C8C52DA4A}" presId="urn:microsoft.com/office/officeart/2005/8/layout/vList2" srcId="{5ED16614-53A4-4E03-92ED-221DA0E0DE6F}" srcOrd="2" type="presParOf"/>
    <dgm:cxn destId="{F9A254E2-0B84-430E-A7F5-A9AE81CF7DEB}" destOrd="0" modelId="{5BCCC73B-C65E-458F-8F0B-75AD65943F7E}" presId="urn:microsoft.com/office/officeart/2005/8/layout/vList2" srcId="{5ED16614-53A4-4E03-92ED-221DA0E0DE6F}" srcOrd="3" type="presParOf"/>
    <dgm:cxn destId="{28553B2A-0A50-4956-B33E-05131E92E18B}" destOrd="0" modelId="{630DAEFB-F038-49AB-8957-E228D381FE83}" presId="urn:microsoft.com/office/officeart/2005/8/layout/vList2" srcId="{5ED16614-53A4-4E03-92ED-221DA0E0DE6F}" srcOrd="4" type="presParOf"/>
    <dgm:cxn destId="{12709E24-6722-4E06-A65F-F84BD1F30D76}" destOrd="0" modelId="{FC1FD1D3-603F-484C-A4D4-FAE8B643FDE6}" presId="urn:microsoft.com/office/officeart/2005/8/layout/vList2" srcId="{5ED16614-53A4-4E03-92ED-221DA0E0DE6F}" srcOrd="5" type="presParOf"/>
    <dgm:cxn destId="{0332F2FC-7774-4335-873E-981C201C8046}" destOrd="0" modelId="{0399BBCD-B2FE-4B23-BDE4-F215FF590EBB}" presId="urn:microsoft.com/office/officeart/2005/8/layout/vList2" srcId="{5ED16614-53A4-4E03-92ED-221DA0E0DE6F}" srcOrd="6" type="presParOf"/>
    <dgm:cxn destId="{FF68C876-2CAE-4CF2-BBF9-41AD12F0C83B}" destOrd="0" modelId="{D7DB88FD-541E-4683-93CD-E6D60D0E447F}" presId="urn:microsoft.com/office/officeart/2005/8/layout/vList2" srcId="{5ED16614-53A4-4E03-92ED-221DA0E0DE6F}" srcOrd="7" type="presParOf"/>
    <dgm:cxn destId="{B0266570-FE04-43ED-BCB8-E6E3E7A9CBF1}" destOrd="0" modelId="{9C1A49EA-4975-4D1F-89D4-96D057746351}" presId="urn:microsoft.com/office/officeart/2005/8/layout/vList2" srcId="{5ED16614-53A4-4E03-92ED-221DA0E0DE6F}" srcOrd="8" type="presParOf"/>
  </dgm:cxnLst>
  <dgm:bg/>
  <dgm:whole/>
  <dgm:extLst>
    <a:ext uri="http://schemas.microsoft.com/office/drawing/2008/diagram">
      <dsp:dataModelExt xmlns:dsp="http://schemas.microsoft.com/office/drawing/2008/diagram" minVer="http://schemas.openxmlformats.org/drawingml/2006/diagram" relId="rId8"/>
    </a:ext>
  </dgm:extLst>
</dgm:dataModel>
</file>

<file path=ppt/diagrams/data8.xml><?xml version="1.0" encoding="utf-8"?>
<dgm:dataModel xmlns:dgm="http://schemas.openxmlformats.org/drawingml/2006/diagram" xmlns:a="http://schemas.openxmlformats.org/drawingml/2006/main">
  <dgm:ptLst>
    <dgm:pt modelId="{EC618C08-A3B9-4A53-A5B9-3A48A4FA1518}" type="doc">
      <dgm:prSet csCatId="colorful" csTypeId="urn:microsoft.com/office/officeart/2005/8/colors/colorful4" loCatId="list" loTypeId="urn:microsoft.com/office/officeart/2005/8/layout/lProcess2" phldr="1" qsCatId="simple" qsTypeId="urn:microsoft.com/office/officeart/2005/8/quickstyle/simple1"/>
      <dgm:spPr/>
      <dgm:t>
        <a:bodyPr numCol="1"/>
        <a:lstStyle/>
        <a:p>
          <a:endParaRPr lang="en-US"/>
        </a:p>
      </dgm:t>
    </dgm:pt>
    <dgm:pt modelId="{B337FAE4-CD7B-4919-9E2D-196C1CE0166B}">
      <dgm:prSet phldrT="[Text]"/>
      <dgm:spPr/>
      <dgm:t>
        <a:bodyPr numCol="1"/>
        <a:lstStyle/>
        <a:p>
          <a:r>
            <a:rPr dirty="0" lang="en-US">
              <a:effectLst/>
              <a:latin charset="0" panose="02020603050405020304" pitchFamily="18" typeface="Times New Roman"/>
              <a:ea charset="0" panose="020F0502020204030204" pitchFamily="34" typeface="Calibri"/>
              <a:cs charset="0" panose="02020603050405020304" pitchFamily="18" typeface="Times New Roman"/>
            </a:rPr>
            <a:t>Core issues of development  </a:t>
          </a:r>
          <a:endParaRPr dirty="0" lang="en-US"/>
        </a:p>
      </dgm:t>
    </dgm:pt>
    <dgm:pt cxnId="{6F7A1F60-54B7-4449-AA6B-E004946913E4}" modelId="{2AAF4489-F672-4554-B71F-7FFE9591E88F}" type="parTrans">
      <dgm:prSet/>
      <dgm:spPr/>
      <dgm:t>
        <a:bodyPr numCol="1"/>
        <a:lstStyle/>
        <a:p>
          <a:endParaRPr lang="en-US"/>
        </a:p>
      </dgm:t>
    </dgm:pt>
    <dgm:pt cxnId="{6F7A1F60-54B7-4449-AA6B-E004946913E4}" modelId="{038CD062-911E-436F-B4FF-51A47ABBF39E}" type="sibTrans">
      <dgm:prSet/>
      <dgm:spPr/>
      <dgm:t>
        <a:bodyPr numCol="1"/>
        <a:lstStyle/>
        <a:p>
          <a:endParaRPr lang="en-US"/>
        </a:p>
      </dgm:t>
    </dgm:pt>
    <dgm:pt modelId="{B69FFD88-0E28-4BF2-AAA0-B65CA79FFCE6}">
      <dgm:prSet/>
      <dgm:spPr/>
      <dgm:t>
        <a:bodyPr numCol="1"/>
        <a:lstStyle/>
        <a:p>
          <a:r>
            <a:rPr dirty="0" lang="en-US">
              <a:effectLst/>
              <a:latin charset="0" panose="02020603050405020304" pitchFamily="18" typeface="Times New Roman"/>
              <a:ea charset="0" panose="020F0502020204030204" pitchFamily="34" typeface="Calibri"/>
              <a:cs charset="0" panose="02020603050405020304" pitchFamily="18" typeface="Times New Roman"/>
            </a:rPr>
            <a:t>Providing better and equal treatment throughout the country</a:t>
          </a:r>
        </a:p>
      </dgm:t>
    </dgm:pt>
    <dgm:pt cxnId="{4EC66440-9DDD-489F-9223-C6B28B5A30D8}" modelId="{2DF48708-AC71-4ACE-B0D6-948FAF4A4C80}" type="parTrans">
      <dgm:prSet/>
      <dgm:spPr/>
      <dgm:t>
        <a:bodyPr numCol="1"/>
        <a:lstStyle/>
        <a:p>
          <a:endParaRPr lang="en-US"/>
        </a:p>
      </dgm:t>
    </dgm:pt>
    <dgm:pt cxnId="{4EC66440-9DDD-489F-9223-C6B28B5A30D8}" modelId="{3FCA7A05-22BF-481A-94AF-DF1BCBCBBFAA}" type="sibTrans">
      <dgm:prSet/>
      <dgm:spPr/>
      <dgm:t>
        <a:bodyPr numCol="1"/>
        <a:lstStyle/>
        <a:p>
          <a:endParaRPr lang="en-US"/>
        </a:p>
      </dgm:t>
    </dgm:pt>
    <dgm:pt modelId="{38A455F1-AA42-4D1B-A563-BEDF65E11AAA}">
      <dgm:prSet/>
      <dgm:spPr/>
      <dgm:t>
        <a:bodyPr numCol="1"/>
        <a:lstStyle/>
        <a:p>
          <a:r>
            <a:rPr dirty="0" lang="en-US">
              <a:effectLst/>
              <a:latin charset="0" panose="02020603050405020304" pitchFamily="18" typeface="Times New Roman"/>
              <a:ea charset="0" panose="020F0502020204030204" pitchFamily="34" typeface="Calibri"/>
              <a:cs charset="0" panose="02020603050405020304" pitchFamily="18" typeface="Times New Roman"/>
            </a:rPr>
            <a:t>Ensuring the accessibility of all people</a:t>
          </a:r>
        </a:p>
      </dgm:t>
    </dgm:pt>
    <dgm:pt cxnId="{FACD519B-E06F-4627-965B-061CF5580C22}" modelId="{47441463-E0D4-4CD1-9CDB-6C411F865B5E}" type="parTrans">
      <dgm:prSet/>
      <dgm:spPr/>
      <dgm:t>
        <a:bodyPr numCol="1"/>
        <a:lstStyle/>
        <a:p>
          <a:endParaRPr lang="en-US"/>
        </a:p>
      </dgm:t>
    </dgm:pt>
    <dgm:pt cxnId="{FACD519B-E06F-4627-965B-061CF5580C22}" modelId="{AAD16A6F-1877-4015-B042-AF4E86B3EB45}" type="sibTrans">
      <dgm:prSet/>
      <dgm:spPr/>
      <dgm:t>
        <a:bodyPr numCol="1"/>
        <a:lstStyle/>
        <a:p>
          <a:endParaRPr lang="en-US"/>
        </a:p>
      </dgm:t>
    </dgm:pt>
    <dgm:pt modelId="{02510F36-2DD7-4D45-A2AC-CA719AAE6F29}">
      <dgm:prSet/>
      <dgm:spPr/>
      <dgm:t>
        <a:bodyPr numCol="1"/>
        <a:lstStyle/>
        <a:p>
          <a:r>
            <a:rPr dirty="0" lang="en-US">
              <a:effectLst/>
              <a:latin charset="0" panose="02020603050405020304" pitchFamily="18" typeface="Times New Roman"/>
              <a:ea charset="0" panose="020F0502020204030204" pitchFamily="34" typeface="Calibri"/>
              <a:cs charset="0" panose="02020603050405020304" pitchFamily="18" typeface="Times New Roman"/>
            </a:rPr>
            <a:t>Making available the all-necessary health accessories </a:t>
          </a:r>
        </a:p>
      </dgm:t>
    </dgm:pt>
    <dgm:pt cxnId="{5617E6E2-8D02-4975-B935-3B6D0E7F94D8}" modelId="{6F0C8D16-BC15-4F7F-8EF5-E274A86E925E}" type="parTrans">
      <dgm:prSet/>
      <dgm:spPr/>
      <dgm:t>
        <a:bodyPr numCol="1"/>
        <a:lstStyle/>
        <a:p>
          <a:endParaRPr lang="en-US"/>
        </a:p>
      </dgm:t>
    </dgm:pt>
    <dgm:pt cxnId="{5617E6E2-8D02-4975-B935-3B6D0E7F94D8}" modelId="{A9DD162D-DE5A-41A4-9D99-2211F03A9346}" type="sibTrans">
      <dgm:prSet/>
      <dgm:spPr/>
      <dgm:t>
        <a:bodyPr numCol="1"/>
        <a:lstStyle/>
        <a:p>
          <a:endParaRPr lang="en-US"/>
        </a:p>
      </dgm:t>
    </dgm:pt>
    <dgm:pt modelId="{36C94B1F-0ED3-4E6E-82AA-8A478E55B8EF}">
      <dgm:prSet/>
      <dgm:spPr/>
      <dgm:t>
        <a:bodyPr numCol="1"/>
        <a:lstStyle/>
        <a:p>
          <a:r>
            <a:rPr dirty="0" lang="en-US">
              <a:effectLst/>
              <a:latin charset="0" panose="02020603050405020304" pitchFamily="18" typeface="Times New Roman"/>
              <a:ea charset="0" panose="020F0502020204030204" pitchFamily="34" typeface="Calibri"/>
              <a:cs charset="0" panose="02020603050405020304" pitchFamily="18" typeface="Times New Roman"/>
            </a:rPr>
            <a:t>Ensuring reliable service platform</a:t>
          </a:r>
        </a:p>
      </dgm:t>
    </dgm:pt>
    <dgm:pt cxnId="{289E0F42-C486-4662-BFDC-EC12E41BDFF5}" modelId="{CD6D71F5-AFE5-44EB-B2D5-7A6DFEBE0C51}" type="parTrans">
      <dgm:prSet/>
      <dgm:spPr/>
      <dgm:t>
        <a:bodyPr numCol="1"/>
        <a:lstStyle/>
        <a:p>
          <a:endParaRPr lang="en-US"/>
        </a:p>
      </dgm:t>
    </dgm:pt>
    <dgm:pt cxnId="{289E0F42-C486-4662-BFDC-EC12E41BDFF5}" modelId="{205D493E-13DB-4AEE-B820-337E9EFCC202}" type="sibTrans">
      <dgm:prSet/>
      <dgm:spPr/>
      <dgm:t>
        <a:bodyPr numCol="1"/>
        <a:lstStyle/>
        <a:p>
          <a:endParaRPr lang="en-US"/>
        </a:p>
      </dgm:t>
    </dgm:pt>
    <dgm:pt modelId="{4AFBFC6A-0521-4DCD-BECF-6816D70B75A8}" type="pres">
      <dgm:prSet presAssocID="{EC618C08-A3B9-4A53-A5B9-3A48A4FA1518}" presName="theList" presStyleCnt="0">
        <dgm:presLayoutVars>
          <dgm:dir/>
          <dgm:animLvl val="lvl"/>
          <dgm:resizeHandles val="exact"/>
        </dgm:presLayoutVars>
      </dgm:prSet>
      <dgm:spPr/>
    </dgm:pt>
    <dgm:pt modelId="{8374B0AF-C884-4174-9CB5-7BF68EC71969}" type="pres">
      <dgm:prSet presAssocID="{B337FAE4-CD7B-4919-9E2D-196C1CE0166B}" presName="compNode" presStyleCnt="0"/>
      <dgm:spPr/>
    </dgm:pt>
    <dgm:pt modelId="{8A854DEA-52A4-4D68-A090-E9E2FCC3155A}" type="pres">
      <dgm:prSet presAssocID="{B337FAE4-CD7B-4919-9E2D-196C1CE0166B}" presName="aNode" presStyleCnt="1" presStyleIdx="0" presStyleLbl="bgShp"/>
      <dgm:spPr/>
    </dgm:pt>
    <dgm:pt modelId="{28618AF3-ECD2-4158-9EAC-F0B0737BA464}" type="pres">
      <dgm:prSet presAssocID="{B337FAE4-CD7B-4919-9E2D-196C1CE0166B}" presName="textNode" presStyleCnt="1" presStyleIdx="0" presStyleLbl="bgShp"/>
      <dgm:spPr/>
    </dgm:pt>
    <dgm:pt modelId="{13A90555-3829-4EF2-94AF-14133808D10C}" type="pres">
      <dgm:prSet presAssocID="{B337FAE4-CD7B-4919-9E2D-196C1CE0166B}" presName="compChildNode" presStyleCnt="0"/>
      <dgm:spPr/>
    </dgm:pt>
    <dgm:pt modelId="{0D410DD2-A716-44BB-A4D5-1E9DF9A07911}" type="pres">
      <dgm:prSet presAssocID="{B337FAE4-CD7B-4919-9E2D-196C1CE0166B}" presName="theInnerList" presStyleCnt="0"/>
      <dgm:spPr/>
    </dgm:pt>
    <dgm:pt modelId="{B9FEAD2B-1D04-44C4-9BBA-D240A116E76E}" type="pres">
      <dgm:prSet presAssocID="{B69FFD88-0E28-4BF2-AAA0-B65CA79FFCE6}" presName="childNode" presStyleCnt="4" presStyleIdx="0" presStyleLbl="node1">
        <dgm:presLayoutVars>
          <dgm:bulletEnabled val="1"/>
        </dgm:presLayoutVars>
      </dgm:prSet>
      <dgm:spPr/>
    </dgm:pt>
    <dgm:pt modelId="{7F52882E-0EBB-444A-97A8-22F8E1C31B69}" type="pres">
      <dgm:prSet presAssocID="{B69FFD88-0E28-4BF2-AAA0-B65CA79FFCE6}" presName="aSpace2" presStyleCnt="0"/>
      <dgm:spPr/>
    </dgm:pt>
    <dgm:pt modelId="{ED3544CA-C2A4-43DC-9244-61C4257B0B6E}" type="pres">
      <dgm:prSet presAssocID="{38A455F1-AA42-4D1B-A563-BEDF65E11AAA}" presName="childNode" presStyleCnt="4" presStyleIdx="1" presStyleLbl="node1">
        <dgm:presLayoutVars>
          <dgm:bulletEnabled val="1"/>
        </dgm:presLayoutVars>
      </dgm:prSet>
      <dgm:spPr/>
    </dgm:pt>
    <dgm:pt modelId="{D986A75E-AB45-44B9-9DD8-3F03C4CD5F9B}" type="pres">
      <dgm:prSet presAssocID="{38A455F1-AA42-4D1B-A563-BEDF65E11AAA}" presName="aSpace2" presStyleCnt="0"/>
      <dgm:spPr/>
    </dgm:pt>
    <dgm:pt modelId="{ECE64B3A-8431-4A98-BF64-9FE444A48D70}" type="pres">
      <dgm:prSet presAssocID="{02510F36-2DD7-4D45-A2AC-CA719AAE6F29}" presName="childNode" presStyleCnt="4" presStyleIdx="2" presStyleLbl="node1">
        <dgm:presLayoutVars>
          <dgm:bulletEnabled val="1"/>
        </dgm:presLayoutVars>
      </dgm:prSet>
      <dgm:spPr/>
    </dgm:pt>
    <dgm:pt modelId="{4B265B69-BDAA-418D-865E-DB006B1C0FD3}" type="pres">
      <dgm:prSet presAssocID="{02510F36-2DD7-4D45-A2AC-CA719AAE6F29}" presName="aSpace2" presStyleCnt="0"/>
      <dgm:spPr/>
    </dgm:pt>
    <dgm:pt modelId="{1D1CD05C-BAFE-4731-BB93-B95A2BEFF532}" type="pres">
      <dgm:prSet presAssocID="{36C94B1F-0ED3-4E6E-82AA-8A478E55B8EF}" presName="childNode" presStyleCnt="4" presStyleIdx="3" presStyleLbl="node1">
        <dgm:presLayoutVars>
          <dgm:bulletEnabled val="1"/>
        </dgm:presLayoutVars>
      </dgm:prSet>
      <dgm:spPr/>
    </dgm:pt>
  </dgm:ptLst>
  <dgm:cxnLst>
    <dgm:cxn destId="{28618AF3-ECD2-4158-9EAC-F0B0737BA464}" destOrd="0" modelId="{5E8AD43C-0814-4407-8500-E36C323FF2FD}" presId="urn:microsoft.com/office/officeart/2005/8/layout/lProcess2" srcId="{B337FAE4-CD7B-4919-9E2D-196C1CE0166B}" srcOrd="1" type="presOf"/>
    <dgm:cxn destId="{B69FFD88-0E28-4BF2-AAA0-B65CA79FFCE6}" destOrd="0" modelId="{4EC66440-9DDD-489F-9223-C6B28B5A30D8}" parTransId="{2DF48708-AC71-4ACE-B0D6-948FAF4A4C80}" sibTransId="{3FCA7A05-22BF-481A-94AF-DF1BCBCBBFAA}" srcId="{B337FAE4-CD7B-4919-9E2D-196C1CE0166B}" srcOrd="0"/>
    <dgm:cxn destId="{B337FAE4-CD7B-4919-9E2D-196C1CE0166B}" destOrd="0" modelId="{6F7A1F60-54B7-4449-AA6B-E004946913E4}" parTransId="{2AAF4489-F672-4554-B71F-7FFE9591E88F}" sibTransId="{038CD062-911E-436F-B4FF-51A47ABBF39E}" srcId="{EC618C08-A3B9-4A53-A5B9-3A48A4FA1518}" srcOrd="0"/>
    <dgm:cxn destId="{4AFBFC6A-0521-4DCD-BECF-6816D70B75A8}" destOrd="0" modelId="{76840462-CA9E-4FBD-A7AD-E1E8AF21FC04}" presId="urn:microsoft.com/office/officeart/2005/8/layout/lProcess2" srcId="{EC618C08-A3B9-4A53-A5B9-3A48A4FA1518}" srcOrd="0" type="presOf"/>
    <dgm:cxn destId="{36C94B1F-0ED3-4E6E-82AA-8A478E55B8EF}" destOrd="0" modelId="{289E0F42-C486-4662-BFDC-EC12E41BDFF5}" parTransId="{CD6D71F5-AFE5-44EB-B2D5-7A6DFEBE0C51}" sibTransId="{205D493E-13DB-4AEE-B820-337E9EFCC202}" srcId="{B337FAE4-CD7B-4919-9E2D-196C1CE0166B}" srcOrd="3"/>
    <dgm:cxn destId="{1D1CD05C-BAFE-4731-BB93-B95A2BEFF532}" destOrd="0" modelId="{3158D05A-49FE-49CE-9504-A88BA853F27A}" presId="urn:microsoft.com/office/officeart/2005/8/layout/lProcess2" srcId="{36C94B1F-0ED3-4E6E-82AA-8A478E55B8EF}" srcOrd="0" type="presOf"/>
    <dgm:cxn destId="{38A455F1-AA42-4D1B-A563-BEDF65E11AAA}" destOrd="0" modelId="{FACD519B-E06F-4627-965B-061CF5580C22}" parTransId="{47441463-E0D4-4CD1-9CDB-6C411F865B5E}" sibTransId="{AAD16A6F-1877-4015-B042-AF4E86B3EB45}" srcId="{B337FAE4-CD7B-4919-9E2D-196C1CE0166B}" srcOrd="1"/>
    <dgm:cxn destId="{ED3544CA-C2A4-43DC-9244-61C4257B0B6E}" destOrd="0" modelId="{E1D851A3-DAC0-4D18-A67E-4D2071DD7D86}" presId="urn:microsoft.com/office/officeart/2005/8/layout/lProcess2" srcId="{38A455F1-AA42-4D1B-A563-BEDF65E11AAA}" srcOrd="0" type="presOf"/>
    <dgm:cxn destId="{B9FEAD2B-1D04-44C4-9BBA-D240A116E76E}" destOrd="0" modelId="{A7F763AC-C49B-4064-8100-A5F71F86F8A2}" presId="urn:microsoft.com/office/officeart/2005/8/layout/lProcess2" srcId="{B69FFD88-0E28-4BF2-AAA0-B65CA79FFCE6}" srcOrd="0" type="presOf"/>
    <dgm:cxn destId="{ECE64B3A-8431-4A98-BF64-9FE444A48D70}" destOrd="0" modelId="{901EE2D8-3702-4F32-8517-7225060991F3}" presId="urn:microsoft.com/office/officeart/2005/8/layout/lProcess2" srcId="{02510F36-2DD7-4D45-A2AC-CA719AAE6F29}" srcOrd="0" type="presOf"/>
    <dgm:cxn destId="{8A854DEA-52A4-4D68-A090-E9E2FCC3155A}" destOrd="0" modelId="{B07EA9E0-7EFE-4A4F-A728-0BA11AD01102}" presId="urn:microsoft.com/office/officeart/2005/8/layout/lProcess2" srcId="{B337FAE4-CD7B-4919-9E2D-196C1CE0166B}" srcOrd="0" type="presOf"/>
    <dgm:cxn destId="{02510F36-2DD7-4D45-A2AC-CA719AAE6F29}" destOrd="0" modelId="{5617E6E2-8D02-4975-B935-3B6D0E7F94D8}" parTransId="{6F0C8D16-BC15-4F7F-8EF5-E274A86E925E}" sibTransId="{A9DD162D-DE5A-41A4-9D99-2211F03A9346}" srcId="{B337FAE4-CD7B-4919-9E2D-196C1CE0166B}" srcOrd="2"/>
    <dgm:cxn destId="{8374B0AF-C884-4174-9CB5-7BF68EC71969}" destOrd="0" modelId="{C3676A98-A38A-4A2E-B58A-DAE1EA7F47C4}" presId="urn:microsoft.com/office/officeart/2005/8/layout/lProcess2" srcId="{4AFBFC6A-0521-4DCD-BECF-6816D70B75A8}" srcOrd="0" type="presParOf"/>
    <dgm:cxn destId="{8A854DEA-52A4-4D68-A090-E9E2FCC3155A}" destOrd="0" modelId="{06F8DF38-8B48-47BA-BCDB-E9D0AE84EAA8}" presId="urn:microsoft.com/office/officeart/2005/8/layout/lProcess2" srcId="{8374B0AF-C884-4174-9CB5-7BF68EC71969}" srcOrd="0" type="presParOf"/>
    <dgm:cxn destId="{28618AF3-ECD2-4158-9EAC-F0B0737BA464}" destOrd="0" modelId="{3CA4EACC-2A9E-470C-B5D9-F1F065D693DD}" presId="urn:microsoft.com/office/officeart/2005/8/layout/lProcess2" srcId="{8374B0AF-C884-4174-9CB5-7BF68EC71969}" srcOrd="1" type="presParOf"/>
    <dgm:cxn destId="{13A90555-3829-4EF2-94AF-14133808D10C}" destOrd="0" modelId="{955379A6-49D8-476E-8AB7-44EDE134A4A3}" presId="urn:microsoft.com/office/officeart/2005/8/layout/lProcess2" srcId="{8374B0AF-C884-4174-9CB5-7BF68EC71969}" srcOrd="2" type="presParOf"/>
    <dgm:cxn destId="{0D410DD2-A716-44BB-A4D5-1E9DF9A07911}" destOrd="0" modelId="{187BA5CE-BEC6-4B3D-9A99-17906916086A}" presId="urn:microsoft.com/office/officeart/2005/8/layout/lProcess2" srcId="{13A90555-3829-4EF2-94AF-14133808D10C}" srcOrd="0" type="presParOf"/>
    <dgm:cxn destId="{B9FEAD2B-1D04-44C4-9BBA-D240A116E76E}" destOrd="0" modelId="{6F089CCA-20C2-4616-BB51-B67DC2ED7953}" presId="urn:microsoft.com/office/officeart/2005/8/layout/lProcess2" srcId="{0D410DD2-A716-44BB-A4D5-1E9DF9A07911}" srcOrd="0" type="presParOf"/>
    <dgm:cxn destId="{7F52882E-0EBB-444A-97A8-22F8E1C31B69}" destOrd="0" modelId="{985680A2-7F14-4CC2-A700-E7B978C88503}" presId="urn:microsoft.com/office/officeart/2005/8/layout/lProcess2" srcId="{0D410DD2-A716-44BB-A4D5-1E9DF9A07911}" srcOrd="1" type="presParOf"/>
    <dgm:cxn destId="{ED3544CA-C2A4-43DC-9244-61C4257B0B6E}" destOrd="0" modelId="{9BB0790F-B0D8-470A-B45E-E224845A1689}" presId="urn:microsoft.com/office/officeart/2005/8/layout/lProcess2" srcId="{0D410DD2-A716-44BB-A4D5-1E9DF9A07911}" srcOrd="2" type="presParOf"/>
    <dgm:cxn destId="{D986A75E-AB45-44B9-9DD8-3F03C4CD5F9B}" destOrd="0" modelId="{1CB1C168-8B66-40B8-9844-A99404C86512}" presId="urn:microsoft.com/office/officeart/2005/8/layout/lProcess2" srcId="{0D410DD2-A716-44BB-A4D5-1E9DF9A07911}" srcOrd="3" type="presParOf"/>
    <dgm:cxn destId="{ECE64B3A-8431-4A98-BF64-9FE444A48D70}" destOrd="0" modelId="{C1763DD9-1F88-42F0-BD68-4238F5828DBA}" presId="urn:microsoft.com/office/officeart/2005/8/layout/lProcess2" srcId="{0D410DD2-A716-44BB-A4D5-1E9DF9A07911}" srcOrd="4" type="presParOf"/>
    <dgm:cxn destId="{4B265B69-BDAA-418D-865E-DB006B1C0FD3}" destOrd="0" modelId="{08C6CE71-E818-4759-B48B-81EDD58E5329}" presId="urn:microsoft.com/office/officeart/2005/8/layout/lProcess2" srcId="{0D410DD2-A716-44BB-A4D5-1E9DF9A07911}" srcOrd="5" type="presParOf"/>
    <dgm:cxn destId="{1D1CD05C-BAFE-4731-BB93-B95A2BEFF532}" destOrd="0" modelId="{D923D5B3-3D77-4781-A463-1D437C600CA6}" presId="urn:microsoft.com/office/officeart/2005/8/layout/lProcess2" srcId="{0D410DD2-A716-44BB-A4D5-1E9DF9A07911}" srcOrd="6"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9.xml><?xml version="1.0" encoding="utf-8"?>
<dgm:dataModel xmlns:dgm="http://schemas.openxmlformats.org/drawingml/2006/diagram" xmlns:a="http://schemas.openxmlformats.org/drawingml/2006/main">
  <dgm:ptLst>
    <dgm:pt modelId="{B98B9243-7B40-41B8-ADEC-F1820FEE4251}" type="doc">
      <dgm:prSet csCatId="colorful" csTypeId="urn:microsoft.com/office/officeart/2005/8/colors/colorful5" loCatId="list" loTypeId="urn:microsoft.com/office/officeart/2005/8/layout/vList2" phldr="1" qsCatId="simple" qsTypeId="urn:microsoft.com/office/officeart/2005/8/quickstyle/simple1"/>
      <dgm:spPr/>
      <dgm:t>
        <a:bodyPr numCol="1"/>
        <a:lstStyle/>
        <a:p>
          <a:endParaRPr lang="en-US"/>
        </a:p>
      </dgm:t>
    </dgm:pt>
    <dgm:pt modelId="{3230CF4D-5885-42C9-AAED-6C515EBF3A3B}">
      <dgm:prSet phldrT="[Text]"/>
      <dgm:spPr/>
      <dgm:t>
        <a:bodyPr numCol="1"/>
        <a:lstStyle/>
        <a:p>
          <a:r>
            <a:rPr dirty="0" lang="en-US">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The community development is started by assessing the prime need of Blackpool</a:t>
          </a:r>
          <a:r>
            <a:rPr dirty="0" lang="en-US">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t>
          </a:r>
          <a:endParaRPr dirty="0" lang="en-US">
            <a:solidFill>
              <a:schemeClr val="tx1"/>
            </a:solidFill>
          </a:endParaRPr>
        </a:p>
      </dgm:t>
    </dgm:pt>
    <dgm:pt cxnId="{4B77B886-D7E9-4C7B-B568-71C3A9353ED6}" modelId="{BFE76F60-07DB-4869-9589-AEFC41512A89}" type="parTrans">
      <dgm:prSet/>
      <dgm:spPr/>
      <dgm:t>
        <a:bodyPr numCol="1"/>
        <a:lstStyle/>
        <a:p>
          <a:endParaRPr lang="en-US"/>
        </a:p>
      </dgm:t>
    </dgm:pt>
    <dgm:pt cxnId="{4B77B886-D7E9-4C7B-B568-71C3A9353ED6}" modelId="{29E21540-90E7-4845-B95D-99D40D46701A}" type="sibTrans">
      <dgm:prSet/>
      <dgm:spPr/>
      <dgm:t>
        <a:bodyPr numCol="1"/>
        <a:lstStyle/>
        <a:p>
          <a:endParaRPr lang="en-US"/>
        </a:p>
      </dgm:t>
    </dgm:pt>
    <dgm:pt modelId="{11044868-92AA-44DA-BD4C-CEB292DE0EAD}">
      <dgm:prSet/>
      <dgm:spPr/>
      <dgm:t>
        <a:bodyPr numCol="1"/>
        <a:lstStyle/>
        <a:p>
          <a:r>
            <a:rPr dirty="0" lang="en-US">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The health sector as well as education sector is now formed with the use of digital platform </a:t>
          </a:r>
          <a:r>
            <a:rPr altLang="en-GB" dirty="0" lang="en-GB">
              <a:solidFill>
                <a:schemeClr val="bg1"/>
              </a:solidFill>
            </a:rPr>
            <a:t>(Mills et al., 2021)</a:t>
          </a:r>
          <a:r>
            <a:rPr dirty="0" lang="en-US">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 . </a:t>
          </a:r>
        </a:p>
      </dgm:t>
    </dgm:pt>
    <dgm:pt cxnId="{A94E4E37-D5A0-4805-8703-E0F38B77F805}" modelId="{86F18623-0C33-4D99-99A7-59A117B3F733}" type="parTrans">
      <dgm:prSet/>
      <dgm:spPr/>
      <dgm:t>
        <a:bodyPr numCol="1"/>
        <a:lstStyle/>
        <a:p>
          <a:endParaRPr lang="en-US"/>
        </a:p>
      </dgm:t>
    </dgm:pt>
    <dgm:pt cxnId="{A94E4E37-D5A0-4805-8703-E0F38B77F805}" modelId="{ECEBAD4F-067F-4538-8697-D87473CFF5C4}" type="sibTrans">
      <dgm:prSet/>
      <dgm:spPr/>
      <dgm:t>
        <a:bodyPr numCol="1"/>
        <a:lstStyle/>
        <a:p>
          <a:endParaRPr lang="en-US"/>
        </a:p>
      </dgm:t>
    </dgm:pt>
    <dgm:pt modelId="{D21506C3-D989-44B3-838E-E0FB6A25C586}">
      <dgm:prSet/>
      <dgm:spPr/>
      <dgm:t>
        <a:bodyPr numCol="1"/>
        <a:lstStyle/>
        <a:p>
          <a:r>
            <a:rPr dirty="0" lang="en-US">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The use of digital platform continuously spread knowledge and make people aware about different social prejudices regarding the education and health. </a:t>
          </a:r>
        </a:p>
      </dgm:t>
    </dgm:pt>
    <dgm:pt cxnId="{5675E0FF-7635-42E5-AA5E-8E44B3642A7D}" modelId="{D9EB27E7-F00D-479F-99B0-1E87F3D1E887}" type="parTrans">
      <dgm:prSet/>
      <dgm:spPr/>
      <dgm:t>
        <a:bodyPr numCol="1"/>
        <a:lstStyle/>
        <a:p>
          <a:endParaRPr lang="en-US"/>
        </a:p>
      </dgm:t>
    </dgm:pt>
    <dgm:pt cxnId="{5675E0FF-7635-42E5-AA5E-8E44B3642A7D}" modelId="{A8DA3440-0973-4D20-9CFC-0AD4821599C1}" type="sibTrans">
      <dgm:prSet/>
      <dgm:spPr/>
      <dgm:t>
        <a:bodyPr numCol="1"/>
        <a:lstStyle/>
        <a:p>
          <a:endParaRPr lang="en-US"/>
        </a:p>
      </dgm:t>
    </dgm:pt>
    <dgm:pt modelId="{BCC55967-2F84-490E-A170-3FE521653DBB}">
      <dgm:prSet/>
      <dgm:spPr/>
      <dgm:t>
        <a:bodyPr numCol="1"/>
        <a:lstStyle/>
        <a:p>
          <a:r>
            <a:rPr dirty="0" lang="en-US">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Many people are encouraged now to volunteer in the process of community development. </a:t>
          </a:r>
        </a:p>
      </dgm:t>
    </dgm:pt>
    <dgm:pt cxnId="{A2AE1BD8-7D52-428E-8A8D-42F3A08F4346}" modelId="{5B889A0F-DE90-4B6F-BABF-D4D585F4EA8B}" type="parTrans">
      <dgm:prSet/>
      <dgm:spPr/>
      <dgm:t>
        <a:bodyPr numCol="1"/>
        <a:lstStyle/>
        <a:p>
          <a:endParaRPr lang="en-US"/>
        </a:p>
      </dgm:t>
    </dgm:pt>
    <dgm:pt cxnId="{A2AE1BD8-7D52-428E-8A8D-42F3A08F4346}" modelId="{A3BFF7B9-BE10-4E39-A679-74F52562E603}" type="sibTrans">
      <dgm:prSet/>
      <dgm:spPr/>
      <dgm:t>
        <a:bodyPr numCol="1"/>
        <a:lstStyle/>
        <a:p>
          <a:endParaRPr lang="en-US"/>
        </a:p>
      </dgm:t>
    </dgm:pt>
    <dgm:pt modelId="{BE4EC21D-C4A3-407A-A341-1D8F961A1F88}">
      <dgm:prSet/>
      <dgm:spPr/>
      <dgm:t>
        <a:bodyPr numCol="1"/>
        <a:lstStyle/>
        <a:p>
          <a:r>
            <a:rPr dirty="0" lang="en-US">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This community development and growth in health care and education sector is now both a physical and virtual process.</a:t>
          </a:r>
          <a:endParaRPr dirty="0" lang="en-US">
            <a:solidFill>
              <a:schemeClr val="bg1"/>
            </a:solidFill>
            <a:effectLst/>
            <a:latin charset="0" panose="020F0502020204030204" pitchFamily="34" typeface="Calibri"/>
            <a:ea charset="0" panose="020F0502020204030204" pitchFamily="34" typeface="Calibri"/>
            <a:cs charset="0" panose="02020603050405020304" pitchFamily="18" typeface="Times New Roman"/>
          </a:endParaRPr>
        </a:p>
      </dgm:t>
    </dgm:pt>
    <dgm:pt cxnId="{C239B5D7-5D0A-4C16-B47E-9490115BE1BB}" modelId="{E7162251-774A-4C9B-B8B0-431195AD1580}" type="parTrans">
      <dgm:prSet/>
      <dgm:spPr/>
      <dgm:t>
        <a:bodyPr numCol="1"/>
        <a:lstStyle/>
        <a:p>
          <a:endParaRPr lang="en-US"/>
        </a:p>
      </dgm:t>
    </dgm:pt>
    <dgm:pt cxnId="{C239B5D7-5D0A-4C16-B47E-9490115BE1BB}" modelId="{16D53CD2-BF53-40C6-AB87-867EDEFBB9D3}" type="sibTrans">
      <dgm:prSet/>
      <dgm:spPr/>
      <dgm:t>
        <a:bodyPr numCol="1"/>
        <a:lstStyle/>
        <a:p>
          <a:endParaRPr lang="en-US"/>
        </a:p>
      </dgm:t>
    </dgm:pt>
    <dgm:pt modelId="{52E1BBF4-F29E-438F-B57B-2629DF433A03}" type="pres">
      <dgm:prSet presAssocID="{B98B9243-7B40-41B8-ADEC-F1820FEE4251}" presName="linear" presStyleCnt="0">
        <dgm:presLayoutVars>
          <dgm:animLvl val="lvl"/>
          <dgm:resizeHandles val="exact"/>
        </dgm:presLayoutVars>
      </dgm:prSet>
      <dgm:spPr/>
    </dgm:pt>
    <dgm:pt modelId="{19B697A9-1A53-4538-A4C1-FB2D7E9EF6B9}" type="pres">
      <dgm:prSet presAssocID="{3230CF4D-5885-42C9-AAED-6C515EBF3A3B}" presName="parentText" presStyleCnt="5" presStyleIdx="0" presStyleLbl="node1">
        <dgm:presLayoutVars>
          <dgm:chMax val="0"/>
          <dgm:bulletEnabled val="1"/>
        </dgm:presLayoutVars>
      </dgm:prSet>
      <dgm:spPr/>
    </dgm:pt>
    <dgm:pt modelId="{C048D494-F4F6-4501-9BEB-E962CFC56AE9}" type="pres">
      <dgm:prSet presAssocID="{29E21540-90E7-4845-B95D-99D40D46701A}" presName="spacer" presStyleCnt="0"/>
      <dgm:spPr/>
    </dgm:pt>
    <dgm:pt modelId="{E2310345-4DCD-49CB-95BF-712FC29C60D0}" type="pres">
      <dgm:prSet presAssocID="{11044868-92AA-44DA-BD4C-CEB292DE0EAD}" presName="parentText" presStyleCnt="5" presStyleIdx="1" presStyleLbl="node1">
        <dgm:presLayoutVars>
          <dgm:chMax val="0"/>
          <dgm:bulletEnabled val="1"/>
        </dgm:presLayoutVars>
      </dgm:prSet>
      <dgm:spPr/>
    </dgm:pt>
    <dgm:pt modelId="{BE969043-F471-4091-BB9D-9AC21012C81F}" type="pres">
      <dgm:prSet presAssocID="{ECEBAD4F-067F-4538-8697-D87473CFF5C4}" presName="spacer" presStyleCnt="0"/>
      <dgm:spPr/>
    </dgm:pt>
    <dgm:pt modelId="{308B6ECA-E500-4C53-8EEB-877009A0E4D3}" type="pres">
      <dgm:prSet presAssocID="{D21506C3-D989-44B3-838E-E0FB6A25C586}" presName="parentText" presStyleCnt="5" presStyleIdx="2" presStyleLbl="node1">
        <dgm:presLayoutVars>
          <dgm:chMax val="0"/>
          <dgm:bulletEnabled val="1"/>
        </dgm:presLayoutVars>
      </dgm:prSet>
      <dgm:spPr/>
    </dgm:pt>
    <dgm:pt modelId="{128EDA77-D343-4441-9D60-9109C3CA91ED}" type="pres">
      <dgm:prSet presAssocID="{A8DA3440-0973-4D20-9CFC-0AD4821599C1}" presName="spacer" presStyleCnt="0"/>
      <dgm:spPr/>
    </dgm:pt>
    <dgm:pt modelId="{B9A54C9F-120F-443B-B11F-9650868BB80D}" type="pres">
      <dgm:prSet presAssocID="{BCC55967-2F84-490E-A170-3FE521653DBB}" presName="parentText" presStyleCnt="5" presStyleIdx="3" presStyleLbl="node1">
        <dgm:presLayoutVars>
          <dgm:chMax val="0"/>
          <dgm:bulletEnabled val="1"/>
        </dgm:presLayoutVars>
      </dgm:prSet>
      <dgm:spPr/>
    </dgm:pt>
    <dgm:pt modelId="{CF8E65D0-A344-4D83-9D25-9E5F619C2D31}" type="pres">
      <dgm:prSet presAssocID="{A3BFF7B9-BE10-4E39-A679-74F52562E603}" presName="spacer" presStyleCnt="0"/>
      <dgm:spPr/>
    </dgm:pt>
    <dgm:pt modelId="{9CDA7831-0EDC-4C28-9610-933FD026F1CF}" type="pres">
      <dgm:prSet presAssocID="{BE4EC21D-C4A3-407A-A341-1D8F961A1F88}" presName="parentText" presStyleCnt="5" presStyleIdx="4" presStyleLbl="node1">
        <dgm:presLayoutVars>
          <dgm:chMax val="0"/>
          <dgm:bulletEnabled val="1"/>
        </dgm:presLayoutVars>
      </dgm:prSet>
      <dgm:spPr/>
    </dgm:pt>
  </dgm:ptLst>
  <dgm:cxnLst>
    <dgm:cxn destId="{9CDA7831-0EDC-4C28-9610-933FD026F1CF}" destOrd="0" modelId="{AAB8230E-C38F-4184-B288-1BF8DA20AF39}" presId="urn:microsoft.com/office/officeart/2005/8/layout/vList2" srcId="{BE4EC21D-C4A3-407A-A341-1D8F961A1F88}" srcOrd="0" type="presOf"/>
    <dgm:cxn destId="{E2310345-4DCD-49CB-95BF-712FC29C60D0}" destOrd="0" modelId="{C627AD1C-9A5F-49E9-91FE-6188E79C05DD}" presId="urn:microsoft.com/office/officeart/2005/8/layout/vList2" srcId="{11044868-92AA-44DA-BD4C-CEB292DE0EAD}" srcOrd="0" type="presOf"/>
    <dgm:cxn destId="{19B697A9-1A53-4538-A4C1-FB2D7E9EF6B9}" destOrd="0" modelId="{0D320624-F61C-45F4-AEFF-C40154C5F5C8}" presId="urn:microsoft.com/office/officeart/2005/8/layout/vList2" srcId="{3230CF4D-5885-42C9-AAED-6C515EBF3A3B}" srcOrd="0" type="presOf"/>
    <dgm:cxn destId="{11044868-92AA-44DA-BD4C-CEB292DE0EAD}" destOrd="0" modelId="{A94E4E37-D5A0-4805-8703-E0F38B77F805}" parTransId="{86F18623-0C33-4D99-99A7-59A117B3F733}" sibTransId="{ECEBAD4F-067F-4538-8697-D87473CFF5C4}" srcId="{B98B9243-7B40-41B8-ADEC-F1820FEE4251}" srcOrd="1"/>
    <dgm:cxn destId="{B9A54C9F-120F-443B-B11F-9650868BB80D}" destOrd="0" modelId="{E5DAC46E-A3A7-40D8-AE67-FEB08BB27B3C}" presId="urn:microsoft.com/office/officeart/2005/8/layout/vList2" srcId="{BCC55967-2F84-490E-A170-3FE521653DBB}" srcOrd="0" type="presOf"/>
    <dgm:cxn destId="{3230CF4D-5885-42C9-AAED-6C515EBF3A3B}" destOrd="0" modelId="{4B77B886-D7E9-4C7B-B568-71C3A9353ED6}" parTransId="{BFE76F60-07DB-4869-9589-AEFC41512A89}" sibTransId="{29E21540-90E7-4845-B95D-99D40D46701A}" srcId="{B98B9243-7B40-41B8-ADEC-F1820FEE4251}" srcOrd="0"/>
    <dgm:cxn destId="{52E1BBF4-F29E-438F-B57B-2629DF433A03}" destOrd="0" modelId="{A59B398E-73E3-47C0-975F-4C3CB26C1C74}" presId="urn:microsoft.com/office/officeart/2005/8/layout/vList2" srcId="{B98B9243-7B40-41B8-ADEC-F1820FEE4251}" srcOrd="0" type="presOf"/>
    <dgm:cxn destId="{BE4EC21D-C4A3-407A-A341-1D8F961A1F88}" destOrd="0" modelId="{C239B5D7-5D0A-4C16-B47E-9490115BE1BB}" parTransId="{E7162251-774A-4C9B-B8B0-431195AD1580}" sibTransId="{16D53CD2-BF53-40C6-AB87-867EDEFBB9D3}" srcId="{B98B9243-7B40-41B8-ADEC-F1820FEE4251}" srcOrd="4"/>
    <dgm:cxn destId="{BCC55967-2F84-490E-A170-3FE521653DBB}" destOrd="0" modelId="{A2AE1BD8-7D52-428E-8A8D-42F3A08F4346}" parTransId="{5B889A0F-DE90-4B6F-BABF-D4D585F4EA8B}" sibTransId="{A3BFF7B9-BE10-4E39-A679-74F52562E603}" srcId="{B98B9243-7B40-41B8-ADEC-F1820FEE4251}" srcOrd="3"/>
    <dgm:cxn destId="{308B6ECA-E500-4C53-8EEB-877009A0E4D3}" destOrd="0" modelId="{39965AF3-0BFB-46DA-8BA3-7FDD3F6BF9C7}" presId="urn:microsoft.com/office/officeart/2005/8/layout/vList2" srcId="{D21506C3-D989-44B3-838E-E0FB6A25C586}" srcOrd="0" type="presOf"/>
    <dgm:cxn destId="{D21506C3-D989-44B3-838E-E0FB6A25C586}" destOrd="0" modelId="{5675E0FF-7635-42E5-AA5E-8E44B3642A7D}" parTransId="{D9EB27E7-F00D-479F-99B0-1E87F3D1E887}" sibTransId="{A8DA3440-0973-4D20-9CFC-0AD4821599C1}" srcId="{B98B9243-7B40-41B8-ADEC-F1820FEE4251}" srcOrd="2"/>
    <dgm:cxn destId="{19B697A9-1A53-4538-A4C1-FB2D7E9EF6B9}" destOrd="0" modelId="{11C64774-533D-4F48-989E-2A07A4BD07AA}" presId="urn:microsoft.com/office/officeart/2005/8/layout/vList2" srcId="{52E1BBF4-F29E-438F-B57B-2629DF433A03}" srcOrd="0" type="presParOf"/>
    <dgm:cxn destId="{C048D494-F4F6-4501-9BEB-E962CFC56AE9}" destOrd="0" modelId="{E97DDA23-8EC7-48A4-9130-C4DAF711F26A}" presId="urn:microsoft.com/office/officeart/2005/8/layout/vList2" srcId="{52E1BBF4-F29E-438F-B57B-2629DF433A03}" srcOrd="1" type="presParOf"/>
    <dgm:cxn destId="{E2310345-4DCD-49CB-95BF-712FC29C60D0}" destOrd="0" modelId="{EFF56534-E8D2-4A37-B6C3-069C228DF0EB}" presId="urn:microsoft.com/office/officeart/2005/8/layout/vList2" srcId="{52E1BBF4-F29E-438F-B57B-2629DF433A03}" srcOrd="2" type="presParOf"/>
    <dgm:cxn destId="{BE969043-F471-4091-BB9D-9AC21012C81F}" destOrd="0" modelId="{B447ECF6-13EB-4ECD-9D40-F13D8A15A5FC}" presId="urn:microsoft.com/office/officeart/2005/8/layout/vList2" srcId="{52E1BBF4-F29E-438F-B57B-2629DF433A03}" srcOrd="3" type="presParOf"/>
    <dgm:cxn destId="{308B6ECA-E500-4C53-8EEB-877009A0E4D3}" destOrd="0" modelId="{E0FF03A7-2DF3-4D87-A3E7-C94BBCC9292D}" presId="urn:microsoft.com/office/officeart/2005/8/layout/vList2" srcId="{52E1BBF4-F29E-438F-B57B-2629DF433A03}" srcOrd="4" type="presParOf"/>
    <dgm:cxn destId="{128EDA77-D343-4441-9D60-9109C3CA91ED}" destOrd="0" modelId="{71ECBE34-829E-46E4-8E54-F213D4B7F7DB}" presId="urn:microsoft.com/office/officeart/2005/8/layout/vList2" srcId="{52E1BBF4-F29E-438F-B57B-2629DF433A03}" srcOrd="5" type="presParOf"/>
    <dgm:cxn destId="{B9A54C9F-120F-443B-B11F-9650868BB80D}" destOrd="0" modelId="{64B23D3B-9039-4479-8530-8FACA0899682}" presId="urn:microsoft.com/office/officeart/2005/8/layout/vList2" srcId="{52E1BBF4-F29E-438F-B57B-2629DF433A03}" srcOrd="6" type="presParOf"/>
    <dgm:cxn destId="{CF8E65D0-A344-4D83-9D25-9E5F619C2D31}" destOrd="0" modelId="{4C10D8D4-6731-4E28-81D8-A89931282BD9}" presId="urn:microsoft.com/office/officeart/2005/8/layout/vList2" srcId="{52E1BBF4-F29E-438F-B57B-2629DF433A03}" srcOrd="7" type="presParOf"/>
    <dgm:cxn destId="{9CDA7831-0EDC-4C28-9610-933FD026F1CF}" destOrd="0" modelId="{CD701184-3A69-4236-A884-2C3F209E22A0}" presId="urn:microsoft.com/office/officeart/2005/8/layout/vList2" srcId="{52E1BBF4-F29E-438F-B57B-2629DF433A03}" srcOrd="8"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0.xml><?xml version="1.0" encoding="utf-8"?>
<dgm:dataModel xmlns:dgm="http://schemas.openxmlformats.org/drawingml/2006/diagram" xmlns:a="http://schemas.openxmlformats.org/drawingml/2006/main">
  <dgm:ptLst>
    <dgm:pt modelId="{6CC167E9-FC20-403A-8F76-908CA29F89AA}" type="doc">
      <dgm:prSet csCatId="colorful" csTypeId="urn:microsoft.com/office/officeart/2005/8/colors/colorful5" loCatId="cycle" loTypeId="urn:microsoft.com/office/officeart/2005/8/layout/cycle8" phldr="1" qsCatId="simple" qsTypeId="urn:microsoft.com/office/officeart/2005/8/quickstyle/simple1"/>
      <dgm:spPr/>
    </dgm:pt>
    <dgm:pt modelId="{72E91A54-54D2-47DE-8B00-444EA1476E6E}">
      <dgm:prSet custT="1" phldrT="[Text]"/>
      <dgm:spPr/>
      <dgm:t>
        <a:bodyPr numCol="1"/>
        <a:lstStyle/>
        <a:p>
          <a:pPr algn="just"/>
          <a:r>
            <a:rPr dirty="0" lang="en-US" sz="1800">
              <a:latin charset="0" panose="02020603050405020304" pitchFamily="18" typeface="Times New Roman"/>
              <a:ea charset="0" panose="020F0502020204030204" pitchFamily="34" typeface="Calibri"/>
              <a:cs charset="0" panose="02020603050405020304" pitchFamily="18" typeface="Times New Roman"/>
            </a:rPr>
            <a:t>Proper education can create better opportunities for health</a:t>
          </a:r>
          <a:endParaRPr dirty="0" lang="en-US" sz="1800">
            <a:latin charset="0" panose="02020603050405020304" pitchFamily="18" typeface="Times New Roman"/>
            <a:cs charset="0" panose="02020603050405020304" pitchFamily="18" typeface="Times New Roman"/>
          </a:endParaRPr>
        </a:p>
      </dgm:t>
    </dgm:pt>
    <dgm:pt cxnId="{D1C5D560-E650-413F-A011-6392B8008D07}" modelId="{6418DC0F-8882-45A6-BFAF-4F1DD9649864}" type="parTrans">
      <dgm:prSet/>
      <dgm:spPr/>
      <dgm:t>
        <a:bodyPr numCol="1"/>
        <a:lstStyle/>
        <a:p>
          <a:endParaRPr lang="en-US"/>
        </a:p>
      </dgm:t>
    </dgm:pt>
    <dgm:pt cxnId="{D1C5D560-E650-413F-A011-6392B8008D07}" modelId="{634028A7-D2D7-4EA0-907E-72F5F202C2F0}" type="sibTrans">
      <dgm:prSet/>
      <dgm:spPr/>
      <dgm:t>
        <a:bodyPr numCol="1"/>
        <a:lstStyle/>
        <a:p>
          <a:endParaRPr lang="en-US"/>
        </a:p>
      </dgm:t>
    </dgm:pt>
    <dgm:pt modelId="{957D1521-267D-4FD0-AB00-35BAED06E1DF}">
      <dgm:prSet custT="1"/>
      <dgm:spPr/>
      <dgm:t>
        <a:bodyPr numCol="1"/>
        <a:lstStyle/>
        <a:p>
          <a:pPr algn="just"/>
          <a:r>
            <a:rPr dirty="0" lang="en-US" sz="1800">
              <a:effectLst/>
              <a:latin charset="0" panose="02020603050405020304" pitchFamily="18" typeface="Times New Roman"/>
              <a:ea charset="0" panose="020F0502020204030204" pitchFamily="34" typeface="Calibri"/>
              <a:cs charset="0" panose="02020603050405020304" pitchFamily="18" typeface="Times New Roman"/>
            </a:rPr>
            <a:t>Poor health reduce the positive outcome of the education</a:t>
          </a:r>
        </a:p>
      </dgm:t>
    </dgm:pt>
    <dgm:pt cxnId="{2F5A9FDB-E79A-4FFB-B302-B3F580FFE2F7}" modelId="{06C16A96-C5E5-485C-8461-F98F139A7B31}" type="parTrans">
      <dgm:prSet/>
      <dgm:spPr/>
      <dgm:t>
        <a:bodyPr numCol="1"/>
        <a:lstStyle/>
        <a:p>
          <a:endParaRPr lang="en-US"/>
        </a:p>
      </dgm:t>
    </dgm:pt>
    <dgm:pt cxnId="{2F5A9FDB-E79A-4FFB-B302-B3F580FFE2F7}" modelId="{CF188915-3875-431D-9F15-24C14EF61744}" type="sibTrans">
      <dgm:prSet/>
      <dgm:spPr/>
      <dgm:t>
        <a:bodyPr numCol="1"/>
        <a:lstStyle/>
        <a:p>
          <a:endParaRPr lang="en-US"/>
        </a:p>
      </dgm:t>
    </dgm:pt>
    <dgm:pt modelId="{1079D098-D7C3-4057-B0F0-B28AD63D2F12}">
      <dgm:prSet custT="1"/>
      <dgm:spPr/>
      <dgm:t>
        <a:bodyPr numCol="1"/>
        <a:lstStyle/>
        <a:p>
          <a:pPr algn="just"/>
          <a:r>
            <a:rPr dirty="0" lang="en-US" sz="1800">
              <a:latin charset="0" panose="02020603050405020304" pitchFamily="18" typeface="Times New Roman"/>
              <a:ea charset="0" panose="020F0502020204030204" pitchFamily="34" typeface="Calibri"/>
              <a:cs charset="0" panose="02020603050405020304" pitchFamily="18" typeface="Times New Roman"/>
            </a:rPr>
            <a:t>Social, Economic and physical environments affect both education and health</a:t>
          </a:r>
          <a:endParaRPr dirty="0" lang="en-US" sz="1800">
            <a:effectLst/>
            <a:latin charset="0" panose="02020603050405020304" pitchFamily="18" typeface="Times New Roman"/>
            <a:ea charset="0" panose="020F0502020204030204" pitchFamily="34" typeface="Calibri"/>
            <a:cs charset="0" panose="02020603050405020304" pitchFamily="18" typeface="Times New Roman"/>
          </a:endParaRPr>
        </a:p>
      </dgm:t>
    </dgm:pt>
    <dgm:pt cxnId="{3755DD89-81B6-4A02-99BF-5D04C5FE82DE}" modelId="{458892AC-9B0E-443F-89F9-FF89346D7771}" type="parTrans">
      <dgm:prSet/>
      <dgm:spPr/>
      <dgm:t>
        <a:bodyPr numCol="1"/>
        <a:lstStyle/>
        <a:p>
          <a:endParaRPr lang="en-US"/>
        </a:p>
      </dgm:t>
    </dgm:pt>
    <dgm:pt cxnId="{3755DD89-81B6-4A02-99BF-5D04C5FE82DE}" modelId="{588CB2AE-4536-4A34-BEBD-A8316F52DF8A}" type="sibTrans">
      <dgm:prSet/>
      <dgm:spPr/>
      <dgm:t>
        <a:bodyPr numCol="1"/>
        <a:lstStyle/>
        <a:p>
          <a:endParaRPr lang="en-US"/>
        </a:p>
      </dgm:t>
    </dgm:pt>
    <dgm:pt modelId="{75F64784-CCE4-4ACD-87B6-FFFBBF6BD669}" type="pres">
      <dgm:prSet presAssocID="{6CC167E9-FC20-403A-8F76-908CA29F89AA}" presName="compositeShape" presStyleCnt="0">
        <dgm:presLayoutVars>
          <dgm:chMax val="7"/>
          <dgm:dir/>
          <dgm:resizeHandles val="exact"/>
        </dgm:presLayoutVars>
      </dgm:prSet>
      <dgm:spPr/>
    </dgm:pt>
    <dgm:pt modelId="{3C077396-CBA9-4D29-A155-57D2087B171F}" type="pres">
      <dgm:prSet presAssocID="{6CC167E9-FC20-403A-8F76-908CA29F89AA}" presName="wedge1" presStyleCnt="3" presStyleIdx="0" presStyleLbl="node1"/>
      <dgm:spPr/>
    </dgm:pt>
    <dgm:pt modelId="{7CFDF21A-5211-49B2-8CE8-5FEE781A1483}" type="pres">
      <dgm:prSet presAssocID="{6CC167E9-FC20-403A-8F76-908CA29F89AA}" presName="dummy1a" presStyleCnt="0"/>
      <dgm:spPr/>
    </dgm:pt>
    <dgm:pt modelId="{54C74B6A-A497-47DE-BCA6-0169C705F239}" type="pres">
      <dgm:prSet presAssocID="{6CC167E9-FC20-403A-8F76-908CA29F89AA}" presName="dummy1b" presStyleCnt="0"/>
      <dgm:spPr/>
    </dgm:pt>
    <dgm:pt modelId="{293E5038-A62C-47C2-A835-1CED6A99DF6D}" type="pres">
      <dgm:prSet presAssocID="{6CC167E9-FC20-403A-8F76-908CA29F89AA}" presName="wedge1Tx" presStyleCnt="3" presStyleIdx="0" presStyleLbl="node1">
        <dgm:presLayoutVars>
          <dgm:chMax val="0"/>
          <dgm:chPref val="0"/>
          <dgm:bulletEnabled val="1"/>
        </dgm:presLayoutVars>
      </dgm:prSet>
      <dgm:spPr/>
    </dgm:pt>
    <dgm:pt modelId="{9BCF50D7-501D-4D2C-A7D9-DF00B63D26A3}" type="pres">
      <dgm:prSet presAssocID="{6CC167E9-FC20-403A-8F76-908CA29F89AA}" presName="wedge2" presStyleCnt="3" presStyleIdx="1" presStyleLbl="node1"/>
      <dgm:spPr/>
    </dgm:pt>
    <dgm:pt modelId="{E76C71F9-57D3-4098-9155-905161268577}" type="pres">
      <dgm:prSet presAssocID="{6CC167E9-FC20-403A-8F76-908CA29F89AA}" presName="dummy2a" presStyleCnt="0"/>
      <dgm:spPr/>
    </dgm:pt>
    <dgm:pt modelId="{FD4EC891-2878-42EA-B598-B7536188B9F6}" type="pres">
      <dgm:prSet presAssocID="{6CC167E9-FC20-403A-8F76-908CA29F89AA}" presName="dummy2b" presStyleCnt="0"/>
      <dgm:spPr/>
    </dgm:pt>
    <dgm:pt modelId="{E84EF1FB-1FB9-4A1E-9351-9FD557326F8F}" type="pres">
      <dgm:prSet presAssocID="{6CC167E9-FC20-403A-8F76-908CA29F89AA}" presName="wedge2Tx" presStyleCnt="3" presStyleIdx="1" presStyleLbl="node1">
        <dgm:presLayoutVars>
          <dgm:chMax val="0"/>
          <dgm:chPref val="0"/>
          <dgm:bulletEnabled val="1"/>
        </dgm:presLayoutVars>
      </dgm:prSet>
      <dgm:spPr/>
    </dgm:pt>
    <dgm:pt modelId="{C497AE38-3FF5-48D4-B601-27C53DA09506}" type="pres">
      <dgm:prSet presAssocID="{6CC167E9-FC20-403A-8F76-908CA29F89AA}" presName="wedge3" presStyleCnt="3" presStyleIdx="2" presStyleLbl="node1"/>
      <dgm:spPr/>
    </dgm:pt>
    <dgm:pt modelId="{324B8493-7A0A-4AED-B291-0D1B3F87D3ED}" type="pres">
      <dgm:prSet presAssocID="{6CC167E9-FC20-403A-8F76-908CA29F89AA}" presName="dummy3a" presStyleCnt="0"/>
      <dgm:spPr/>
    </dgm:pt>
    <dgm:pt modelId="{F7DBF2C1-97B2-4212-AFFC-77B015C2EA17}" type="pres">
      <dgm:prSet presAssocID="{6CC167E9-FC20-403A-8F76-908CA29F89AA}" presName="dummy3b" presStyleCnt="0"/>
      <dgm:spPr/>
    </dgm:pt>
    <dgm:pt modelId="{D44FE755-C1BC-4FA7-BD2E-A8DDE9F3E182}" type="pres">
      <dgm:prSet presAssocID="{6CC167E9-FC20-403A-8F76-908CA29F89AA}" presName="wedge3Tx" presStyleCnt="3" presStyleIdx="2" presStyleLbl="node1">
        <dgm:presLayoutVars>
          <dgm:chMax val="0"/>
          <dgm:chPref val="0"/>
          <dgm:bulletEnabled val="1"/>
        </dgm:presLayoutVars>
      </dgm:prSet>
      <dgm:spPr/>
    </dgm:pt>
    <dgm:pt modelId="{011AE363-9733-48BD-B296-96F39ACCB7DE}" type="pres">
      <dgm:prSet presAssocID="{634028A7-D2D7-4EA0-907E-72F5F202C2F0}" presName="arrowWedge1" presStyleCnt="3" presStyleIdx="0" presStyleLbl="fgSibTrans2D1"/>
      <dgm:spPr/>
    </dgm:pt>
    <dgm:pt modelId="{3DF5EBAD-EB87-4CD7-AA49-5D5E7EE9CE74}" type="pres">
      <dgm:prSet presAssocID="{CF188915-3875-431D-9F15-24C14EF61744}" presName="arrowWedge2" presStyleCnt="3" presStyleIdx="1" presStyleLbl="fgSibTrans2D1"/>
      <dgm:spPr/>
    </dgm:pt>
    <dgm:pt modelId="{2D0374FB-A816-47B1-9A5B-7E9545F6528A}" type="pres">
      <dgm:prSet presAssocID="{588CB2AE-4536-4A34-BEBD-A8316F52DF8A}" presName="arrowWedge3" presStyleCnt="3" presStyleIdx="2" presStyleLbl="fgSibTrans2D1"/>
      <dgm:spPr/>
    </dgm:pt>
  </dgm:ptLst>
  <dgm:cxnLst>
    <dgm:cxn destId="{E84EF1FB-1FB9-4A1E-9351-9FD557326F8F}" destOrd="0" modelId="{33ADE106-2BC4-43D6-8C21-3976D50B09DF}" presId="urn:microsoft.com/office/officeart/2005/8/layout/cycle8" srcId="{957D1521-267D-4FD0-AB00-35BAED06E1DF}" srcOrd="1" type="presOf"/>
    <dgm:cxn destId="{75F64784-CCE4-4ACD-87B6-FFFBBF6BD669}" destOrd="0" modelId="{68B45D15-D6BB-421C-A577-56D4861B3510}" presId="urn:microsoft.com/office/officeart/2005/8/layout/cycle8" srcId="{6CC167E9-FC20-403A-8F76-908CA29F89AA}" srcOrd="0" type="presOf"/>
    <dgm:cxn destId="{D44FE755-C1BC-4FA7-BD2E-A8DDE9F3E182}" destOrd="0" modelId="{7808981B-840D-4B9C-BFFE-8B7F24E38B68}" presId="urn:microsoft.com/office/officeart/2005/8/layout/cycle8" srcId="{1079D098-D7C3-4057-B0F0-B28AD63D2F12}" srcOrd="1" type="presOf"/>
    <dgm:cxn destId="{72E91A54-54D2-47DE-8B00-444EA1476E6E}" destOrd="0" modelId="{D1C5D560-E650-413F-A011-6392B8008D07}" parTransId="{6418DC0F-8882-45A6-BFAF-4F1DD9649864}" sibTransId="{634028A7-D2D7-4EA0-907E-72F5F202C2F0}" srcId="{6CC167E9-FC20-403A-8F76-908CA29F89AA}" srcOrd="0"/>
    <dgm:cxn destId="{293E5038-A62C-47C2-A835-1CED6A99DF6D}" destOrd="0" modelId="{0A23757D-EDF7-4C8E-9705-F70FE777D9AB}" presId="urn:microsoft.com/office/officeart/2005/8/layout/cycle8" srcId="{72E91A54-54D2-47DE-8B00-444EA1476E6E}" srcOrd="1" type="presOf"/>
    <dgm:cxn destId="{1079D098-D7C3-4057-B0F0-B28AD63D2F12}" destOrd="0" modelId="{3755DD89-81B6-4A02-99BF-5D04C5FE82DE}" parTransId="{458892AC-9B0E-443F-89F9-FF89346D7771}" sibTransId="{588CB2AE-4536-4A34-BEBD-A8316F52DF8A}" srcId="{6CC167E9-FC20-403A-8F76-908CA29F89AA}" srcOrd="2"/>
    <dgm:cxn destId="{9BCF50D7-501D-4D2C-A7D9-DF00B63D26A3}" destOrd="0" modelId="{D05B19D4-BB60-44BE-B76F-B492072133A1}" presId="urn:microsoft.com/office/officeart/2005/8/layout/cycle8" srcId="{957D1521-267D-4FD0-AB00-35BAED06E1DF}" srcOrd="0" type="presOf"/>
    <dgm:cxn destId="{3C077396-CBA9-4D29-A155-57D2087B171F}" destOrd="0" modelId="{9FA98FD9-BBB3-489C-A8B6-F5C5E18D65CB}" presId="urn:microsoft.com/office/officeart/2005/8/layout/cycle8" srcId="{72E91A54-54D2-47DE-8B00-444EA1476E6E}" srcOrd="0" type="presOf"/>
    <dgm:cxn destId="{957D1521-267D-4FD0-AB00-35BAED06E1DF}" destOrd="0" modelId="{2F5A9FDB-E79A-4FFB-B302-B3F580FFE2F7}" parTransId="{06C16A96-C5E5-485C-8461-F98F139A7B31}" sibTransId="{CF188915-3875-431D-9F15-24C14EF61744}" srcId="{6CC167E9-FC20-403A-8F76-908CA29F89AA}" srcOrd="1"/>
    <dgm:cxn destId="{C497AE38-3FF5-48D4-B601-27C53DA09506}" destOrd="0" modelId="{7E9B28EF-178B-4D6C-A54C-F6FED5BD57CA}" presId="urn:microsoft.com/office/officeart/2005/8/layout/cycle8" srcId="{1079D098-D7C3-4057-B0F0-B28AD63D2F12}" srcOrd="0" type="presOf"/>
    <dgm:cxn destId="{3C077396-CBA9-4D29-A155-57D2087B171F}" destOrd="0" modelId="{D97124AD-E1A0-4BF6-A462-6F446196C026}" presId="urn:microsoft.com/office/officeart/2005/8/layout/cycle8" srcId="{75F64784-CCE4-4ACD-87B6-FFFBBF6BD669}" srcOrd="0" type="presParOf"/>
    <dgm:cxn destId="{7CFDF21A-5211-49B2-8CE8-5FEE781A1483}" destOrd="0" modelId="{E85D9EE8-5A78-450F-B8B8-7CE8045E02A2}" presId="urn:microsoft.com/office/officeart/2005/8/layout/cycle8" srcId="{75F64784-CCE4-4ACD-87B6-FFFBBF6BD669}" srcOrd="1" type="presParOf"/>
    <dgm:cxn destId="{54C74B6A-A497-47DE-BCA6-0169C705F239}" destOrd="0" modelId="{1CDFD702-8F76-4D6C-9C8D-D031590A79CC}" presId="urn:microsoft.com/office/officeart/2005/8/layout/cycle8" srcId="{75F64784-CCE4-4ACD-87B6-FFFBBF6BD669}" srcOrd="2" type="presParOf"/>
    <dgm:cxn destId="{293E5038-A62C-47C2-A835-1CED6A99DF6D}" destOrd="0" modelId="{7382F36C-B071-4864-B493-E0EF921B6C10}" presId="urn:microsoft.com/office/officeart/2005/8/layout/cycle8" srcId="{75F64784-CCE4-4ACD-87B6-FFFBBF6BD669}" srcOrd="3" type="presParOf"/>
    <dgm:cxn destId="{9BCF50D7-501D-4D2C-A7D9-DF00B63D26A3}" destOrd="0" modelId="{DA4F6EBC-20DF-48BB-91BF-652C047F7706}" presId="urn:microsoft.com/office/officeart/2005/8/layout/cycle8" srcId="{75F64784-CCE4-4ACD-87B6-FFFBBF6BD669}" srcOrd="4" type="presParOf"/>
    <dgm:cxn destId="{E76C71F9-57D3-4098-9155-905161268577}" destOrd="0" modelId="{854A28E5-1138-4284-BEFC-22D443B7EF6E}" presId="urn:microsoft.com/office/officeart/2005/8/layout/cycle8" srcId="{75F64784-CCE4-4ACD-87B6-FFFBBF6BD669}" srcOrd="5" type="presParOf"/>
    <dgm:cxn destId="{FD4EC891-2878-42EA-B598-B7536188B9F6}" destOrd="0" modelId="{B28262AE-4B96-458D-B86A-5AEDBF5DDB80}" presId="urn:microsoft.com/office/officeart/2005/8/layout/cycle8" srcId="{75F64784-CCE4-4ACD-87B6-FFFBBF6BD669}" srcOrd="6" type="presParOf"/>
    <dgm:cxn destId="{E84EF1FB-1FB9-4A1E-9351-9FD557326F8F}" destOrd="0" modelId="{66C0B8AB-B514-41D5-8A62-EE9C04ED9031}" presId="urn:microsoft.com/office/officeart/2005/8/layout/cycle8" srcId="{75F64784-CCE4-4ACD-87B6-FFFBBF6BD669}" srcOrd="7" type="presParOf"/>
    <dgm:cxn destId="{C497AE38-3FF5-48D4-B601-27C53DA09506}" destOrd="0" modelId="{D976BCC1-782B-42BA-A4F4-1DE4C0011572}" presId="urn:microsoft.com/office/officeart/2005/8/layout/cycle8" srcId="{75F64784-CCE4-4ACD-87B6-FFFBBF6BD669}" srcOrd="8" type="presParOf"/>
    <dgm:cxn destId="{324B8493-7A0A-4AED-B291-0D1B3F87D3ED}" destOrd="0" modelId="{A4CC9DEA-CDFE-4300-ABA8-0223AD133E40}" presId="urn:microsoft.com/office/officeart/2005/8/layout/cycle8" srcId="{75F64784-CCE4-4ACD-87B6-FFFBBF6BD669}" srcOrd="9" type="presParOf"/>
    <dgm:cxn destId="{F7DBF2C1-97B2-4212-AFFC-77B015C2EA17}" destOrd="0" modelId="{CF4FD8B4-A980-4D82-9171-DD3E6CDA87D7}" presId="urn:microsoft.com/office/officeart/2005/8/layout/cycle8" srcId="{75F64784-CCE4-4ACD-87B6-FFFBBF6BD669}" srcOrd="10" type="presParOf"/>
    <dgm:cxn destId="{D44FE755-C1BC-4FA7-BD2E-A8DDE9F3E182}" destOrd="0" modelId="{9A33D15C-9E90-48DB-9F9F-E76F20B1A718}" presId="urn:microsoft.com/office/officeart/2005/8/layout/cycle8" srcId="{75F64784-CCE4-4ACD-87B6-FFFBBF6BD669}" srcOrd="11" type="presParOf"/>
    <dgm:cxn destId="{011AE363-9733-48BD-B296-96F39ACCB7DE}" destOrd="0" modelId="{3B871F8B-001F-45B0-8C4B-3D65EB3B023A}" presId="urn:microsoft.com/office/officeart/2005/8/layout/cycle8" srcId="{75F64784-CCE4-4ACD-87B6-FFFBBF6BD669}" srcOrd="12" type="presParOf"/>
    <dgm:cxn destId="{3DF5EBAD-EB87-4CD7-AA49-5D5E7EE9CE74}" destOrd="0" modelId="{DF27A2BC-71B8-4FBB-BC28-77CF168288D6}" presId="urn:microsoft.com/office/officeart/2005/8/layout/cycle8" srcId="{75F64784-CCE4-4ACD-87B6-FFFBBF6BD669}" srcOrd="13" type="presParOf"/>
    <dgm:cxn destId="{2D0374FB-A816-47B1-9A5B-7E9545F6528A}" destOrd="0" modelId="{CF8A6FE8-3FAA-4EA7-8D2A-270BE4F75EEE}" presId="urn:microsoft.com/office/officeart/2005/8/layout/cycle8" srcId="{75F64784-CCE4-4ACD-87B6-FFFBBF6BD669}" srcOrd="14" type="presParOf"/>
  </dgm:cxnLst>
  <dgm:bg/>
  <dgm:whole/>
  <dgm:extLst>
    <a:ext uri="http://schemas.microsoft.com/office/drawing/2008/diagram">
      <dsp:dataModelExt xmlns:dsp="http://schemas.microsoft.com/office/drawing/2008/diagram" minVer="http://schemas.openxmlformats.org/drawingml/2006/diagram" relId="rId12"/>
    </a:ext>
  </dgm:extLst>
</dgm:dataModel>
</file>

<file path=ppt/diagrams/data11.xml><?xml version="1.0" encoding="utf-8"?>
<dgm:dataModel xmlns:dgm="http://schemas.openxmlformats.org/drawingml/2006/diagram" xmlns:a="http://schemas.openxmlformats.org/drawingml/2006/main">
  <dgm:ptLst>
    <dgm:pt modelId="{0CDAEE84-8689-4F69-9792-1A2B38F84BE9}" type="doc">
      <dgm:prSet csCatId="colorful" csTypeId="urn:microsoft.com/office/officeart/2005/8/colors/colorful5" loCatId="list" loTypeId="urn:microsoft.com/office/officeart/2005/8/layout/lProcess2" phldr="1" qsCatId="simple" qsTypeId="urn:microsoft.com/office/officeart/2005/8/quickstyle/simple1"/>
      <dgm:spPr/>
      <dgm:t>
        <a:bodyPr numCol="1"/>
        <a:lstStyle/>
        <a:p>
          <a:endParaRPr altLang="en-GB" lang="en-GB"/>
        </a:p>
      </dgm:t>
    </dgm:pt>
    <dgm:pt modelId="{7DED6B47-9FF7-407E-BFC5-1C78BA399E75}">
      <dgm:prSet phldrT="[Text]"/>
      <dgm:spPr/>
      <dgm:t>
        <a:bodyPr numCol="1"/>
        <a:lstStyle/>
        <a:p>
          <a:r>
            <a:rPr dirty="0" lang="en-US">
              <a:solidFill>
                <a:schemeClr val="bg1"/>
              </a:solidFill>
              <a:latin charset="0" panose="02020603050405020304" pitchFamily="18" typeface="Times New Roman"/>
              <a:cs charset="0" panose="02020603050405020304" pitchFamily="18" typeface="Times New Roman"/>
            </a:rPr>
            <a:t>Though the country and local authority have initiated different activities and policy, Existing facilities can not satisfy people’s health and social care need in the community.</a:t>
          </a:r>
          <a:endParaRPr altLang="en-GB" dirty="0" lang="en-GB">
            <a:solidFill>
              <a:schemeClr val="bg1"/>
            </a:solidFill>
          </a:endParaRPr>
        </a:p>
      </dgm:t>
    </dgm:pt>
    <dgm:pt cxnId="{EF17FCCC-1100-48F5-8C44-6C27849EA982}" modelId="{A2DD6E45-AC62-4BAB-A1CD-B333A45A24CA}" type="parTrans">
      <dgm:prSet/>
      <dgm:spPr/>
      <dgm:t>
        <a:bodyPr numCol="1"/>
        <a:lstStyle/>
        <a:p>
          <a:endParaRPr altLang="en-GB" lang="en-GB"/>
        </a:p>
      </dgm:t>
    </dgm:pt>
    <dgm:pt cxnId="{EF17FCCC-1100-48F5-8C44-6C27849EA982}" modelId="{82AF112E-8A4F-4B39-8518-57BD2E9260B5}" type="sibTrans">
      <dgm:prSet/>
      <dgm:spPr/>
      <dgm:t>
        <a:bodyPr numCol="1"/>
        <a:lstStyle/>
        <a:p>
          <a:endParaRPr altLang="en-GB" lang="en-GB"/>
        </a:p>
      </dgm:t>
    </dgm:pt>
    <dgm:pt modelId="{DBA983EF-19DF-4058-A6C2-DC513AB1D540}">
      <dgm:prSet/>
      <dgm:spPr/>
      <dgm:t>
        <a:bodyPr numCol="1"/>
        <a:lstStyle/>
        <a:p>
          <a:r>
            <a:rPr dirty="0" lang="en-US">
              <a:latin charset="0" panose="02020603050405020304" pitchFamily="18" typeface="Times New Roman"/>
              <a:cs charset="0" panose="02020603050405020304" pitchFamily="18" typeface="Times New Roman"/>
            </a:rPr>
            <a:t>Empowering power and increase the participation of local people. </a:t>
          </a:r>
        </a:p>
      </dgm:t>
    </dgm:pt>
    <dgm:pt cxnId="{D2DD57C5-9D8E-4405-ABF2-2F3C34F4A546}" modelId="{87F735B6-7767-473D-867F-0F33C1D84F17}" type="parTrans">
      <dgm:prSet/>
      <dgm:spPr/>
      <dgm:t>
        <a:bodyPr numCol="1"/>
        <a:lstStyle/>
        <a:p>
          <a:endParaRPr altLang="en-GB" lang="en-GB"/>
        </a:p>
      </dgm:t>
    </dgm:pt>
    <dgm:pt cxnId="{D2DD57C5-9D8E-4405-ABF2-2F3C34F4A546}" modelId="{5533C165-9040-4DC4-84B3-3A3B93575137}" type="sibTrans">
      <dgm:prSet/>
      <dgm:spPr/>
      <dgm:t>
        <a:bodyPr numCol="1"/>
        <a:lstStyle/>
        <a:p>
          <a:endParaRPr altLang="en-GB" lang="en-GB"/>
        </a:p>
      </dgm:t>
    </dgm:pt>
    <dgm:pt modelId="{DF98AFD2-8148-40AF-8F0C-17074DDC8EDB}">
      <dgm:prSet/>
      <dgm:spPr/>
      <dgm:t>
        <a:bodyPr numCol="1"/>
        <a:lstStyle/>
        <a:p>
          <a:r>
            <a:rPr dirty="0" lang="en-US">
              <a:latin charset="0" panose="02020603050405020304" pitchFamily="18" typeface="Times New Roman"/>
              <a:cs charset="0" panose="02020603050405020304" pitchFamily="18" typeface="Times New Roman"/>
            </a:rPr>
            <a:t>Increasing active citizenship and volunteering </a:t>
          </a:r>
        </a:p>
      </dgm:t>
    </dgm:pt>
    <dgm:pt cxnId="{B3430B67-E411-4EA6-9480-87C92FE7DD79}" modelId="{06098213-7528-4E35-9F85-A54A8FE6C3D2}" type="parTrans">
      <dgm:prSet/>
      <dgm:spPr/>
      <dgm:t>
        <a:bodyPr numCol="1"/>
        <a:lstStyle/>
        <a:p>
          <a:endParaRPr altLang="en-GB" lang="en-GB"/>
        </a:p>
      </dgm:t>
    </dgm:pt>
    <dgm:pt cxnId="{B3430B67-E411-4EA6-9480-87C92FE7DD79}" modelId="{2F1B92CE-3471-4648-84A1-110393E3C397}" type="sibTrans">
      <dgm:prSet/>
      <dgm:spPr/>
      <dgm:t>
        <a:bodyPr numCol="1"/>
        <a:lstStyle/>
        <a:p>
          <a:endParaRPr altLang="en-GB" lang="en-GB"/>
        </a:p>
      </dgm:t>
    </dgm:pt>
    <dgm:pt modelId="{4AE35DA8-FC84-4982-9163-AB41293AF05D}">
      <dgm:prSet/>
      <dgm:spPr/>
      <dgm:t>
        <a:bodyPr numCol="1"/>
        <a:lstStyle/>
        <a:p>
          <a:r>
            <a:rPr dirty="0" lang="en-US">
              <a:latin charset="0" panose="02020603050405020304" pitchFamily="18" typeface="Times New Roman"/>
              <a:cs charset="0" panose="02020603050405020304" pitchFamily="18" typeface="Times New Roman"/>
            </a:rPr>
            <a:t>Strengthening the role of local authority and service.</a:t>
          </a:r>
        </a:p>
      </dgm:t>
    </dgm:pt>
    <dgm:pt cxnId="{5743F529-A77D-461F-B4CE-1A96E1B5B9AD}" modelId="{5334824C-B4CA-4818-BBEB-755C794E0848}" type="parTrans">
      <dgm:prSet/>
      <dgm:spPr/>
      <dgm:t>
        <a:bodyPr numCol="1"/>
        <a:lstStyle/>
        <a:p>
          <a:endParaRPr altLang="en-GB" lang="en-GB"/>
        </a:p>
      </dgm:t>
    </dgm:pt>
    <dgm:pt cxnId="{5743F529-A77D-461F-B4CE-1A96E1B5B9AD}" modelId="{2FC636B6-3C7A-4743-AD81-FA3C7C322EAC}" type="sibTrans">
      <dgm:prSet/>
      <dgm:spPr/>
      <dgm:t>
        <a:bodyPr numCol="1"/>
        <a:lstStyle/>
        <a:p>
          <a:endParaRPr altLang="en-GB" lang="en-GB"/>
        </a:p>
      </dgm:t>
    </dgm:pt>
    <dgm:pt modelId="{C86F3F64-F873-4101-84DF-E904F0B466D2}" type="pres">
      <dgm:prSet presAssocID="{0CDAEE84-8689-4F69-9792-1A2B38F84BE9}" presName="theList" presStyleCnt="0">
        <dgm:presLayoutVars>
          <dgm:dir/>
          <dgm:animLvl val="lvl"/>
          <dgm:resizeHandles val="exact"/>
        </dgm:presLayoutVars>
      </dgm:prSet>
      <dgm:spPr/>
    </dgm:pt>
    <dgm:pt modelId="{91B5582C-6CB8-4F72-88B1-6638D5E11DC8}" type="pres">
      <dgm:prSet presAssocID="{7DED6B47-9FF7-407E-BFC5-1C78BA399E75}" presName="compNode" presStyleCnt="0"/>
      <dgm:spPr/>
    </dgm:pt>
    <dgm:pt modelId="{BCE8D28F-29E0-4EC4-AAB0-633237FAA7E6}" type="pres">
      <dgm:prSet presAssocID="{7DED6B47-9FF7-407E-BFC5-1C78BA399E75}" presName="aNode" presStyleCnt="1" presStyleIdx="0" presStyleLbl="bgShp"/>
      <dgm:spPr/>
    </dgm:pt>
    <dgm:pt modelId="{85EAA28F-D35B-4099-8AA7-E7780D3BA97E}" type="pres">
      <dgm:prSet presAssocID="{7DED6B47-9FF7-407E-BFC5-1C78BA399E75}" presName="textNode" presStyleCnt="1" presStyleIdx="0" presStyleLbl="bgShp"/>
      <dgm:spPr/>
    </dgm:pt>
    <dgm:pt modelId="{76C22EC7-EF0D-4723-BA33-8D2F8E8A6A08}" type="pres">
      <dgm:prSet presAssocID="{7DED6B47-9FF7-407E-BFC5-1C78BA399E75}" presName="compChildNode" presStyleCnt="0"/>
      <dgm:spPr/>
    </dgm:pt>
    <dgm:pt modelId="{90FDC668-16F9-460E-9E02-12A22A9B7DCE}" type="pres">
      <dgm:prSet presAssocID="{7DED6B47-9FF7-407E-BFC5-1C78BA399E75}" presName="theInnerList" presStyleCnt="0"/>
      <dgm:spPr/>
    </dgm:pt>
    <dgm:pt modelId="{AF40E13D-2462-46D2-834B-64452A8500D6}" type="pres">
      <dgm:prSet presAssocID="{DBA983EF-19DF-4058-A6C2-DC513AB1D540}" presName="childNode" presStyleCnt="3" presStyleIdx="0" presStyleLbl="node1">
        <dgm:presLayoutVars>
          <dgm:bulletEnabled val="1"/>
        </dgm:presLayoutVars>
      </dgm:prSet>
      <dgm:spPr/>
    </dgm:pt>
    <dgm:pt modelId="{29562650-811A-4564-99E8-C663876515F1}" type="pres">
      <dgm:prSet presAssocID="{DBA983EF-19DF-4058-A6C2-DC513AB1D540}" presName="aSpace2" presStyleCnt="0"/>
      <dgm:spPr/>
    </dgm:pt>
    <dgm:pt modelId="{665E8EBE-5BE5-44B7-B3FD-4B5D49994A06}" type="pres">
      <dgm:prSet presAssocID="{DF98AFD2-8148-40AF-8F0C-17074DDC8EDB}" presName="childNode" presStyleCnt="3" presStyleIdx="1" presStyleLbl="node1">
        <dgm:presLayoutVars>
          <dgm:bulletEnabled val="1"/>
        </dgm:presLayoutVars>
      </dgm:prSet>
      <dgm:spPr/>
    </dgm:pt>
    <dgm:pt modelId="{002418FB-9FD3-4387-BF8F-7FECB114CE36}" type="pres">
      <dgm:prSet presAssocID="{DF98AFD2-8148-40AF-8F0C-17074DDC8EDB}" presName="aSpace2" presStyleCnt="0"/>
      <dgm:spPr/>
    </dgm:pt>
    <dgm:pt modelId="{DD6E28C1-7EEF-4BA2-81A4-ACBE10AB38FC}" type="pres">
      <dgm:prSet presAssocID="{4AE35DA8-FC84-4982-9163-AB41293AF05D}" presName="childNode" presStyleCnt="3" presStyleIdx="2" presStyleLbl="node1">
        <dgm:presLayoutVars>
          <dgm:bulletEnabled val="1"/>
        </dgm:presLayoutVars>
      </dgm:prSet>
      <dgm:spPr/>
    </dgm:pt>
  </dgm:ptLst>
  <dgm:cxnLst>
    <dgm:cxn destId="{C86F3F64-F873-4101-84DF-E904F0B466D2}" destOrd="0" modelId="{5142FA0F-60F6-4C89-A29E-9D2CAB246DD1}" presId="urn:microsoft.com/office/officeart/2005/8/layout/lProcess2" srcId="{0CDAEE84-8689-4F69-9792-1A2B38F84BE9}" srcOrd="0" type="presOf"/>
    <dgm:cxn destId="{4AE35DA8-FC84-4982-9163-AB41293AF05D}" destOrd="0" modelId="{5743F529-A77D-461F-B4CE-1A96E1B5B9AD}" parTransId="{5334824C-B4CA-4818-BBEB-755C794E0848}" sibTransId="{2FC636B6-3C7A-4743-AD81-FA3C7C322EAC}" srcId="{7DED6B47-9FF7-407E-BFC5-1C78BA399E75}" srcOrd="2"/>
    <dgm:cxn destId="{BCE8D28F-29E0-4EC4-AAB0-633237FAA7E6}" destOrd="0" modelId="{38031233-71F0-4E86-AB50-793B3F94A6C7}" presId="urn:microsoft.com/office/officeart/2005/8/layout/lProcess2" srcId="{7DED6B47-9FF7-407E-BFC5-1C78BA399E75}" srcOrd="0" type="presOf"/>
    <dgm:cxn destId="{AF40E13D-2462-46D2-834B-64452A8500D6}" destOrd="0" modelId="{1B64A436-8526-485F-8042-396027FA8CDD}" presId="urn:microsoft.com/office/officeart/2005/8/layout/lProcess2" srcId="{DBA983EF-19DF-4058-A6C2-DC513AB1D540}" srcOrd="0" type="presOf"/>
    <dgm:cxn destId="{DF98AFD2-8148-40AF-8F0C-17074DDC8EDB}" destOrd="0" modelId="{B3430B67-E411-4EA6-9480-87C92FE7DD79}" parTransId="{06098213-7528-4E35-9F85-A54A8FE6C3D2}" sibTransId="{2F1B92CE-3471-4648-84A1-110393E3C397}" srcId="{7DED6B47-9FF7-407E-BFC5-1C78BA399E75}" srcOrd="1"/>
    <dgm:cxn destId="{DD6E28C1-7EEF-4BA2-81A4-ACBE10AB38FC}" destOrd="0" modelId="{1A207E80-A637-418C-BBBC-0D929C1BD5BD}" presId="urn:microsoft.com/office/officeart/2005/8/layout/lProcess2" srcId="{4AE35DA8-FC84-4982-9163-AB41293AF05D}" srcOrd="0" type="presOf"/>
    <dgm:cxn destId="{665E8EBE-5BE5-44B7-B3FD-4B5D49994A06}" destOrd="0" modelId="{5D17CCAE-CBCD-40DC-BCB4-A43FCD861341}" presId="urn:microsoft.com/office/officeart/2005/8/layout/lProcess2" srcId="{DF98AFD2-8148-40AF-8F0C-17074DDC8EDB}" srcOrd="0" type="presOf"/>
    <dgm:cxn destId="{DBA983EF-19DF-4058-A6C2-DC513AB1D540}" destOrd="0" modelId="{D2DD57C5-9D8E-4405-ABF2-2F3C34F4A546}" parTransId="{87F735B6-7767-473D-867F-0F33C1D84F17}" sibTransId="{5533C165-9040-4DC4-84B3-3A3B93575137}" srcId="{7DED6B47-9FF7-407E-BFC5-1C78BA399E75}" srcOrd="0"/>
    <dgm:cxn destId="{7DED6B47-9FF7-407E-BFC5-1C78BA399E75}" destOrd="0" modelId="{EF17FCCC-1100-48F5-8C44-6C27849EA982}" parTransId="{A2DD6E45-AC62-4BAB-A1CD-B333A45A24CA}" sibTransId="{82AF112E-8A4F-4B39-8518-57BD2E9260B5}" srcId="{0CDAEE84-8689-4F69-9792-1A2B38F84BE9}" srcOrd="0"/>
    <dgm:cxn destId="{85EAA28F-D35B-4099-8AA7-E7780D3BA97E}" destOrd="0" modelId="{177F5BFA-4741-42A9-9B78-3EC697508FC3}" presId="urn:microsoft.com/office/officeart/2005/8/layout/lProcess2" srcId="{7DED6B47-9FF7-407E-BFC5-1C78BA399E75}" srcOrd="1" type="presOf"/>
    <dgm:cxn destId="{91B5582C-6CB8-4F72-88B1-6638D5E11DC8}" destOrd="0" modelId="{997A2AAB-6717-4F23-86BE-F999BFFCCC2B}" presId="urn:microsoft.com/office/officeart/2005/8/layout/lProcess2" srcId="{C86F3F64-F873-4101-84DF-E904F0B466D2}" srcOrd="0" type="presParOf"/>
    <dgm:cxn destId="{BCE8D28F-29E0-4EC4-AAB0-633237FAA7E6}" destOrd="0" modelId="{F7193F6C-CBE9-4130-B82D-57F8CD686923}" presId="urn:microsoft.com/office/officeart/2005/8/layout/lProcess2" srcId="{91B5582C-6CB8-4F72-88B1-6638D5E11DC8}" srcOrd="0" type="presParOf"/>
    <dgm:cxn destId="{85EAA28F-D35B-4099-8AA7-E7780D3BA97E}" destOrd="0" modelId="{07818EFE-CBDC-4033-A1C2-B59DB7D9738B}" presId="urn:microsoft.com/office/officeart/2005/8/layout/lProcess2" srcId="{91B5582C-6CB8-4F72-88B1-6638D5E11DC8}" srcOrd="1" type="presParOf"/>
    <dgm:cxn destId="{76C22EC7-EF0D-4723-BA33-8D2F8E8A6A08}" destOrd="0" modelId="{CE7DC8BF-1AB2-4E77-96DF-D795CC2476CF}" presId="urn:microsoft.com/office/officeart/2005/8/layout/lProcess2" srcId="{91B5582C-6CB8-4F72-88B1-6638D5E11DC8}" srcOrd="2" type="presParOf"/>
    <dgm:cxn destId="{90FDC668-16F9-460E-9E02-12A22A9B7DCE}" destOrd="0" modelId="{F54569FC-6EDF-4911-8147-B06FC4BC1714}" presId="urn:microsoft.com/office/officeart/2005/8/layout/lProcess2" srcId="{76C22EC7-EF0D-4723-BA33-8D2F8E8A6A08}" srcOrd="0" type="presParOf"/>
    <dgm:cxn destId="{AF40E13D-2462-46D2-834B-64452A8500D6}" destOrd="0" modelId="{113AA7CA-9B29-41DD-B7C6-CC3777912401}" presId="urn:microsoft.com/office/officeart/2005/8/layout/lProcess2" srcId="{90FDC668-16F9-460E-9E02-12A22A9B7DCE}" srcOrd="0" type="presParOf"/>
    <dgm:cxn destId="{29562650-811A-4564-99E8-C663876515F1}" destOrd="0" modelId="{0B2E8365-48CE-426E-ADF5-A967FDFD0817}" presId="urn:microsoft.com/office/officeart/2005/8/layout/lProcess2" srcId="{90FDC668-16F9-460E-9E02-12A22A9B7DCE}" srcOrd="1" type="presParOf"/>
    <dgm:cxn destId="{665E8EBE-5BE5-44B7-B3FD-4B5D49994A06}" destOrd="0" modelId="{84195FA7-E531-4B62-B1F4-A15DFC2B4B0A}" presId="urn:microsoft.com/office/officeart/2005/8/layout/lProcess2" srcId="{90FDC668-16F9-460E-9E02-12A22A9B7DCE}" srcOrd="2" type="presParOf"/>
    <dgm:cxn destId="{002418FB-9FD3-4387-BF8F-7FECB114CE36}" destOrd="0" modelId="{8CF5E72C-7B09-4B02-AF4F-57CEA01A2304}" presId="urn:microsoft.com/office/officeart/2005/8/layout/lProcess2" srcId="{90FDC668-16F9-460E-9E02-12A22A9B7DCE}" srcOrd="3" type="presParOf"/>
    <dgm:cxn destId="{DD6E28C1-7EEF-4BA2-81A4-ACBE10AB38FC}" destOrd="0" modelId="{EF6FAEB1-C5FC-4DFC-A171-AB2C37644673}" presId="urn:microsoft.com/office/officeart/2005/8/layout/lProcess2" srcId="{90FDC668-16F9-460E-9E02-12A22A9B7DCE}" srcOrd="4"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2.xml><?xml version="1.0" encoding="utf-8"?>
<dgm:dataModel xmlns:dgm="http://schemas.openxmlformats.org/drawingml/2006/diagram" xmlns:a="http://schemas.openxmlformats.org/drawingml/2006/main">
  <dgm:ptLst>
    <dgm:pt modelId="{B84815D0-D9E8-43C7-8747-0B20A1A00310}" type="doc">
      <dgm:prSet csCatId="colorful" csTypeId="urn:microsoft.com/office/officeart/2005/8/colors/colorful5" loCatId="list" loTypeId="urn:microsoft.com/office/officeart/2005/8/layout/hList3" phldr="1" qsCatId="simple" qsTypeId="urn:microsoft.com/office/officeart/2005/8/quickstyle/simple1"/>
      <dgm:spPr/>
      <dgm:t>
        <a:bodyPr numCol="1"/>
        <a:lstStyle/>
        <a:p>
          <a:endParaRPr altLang="en-GB" lang="en-GB"/>
        </a:p>
      </dgm:t>
    </dgm:pt>
    <dgm:pt modelId="{3714D3F8-D167-4A6B-B928-7A7753423664}">
      <dgm:prSet phldrT="[Text]"/>
      <dgm:spPr/>
      <dgm:t>
        <a:bodyPr numCol="1"/>
        <a:lstStyle/>
        <a:p>
          <a:r>
            <a:rPr dirty="0" lang="en-US">
              <a:latin charset="0" panose="02020603050405020304" pitchFamily="18" typeface="Times New Roman"/>
              <a:cs charset="0" panose="02020603050405020304" pitchFamily="18" typeface="Times New Roman"/>
            </a:rPr>
            <a:t>People do not have strong sense of control over their health and lives in the community. Development requires in different health related skill. </a:t>
          </a:r>
          <a:endParaRPr altLang="en-GB" dirty="0" lang="en-GB"/>
        </a:p>
      </dgm:t>
    </dgm:pt>
    <dgm:pt cxnId="{6746DA4C-47EA-4D72-9B19-43750F7FB78A}" modelId="{D2224109-FF48-4B35-8AA5-B0DC48DF4E57}" type="parTrans">
      <dgm:prSet/>
      <dgm:spPr/>
      <dgm:t>
        <a:bodyPr numCol="1"/>
        <a:lstStyle/>
        <a:p>
          <a:endParaRPr altLang="en-GB" lang="en-GB"/>
        </a:p>
      </dgm:t>
    </dgm:pt>
    <dgm:pt cxnId="{6746DA4C-47EA-4D72-9B19-43750F7FB78A}" modelId="{8F8D05C7-6C99-4A1A-88EB-7196F8776159}" type="sibTrans">
      <dgm:prSet/>
      <dgm:spPr/>
      <dgm:t>
        <a:bodyPr numCol="1"/>
        <a:lstStyle/>
        <a:p>
          <a:endParaRPr altLang="en-GB" lang="en-GB"/>
        </a:p>
      </dgm:t>
    </dgm:pt>
    <dgm:pt modelId="{0F6D4DE7-14D5-4C30-ACC7-1E72263B7AD9}">
      <dgm:prSet/>
      <dgm:spPr/>
      <dgm:t>
        <a:bodyPr numCol="1"/>
        <a:lstStyle/>
        <a:p>
          <a:r>
            <a:rPr dirty="0" lang="en-US">
              <a:latin charset="0" panose="02020603050405020304" pitchFamily="18" typeface="Times New Roman"/>
              <a:cs charset="0" panose="02020603050405020304" pitchFamily="18" typeface="Times New Roman"/>
            </a:rPr>
            <a:t>Self confidence </a:t>
          </a:r>
        </a:p>
      </dgm:t>
    </dgm:pt>
    <dgm:pt cxnId="{52FD2D35-41B0-4866-A123-B20F8932C836}" modelId="{CC948186-09EE-40AD-B48F-3BE45AD654AC}" type="parTrans">
      <dgm:prSet/>
      <dgm:spPr/>
      <dgm:t>
        <a:bodyPr numCol="1"/>
        <a:lstStyle/>
        <a:p>
          <a:endParaRPr altLang="en-GB" lang="en-GB"/>
        </a:p>
      </dgm:t>
    </dgm:pt>
    <dgm:pt cxnId="{52FD2D35-41B0-4866-A123-B20F8932C836}" modelId="{FDBAB87D-FDFF-4B3D-9030-A716C52718C6}" type="sibTrans">
      <dgm:prSet/>
      <dgm:spPr/>
      <dgm:t>
        <a:bodyPr numCol="1"/>
        <a:lstStyle/>
        <a:p>
          <a:endParaRPr altLang="en-GB" lang="en-GB"/>
        </a:p>
      </dgm:t>
    </dgm:pt>
    <dgm:pt modelId="{175475BC-1DA7-4942-A013-54CD56448B6F}">
      <dgm:prSet/>
      <dgm:spPr/>
      <dgm:t>
        <a:bodyPr numCol="1"/>
        <a:lstStyle/>
        <a:p>
          <a:r>
            <a:rPr lang="en-US">
              <a:latin charset="0" panose="02020603050405020304" pitchFamily="18" typeface="Times New Roman"/>
              <a:cs charset="0" panose="02020603050405020304" pitchFamily="18" typeface="Times New Roman"/>
            </a:rPr>
            <a:t>Coping mechanism </a:t>
          </a:r>
          <a:endParaRPr dirty="0" lang="en-US">
            <a:latin charset="0" panose="02020603050405020304" pitchFamily="18" typeface="Times New Roman"/>
            <a:cs charset="0" panose="02020603050405020304" pitchFamily="18" typeface="Times New Roman"/>
          </a:endParaRPr>
        </a:p>
      </dgm:t>
    </dgm:pt>
    <dgm:pt cxnId="{545C08EB-E086-44B2-BA37-4246665893CB}" modelId="{A8F7196F-17AD-4803-9199-69581D7326F2}" type="parTrans">
      <dgm:prSet/>
      <dgm:spPr/>
      <dgm:t>
        <a:bodyPr numCol="1"/>
        <a:lstStyle/>
        <a:p>
          <a:endParaRPr altLang="en-GB" lang="en-GB"/>
        </a:p>
      </dgm:t>
    </dgm:pt>
    <dgm:pt cxnId="{545C08EB-E086-44B2-BA37-4246665893CB}" modelId="{38094266-8E62-45C6-8242-78059F67885A}" type="sibTrans">
      <dgm:prSet/>
      <dgm:spPr/>
      <dgm:t>
        <a:bodyPr numCol="1"/>
        <a:lstStyle/>
        <a:p>
          <a:endParaRPr altLang="en-GB" lang="en-GB"/>
        </a:p>
      </dgm:t>
    </dgm:pt>
    <dgm:pt modelId="{A0E050F8-AD45-432F-8A58-5B546F8F30B8}">
      <dgm:prSet/>
      <dgm:spPr/>
      <dgm:t>
        <a:bodyPr numCol="1"/>
        <a:lstStyle/>
        <a:p>
          <a:r>
            <a:rPr lang="en-US">
              <a:latin charset="0" panose="02020603050405020304" pitchFamily="18" typeface="Times New Roman"/>
              <a:cs charset="0" panose="02020603050405020304" pitchFamily="18" typeface="Times New Roman"/>
            </a:rPr>
            <a:t>Self efficiency </a:t>
          </a:r>
          <a:endParaRPr dirty="0" lang="en-US">
            <a:latin charset="0" panose="02020603050405020304" pitchFamily="18" typeface="Times New Roman"/>
            <a:cs charset="0" panose="02020603050405020304" pitchFamily="18" typeface="Times New Roman"/>
          </a:endParaRPr>
        </a:p>
      </dgm:t>
    </dgm:pt>
    <dgm:pt cxnId="{4A9A8A2D-75CD-45A5-B80D-19DDE4BF549F}" modelId="{E88D8723-27B4-4D7A-AE7F-5E85B4B24B5D}" type="parTrans">
      <dgm:prSet/>
      <dgm:spPr/>
      <dgm:t>
        <a:bodyPr numCol="1"/>
        <a:lstStyle/>
        <a:p>
          <a:endParaRPr altLang="en-GB" lang="en-GB"/>
        </a:p>
      </dgm:t>
    </dgm:pt>
    <dgm:pt cxnId="{4A9A8A2D-75CD-45A5-B80D-19DDE4BF549F}" modelId="{444C10F4-D84D-4588-B0CD-252FCA978DFF}" type="sibTrans">
      <dgm:prSet/>
      <dgm:spPr/>
      <dgm:t>
        <a:bodyPr numCol="1"/>
        <a:lstStyle/>
        <a:p>
          <a:endParaRPr altLang="en-GB" lang="en-GB"/>
        </a:p>
      </dgm:t>
    </dgm:pt>
    <dgm:pt modelId="{CE958666-651E-4595-AB52-C1148B8A4B27}">
      <dgm:prSet/>
      <dgm:spPr/>
      <dgm:t>
        <a:bodyPr numCol="1"/>
        <a:lstStyle/>
        <a:p>
          <a:r>
            <a:rPr lang="en-US">
              <a:latin charset="0" panose="02020603050405020304" pitchFamily="18" typeface="Times New Roman"/>
              <a:cs charset="0" panose="02020603050405020304" pitchFamily="18" typeface="Times New Roman"/>
            </a:rPr>
            <a:t>Self esteem </a:t>
          </a:r>
          <a:endParaRPr dirty="0" lang="en-US">
            <a:latin charset="0" panose="02020603050405020304" pitchFamily="18" typeface="Times New Roman"/>
            <a:cs charset="0" panose="02020603050405020304" pitchFamily="18" typeface="Times New Roman"/>
          </a:endParaRPr>
        </a:p>
      </dgm:t>
    </dgm:pt>
    <dgm:pt cxnId="{0C5B7D48-85AE-4856-BF87-F543B8E62664}" modelId="{B3758991-4F87-4619-A82B-388F529E48CF}" type="parTrans">
      <dgm:prSet/>
      <dgm:spPr/>
      <dgm:t>
        <a:bodyPr numCol="1"/>
        <a:lstStyle/>
        <a:p>
          <a:endParaRPr altLang="en-GB" lang="en-GB"/>
        </a:p>
      </dgm:t>
    </dgm:pt>
    <dgm:pt cxnId="{0C5B7D48-85AE-4856-BF87-F543B8E62664}" modelId="{05DD5035-710F-4EBF-BC7E-FC33934FEE0E}" type="sibTrans">
      <dgm:prSet/>
      <dgm:spPr/>
      <dgm:t>
        <a:bodyPr numCol="1"/>
        <a:lstStyle/>
        <a:p>
          <a:endParaRPr altLang="en-GB" lang="en-GB"/>
        </a:p>
      </dgm:t>
    </dgm:pt>
    <dgm:pt modelId="{CA4EAE50-5F07-4B33-B270-8B47F4C43F3D}">
      <dgm:prSet/>
      <dgm:spPr/>
      <dgm:t>
        <a:bodyPr numCol="1"/>
        <a:lstStyle/>
        <a:p>
          <a:r>
            <a:rPr lang="en-US">
              <a:latin charset="0" panose="02020603050405020304" pitchFamily="18" typeface="Times New Roman"/>
              <a:cs charset="0" panose="02020603050405020304" pitchFamily="18" typeface="Times New Roman"/>
            </a:rPr>
            <a:t>Confidence to change </a:t>
          </a:r>
          <a:endParaRPr dirty="0" lang="en-US">
            <a:latin charset="0" panose="02020603050405020304" pitchFamily="18" typeface="Times New Roman"/>
            <a:cs charset="0" panose="02020603050405020304" pitchFamily="18" typeface="Times New Roman"/>
          </a:endParaRPr>
        </a:p>
      </dgm:t>
    </dgm:pt>
    <dgm:pt cxnId="{63D7926C-783A-420E-9696-0552C428D862}" modelId="{854CB827-27CF-4759-AE08-9CC00845CA5E}" type="parTrans">
      <dgm:prSet/>
      <dgm:spPr/>
      <dgm:t>
        <a:bodyPr numCol="1"/>
        <a:lstStyle/>
        <a:p>
          <a:endParaRPr altLang="en-GB" lang="en-GB"/>
        </a:p>
      </dgm:t>
    </dgm:pt>
    <dgm:pt cxnId="{63D7926C-783A-420E-9696-0552C428D862}" modelId="{8CFFC600-BC50-4CA3-97B2-FD87F21C14B6}" type="sibTrans">
      <dgm:prSet/>
      <dgm:spPr/>
      <dgm:t>
        <a:bodyPr numCol="1"/>
        <a:lstStyle/>
        <a:p>
          <a:endParaRPr altLang="en-GB" lang="en-GB"/>
        </a:p>
      </dgm:t>
    </dgm:pt>
    <dgm:pt modelId="{4F798E38-F759-45BE-AEF1-44875852AC65}">
      <dgm:prSet/>
      <dgm:spPr/>
      <dgm:t>
        <a:bodyPr numCol="1"/>
        <a:lstStyle/>
        <a:p>
          <a:r>
            <a:rPr lang="en-US">
              <a:latin charset="0" panose="02020603050405020304" pitchFamily="18" typeface="Times New Roman"/>
              <a:cs charset="0" panose="02020603050405020304" pitchFamily="18" typeface="Times New Roman"/>
            </a:rPr>
            <a:t>Problem solving skills</a:t>
          </a:r>
          <a:endParaRPr dirty="0" lang="en-US">
            <a:latin charset="0" panose="02020603050405020304" pitchFamily="18" typeface="Times New Roman"/>
            <a:cs charset="0" panose="02020603050405020304" pitchFamily="18" typeface="Times New Roman"/>
          </a:endParaRPr>
        </a:p>
      </dgm:t>
    </dgm:pt>
    <dgm:pt cxnId="{404006B0-D69B-4F08-959D-3D5F51B61F4A}" modelId="{CFC7E8F5-EBC1-4CCD-8DF9-159EC4CC75C0}" type="parTrans">
      <dgm:prSet/>
      <dgm:spPr/>
      <dgm:t>
        <a:bodyPr numCol="1"/>
        <a:lstStyle/>
        <a:p>
          <a:endParaRPr altLang="en-GB" lang="en-GB"/>
        </a:p>
      </dgm:t>
    </dgm:pt>
    <dgm:pt cxnId="{404006B0-D69B-4F08-959D-3D5F51B61F4A}" modelId="{7015D966-541D-44D8-B8FF-97EC3603AC52}" type="sibTrans">
      <dgm:prSet/>
      <dgm:spPr/>
      <dgm:t>
        <a:bodyPr numCol="1"/>
        <a:lstStyle/>
        <a:p>
          <a:endParaRPr altLang="en-GB" lang="en-GB"/>
        </a:p>
      </dgm:t>
    </dgm:pt>
    <dgm:pt modelId="{61CDB9F0-76BE-45A0-92DD-874BD2670C0A}" type="pres">
      <dgm:prSet presAssocID="{B84815D0-D9E8-43C7-8747-0B20A1A00310}" presName="composite" presStyleCnt="0">
        <dgm:presLayoutVars>
          <dgm:chMax val="1"/>
          <dgm:dir/>
          <dgm:resizeHandles val="exact"/>
        </dgm:presLayoutVars>
      </dgm:prSet>
      <dgm:spPr/>
    </dgm:pt>
    <dgm:pt modelId="{B8CAA9B2-0CB2-4C84-A55C-3C1377E29F76}" type="pres">
      <dgm:prSet presAssocID="{3714D3F8-D167-4A6B-B928-7A7753423664}" presName="roof" presStyleCnt="2" presStyleIdx="0" presStyleLbl="dkBgShp"/>
      <dgm:spPr/>
    </dgm:pt>
    <dgm:pt modelId="{E43E78F0-8FC3-4808-A7D4-D2A6E043EF48}" type="pres">
      <dgm:prSet presAssocID="{3714D3F8-D167-4A6B-B928-7A7753423664}" presName="pillars" presStyleCnt="0"/>
      <dgm:spPr/>
    </dgm:pt>
    <dgm:pt modelId="{66CC0445-A6B0-4EC7-BA32-53E624AD95AD}" type="pres">
      <dgm:prSet presAssocID="{3714D3F8-D167-4A6B-B928-7A7753423664}" presName="pillar1" presStyleCnt="6" presStyleIdx="0" presStyleLbl="node1">
        <dgm:presLayoutVars>
          <dgm:bulletEnabled val="1"/>
        </dgm:presLayoutVars>
      </dgm:prSet>
      <dgm:spPr/>
    </dgm:pt>
    <dgm:pt modelId="{E3EE0223-04CC-45F8-AB00-19CC29197586}" type="pres">
      <dgm:prSet presAssocID="{175475BC-1DA7-4942-A013-54CD56448B6F}" presName="pillarX" presStyleCnt="6" presStyleIdx="1" presStyleLbl="node1">
        <dgm:presLayoutVars>
          <dgm:bulletEnabled val="1"/>
        </dgm:presLayoutVars>
      </dgm:prSet>
      <dgm:spPr/>
    </dgm:pt>
    <dgm:pt modelId="{0F0BA8D3-2EB2-454E-B308-8F07F31976CD}" type="pres">
      <dgm:prSet presAssocID="{A0E050F8-AD45-432F-8A58-5B546F8F30B8}" presName="pillarX" presStyleCnt="6" presStyleIdx="2" presStyleLbl="node1">
        <dgm:presLayoutVars>
          <dgm:bulletEnabled val="1"/>
        </dgm:presLayoutVars>
      </dgm:prSet>
      <dgm:spPr/>
    </dgm:pt>
    <dgm:pt modelId="{77BE5679-B202-4B35-8348-8F51ADA64BDC}" type="pres">
      <dgm:prSet presAssocID="{CE958666-651E-4595-AB52-C1148B8A4B27}" presName="pillarX" presStyleCnt="6" presStyleIdx="3" presStyleLbl="node1">
        <dgm:presLayoutVars>
          <dgm:bulletEnabled val="1"/>
        </dgm:presLayoutVars>
      </dgm:prSet>
      <dgm:spPr/>
    </dgm:pt>
    <dgm:pt modelId="{48B2698E-D68B-4C1C-BFA8-AD90C267C7FE}" type="pres">
      <dgm:prSet presAssocID="{CA4EAE50-5F07-4B33-B270-8B47F4C43F3D}" presName="pillarX" presStyleCnt="6" presStyleIdx="4" presStyleLbl="node1">
        <dgm:presLayoutVars>
          <dgm:bulletEnabled val="1"/>
        </dgm:presLayoutVars>
      </dgm:prSet>
      <dgm:spPr/>
    </dgm:pt>
    <dgm:pt modelId="{6DBA7B17-EDFE-4164-AA0D-F3C6F2D916E8}" type="pres">
      <dgm:prSet presAssocID="{4F798E38-F759-45BE-AEF1-44875852AC65}" presName="pillarX" presStyleCnt="6" presStyleIdx="5" presStyleLbl="node1">
        <dgm:presLayoutVars>
          <dgm:bulletEnabled val="1"/>
        </dgm:presLayoutVars>
      </dgm:prSet>
      <dgm:spPr/>
    </dgm:pt>
    <dgm:pt modelId="{AD551BEA-C4E9-4BFA-8D0C-F0EE8FE06776}" type="pres">
      <dgm:prSet presAssocID="{3714D3F8-D167-4A6B-B928-7A7753423664}" presName="base" presStyleCnt="2" presStyleIdx="1" presStyleLbl="dkBgShp"/>
      <dgm:spPr/>
    </dgm:pt>
  </dgm:ptLst>
  <dgm:cxnLst>
    <dgm:cxn destId="{A0E050F8-AD45-432F-8A58-5B546F8F30B8}" destOrd="0" modelId="{4A9A8A2D-75CD-45A5-B80D-19DDE4BF549F}" parTransId="{E88D8723-27B4-4D7A-AE7F-5E85B4B24B5D}" sibTransId="{444C10F4-D84D-4588-B0CD-252FCA978DFF}" srcId="{3714D3F8-D167-4A6B-B928-7A7753423664}" srcOrd="2"/>
    <dgm:cxn destId="{0F6D4DE7-14D5-4C30-ACC7-1E72263B7AD9}" destOrd="0" modelId="{52FD2D35-41B0-4866-A123-B20F8932C836}" parTransId="{CC948186-09EE-40AD-B48F-3BE45AD654AC}" sibTransId="{FDBAB87D-FDFF-4B3D-9030-A716C52718C6}" srcId="{3714D3F8-D167-4A6B-B928-7A7753423664}" srcOrd="0"/>
    <dgm:cxn destId="{66CC0445-A6B0-4EC7-BA32-53E624AD95AD}" destOrd="0" modelId="{90475A3B-CB17-40D3-A7AF-9BB4530B232E}" presId="urn:microsoft.com/office/officeart/2005/8/layout/hList3" srcId="{0F6D4DE7-14D5-4C30-ACC7-1E72263B7AD9}" srcOrd="0" type="presOf"/>
    <dgm:cxn destId="{0F0BA8D3-2EB2-454E-B308-8F07F31976CD}" destOrd="0" modelId="{1216E862-A2E4-40BD-8B14-D02D8C3DA85C}" presId="urn:microsoft.com/office/officeart/2005/8/layout/hList3" srcId="{A0E050F8-AD45-432F-8A58-5B546F8F30B8}" srcOrd="0" type="presOf"/>
    <dgm:cxn destId="{CE958666-651E-4595-AB52-C1148B8A4B27}" destOrd="0" modelId="{0C5B7D48-85AE-4856-BF87-F543B8E62664}" parTransId="{B3758991-4F87-4619-A82B-388F529E48CF}" sibTransId="{05DD5035-710F-4EBF-BC7E-FC33934FEE0E}" srcId="{3714D3F8-D167-4A6B-B928-7A7753423664}" srcOrd="3"/>
    <dgm:cxn destId="{CA4EAE50-5F07-4B33-B270-8B47F4C43F3D}" destOrd="0" modelId="{63D7926C-783A-420E-9696-0552C428D862}" parTransId="{854CB827-27CF-4759-AE08-9CC00845CA5E}" sibTransId="{8CFFC600-BC50-4CA3-97B2-FD87F21C14B6}" srcId="{3714D3F8-D167-4A6B-B928-7A7753423664}" srcOrd="4"/>
    <dgm:cxn destId="{3714D3F8-D167-4A6B-B928-7A7753423664}" destOrd="0" modelId="{6746DA4C-47EA-4D72-9B19-43750F7FB78A}" parTransId="{D2224109-FF48-4B35-8AA5-B0DC48DF4E57}" sibTransId="{8F8D05C7-6C99-4A1A-88EB-7196F8776159}" srcId="{B84815D0-D9E8-43C7-8747-0B20A1A00310}" srcOrd="0"/>
    <dgm:cxn destId="{77BE5679-B202-4B35-8348-8F51ADA64BDC}" destOrd="0" modelId="{55B79F50-91A1-40CF-8E3C-599A874617BC}" presId="urn:microsoft.com/office/officeart/2005/8/layout/hList3" srcId="{CE958666-651E-4595-AB52-C1148B8A4B27}" srcOrd="0" type="presOf"/>
    <dgm:cxn destId="{48B2698E-D68B-4C1C-BFA8-AD90C267C7FE}" destOrd="0" modelId="{2AF3737D-52F3-43EC-9A56-39B7A8E8AC70}" presId="urn:microsoft.com/office/officeart/2005/8/layout/hList3" srcId="{CA4EAE50-5F07-4B33-B270-8B47F4C43F3D}" srcOrd="0" type="presOf"/>
    <dgm:cxn destId="{4F798E38-F759-45BE-AEF1-44875852AC65}" destOrd="0" modelId="{404006B0-D69B-4F08-959D-3D5F51B61F4A}" parTransId="{CFC7E8F5-EBC1-4CCD-8DF9-159EC4CC75C0}" sibTransId="{7015D966-541D-44D8-B8FF-97EC3603AC52}" srcId="{3714D3F8-D167-4A6B-B928-7A7753423664}" srcOrd="5"/>
    <dgm:cxn destId="{E3EE0223-04CC-45F8-AB00-19CC29197586}" destOrd="0" modelId="{D3C00DB3-2FF9-42D1-905D-71B95A513248}" presId="urn:microsoft.com/office/officeart/2005/8/layout/hList3" srcId="{175475BC-1DA7-4942-A013-54CD56448B6F}" srcOrd="0" type="presOf"/>
    <dgm:cxn destId="{61CDB9F0-76BE-45A0-92DD-874BD2670C0A}" destOrd="0" modelId="{6657EECD-14A9-4FDE-923B-879BA1D06ADC}" presId="urn:microsoft.com/office/officeart/2005/8/layout/hList3" srcId="{B84815D0-D9E8-43C7-8747-0B20A1A00310}" srcOrd="0" type="presOf"/>
    <dgm:cxn destId="{B8CAA9B2-0CB2-4C84-A55C-3C1377E29F76}" destOrd="0" modelId="{016578E2-FEE2-4A01-A08F-682E12C0A9E1}" presId="urn:microsoft.com/office/officeart/2005/8/layout/hList3" srcId="{3714D3F8-D167-4A6B-B928-7A7753423664}" srcOrd="0" type="presOf"/>
    <dgm:cxn destId="{175475BC-1DA7-4942-A013-54CD56448B6F}" destOrd="0" modelId="{545C08EB-E086-44B2-BA37-4246665893CB}" parTransId="{A8F7196F-17AD-4803-9199-69581D7326F2}" sibTransId="{38094266-8E62-45C6-8242-78059F67885A}" srcId="{3714D3F8-D167-4A6B-B928-7A7753423664}" srcOrd="1"/>
    <dgm:cxn destId="{6DBA7B17-EDFE-4164-AA0D-F3C6F2D916E8}" destOrd="0" modelId="{584AF7EC-DEF6-4E57-9628-4847CD5953EB}" presId="urn:microsoft.com/office/officeart/2005/8/layout/hList3" srcId="{4F798E38-F759-45BE-AEF1-44875852AC65}" srcOrd="0" type="presOf"/>
    <dgm:cxn destId="{B8CAA9B2-0CB2-4C84-A55C-3C1377E29F76}" destOrd="0" modelId="{144E1B58-832A-4B3F-98BA-6F37F66A7E98}" presId="urn:microsoft.com/office/officeart/2005/8/layout/hList3" srcId="{61CDB9F0-76BE-45A0-92DD-874BD2670C0A}" srcOrd="0" type="presParOf"/>
    <dgm:cxn destId="{E43E78F0-8FC3-4808-A7D4-D2A6E043EF48}" destOrd="0" modelId="{2F91000B-EA3D-422C-9423-9DD373BA5FD8}" presId="urn:microsoft.com/office/officeart/2005/8/layout/hList3" srcId="{61CDB9F0-76BE-45A0-92DD-874BD2670C0A}" srcOrd="1" type="presParOf"/>
    <dgm:cxn destId="{66CC0445-A6B0-4EC7-BA32-53E624AD95AD}" destOrd="0" modelId="{C93FCE62-EEF9-4949-A310-32C15A63D2C7}" presId="urn:microsoft.com/office/officeart/2005/8/layout/hList3" srcId="{E43E78F0-8FC3-4808-A7D4-D2A6E043EF48}" srcOrd="0" type="presParOf"/>
    <dgm:cxn destId="{E3EE0223-04CC-45F8-AB00-19CC29197586}" destOrd="0" modelId="{3189A39D-460A-43B0-AEED-7EECABB4A21D}" presId="urn:microsoft.com/office/officeart/2005/8/layout/hList3" srcId="{E43E78F0-8FC3-4808-A7D4-D2A6E043EF48}" srcOrd="1" type="presParOf"/>
    <dgm:cxn destId="{0F0BA8D3-2EB2-454E-B308-8F07F31976CD}" destOrd="0" modelId="{75115072-0D01-48DB-9119-9314B134843C}" presId="urn:microsoft.com/office/officeart/2005/8/layout/hList3" srcId="{E43E78F0-8FC3-4808-A7D4-D2A6E043EF48}" srcOrd="2" type="presParOf"/>
    <dgm:cxn destId="{77BE5679-B202-4B35-8348-8F51ADA64BDC}" destOrd="0" modelId="{318C5600-AD34-4E45-8CD9-6EB408732648}" presId="urn:microsoft.com/office/officeart/2005/8/layout/hList3" srcId="{E43E78F0-8FC3-4808-A7D4-D2A6E043EF48}" srcOrd="3" type="presParOf"/>
    <dgm:cxn destId="{48B2698E-D68B-4C1C-BFA8-AD90C267C7FE}" destOrd="0" modelId="{753FC835-9272-4E6E-A3EB-0FEFDB749569}" presId="urn:microsoft.com/office/officeart/2005/8/layout/hList3" srcId="{E43E78F0-8FC3-4808-A7D4-D2A6E043EF48}" srcOrd="4" type="presParOf"/>
    <dgm:cxn destId="{6DBA7B17-EDFE-4164-AA0D-F3C6F2D916E8}" destOrd="0" modelId="{2F1BE587-CA95-47EF-BB7A-C936470CAB88}" presId="urn:microsoft.com/office/officeart/2005/8/layout/hList3" srcId="{E43E78F0-8FC3-4808-A7D4-D2A6E043EF48}" srcOrd="5" type="presParOf"/>
    <dgm:cxn destId="{AD551BEA-C4E9-4BFA-8D0C-F0EE8FE06776}" destOrd="0" modelId="{7FCFA775-365D-49CA-81AD-4873C896A769}" presId="urn:microsoft.com/office/officeart/2005/8/layout/hList3" srcId="{61CDB9F0-76BE-45A0-92DD-874BD2670C0A}" srcOrd="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3.xml><?xml version="1.0" encoding="utf-8"?>
<dgm:dataModel xmlns:dgm="http://schemas.openxmlformats.org/drawingml/2006/diagram" xmlns:a="http://schemas.openxmlformats.org/drawingml/2006/main">
  <dgm:ptLst>
    <dgm:pt modelId="{0B4F8B09-D094-47F3-AF11-523372B3E4CA}" type="doc">
      <dgm:prSet csCatId="colorful" csTypeId="urn:microsoft.com/office/officeart/2005/8/colors/colorful5" loCatId="list" loTypeId="urn:microsoft.com/office/officeart/2005/8/layout/hList3" phldr="1" qsCatId="simple" qsTypeId="urn:microsoft.com/office/officeart/2005/8/quickstyle/simple1"/>
      <dgm:spPr/>
      <dgm:t>
        <a:bodyPr numCol="1"/>
        <a:lstStyle/>
        <a:p>
          <a:endParaRPr altLang="en-GB" lang="en-GB"/>
        </a:p>
      </dgm:t>
    </dgm:pt>
    <dgm:pt modelId="{8090356D-BA96-4E74-8CAF-6B37C896016B}">
      <dgm:prSet phldrT="[Text]"/>
      <dgm:spPr/>
      <dgm:t>
        <a:bodyPr numCol="1"/>
        <a:lstStyle/>
        <a:p>
          <a:r>
            <a:rPr dirty="0" lang="en-US">
              <a:latin charset="0" panose="02020603050405020304" pitchFamily="18" typeface="Times New Roman"/>
              <a:cs charset="0" panose="02020603050405020304" pitchFamily="18" typeface="Times New Roman"/>
            </a:rPr>
            <a:t>Benefits of volunteering and active citizenship</a:t>
          </a:r>
        </a:p>
      </dgm:t>
    </dgm:pt>
    <dgm:pt cxnId="{00DA45F4-719B-4E6F-AF75-DADD9B5A8E57}" modelId="{BA0B4AB1-8FA0-4D0B-8124-14AADDBB8937}" type="parTrans">
      <dgm:prSet/>
      <dgm:spPr/>
      <dgm:t>
        <a:bodyPr numCol="1"/>
        <a:lstStyle/>
        <a:p>
          <a:endParaRPr altLang="en-GB" lang="en-GB"/>
        </a:p>
      </dgm:t>
    </dgm:pt>
    <dgm:pt cxnId="{00DA45F4-719B-4E6F-AF75-DADD9B5A8E57}" modelId="{7A474A24-0A63-4B72-A1C9-B3FD2D08A3EB}" type="sibTrans">
      <dgm:prSet/>
      <dgm:spPr/>
      <dgm:t>
        <a:bodyPr numCol="1"/>
        <a:lstStyle/>
        <a:p>
          <a:endParaRPr altLang="en-GB" lang="en-GB"/>
        </a:p>
      </dgm:t>
    </dgm:pt>
    <dgm:pt modelId="{116902AA-A3D2-4760-B71B-E72137F4430C}">
      <dgm:prSet phldrT="[Text]"/>
      <dgm:spPr/>
      <dgm:t>
        <a:bodyPr numCol="1"/>
        <a:lstStyle/>
        <a:p>
          <a:r>
            <a:rPr dirty="0" lang="en-US">
              <a:latin charset="0" panose="02020603050405020304" pitchFamily="18" typeface="Times New Roman"/>
              <a:cs charset="0" panose="02020603050405020304" pitchFamily="18" typeface="Times New Roman"/>
            </a:rPr>
            <a:t>Better health</a:t>
          </a:r>
        </a:p>
      </dgm:t>
    </dgm:pt>
    <dgm:pt cxnId="{35EE8595-23F8-42EB-9F77-26C74C8EC9C7}" modelId="{2FC52B2E-4D71-4811-918E-CCB935875A4D}" type="parTrans">
      <dgm:prSet/>
      <dgm:spPr/>
      <dgm:t>
        <a:bodyPr numCol="1"/>
        <a:lstStyle/>
        <a:p>
          <a:endParaRPr altLang="en-GB" lang="en-GB"/>
        </a:p>
      </dgm:t>
    </dgm:pt>
    <dgm:pt cxnId="{35EE8595-23F8-42EB-9F77-26C74C8EC9C7}" modelId="{A74BAE53-0398-430F-9CAA-18EEE5ACF0D3}" type="sibTrans">
      <dgm:prSet/>
      <dgm:spPr/>
      <dgm:t>
        <a:bodyPr numCol="1"/>
        <a:lstStyle/>
        <a:p>
          <a:endParaRPr altLang="en-GB" lang="en-GB"/>
        </a:p>
      </dgm:t>
    </dgm:pt>
    <dgm:pt modelId="{66096D17-A6E6-43A2-921B-4B7E4F6C0716}">
      <dgm:prSet phldrT="[Text]"/>
      <dgm:spPr/>
      <dgm:t>
        <a:bodyPr numCol="1"/>
        <a:lstStyle/>
        <a:p>
          <a:r>
            <a:rPr dirty="0" lang="en-US">
              <a:latin charset="0" panose="02020603050405020304" pitchFamily="18" typeface="Times New Roman"/>
              <a:cs charset="0" panose="02020603050405020304" pitchFamily="18" typeface="Times New Roman"/>
            </a:rPr>
            <a:t>Reduce mortality </a:t>
          </a:r>
        </a:p>
      </dgm:t>
    </dgm:pt>
    <dgm:pt cxnId="{4E69A870-FB17-480C-A01A-CE515C831418}" modelId="{D8596BA8-C16A-4909-94A8-42F83B62E649}" type="parTrans">
      <dgm:prSet/>
      <dgm:spPr/>
      <dgm:t>
        <a:bodyPr numCol="1"/>
        <a:lstStyle/>
        <a:p>
          <a:endParaRPr altLang="en-GB" lang="en-GB"/>
        </a:p>
      </dgm:t>
    </dgm:pt>
    <dgm:pt cxnId="{4E69A870-FB17-480C-A01A-CE515C831418}" modelId="{2AED51EC-0B72-483C-BD15-904BA7089AFC}" type="sibTrans">
      <dgm:prSet/>
      <dgm:spPr/>
      <dgm:t>
        <a:bodyPr numCol="1"/>
        <a:lstStyle/>
        <a:p>
          <a:endParaRPr altLang="en-GB" lang="en-GB"/>
        </a:p>
      </dgm:t>
    </dgm:pt>
    <dgm:pt modelId="{A1AE98A9-BAFE-4C7D-AE54-5D280D23C7F3}">
      <dgm:prSet phldrT="[Text]"/>
      <dgm:spPr/>
      <dgm:t>
        <a:bodyPr numCol="1"/>
        <a:lstStyle/>
        <a:p>
          <a:r>
            <a:rPr dirty="0" lang="en-US">
              <a:latin charset="0" panose="02020603050405020304" pitchFamily="18" typeface="Times New Roman"/>
              <a:cs charset="0" panose="02020603050405020304" pitchFamily="18" typeface="Times New Roman"/>
            </a:rPr>
            <a:t>Better life functioning </a:t>
          </a:r>
        </a:p>
      </dgm:t>
    </dgm:pt>
    <dgm:pt cxnId="{E32AB80B-D46A-4C05-9728-59DE4A03252F}" modelId="{CB475BB9-E921-4E68-A96E-2D8704E92F94}" type="parTrans">
      <dgm:prSet/>
      <dgm:spPr/>
      <dgm:t>
        <a:bodyPr numCol="1"/>
        <a:lstStyle/>
        <a:p>
          <a:endParaRPr altLang="en-GB" lang="en-GB"/>
        </a:p>
      </dgm:t>
    </dgm:pt>
    <dgm:pt cxnId="{E32AB80B-D46A-4C05-9728-59DE4A03252F}" modelId="{39AF5477-D071-4403-9036-8E6C3241970E}" type="sibTrans">
      <dgm:prSet/>
      <dgm:spPr/>
      <dgm:t>
        <a:bodyPr numCol="1"/>
        <a:lstStyle/>
        <a:p>
          <a:endParaRPr altLang="en-GB" lang="en-GB"/>
        </a:p>
      </dgm:t>
    </dgm:pt>
    <dgm:pt modelId="{BD3BB7D4-23D9-4C40-A9A5-7883CC82F73A}">
      <dgm:prSet phldrT="[Text]"/>
      <dgm:spPr/>
      <dgm:t>
        <a:bodyPr numCol="1"/>
        <a:lstStyle/>
        <a:p>
          <a:r>
            <a:rPr dirty="0" lang="en-US">
              <a:latin charset="0" panose="02020603050405020304" pitchFamily="18" typeface="Times New Roman"/>
              <a:cs charset="0" panose="02020603050405020304" pitchFamily="18" typeface="Times New Roman"/>
            </a:rPr>
            <a:t>Increase satisfaction in life</a:t>
          </a:r>
        </a:p>
      </dgm:t>
    </dgm:pt>
    <dgm:pt cxnId="{24F00A4B-9D4D-4515-AC54-F0941B8B5EFC}" modelId="{679B979C-1FC3-456F-BFC0-4DD043EAFA7D}" type="parTrans">
      <dgm:prSet/>
      <dgm:spPr/>
      <dgm:t>
        <a:bodyPr numCol="1"/>
        <a:lstStyle/>
        <a:p>
          <a:endParaRPr altLang="en-GB" lang="en-GB"/>
        </a:p>
      </dgm:t>
    </dgm:pt>
    <dgm:pt cxnId="{24F00A4B-9D4D-4515-AC54-F0941B8B5EFC}" modelId="{6B5EA2A6-3CC7-46B0-A624-2C01F2BBB366}" type="sibTrans">
      <dgm:prSet/>
      <dgm:spPr/>
      <dgm:t>
        <a:bodyPr numCol="1"/>
        <a:lstStyle/>
        <a:p>
          <a:endParaRPr altLang="en-GB" lang="en-GB"/>
        </a:p>
      </dgm:t>
    </dgm:pt>
    <dgm:pt modelId="{5EFE8520-1BDE-4F4F-AB29-27AC5C633152}">
      <dgm:prSet phldrT="[Text]"/>
      <dgm:spPr/>
      <dgm:t>
        <a:bodyPr numCol="1"/>
        <a:lstStyle/>
        <a:p>
          <a:r>
            <a:rPr lang="en-US">
              <a:latin charset="0" panose="02020603050405020304" pitchFamily="18" typeface="Times New Roman"/>
              <a:cs charset="0" panose="02020603050405020304" pitchFamily="18" typeface="Times New Roman"/>
            </a:rPr>
            <a:t>Decrease </a:t>
          </a:r>
          <a:r>
            <a:rPr dirty="0" lang="en-US">
              <a:latin charset="0" panose="02020603050405020304" pitchFamily="18" typeface="Times New Roman"/>
              <a:cs charset="0" panose="02020603050405020304" pitchFamily="18" typeface="Times New Roman"/>
            </a:rPr>
            <a:t>depression</a:t>
          </a:r>
          <a:endParaRPr altLang="en-GB" dirty="0" lang="en-GB"/>
        </a:p>
      </dgm:t>
    </dgm:pt>
    <dgm:pt cxnId="{883A211A-A27C-489D-A3B2-DFDCE13BA9CB}" modelId="{DF94C1B9-B34B-434B-BFF2-A1BE1BE076D7}" type="parTrans">
      <dgm:prSet/>
      <dgm:spPr/>
      <dgm:t>
        <a:bodyPr numCol="1"/>
        <a:lstStyle/>
        <a:p>
          <a:endParaRPr altLang="en-GB" lang="en-GB"/>
        </a:p>
      </dgm:t>
    </dgm:pt>
    <dgm:pt cxnId="{883A211A-A27C-489D-A3B2-DFDCE13BA9CB}" modelId="{71F8F7AE-EBB3-42D1-AE60-5F4F7BD517DA}" type="sibTrans">
      <dgm:prSet/>
      <dgm:spPr/>
      <dgm:t>
        <a:bodyPr numCol="1"/>
        <a:lstStyle/>
        <a:p>
          <a:endParaRPr altLang="en-GB" lang="en-GB"/>
        </a:p>
      </dgm:t>
    </dgm:pt>
    <dgm:pt modelId="{C2B8AC4F-A50E-43A2-BA90-89EDE2127053}" type="pres">
      <dgm:prSet presAssocID="{0B4F8B09-D094-47F3-AF11-523372B3E4CA}" presName="composite" presStyleCnt="0">
        <dgm:presLayoutVars>
          <dgm:chMax val="1"/>
          <dgm:dir/>
          <dgm:resizeHandles val="exact"/>
        </dgm:presLayoutVars>
      </dgm:prSet>
      <dgm:spPr/>
    </dgm:pt>
    <dgm:pt modelId="{A71F2A4C-B5AA-4718-9323-526B10090A02}" type="pres">
      <dgm:prSet presAssocID="{8090356D-BA96-4E74-8CAF-6B37C896016B}" presName="roof" presStyleCnt="2" presStyleIdx="0" presStyleLbl="dkBgShp"/>
      <dgm:spPr/>
    </dgm:pt>
    <dgm:pt modelId="{22DA97BA-2B71-445F-9399-0117502F8078}" type="pres">
      <dgm:prSet presAssocID="{8090356D-BA96-4E74-8CAF-6B37C896016B}" presName="pillars" presStyleCnt="0"/>
      <dgm:spPr/>
    </dgm:pt>
    <dgm:pt modelId="{9D274922-056A-4893-B4F7-40CCB4470FE8}" type="pres">
      <dgm:prSet presAssocID="{8090356D-BA96-4E74-8CAF-6B37C896016B}" presName="pillar1" presStyleCnt="5" presStyleIdx="0" presStyleLbl="node1">
        <dgm:presLayoutVars>
          <dgm:bulletEnabled val="1"/>
        </dgm:presLayoutVars>
      </dgm:prSet>
      <dgm:spPr/>
    </dgm:pt>
    <dgm:pt modelId="{7786FAAF-9112-4F26-A60A-47B900A5AF32}" type="pres">
      <dgm:prSet presAssocID="{66096D17-A6E6-43A2-921B-4B7E4F6C0716}" presName="pillarX" presStyleCnt="5" presStyleIdx="1" presStyleLbl="node1">
        <dgm:presLayoutVars>
          <dgm:bulletEnabled val="1"/>
        </dgm:presLayoutVars>
      </dgm:prSet>
      <dgm:spPr/>
    </dgm:pt>
    <dgm:pt modelId="{2D113166-CCCD-49BC-9685-150A9050A9F8}" type="pres">
      <dgm:prSet presAssocID="{A1AE98A9-BAFE-4C7D-AE54-5D280D23C7F3}" presName="pillarX" presStyleCnt="5" presStyleIdx="2" presStyleLbl="node1">
        <dgm:presLayoutVars>
          <dgm:bulletEnabled val="1"/>
        </dgm:presLayoutVars>
      </dgm:prSet>
      <dgm:spPr/>
    </dgm:pt>
    <dgm:pt modelId="{6CF0568E-36C5-4115-A1E4-72C919A2459F}" type="pres">
      <dgm:prSet presAssocID="{BD3BB7D4-23D9-4C40-A9A5-7883CC82F73A}" presName="pillarX" presStyleCnt="5" presStyleIdx="3" presStyleLbl="node1">
        <dgm:presLayoutVars>
          <dgm:bulletEnabled val="1"/>
        </dgm:presLayoutVars>
      </dgm:prSet>
      <dgm:spPr/>
    </dgm:pt>
    <dgm:pt modelId="{F77D40B5-DD0A-4514-9F90-7537330BE706}" type="pres">
      <dgm:prSet presAssocID="{5EFE8520-1BDE-4F4F-AB29-27AC5C633152}" presName="pillarX" presStyleCnt="5" presStyleIdx="4" presStyleLbl="node1">
        <dgm:presLayoutVars>
          <dgm:bulletEnabled val="1"/>
        </dgm:presLayoutVars>
      </dgm:prSet>
      <dgm:spPr/>
    </dgm:pt>
    <dgm:pt modelId="{83674BA3-A189-4AA9-926E-95DC4C03D52C}" type="pres">
      <dgm:prSet presAssocID="{8090356D-BA96-4E74-8CAF-6B37C896016B}" presName="base" presStyleCnt="2" presStyleIdx="1" presStyleLbl="dkBgShp"/>
      <dgm:spPr/>
    </dgm:pt>
  </dgm:ptLst>
  <dgm:cxnLst>
    <dgm:cxn destId="{A1AE98A9-BAFE-4C7D-AE54-5D280D23C7F3}" destOrd="0" modelId="{E32AB80B-D46A-4C05-9728-59DE4A03252F}" parTransId="{CB475BB9-E921-4E68-A96E-2D8704E92F94}" sibTransId="{39AF5477-D071-4403-9036-8E6C3241970E}" srcId="{8090356D-BA96-4E74-8CAF-6B37C896016B}" srcOrd="2"/>
    <dgm:cxn destId="{5EFE8520-1BDE-4F4F-AB29-27AC5C633152}" destOrd="0" modelId="{883A211A-A27C-489D-A3B2-DFDCE13BA9CB}" parTransId="{DF94C1B9-B34B-434B-BFF2-A1BE1BE076D7}" sibTransId="{71F8F7AE-EBB3-42D1-AE60-5F4F7BD517DA}" srcId="{8090356D-BA96-4E74-8CAF-6B37C896016B}" srcOrd="4"/>
    <dgm:cxn destId="{2D113166-CCCD-49BC-9685-150A9050A9F8}" destOrd="0" modelId="{2DD20B43-B90B-4D1C-B667-AF352A305665}" presId="urn:microsoft.com/office/officeart/2005/8/layout/hList3" srcId="{A1AE98A9-BAFE-4C7D-AE54-5D280D23C7F3}" srcOrd="0" type="presOf"/>
    <dgm:cxn destId="{9D274922-056A-4893-B4F7-40CCB4470FE8}" destOrd="0" modelId="{168A4D64-3CDC-41E2-8036-E2F2903AC71C}" presId="urn:microsoft.com/office/officeart/2005/8/layout/hList3" srcId="{116902AA-A3D2-4760-B71B-E72137F4430C}" srcOrd="0" type="presOf"/>
    <dgm:cxn destId="{A71F2A4C-B5AA-4718-9323-526B10090A02}" destOrd="0" modelId="{94CF4066-BBC6-4895-AAC8-4BA3C6AE7278}" presId="urn:microsoft.com/office/officeart/2005/8/layout/hList3" srcId="{8090356D-BA96-4E74-8CAF-6B37C896016B}" srcOrd="0" type="presOf"/>
    <dgm:cxn destId="{BD3BB7D4-23D9-4C40-A9A5-7883CC82F73A}" destOrd="0" modelId="{24F00A4B-9D4D-4515-AC54-F0941B8B5EFC}" parTransId="{679B979C-1FC3-456F-BFC0-4DD043EAFA7D}" sibTransId="{6B5EA2A6-3CC7-46B0-A624-2C01F2BBB366}" srcId="{8090356D-BA96-4E74-8CAF-6B37C896016B}" srcOrd="3"/>
    <dgm:cxn destId="{66096D17-A6E6-43A2-921B-4B7E4F6C0716}" destOrd="0" modelId="{4E69A870-FB17-480C-A01A-CE515C831418}" parTransId="{D8596BA8-C16A-4909-94A8-42F83B62E649}" sibTransId="{2AED51EC-0B72-483C-BD15-904BA7089AFC}" srcId="{8090356D-BA96-4E74-8CAF-6B37C896016B}" srcOrd="1"/>
    <dgm:cxn destId="{7786FAAF-9112-4F26-A60A-47B900A5AF32}" destOrd="0" modelId="{0904FE73-9296-4FDE-A73E-CDDFDC0AFFB8}" presId="urn:microsoft.com/office/officeart/2005/8/layout/hList3" srcId="{66096D17-A6E6-43A2-921B-4B7E4F6C0716}" srcOrd="0" type="presOf"/>
    <dgm:cxn destId="{C2B8AC4F-A50E-43A2-BA90-89EDE2127053}" destOrd="0" modelId="{C4C98490-DA08-403A-8787-8F60691DD351}" presId="urn:microsoft.com/office/officeart/2005/8/layout/hList3" srcId="{0B4F8B09-D094-47F3-AF11-523372B3E4CA}" srcOrd="0" type="presOf"/>
    <dgm:cxn destId="{116902AA-A3D2-4760-B71B-E72137F4430C}" destOrd="0" modelId="{35EE8595-23F8-42EB-9F77-26C74C8EC9C7}" parTransId="{2FC52B2E-4D71-4811-918E-CCB935875A4D}" sibTransId="{A74BAE53-0398-430F-9CAA-18EEE5ACF0D3}" srcId="{8090356D-BA96-4E74-8CAF-6B37C896016B}" srcOrd="0"/>
    <dgm:cxn destId="{F77D40B5-DD0A-4514-9F90-7537330BE706}" destOrd="0" modelId="{C41A77BC-31D5-4307-836E-1ACF597F21D4}" presId="urn:microsoft.com/office/officeart/2005/8/layout/hList3" srcId="{5EFE8520-1BDE-4F4F-AB29-27AC5C633152}" srcOrd="0" type="presOf"/>
    <dgm:cxn destId="{6CF0568E-36C5-4115-A1E4-72C919A2459F}" destOrd="0" modelId="{8F14D5BD-659D-4308-B73A-8AA0042E598D}" presId="urn:microsoft.com/office/officeart/2005/8/layout/hList3" srcId="{BD3BB7D4-23D9-4C40-A9A5-7883CC82F73A}" srcOrd="0" type="presOf"/>
    <dgm:cxn destId="{8090356D-BA96-4E74-8CAF-6B37C896016B}" destOrd="0" modelId="{00DA45F4-719B-4E6F-AF75-DADD9B5A8E57}" parTransId="{BA0B4AB1-8FA0-4D0B-8124-14AADDBB8937}" sibTransId="{7A474A24-0A63-4B72-A1C9-B3FD2D08A3EB}" srcId="{0B4F8B09-D094-47F3-AF11-523372B3E4CA}" srcOrd="0"/>
    <dgm:cxn destId="{A71F2A4C-B5AA-4718-9323-526B10090A02}" destOrd="0" modelId="{E4E0B549-847C-49FF-B1DE-CD5C8F11BC21}" presId="urn:microsoft.com/office/officeart/2005/8/layout/hList3" srcId="{C2B8AC4F-A50E-43A2-BA90-89EDE2127053}" srcOrd="0" type="presParOf"/>
    <dgm:cxn destId="{22DA97BA-2B71-445F-9399-0117502F8078}" destOrd="0" modelId="{B311B582-9BEE-42C2-8F44-51683A4B79D3}" presId="urn:microsoft.com/office/officeart/2005/8/layout/hList3" srcId="{C2B8AC4F-A50E-43A2-BA90-89EDE2127053}" srcOrd="1" type="presParOf"/>
    <dgm:cxn destId="{9D274922-056A-4893-B4F7-40CCB4470FE8}" destOrd="0" modelId="{8F0DC29F-65C7-47CF-A96E-F9A332648F5D}" presId="urn:microsoft.com/office/officeart/2005/8/layout/hList3" srcId="{22DA97BA-2B71-445F-9399-0117502F8078}" srcOrd="0" type="presParOf"/>
    <dgm:cxn destId="{7786FAAF-9112-4F26-A60A-47B900A5AF32}" destOrd="0" modelId="{AF8D50BB-AF21-4494-BEF7-AF728366F2A2}" presId="urn:microsoft.com/office/officeart/2005/8/layout/hList3" srcId="{22DA97BA-2B71-445F-9399-0117502F8078}" srcOrd="1" type="presParOf"/>
    <dgm:cxn destId="{2D113166-CCCD-49BC-9685-150A9050A9F8}" destOrd="0" modelId="{F61A84B7-DC64-47F3-B51D-23EEEFEB95F4}" presId="urn:microsoft.com/office/officeart/2005/8/layout/hList3" srcId="{22DA97BA-2B71-445F-9399-0117502F8078}" srcOrd="2" type="presParOf"/>
    <dgm:cxn destId="{6CF0568E-36C5-4115-A1E4-72C919A2459F}" destOrd="0" modelId="{F84ECBB6-ADD7-49A0-A88A-ADB880DA2D6A}" presId="urn:microsoft.com/office/officeart/2005/8/layout/hList3" srcId="{22DA97BA-2B71-445F-9399-0117502F8078}" srcOrd="3" type="presParOf"/>
    <dgm:cxn destId="{F77D40B5-DD0A-4514-9F90-7537330BE706}" destOrd="0" modelId="{6A86B49A-D46D-46ED-B317-3A39BDD6B936}" presId="urn:microsoft.com/office/officeart/2005/8/layout/hList3" srcId="{22DA97BA-2B71-445F-9399-0117502F8078}" srcOrd="4" type="presParOf"/>
    <dgm:cxn destId="{83674BA3-A189-4AA9-926E-95DC4C03D52C}" destOrd="0" modelId="{789BCCB9-C848-4862-B5E4-D06C6976E5C6}" presId="urn:microsoft.com/office/officeart/2005/8/layout/hList3" srcId="{C2B8AC4F-A50E-43A2-BA90-89EDE2127053}" srcOrd="2"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4.xml><?xml version="1.0" encoding="utf-8"?>
<dgm:dataModel xmlns:dgm="http://schemas.openxmlformats.org/drawingml/2006/diagram" xmlns:a="http://schemas.openxmlformats.org/drawingml/2006/main">
  <dgm:ptLst>
    <dgm:pt modelId="{B8DCD87F-0FB3-4D5A-A462-B09D8C76031B}" type="doc">
      <dgm:prSet csCatId="colorful" csTypeId="urn:microsoft.com/office/officeart/2005/8/colors/colorful5" loCatId="list" loTypeId="urn:microsoft.com/office/officeart/2005/8/layout/vList2" phldr="1" qsCatId="simple" qsTypeId="urn:microsoft.com/office/officeart/2005/8/quickstyle/simple1"/>
      <dgm:spPr/>
      <dgm:t>
        <a:bodyPr numCol="1"/>
        <a:lstStyle/>
        <a:p>
          <a:endParaRPr altLang="en-GB" lang="en-GB"/>
        </a:p>
      </dgm:t>
    </dgm:pt>
    <dgm:pt modelId="{3D4F06A0-203D-45CB-AC8C-9F5D526CB2C9}">
      <dgm:prSet phldrT="[Text]"/>
      <dgm:spPr/>
      <dgm:t>
        <a:bodyPr numCol="1"/>
        <a:lstStyle/>
        <a:p>
          <a:r>
            <a:rPr dirty="0" lang="en-US">
              <a:latin charset="0" panose="02020603050405020304" pitchFamily="18" typeface="Times New Roman"/>
              <a:cs charset="0" panose="02020603050405020304" pitchFamily="18" typeface="Times New Roman"/>
            </a:rPr>
            <a:t>Local authority and national health service is playing important role to satisfy social needs and health care.</a:t>
          </a:r>
          <a:endParaRPr altLang="en-GB" dirty="0" lang="en-GB"/>
        </a:p>
      </dgm:t>
    </dgm:pt>
    <dgm:pt cxnId="{61CD34B8-19B0-4F51-BD9D-382635047F87}" modelId="{0B3CC9EE-3D37-4A26-A2E2-01C87D589293}" type="parTrans">
      <dgm:prSet/>
      <dgm:spPr/>
      <dgm:t>
        <a:bodyPr numCol="1"/>
        <a:lstStyle/>
        <a:p>
          <a:endParaRPr altLang="en-GB" lang="en-GB"/>
        </a:p>
      </dgm:t>
    </dgm:pt>
    <dgm:pt cxnId="{61CD34B8-19B0-4F51-BD9D-382635047F87}" modelId="{26DD5E9B-0A47-4223-B788-25B75DE34548}" type="sibTrans">
      <dgm:prSet/>
      <dgm:spPr/>
      <dgm:t>
        <a:bodyPr numCol="1"/>
        <a:lstStyle/>
        <a:p>
          <a:endParaRPr altLang="en-GB" lang="en-GB"/>
        </a:p>
      </dgm:t>
    </dgm:pt>
    <dgm:pt modelId="{F6FC4D95-490C-42E1-BF14-6FDF07076C50}">
      <dgm:prSet/>
      <dgm:spPr/>
      <dgm:t>
        <a:bodyPr numCol="1"/>
        <a:lstStyle/>
        <a:p>
          <a:r>
            <a:rPr lang="en-US">
              <a:latin charset="0" panose="02020603050405020304" pitchFamily="18" typeface="Times New Roman"/>
              <a:cs charset="0" panose="02020603050405020304" pitchFamily="18" typeface="Times New Roman"/>
            </a:rPr>
            <a:t>Partnership will develop the situation and local group need to participate to ensure a good health condition.</a:t>
          </a:r>
          <a:endParaRPr dirty="0" lang="en-US">
            <a:latin charset="0" panose="02020603050405020304" pitchFamily="18" typeface="Times New Roman"/>
            <a:cs charset="0" panose="02020603050405020304" pitchFamily="18" typeface="Times New Roman"/>
          </a:endParaRPr>
        </a:p>
      </dgm:t>
    </dgm:pt>
    <dgm:pt cxnId="{0A2265B2-B523-404B-A3A8-7C01B834DC4F}" modelId="{D8594933-BDA0-428D-BAC3-D2E950FC1174}" type="parTrans">
      <dgm:prSet/>
      <dgm:spPr/>
      <dgm:t>
        <a:bodyPr numCol="1"/>
        <a:lstStyle/>
        <a:p>
          <a:endParaRPr altLang="en-GB" lang="en-GB"/>
        </a:p>
      </dgm:t>
    </dgm:pt>
    <dgm:pt cxnId="{0A2265B2-B523-404B-A3A8-7C01B834DC4F}" modelId="{2E6D0936-64A1-4338-B88F-E5E9C2497104}" type="sibTrans">
      <dgm:prSet/>
      <dgm:spPr/>
      <dgm:t>
        <a:bodyPr numCol="1"/>
        <a:lstStyle/>
        <a:p>
          <a:endParaRPr altLang="en-GB" lang="en-GB"/>
        </a:p>
      </dgm:t>
    </dgm:pt>
    <dgm:pt modelId="{C7401395-D2AF-415A-A2E2-459C5CBE01EF}">
      <dgm:prSet/>
      <dgm:spPr/>
      <dgm:t>
        <a:bodyPr numCol="1"/>
        <a:lstStyle/>
        <a:p>
          <a:r>
            <a:rPr lang="en-US">
              <a:latin charset="0" panose="02020603050405020304" pitchFamily="18" typeface="Times New Roman"/>
              <a:cs charset="0" panose="02020603050405020304" pitchFamily="18" typeface="Times New Roman"/>
            </a:rPr>
            <a:t>working in partnership with communities in improving health and wellbeing </a:t>
          </a:r>
          <a:endParaRPr dirty="0" lang="en-US">
            <a:latin charset="0" panose="02020603050405020304" pitchFamily="18" typeface="Times New Roman"/>
            <a:cs charset="0" panose="02020603050405020304" pitchFamily="18" typeface="Times New Roman"/>
          </a:endParaRPr>
        </a:p>
      </dgm:t>
    </dgm:pt>
    <dgm:pt cxnId="{3BD4FD0F-7112-4428-94BF-37232142FA0C}" modelId="{9165275D-E56C-4729-8C94-C419A8CB3186}" type="parTrans">
      <dgm:prSet/>
      <dgm:spPr/>
      <dgm:t>
        <a:bodyPr numCol="1"/>
        <a:lstStyle/>
        <a:p>
          <a:endParaRPr altLang="en-GB" lang="en-GB"/>
        </a:p>
      </dgm:t>
    </dgm:pt>
    <dgm:pt cxnId="{3BD4FD0F-7112-4428-94BF-37232142FA0C}" modelId="{0E0CAADA-1F3E-4044-8248-8C22C76F39E6}" type="sibTrans">
      <dgm:prSet/>
      <dgm:spPr/>
      <dgm:t>
        <a:bodyPr numCol="1"/>
        <a:lstStyle/>
        <a:p>
          <a:endParaRPr altLang="en-GB" lang="en-GB"/>
        </a:p>
      </dgm:t>
    </dgm:pt>
    <dgm:pt modelId="{E6D2551D-DB18-4E3F-9869-497D223AECEF}">
      <dgm:prSet/>
      <dgm:spPr/>
      <dgm:t>
        <a:bodyPr numCol="1"/>
        <a:lstStyle/>
        <a:p>
          <a:r>
            <a:rPr lang="en-US">
              <a:latin charset="0" panose="02020603050405020304" pitchFamily="18" typeface="Times New Roman"/>
              <a:cs charset="0" panose="02020603050405020304" pitchFamily="18" typeface="Times New Roman"/>
            </a:rPr>
            <a:t>Local government has detailed knowledge about the situation and need to take decision based on evidence</a:t>
          </a:r>
          <a:endParaRPr dirty="0" lang="en-US">
            <a:latin charset="0" panose="02020603050405020304" pitchFamily="18" typeface="Times New Roman"/>
            <a:cs charset="0" panose="02020603050405020304" pitchFamily="18" typeface="Times New Roman"/>
          </a:endParaRPr>
        </a:p>
      </dgm:t>
    </dgm:pt>
    <dgm:pt cxnId="{7D409909-253D-498A-A757-DEA0D35071BD}" modelId="{D9808038-E88B-4297-A8B4-9C55A9F1EF34}" type="parTrans">
      <dgm:prSet/>
      <dgm:spPr/>
      <dgm:t>
        <a:bodyPr numCol="1"/>
        <a:lstStyle/>
        <a:p>
          <a:endParaRPr altLang="en-GB" lang="en-GB"/>
        </a:p>
      </dgm:t>
    </dgm:pt>
    <dgm:pt cxnId="{7D409909-253D-498A-A757-DEA0D35071BD}" modelId="{20170C01-BDDB-49BF-A2E3-DFA243C836A5}" type="sibTrans">
      <dgm:prSet/>
      <dgm:spPr/>
      <dgm:t>
        <a:bodyPr numCol="1"/>
        <a:lstStyle/>
        <a:p>
          <a:endParaRPr altLang="en-GB" lang="en-GB"/>
        </a:p>
      </dgm:t>
    </dgm:pt>
    <dgm:pt modelId="{F63B21FB-6733-4F4B-9A6E-CF1E96D8B4D1}">
      <dgm:prSet/>
      <dgm:spPr/>
      <dgm:t>
        <a:bodyPr numCol="1"/>
        <a:lstStyle/>
        <a:p>
          <a:r>
            <a:rPr lang="en-US">
              <a:latin charset="0" panose="02020603050405020304" pitchFamily="18" typeface="Times New Roman"/>
              <a:cs charset="0" panose="02020603050405020304" pitchFamily="18" typeface="Times New Roman"/>
            </a:rPr>
            <a:t>Lack of personalization in both health and social care can be found in the community.</a:t>
          </a:r>
          <a:endParaRPr dirty="0" lang="en-US">
            <a:latin charset="0" panose="02020603050405020304" pitchFamily="18" typeface="Times New Roman"/>
            <a:cs charset="0" panose="02020603050405020304" pitchFamily="18" typeface="Times New Roman"/>
          </a:endParaRPr>
        </a:p>
      </dgm:t>
    </dgm:pt>
    <dgm:pt cxnId="{F701A4A2-ACE8-4ECE-BD89-832572FB62F4}" modelId="{461D3FCA-7926-443F-83F3-D02CB5EBD98A}" type="parTrans">
      <dgm:prSet/>
      <dgm:spPr/>
      <dgm:t>
        <a:bodyPr numCol="1"/>
        <a:lstStyle/>
        <a:p>
          <a:endParaRPr altLang="en-GB" lang="en-GB"/>
        </a:p>
      </dgm:t>
    </dgm:pt>
    <dgm:pt cxnId="{F701A4A2-ACE8-4ECE-BD89-832572FB62F4}" modelId="{848DFA95-3D6E-4531-9D5E-516F12660A41}" type="sibTrans">
      <dgm:prSet/>
      <dgm:spPr/>
      <dgm:t>
        <a:bodyPr numCol="1"/>
        <a:lstStyle/>
        <a:p>
          <a:endParaRPr altLang="en-GB" lang="en-GB"/>
        </a:p>
      </dgm:t>
    </dgm:pt>
    <dgm:pt modelId="{69102692-838D-4F32-B7F4-EB75FCEDABD2}">
      <dgm:prSet/>
      <dgm:spPr/>
      <dgm:t>
        <a:bodyPr numCol="1"/>
        <a:lstStyle/>
        <a:p>
          <a:r>
            <a:rPr lang="en-US">
              <a:latin charset="0" panose="02020603050405020304" pitchFamily="18" typeface="Times New Roman"/>
              <a:cs charset="0" panose="02020603050405020304" pitchFamily="18" typeface="Times New Roman"/>
            </a:rPr>
            <a:t>There is also lack of good governance in respect with other community in the country.</a:t>
          </a:r>
          <a:endParaRPr dirty="0" lang="en-US">
            <a:latin charset="0" panose="02020603050405020304" pitchFamily="18" typeface="Times New Roman"/>
            <a:cs charset="0" panose="02020603050405020304" pitchFamily="18" typeface="Times New Roman"/>
          </a:endParaRPr>
        </a:p>
      </dgm:t>
    </dgm:pt>
    <dgm:pt cxnId="{0AF55AE5-35D5-4516-B2D8-2335C5C07A88}" modelId="{E8D10590-700D-42AF-8D2C-F54830DD32FB}" type="parTrans">
      <dgm:prSet/>
      <dgm:spPr/>
      <dgm:t>
        <a:bodyPr numCol="1"/>
        <a:lstStyle/>
        <a:p>
          <a:endParaRPr altLang="en-GB" lang="en-GB"/>
        </a:p>
      </dgm:t>
    </dgm:pt>
    <dgm:pt cxnId="{0AF55AE5-35D5-4516-B2D8-2335C5C07A88}" modelId="{79D1CC65-CC12-419A-95AE-6193427BB3CC}" type="sibTrans">
      <dgm:prSet/>
      <dgm:spPr/>
      <dgm:t>
        <a:bodyPr numCol="1"/>
        <a:lstStyle/>
        <a:p>
          <a:endParaRPr altLang="en-GB" lang="en-GB"/>
        </a:p>
      </dgm:t>
    </dgm:pt>
    <dgm:pt modelId="{802EF7E5-3496-4CD8-B14A-2DEFC81FC5F9}">
      <dgm:prSet/>
      <dgm:spPr/>
      <dgm:t>
        <a:bodyPr numCol="1"/>
        <a:lstStyle/>
        <a:p>
          <a:r>
            <a:rPr lang="en-US">
              <a:latin charset="0" panose="02020603050405020304" pitchFamily="18" typeface="Times New Roman"/>
              <a:cs charset="0" panose="02020603050405020304" pitchFamily="18" typeface="Times New Roman"/>
            </a:rPr>
            <a:t>Proper planning, regulatory power of local government is required to create a safe and sustainable environment.</a:t>
          </a:r>
          <a:endParaRPr dirty="0" lang="en-US">
            <a:latin charset="0" panose="02020603050405020304" pitchFamily="18" typeface="Times New Roman"/>
            <a:cs charset="0" panose="02020603050405020304" pitchFamily="18" typeface="Times New Roman"/>
          </a:endParaRPr>
        </a:p>
      </dgm:t>
    </dgm:pt>
    <dgm:pt cxnId="{D9C095BF-6AA4-47AE-A838-B22CE1D3F410}" modelId="{B5D3D9DD-376F-49EF-A298-8914C6C5AC0E}" type="parTrans">
      <dgm:prSet/>
      <dgm:spPr/>
      <dgm:t>
        <a:bodyPr numCol="1"/>
        <a:lstStyle/>
        <a:p>
          <a:endParaRPr altLang="en-GB" lang="en-GB"/>
        </a:p>
      </dgm:t>
    </dgm:pt>
    <dgm:pt cxnId="{D9C095BF-6AA4-47AE-A838-B22CE1D3F410}" modelId="{48516616-17B2-4BF4-825A-44D2780C7F55}" type="sibTrans">
      <dgm:prSet/>
      <dgm:spPr/>
      <dgm:t>
        <a:bodyPr numCol="1"/>
        <a:lstStyle/>
        <a:p>
          <a:endParaRPr altLang="en-GB" lang="en-GB"/>
        </a:p>
      </dgm:t>
    </dgm:pt>
    <dgm:pt modelId="{B29E3640-5D80-4D68-9A1D-06E369E9C42F}">
      <dgm:prSet/>
      <dgm:spPr/>
      <dgm:t>
        <a:bodyPr numCol="1"/>
        <a:lstStyle/>
        <a:p>
          <a:r>
            <a:rPr dirty="0" lang="en-US">
              <a:latin charset="0" panose="02020603050405020304" pitchFamily="18" typeface="Times New Roman"/>
              <a:cs charset="0" panose="02020603050405020304" pitchFamily="18" typeface="Times New Roman"/>
            </a:rPr>
            <a:t>Inequality exist here which is the prime cause of this current situation </a:t>
          </a:r>
          <a:r>
            <a:rPr altLang="en-GB" dirty="0" lang="en-GB"/>
            <a:t>(Alonso, and Andrews, 2022)</a:t>
          </a:r>
          <a:r>
            <a:rPr dirty="0" lang="en-US">
              <a:latin charset="0" panose="02020603050405020304" pitchFamily="18" typeface="Times New Roman"/>
              <a:cs charset="0" panose="02020603050405020304" pitchFamily="18" typeface="Times New Roman"/>
            </a:rPr>
            <a:t>.</a:t>
          </a:r>
        </a:p>
      </dgm:t>
    </dgm:pt>
    <dgm:pt cxnId="{7E723C2B-0AEE-4929-8720-989F82FC251E}" modelId="{8AC9509C-C9D8-49B6-9C77-9C90C0713E37}" type="parTrans">
      <dgm:prSet/>
      <dgm:spPr/>
      <dgm:t>
        <a:bodyPr numCol="1"/>
        <a:lstStyle/>
        <a:p>
          <a:endParaRPr altLang="en-GB" lang="en-GB"/>
        </a:p>
      </dgm:t>
    </dgm:pt>
    <dgm:pt cxnId="{7E723C2B-0AEE-4929-8720-989F82FC251E}" modelId="{ED3905AC-B6B9-48FF-900A-E47BDAACA8D7}" type="sibTrans">
      <dgm:prSet/>
      <dgm:spPr/>
      <dgm:t>
        <a:bodyPr numCol="1"/>
        <a:lstStyle/>
        <a:p>
          <a:endParaRPr altLang="en-GB" lang="en-GB"/>
        </a:p>
      </dgm:t>
    </dgm:pt>
    <dgm:pt modelId="{5D2C09AE-2839-4395-A72D-196DB7EFA776}">
      <dgm:prSet/>
      <dgm:spPr/>
      <dgm:t>
        <a:bodyPr numCol="1"/>
        <a:lstStyle/>
        <a:p>
          <a:r>
            <a:rPr lang="en-US">
              <a:latin charset="0" panose="02020603050405020304" pitchFamily="18" typeface="Times New Roman"/>
              <a:cs charset="0" panose="02020603050405020304" pitchFamily="18" typeface="Times New Roman"/>
            </a:rPr>
            <a:t>All the group does not have easy access in health program  which must be addressed</a:t>
          </a:r>
          <a:endParaRPr dirty="0" lang="en-US">
            <a:latin charset="0" panose="02020603050405020304" pitchFamily="18" typeface="Times New Roman"/>
            <a:cs charset="0" panose="02020603050405020304" pitchFamily="18" typeface="Times New Roman"/>
          </a:endParaRPr>
        </a:p>
      </dgm:t>
    </dgm:pt>
    <dgm:pt cxnId="{CE3094C8-FFDD-413A-A867-86F8FD6ABD71}" modelId="{178DA758-DFCA-4805-A36D-B0088DB9747F}" type="parTrans">
      <dgm:prSet/>
      <dgm:spPr/>
      <dgm:t>
        <a:bodyPr numCol="1"/>
        <a:lstStyle/>
        <a:p>
          <a:endParaRPr altLang="en-GB" lang="en-GB"/>
        </a:p>
      </dgm:t>
    </dgm:pt>
    <dgm:pt cxnId="{CE3094C8-FFDD-413A-A867-86F8FD6ABD71}" modelId="{B78D5C96-CAB4-4191-BDFF-16EF98DD7132}" type="sibTrans">
      <dgm:prSet/>
      <dgm:spPr/>
      <dgm:t>
        <a:bodyPr numCol="1"/>
        <a:lstStyle/>
        <a:p>
          <a:endParaRPr altLang="en-GB" lang="en-GB"/>
        </a:p>
      </dgm:t>
    </dgm:pt>
    <dgm:pt modelId="{97C2301B-7F59-48A2-9089-EBD00BC503D0}" type="pres">
      <dgm:prSet presAssocID="{B8DCD87F-0FB3-4D5A-A462-B09D8C76031B}" presName="linear" presStyleCnt="0">
        <dgm:presLayoutVars>
          <dgm:animLvl val="lvl"/>
          <dgm:resizeHandles val="exact"/>
        </dgm:presLayoutVars>
      </dgm:prSet>
      <dgm:spPr/>
    </dgm:pt>
    <dgm:pt modelId="{3696622F-D0D0-4B76-9A9D-96DD41C5BB0C}" type="pres">
      <dgm:prSet presAssocID="{3D4F06A0-203D-45CB-AC8C-9F5D526CB2C9}" presName="parentText" presStyleCnt="9" presStyleIdx="0" presStyleLbl="node1">
        <dgm:presLayoutVars>
          <dgm:chMax val="0"/>
          <dgm:bulletEnabled val="1"/>
        </dgm:presLayoutVars>
      </dgm:prSet>
      <dgm:spPr/>
    </dgm:pt>
    <dgm:pt modelId="{482FC233-2F83-45D1-834A-231E58273AB9}" type="pres">
      <dgm:prSet presAssocID="{26DD5E9B-0A47-4223-B788-25B75DE34548}" presName="spacer" presStyleCnt="0"/>
      <dgm:spPr/>
    </dgm:pt>
    <dgm:pt modelId="{E00217EC-20EF-413F-80B0-A67FAA23F5FD}" type="pres">
      <dgm:prSet presAssocID="{F6FC4D95-490C-42E1-BF14-6FDF07076C50}" presName="parentText" presStyleCnt="9" presStyleIdx="1" presStyleLbl="node1">
        <dgm:presLayoutVars>
          <dgm:chMax val="0"/>
          <dgm:bulletEnabled val="1"/>
        </dgm:presLayoutVars>
      </dgm:prSet>
      <dgm:spPr/>
    </dgm:pt>
    <dgm:pt modelId="{5D910951-EC9B-46A5-B562-28603D325C96}" type="pres">
      <dgm:prSet presAssocID="{2E6D0936-64A1-4338-B88F-E5E9C2497104}" presName="spacer" presStyleCnt="0"/>
      <dgm:spPr/>
    </dgm:pt>
    <dgm:pt modelId="{452A48D8-3A94-4016-A086-EF8B921DEC69}" type="pres">
      <dgm:prSet presAssocID="{C7401395-D2AF-415A-A2E2-459C5CBE01EF}" presName="parentText" presStyleCnt="9" presStyleIdx="2" presStyleLbl="node1">
        <dgm:presLayoutVars>
          <dgm:chMax val="0"/>
          <dgm:bulletEnabled val="1"/>
        </dgm:presLayoutVars>
      </dgm:prSet>
      <dgm:spPr/>
    </dgm:pt>
    <dgm:pt modelId="{31026A9F-301C-4EA4-8C25-6C8509552A42}" type="pres">
      <dgm:prSet presAssocID="{0E0CAADA-1F3E-4044-8248-8C22C76F39E6}" presName="spacer" presStyleCnt="0"/>
      <dgm:spPr/>
    </dgm:pt>
    <dgm:pt modelId="{661583A4-FA71-4084-A9E8-9EB993EA02C4}" type="pres">
      <dgm:prSet presAssocID="{E6D2551D-DB18-4E3F-9869-497D223AECEF}" presName="parentText" presStyleCnt="9" presStyleIdx="3" presStyleLbl="node1">
        <dgm:presLayoutVars>
          <dgm:chMax val="0"/>
          <dgm:bulletEnabled val="1"/>
        </dgm:presLayoutVars>
      </dgm:prSet>
      <dgm:spPr/>
    </dgm:pt>
    <dgm:pt modelId="{0C32F8B3-D47C-4E8E-A3B4-3084E54868EA}" type="pres">
      <dgm:prSet presAssocID="{20170C01-BDDB-49BF-A2E3-DFA243C836A5}" presName="spacer" presStyleCnt="0"/>
      <dgm:spPr/>
    </dgm:pt>
    <dgm:pt modelId="{349E49E9-97C1-4A9A-8A08-AABCF7A0C01F}" type="pres">
      <dgm:prSet presAssocID="{F63B21FB-6733-4F4B-9A6E-CF1E96D8B4D1}" presName="parentText" presStyleCnt="9" presStyleIdx="4" presStyleLbl="node1">
        <dgm:presLayoutVars>
          <dgm:chMax val="0"/>
          <dgm:bulletEnabled val="1"/>
        </dgm:presLayoutVars>
      </dgm:prSet>
      <dgm:spPr/>
    </dgm:pt>
    <dgm:pt modelId="{6B315100-F669-4589-9E1D-E0B850DEA6D2}" type="pres">
      <dgm:prSet presAssocID="{848DFA95-3D6E-4531-9D5E-516F12660A41}" presName="spacer" presStyleCnt="0"/>
      <dgm:spPr/>
    </dgm:pt>
    <dgm:pt modelId="{743F92B9-1FB5-4AA1-BFD3-67A4E00589F1}" type="pres">
      <dgm:prSet presAssocID="{69102692-838D-4F32-B7F4-EB75FCEDABD2}" presName="parentText" presStyleCnt="9" presStyleIdx="5" presStyleLbl="node1">
        <dgm:presLayoutVars>
          <dgm:chMax val="0"/>
          <dgm:bulletEnabled val="1"/>
        </dgm:presLayoutVars>
      </dgm:prSet>
      <dgm:spPr/>
    </dgm:pt>
    <dgm:pt modelId="{39832765-5DB4-4C8D-A048-5E8B0101B5A9}" type="pres">
      <dgm:prSet presAssocID="{79D1CC65-CC12-419A-95AE-6193427BB3CC}" presName="spacer" presStyleCnt="0"/>
      <dgm:spPr/>
    </dgm:pt>
    <dgm:pt modelId="{31A4FDE4-0C9E-46D2-9CC2-BC1BCA50701E}" type="pres">
      <dgm:prSet presAssocID="{802EF7E5-3496-4CD8-B14A-2DEFC81FC5F9}" presName="parentText" presStyleCnt="9" presStyleIdx="6" presStyleLbl="node1">
        <dgm:presLayoutVars>
          <dgm:chMax val="0"/>
          <dgm:bulletEnabled val="1"/>
        </dgm:presLayoutVars>
      </dgm:prSet>
      <dgm:spPr/>
    </dgm:pt>
    <dgm:pt modelId="{40208801-8514-4BB9-977E-FF7D280CFDCC}" type="pres">
      <dgm:prSet presAssocID="{48516616-17B2-4BF4-825A-44D2780C7F55}" presName="spacer" presStyleCnt="0"/>
      <dgm:spPr/>
    </dgm:pt>
    <dgm:pt modelId="{3CF6F33A-C644-4C86-883F-581D1A498702}" type="pres">
      <dgm:prSet presAssocID="{B29E3640-5D80-4D68-9A1D-06E369E9C42F}" presName="parentText" presStyleCnt="9" presStyleIdx="7" presStyleLbl="node1">
        <dgm:presLayoutVars>
          <dgm:chMax val="0"/>
          <dgm:bulletEnabled val="1"/>
        </dgm:presLayoutVars>
      </dgm:prSet>
      <dgm:spPr/>
    </dgm:pt>
    <dgm:pt modelId="{EAC02CB9-4A17-4EA0-BF8A-22DEE8052F8C}" type="pres">
      <dgm:prSet presAssocID="{ED3905AC-B6B9-48FF-900A-E47BDAACA8D7}" presName="spacer" presStyleCnt="0"/>
      <dgm:spPr/>
    </dgm:pt>
    <dgm:pt modelId="{0DF0F449-991A-4C9A-A382-C7CEF0B4DA92}" type="pres">
      <dgm:prSet presAssocID="{5D2C09AE-2839-4395-A72D-196DB7EFA776}" presName="parentText" presStyleCnt="9" presStyleIdx="8" presStyleLbl="node1">
        <dgm:presLayoutVars>
          <dgm:chMax val="0"/>
          <dgm:bulletEnabled val="1"/>
        </dgm:presLayoutVars>
      </dgm:prSet>
      <dgm:spPr/>
    </dgm:pt>
  </dgm:ptLst>
  <dgm:cxnLst>
    <dgm:cxn destId="{E6D2551D-DB18-4E3F-9869-497D223AECEF}" destOrd="0" modelId="{7D409909-253D-498A-A757-DEA0D35071BD}" parTransId="{D9808038-E88B-4297-A8B4-9C55A9F1EF34}" sibTransId="{20170C01-BDDB-49BF-A2E3-DFA243C836A5}" srcId="{B8DCD87F-0FB3-4D5A-A462-B09D8C76031B}" srcOrd="3"/>
    <dgm:cxn destId="{97C2301B-7F59-48A2-9089-EBD00BC503D0}" destOrd="0" modelId="{585F650F-CB57-442F-A78B-6508875D9D4D}" presId="urn:microsoft.com/office/officeart/2005/8/layout/vList2" srcId="{B8DCD87F-0FB3-4D5A-A462-B09D8C76031B}" srcOrd="0" type="presOf"/>
    <dgm:cxn destId="{C7401395-D2AF-415A-A2E2-459C5CBE01EF}" destOrd="0" modelId="{3BD4FD0F-7112-4428-94BF-37232142FA0C}" parTransId="{9165275D-E56C-4729-8C94-C419A8CB3186}" sibTransId="{0E0CAADA-1F3E-4044-8248-8C22C76F39E6}" srcId="{B8DCD87F-0FB3-4D5A-A462-B09D8C76031B}" srcOrd="2"/>
    <dgm:cxn destId="{B29E3640-5D80-4D68-9A1D-06E369E9C42F}" destOrd="0" modelId="{7E723C2B-0AEE-4929-8720-989F82FC251E}" parTransId="{8AC9509C-C9D8-49B6-9C77-9C90C0713E37}" sibTransId="{ED3905AC-B6B9-48FF-900A-E47BDAACA8D7}" srcId="{B8DCD87F-0FB3-4D5A-A462-B09D8C76031B}" srcOrd="7"/>
    <dgm:cxn destId="{452A48D8-3A94-4016-A086-EF8B921DEC69}" destOrd="0" modelId="{4760355B-13D2-40B4-9DBB-1093354FF428}" presId="urn:microsoft.com/office/officeart/2005/8/layout/vList2" srcId="{C7401395-D2AF-415A-A2E2-459C5CBE01EF}" srcOrd="0" type="presOf"/>
    <dgm:cxn destId="{349E49E9-97C1-4A9A-8A08-AABCF7A0C01F}" destOrd="0" modelId="{713B134E-2E75-4D65-9620-3868F385A754}" presId="urn:microsoft.com/office/officeart/2005/8/layout/vList2" srcId="{F63B21FB-6733-4F4B-9A6E-CF1E96D8B4D1}" srcOrd="0" type="presOf"/>
    <dgm:cxn destId="{E00217EC-20EF-413F-80B0-A67FAA23F5FD}" destOrd="0" modelId="{8072FC4F-BBF2-459E-91B5-B7084292113C}" presId="urn:microsoft.com/office/officeart/2005/8/layout/vList2" srcId="{F6FC4D95-490C-42E1-BF14-6FDF07076C50}" srcOrd="0" type="presOf"/>
    <dgm:cxn destId="{661583A4-FA71-4084-A9E8-9EB993EA02C4}" destOrd="0" modelId="{BEC62578-D40B-4919-AC6E-A21BE80162B2}" presId="urn:microsoft.com/office/officeart/2005/8/layout/vList2" srcId="{E6D2551D-DB18-4E3F-9869-497D223AECEF}" srcOrd="0" type="presOf"/>
    <dgm:cxn destId="{3696622F-D0D0-4B76-9A9D-96DD41C5BB0C}" destOrd="0" modelId="{E8273C87-AFD9-4B70-88FC-3C169D835373}" presId="urn:microsoft.com/office/officeart/2005/8/layout/vList2" srcId="{3D4F06A0-203D-45CB-AC8C-9F5D526CB2C9}" srcOrd="0" type="presOf"/>
    <dgm:cxn destId="{0DF0F449-991A-4C9A-A382-C7CEF0B4DA92}" destOrd="0" modelId="{A359108F-EF76-42C8-AAE2-0E560B81413D}" presId="urn:microsoft.com/office/officeart/2005/8/layout/vList2" srcId="{5D2C09AE-2839-4395-A72D-196DB7EFA776}" srcOrd="0" type="presOf"/>
    <dgm:cxn destId="{31A4FDE4-0C9E-46D2-9CC2-BC1BCA50701E}" destOrd="0" modelId="{9D7F19A1-A3A8-4A98-B86D-37757994A0B1}" presId="urn:microsoft.com/office/officeart/2005/8/layout/vList2" srcId="{802EF7E5-3496-4CD8-B14A-2DEFC81FC5F9}" srcOrd="0" type="presOf"/>
    <dgm:cxn destId="{F63B21FB-6733-4F4B-9A6E-CF1E96D8B4D1}" destOrd="0" modelId="{F701A4A2-ACE8-4ECE-BD89-832572FB62F4}" parTransId="{461D3FCA-7926-443F-83F3-D02CB5EBD98A}" sibTransId="{848DFA95-3D6E-4531-9D5E-516F12660A41}" srcId="{B8DCD87F-0FB3-4D5A-A462-B09D8C76031B}" srcOrd="4"/>
    <dgm:cxn destId="{F6FC4D95-490C-42E1-BF14-6FDF07076C50}" destOrd="0" modelId="{0A2265B2-B523-404B-A3A8-7C01B834DC4F}" parTransId="{D8594933-BDA0-428D-BAC3-D2E950FC1174}" sibTransId="{2E6D0936-64A1-4338-B88F-E5E9C2497104}" srcId="{B8DCD87F-0FB3-4D5A-A462-B09D8C76031B}" srcOrd="1"/>
    <dgm:cxn destId="{3D4F06A0-203D-45CB-AC8C-9F5D526CB2C9}" destOrd="0" modelId="{61CD34B8-19B0-4F51-BD9D-382635047F87}" parTransId="{0B3CC9EE-3D37-4A26-A2E2-01C87D589293}" sibTransId="{26DD5E9B-0A47-4223-B788-25B75DE34548}" srcId="{B8DCD87F-0FB3-4D5A-A462-B09D8C76031B}" srcOrd="0"/>
    <dgm:cxn destId="{802EF7E5-3496-4CD8-B14A-2DEFC81FC5F9}" destOrd="0" modelId="{D9C095BF-6AA4-47AE-A838-B22CE1D3F410}" parTransId="{B5D3D9DD-376F-49EF-A298-8914C6C5AC0E}" sibTransId="{48516616-17B2-4BF4-825A-44D2780C7F55}" srcId="{B8DCD87F-0FB3-4D5A-A462-B09D8C76031B}" srcOrd="6"/>
    <dgm:cxn destId="{5D2C09AE-2839-4395-A72D-196DB7EFA776}" destOrd="0" modelId="{CE3094C8-FFDD-413A-A867-86F8FD6ABD71}" parTransId="{178DA758-DFCA-4805-A36D-B0088DB9747F}" sibTransId="{B78D5C96-CAB4-4191-BDFF-16EF98DD7132}" srcId="{B8DCD87F-0FB3-4D5A-A462-B09D8C76031B}" srcOrd="8"/>
    <dgm:cxn destId="{69102692-838D-4F32-B7F4-EB75FCEDABD2}" destOrd="0" modelId="{0AF55AE5-35D5-4516-B2D8-2335C5C07A88}" parTransId="{E8D10590-700D-42AF-8D2C-F54830DD32FB}" sibTransId="{79D1CC65-CC12-419A-95AE-6193427BB3CC}" srcId="{B8DCD87F-0FB3-4D5A-A462-B09D8C76031B}" srcOrd="5"/>
    <dgm:cxn destId="{743F92B9-1FB5-4AA1-BFD3-67A4E00589F1}" destOrd="0" modelId="{FCC02AEA-5C97-4DA5-B3F8-EF40AE9D52D6}" presId="urn:microsoft.com/office/officeart/2005/8/layout/vList2" srcId="{69102692-838D-4F32-B7F4-EB75FCEDABD2}" srcOrd="0" type="presOf"/>
    <dgm:cxn destId="{3CF6F33A-C644-4C86-883F-581D1A498702}" destOrd="0" modelId="{9D18CDEF-F2D1-468C-BD3D-1680D8D6CFEB}" presId="urn:microsoft.com/office/officeart/2005/8/layout/vList2" srcId="{B29E3640-5D80-4D68-9A1D-06E369E9C42F}" srcOrd="0" type="presOf"/>
    <dgm:cxn destId="{3696622F-D0D0-4B76-9A9D-96DD41C5BB0C}" destOrd="0" modelId="{1370CD6E-77A3-49C1-B1BF-B821DC0B5723}" presId="urn:microsoft.com/office/officeart/2005/8/layout/vList2" srcId="{97C2301B-7F59-48A2-9089-EBD00BC503D0}" srcOrd="0" type="presParOf"/>
    <dgm:cxn destId="{482FC233-2F83-45D1-834A-231E58273AB9}" destOrd="0" modelId="{38883206-80CB-43EB-9A77-FE76A75421B2}" presId="urn:microsoft.com/office/officeart/2005/8/layout/vList2" srcId="{97C2301B-7F59-48A2-9089-EBD00BC503D0}" srcOrd="1" type="presParOf"/>
    <dgm:cxn destId="{E00217EC-20EF-413F-80B0-A67FAA23F5FD}" destOrd="0" modelId="{C03D5E88-4779-48B3-8C0B-0950DEC7AEFC}" presId="urn:microsoft.com/office/officeart/2005/8/layout/vList2" srcId="{97C2301B-7F59-48A2-9089-EBD00BC503D0}" srcOrd="2" type="presParOf"/>
    <dgm:cxn destId="{5D910951-EC9B-46A5-B562-28603D325C96}" destOrd="0" modelId="{4E80F54C-C63B-4736-BA2A-29424A3C7A81}" presId="urn:microsoft.com/office/officeart/2005/8/layout/vList2" srcId="{97C2301B-7F59-48A2-9089-EBD00BC503D0}" srcOrd="3" type="presParOf"/>
    <dgm:cxn destId="{452A48D8-3A94-4016-A086-EF8B921DEC69}" destOrd="0" modelId="{C2C7E29E-3360-4BED-896C-BE0F6EA62107}" presId="urn:microsoft.com/office/officeart/2005/8/layout/vList2" srcId="{97C2301B-7F59-48A2-9089-EBD00BC503D0}" srcOrd="4" type="presParOf"/>
    <dgm:cxn destId="{31026A9F-301C-4EA4-8C25-6C8509552A42}" destOrd="0" modelId="{D89CDD15-515A-427F-B3FD-E81B29EAC717}" presId="urn:microsoft.com/office/officeart/2005/8/layout/vList2" srcId="{97C2301B-7F59-48A2-9089-EBD00BC503D0}" srcOrd="5" type="presParOf"/>
    <dgm:cxn destId="{661583A4-FA71-4084-A9E8-9EB993EA02C4}" destOrd="0" modelId="{5AB1F365-1ECF-47A5-A76E-EB2A3558ABD8}" presId="urn:microsoft.com/office/officeart/2005/8/layout/vList2" srcId="{97C2301B-7F59-48A2-9089-EBD00BC503D0}" srcOrd="6" type="presParOf"/>
    <dgm:cxn destId="{0C32F8B3-D47C-4E8E-A3B4-3084E54868EA}" destOrd="0" modelId="{2868A0E7-F452-4291-AD28-1D9620F02F73}" presId="urn:microsoft.com/office/officeart/2005/8/layout/vList2" srcId="{97C2301B-7F59-48A2-9089-EBD00BC503D0}" srcOrd="7" type="presParOf"/>
    <dgm:cxn destId="{349E49E9-97C1-4A9A-8A08-AABCF7A0C01F}" destOrd="0" modelId="{DFCC8A36-E626-4287-A3B9-3B28E99E8CC3}" presId="urn:microsoft.com/office/officeart/2005/8/layout/vList2" srcId="{97C2301B-7F59-48A2-9089-EBD00BC503D0}" srcOrd="8" type="presParOf"/>
    <dgm:cxn destId="{6B315100-F669-4589-9E1D-E0B850DEA6D2}" destOrd="0" modelId="{322A2870-6A7C-4BF1-86FF-BF72F3EFB54D}" presId="urn:microsoft.com/office/officeart/2005/8/layout/vList2" srcId="{97C2301B-7F59-48A2-9089-EBD00BC503D0}" srcOrd="9" type="presParOf"/>
    <dgm:cxn destId="{743F92B9-1FB5-4AA1-BFD3-67A4E00589F1}" destOrd="0" modelId="{43EA48DE-14BD-47A5-A1AF-BE280EC1C1CB}" presId="urn:microsoft.com/office/officeart/2005/8/layout/vList2" srcId="{97C2301B-7F59-48A2-9089-EBD00BC503D0}" srcOrd="10" type="presParOf"/>
    <dgm:cxn destId="{39832765-5DB4-4C8D-A048-5E8B0101B5A9}" destOrd="0" modelId="{B3D13936-6DA0-4289-ABF0-1D5AF8954526}" presId="urn:microsoft.com/office/officeart/2005/8/layout/vList2" srcId="{97C2301B-7F59-48A2-9089-EBD00BC503D0}" srcOrd="11" type="presParOf"/>
    <dgm:cxn destId="{31A4FDE4-0C9E-46D2-9CC2-BC1BCA50701E}" destOrd="0" modelId="{4B048939-BCD0-414B-B3BB-88F9B50AD91D}" presId="urn:microsoft.com/office/officeart/2005/8/layout/vList2" srcId="{97C2301B-7F59-48A2-9089-EBD00BC503D0}" srcOrd="12" type="presParOf"/>
    <dgm:cxn destId="{40208801-8514-4BB9-977E-FF7D280CFDCC}" destOrd="0" modelId="{615D8F46-DAE5-482B-8EEF-EF342252CAF3}" presId="urn:microsoft.com/office/officeart/2005/8/layout/vList2" srcId="{97C2301B-7F59-48A2-9089-EBD00BC503D0}" srcOrd="13" type="presParOf"/>
    <dgm:cxn destId="{3CF6F33A-C644-4C86-883F-581D1A498702}" destOrd="0" modelId="{BB80D3B1-A070-4C39-B273-D0F45E22752F}" presId="urn:microsoft.com/office/officeart/2005/8/layout/vList2" srcId="{97C2301B-7F59-48A2-9089-EBD00BC503D0}" srcOrd="14" type="presParOf"/>
    <dgm:cxn destId="{EAC02CB9-4A17-4EA0-BF8A-22DEE8052F8C}" destOrd="0" modelId="{494A0D5D-4AC4-4865-901C-3BCF739E6E39}" presId="urn:microsoft.com/office/officeart/2005/8/layout/vList2" srcId="{97C2301B-7F59-48A2-9089-EBD00BC503D0}" srcOrd="15" type="presParOf"/>
    <dgm:cxn destId="{0DF0F449-991A-4C9A-A382-C7CEF0B4DA92}" destOrd="0" modelId="{B224B43D-B910-44DE-B1C1-3EFE1837E0A1}" presId="urn:microsoft.com/office/officeart/2005/8/layout/vList2" srcId="{97C2301B-7F59-48A2-9089-EBD00BC503D0}" srcOrd="16"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5.xml><?xml version="1.0" encoding="utf-8"?>
<dgm:dataModel xmlns:dgm="http://schemas.openxmlformats.org/drawingml/2006/diagram" xmlns:a="http://schemas.openxmlformats.org/drawingml/2006/main">
  <dgm:ptLst>
    <dgm:pt modelId="{E7631914-C6F4-48E1-A0D8-7501D352159D}" type="doc">
      <dgm:prSet csCatId="colorful" csTypeId="urn:microsoft.com/office/officeart/2005/8/colors/colorful5" loCatId="process" loTypeId="urn:microsoft.com/office/officeart/2005/8/layout/process1" phldr="1" qsCatId="simple" qsTypeId="urn:microsoft.com/office/officeart/2005/8/quickstyle/simple1"/>
      <dgm:spPr/>
    </dgm:pt>
    <dgm:pt modelId="{4230432D-A352-48BA-A190-7506CD52ADC7}">
      <dgm:prSet/>
      <dgm:spPr/>
      <dgm:t>
        <a:bodyPr numCol="1"/>
        <a:lstStyle/>
        <a:p>
          <a:r>
            <a:rPr lang="en-US">
              <a:latin charset="0" panose="02020603050405020304" pitchFamily="18" typeface="Times New Roman"/>
              <a:ea charset="0" panose="020F0502020204030204" pitchFamily="34" typeface="Calibri"/>
              <a:cs charset="0" panose="02020603050405020304" pitchFamily="18" typeface="Times New Roman"/>
            </a:rPr>
            <a:t>Environment </a:t>
          </a:r>
          <a:endParaRPr dirty="0" lang="en-US">
            <a:latin charset="0" panose="02020603050405020304" pitchFamily="18" typeface="Times New Roman"/>
            <a:ea charset="0" panose="020F0502020204030204" pitchFamily="34" typeface="Calibri"/>
            <a:cs charset="0" panose="02020603050405020304" pitchFamily="18" typeface="Times New Roman"/>
          </a:endParaRPr>
        </a:p>
      </dgm:t>
    </dgm:pt>
    <dgm:pt cxnId="{BB7A1BCE-8409-4BA0-8E0C-776832F8BFAA}" modelId="{8B935D73-4BA4-44FF-9EBD-4F0A01CFFAD9}" type="parTrans">
      <dgm:prSet/>
      <dgm:spPr/>
      <dgm:t>
        <a:bodyPr numCol="1"/>
        <a:lstStyle/>
        <a:p>
          <a:endParaRPr lang="en-US"/>
        </a:p>
      </dgm:t>
    </dgm:pt>
    <dgm:pt cxnId="{BB7A1BCE-8409-4BA0-8E0C-776832F8BFAA}" modelId="{1A4D8664-4B6D-4BBD-8B16-B685F40F8EDB}" type="sibTrans">
      <dgm:prSet/>
      <dgm:spPr/>
      <dgm:t>
        <a:bodyPr numCol="1"/>
        <a:lstStyle/>
        <a:p>
          <a:endParaRPr lang="en-US"/>
        </a:p>
      </dgm:t>
    </dgm:pt>
    <dgm:pt modelId="{10FDB405-41B9-42B0-B5BF-6C41B37FEBE9}">
      <dgm:prSet/>
      <dgm:spPr/>
      <dgm:t>
        <a:bodyPr numCol="1"/>
        <a:lstStyle/>
        <a:p>
          <a:r>
            <a:rPr lang="en-US">
              <a:latin charset="0" panose="02020603050405020304" pitchFamily="18" typeface="Times New Roman"/>
              <a:ea charset="0" panose="020F0502020204030204" pitchFamily="34" typeface="Calibri"/>
              <a:cs charset="0" panose="02020603050405020304" pitchFamily="18" typeface="Times New Roman"/>
            </a:rPr>
            <a:t>Social behavior </a:t>
          </a:r>
          <a:endParaRPr dirty="0" lang="en-US">
            <a:latin charset="0" panose="02020603050405020304" pitchFamily="18" typeface="Times New Roman"/>
            <a:ea charset="0" panose="020F0502020204030204" pitchFamily="34" typeface="Calibri"/>
            <a:cs charset="0" panose="02020603050405020304" pitchFamily="18" typeface="Times New Roman"/>
          </a:endParaRPr>
        </a:p>
      </dgm:t>
    </dgm:pt>
    <dgm:pt cxnId="{66A6E9A3-5622-4A2A-81E6-CC346BA82D1B}" modelId="{FC4856FB-37B0-4CD0-B190-2E18BCDB1440}" type="parTrans">
      <dgm:prSet/>
      <dgm:spPr/>
      <dgm:t>
        <a:bodyPr numCol="1"/>
        <a:lstStyle/>
        <a:p>
          <a:endParaRPr lang="en-US"/>
        </a:p>
      </dgm:t>
    </dgm:pt>
    <dgm:pt cxnId="{66A6E9A3-5622-4A2A-81E6-CC346BA82D1B}" modelId="{86CFF1A4-A73A-4379-988A-C04ACAE13B47}" type="sibTrans">
      <dgm:prSet/>
      <dgm:spPr/>
      <dgm:t>
        <a:bodyPr numCol="1"/>
        <a:lstStyle/>
        <a:p>
          <a:endParaRPr lang="en-US"/>
        </a:p>
      </dgm:t>
    </dgm:pt>
    <dgm:pt modelId="{3355643D-85C7-451C-BF95-40EF3E3037A6}">
      <dgm:prSet/>
      <dgm:spPr/>
      <dgm:t>
        <a:bodyPr numCol="1"/>
        <a:lstStyle/>
        <a:p>
          <a:r>
            <a:rPr dirty="0" lang="en-US">
              <a:latin charset="0" panose="02020603050405020304" pitchFamily="18" typeface="Times New Roman"/>
              <a:ea charset="0" panose="020F0502020204030204" pitchFamily="34" typeface="Calibri"/>
              <a:cs charset="0" panose="02020603050405020304" pitchFamily="18" typeface="Times New Roman"/>
            </a:rPr>
            <a:t>Community health service</a:t>
          </a:r>
        </a:p>
      </dgm:t>
    </dgm:pt>
    <dgm:pt cxnId="{8D329677-2B24-48EE-A921-A840490E7880}" modelId="{219892B1-CB18-4E91-9AD8-E4D0F6C43964}" type="parTrans">
      <dgm:prSet/>
      <dgm:spPr/>
      <dgm:t>
        <a:bodyPr numCol="1"/>
        <a:lstStyle/>
        <a:p>
          <a:endParaRPr lang="en-US"/>
        </a:p>
      </dgm:t>
    </dgm:pt>
    <dgm:pt cxnId="{8D329677-2B24-48EE-A921-A840490E7880}" modelId="{CE6C304C-AB8C-4697-95F6-C901E720A749}" type="sibTrans">
      <dgm:prSet/>
      <dgm:spPr/>
      <dgm:t>
        <a:bodyPr numCol="1"/>
        <a:lstStyle/>
        <a:p>
          <a:endParaRPr lang="en-US"/>
        </a:p>
      </dgm:t>
    </dgm:pt>
    <dgm:pt modelId="{4001C1BA-110F-4C5B-AD85-2F2C6D71D5A4}">
      <dgm:prSet phldrT="[Text]"/>
      <dgm:spPr/>
      <dgm:t>
        <a:bodyPr numCol="1"/>
        <a:lstStyle/>
        <a:p>
          <a:r>
            <a:rPr lang="en-US">
              <a:latin charset="0" panose="02020603050405020304" pitchFamily="18" typeface="Times New Roman"/>
              <a:ea charset="0" panose="020F0502020204030204" pitchFamily="34" typeface="Calibri"/>
              <a:cs charset="0" panose="02020603050405020304" pitchFamily="18" typeface="Times New Roman"/>
            </a:rPr>
            <a:t>Social determinants directly impact on health.</a:t>
          </a:r>
          <a:endParaRPr dirty="0" lang="en-US">
            <a:latin charset="0" panose="02020603050405020304" pitchFamily="18" typeface="Times New Roman"/>
            <a:ea charset="0" panose="020F0502020204030204" pitchFamily="34" typeface="Calibri"/>
            <a:cs charset="0" panose="02020603050405020304" pitchFamily="18" typeface="Times New Roman"/>
          </a:endParaRPr>
        </a:p>
      </dgm:t>
    </dgm:pt>
    <dgm:pt cxnId="{8638203D-5D29-448C-8B18-9FA6D5A8025C}" modelId="{7031FA78-D04C-4676-8723-4D2109373CE4}" type="parTrans">
      <dgm:prSet/>
      <dgm:spPr/>
      <dgm:t>
        <a:bodyPr numCol="1"/>
        <a:lstStyle/>
        <a:p>
          <a:endParaRPr lang="en-US"/>
        </a:p>
      </dgm:t>
    </dgm:pt>
    <dgm:pt cxnId="{8638203D-5D29-448C-8B18-9FA6D5A8025C}" modelId="{6E98D455-A90B-439E-9B8C-A078E10AAAD0}" type="sibTrans">
      <dgm:prSet/>
      <dgm:spPr/>
      <dgm:t>
        <a:bodyPr numCol="1"/>
        <a:lstStyle/>
        <a:p>
          <a:endParaRPr lang="en-US"/>
        </a:p>
      </dgm:t>
    </dgm:pt>
    <dgm:pt modelId="{9FD7017E-AEEA-42A0-B8AB-6976D96F0F66}" type="pres">
      <dgm:prSet presAssocID="{E7631914-C6F4-48E1-A0D8-7501D352159D}" presName="Name0" presStyleCnt="0">
        <dgm:presLayoutVars>
          <dgm:dir/>
          <dgm:resizeHandles val="exact"/>
        </dgm:presLayoutVars>
      </dgm:prSet>
      <dgm:spPr/>
    </dgm:pt>
    <dgm:pt modelId="{74A814A3-EFED-4C96-9D12-B83A2C04CC28}" type="pres">
      <dgm:prSet presAssocID="{4230432D-A352-48BA-A190-7506CD52ADC7}" presName="node" presStyleCnt="4" presStyleIdx="0" presStyleLbl="node1">
        <dgm:presLayoutVars>
          <dgm:bulletEnabled val="1"/>
        </dgm:presLayoutVars>
      </dgm:prSet>
      <dgm:spPr/>
    </dgm:pt>
    <dgm:pt modelId="{C6F777EB-FF5C-4481-A257-591DB0C16267}" type="pres">
      <dgm:prSet presAssocID="{1A4D8664-4B6D-4BBD-8B16-B685F40F8EDB}" presName="sibTrans" presStyleCnt="3" presStyleIdx="0" presStyleLbl="sibTrans2D1"/>
      <dgm:spPr/>
    </dgm:pt>
    <dgm:pt modelId="{83179A91-83B7-4F25-8C54-F41B2111D5D7}" type="pres">
      <dgm:prSet presAssocID="{1A4D8664-4B6D-4BBD-8B16-B685F40F8EDB}" presName="connectorText" presStyleCnt="3" presStyleIdx="0" presStyleLbl="sibTrans2D1"/>
      <dgm:spPr/>
    </dgm:pt>
    <dgm:pt modelId="{D5C5D9C3-A72F-4761-80B9-A9ED058C8E96}" type="pres">
      <dgm:prSet presAssocID="{10FDB405-41B9-42B0-B5BF-6C41B37FEBE9}" presName="node" presStyleCnt="4" presStyleIdx="1" presStyleLbl="node1">
        <dgm:presLayoutVars>
          <dgm:bulletEnabled val="1"/>
        </dgm:presLayoutVars>
      </dgm:prSet>
      <dgm:spPr/>
    </dgm:pt>
    <dgm:pt modelId="{5285BA8B-62B2-47A1-BA51-F0C9B7448844}" type="pres">
      <dgm:prSet custLinFactNeighborX="55341" custLinFactNeighborY="0" presAssocID="{86CFF1A4-A73A-4379-988A-C04ACAE13B47}" presName="sibTrans" presStyleCnt="3" presStyleIdx="1" presStyleLbl="sibTrans2D1"/>
      <dgm:spPr/>
    </dgm:pt>
    <dgm:pt modelId="{DFA12843-D480-410E-A2B1-CF89E17EF8E5}" type="pres">
      <dgm:prSet presAssocID="{86CFF1A4-A73A-4379-988A-C04ACAE13B47}" presName="connectorText" presStyleCnt="3" presStyleIdx="1" presStyleLbl="sibTrans2D1"/>
      <dgm:spPr/>
    </dgm:pt>
    <dgm:pt modelId="{34D42DFD-80F1-40B0-8489-BA204509585B}" type="pres">
      <dgm:prSet presAssocID="{3355643D-85C7-451C-BF95-40EF3E3037A6}" presName="node" presStyleCnt="4" presStyleIdx="2" presStyleLbl="node1">
        <dgm:presLayoutVars>
          <dgm:bulletEnabled val="1"/>
        </dgm:presLayoutVars>
      </dgm:prSet>
      <dgm:spPr/>
    </dgm:pt>
    <dgm:pt modelId="{D9681436-BB01-4529-9CCC-5799FC380E9A}" type="pres">
      <dgm:prSet presAssocID="{CE6C304C-AB8C-4697-95F6-C901E720A749}" presName="sibTrans" presStyleCnt="3" presStyleIdx="2" presStyleLbl="sibTrans2D1"/>
      <dgm:spPr/>
    </dgm:pt>
    <dgm:pt modelId="{F9B905D7-1CEC-4242-B250-5C4EF8504654}" type="pres">
      <dgm:prSet presAssocID="{CE6C304C-AB8C-4697-95F6-C901E720A749}" presName="connectorText" presStyleCnt="3" presStyleIdx="2" presStyleLbl="sibTrans2D1"/>
      <dgm:spPr/>
    </dgm:pt>
    <dgm:pt modelId="{82EAF37D-CE9B-435A-B03A-FE0674171888}" type="pres">
      <dgm:prSet presAssocID="{4001C1BA-110F-4C5B-AD85-2F2C6D71D5A4}" presName="node" presStyleCnt="4" presStyleIdx="3" presStyleLbl="node1">
        <dgm:presLayoutVars>
          <dgm:bulletEnabled val="1"/>
        </dgm:presLayoutVars>
      </dgm:prSet>
      <dgm:spPr/>
    </dgm:pt>
  </dgm:ptLst>
  <dgm:cxnLst>
    <dgm:cxn destId="{74A814A3-EFED-4C96-9D12-B83A2C04CC28}" destOrd="0" modelId="{96E99E09-0A34-47EA-B057-0C3D74A234AA}" presId="urn:microsoft.com/office/officeart/2005/8/layout/process1" srcId="{4230432D-A352-48BA-A190-7506CD52ADC7}" srcOrd="0" type="presOf"/>
    <dgm:cxn destId="{4001C1BA-110F-4C5B-AD85-2F2C6D71D5A4}" destOrd="0" modelId="{8638203D-5D29-448C-8B18-9FA6D5A8025C}" parTransId="{7031FA78-D04C-4676-8723-4D2109373CE4}" sibTransId="{6E98D455-A90B-439E-9B8C-A078E10AAAD0}" srcId="{E7631914-C6F4-48E1-A0D8-7501D352159D}" srcOrd="3"/>
    <dgm:cxn destId="{9FD7017E-AEEA-42A0-B8AB-6976D96F0F66}" destOrd="0" modelId="{AF769564-C6A7-47D4-9CD1-E29EE1279482}" presId="urn:microsoft.com/office/officeart/2005/8/layout/process1" srcId="{E7631914-C6F4-48E1-A0D8-7501D352159D}" srcOrd="0" type="presOf"/>
    <dgm:cxn destId="{C6F777EB-FF5C-4481-A257-591DB0C16267}" destOrd="0" modelId="{0816FB64-340F-47D3-82C6-3F59E6C98EA0}" presId="urn:microsoft.com/office/officeart/2005/8/layout/process1" srcId="{1A4D8664-4B6D-4BBD-8B16-B685F40F8EDB}" srcOrd="0" type="presOf"/>
    <dgm:cxn destId="{34D42DFD-80F1-40B0-8489-BA204509585B}" destOrd="0" modelId="{EFD6AA52-EB38-4D30-B4BD-EBA6561B34A6}" presId="urn:microsoft.com/office/officeart/2005/8/layout/process1" srcId="{3355643D-85C7-451C-BF95-40EF3E3037A6}" srcOrd="0" type="presOf"/>
    <dgm:cxn destId="{3355643D-85C7-451C-BF95-40EF3E3037A6}" destOrd="0" modelId="{8D329677-2B24-48EE-A921-A840490E7880}" parTransId="{219892B1-CB18-4E91-9AD8-E4D0F6C43964}" sibTransId="{CE6C304C-AB8C-4697-95F6-C901E720A749}" srcId="{E7631914-C6F4-48E1-A0D8-7501D352159D}" srcOrd="2"/>
    <dgm:cxn destId="{F9B905D7-1CEC-4242-B250-5C4EF8504654}" destOrd="0" modelId="{374BBF88-5DD1-4A85-8AD8-240399446E8F}" presId="urn:microsoft.com/office/officeart/2005/8/layout/process1" srcId="{CE6C304C-AB8C-4697-95F6-C901E720A749}" srcOrd="1" type="presOf"/>
    <dgm:cxn destId="{D5C5D9C3-A72F-4761-80B9-A9ED058C8E96}" destOrd="0" modelId="{1522158E-1AA1-4EDE-B549-F584341738A3}" presId="urn:microsoft.com/office/officeart/2005/8/layout/process1" srcId="{10FDB405-41B9-42B0-B5BF-6C41B37FEBE9}" srcOrd="0" type="presOf"/>
    <dgm:cxn destId="{10FDB405-41B9-42B0-B5BF-6C41B37FEBE9}" destOrd="0" modelId="{66A6E9A3-5622-4A2A-81E6-CC346BA82D1B}" parTransId="{FC4856FB-37B0-4CD0-B190-2E18BCDB1440}" sibTransId="{86CFF1A4-A73A-4379-988A-C04ACAE13B47}" srcId="{E7631914-C6F4-48E1-A0D8-7501D352159D}" srcOrd="1"/>
    <dgm:cxn destId="{5285BA8B-62B2-47A1-BA51-F0C9B7448844}" destOrd="0" modelId="{8DDECAB5-D5AA-4BFB-B002-3A6552FDC3D6}" presId="urn:microsoft.com/office/officeart/2005/8/layout/process1" srcId="{86CFF1A4-A73A-4379-988A-C04ACAE13B47}" srcOrd="0" type="presOf"/>
    <dgm:cxn destId="{82EAF37D-CE9B-435A-B03A-FE0674171888}" destOrd="0" modelId="{90C9CBBF-53F2-4562-AB06-19C34FFA6A41}" presId="urn:microsoft.com/office/officeart/2005/8/layout/process1" srcId="{4001C1BA-110F-4C5B-AD85-2F2C6D71D5A4}" srcOrd="0" type="presOf"/>
    <dgm:cxn destId="{4230432D-A352-48BA-A190-7506CD52ADC7}" destOrd="0" modelId="{BB7A1BCE-8409-4BA0-8E0C-776832F8BFAA}" parTransId="{8B935D73-4BA4-44FF-9EBD-4F0A01CFFAD9}" sibTransId="{1A4D8664-4B6D-4BBD-8B16-B685F40F8EDB}" srcId="{E7631914-C6F4-48E1-A0D8-7501D352159D}" srcOrd="0"/>
    <dgm:cxn destId="{83179A91-83B7-4F25-8C54-F41B2111D5D7}" destOrd="0" modelId="{5B6653D9-7F15-4337-8848-3C48E161F34E}" presId="urn:microsoft.com/office/officeart/2005/8/layout/process1" srcId="{1A4D8664-4B6D-4BBD-8B16-B685F40F8EDB}" srcOrd="1" type="presOf"/>
    <dgm:cxn destId="{D9681436-BB01-4529-9CCC-5799FC380E9A}" destOrd="0" modelId="{E8ACB2E4-02D5-4363-BD66-85226CD53E02}" presId="urn:microsoft.com/office/officeart/2005/8/layout/process1" srcId="{CE6C304C-AB8C-4697-95F6-C901E720A749}" srcOrd="0" type="presOf"/>
    <dgm:cxn destId="{DFA12843-D480-410E-A2B1-CF89E17EF8E5}" destOrd="0" modelId="{7AEB96F3-D52D-4853-A948-BF89EB571AFB}" presId="urn:microsoft.com/office/officeart/2005/8/layout/process1" srcId="{86CFF1A4-A73A-4379-988A-C04ACAE13B47}" srcOrd="1" type="presOf"/>
    <dgm:cxn destId="{74A814A3-EFED-4C96-9D12-B83A2C04CC28}" destOrd="0" modelId="{29CA26C0-6AF3-4747-8AEE-CEE858D09AF5}" presId="urn:microsoft.com/office/officeart/2005/8/layout/process1" srcId="{9FD7017E-AEEA-42A0-B8AB-6976D96F0F66}" srcOrd="0" type="presParOf"/>
    <dgm:cxn destId="{C6F777EB-FF5C-4481-A257-591DB0C16267}" destOrd="0" modelId="{4EA92CF4-84D8-401E-831A-FB66DEEC1E67}" presId="urn:microsoft.com/office/officeart/2005/8/layout/process1" srcId="{9FD7017E-AEEA-42A0-B8AB-6976D96F0F66}" srcOrd="1" type="presParOf"/>
    <dgm:cxn destId="{83179A91-83B7-4F25-8C54-F41B2111D5D7}" destOrd="0" modelId="{C1957A0B-C0A5-49FF-93E9-B31449FAEB75}" presId="urn:microsoft.com/office/officeart/2005/8/layout/process1" srcId="{C6F777EB-FF5C-4481-A257-591DB0C16267}" srcOrd="0" type="presParOf"/>
    <dgm:cxn destId="{D5C5D9C3-A72F-4761-80B9-A9ED058C8E96}" destOrd="0" modelId="{BC0965E2-AC81-43DC-ADB4-569492B6FA4B}" presId="urn:microsoft.com/office/officeart/2005/8/layout/process1" srcId="{9FD7017E-AEEA-42A0-B8AB-6976D96F0F66}" srcOrd="2" type="presParOf"/>
    <dgm:cxn destId="{5285BA8B-62B2-47A1-BA51-F0C9B7448844}" destOrd="0" modelId="{B11DF9D6-221F-492E-AC1F-2194CD11C3C0}" presId="urn:microsoft.com/office/officeart/2005/8/layout/process1" srcId="{9FD7017E-AEEA-42A0-B8AB-6976D96F0F66}" srcOrd="3" type="presParOf"/>
    <dgm:cxn destId="{DFA12843-D480-410E-A2B1-CF89E17EF8E5}" destOrd="0" modelId="{CFDFA185-2467-43A2-87CE-0EB7424BBBEA}" presId="urn:microsoft.com/office/officeart/2005/8/layout/process1" srcId="{5285BA8B-62B2-47A1-BA51-F0C9B7448844}" srcOrd="0" type="presParOf"/>
    <dgm:cxn destId="{34D42DFD-80F1-40B0-8489-BA204509585B}" destOrd="0" modelId="{36E5598A-99A0-474C-A9C6-8DEAB4252B9E}" presId="urn:microsoft.com/office/officeart/2005/8/layout/process1" srcId="{9FD7017E-AEEA-42A0-B8AB-6976D96F0F66}" srcOrd="4" type="presParOf"/>
    <dgm:cxn destId="{D9681436-BB01-4529-9CCC-5799FC380E9A}" destOrd="0" modelId="{8195CBA6-27EC-4FC2-AD91-69EAA3F96633}" presId="urn:microsoft.com/office/officeart/2005/8/layout/process1" srcId="{9FD7017E-AEEA-42A0-B8AB-6976D96F0F66}" srcOrd="5" type="presParOf"/>
    <dgm:cxn destId="{F9B905D7-1CEC-4242-B250-5C4EF8504654}" destOrd="0" modelId="{88A6908E-B26B-439E-B657-3C8E11BBD518}" presId="urn:microsoft.com/office/officeart/2005/8/layout/process1" srcId="{D9681436-BB01-4529-9CCC-5799FC380E9A}" srcOrd="0" type="presParOf"/>
    <dgm:cxn destId="{82EAF37D-CE9B-435A-B03A-FE0674171888}" destOrd="0" modelId="{1A441550-2FDF-4F15-B966-4BE68D4D3669}" presId="urn:microsoft.com/office/officeart/2005/8/layout/process1" srcId="{9FD7017E-AEEA-42A0-B8AB-6976D96F0F66}" srcOrd="6"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6.xml><?xml version="1.0" encoding="utf-8"?>
<dgm:dataModel xmlns:dgm="http://schemas.openxmlformats.org/drawingml/2006/diagram" xmlns:a="http://schemas.openxmlformats.org/drawingml/2006/main">
  <dgm:ptLst>
    <dgm:pt modelId="{E90E1503-5559-4C30-9739-82BF776582A0}" type="doc">
      <dgm:prSet csCatId="colorful" csTypeId="urn:microsoft.com/office/officeart/2005/8/colors/colorful5" loCatId="hierarchy" loTypeId="urn:microsoft.com/office/officeart/2005/8/layout/orgChart1" phldr="1" qsCatId="simple" qsTypeId="urn:microsoft.com/office/officeart/2005/8/quickstyle/simple1"/>
      <dgm:spPr/>
      <dgm:t>
        <a:bodyPr numCol="1"/>
        <a:lstStyle/>
        <a:p>
          <a:endParaRPr altLang="en-GB" lang="en-GB"/>
        </a:p>
      </dgm:t>
    </dgm:pt>
    <dgm:pt modelId="{8B0AE793-D954-44BE-8B74-E7991A544337}">
      <dgm:prSet phldrT="[Text]"/>
      <dgm:spPr/>
      <dgm:t>
        <a:bodyPr numCol="1"/>
        <a:lstStyle/>
        <a:p>
          <a:r>
            <a:rPr b="1" dirty="0" lang="en-US">
              <a:latin charset="0" panose="02020603050405020304" pitchFamily="18" typeface="Times New Roman"/>
              <a:ea charset="0" panose="020F0502020204030204" pitchFamily="34" typeface="Calibri"/>
              <a:cs charset="0" panose="02020603050405020304" pitchFamily="18" typeface="Times New Roman"/>
            </a:rPr>
            <a:t>Approach for health and social care growth and development in </a:t>
          </a:r>
          <a:r>
            <a:rPr b="1" dirty="0" lang="en-US">
              <a:latin charset="0" panose="02020603050405020304" pitchFamily="18" typeface="Times New Roman"/>
              <a:cs charset="0" panose="02020603050405020304" pitchFamily="18" typeface="Times New Roman"/>
            </a:rPr>
            <a:t>Blackpool</a:t>
          </a:r>
          <a:endParaRPr altLang="en-GB" dirty="0" lang="en-GB"/>
        </a:p>
      </dgm:t>
    </dgm:pt>
    <dgm:pt cxnId="{6BCA245A-6A94-4746-888E-693A443EFC79}" modelId="{4A2A22D4-193B-4C4D-811F-20135C0393B3}" type="parTrans">
      <dgm:prSet/>
      <dgm:spPr/>
      <dgm:t>
        <a:bodyPr numCol="1"/>
        <a:lstStyle/>
        <a:p>
          <a:endParaRPr altLang="en-GB" lang="en-GB"/>
        </a:p>
      </dgm:t>
    </dgm:pt>
    <dgm:pt cxnId="{6BCA245A-6A94-4746-888E-693A443EFC79}" modelId="{5A368ACB-A895-4FB7-9E61-FDED1C88A999}" type="sibTrans">
      <dgm:prSet/>
      <dgm:spPr/>
      <dgm:t>
        <a:bodyPr numCol="1"/>
        <a:lstStyle/>
        <a:p>
          <a:endParaRPr altLang="en-GB" lang="en-GB"/>
        </a:p>
      </dgm:t>
    </dgm:pt>
    <dgm:pt modelId="{F0E420B1-2F4C-42B3-9664-10A82AD0C8BB}">
      <dgm:prSet/>
      <dgm:spPr/>
      <dgm:t>
        <a:bodyPr numCol="1"/>
        <a:lstStyle/>
        <a:p>
          <a:r>
            <a:rPr lang="en-US">
              <a:latin charset="0" panose="02020603050405020304" pitchFamily="18" typeface="Times New Roman"/>
              <a:cs charset="0" panose="02020603050405020304" pitchFamily="18" typeface="Times New Roman"/>
            </a:rPr>
            <a:t>Strengthening community </a:t>
          </a:r>
          <a:endParaRPr dirty="0" lang="en-US">
            <a:latin charset="0" panose="02020603050405020304" pitchFamily="18" typeface="Times New Roman"/>
            <a:cs charset="0" panose="02020603050405020304" pitchFamily="18" typeface="Times New Roman"/>
          </a:endParaRPr>
        </a:p>
      </dgm:t>
    </dgm:pt>
    <dgm:pt cxnId="{6B6876E0-E46E-4426-9F74-0E95E6736970}" modelId="{74B81729-077B-4F1E-B52E-60BBF0670B99}" type="parTrans">
      <dgm:prSet/>
      <dgm:spPr/>
      <dgm:t>
        <a:bodyPr numCol="1"/>
        <a:lstStyle/>
        <a:p>
          <a:endParaRPr altLang="en-GB" lang="en-GB"/>
        </a:p>
      </dgm:t>
    </dgm:pt>
    <dgm:pt cxnId="{6B6876E0-E46E-4426-9F74-0E95E6736970}" modelId="{55E063E9-F5CC-4694-BA4E-D11B88E7021C}" type="sibTrans">
      <dgm:prSet/>
      <dgm:spPr/>
      <dgm:t>
        <a:bodyPr numCol="1"/>
        <a:lstStyle/>
        <a:p>
          <a:endParaRPr altLang="en-GB" lang="en-GB"/>
        </a:p>
      </dgm:t>
    </dgm:pt>
    <dgm:pt modelId="{38EADB4F-282A-4B84-931E-D627777B3BF6}">
      <dgm:prSet/>
      <dgm:spPr/>
      <dgm:t>
        <a:bodyPr numCol="1"/>
        <a:lstStyle/>
        <a:p>
          <a:r>
            <a:rPr lang="en-US">
              <a:latin charset="0" panose="02020603050405020304" pitchFamily="18" typeface="Times New Roman"/>
              <a:cs charset="0" panose="02020603050405020304" pitchFamily="18" typeface="Times New Roman"/>
            </a:rPr>
            <a:t>Volunteer and peer roles </a:t>
          </a:r>
          <a:endParaRPr dirty="0" lang="en-US">
            <a:latin charset="0" panose="02020603050405020304" pitchFamily="18" typeface="Times New Roman"/>
            <a:cs charset="0" panose="02020603050405020304" pitchFamily="18" typeface="Times New Roman"/>
          </a:endParaRPr>
        </a:p>
      </dgm:t>
    </dgm:pt>
    <dgm:pt cxnId="{D8989900-DF88-4ED9-AC02-9457DBAF7B1D}" modelId="{F23FE901-82AE-49E5-8D08-ADB7A6A4450F}" type="parTrans">
      <dgm:prSet/>
      <dgm:spPr/>
      <dgm:t>
        <a:bodyPr numCol="1"/>
        <a:lstStyle/>
        <a:p>
          <a:endParaRPr altLang="en-GB" lang="en-GB"/>
        </a:p>
      </dgm:t>
    </dgm:pt>
    <dgm:pt cxnId="{D8989900-DF88-4ED9-AC02-9457DBAF7B1D}" modelId="{13F1413F-1DA9-491C-ABA0-AB7C9EEBDFB2}" type="sibTrans">
      <dgm:prSet/>
      <dgm:spPr/>
      <dgm:t>
        <a:bodyPr numCol="1"/>
        <a:lstStyle/>
        <a:p>
          <a:endParaRPr altLang="en-GB" lang="en-GB"/>
        </a:p>
      </dgm:t>
    </dgm:pt>
    <dgm:pt modelId="{345C4F04-6F04-4B4E-B632-8FD177DAB66E}">
      <dgm:prSet/>
      <dgm:spPr/>
      <dgm:t>
        <a:bodyPr numCol="1"/>
        <a:lstStyle/>
        <a:p>
          <a:r>
            <a:rPr lang="en-US">
              <a:latin charset="0" panose="02020603050405020304" pitchFamily="18" typeface="Times New Roman"/>
              <a:cs charset="0" panose="02020603050405020304" pitchFamily="18" typeface="Times New Roman"/>
            </a:rPr>
            <a:t>Collaboration and partnership</a:t>
          </a:r>
          <a:endParaRPr dirty="0" lang="en-US">
            <a:latin charset="0" panose="02020603050405020304" pitchFamily="18" typeface="Times New Roman"/>
            <a:cs charset="0" panose="02020603050405020304" pitchFamily="18" typeface="Times New Roman"/>
          </a:endParaRPr>
        </a:p>
      </dgm:t>
    </dgm:pt>
    <dgm:pt cxnId="{18B7292E-0619-4670-BBC7-52BA01C4FD2B}" modelId="{69B8F4D1-14AA-4D38-92FE-EFABC5303889}" type="parTrans">
      <dgm:prSet/>
      <dgm:spPr/>
      <dgm:t>
        <a:bodyPr numCol="1"/>
        <a:lstStyle/>
        <a:p>
          <a:endParaRPr altLang="en-GB" lang="en-GB"/>
        </a:p>
      </dgm:t>
    </dgm:pt>
    <dgm:pt cxnId="{18B7292E-0619-4670-BBC7-52BA01C4FD2B}" modelId="{EA8ABE48-4375-4347-A529-8011070026C6}" type="sibTrans">
      <dgm:prSet/>
      <dgm:spPr/>
      <dgm:t>
        <a:bodyPr numCol="1"/>
        <a:lstStyle/>
        <a:p>
          <a:endParaRPr altLang="en-GB" lang="en-GB"/>
        </a:p>
      </dgm:t>
    </dgm:pt>
    <dgm:pt modelId="{0CFBABE3-A3A5-4A15-97D1-5C6D3E50D94A}">
      <dgm:prSet/>
      <dgm:spPr/>
      <dgm:t>
        <a:bodyPr numCol="1"/>
        <a:lstStyle/>
        <a:p>
          <a:r>
            <a:rPr lang="en-US">
              <a:latin charset="0" panose="02020603050405020304" pitchFamily="18" typeface="Times New Roman"/>
              <a:cs charset="0" panose="02020603050405020304" pitchFamily="18" typeface="Times New Roman"/>
            </a:rPr>
            <a:t>Access to community resources </a:t>
          </a:r>
          <a:endParaRPr altLang="en-GB" dirty="0" lang="en-GB"/>
        </a:p>
      </dgm:t>
    </dgm:pt>
    <dgm:pt cxnId="{E4F29717-8D91-4384-A9E4-97C0F55A9575}" modelId="{B199FAAE-4B98-4561-BF71-FE8448CA4B69}" type="parTrans">
      <dgm:prSet/>
      <dgm:spPr/>
      <dgm:t>
        <a:bodyPr numCol="1"/>
        <a:lstStyle/>
        <a:p>
          <a:endParaRPr altLang="en-GB" lang="en-GB"/>
        </a:p>
      </dgm:t>
    </dgm:pt>
    <dgm:pt cxnId="{E4F29717-8D91-4384-A9E4-97C0F55A9575}" modelId="{90DFBBED-C5D5-4108-93CE-0553788CADF1}" type="sibTrans">
      <dgm:prSet/>
      <dgm:spPr/>
      <dgm:t>
        <a:bodyPr numCol="1"/>
        <a:lstStyle/>
        <a:p>
          <a:endParaRPr altLang="en-GB" lang="en-GB"/>
        </a:p>
      </dgm:t>
    </dgm:pt>
    <dgm:pt modelId="{BCA9AEB5-5631-4101-BA9F-8AEA0505E3E3}" type="pres">
      <dgm:prSet presAssocID="{E90E1503-5559-4C30-9739-82BF776582A0}" presName="hierChild1" presStyleCnt="0">
        <dgm:presLayoutVars>
          <dgm:orgChart val="1"/>
          <dgm:chPref val="1"/>
          <dgm:dir/>
          <dgm:animOne val="branch"/>
          <dgm:animLvl val="lvl"/>
          <dgm:resizeHandles/>
        </dgm:presLayoutVars>
      </dgm:prSet>
      <dgm:spPr/>
    </dgm:pt>
    <dgm:pt modelId="{399AF287-54E6-4F4A-AAE0-79388BA64D25}" type="pres">
      <dgm:prSet presAssocID="{8B0AE793-D954-44BE-8B74-E7991A544337}" presName="hierRoot1" presStyleCnt="0">
        <dgm:presLayoutVars>
          <dgm:hierBranch val="init"/>
        </dgm:presLayoutVars>
      </dgm:prSet>
      <dgm:spPr/>
    </dgm:pt>
    <dgm:pt modelId="{22909CB1-575B-4D74-BA48-C5368E9A7FD9}" type="pres">
      <dgm:prSet presAssocID="{8B0AE793-D954-44BE-8B74-E7991A544337}" presName="rootComposite1" presStyleCnt="0"/>
      <dgm:spPr/>
    </dgm:pt>
    <dgm:pt modelId="{1CCBAC9C-8EC0-4534-97B5-BCAEDDCF1111}" type="pres">
      <dgm:prSet presAssocID="{8B0AE793-D954-44BE-8B74-E7991A544337}" presName="rootText1" presStyleCnt="1" presStyleIdx="0" presStyleLbl="node0">
        <dgm:presLayoutVars>
          <dgm:chPref val="3"/>
        </dgm:presLayoutVars>
      </dgm:prSet>
      <dgm:spPr/>
    </dgm:pt>
    <dgm:pt modelId="{1900764D-1F37-4B93-9654-2BC0302A1AE3}" type="pres">
      <dgm:prSet presAssocID="{8B0AE793-D954-44BE-8B74-E7991A544337}" presName="rootConnector1" presStyleCnt="0" presStyleIdx="0" presStyleLbl="node1"/>
      <dgm:spPr/>
    </dgm:pt>
    <dgm:pt modelId="{C638E757-097B-4B21-863B-98EFCD565D2B}" type="pres">
      <dgm:prSet presAssocID="{8B0AE793-D954-44BE-8B74-E7991A544337}" presName="hierChild2" presStyleCnt="0"/>
      <dgm:spPr/>
    </dgm:pt>
    <dgm:pt modelId="{67D27E7B-EFF2-4123-8F2E-95A0DC73D9BF}" type="pres">
      <dgm:prSet presAssocID="{74B81729-077B-4F1E-B52E-60BBF0670B99}" presName="Name37" presStyleCnt="4" presStyleIdx="0" presStyleLbl="parChTrans1D2"/>
      <dgm:spPr/>
    </dgm:pt>
    <dgm:pt modelId="{E06F4E1E-F805-43B0-A712-9DABD22C193C}" type="pres">
      <dgm:prSet presAssocID="{F0E420B1-2F4C-42B3-9664-10A82AD0C8BB}" presName="hierRoot2" presStyleCnt="0">
        <dgm:presLayoutVars>
          <dgm:hierBranch val="init"/>
        </dgm:presLayoutVars>
      </dgm:prSet>
      <dgm:spPr/>
    </dgm:pt>
    <dgm:pt modelId="{37CC7284-5038-4B1E-B1F0-09643F248601}" type="pres">
      <dgm:prSet presAssocID="{F0E420B1-2F4C-42B3-9664-10A82AD0C8BB}" presName="rootComposite" presStyleCnt="0"/>
      <dgm:spPr/>
    </dgm:pt>
    <dgm:pt modelId="{34DFDEAE-1056-4A6A-8719-AF4EE7A76A06}" type="pres">
      <dgm:prSet presAssocID="{F0E420B1-2F4C-42B3-9664-10A82AD0C8BB}" presName="rootText" presStyleCnt="4" presStyleIdx="0" presStyleLbl="node2">
        <dgm:presLayoutVars>
          <dgm:chPref val="3"/>
        </dgm:presLayoutVars>
      </dgm:prSet>
      <dgm:spPr/>
    </dgm:pt>
    <dgm:pt modelId="{6BF370E6-2EF9-4AAE-B78E-7D31E53F6E64}" type="pres">
      <dgm:prSet presAssocID="{F0E420B1-2F4C-42B3-9664-10A82AD0C8BB}" presName="rootConnector" presStyleCnt="4" presStyleIdx="0" presStyleLbl="node2"/>
      <dgm:spPr/>
    </dgm:pt>
    <dgm:pt modelId="{378F9DF5-0A8D-4296-B145-C2FA83C933E4}" type="pres">
      <dgm:prSet presAssocID="{F0E420B1-2F4C-42B3-9664-10A82AD0C8BB}" presName="hierChild4" presStyleCnt="0"/>
      <dgm:spPr/>
    </dgm:pt>
    <dgm:pt modelId="{9C4E4AA6-BAB4-4BFA-BAEB-BCC97B39286A}" type="pres">
      <dgm:prSet presAssocID="{F0E420B1-2F4C-42B3-9664-10A82AD0C8BB}" presName="hierChild5" presStyleCnt="0"/>
      <dgm:spPr/>
    </dgm:pt>
    <dgm:pt modelId="{E2FBD86A-CCA2-49A8-A8CA-D3BA91BC3009}" type="pres">
      <dgm:prSet presAssocID="{F23FE901-82AE-49E5-8D08-ADB7A6A4450F}" presName="Name37" presStyleCnt="4" presStyleIdx="1" presStyleLbl="parChTrans1D2"/>
      <dgm:spPr/>
    </dgm:pt>
    <dgm:pt modelId="{22371E95-9D1E-41AE-A7B4-B9C9166511A7}" type="pres">
      <dgm:prSet presAssocID="{38EADB4F-282A-4B84-931E-D627777B3BF6}" presName="hierRoot2" presStyleCnt="0">
        <dgm:presLayoutVars>
          <dgm:hierBranch val="init"/>
        </dgm:presLayoutVars>
      </dgm:prSet>
      <dgm:spPr/>
    </dgm:pt>
    <dgm:pt modelId="{BC4957E1-743E-48B4-8176-F79A2958B2E7}" type="pres">
      <dgm:prSet presAssocID="{38EADB4F-282A-4B84-931E-D627777B3BF6}" presName="rootComposite" presStyleCnt="0"/>
      <dgm:spPr/>
    </dgm:pt>
    <dgm:pt modelId="{D36B92DE-65E3-4CE0-AF1F-8C30FBC3A3D9}" type="pres">
      <dgm:prSet presAssocID="{38EADB4F-282A-4B84-931E-D627777B3BF6}" presName="rootText" presStyleCnt="4" presStyleIdx="1" presStyleLbl="node2">
        <dgm:presLayoutVars>
          <dgm:chPref val="3"/>
        </dgm:presLayoutVars>
      </dgm:prSet>
      <dgm:spPr/>
    </dgm:pt>
    <dgm:pt modelId="{EE78E180-5C49-4935-AF53-98EC2B4685B0}" type="pres">
      <dgm:prSet presAssocID="{38EADB4F-282A-4B84-931E-D627777B3BF6}" presName="rootConnector" presStyleCnt="4" presStyleIdx="1" presStyleLbl="node2"/>
      <dgm:spPr/>
    </dgm:pt>
    <dgm:pt modelId="{816E4667-CB21-4655-995F-FDBB1144FF20}" type="pres">
      <dgm:prSet presAssocID="{38EADB4F-282A-4B84-931E-D627777B3BF6}" presName="hierChild4" presStyleCnt="0"/>
      <dgm:spPr/>
    </dgm:pt>
    <dgm:pt modelId="{12250973-F263-4E90-82F8-DE73FD9C2BF6}" type="pres">
      <dgm:prSet presAssocID="{38EADB4F-282A-4B84-931E-D627777B3BF6}" presName="hierChild5" presStyleCnt="0"/>
      <dgm:spPr/>
    </dgm:pt>
    <dgm:pt modelId="{85ECECA3-B43B-4BA7-98B5-A6BF9938B7A3}" type="pres">
      <dgm:prSet presAssocID="{69B8F4D1-14AA-4D38-92FE-EFABC5303889}" presName="Name37" presStyleCnt="4" presStyleIdx="2" presStyleLbl="parChTrans1D2"/>
      <dgm:spPr/>
    </dgm:pt>
    <dgm:pt modelId="{8F86B458-81B4-4765-80AE-932B4BAD763A}" type="pres">
      <dgm:prSet presAssocID="{345C4F04-6F04-4B4E-B632-8FD177DAB66E}" presName="hierRoot2" presStyleCnt="0">
        <dgm:presLayoutVars>
          <dgm:hierBranch val="init"/>
        </dgm:presLayoutVars>
      </dgm:prSet>
      <dgm:spPr/>
    </dgm:pt>
    <dgm:pt modelId="{D88ABEED-890A-4E8F-929A-F9DABCE0AF9E}" type="pres">
      <dgm:prSet presAssocID="{345C4F04-6F04-4B4E-B632-8FD177DAB66E}" presName="rootComposite" presStyleCnt="0"/>
      <dgm:spPr/>
    </dgm:pt>
    <dgm:pt modelId="{F78EDFF1-FCC4-4080-A693-803E8D0DC47A}" type="pres">
      <dgm:prSet presAssocID="{345C4F04-6F04-4B4E-B632-8FD177DAB66E}" presName="rootText" presStyleCnt="4" presStyleIdx="2" presStyleLbl="node2">
        <dgm:presLayoutVars>
          <dgm:chPref val="3"/>
        </dgm:presLayoutVars>
      </dgm:prSet>
      <dgm:spPr/>
    </dgm:pt>
    <dgm:pt modelId="{9816E430-5560-43D7-8A2C-D6F51DD375C1}" type="pres">
      <dgm:prSet presAssocID="{345C4F04-6F04-4B4E-B632-8FD177DAB66E}" presName="rootConnector" presStyleCnt="4" presStyleIdx="2" presStyleLbl="node2"/>
      <dgm:spPr/>
    </dgm:pt>
    <dgm:pt modelId="{3A21B634-8CF6-4E6C-90FF-D3467FF8296D}" type="pres">
      <dgm:prSet presAssocID="{345C4F04-6F04-4B4E-B632-8FD177DAB66E}" presName="hierChild4" presStyleCnt="0"/>
      <dgm:spPr/>
    </dgm:pt>
    <dgm:pt modelId="{A24AD553-BDAB-4095-BC78-9D908D7AC70E}" type="pres">
      <dgm:prSet presAssocID="{345C4F04-6F04-4B4E-B632-8FD177DAB66E}" presName="hierChild5" presStyleCnt="0"/>
      <dgm:spPr/>
    </dgm:pt>
    <dgm:pt modelId="{156A9541-D23C-416E-937C-78630A0E246C}" type="pres">
      <dgm:prSet presAssocID="{B199FAAE-4B98-4561-BF71-FE8448CA4B69}" presName="Name37" presStyleCnt="4" presStyleIdx="3" presStyleLbl="parChTrans1D2"/>
      <dgm:spPr/>
    </dgm:pt>
    <dgm:pt modelId="{7E37B818-5CAE-4C60-93D1-7DC56372B3F2}" type="pres">
      <dgm:prSet presAssocID="{0CFBABE3-A3A5-4A15-97D1-5C6D3E50D94A}" presName="hierRoot2" presStyleCnt="0">
        <dgm:presLayoutVars>
          <dgm:hierBranch val="init"/>
        </dgm:presLayoutVars>
      </dgm:prSet>
      <dgm:spPr/>
    </dgm:pt>
    <dgm:pt modelId="{A1373141-3EB8-44D7-BDE3-66D0FE9FFA79}" type="pres">
      <dgm:prSet presAssocID="{0CFBABE3-A3A5-4A15-97D1-5C6D3E50D94A}" presName="rootComposite" presStyleCnt="0"/>
      <dgm:spPr/>
    </dgm:pt>
    <dgm:pt modelId="{A63259DD-9B12-4942-ADFA-BFDAC9E24014}" type="pres">
      <dgm:prSet presAssocID="{0CFBABE3-A3A5-4A15-97D1-5C6D3E50D94A}" presName="rootText" presStyleCnt="4" presStyleIdx="3" presStyleLbl="node2">
        <dgm:presLayoutVars>
          <dgm:chPref val="3"/>
        </dgm:presLayoutVars>
      </dgm:prSet>
      <dgm:spPr/>
    </dgm:pt>
    <dgm:pt modelId="{1F1F700B-F891-413C-9122-126AC7BEB23A}" type="pres">
      <dgm:prSet presAssocID="{0CFBABE3-A3A5-4A15-97D1-5C6D3E50D94A}" presName="rootConnector" presStyleCnt="4" presStyleIdx="3" presStyleLbl="node2"/>
      <dgm:spPr/>
    </dgm:pt>
    <dgm:pt modelId="{18C157E9-080E-42D8-929C-6C9F82B5FAC7}" type="pres">
      <dgm:prSet presAssocID="{0CFBABE3-A3A5-4A15-97D1-5C6D3E50D94A}" presName="hierChild4" presStyleCnt="0"/>
      <dgm:spPr/>
    </dgm:pt>
    <dgm:pt modelId="{5641BFFE-29B6-4E0F-8EBC-B30CF8AE3B5A}" type="pres">
      <dgm:prSet presAssocID="{0CFBABE3-A3A5-4A15-97D1-5C6D3E50D94A}" presName="hierChild5" presStyleCnt="0"/>
      <dgm:spPr/>
    </dgm:pt>
    <dgm:pt modelId="{411EBD45-3899-429C-B853-01B1CAF5ED38}" type="pres">
      <dgm:prSet presAssocID="{8B0AE793-D954-44BE-8B74-E7991A544337}" presName="hierChild3" presStyleCnt="0"/>
      <dgm:spPr/>
    </dgm:pt>
  </dgm:ptLst>
  <dgm:cxnLst>
    <dgm:cxn destId="{38EADB4F-282A-4B84-931E-D627777B3BF6}" destOrd="0" modelId="{D8989900-DF88-4ED9-AC02-9457DBAF7B1D}" parTransId="{F23FE901-82AE-49E5-8D08-ADB7A6A4450F}" sibTransId="{13F1413F-1DA9-491C-ABA0-AB7C9EEBDFB2}" srcId="{8B0AE793-D954-44BE-8B74-E7991A544337}" srcOrd="1"/>
    <dgm:cxn destId="{6BF370E6-2EF9-4AAE-B78E-7D31E53F6E64}" destOrd="0" modelId="{FFB69204-A15E-4006-954F-7D24ED077834}" presId="urn:microsoft.com/office/officeart/2005/8/layout/orgChart1" srcId="{F0E420B1-2F4C-42B3-9664-10A82AD0C8BB}" srcOrd="1" type="presOf"/>
    <dgm:cxn destId="{EE78E180-5C49-4935-AF53-98EC2B4685B0}" destOrd="0" modelId="{9154960D-5E35-4D1C-8A4A-7D4AC9E6195B}" presId="urn:microsoft.com/office/officeart/2005/8/layout/orgChart1" srcId="{38EADB4F-282A-4B84-931E-D627777B3BF6}" srcOrd="1" type="presOf"/>
    <dgm:cxn destId="{156A9541-D23C-416E-937C-78630A0E246C}" destOrd="0" modelId="{C1943015-2161-4B1D-96D5-3B840A317EB3}" presId="urn:microsoft.com/office/officeart/2005/8/layout/orgChart1" srcId="{B199FAAE-4B98-4561-BF71-FE8448CA4B69}" srcOrd="0" type="presOf"/>
    <dgm:cxn destId="{85ECECA3-B43B-4BA7-98B5-A6BF9938B7A3}" destOrd="0" modelId="{5CD31916-46A6-417F-8DDD-96B8C13ACB68}" presId="urn:microsoft.com/office/officeart/2005/8/layout/orgChart1" srcId="{69B8F4D1-14AA-4D38-92FE-EFABC5303889}" srcOrd="0" type="presOf"/>
    <dgm:cxn destId="{34DFDEAE-1056-4A6A-8719-AF4EE7A76A06}" destOrd="0" modelId="{F6CC2017-6E7D-418E-B952-B58FF5C30DAF}" presId="urn:microsoft.com/office/officeart/2005/8/layout/orgChart1" srcId="{F0E420B1-2F4C-42B3-9664-10A82AD0C8BB}" srcOrd="0" type="presOf"/>
    <dgm:cxn destId="{0CFBABE3-A3A5-4A15-97D1-5C6D3E50D94A}" destOrd="0" modelId="{E4F29717-8D91-4384-A9E4-97C0F55A9575}" parTransId="{B199FAAE-4B98-4561-BF71-FE8448CA4B69}" sibTransId="{90DFBBED-C5D5-4108-93CE-0553788CADF1}" srcId="{8B0AE793-D954-44BE-8B74-E7991A544337}" srcOrd="3"/>
    <dgm:cxn destId="{345C4F04-6F04-4B4E-B632-8FD177DAB66E}" destOrd="0" modelId="{18B7292E-0619-4670-BBC7-52BA01C4FD2B}" parTransId="{69B8F4D1-14AA-4D38-92FE-EFABC5303889}" sibTransId="{EA8ABE48-4375-4347-A529-8011070026C6}" srcId="{8B0AE793-D954-44BE-8B74-E7991A544337}" srcOrd="2"/>
    <dgm:cxn destId="{BCA9AEB5-5631-4101-BA9F-8AEA0505E3E3}" destOrd="0" modelId="{EE31982F-A7A3-4F6E-8B3B-39659A4C23ED}" presId="urn:microsoft.com/office/officeart/2005/8/layout/orgChart1" srcId="{E90E1503-5559-4C30-9739-82BF776582A0}" srcOrd="0" type="presOf"/>
    <dgm:cxn destId="{D36B92DE-65E3-4CE0-AF1F-8C30FBC3A3D9}" destOrd="0" modelId="{042DE54C-4CC9-4638-B531-F0E10AB236E1}" presId="urn:microsoft.com/office/officeart/2005/8/layout/orgChart1" srcId="{38EADB4F-282A-4B84-931E-D627777B3BF6}" srcOrd="0" type="presOf"/>
    <dgm:cxn destId="{E2FBD86A-CCA2-49A8-A8CA-D3BA91BC3009}" destOrd="0" modelId="{E83B7E58-0D72-450F-A98C-00B7007C9D31}" presId="urn:microsoft.com/office/officeart/2005/8/layout/orgChart1" srcId="{F23FE901-82AE-49E5-8D08-ADB7A6A4450F}" srcOrd="0" type="presOf"/>
    <dgm:cxn destId="{8B0AE793-D954-44BE-8B74-E7991A544337}" destOrd="0" modelId="{6BCA245A-6A94-4746-888E-693A443EFC79}" parTransId="{4A2A22D4-193B-4C4D-811F-20135C0393B3}" sibTransId="{5A368ACB-A895-4FB7-9E61-FDED1C88A999}" srcId="{E90E1503-5559-4C30-9739-82BF776582A0}" srcOrd="0"/>
    <dgm:cxn destId="{1CCBAC9C-8EC0-4534-97B5-BCAEDDCF1111}" destOrd="0" modelId="{3572957F-E0BD-452C-8322-08BED4A65DD3}" presId="urn:microsoft.com/office/officeart/2005/8/layout/orgChart1" srcId="{8B0AE793-D954-44BE-8B74-E7991A544337}" srcOrd="0" type="presOf"/>
    <dgm:cxn destId="{A63259DD-9B12-4942-ADFA-BFDAC9E24014}" destOrd="0" modelId="{F931DB9D-D2B8-4FC5-BF86-723C54BE5651}" presId="urn:microsoft.com/office/officeart/2005/8/layout/orgChart1" srcId="{0CFBABE3-A3A5-4A15-97D1-5C6D3E50D94A}" srcOrd="0" type="presOf"/>
    <dgm:cxn destId="{1900764D-1F37-4B93-9654-2BC0302A1AE3}" destOrd="0" modelId="{B18C51AC-987A-41DE-A7EB-FDEAAF377A7D}" presId="urn:microsoft.com/office/officeart/2005/8/layout/orgChart1" srcId="{8B0AE793-D954-44BE-8B74-E7991A544337}" srcOrd="1" type="presOf"/>
    <dgm:cxn destId="{9816E430-5560-43D7-8A2C-D6F51DD375C1}" destOrd="0" modelId="{D54CD2C2-BD90-47E1-8710-D766CC0DB212}" presId="urn:microsoft.com/office/officeart/2005/8/layout/orgChart1" srcId="{345C4F04-6F04-4B4E-B632-8FD177DAB66E}" srcOrd="1" type="presOf"/>
    <dgm:cxn destId="{1F1F700B-F891-413C-9122-126AC7BEB23A}" destOrd="0" modelId="{07EBA8DA-6217-4AD5-8962-0D632B4B9CD6}" presId="urn:microsoft.com/office/officeart/2005/8/layout/orgChart1" srcId="{0CFBABE3-A3A5-4A15-97D1-5C6D3E50D94A}" srcOrd="1" type="presOf"/>
    <dgm:cxn destId="{F0E420B1-2F4C-42B3-9664-10A82AD0C8BB}" destOrd="0" modelId="{6B6876E0-E46E-4426-9F74-0E95E6736970}" parTransId="{74B81729-077B-4F1E-B52E-60BBF0670B99}" sibTransId="{55E063E9-F5CC-4694-BA4E-D11B88E7021C}" srcId="{8B0AE793-D954-44BE-8B74-E7991A544337}" srcOrd="0"/>
    <dgm:cxn destId="{F78EDFF1-FCC4-4080-A693-803E8D0DC47A}" destOrd="0" modelId="{5AE4E2E4-2C00-4B9D-91FF-EC7A9AA9F016}" presId="urn:microsoft.com/office/officeart/2005/8/layout/orgChart1" srcId="{345C4F04-6F04-4B4E-B632-8FD177DAB66E}" srcOrd="0" type="presOf"/>
    <dgm:cxn destId="{67D27E7B-EFF2-4123-8F2E-95A0DC73D9BF}" destOrd="0" modelId="{B6119CFF-7AC1-4C53-A6CE-D4DBEB420627}" presId="urn:microsoft.com/office/officeart/2005/8/layout/orgChart1" srcId="{74B81729-077B-4F1E-B52E-60BBF0670B99}" srcOrd="0" type="presOf"/>
    <dgm:cxn destId="{399AF287-54E6-4F4A-AAE0-79388BA64D25}" destOrd="0" modelId="{D61230C4-F172-4563-BA7E-25F18025DED3}" presId="urn:microsoft.com/office/officeart/2005/8/layout/orgChart1" srcId="{BCA9AEB5-5631-4101-BA9F-8AEA0505E3E3}" srcOrd="0" type="presParOf"/>
    <dgm:cxn destId="{22909CB1-575B-4D74-BA48-C5368E9A7FD9}" destOrd="0" modelId="{4553BB04-9D08-4702-9E4D-765F3F4AF9E7}" presId="urn:microsoft.com/office/officeart/2005/8/layout/orgChart1" srcId="{399AF287-54E6-4F4A-AAE0-79388BA64D25}" srcOrd="0" type="presParOf"/>
    <dgm:cxn destId="{1CCBAC9C-8EC0-4534-97B5-BCAEDDCF1111}" destOrd="0" modelId="{362ADD68-EDC1-4027-8EE4-2005525AAB14}" presId="urn:microsoft.com/office/officeart/2005/8/layout/orgChart1" srcId="{22909CB1-575B-4D74-BA48-C5368E9A7FD9}" srcOrd="0" type="presParOf"/>
    <dgm:cxn destId="{1900764D-1F37-4B93-9654-2BC0302A1AE3}" destOrd="0" modelId="{8910F9E8-F1D1-4905-9D66-666F5532CD2F}" presId="urn:microsoft.com/office/officeart/2005/8/layout/orgChart1" srcId="{22909CB1-575B-4D74-BA48-C5368E9A7FD9}" srcOrd="1" type="presParOf"/>
    <dgm:cxn destId="{C638E757-097B-4B21-863B-98EFCD565D2B}" destOrd="0" modelId="{F113A00A-5F20-4DE0-89A0-03710D5AF79A}" presId="urn:microsoft.com/office/officeart/2005/8/layout/orgChart1" srcId="{399AF287-54E6-4F4A-AAE0-79388BA64D25}" srcOrd="1" type="presParOf"/>
    <dgm:cxn destId="{67D27E7B-EFF2-4123-8F2E-95A0DC73D9BF}" destOrd="0" modelId="{56877428-ABF9-4D66-9E79-D856548F469D}" presId="urn:microsoft.com/office/officeart/2005/8/layout/orgChart1" srcId="{C638E757-097B-4B21-863B-98EFCD565D2B}" srcOrd="0" type="presParOf"/>
    <dgm:cxn destId="{E06F4E1E-F805-43B0-A712-9DABD22C193C}" destOrd="0" modelId="{5BA8B644-12F5-4C8B-88B0-71B749E2F1BB}" presId="urn:microsoft.com/office/officeart/2005/8/layout/orgChart1" srcId="{C638E757-097B-4B21-863B-98EFCD565D2B}" srcOrd="1" type="presParOf"/>
    <dgm:cxn destId="{37CC7284-5038-4B1E-B1F0-09643F248601}" destOrd="0" modelId="{F4235895-61B2-485A-82B9-7679CF01BF3D}" presId="urn:microsoft.com/office/officeart/2005/8/layout/orgChart1" srcId="{E06F4E1E-F805-43B0-A712-9DABD22C193C}" srcOrd="0" type="presParOf"/>
    <dgm:cxn destId="{34DFDEAE-1056-4A6A-8719-AF4EE7A76A06}" destOrd="0" modelId="{7D1384B6-F5CC-4ACC-97A9-0E0EB29BE45D}" presId="urn:microsoft.com/office/officeart/2005/8/layout/orgChart1" srcId="{37CC7284-5038-4B1E-B1F0-09643F248601}" srcOrd="0" type="presParOf"/>
    <dgm:cxn destId="{6BF370E6-2EF9-4AAE-B78E-7D31E53F6E64}" destOrd="0" modelId="{2EE15B19-A20D-4A0B-9C89-33B5738B1F85}" presId="urn:microsoft.com/office/officeart/2005/8/layout/orgChart1" srcId="{37CC7284-5038-4B1E-B1F0-09643F248601}" srcOrd="1" type="presParOf"/>
    <dgm:cxn destId="{378F9DF5-0A8D-4296-B145-C2FA83C933E4}" destOrd="0" modelId="{D32B6EA2-9550-4CDE-B22E-27E588E28894}" presId="urn:microsoft.com/office/officeart/2005/8/layout/orgChart1" srcId="{E06F4E1E-F805-43B0-A712-9DABD22C193C}" srcOrd="1" type="presParOf"/>
    <dgm:cxn destId="{9C4E4AA6-BAB4-4BFA-BAEB-BCC97B39286A}" destOrd="0" modelId="{80B21454-A4A9-4C01-A70C-AFB923C80D64}" presId="urn:microsoft.com/office/officeart/2005/8/layout/orgChart1" srcId="{E06F4E1E-F805-43B0-A712-9DABD22C193C}" srcOrd="2" type="presParOf"/>
    <dgm:cxn destId="{E2FBD86A-CCA2-49A8-A8CA-D3BA91BC3009}" destOrd="0" modelId="{FD7C3190-8ED1-49B3-AADB-417AE56C0263}" presId="urn:microsoft.com/office/officeart/2005/8/layout/orgChart1" srcId="{C638E757-097B-4B21-863B-98EFCD565D2B}" srcOrd="2" type="presParOf"/>
    <dgm:cxn destId="{22371E95-9D1E-41AE-A7B4-B9C9166511A7}" destOrd="0" modelId="{465E883C-2DD8-4A33-B9DE-685B4E07714B}" presId="urn:microsoft.com/office/officeart/2005/8/layout/orgChart1" srcId="{C638E757-097B-4B21-863B-98EFCD565D2B}" srcOrd="3" type="presParOf"/>
    <dgm:cxn destId="{BC4957E1-743E-48B4-8176-F79A2958B2E7}" destOrd="0" modelId="{BC4CB872-E37C-43C2-95F6-E71DD3D79087}" presId="urn:microsoft.com/office/officeart/2005/8/layout/orgChart1" srcId="{22371E95-9D1E-41AE-A7B4-B9C9166511A7}" srcOrd="0" type="presParOf"/>
    <dgm:cxn destId="{D36B92DE-65E3-4CE0-AF1F-8C30FBC3A3D9}" destOrd="0" modelId="{6C4DF597-E619-49A6-BA4B-C5EA31313100}" presId="urn:microsoft.com/office/officeart/2005/8/layout/orgChart1" srcId="{BC4957E1-743E-48B4-8176-F79A2958B2E7}" srcOrd="0" type="presParOf"/>
    <dgm:cxn destId="{EE78E180-5C49-4935-AF53-98EC2B4685B0}" destOrd="0" modelId="{06B94ACD-0622-476A-B474-C8521827B801}" presId="urn:microsoft.com/office/officeart/2005/8/layout/orgChart1" srcId="{BC4957E1-743E-48B4-8176-F79A2958B2E7}" srcOrd="1" type="presParOf"/>
    <dgm:cxn destId="{816E4667-CB21-4655-995F-FDBB1144FF20}" destOrd="0" modelId="{E8E8E4DB-AF89-4907-A234-7A21587E737C}" presId="urn:microsoft.com/office/officeart/2005/8/layout/orgChart1" srcId="{22371E95-9D1E-41AE-A7B4-B9C9166511A7}" srcOrd="1" type="presParOf"/>
    <dgm:cxn destId="{12250973-F263-4E90-82F8-DE73FD9C2BF6}" destOrd="0" modelId="{D124BA04-2007-4E3A-8148-57178E2FDC47}" presId="urn:microsoft.com/office/officeart/2005/8/layout/orgChart1" srcId="{22371E95-9D1E-41AE-A7B4-B9C9166511A7}" srcOrd="2" type="presParOf"/>
    <dgm:cxn destId="{85ECECA3-B43B-4BA7-98B5-A6BF9938B7A3}" destOrd="0" modelId="{69999ADB-EB5D-4F39-B4B4-33CF8ACBF1AE}" presId="urn:microsoft.com/office/officeart/2005/8/layout/orgChart1" srcId="{C638E757-097B-4B21-863B-98EFCD565D2B}" srcOrd="4" type="presParOf"/>
    <dgm:cxn destId="{8F86B458-81B4-4765-80AE-932B4BAD763A}" destOrd="0" modelId="{36F85DC0-9FFE-4798-888D-D0F5268EFCAA}" presId="urn:microsoft.com/office/officeart/2005/8/layout/orgChart1" srcId="{C638E757-097B-4B21-863B-98EFCD565D2B}" srcOrd="5" type="presParOf"/>
    <dgm:cxn destId="{D88ABEED-890A-4E8F-929A-F9DABCE0AF9E}" destOrd="0" modelId="{24E1EAAA-87F1-456B-9DA2-FA940444C07D}" presId="urn:microsoft.com/office/officeart/2005/8/layout/orgChart1" srcId="{8F86B458-81B4-4765-80AE-932B4BAD763A}" srcOrd="0" type="presParOf"/>
    <dgm:cxn destId="{F78EDFF1-FCC4-4080-A693-803E8D0DC47A}" destOrd="0" modelId="{16471BDB-C2AC-49BB-B4FD-D5E916B25393}" presId="urn:microsoft.com/office/officeart/2005/8/layout/orgChart1" srcId="{D88ABEED-890A-4E8F-929A-F9DABCE0AF9E}" srcOrd="0" type="presParOf"/>
    <dgm:cxn destId="{9816E430-5560-43D7-8A2C-D6F51DD375C1}" destOrd="0" modelId="{D21F5619-1385-499D-9AAE-50DBAC318C43}" presId="urn:microsoft.com/office/officeart/2005/8/layout/orgChart1" srcId="{D88ABEED-890A-4E8F-929A-F9DABCE0AF9E}" srcOrd="1" type="presParOf"/>
    <dgm:cxn destId="{3A21B634-8CF6-4E6C-90FF-D3467FF8296D}" destOrd="0" modelId="{55911352-41A6-45D9-BC92-1A2E6751FFC0}" presId="urn:microsoft.com/office/officeart/2005/8/layout/orgChart1" srcId="{8F86B458-81B4-4765-80AE-932B4BAD763A}" srcOrd="1" type="presParOf"/>
    <dgm:cxn destId="{A24AD553-BDAB-4095-BC78-9D908D7AC70E}" destOrd="0" modelId="{853291AA-CEFB-4117-BCB7-1DABBC90C78A}" presId="urn:microsoft.com/office/officeart/2005/8/layout/orgChart1" srcId="{8F86B458-81B4-4765-80AE-932B4BAD763A}" srcOrd="2" type="presParOf"/>
    <dgm:cxn destId="{156A9541-D23C-416E-937C-78630A0E246C}" destOrd="0" modelId="{FA42FB47-F542-44AB-A35C-FFFE5A02A50E}" presId="urn:microsoft.com/office/officeart/2005/8/layout/orgChart1" srcId="{C638E757-097B-4B21-863B-98EFCD565D2B}" srcOrd="6" type="presParOf"/>
    <dgm:cxn destId="{7E37B818-5CAE-4C60-93D1-7DC56372B3F2}" destOrd="0" modelId="{7747789C-5D48-4997-92FB-ECCD448D839E}" presId="urn:microsoft.com/office/officeart/2005/8/layout/orgChart1" srcId="{C638E757-097B-4B21-863B-98EFCD565D2B}" srcOrd="7" type="presParOf"/>
    <dgm:cxn destId="{A1373141-3EB8-44D7-BDE3-66D0FE9FFA79}" destOrd="0" modelId="{18B917E9-E818-422B-BBA6-5AC8BE9C0180}" presId="urn:microsoft.com/office/officeart/2005/8/layout/orgChart1" srcId="{7E37B818-5CAE-4C60-93D1-7DC56372B3F2}" srcOrd="0" type="presParOf"/>
    <dgm:cxn destId="{A63259DD-9B12-4942-ADFA-BFDAC9E24014}" destOrd="0" modelId="{FBDB4979-D414-460D-A077-ADEEDBDB4B85}" presId="urn:microsoft.com/office/officeart/2005/8/layout/orgChart1" srcId="{A1373141-3EB8-44D7-BDE3-66D0FE9FFA79}" srcOrd="0" type="presParOf"/>
    <dgm:cxn destId="{1F1F700B-F891-413C-9122-126AC7BEB23A}" destOrd="0" modelId="{E5A4D860-D137-41BF-8DB5-DFB7DAB07CAF}" presId="urn:microsoft.com/office/officeart/2005/8/layout/orgChart1" srcId="{A1373141-3EB8-44D7-BDE3-66D0FE9FFA79}" srcOrd="1" type="presParOf"/>
    <dgm:cxn destId="{18C157E9-080E-42D8-929C-6C9F82B5FAC7}" destOrd="0" modelId="{A3C02865-DEB7-49B4-9378-26B6CAE00AF0}" presId="urn:microsoft.com/office/officeart/2005/8/layout/orgChart1" srcId="{7E37B818-5CAE-4C60-93D1-7DC56372B3F2}" srcOrd="1" type="presParOf"/>
    <dgm:cxn destId="{5641BFFE-29B6-4E0F-8EBC-B30CF8AE3B5A}" destOrd="0" modelId="{573F2E60-3694-48BE-A92E-FAC8589BDD8B}" presId="urn:microsoft.com/office/officeart/2005/8/layout/orgChart1" srcId="{7E37B818-5CAE-4C60-93D1-7DC56372B3F2}" srcOrd="2" type="presParOf"/>
    <dgm:cxn destId="{411EBD45-3899-429C-B853-01B1CAF5ED38}" destOrd="0" modelId="{DF4C09B8-C307-47D1-ADA5-0A22868CF5A4}" presId="urn:microsoft.com/office/officeart/2005/8/layout/orgChart1" srcId="{399AF287-54E6-4F4A-AAE0-79388BA64D25}" srcOrd="2" type="presParOf"/>
  </dgm:cxnLst>
  <dgm:bg/>
  <dgm:whole/>
  <dgm:extLst>
    <a:ext uri="http://schemas.microsoft.com/office/drawing/2008/diagram">
      <dsp:dataModelExt xmlns:dsp="http://schemas.microsoft.com/office/drawing/2008/diagram" minVer="http://schemas.openxmlformats.org/drawingml/2006/diagram" relId="rId12"/>
    </a:ext>
  </dgm:extLst>
</dgm:dataModel>
</file>

<file path=ppt/diagrams/data17.xml><?xml version="1.0" encoding="utf-8"?>
<dgm:dataModel xmlns:dgm="http://schemas.openxmlformats.org/drawingml/2006/diagram" xmlns:a="http://schemas.openxmlformats.org/drawingml/2006/main">
  <dgm:ptLst>
    <dgm:pt modelId="{71783F8C-692F-4A37-8A60-00B304F54E65}" type="doc">
      <dgm:prSet csCatId="colorful" csTypeId="urn:microsoft.com/office/officeart/2005/8/colors/colorful5" loCatId="list" loTypeId="urn:microsoft.com/office/officeart/2005/8/layout/hList1" phldr="1" qsCatId="simple" qsTypeId="urn:microsoft.com/office/officeart/2005/8/quickstyle/simple1"/>
      <dgm:spPr/>
      <dgm:t>
        <a:bodyPr numCol="1"/>
        <a:lstStyle/>
        <a:p>
          <a:endParaRPr altLang="en-GB" lang="en-GB"/>
        </a:p>
      </dgm:t>
    </dgm:pt>
    <dgm:pt modelId="{6267C977-DBB5-40CD-8496-CB660E07C434}">
      <dgm:prSet phldrT="[Text]"/>
      <dgm:spPr/>
      <dgm:t>
        <a:bodyPr numCol="1"/>
        <a:lstStyle/>
        <a:p>
          <a:r>
            <a:rPr b="1" lang="en-US">
              <a:latin typeface="Acumin Pro"/>
            </a:rPr>
            <a:t>Individual level communication</a:t>
          </a:r>
          <a:endParaRPr altLang="en-GB" dirty="0" lang="en-GB"/>
        </a:p>
      </dgm:t>
    </dgm:pt>
    <dgm:pt cxnId="{9B0242BA-C32A-4E02-8D8D-D0FC35318189}" modelId="{18E62036-2376-4941-B453-3E0A1CF82017}" type="parTrans">
      <dgm:prSet/>
      <dgm:spPr/>
      <dgm:t>
        <a:bodyPr numCol="1"/>
        <a:lstStyle/>
        <a:p>
          <a:endParaRPr altLang="en-GB" lang="en-GB"/>
        </a:p>
      </dgm:t>
    </dgm:pt>
    <dgm:pt cxnId="{9B0242BA-C32A-4E02-8D8D-D0FC35318189}" modelId="{9C68A826-DF01-4750-A75B-874BCE18F990}" type="sibTrans">
      <dgm:prSet/>
      <dgm:spPr/>
      <dgm:t>
        <a:bodyPr numCol="1"/>
        <a:lstStyle/>
        <a:p>
          <a:endParaRPr altLang="en-GB" lang="en-GB"/>
        </a:p>
      </dgm:t>
    </dgm:pt>
    <dgm:pt modelId="{92125F66-6DF5-4D2C-BC20-690E7F514777}">
      <dgm:prSet/>
      <dgm:spPr/>
      <dgm:t>
        <a:bodyPr numCol="1"/>
        <a:lstStyle/>
        <a:p>
          <a:r>
            <a:rPr b="1" lang="en-US">
              <a:latin typeface="Acumin Pro"/>
            </a:rPr>
            <a:t>The elder </a:t>
          </a:r>
          <a:endParaRPr b="1" dirty="0" lang="en-US">
            <a:latin typeface="Acumin Pro"/>
          </a:endParaRPr>
        </a:p>
      </dgm:t>
    </dgm:pt>
    <dgm:pt cxnId="{D332FB38-F03C-4CE1-AA50-BF6221E0960B}" modelId="{C80BD12D-8F2F-435B-8728-56BEB2BD7164}" type="parTrans">
      <dgm:prSet/>
      <dgm:spPr/>
      <dgm:t>
        <a:bodyPr numCol="1"/>
        <a:lstStyle/>
        <a:p>
          <a:endParaRPr altLang="en-GB" lang="en-GB"/>
        </a:p>
      </dgm:t>
    </dgm:pt>
    <dgm:pt cxnId="{D332FB38-F03C-4CE1-AA50-BF6221E0960B}" modelId="{DE670DBE-C853-4248-8FB5-32DE9EA5A4FC}" type="sibTrans">
      <dgm:prSet/>
      <dgm:spPr/>
      <dgm:t>
        <a:bodyPr numCol="1"/>
        <a:lstStyle/>
        <a:p>
          <a:endParaRPr altLang="en-GB" lang="en-GB"/>
        </a:p>
      </dgm:t>
    </dgm:pt>
    <dgm:pt modelId="{C8D8EC36-4CAC-4DE1-B9B5-D988A964E711}">
      <dgm:prSet/>
      <dgm:spPr/>
      <dgm:t>
        <a:bodyPr numCol="1"/>
        <a:lstStyle/>
        <a:p>
          <a:r>
            <a:rPr b="1" lang="en-US">
              <a:latin typeface="Acumin Pro"/>
            </a:rPr>
            <a:t>Family </a:t>
          </a:r>
          <a:endParaRPr b="1" dirty="0" lang="en-US">
            <a:latin typeface="Acumin Pro"/>
          </a:endParaRPr>
        </a:p>
      </dgm:t>
    </dgm:pt>
    <dgm:pt cxnId="{0F148CF2-E03D-4114-B446-8FA8B2199242}" modelId="{72E6EBEA-3A0C-4463-8F98-57533EACAC8B}" type="parTrans">
      <dgm:prSet/>
      <dgm:spPr/>
      <dgm:t>
        <a:bodyPr numCol="1"/>
        <a:lstStyle/>
        <a:p>
          <a:endParaRPr altLang="en-GB" lang="en-GB"/>
        </a:p>
      </dgm:t>
    </dgm:pt>
    <dgm:pt cxnId="{0F148CF2-E03D-4114-B446-8FA8B2199242}" modelId="{33C5E5F3-5F10-416B-A9C6-D6B56F4B0252}" type="sibTrans">
      <dgm:prSet/>
      <dgm:spPr/>
      <dgm:t>
        <a:bodyPr numCol="1"/>
        <a:lstStyle/>
        <a:p>
          <a:endParaRPr altLang="en-GB" lang="en-GB"/>
        </a:p>
      </dgm:t>
    </dgm:pt>
    <dgm:pt modelId="{38B1A263-7428-4457-B134-DFD5801F81D9}">
      <dgm:prSet/>
      <dgm:spPr/>
      <dgm:t>
        <a:bodyPr numCol="1"/>
        <a:lstStyle/>
        <a:p>
          <a:r>
            <a:rPr b="1" lang="en-US">
              <a:latin typeface="Acumin Pro"/>
            </a:rPr>
            <a:t>Care giver</a:t>
          </a:r>
          <a:endParaRPr b="1" dirty="0" lang="en-US">
            <a:latin typeface="Acumin Pro"/>
          </a:endParaRPr>
        </a:p>
      </dgm:t>
    </dgm:pt>
    <dgm:pt cxnId="{6C38C256-9367-48D6-9289-C2B439FB4B7E}" modelId="{D7BD5F85-EA4B-4589-8DE6-FF7CFEEF5DCF}" type="parTrans">
      <dgm:prSet/>
      <dgm:spPr/>
      <dgm:t>
        <a:bodyPr numCol="1"/>
        <a:lstStyle/>
        <a:p>
          <a:endParaRPr altLang="en-GB" lang="en-GB"/>
        </a:p>
      </dgm:t>
    </dgm:pt>
    <dgm:pt cxnId="{6C38C256-9367-48D6-9289-C2B439FB4B7E}" modelId="{C8CDA543-A92C-4468-BCC3-500CCBCA7B71}" type="sibTrans">
      <dgm:prSet/>
      <dgm:spPr/>
      <dgm:t>
        <a:bodyPr numCol="1"/>
        <a:lstStyle/>
        <a:p>
          <a:endParaRPr altLang="en-GB" lang="en-GB"/>
        </a:p>
      </dgm:t>
    </dgm:pt>
    <dgm:pt modelId="{CF023F89-5A11-4261-A7CD-ABDA5EC8B02D}">
      <dgm:prSet/>
      <dgm:spPr/>
      <dgm:t>
        <a:bodyPr numCol="1"/>
        <a:lstStyle/>
        <a:p>
          <a:r>
            <a:rPr b="1" lang="en-US">
              <a:latin typeface="Acumin Pro"/>
            </a:rPr>
            <a:t>Inter organizational commination </a:t>
          </a:r>
          <a:endParaRPr b="1" dirty="0" lang="en-US">
            <a:latin typeface="Acumin Pro"/>
          </a:endParaRPr>
        </a:p>
      </dgm:t>
    </dgm:pt>
    <dgm:pt cxnId="{D968C82D-6608-4F35-AD6A-7764FBE51AE6}" modelId="{43373717-A254-4036-B0D5-1FE0521BD7DE}" type="parTrans">
      <dgm:prSet/>
      <dgm:spPr/>
      <dgm:t>
        <a:bodyPr numCol="1"/>
        <a:lstStyle/>
        <a:p>
          <a:endParaRPr altLang="en-GB" lang="en-GB"/>
        </a:p>
      </dgm:t>
    </dgm:pt>
    <dgm:pt cxnId="{D968C82D-6608-4F35-AD6A-7764FBE51AE6}" modelId="{2CF2A1B6-999D-45C6-917E-B062A9D19F85}" type="sibTrans">
      <dgm:prSet/>
      <dgm:spPr/>
      <dgm:t>
        <a:bodyPr numCol="1"/>
        <a:lstStyle/>
        <a:p>
          <a:endParaRPr altLang="en-GB" lang="en-GB"/>
        </a:p>
      </dgm:t>
    </dgm:pt>
    <dgm:pt modelId="{2EE04306-5F4C-4C70-BE78-46145C73F267}">
      <dgm:prSet/>
      <dgm:spPr/>
      <dgm:t>
        <a:bodyPr numCol="1"/>
        <a:lstStyle/>
        <a:p>
          <a:r>
            <a:rPr b="1" lang="en-US">
              <a:latin typeface="Acumin Pro"/>
            </a:rPr>
            <a:t>Health care provider</a:t>
          </a:r>
          <a:endParaRPr b="1" dirty="0" lang="en-US">
            <a:latin typeface="Acumin Pro"/>
          </a:endParaRPr>
        </a:p>
      </dgm:t>
    </dgm:pt>
    <dgm:pt cxnId="{A96BEA52-6D46-4BA4-A019-2233375F855B}" modelId="{D5E98246-0657-409F-A68A-35E27F12046F}" type="parTrans">
      <dgm:prSet/>
      <dgm:spPr/>
      <dgm:t>
        <a:bodyPr numCol="1"/>
        <a:lstStyle/>
        <a:p>
          <a:endParaRPr altLang="en-GB" lang="en-GB"/>
        </a:p>
      </dgm:t>
    </dgm:pt>
    <dgm:pt cxnId="{A96BEA52-6D46-4BA4-A019-2233375F855B}" modelId="{AE076BEA-25E4-4087-82B6-CD4946EA1C85}" type="sibTrans">
      <dgm:prSet/>
      <dgm:spPr/>
      <dgm:t>
        <a:bodyPr numCol="1"/>
        <a:lstStyle/>
        <a:p>
          <a:endParaRPr altLang="en-GB" lang="en-GB"/>
        </a:p>
      </dgm:t>
    </dgm:pt>
    <dgm:pt modelId="{92C045B5-E504-45A1-B8BA-E9C453C6352A}">
      <dgm:prSet/>
      <dgm:spPr/>
      <dgm:t>
        <a:bodyPr numCol="1"/>
        <a:lstStyle/>
        <a:p>
          <a:r>
            <a:rPr b="1" lang="en-US">
              <a:latin typeface="Acumin Pro"/>
            </a:rPr>
            <a:t>Local agencies </a:t>
          </a:r>
          <a:endParaRPr b="1" dirty="0" lang="en-US">
            <a:latin typeface="Acumin Pro"/>
          </a:endParaRPr>
        </a:p>
      </dgm:t>
    </dgm:pt>
    <dgm:pt cxnId="{38BF9202-4333-418D-8AE0-06E0FEB67A2A}" modelId="{F6BAEDE3-3F77-49BA-951C-60EC87DF7414}" type="parTrans">
      <dgm:prSet/>
      <dgm:spPr/>
      <dgm:t>
        <a:bodyPr numCol="1"/>
        <a:lstStyle/>
        <a:p>
          <a:endParaRPr altLang="en-GB" lang="en-GB"/>
        </a:p>
      </dgm:t>
    </dgm:pt>
    <dgm:pt cxnId="{38BF9202-4333-418D-8AE0-06E0FEB67A2A}" modelId="{C8D23B0C-13C2-455F-ADD3-DE2ECE9D2E1D}" type="sibTrans">
      <dgm:prSet/>
      <dgm:spPr/>
      <dgm:t>
        <a:bodyPr numCol="1"/>
        <a:lstStyle/>
        <a:p>
          <a:endParaRPr altLang="en-GB" lang="en-GB"/>
        </a:p>
      </dgm:t>
    </dgm:pt>
    <dgm:pt modelId="{B3EC9A91-5C03-4E40-9013-172FB0ABFC67}">
      <dgm:prSet/>
      <dgm:spPr/>
      <dgm:t>
        <a:bodyPr numCol="1"/>
        <a:lstStyle/>
        <a:p>
          <a:r>
            <a:rPr b="1" lang="en-US">
              <a:latin typeface="Acumin Pro"/>
            </a:rPr>
            <a:t>State’s agencies </a:t>
          </a:r>
          <a:endParaRPr b="1" dirty="0" lang="en-US">
            <a:latin typeface="Acumin Pro"/>
          </a:endParaRPr>
        </a:p>
      </dgm:t>
    </dgm:pt>
    <dgm:pt cxnId="{F042811A-ABB5-4197-AD32-CE80E60BD578}" modelId="{A9A59C7F-E8A6-49A7-9B90-BD79C45D8B8C}" type="parTrans">
      <dgm:prSet/>
      <dgm:spPr/>
      <dgm:t>
        <a:bodyPr numCol="1"/>
        <a:lstStyle/>
        <a:p>
          <a:endParaRPr altLang="en-GB" lang="en-GB"/>
        </a:p>
      </dgm:t>
    </dgm:pt>
    <dgm:pt cxnId="{F042811A-ABB5-4197-AD32-CE80E60BD578}" modelId="{E37F7266-13C6-4D8B-84C2-3D6ADAAFD761}" type="sibTrans">
      <dgm:prSet/>
      <dgm:spPr/>
      <dgm:t>
        <a:bodyPr numCol="1"/>
        <a:lstStyle/>
        <a:p>
          <a:endParaRPr altLang="en-GB" lang="en-GB"/>
        </a:p>
      </dgm:t>
    </dgm:pt>
    <dgm:pt modelId="{60A5DFA5-B93C-4F47-9373-90E0C30BED9D}">
      <dgm:prSet/>
      <dgm:spPr/>
      <dgm:t>
        <a:bodyPr numCol="1"/>
        <a:lstStyle/>
        <a:p>
          <a:r>
            <a:rPr b="1" lang="en-US">
              <a:latin typeface="Acumin Pro"/>
            </a:rPr>
            <a:t>Infrastructure </a:t>
          </a:r>
          <a:endParaRPr b="1" dirty="0" lang="en-US">
            <a:latin typeface="Acumin Pro"/>
          </a:endParaRPr>
        </a:p>
      </dgm:t>
    </dgm:pt>
    <dgm:pt cxnId="{BD15E1A4-3D1C-4EB1-BD66-0E2F1B29C556}" modelId="{5AB0D868-BABA-4ED7-9D91-11DAF1BC532D}" type="parTrans">
      <dgm:prSet/>
      <dgm:spPr/>
      <dgm:t>
        <a:bodyPr numCol="1"/>
        <a:lstStyle/>
        <a:p>
          <a:endParaRPr altLang="en-GB" lang="en-GB"/>
        </a:p>
      </dgm:t>
    </dgm:pt>
    <dgm:pt cxnId="{BD15E1A4-3D1C-4EB1-BD66-0E2F1B29C556}" modelId="{432EA6FF-447E-4537-A969-29FFAA7EBACA}" type="sibTrans">
      <dgm:prSet/>
      <dgm:spPr/>
      <dgm:t>
        <a:bodyPr numCol="1"/>
        <a:lstStyle/>
        <a:p>
          <a:endParaRPr altLang="en-GB" lang="en-GB"/>
        </a:p>
      </dgm:t>
    </dgm:pt>
    <dgm:pt modelId="{B87BEE4A-474A-4232-91B1-97DB7C461039}">
      <dgm:prSet/>
      <dgm:spPr/>
      <dgm:t>
        <a:bodyPr numCol="1"/>
        <a:lstStyle/>
        <a:p>
          <a:r>
            <a:rPr b="1" lang="en-US">
              <a:latin typeface="Acumin Pro"/>
            </a:rPr>
            <a:t>Capacity </a:t>
          </a:r>
          <a:endParaRPr b="1" dirty="0" lang="en-US">
            <a:latin typeface="Acumin Pro"/>
          </a:endParaRPr>
        </a:p>
      </dgm:t>
    </dgm:pt>
    <dgm:pt cxnId="{23FE8E84-24E5-4CDB-B629-57CA11843D8D}" modelId="{8036FF2B-A38D-4D29-938D-E093C95D96EB}" type="parTrans">
      <dgm:prSet/>
      <dgm:spPr/>
      <dgm:t>
        <a:bodyPr numCol="1"/>
        <a:lstStyle/>
        <a:p>
          <a:endParaRPr altLang="en-GB" lang="en-GB"/>
        </a:p>
      </dgm:t>
    </dgm:pt>
    <dgm:pt cxnId="{23FE8E84-24E5-4CDB-B629-57CA11843D8D}" modelId="{06B976F8-808F-42D8-A127-3DB96810FAC0}" type="sibTrans">
      <dgm:prSet/>
      <dgm:spPr/>
      <dgm:t>
        <a:bodyPr numCol="1"/>
        <a:lstStyle/>
        <a:p>
          <a:endParaRPr altLang="en-GB" lang="en-GB"/>
        </a:p>
      </dgm:t>
    </dgm:pt>
    <dgm:pt modelId="{1AAF0BE5-119B-452E-88E6-3A7D46557138}">
      <dgm:prSet/>
      <dgm:spPr/>
      <dgm:t>
        <a:bodyPr numCol="1"/>
        <a:lstStyle/>
        <a:p>
          <a:r>
            <a:rPr b="1" lang="en-US">
              <a:latin typeface="Acumin Pro"/>
            </a:rPr>
            <a:t>Available technology </a:t>
          </a:r>
          <a:endParaRPr b="1" dirty="0" lang="en-US">
            <a:latin typeface="Acumin Pro"/>
          </a:endParaRPr>
        </a:p>
      </dgm:t>
    </dgm:pt>
    <dgm:pt cxnId="{270279BB-164A-4CC8-9AD6-17A7829EB3A7}" modelId="{0580CC84-0ACC-4A62-B1BE-108FCDF23559}" type="parTrans">
      <dgm:prSet/>
      <dgm:spPr/>
      <dgm:t>
        <a:bodyPr numCol="1"/>
        <a:lstStyle/>
        <a:p>
          <a:endParaRPr altLang="en-GB" lang="en-GB"/>
        </a:p>
      </dgm:t>
    </dgm:pt>
    <dgm:pt cxnId="{270279BB-164A-4CC8-9AD6-17A7829EB3A7}" modelId="{C98CAFC6-799C-49E8-85E1-BFB20A291FCA}" type="sibTrans">
      <dgm:prSet/>
      <dgm:spPr/>
      <dgm:t>
        <a:bodyPr numCol="1"/>
        <a:lstStyle/>
        <a:p>
          <a:endParaRPr altLang="en-GB" lang="en-GB"/>
        </a:p>
      </dgm:t>
    </dgm:pt>
    <dgm:pt modelId="{85D44CB4-DDB5-431F-B687-94FCD40246B4}">
      <dgm:prSet/>
      <dgm:spPr/>
      <dgm:t>
        <a:bodyPr numCol="1"/>
        <a:lstStyle/>
        <a:p>
          <a:r>
            <a:rPr b="1" lang="en-US">
              <a:latin typeface="Acumin Pro"/>
            </a:rPr>
            <a:t>Workforce and manpower.</a:t>
          </a:r>
          <a:endParaRPr b="1" dirty="0" lang="en-US">
            <a:latin typeface="Acumin Pro"/>
          </a:endParaRPr>
        </a:p>
      </dgm:t>
    </dgm:pt>
    <dgm:pt cxnId="{041EB412-21B9-4759-B4BF-3F561B574CAB}" modelId="{B6A6D788-AC51-4E6B-9569-866DE35D61CA}" type="parTrans">
      <dgm:prSet/>
      <dgm:spPr/>
      <dgm:t>
        <a:bodyPr numCol="1"/>
        <a:lstStyle/>
        <a:p>
          <a:endParaRPr altLang="en-GB" lang="en-GB"/>
        </a:p>
      </dgm:t>
    </dgm:pt>
    <dgm:pt cxnId="{041EB412-21B9-4759-B4BF-3F561B574CAB}" modelId="{820F4562-36BA-446E-A2C6-FC3D4366B8F8}" type="sibTrans">
      <dgm:prSet/>
      <dgm:spPr/>
      <dgm:t>
        <a:bodyPr numCol="1"/>
        <a:lstStyle/>
        <a:p>
          <a:endParaRPr altLang="en-GB" lang="en-GB"/>
        </a:p>
      </dgm:t>
    </dgm:pt>
    <dgm:pt modelId="{452D22E1-BE29-4F5E-AED0-DDF44CE81FAF}" type="pres">
      <dgm:prSet presAssocID="{71783F8C-692F-4A37-8A60-00B304F54E65}" presName="Name0" presStyleCnt="0">
        <dgm:presLayoutVars>
          <dgm:dir/>
          <dgm:animLvl val="lvl"/>
          <dgm:resizeHandles val="exact"/>
        </dgm:presLayoutVars>
      </dgm:prSet>
      <dgm:spPr/>
    </dgm:pt>
    <dgm:pt modelId="{D5A9881F-B730-4C02-8194-EA0D00ADBD08}" type="pres">
      <dgm:prSet presAssocID="{6267C977-DBB5-40CD-8496-CB660E07C434}" presName="composite" presStyleCnt="0"/>
      <dgm:spPr/>
    </dgm:pt>
    <dgm:pt modelId="{C16B8CFD-BC86-4621-B0F0-0654BD2EC3CD}" type="pres">
      <dgm:prSet presAssocID="{6267C977-DBB5-40CD-8496-CB660E07C434}" presName="parTx" presStyleCnt="3" presStyleIdx="0" presStyleLbl="alignNode1">
        <dgm:presLayoutVars>
          <dgm:chMax val="0"/>
          <dgm:chPref val="0"/>
          <dgm:bulletEnabled val="1"/>
        </dgm:presLayoutVars>
      </dgm:prSet>
      <dgm:spPr/>
    </dgm:pt>
    <dgm:pt modelId="{AE2DDEBF-1717-4485-9473-B9A889C18EF3}" type="pres">
      <dgm:prSet presAssocID="{6267C977-DBB5-40CD-8496-CB660E07C434}" presName="desTx" presStyleCnt="3" presStyleIdx="0" presStyleLbl="alignAccFollowNode1">
        <dgm:presLayoutVars>
          <dgm:bulletEnabled val="1"/>
        </dgm:presLayoutVars>
      </dgm:prSet>
      <dgm:spPr/>
    </dgm:pt>
    <dgm:pt modelId="{4A816492-6FB0-4109-883F-CEFC23341F0B}" type="pres">
      <dgm:prSet presAssocID="{9C68A826-DF01-4750-A75B-874BCE18F990}" presName="space" presStyleCnt="0"/>
      <dgm:spPr/>
    </dgm:pt>
    <dgm:pt modelId="{6C3D7676-907C-4E3C-B446-2F6FFCC40373}" type="pres">
      <dgm:prSet presAssocID="{CF023F89-5A11-4261-A7CD-ABDA5EC8B02D}" presName="composite" presStyleCnt="0"/>
      <dgm:spPr/>
    </dgm:pt>
    <dgm:pt modelId="{9BDE0824-E5A7-4581-9997-5EB61F837DF9}" type="pres">
      <dgm:prSet presAssocID="{CF023F89-5A11-4261-A7CD-ABDA5EC8B02D}" presName="parTx" presStyleCnt="3" presStyleIdx="1" presStyleLbl="alignNode1">
        <dgm:presLayoutVars>
          <dgm:chMax val="0"/>
          <dgm:chPref val="0"/>
          <dgm:bulletEnabled val="1"/>
        </dgm:presLayoutVars>
      </dgm:prSet>
      <dgm:spPr/>
    </dgm:pt>
    <dgm:pt modelId="{F2D9790E-2C30-4773-AA93-0F4E8FCA04FC}" type="pres">
      <dgm:prSet presAssocID="{CF023F89-5A11-4261-A7CD-ABDA5EC8B02D}" presName="desTx" presStyleCnt="3" presStyleIdx="1" presStyleLbl="alignAccFollowNode1">
        <dgm:presLayoutVars>
          <dgm:bulletEnabled val="1"/>
        </dgm:presLayoutVars>
      </dgm:prSet>
      <dgm:spPr/>
    </dgm:pt>
    <dgm:pt modelId="{6BA2E5F0-3F92-45C5-B488-7D7028E7F2C8}" type="pres">
      <dgm:prSet presAssocID="{2CF2A1B6-999D-45C6-917E-B062A9D19F85}" presName="space" presStyleCnt="0"/>
      <dgm:spPr/>
    </dgm:pt>
    <dgm:pt modelId="{6D905880-C0CF-4B9F-8761-467B4CBBB28F}" type="pres">
      <dgm:prSet presAssocID="{60A5DFA5-B93C-4F47-9373-90E0C30BED9D}" presName="composite" presStyleCnt="0"/>
      <dgm:spPr/>
    </dgm:pt>
    <dgm:pt modelId="{611ED8F5-D546-4652-8994-12033CD834A1}" type="pres">
      <dgm:prSet presAssocID="{60A5DFA5-B93C-4F47-9373-90E0C30BED9D}" presName="parTx" presStyleCnt="3" presStyleIdx="2" presStyleLbl="alignNode1">
        <dgm:presLayoutVars>
          <dgm:chMax val="0"/>
          <dgm:chPref val="0"/>
          <dgm:bulletEnabled val="1"/>
        </dgm:presLayoutVars>
      </dgm:prSet>
      <dgm:spPr/>
    </dgm:pt>
    <dgm:pt modelId="{89CBD465-10A3-4B93-9439-B186E22A3F8F}" type="pres">
      <dgm:prSet presAssocID="{60A5DFA5-B93C-4F47-9373-90E0C30BED9D}" presName="desTx" presStyleCnt="3" presStyleIdx="2" presStyleLbl="alignAccFollowNode1">
        <dgm:presLayoutVars>
          <dgm:bulletEnabled val="1"/>
        </dgm:presLayoutVars>
      </dgm:prSet>
      <dgm:spPr/>
    </dgm:pt>
  </dgm:ptLst>
  <dgm:cxnLst>
    <dgm:cxn destId="{92C045B5-E504-45A1-B8BA-E9C453C6352A}" destOrd="0" modelId="{38BF9202-4333-418D-8AE0-06E0FEB67A2A}" parTransId="{F6BAEDE3-3F77-49BA-951C-60EC87DF7414}" sibTransId="{C8D23B0C-13C2-455F-ADD3-DE2ECE9D2E1D}" srcId="{CF023F89-5A11-4261-A7CD-ABDA5EC8B02D}" srcOrd="1"/>
    <dgm:cxn destId="{C16B8CFD-BC86-4621-B0F0-0654BD2EC3CD}" destOrd="0" modelId="{DE937506-E123-4E0C-B2C0-1DD6D1F6C7C7}" presId="urn:microsoft.com/office/officeart/2005/8/layout/hList1" srcId="{6267C977-DBB5-40CD-8496-CB660E07C434}" srcOrd="0" type="presOf"/>
    <dgm:cxn destId="{89CBD465-10A3-4B93-9439-B186E22A3F8F}" destOrd="0" modelId="{0CF12907-14F4-437E-8B95-79881B9E615B}" presId="urn:microsoft.com/office/officeart/2005/8/layout/hList1" srcId="{B87BEE4A-474A-4232-91B1-97DB7C461039}" srcOrd="0" type="presOf"/>
    <dgm:cxn destId="{85D44CB4-DDB5-431F-B687-94FCD40246B4}" destOrd="0" modelId="{041EB412-21B9-4759-B4BF-3F561B574CAB}" parTransId="{B6A6D788-AC51-4E6B-9569-866DE35D61CA}" sibTransId="{820F4562-36BA-446E-A2C6-FC3D4366B8F8}" srcId="{60A5DFA5-B93C-4F47-9373-90E0C30BED9D}" srcOrd="2"/>
    <dgm:cxn destId="{B3EC9A91-5C03-4E40-9013-172FB0ABFC67}" destOrd="0" modelId="{F042811A-ABB5-4197-AD32-CE80E60BD578}" parTransId="{A9A59C7F-E8A6-49A7-9B90-BD79C45D8B8C}" sibTransId="{E37F7266-13C6-4D8B-84C2-3D6ADAAFD761}" srcId="{CF023F89-5A11-4261-A7CD-ABDA5EC8B02D}" srcOrd="2"/>
    <dgm:cxn destId="{452D22E1-BE29-4F5E-AED0-DDF44CE81FAF}" destOrd="0" modelId="{68F65A29-C243-46F4-B199-849F91EBA9DB}" presId="urn:microsoft.com/office/officeart/2005/8/layout/hList1" srcId="{71783F8C-692F-4A37-8A60-00B304F54E65}" srcOrd="0" type="presOf"/>
    <dgm:cxn destId="{CF023F89-5A11-4261-A7CD-ABDA5EC8B02D}" destOrd="0" modelId="{D968C82D-6608-4F35-AD6A-7764FBE51AE6}" parTransId="{43373717-A254-4036-B0D5-1FE0521BD7DE}" sibTransId="{2CF2A1B6-999D-45C6-917E-B062A9D19F85}" srcId="{71783F8C-692F-4A37-8A60-00B304F54E65}" srcOrd="1"/>
    <dgm:cxn destId="{92125F66-6DF5-4D2C-BC20-690E7F514777}" destOrd="0" modelId="{D332FB38-F03C-4CE1-AA50-BF6221E0960B}" parTransId="{C80BD12D-8F2F-435B-8728-56BEB2BD7164}" sibTransId="{DE670DBE-C853-4248-8FB5-32DE9EA5A4FC}" srcId="{6267C977-DBB5-40CD-8496-CB660E07C434}" srcOrd="0"/>
    <dgm:cxn destId="{AE2DDEBF-1717-4485-9473-B9A889C18EF3}" destOrd="2" modelId="{D303745F-47A9-4363-9F0B-842C02D46BBC}" presId="urn:microsoft.com/office/officeart/2005/8/layout/hList1" srcId="{38B1A263-7428-4457-B134-DFD5801F81D9}" srcOrd="0" type="presOf"/>
    <dgm:cxn destId="{F2D9790E-2C30-4773-AA93-0F4E8FCA04FC}" destOrd="0" modelId="{7665DF67-4C1C-40DB-8EAF-CCDD66317199}" presId="urn:microsoft.com/office/officeart/2005/8/layout/hList1" srcId="{2EE04306-5F4C-4C70-BE78-46145C73F267}" srcOrd="0" type="presOf"/>
    <dgm:cxn destId="{2EE04306-5F4C-4C70-BE78-46145C73F267}" destOrd="0" modelId="{A96BEA52-6D46-4BA4-A019-2233375F855B}" parTransId="{D5E98246-0657-409F-A68A-35E27F12046F}" sibTransId="{AE076BEA-25E4-4087-82B6-CD4946EA1C85}" srcId="{CF023F89-5A11-4261-A7CD-ABDA5EC8B02D}" srcOrd="0"/>
    <dgm:cxn destId="{38B1A263-7428-4457-B134-DFD5801F81D9}" destOrd="0" modelId="{6C38C256-9367-48D6-9289-C2B439FB4B7E}" parTransId="{D7BD5F85-EA4B-4589-8DE6-FF7CFEEF5DCF}" sibTransId="{C8CDA543-A92C-4468-BCC3-500CCBCA7B71}" srcId="{6267C977-DBB5-40CD-8496-CB660E07C434}" srcOrd="2"/>
    <dgm:cxn destId="{89CBD465-10A3-4B93-9439-B186E22A3F8F}" destOrd="2" modelId="{75329757-F8D4-45E8-8DD7-95F65D94C9C4}" presId="urn:microsoft.com/office/officeart/2005/8/layout/hList1" srcId="{85D44CB4-DDB5-431F-B687-94FCD40246B4}" srcOrd="0" type="presOf"/>
    <dgm:cxn destId="{89CBD465-10A3-4B93-9439-B186E22A3F8F}" destOrd="1" modelId="{CF557B84-00F5-4391-B060-EF1B6CF05444}" presId="urn:microsoft.com/office/officeart/2005/8/layout/hList1" srcId="{1AAF0BE5-119B-452E-88E6-3A7D46557138}" srcOrd="0" type="presOf"/>
    <dgm:cxn destId="{B87BEE4A-474A-4232-91B1-97DB7C461039}" destOrd="0" modelId="{23FE8E84-24E5-4CDB-B629-57CA11843D8D}" parTransId="{8036FF2B-A38D-4D29-938D-E093C95D96EB}" sibTransId="{06B976F8-808F-42D8-A127-3DB96810FAC0}" srcId="{60A5DFA5-B93C-4F47-9373-90E0C30BED9D}" srcOrd="0"/>
    <dgm:cxn destId="{9BDE0824-E5A7-4581-9997-5EB61F837DF9}" destOrd="0" modelId="{D670648A-CD79-44D8-A4C7-153AA3C7F79C}" presId="urn:microsoft.com/office/officeart/2005/8/layout/hList1" srcId="{CF023F89-5A11-4261-A7CD-ABDA5EC8B02D}" srcOrd="0" type="presOf"/>
    <dgm:cxn destId="{AE2DDEBF-1717-4485-9473-B9A889C18EF3}" destOrd="0" modelId="{63131E93-60AF-4EF8-86C1-D8310908095B}" presId="urn:microsoft.com/office/officeart/2005/8/layout/hList1" srcId="{92125F66-6DF5-4D2C-BC20-690E7F514777}" srcOrd="0" type="presOf"/>
    <dgm:cxn destId="{60A5DFA5-B93C-4F47-9373-90E0C30BED9D}" destOrd="0" modelId="{BD15E1A4-3D1C-4EB1-BD66-0E2F1B29C556}" parTransId="{5AB0D868-BABA-4ED7-9D91-11DAF1BC532D}" sibTransId="{432EA6FF-447E-4537-A969-29FFAA7EBACA}" srcId="{71783F8C-692F-4A37-8A60-00B304F54E65}" srcOrd="2"/>
    <dgm:cxn destId="{AE2DDEBF-1717-4485-9473-B9A889C18EF3}" destOrd="1" modelId="{5B5BE4B3-1E75-47E9-BE0A-E0529E8B7D9E}" presId="urn:microsoft.com/office/officeart/2005/8/layout/hList1" srcId="{C8D8EC36-4CAC-4DE1-B9B5-D988A964E711}" srcOrd="0" type="presOf"/>
    <dgm:cxn destId="{611ED8F5-D546-4652-8994-12033CD834A1}" destOrd="0" modelId="{BA8634B8-8373-4542-BFD8-693B03010AA4}" presId="urn:microsoft.com/office/officeart/2005/8/layout/hList1" srcId="{60A5DFA5-B93C-4F47-9373-90E0C30BED9D}" srcOrd="0" type="presOf"/>
    <dgm:cxn destId="{6267C977-DBB5-40CD-8496-CB660E07C434}" destOrd="0" modelId="{9B0242BA-C32A-4E02-8D8D-D0FC35318189}" parTransId="{18E62036-2376-4941-B453-3E0A1CF82017}" sibTransId="{9C68A826-DF01-4750-A75B-874BCE18F990}" srcId="{71783F8C-692F-4A37-8A60-00B304F54E65}" srcOrd="0"/>
    <dgm:cxn destId="{1AAF0BE5-119B-452E-88E6-3A7D46557138}" destOrd="0" modelId="{270279BB-164A-4CC8-9AD6-17A7829EB3A7}" parTransId="{0580CC84-0ACC-4A62-B1BE-108FCDF23559}" sibTransId="{C98CAFC6-799C-49E8-85E1-BFB20A291FCA}" srcId="{60A5DFA5-B93C-4F47-9373-90E0C30BED9D}" srcOrd="1"/>
    <dgm:cxn destId="{F2D9790E-2C30-4773-AA93-0F4E8FCA04FC}" destOrd="2" modelId="{6680D7DA-A29C-42FE-9315-860D342FF7ED}" presId="urn:microsoft.com/office/officeart/2005/8/layout/hList1" srcId="{B3EC9A91-5C03-4E40-9013-172FB0ABFC67}" srcOrd="0" type="presOf"/>
    <dgm:cxn destId="{F2D9790E-2C30-4773-AA93-0F4E8FCA04FC}" destOrd="1" modelId="{0398C9F0-1667-4630-84FF-C5FF418019BB}" presId="urn:microsoft.com/office/officeart/2005/8/layout/hList1" srcId="{92C045B5-E504-45A1-B8BA-E9C453C6352A}" srcOrd="0" type="presOf"/>
    <dgm:cxn destId="{C8D8EC36-4CAC-4DE1-B9B5-D988A964E711}" destOrd="0" modelId="{0F148CF2-E03D-4114-B446-8FA8B2199242}" parTransId="{72E6EBEA-3A0C-4463-8F98-57533EACAC8B}" sibTransId="{33C5E5F3-5F10-416B-A9C6-D6B56F4B0252}" srcId="{6267C977-DBB5-40CD-8496-CB660E07C434}" srcOrd="1"/>
    <dgm:cxn destId="{D5A9881F-B730-4C02-8194-EA0D00ADBD08}" destOrd="0" modelId="{985FBAD3-44F3-4F97-B173-8E3EDFD48575}" presId="urn:microsoft.com/office/officeart/2005/8/layout/hList1" srcId="{452D22E1-BE29-4F5E-AED0-DDF44CE81FAF}" srcOrd="0" type="presParOf"/>
    <dgm:cxn destId="{C16B8CFD-BC86-4621-B0F0-0654BD2EC3CD}" destOrd="0" modelId="{B38810C7-4346-49BA-9289-5856BC230665}" presId="urn:microsoft.com/office/officeart/2005/8/layout/hList1" srcId="{D5A9881F-B730-4C02-8194-EA0D00ADBD08}" srcOrd="0" type="presParOf"/>
    <dgm:cxn destId="{AE2DDEBF-1717-4485-9473-B9A889C18EF3}" destOrd="0" modelId="{BBC17523-B7B9-4B67-9832-5BC5AF99D342}" presId="urn:microsoft.com/office/officeart/2005/8/layout/hList1" srcId="{D5A9881F-B730-4C02-8194-EA0D00ADBD08}" srcOrd="1" type="presParOf"/>
    <dgm:cxn destId="{4A816492-6FB0-4109-883F-CEFC23341F0B}" destOrd="0" modelId="{63DAA4BA-4D9A-4D0E-8207-D1C075B03358}" presId="urn:microsoft.com/office/officeart/2005/8/layout/hList1" srcId="{452D22E1-BE29-4F5E-AED0-DDF44CE81FAF}" srcOrd="1" type="presParOf"/>
    <dgm:cxn destId="{6C3D7676-907C-4E3C-B446-2F6FFCC40373}" destOrd="0" modelId="{E3005314-C995-42BB-9C17-D284EF621532}" presId="urn:microsoft.com/office/officeart/2005/8/layout/hList1" srcId="{452D22E1-BE29-4F5E-AED0-DDF44CE81FAF}" srcOrd="2" type="presParOf"/>
    <dgm:cxn destId="{9BDE0824-E5A7-4581-9997-5EB61F837DF9}" destOrd="0" modelId="{C46101F3-D3E9-45DE-9996-B9C08B3942DF}" presId="urn:microsoft.com/office/officeart/2005/8/layout/hList1" srcId="{6C3D7676-907C-4E3C-B446-2F6FFCC40373}" srcOrd="0" type="presParOf"/>
    <dgm:cxn destId="{F2D9790E-2C30-4773-AA93-0F4E8FCA04FC}" destOrd="0" modelId="{925DCC2B-14EA-46A3-A7E4-918ED4324F9B}" presId="urn:microsoft.com/office/officeart/2005/8/layout/hList1" srcId="{6C3D7676-907C-4E3C-B446-2F6FFCC40373}" srcOrd="1" type="presParOf"/>
    <dgm:cxn destId="{6BA2E5F0-3F92-45C5-B488-7D7028E7F2C8}" destOrd="0" modelId="{14E823A1-EB97-4618-8ECA-F05E15C15274}" presId="urn:microsoft.com/office/officeart/2005/8/layout/hList1" srcId="{452D22E1-BE29-4F5E-AED0-DDF44CE81FAF}" srcOrd="3" type="presParOf"/>
    <dgm:cxn destId="{6D905880-C0CF-4B9F-8761-467B4CBBB28F}" destOrd="0" modelId="{31C375C7-7947-4CB9-B406-B161C227D11E}" presId="urn:microsoft.com/office/officeart/2005/8/layout/hList1" srcId="{452D22E1-BE29-4F5E-AED0-DDF44CE81FAF}" srcOrd="4" type="presParOf"/>
    <dgm:cxn destId="{611ED8F5-D546-4652-8994-12033CD834A1}" destOrd="0" modelId="{983AD067-F4E4-4AFD-9C0F-09A990B9AFF8}" presId="urn:microsoft.com/office/officeart/2005/8/layout/hList1" srcId="{6D905880-C0CF-4B9F-8761-467B4CBBB28F}" srcOrd="0" type="presParOf"/>
    <dgm:cxn destId="{89CBD465-10A3-4B93-9439-B186E22A3F8F}" destOrd="0" modelId="{CB5AE7EF-1347-4E95-887F-E8527249253B}" presId="urn:microsoft.com/office/officeart/2005/8/layout/hList1" srcId="{6D905880-C0CF-4B9F-8761-467B4CBBB28F}" srcOrd="1" type="presParOf"/>
  </dgm:cxnLst>
  <dgm:bg/>
  <dgm:whole/>
  <dgm:extLst>
    <a:ext uri="http://schemas.microsoft.com/office/drawing/2008/diagram">
      <dsp:dataModelExt xmlns:dsp="http://schemas.microsoft.com/office/drawing/2008/diagram" minVer="http://schemas.openxmlformats.org/drawingml/2006/diagram" relId="rId17"/>
    </a:ext>
  </dgm:extLst>
</dgm:dataModel>
</file>

<file path=ppt/diagrams/data18.xml><?xml version="1.0" encoding="utf-8"?>
<dgm:dataModel xmlns:dgm="http://schemas.openxmlformats.org/drawingml/2006/diagram" xmlns:a="http://schemas.openxmlformats.org/drawingml/2006/main">
  <dgm:ptLst>
    <dgm:pt modelId="{9EF015F7-631E-4D2D-8B5D-B49162DD188C}" type="doc">
      <dgm:prSet csCatId="colorful" csTypeId="urn:microsoft.com/office/officeart/2005/8/colors/colorful5" loCatId="process" loTypeId="urn:microsoft.com/office/officeart/2005/8/layout/process4" phldr="1" qsCatId="simple" qsTypeId="urn:microsoft.com/office/officeart/2005/8/quickstyle/simple1"/>
      <dgm:spPr/>
      <dgm:t>
        <a:bodyPr numCol="1"/>
        <a:lstStyle/>
        <a:p>
          <a:endParaRPr lang="en-US"/>
        </a:p>
      </dgm:t>
    </dgm:pt>
    <dgm:pt modelId="{42B6CAF3-4677-4E98-BD5B-E0C87738364C}">
      <dgm:prSet phldrT="[Text]"/>
      <dgm:spPr/>
      <dgm:t>
        <a:bodyPr numCol="1"/>
        <a:lstStyle/>
        <a:p>
          <a:r>
            <a:rPr dirty="0" lang="en-US">
              <a:latin charset="0" panose="02020603050405020304" pitchFamily="18" typeface="Times New Roman"/>
              <a:cs charset="0" panose="02020603050405020304" pitchFamily="18" typeface="Times New Roman"/>
            </a:rPr>
            <a:t>Platform-Agnostic Email, Chat/IM, and Messaging </a:t>
          </a:r>
          <a:endParaRPr dirty="0" lang="en-US"/>
        </a:p>
      </dgm:t>
    </dgm:pt>
    <dgm:pt cxnId="{B698A199-4111-4846-8FCA-4E9EBC415C51}" modelId="{2A6594BC-C328-4589-9B8E-3B6B75FC5034}" type="parTrans">
      <dgm:prSet/>
      <dgm:spPr/>
      <dgm:t>
        <a:bodyPr numCol="1"/>
        <a:lstStyle/>
        <a:p>
          <a:endParaRPr lang="en-US"/>
        </a:p>
      </dgm:t>
    </dgm:pt>
    <dgm:pt cxnId="{B698A199-4111-4846-8FCA-4E9EBC415C51}" modelId="{628F05A8-DBDA-4EF1-BA23-B0D2815F3BD7}" type="sibTrans">
      <dgm:prSet/>
      <dgm:spPr/>
      <dgm:t>
        <a:bodyPr numCol="1"/>
        <a:lstStyle/>
        <a:p>
          <a:endParaRPr lang="en-US"/>
        </a:p>
      </dgm:t>
    </dgm:pt>
    <dgm:pt modelId="{A15672B8-09FA-4036-A5E6-0E44018620A0}">
      <dgm:prSet/>
      <dgm:spPr/>
      <dgm:t>
        <a:bodyPr numCol="1"/>
        <a:lstStyle/>
        <a:p>
          <a:r>
            <a:rPr dirty="0" lang="en-US">
              <a:latin charset="0" panose="02020603050405020304" pitchFamily="18" typeface="Times New Roman"/>
              <a:cs charset="0" panose="02020603050405020304" pitchFamily="18" typeface="Times New Roman"/>
            </a:rPr>
            <a:t>Voice, Video, and Web Meetings/Conferencing </a:t>
          </a:r>
        </a:p>
      </dgm:t>
    </dgm:pt>
    <dgm:pt cxnId="{0D1FC3D1-B1DA-4AC6-A572-C93F780B88F5}" modelId="{09CE4473-69B1-4DC8-B2E7-737D132EACE4}" type="parTrans">
      <dgm:prSet/>
      <dgm:spPr/>
      <dgm:t>
        <a:bodyPr numCol="1"/>
        <a:lstStyle/>
        <a:p>
          <a:endParaRPr lang="en-US"/>
        </a:p>
      </dgm:t>
    </dgm:pt>
    <dgm:pt cxnId="{0D1FC3D1-B1DA-4AC6-A572-C93F780B88F5}" modelId="{99243451-34BB-44B5-A660-E4857238BDE5}" type="sibTrans">
      <dgm:prSet/>
      <dgm:spPr/>
      <dgm:t>
        <a:bodyPr numCol="1"/>
        <a:lstStyle/>
        <a:p>
          <a:endParaRPr lang="en-US"/>
        </a:p>
      </dgm:t>
    </dgm:pt>
    <dgm:pt modelId="{5042A3C4-35ED-4334-8EAE-70FEB7BF5CA2}">
      <dgm:prSet/>
      <dgm:spPr/>
      <dgm:t>
        <a:bodyPr numCol="1"/>
        <a:lstStyle/>
        <a:p>
          <a:r>
            <a:rPr dirty="0" lang="en-US">
              <a:latin charset="0" panose="02020603050405020304" pitchFamily="18" typeface="Times New Roman"/>
              <a:cs charset="0" panose="02020603050405020304" pitchFamily="18" typeface="Times New Roman"/>
            </a:rPr>
            <a:t>Virtual  Apps</a:t>
          </a:r>
        </a:p>
      </dgm:t>
    </dgm:pt>
    <dgm:pt cxnId="{176AC7DB-18F1-45E6-94F6-EC492BE0993A}" modelId="{5F43FFB9-34B4-4F1F-9F92-0BF1BBCAC2F2}" type="parTrans">
      <dgm:prSet/>
      <dgm:spPr/>
      <dgm:t>
        <a:bodyPr numCol="1"/>
        <a:lstStyle/>
        <a:p>
          <a:endParaRPr lang="en-US"/>
        </a:p>
      </dgm:t>
    </dgm:pt>
    <dgm:pt cxnId="{176AC7DB-18F1-45E6-94F6-EC492BE0993A}" modelId="{1A91A924-E2CE-46CD-B048-0AF99F22528A}" type="sibTrans">
      <dgm:prSet/>
      <dgm:spPr/>
      <dgm:t>
        <a:bodyPr numCol="1"/>
        <a:lstStyle/>
        <a:p>
          <a:endParaRPr lang="en-US"/>
        </a:p>
      </dgm:t>
    </dgm:pt>
    <dgm:pt modelId="{D2AEC06B-9120-4D45-8FE8-68969E676ACC}">
      <dgm:prSet/>
      <dgm:spPr/>
      <dgm:t>
        <a:bodyPr numCol="1"/>
        <a:lstStyle/>
        <a:p>
          <a:r>
            <a:rPr dirty="0" lang="en-US">
              <a:latin charset="0" panose="02020603050405020304" pitchFamily="18" typeface="Times New Roman"/>
              <a:cs charset="0" panose="02020603050405020304" pitchFamily="18" typeface="Times New Roman"/>
            </a:rPr>
            <a:t>Online Databases</a:t>
          </a:r>
        </a:p>
      </dgm:t>
    </dgm:pt>
    <dgm:pt cxnId="{A65ED2B8-77AC-4F77-8781-663083D932A9}" modelId="{31F46CE1-41DA-4F6E-BD23-E0FC39AFC73C}" type="parTrans">
      <dgm:prSet/>
      <dgm:spPr/>
      <dgm:t>
        <a:bodyPr numCol="1"/>
        <a:lstStyle/>
        <a:p>
          <a:endParaRPr lang="en-US"/>
        </a:p>
      </dgm:t>
    </dgm:pt>
    <dgm:pt cxnId="{A65ED2B8-77AC-4F77-8781-663083D932A9}" modelId="{965BF9B8-D0F3-41D5-9558-205A453F8379}" type="sibTrans">
      <dgm:prSet/>
      <dgm:spPr/>
      <dgm:t>
        <a:bodyPr numCol="1"/>
        <a:lstStyle/>
        <a:p>
          <a:endParaRPr lang="en-US"/>
        </a:p>
      </dgm:t>
    </dgm:pt>
    <dgm:pt modelId="{80293874-24A2-4874-9A94-B2C7E4BC32D1}">
      <dgm:prSet/>
      <dgm:spPr/>
      <dgm:t>
        <a:bodyPr numCol="1"/>
        <a:lstStyle/>
        <a:p>
          <a:r>
            <a:rPr dirty="0" lang="en-US">
              <a:latin charset="0" panose="02020603050405020304" pitchFamily="18" typeface="Times New Roman"/>
              <a:cs charset="0" panose="02020603050405020304" pitchFamily="18" typeface="Times New Roman"/>
            </a:rPr>
            <a:t>Online Portals</a:t>
          </a:r>
        </a:p>
      </dgm:t>
    </dgm:pt>
    <dgm:pt cxnId="{7E4AE392-7E87-4289-9D78-546849E681A4}" modelId="{43ECF1D0-F7A5-4C77-9C69-00CCE53426F0}" type="parTrans">
      <dgm:prSet/>
      <dgm:spPr/>
      <dgm:t>
        <a:bodyPr numCol="1"/>
        <a:lstStyle/>
        <a:p>
          <a:endParaRPr lang="en-US"/>
        </a:p>
      </dgm:t>
    </dgm:pt>
    <dgm:pt cxnId="{7E4AE392-7E87-4289-9D78-546849E681A4}" modelId="{3A3FC608-D668-4035-AF50-ACABC8CD34B0}" type="sibTrans">
      <dgm:prSet/>
      <dgm:spPr/>
      <dgm:t>
        <a:bodyPr numCol="1"/>
        <a:lstStyle/>
        <a:p>
          <a:endParaRPr lang="en-US"/>
        </a:p>
      </dgm:t>
    </dgm:pt>
    <dgm:pt modelId="{E61D05F5-18F4-4357-8A35-5CEF9DF48CE7}" type="pres">
      <dgm:prSet presAssocID="{9EF015F7-631E-4D2D-8B5D-B49162DD188C}" presName="Name0" presStyleCnt="0">
        <dgm:presLayoutVars>
          <dgm:dir/>
          <dgm:animLvl val="lvl"/>
          <dgm:resizeHandles val="exact"/>
        </dgm:presLayoutVars>
      </dgm:prSet>
      <dgm:spPr/>
    </dgm:pt>
    <dgm:pt modelId="{B4A83301-5E0E-4233-875C-DB13F0B29CC7}" type="pres">
      <dgm:prSet presAssocID="{80293874-24A2-4874-9A94-B2C7E4BC32D1}" presName="boxAndChildren" presStyleCnt="0"/>
      <dgm:spPr/>
    </dgm:pt>
    <dgm:pt modelId="{138B6BE6-6F13-43A8-AB14-2E8DB78D960F}" type="pres">
      <dgm:prSet presAssocID="{80293874-24A2-4874-9A94-B2C7E4BC32D1}" presName="parentTextBox" presStyleCnt="5" presStyleIdx="0" presStyleLbl="node1"/>
      <dgm:spPr/>
    </dgm:pt>
    <dgm:pt modelId="{7F57AF5A-890A-45A5-9974-191A6B3AD396}" type="pres">
      <dgm:prSet presAssocID="{965BF9B8-D0F3-41D5-9558-205A453F8379}" presName="sp" presStyleCnt="0"/>
      <dgm:spPr/>
    </dgm:pt>
    <dgm:pt modelId="{6D162A45-9662-4C93-AE91-D6F4FC05D7D7}" type="pres">
      <dgm:prSet presAssocID="{D2AEC06B-9120-4D45-8FE8-68969E676ACC}" presName="arrowAndChildren" presStyleCnt="0"/>
      <dgm:spPr/>
    </dgm:pt>
    <dgm:pt modelId="{B52C1675-0EE7-48BA-A4D4-8703364C9508}" type="pres">
      <dgm:prSet presAssocID="{D2AEC06B-9120-4D45-8FE8-68969E676ACC}" presName="parentTextArrow" presStyleCnt="5" presStyleIdx="1" presStyleLbl="node1"/>
      <dgm:spPr/>
    </dgm:pt>
    <dgm:pt modelId="{27E96B1A-EAA7-464F-9091-0DFC9067A4BC}" type="pres">
      <dgm:prSet presAssocID="{1A91A924-E2CE-46CD-B048-0AF99F22528A}" presName="sp" presStyleCnt="0"/>
      <dgm:spPr/>
    </dgm:pt>
    <dgm:pt modelId="{2B719146-70AB-43AC-876C-2AA5FCF1ED30}" type="pres">
      <dgm:prSet presAssocID="{5042A3C4-35ED-4334-8EAE-70FEB7BF5CA2}" presName="arrowAndChildren" presStyleCnt="0"/>
      <dgm:spPr/>
    </dgm:pt>
    <dgm:pt modelId="{13A912D7-5AEA-4B41-8289-96D7E7C9D3D4}" type="pres">
      <dgm:prSet presAssocID="{5042A3C4-35ED-4334-8EAE-70FEB7BF5CA2}" presName="parentTextArrow" presStyleCnt="5" presStyleIdx="2" presStyleLbl="node1"/>
      <dgm:spPr/>
    </dgm:pt>
    <dgm:pt modelId="{13179201-F3C0-4527-81F6-F84E5B2878A9}" type="pres">
      <dgm:prSet presAssocID="{99243451-34BB-44B5-A660-E4857238BDE5}" presName="sp" presStyleCnt="0"/>
      <dgm:spPr/>
    </dgm:pt>
    <dgm:pt modelId="{0E41259D-9EAF-46CF-A871-212310A9398C}" type="pres">
      <dgm:prSet presAssocID="{A15672B8-09FA-4036-A5E6-0E44018620A0}" presName="arrowAndChildren" presStyleCnt="0"/>
      <dgm:spPr/>
    </dgm:pt>
    <dgm:pt modelId="{264A6185-7ED1-45DB-B1E1-BE3044148CAE}" type="pres">
      <dgm:prSet presAssocID="{A15672B8-09FA-4036-A5E6-0E44018620A0}" presName="parentTextArrow" presStyleCnt="5" presStyleIdx="3" presStyleLbl="node1"/>
      <dgm:spPr/>
    </dgm:pt>
    <dgm:pt modelId="{066DE316-9837-4AFC-9AB3-94CA961EF2DE}" type="pres">
      <dgm:prSet presAssocID="{628F05A8-DBDA-4EF1-BA23-B0D2815F3BD7}" presName="sp" presStyleCnt="0"/>
      <dgm:spPr/>
    </dgm:pt>
    <dgm:pt modelId="{6CE9EF4D-1640-4126-A8AF-A869AB8D5EAD}" type="pres">
      <dgm:prSet presAssocID="{42B6CAF3-4677-4E98-BD5B-E0C87738364C}" presName="arrowAndChildren" presStyleCnt="0"/>
      <dgm:spPr/>
    </dgm:pt>
    <dgm:pt modelId="{E9D0EF56-F242-4647-8EC7-718C0D7F39FB}" type="pres">
      <dgm:prSet presAssocID="{42B6CAF3-4677-4E98-BD5B-E0C87738364C}" presName="parentTextArrow" presStyleCnt="5" presStyleIdx="4" presStyleLbl="node1"/>
      <dgm:spPr/>
    </dgm:pt>
  </dgm:ptLst>
  <dgm:cxnLst>
    <dgm:cxn destId="{B52C1675-0EE7-48BA-A4D4-8703364C9508}" destOrd="0" modelId="{2C38F210-FCD5-4CCF-A83E-7E927D62B2F0}" presId="urn:microsoft.com/office/officeart/2005/8/layout/process4" srcId="{D2AEC06B-9120-4D45-8FE8-68969E676ACC}" srcOrd="0" type="presOf"/>
    <dgm:cxn destId="{264A6185-7ED1-45DB-B1E1-BE3044148CAE}" destOrd="0" modelId="{79C50E45-8F0B-4894-865E-104EFA025172}" presId="urn:microsoft.com/office/officeart/2005/8/layout/process4" srcId="{A15672B8-09FA-4036-A5E6-0E44018620A0}" srcOrd="0" type="presOf"/>
    <dgm:cxn destId="{E9D0EF56-F242-4647-8EC7-718C0D7F39FB}" destOrd="0" modelId="{00FD134C-6761-42A9-A05E-02C2763EDF46}" presId="urn:microsoft.com/office/officeart/2005/8/layout/process4" srcId="{42B6CAF3-4677-4E98-BD5B-E0C87738364C}" srcOrd="0" type="presOf"/>
    <dgm:cxn destId="{13A912D7-5AEA-4B41-8289-96D7E7C9D3D4}" destOrd="0" modelId="{0124D17D-59E6-45A8-AD52-773AFCEB2782}" presId="urn:microsoft.com/office/officeart/2005/8/layout/process4" srcId="{5042A3C4-35ED-4334-8EAE-70FEB7BF5CA2}" srcOrd="0" type="presOf"/>
    <dgm:cxn destId="{80293874-24A2-4874-9A94-B2C7E4BC32D1}" destOrd="0" modelId="{7E4AE392-7E87-4289-9D78-546849E681A4}" parTransId="{43ECF1D0-F7A5-4C77-9C69-00CCE53426F0}" sibTransId="{3A3FC608-D668-4035-AF50-ACABC8CD34B0}" srcId="{9EF015F7-631E-4D2D-8B5D-B49162DD188C}" srcOrd="4"/>
    <dgm:cxn destId="{42B6CAF3-4677-4E98-BD5B-E0C87738364C}" destOrd="0" modelId="{B698A199-4111-4846-8FCA-4E9EBC415C51}" parTransId="{2A6594BC-C328-4589-9B8E-3B6B75FC5034}" sibTransId="{628F05A8-DBDA-4EF1-BA23-B0D2815F3BD7}" srcId="{9EF015F7-631E-4D2D-8B5D-B49162DD188C}" srcOrd="0"/>
    <dgm:cxn destId="{D2AEC06B-9120-4D45-8FE8-68969E676ACC}" destOrd="0" modelId="{A65ED2B8-77AC-4F77-8781-663083D932A9}" parTransId="{31F46CE1-41DA-4F6E-BD23-E0FC39AFC73C}" sibTransId="{965BF9B8-D0F3-41D5-9558-205A453F8379}" srcId="{9EF015F7-631E-4D2D-8B5D-B49162DD188C}" srcOrd="3"/>
    <dgm:cxn destId="{A15672B8-09FA-4036-A5E6-0E44018620A0}" destOrd="0" modelId="{0D1FC3D1-B1DA-4AC6-A572-C93F780B88F5}" parTransId="{09CE4473-69B1-4DC8-B2E7-737D132EACE4}" sibTransId="{99243451-34BB-44B5-A660-E4857238BDE5}" srcId="{9EF015F7-631E-4D2D-8B5D-B49162DD188C}" srcOrd="1"/>
    <dgm:cxn destId="{5042A3C4-35ED-4334-8EAE-70FEB7BF5CA2}" destOrd="0" modelId="{176AC7DB-18F1-45E6-94F6-EC492BE0993A}" parTransId="{5F43FFB9-34B4-4F1F-9F92-0BF1BBCAC2F2}" sibTransId="{1A91A924-E2CE-46CD-B048-0AF99F22528A}" srcId="{9EF015F7-631E-4D2D-8B5D-B49162DD188C}" srcOrd="2"/>
    <dgm:cxn destId="{E61D05F5-18F4-4357-8A35-5CEF9DF48CE7}" destOrd="0" modelId="{828823FC-F125-45AD-B412-B2272D612140}" presId="urn:microsoft.com/office/officeart/2005/8/layout/process4" srcId="{9EF015F7-631E-4D2D-8B5D-B49162DD188C}" srcOrd="0" type="presOf"/>
    <dgm:cxn destId="{138B6BE6-6F13-43A8-AB14-2E8DB78D960F}" destOrd="0" modelId="{0E3FD1FE-7032-467A-A2A5-3BC5A1EE58CA}" presId="urn:microsoft.com/office/officeart/2005/8/layout/process4" srcId="{80293874-24A2-4874-9A94-B2C7E4BC32D1}" srcOrd="0" type="presOf"/>
    <dgm:cxn destId="{B4A83301-5E0E-4233-875C-DB13F0B29CC7}" destOrd="0" modelId="{EA04ACF4-A36B-4E68-BA6A-355611CD1D33}" presId="urn:microsoft.com/office/officeart/2005/8/layout/process4" srcId="{E61D05F5-18F4-4357-8A35-5CEF9DF48CE7}" srcOrd="0" type="presParOf"/>
    <dgm:cxn destId="{138B6BE6-6F13-43A8-AB14-2E8DB78D960F}" destOrd="0" modelId="{10A5CD35-E7D1-4EB4-B03A-9E7308D1C494}" presId="urn:microsoft.com/office/officeart/2005/8/layout/process4" srcId="{B4A83301-5E0E-4233-875C-DB13F0B29CC7}" srcOrd="0" type="presParOf"/>
    <dgm:cxn destId="{7F57AF5A-890A-45A5-9974-191A6B3AD396}" destOrd="0" modelId="{463F226A-F7DB-4CF2-9972-AB8C5AEA4D46}" presId="urn:microsoft.com/office/officeart/2005/8/layout/process4" srcId="{E61D05F5-18F4-4357-8A35-5CEF9DF48CE7}" srcOrd="1" type="presParOf"/>
    <dgm:cxn destId="{6D162A45-9662-4C93-AE91-D6F4FC05D7D7}" destOrd="0" modelId="{D6E4403D-3D43-4828-90FC-1D9F4CC64A25}" presId="urn:microsoft.com/office/officeart/2005/8/layout/process4" srcId="{E61D05F5-18F4-4357-8A35-5CEF9DF48CE7}" srcOrd="2" type="presParOf"/>
    <dgm:cxn destId="{B52C1675-0EE7-48BA-A4D4-8703364C9508}" destOrd="0" modelId="{98D3F958-AE42-4263-BAFA-66EB4DF461C4}" presId="urn:microsoft.com/office/officeart/2005/8/layout/process4" srcId="{6D162A45-9662-4C93-AE91-D6F4FC05D7D7}" srcOrd="0" type="presParOf"/>
    <dgm:cxn destId="{27E96B1A-EAA7-464F-9091-0DFC9067A4BC}" destOrd="0" modelId="{21CEA892-31DD-4413-A7F3-603E928111C6}" presId="urn:microsoft.com/office/officeart/2005/8/layout/process4" srcId="{E61D05F5-18F4-4357-8A35-5CEF9DF48CE7}" srcOrd="3" type="presParOf"/>
    <dgm:cxn destId="{2B719146-70AB-43AC-876C-2AA5FCF1ED30}" destOrd="0" modelId="{4BBD384C-0A34-4F42-B29F-2A620BE16243}" presId="urn:microsoft.com/office/officeart/2005/8/layout/process4" srcId="{E61D05F5-18F4-4357-8A35-5CEF9DF48CE7}" srcOrd="4" type="presParOf"/>
    <dgm:cxn destId="{13A912D7-5AEA-4B41-8289-96D7E7C9D3D4}" destOrd="0" modelId="{D78DAC4E-2E4E-4432-9472-37F3CC4B8955}" presId="urn:microsoft.com/office/officeart/2005/8/layout/process4" srcId="{2B719146-70AB-43AC-876C-2AA5FCF1ED30}" srcOrd="0" type="presParOf"/>
    <dgm:cxn destId="{13179201-F3C0-4527-81F6-F84E5B2878A9}" destOrd="0" modelId="{73DF01C6-B60E-4EAB-B7EC-62E0F325248C}" presId="urn:microsoft.com/office/officeart/2005/8/layout/process4" srcId="{E61D05F5-18F4-4357-8A35-5CEF9DF48CE7}" srcOrd="5" type="presParOf"/>
    <dgm:cxn destId="{0E41259D-9EAF-46CF-A871-212310A9398C}" destOrd="0" modelId="{87E6F50E-7ED1-4536-A68C-9240C7FDAC50}" presId="urn:microsoft.com/office/officeart/2005/8/layout/process4" srcId="{E61D05F5-18F4-4357-8A35-5CEF9DF48CE7}" srcOrd="6" type="presParOf"/>
    <dgm:cxn destId="{264A6185-7ED1-45DB-B1E1-BE3044148CAE}" destOrd="0" modelId="{50CB79F0-C751-4F0E-A2D8-05DCB398DABD}" presId="urn:microsoft.com/office/officeart/2005/8/layout/process4" srcId="{0E41259D-9EAF-46CF-A871-212310A9398C}" srcOrd="0" type="presParOf"/>
    <dgm:cxn destId="{066DE316-9837-4AFC-9AB3-94CA961EF2DE}" destOrd="0" modelId="{9A35A017-0BFD-445F-BBC0-149D0A3FFDF9}" presId="urn:microsoft.com/office/officeart/2005/8/layout/process4" srcId="{E61D05F5-18F4-4357-8A35-5CEF9DF48CE7}" srcOrd="7" type="presParOf"/>
    <dgm:cxn destId="{6CE9EF4D-1640-4126-A8AF-A869AB8D5EAD}" destOrd="0" modelId="{03DD11D0-D14E-4691-8429-368880678E12}" presId="urn:microsoft.com/office/officeart/2005/8/layout/process4" srcId="{E61D05F5-18F4-4357-8A35-5CEF9DF48CE7}" srcOrd="8" type="presParOf"/>
    <dgm:cxn destId="{E9D0EF56-F242-4647-8EC7-718C0D7F39FB}" destOrd="0" modelId="{92373423-7A3B-44D4-BCB3-6221BEF46F6E}" presId="urn:microsoft.com/office/officeart/2005/8/layout/process4" srcId="{6CE9EF4D-1640-4126-A8AF-A869AB8D5EAD}" srcOrd="0"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19.xml><?xml version="1.0" encoding="utf-8"?>
<dgm:dataModel xmlns:dgm="http://schemas.openxmlformats.org/drawingml/2006/diagram" xmlns:a="http://schemas.openxmlformats.org/drawingml/2006/main">
  <dgm:ptLst>
    <dgm:pt modelId="{1821F1EF-E5B8-4C18-9637-496660C0376A}" type="doc">
      <dgm:prSet csCatId="colorful" csTypeId="urn:microsoft.com/office/officeart/2005/8/colors/colorful5" loCatId="cycle" loTypeId="urn:microsoft.com/office/officeart/2005/8/layout/cycle8" phldr="1" qsCatId="simple" qsTypeId="urn:microsoft.com/office/officeart/2005/8/quickstyle/simple1"/>
      <dgm:spPr/>
    </dgm:pt>
    <dgm:pt modelId="{25526E80-E81C-4342-AE1F-019C393425C5}">
      <dgm:prSet phldrT="[Text]"/>
      <dgm:spPr/>
      <dgm:t>
        <a:bodyPr numCol="1"/>
        <a:lstStyle/>
        <a:p>
          <a:r>
            <a:rPr lang="en-US">
              <a:latin charset="0" panose="02020603050405020304" pitchFamily="18" typeface="Times New Roman"/>
              <a:cs charset="0" panose="02020603050405020304" pitchFamily="18" typeface="Times New Roman"/>
            </a:rPr>
            <a:t>Individual </a:t>
          </a:r>
          <a:endParaRPr altLang="en-GB" dirty="0" lang="en-GB"/>
        </a:p>
      </dgm:t>
    </dgm:pt>
    <dgm:pt cxnId="{4F3D399B-D649-43D5-B4A1-B8B49FA64481}" modelId="{142F128C-DA21-4579-80C3-4DB9E313F9D1}" type="parTrans">
      <dgm:prSet/>
      <dgm:spPr/>
      <dgm:t>
        <a:bodyPr numCol="1"/>
        <a:lstStyle/>
        <a:p>
          <a:endParaRPr altLang="en-GB" lang="en-GB"/>
        </a:p>
      </dgm:t>
    </dgm:pt>
    <dgm:pt cxnId="{4F3D399B-D649-43D5-B4A1-B8B49FA64481}" modelId="{4FD8E533-ABBF-4E60-A235-56087CD272ED}" type="sibTrans">
      <dgm:prSet/>
      <dgm:spPr/>
      <dgm:t>
        <a:bodyPr numCol="1"/>
        <a:lstStyle/>
        <a:p>
          <a:endParaRPr altLang="en-GB" lang="en-GB"/>
        </a:p>
      </dgm:t>
    </dgm:pt>
    <dgm:pt modelId="{A9FB35CA-C576-44F1-9BAF-9217C8A1881D}">
      <dgm:prSet/>
      <dgm:spPr/>
      <dgm:t>
        <a:bodyPr numCol="1"/>
        <a:lstStyle/>
        <a:p>
          <a:r>
            <a:rPr i="0" lang="en-US">
              <a:effectLst/>
              <a:latin charset="0" panose="02020603050405020304" pitchFamily="18" typeface="Times New Roman"/>
              <a:cs charset="0" panose="02020603050405020304" pitchFamily="18" typeface="Times New Roman"/>
            </a:rPr>
            <a:t>Community </a:t>
          </a:r>
          <a:endParaRPr dirty="0" i="0" lang="en-US">
            <a:effectLst/>
            <a:latin charset="0" panose="02020603050405020304" pitchFamily="18" typeface="Times New Roman"/>
            <a:cs charset="0" panose="02020603050405020304" pitchFamily="18" typeface="Times New Roman"/>
          </a:endParaRPr>
        </a:p>
      </dgm:t>
    </dgm:pt>
    <dgm:pt cxnId="{494B3F63-3979-44FA-B29E-9A95B2F0ACBE}" modelId="{8563344D-70B7-46F3-9924-26B5FB7721E8}" type="parTrans">
      <dgm:prSet/>
      <dgm:spPr/>
      <dgm:t>
        <a:bodyPr numCol="1"/>
        <a:lstStyle/>
        <a:p>
          <a:endParaRPr altLang="en-GB" lang="en-GB"/>
        </a:p>
      </dgm:t>
    </dgm:pt>
    <dgm:pt cxnId="{494B3F63-3979-44FA-B29E-9A95B2F0ACBE}" modelId="{84A168AA-CB63-498F-9EB1-8DCEDA65C7A6}" type="sibTrans">
      <dgm:prSet/>
      <dgm:spPr/>
      <dgm:t>
        <a:bodyPr numCol="1"/>
        <a:lstStyle/>
        <a:p>
          <a:endParaRPr altLang="en-GB" lang="en-GB"/>
        </a:p>
      </dgm:t>
    </dgm:pt>
    <dgm:pt modelId="{01989F5B-FA84-4A5E-AE23-7F4755DA4B75}">
      <dgm:prSet/>
      <dgm:spPr/>
      <dgm:t>
        <a:bodyPr numCol="1"/>
        <a:lstStyle/>
        <a:p>
          <a:r>
            <a:rPr lang="en-US">
              <a:latin charset="0" panose="02020603050405020304" pitchFamily="18" typeface="Times New Roman"/>
              <a:cs charset="0" panose="02020603050405020304" pitchFamily="18" typeface="Times New Roman"/>
            </a:rPr>
            <a:t>Heath care provider </a:t>
          </a:r>
          <a:endParaRPr dirty="0" lang="en-US">
            <a:latin charset="0" panose="02020603050405020304" pitchFamily="18" typeface="Times New Roman"/>
            <a:cs charset="0" panose="02020603050405020304" pitchFamily="18" typeface="Times New Roman"/>
          </a:endParaRPr>
        </a:p>
      </dgm:t>
    </dgm:pt>
    <dgm:pt cxnId="{0CD7F20D-C05B-4125-ABE0-D17511AE9D4D}" modelId="{01D8B8AB-404F-4C54-BAD3-BF9629A58759}" type="parTrans">
      <dgm:prSet/>
      <dgm:spPr/>
      <dgm:t>
        <a:bodyPr numCol="1"/>
        <a:lstStyle/>
        <a:p>
          <a:endParaRPr altLang="en-GB" lang="en-GB"/>
        </a:p>
      </dgm:t>
    </dgm:pt>
    <dgm:pt cxnId="{0CD7F20D-C05B-4125-ABE0-D17511AE9D4D}" modelId="{D8E1AAF7-7811-490A-9C6D-2BF703BFC76A}" type="sibTrans">
      <dgm:prSet/>
      <dgm:spPr/>
      <dgm:t>
        <a:bodyPr numCol="1"/>
        <a:lstStyle/>
        <a:p>
          <a:endParaRPr altLang="en-GB" lang="en-GB"/>
        </a:p>
      </dgm:t>
    </dgm:pt>
    <dgm:pt modelId="{CC78A978-A50B-4CE1-A302-EEF7ADC5DE5E}">
      <dgm:prSet/>
      <dgm:spPr/>
      <dgm:t>
        <a:bodyPr numCol="1"/>
        <a:lstStyle/>
        <a:p>
          <a:r>
            <a:rPr i="0" lang="en-US">
              <a:effectLst/>
              <a:latin charset="0" panose="02020603050405020304" pitchFamily="18" typeface="Times New Roman"/>
              <a:cs charset="0" panose="02020603050405020304" pitchFamily="18" typeface="Times New Roman"/>
            </a:rPr>
            <a:t>Local support </a:t>
          </a:r>
          <a:endParaRPr dirty="0" i="0" lang="en-US">
            <a:effectLst/>
            <a:latin charset="0" panose="02020603050405020304" pitchFamily="18" typeface="Times New Roman"/>
            <a:cs charset="0" panose="02020603050405020304" pitchFamily="18" typeface="Times New Roman"/>
          </a:endParaRPr>
        </a:p>
      </dgm:t>
    </dgm:pt>
    <dgm:pt cxnId="{F8F3FA28-AF25-480A-A072-536DC89FC767}" modelId="{88EC2442-CA6B-4A1F-87B5-A6FF6328C18D}" type="parTrans">
      <dgm:prSet/>
      <dgm:spPr/>
      <dgm:t>
        <a:bodyPr numCol="1"/>
        <a:lstStyle/>
        <a:p>
          <a:endParaRPr altLang="en-GB" lang="en-GB"/>
        </a:p>
      </dgm:t>
    </dgm:pt>
    <dgm:pt cxnId="{F8F3FA28-AF25-480A-A072-536DC89FC767}" modelId="{9E762B6B-146D-4309-A200-048E805EA1D0}" type="sibTrans">
      <dgm:prSet/>
      <dgm:spPr/>
      <dgm:t>
        <a:bodyPr numCol="1"/>
        <a:lstStyle/>
        <a:p>
          <a:endParaRPr altLang="en-GB" lang="en-GB"/>
        </a:p>
      </dgm:t>
    </dgm:pt>
    <dgm:pt modelId="{5A9B1623-A8FB-4DAC-A267-ECA650C8A645}">
      <dgm:prSet/>
      <dgm:spPr/>
      <dgm:t>
        <a:bodyPr numCol="1"/>
        <a:lstStyle/>
        <a:p>
          <a:r>
            <a:rPr lang="en-US">
              <a:latin charset="0" panose="02020603050405020304" pitchFamily="18" typeface="Times New Roman"/>
              <a:cs charset="0" panose="02020603050405020304" pitchFamily="18" typeface="Times New Roman"/>
            </a:rPr>
            <a:t>Support from outside of the community</a:t>
          </a:r>
          <a:endParaRPr dirty="0" lang="en-US">
            <a:latin charset="0" panose="02020603050405020304" pitchFamily="18" typeface="Times New Roman"/>
            <a:cs charset="0" panose="02020603050405020304" pitchFamily="18" typeface="Times New Roman"/>
          </a:endParaRPr>
        </a:p>
      </dgm:t>
    </dgm:pt>
    <dgm:pt cxnId="{F59E474E-F52F-46A6-BFC7-F1D74290E9E9}" modelId="{0F227B0F-817A-4A83-895D-8E06E5ABB885}" type="parTrans">
      <dgm:prSet/>
      <dgm:spPr/>
      <dgm:t>
        <a:bodyPr numCol="1"/>
        <a:lstStyle/>
        <a:p>
          <a:endParaRPr altLang="en-GB" lang="en-GB"/>
        </a:p>
      </dgm:t>
    </dgm:pt>
    <dgm:pt cxnId="{F59E474E-F52F-46A6-BFC7-F1D74290E9E9}" modelId="{3148E7DD-C927-4B34-8155-A13581BEE864}" type="sibTrans">
      <dgm:prSet/>
      <dgm:spPr/>
      <dgm:t>
        <a:bodyPr numCol="1"/>
        <a:lstStyle/>
        <a:p>
          <a:endParaRPr altLang="en-GB" lang="en-GB"/>
        </a:p>
      </dgm:t>
    </dgm:pt>
    <dgm:pt modelId="{75775C1F-380B-4977-9F2A-D7A6F2EB3C6E}">
      <dgm:prSet/>
      <dgm:spPr/>
      <dgm:t>
        <a:bodyPr numCol="1"/>
        <a:lstStyle/>
        <a:p>
          <a:r>
            <a:rPr i="0" lang="en-US">
              <a:effectLst/>
              <a:latin charset="0" panose="02020603050405020304" pitchFamily="18" typeface="Times New Roman"/>
              <a:cs charset="0" panose="02020603050405020304" pitchFamily="18" typeface="Times New Roman"/>
            </a:rPr>
            <a:t>Policy development</a:t>
          </a:r>
          <a:endParaRPr dirty="0" i="0" lang="en-US">
            <a:effectLst/>
            <a:latin charset="0" panose="02020603050405020304" pitchFamily="18" typeface="Times New Roman"/>
            <a:cs charset="0" panose="02020603050405020304" pitchFamily="18" typeface="Times New Roman"/>
          </a:endParaRPr>
        </a:p>
      </dgm:t>
    </dgm:pt>
    <dgm:pt cxnId="{35D79EF1-CED0-418A-BD52-526DDF4A4D18}" modelId="{CFC09CC8-A993-48A3-9B36-2E04DE03D485}" type="parTrans">
      <dgm:prSet/>
      <dgm:spPr/>
      <dgm:t>
        <a:bodyPr numCol="1"/>
        <a:lstStyle/>
        <a:p>
          <a:endParaRPr altLang="en-GB" lang="en-GB"/>
        </a:p>
      </dgm:t>
    </dgm:pt>
    <dgm:pt cxnId="{35D79EF1-CED0-418A-BD52-526DDF4A4D18}" modelId="{821508B9-687F-4A92-813C-5AE081BD4A1C}" type="sibTrans">
      <dgm:prSet/>
      <dgm:spPr/>
      <dgm:t>
        <a:bodyPr numCol="1"/>
        <a:lstStyle/>
        <a:p>
          <a:endParaRPr altLang="en-GB" lang="en-GB"/>
        </a:p>
      </dgm:t>
    </dgm:pt>
    <dgm:pt modelId="{ABECC7DC-7F90-4142-8AD5-67F8A72C1AC5}" type="pres">
      <dgm:prSet presAssocID="{1821F1EF-E5B8-4C18-9637-496660C0376A}" presName="compositeShape" presStyleCnt="0">
        <dgm:presLayoutVars>
          <dgm:chMax val="7"/>
          <dgm:dir/>
          <dgm:resizeHandles val="exact"/>
        </dgm:presLayoutVars>
      </dgm:prSet>
      <dgm:spPr/>
    </dgm:pt>
    <dgm:pt modelId="{DE926565-1E5E-491A-8E98-7B5C0CD6A781}" type="pres">
      <dgm:prSet presAssocID="{1821F1EF-E5B8-4C18-9637-496660C0376A}" presName="wedge1" presStyleCnt="6" presStyleIdx="0" presStyleLbl="node1"/>
      <dgm:spPr/>
    </dgm:pt>
    <dgm:pt modelId="{6834A9A4-7211-4F1D-B18D-5496F2F14E6C}" type="pres">
      <dgm:prSet presAssocID="{1821F1EF-E5B8-4C18-9637-496660C0376A}" presName="dummy1a" presStyleCnt="0"/>
      <dgm:spPr/>
    </dgm:pt>
    <dgm:pt modelId="{62C4722A-932B-4C07-B389-098354E275D6}" type="pres">
      <dgm:prSet presAssocID="{1821F1EF-E5B8-4C18-9637-496660C0376A}" presName="dummy1b" presStyleCnt="0"/>
      <dgm:spPr/>
    </dgm:pt>
    <dgm:pt modelId="{E07BCC98-C7E4-4ABA-A595-5C477B5D53BF}" type="pres">
      <dgm:prSet presAssocID="{1821F1EF-E5B8-4C18-9637-496660C0376A}" presName="wedge1Tx" presStyleCnt="6" presStyleIdx="0" presStyleLbl="node1">
        <dgm:presLayoutVars>
          <dgm:chMax val="0"/>
          <dgm:chPref val="0"/>
          <dgm:bulletEnabled val="1"/>
        </dgm:presLayoutVars>
      </dgm:prSet>
      <dgm:spPr/>
    </dgm:pt>
    <dgm:pt modelId="{C00D0162-FBFA-45CC-81F2-C08FF31275B7}" type="pres">
      <dgm:prSet presAssocID="{1821F1EF-E5B8-4C18-9637-496660C0376A}" presName="wedge2" presStyleCnt="6" presStyleIdx="1" presStyleLbl="node1"/>
      <dgm:spPr/>
    </dgm:pt>
    <dgm:pt modelId="{31EE7174-7A08-4486-BDFA-2B6FE41281C3}" type="pres">
      <dgm:prSet presAssocID="{1821F1EF-E5B8-4C18-9637-496660C0376A}" presName="dummy2a" presStyleCnt="0"/>
      <dgm:spPr/>
    </dgm:pt>
    <dgm:pt modelId="{6B0A66FA-F196-43B7-997B-52CB149DE6B7}" type="pres">
      <dgm:prSet presAssocID="{1821F1EF-E5B8-4C18-9637-496660C0376A}" presName="dummy2b" presStyleCnt="0"/>
      <dgm:spPr/>
    </dgm:pt>
    <dgm:pt modelId="{66B950D7-4CD8-4B26-894F-EE410D79E581}" type="pres">
      <dgm:prSet presAssocID="{1821F1EF-E5B8-4C18-9637-496660C0376A}" presName="wedge2Tx" presStyleCnt="6" presStyleIdx="1" presStyleLbl="node1">
        <dgm:presLayoutVars>
          <dgm:chMax val="0"/>
          <dgm:chPref val="0"/>
          <dgm:bulletEnabled val="1"/>
        </dgm:presLayoutVars>
      </dgm:prSet>
      <dgm:spPr/>
    </dgm:pt>
    <dgm:pt modelId="{23FFACCB-FF8F-47A3-A7F6-68B7AE3A95A0}" type="pres">
      <dgm:prSet presAssocID="{1821F1EF-E5B8-4C18-9637-496660C0376A}" presName="wedge3" presStyleCnt="6" presStyleIdx="2" presStyleLbl="node1"/>
      <dgm:spPr/>
    </dgm:pt>
    <dgm:pt modelId="{6E980A7C-7062-4107-A5FE-B2CE94ED9232}" type="pres">
      <dgm:prSet presAssocID="{1821F1EF-E5B8-4C18-9637-496660C0376A}" presName="dummy3a" presStyleCnt="0"/>
      <dgm:spPr/>
    </dgm:pt>
    <dgm:pt modelId="{DCD73B35-8BC2-4D41-AA43-3E58F13F7F6E}" type="pres">
      <dgm:prSet presAssocID="{1821F1EF-E5B8-4C18-9637-496660C0376A}" presName="dummy3b" presStyleCnt="0"/>
      <dgm:spPr/>
    </dgm:pt>
    <dgm:pt modelId="{28F7AA34-FD6F-467D-A891-1A5C62BFBC10}" type="pres">
      <dgm:prSet presAssocID="{1821F1EF-E5B8-4C18-9637-496660C0376A}" presName="wedge3Tx" presStyleCnt="6" presStyleIdx="2" presStyleLbl="node1">
        <dgm:presLayoutVars>
          <dgm:chMax val="0"/>
          <dgm:chPref val="0"/>
          <dgm:bulletEnabled val="1"/>
        </dgm:presLayoutVars>
      </dgm:prSet>
      <dgm:spPr/>
    </dgm:pt>
    <dgm:pt modelId="{CBA7FBEF-47B1-44F2-9128-6596D935F791}" type="pres">
      <dgm:prSet presAssocID="{1821F1EF-E5B8-4C18-9637-496660C0376A}" presName="wedge4" presStyleCnt="6" presStyleIdx="3" presStyleLbl="node1"/>
      <dgm:spPr/>
    </dgm:pt>
    <dgm:pt modelId="{D60F6FA6-62F4-4078-8533-B27579BF991B}" type="pres">
      <dgm:prSet presAssocID="{1821F1EF-E5B8-4C18-9637-496660C0376A}" presName="dummy4a" presStyleCnt="0"/>
      <dgm:spPr/>
    </dgm:pt>
    <dgm:pt modelId="{2314E90E-A48E-40DB-B342-752279541B90}" type="pres">
      <dgm:prSet presAssocID="{1821F1EF-E5B8-4C18-9637-496660C0376A}" presName="dummy4b" presStyleCnt="0"/>
      <dgm:spPr/>
    </dgm:pt>
    <dgm:pt modelId="{4C97DA5C-19FD-4729-ACA7-CD47BE3D06A1}" type="pres">
      <dgm:prSet presAssocID="{1821F1EF-E5B8-4C18-9637-496660C0376A}" presName="wedge4Tx" presStyleCnt="6" presStyleIdx="3" presStyleLbl="node1">
        <dgm:presLayoutVars>
          <dgm:chMax val="0"/>
          <dgm:chPref val="0"/>
          <dgm:bulletEnabled val="1"/>
        </dgm:presLayoutVars>
      </dgm:prSet>
      <dgm:spPr/>
    </dgm:pt>
    <dgm:pt modelId="{8B2A8A7A-DB95-47EA-992A-9629CE6EEC71}" type="pres">
      <dgm:prSet presAssocID="{1821F1EF-E5B8-4C18-9637-496660C0376A}" presName="wedge5" presStyleCnt="6" presStyleIdx="4" presStyleLbl="node1"/>
      <dgm:spPr/>
    </dgm:pt>
    <dgm:pt modelId="{5F2018DD-4011-4B19-AC43-A9BF3ECF2307}" type="pres">
      <dgm:prSet presAssocID="{1821F1EF-E5B8-4C18-9637-496660C0376A}" presName="dummy5a" presStyleCnt="0"/>
      <dgm:spPr/>
    </dgm:pt>
    <dgm:pt modelId="{2FB1FDC8-DA47-43BC-B5BC-E781022F54F6}" type="pres">
      <dgm:prSet presAssocID="{1821F1EF-E5B8-4C18-9637-496660C0376A}" presName="dummy5b" presStyleCnt="0"/>
      <dgm:spPr/>
    </dgm:pt>
    <dgm:pt modelId="{C667B530-9F6D-4638-8662-3BC14336453C}" type="pres">
      <dgm:prSet presAssocID="{1821F1EF-E5B8-4C18-9637-496660C0376A}" presName="wedge5Tx" presStyleCnt="6" presStyleIdx="4" presStyleLbl="node1">
        <dgm:presLayoutVars>
          <dgm:chMax val="0"/>
          <dgm:chPref val="0"/>
          <dgm:bulletEnabled val="1"/>
        </dgm:presLayoutVars>
      </dgm:prSet>
      <dgm:spPr/>
    </dgm:pt>
    <dgm:pt modelId="{C646D1A5-D70E-4F7A-BA4F-E3C3D4BB023A}" type="pres">
      <dgm:prSet presAssocID="{1821F1EF-E5B8-4C18-9637-496660C0376A}" presName="wedge6" presStyleCnt="6" presStyleIdx="5" presStyleLbl="node1"/>
      <dgm:spPr/>
    </dgm:pt>
    <dgm:pt modelId="{421D12B7-7C2F-4870-B874-B53BD7899B6D}" type="pres">
      <dgm:prSet presAssocID="{1821F1EF-E5B8-4C18-9637-496660C0376A}" presName="dummy6a" presStyleCnt="0"/>
      <dgm:spPr/>
    </dgm:pt>
    <dgm:pt modelId="{4F4F5256-252D-47D7-A5BB-F6CFB4657DCB}" type="pres">
      <dgm:prSet presAssocID="{1821F1EF-E5B8-4C18-9637-496660C0376A}" presName="dummy6b" presStyleCnt="0"/>
      <dgm:spPr/>
    </dgm:pt>
    <dgm:pt modelId="{978576AD-9C34-456A-8792-5F5FF8324524}" type="pres">
      <dgm:prSet presAssocID="{1821F1EF-E5B8-4C18-9637-496660C0376A}" presName="wedge6Tx" presStyleCnt="6" presStyleIdx="5" presStyleLbl="node1">
        <dgm:presLayoutVars>
          <dgm:chMax val="0"/>
          <dgm:chPref val="0"/>
          <dgm:bulletEnabled val="1"/>
        </dgm:presLayoutVars>
      </dgm:prSet>
      <dgm:spPr/>
    </dgm:pt>
    <dgm:pt modelId="{CE92A5FC-83AA-49D7-AFB4-44C778CA17C8}" type="pres">
      <dgm:prSet presAssocID="{4FD8E533-ABBF-4E60-A235-56087CD272ED}" presName="arrowWedge1" presStyleCnt="6" presStyleIdx="0" presStyleLbl="fgSibTrans2D1"/>
      <dgm:spPr/>
    </dgm:pt>
    <dgm:pt modelId="{D2DCD62A-BA6D-4528-9E89-65FE1B360A4A}" type="pres">
      <dgm:prSet presAssocID="{84A168AA-CB63-498F-9EB1-8DCEDA65C7A6}" presName="arrowWedge2" presStyleCnt="6" presStyleIdx="1" presStyleLbl="fgSibTrans2D1"/>
      <dgm:spPr/>
    </dgm:pt>
    <dgm:pt modelId="{10F8F2AD-847D-4AA8-90B3-64ED068C1D45}" type="pres">
      <dgm:prSet presAssocID="{D8E1AAF7-7811-490A-9C6D-2BF703BFC76A}" presName="arrowWedge3" presStyleCnt="6" presStyleIdx="2" presStyleLbl="fgSibTrans2D1"/>
      <dgm:spPr/>
    </dgm:pt>
    <dgm:pt modelId="{1BF65FF8-55FC-4A8A-843F-17F99083BC6A}" type="pres">
      <dgm:prSet presAssocID="{9E762B6B-146D-4309-A200-048E805EA1D0}" presName="arrowWedge4" presStyleCnt="6" presStyleIdx="3" presStyleLbl="fgSibTrans2D1"/>
      <dgm:spPr/>
    </dgm:pt>
    <dgm:pt modelId="{F9365A84-2E94-48A0-8D8E-5B35E43317DE}" type="pres">
      <dgm:prSet presAssocID="{3148E7DD-C927-4B34-8155-A13581BEE864}" presName="arrowWedge5" presStyleCnt="6" presStyleIdx="4" presStyleLbl="fgSibTrans2D1"/>
      <dgm:spPr/>
    </dgm:pt>
    <dgm:pt modelId="{9E691C39-9F64-40FC-99A2-C7B29B450352}" type="pres">
      <dgm:prSet presAssocID="{821508B9-687F-4A92-813C-5AE081BD4A1C}" presName="arrowWedge6" presStyleCnt="6" presStyleIdx="5" presStyleLbl="fgSibTrans2D1"/>
      <dgm:spPr/>
    </dgm:pt>
  </dgm:ptLst>
  <dgm:cxnLst>
    <dgm:cxn destId="{01989F5B-FA84-4A5E-AE23-7F4755DA4B75}" destOrd="0" modelId="{0CD7F20D-C05B-4125-ABE0-D17511AE9D4D}" parTransId="{01D8B8AB-404F-4C54-BAD3-BF9629A58759}" sibTransId="{D8E1AAF7-7811-490A-9C6D-2BF703BFC76A}" srcId="{1821F1EF-E5B8-4C18-9637-496660C0376A}" srcOrd="2"/>
    <dgm:cxn destId="{CBA7FBEF-47B1-44F2-9128-6596D935F791}" destOrd="0" modelId="{2C87C216-8C88-4FB0-9AD4-7F66C439205A}" presId="urn:microsoft.com/office/officeart/2005/8/layout/cycle8" srcId="{CC78A978-A50B-4CE1-A302-EEF7ADC5DE5E}" srcOrd="0" type="presOf"/>
    <dgm:cxn destId="{4C97DA5C-19FD-4729-ACA7-CD47BE3D06A1}" destOrd="0" modelId="{B1E2511A-E970-48D7-B879-90AE2215B696}" presId="urn:microsoft.com/office/officeart/2005/8/layout/cycle8" srcId="{CC78A978-A50B-4CE1-A302-EEF7ADC5DE5E}" srcOrd="1" type="presOf"/>
    <dgm:cxn destId="{E07BCC98-C7E4-4ABA-A595-5C477B5D53BF}" destOrd="0" modelId="{CE530720-D134-4270-A814-F213CFD481F1}" presId="urn:microsoft.com/office/officeart/2005/8/layout/cycle8" srcId="{25526E80-E81C-4342-AE1F-019C393425C5}" srcOrd="1" type="presOf"/>
    <dgm:cxn destId="{CC78A978-A50B-4CE1-A302-EEF7ADC5DE5E}" destOrd="0" modelId="{F8F3FA28-AF25-480A-A072-536DC89FC767}" parTransId="{88EC2442-CA6B-4A1F-87B5-A6FF6328C18D}" sibTransId="{9E762B6B-146D-4309-A200-048E805EA1D0}" srcId="{1821F1EF-E5B8-4C18-9637-496660C0376A}" srcOrd="3"/>
    <dgm:cxn destId="{23FFACCB-FF8F-47A3-A7F6-68B7AE3A95A0}" destOrd="0" modelId="{C4D23335-FAB5-4E92-AD47-C8BFCE1F7FCB}" presId="urn:microsoft.com/office/officeart/2005/8/layout/cycle8" srcId="{01989F5B-FA84-4A5E-AE23-7F4755DA4B75}" srcOrd="0" type="presOf"/>
    <dgm:cxn destId="{C667B530-9F6D-4638-8662-3BC14336453C}" destOrd="0" modelId="{966E9D60-76B4-47F7-A45E-5C8CF322D2B2}" presId="urn:microsoft.com/office/officeart/2005/8/layout/cycle8" srcId="{5A9B1623-A8FB-4DAC-A267-ECA650C8A645}" srcOrd="1" type="presOf"/>
    <dgm:cxn destId="{A9FB35CA-C576-44F1-9BAF-9217C8A1881D}" destOrd="0" modelId="{494B3F63-3979-44FA-B29E-9A95B2F0ACBE}" parTransId="{8563344D-70B7-46F3-9924-26B5FB7721E8}" sibTransId="{84A168AA-CB63-498F-9EB1-8DCEDA65C7A6}" srcId="{1821F1EF-E5B8-4C18-9637-496660C0376A}" srcOrd="1"/>
    <dgm:cxn destId="{5A9B1623-A8FB-4DAC-A267-ECA650C8A645}" destOrd="0" modelId="{F59E474E-F52F-46A6-BFC7-F1D74290E9E9}" parTransId="{0F227B0F-817A-4A83-895D-8E06E5ABB885}" sibTransId="{3148E7DD-C927-4B34-8155-A13581BEE864}" srcId="{1821F1EF-E5B8-4C18-9637-496660C0376A}" srcOrd="4"/>
    <dgm:cxn destId="{DE926565-1E5E-491A-8E98-7B5C0CD6A781}" destOrd="0" modelId="{90119854-59E8-42B6-B083-4FFE0EA28673}" presId="urn:microsoft.com/office/officeart/2005/8/layout/cycle8" srcId="{25526E80-E81C-4342-AE1F-019C393425C5}" srcOrd="0" type="presOf"/>
    <dgm:cxn destId="{28F7AA34-FD6F-467D-A891-1A5C62BFBC10}" destOrd="0" modelId="{2162A554-2DF8-4F82-885C-61BD4EAB82EC}" presId="urn:microsoft.com/office/officeart/2005/8/layout/cycle8" srcId="{01989F5B-FA84-4A5E-AE23-7F4755DA4B75}" srcOrd="1" type="presOf"/>
    <dgm:cxn destId="{25526E80-E81C-4342-AE1F-019C393425C5}" destOrd="0" modelId="{4F3D399B-D649-43D5-B4A1-B8B49FA64481}" parTransId="{142F128C-DA21-4579-80C3-4DB9E313F9D1}" sibTransId="{4FD8E533-ABBF-4E60-A235-56087CD272ED}" srcId="{1821F1EF-E5B8-4C18-9637-496660C0376A}" srcOrd="0"/>
    <dgm:cxn destId="{66B950D7-4CD8-4B26-894F-EE410D79E581}" destOrd="0" modelId="{DB51C5A9-1436-4152-A0A7-E18013BBC390}" presId="urn:microsoft.com/office/officeart/2005/8/layout/cycle8" srcId="{A9FB35CA-C576-44F1-9BAF-9217C8A1881D}" srcOrd="1" type="presOf"/>
    <dgm:cxn destId="{C646D1A5-D70E-4F7A-BA4F-E3C3D4BB023A}" destOrd="0" modelId="{2E86DEC1-D4F3-4599-A9CA-6C1716BD1422}" presId="urn:microsoft.com/office/officeart/2005/8/layout/cycle8" srcId="{75775C1F-380B-4977-9F2A-D7A6F2EB3C6E}" srcOrd="0" type="presOf"/>
    <dgm:cxn destId="{8B2A8A7A-DB95-47EA-992A-9629CE6EEC71}" destOrd="0" modelId="{1A4D19D5-8C83-465F-B32D-64EE8EB6677D}" presId="urn:microsoft.com/office/officeart/2005/8/layout/cycle8" srcId="{5A9B1623-A8FB-4DAC-A267-ECA650C8A645}" srcOrd="0" type="presOf"/>
    <dgm:cxn destId="{ABECC7DC-7F90-4142-8AD5-67F8A72C1AC5}" destOrd="0" modelId="{B077E1D6-1572-4A50-A361-931168CBF595}" presId="urn:microsoft.com/office/officeart/2005/8/layout/cycle8" srcId="{1821F1EF-E5B8-4C18-9637-496660C0376A}" srcOrd="0" type="presOf"/>
    <dgm:cxn destId="{C00D0162-FBFA-45CC-81F2-C08FF31275B7}" destOrd="0" modelId="{45B330DE-83C0-40FF-923F-3E1D4A8D7F7F}" presId="urn:microsoft.com/office/officeart/2005/8/layout/cycle8" srcId="{A9FB35CA-C576-44F1-9BAF-9217C8A1881D}" srcOrd="0" type="presOf"/>
    <dgm:cxn destId="{75775C1F-380B-4977-9F2A-D7A6F2EB3C6E}" destOrd="0" modelId="{35D79EF1-CED0-418A-BD52-526DDF4A4D18}" parTransId="{CFC09CC8-A993-48A3-9B36-2E04DE03D485}" sibTransId="{821508B9-687F-4A92-813C-5AE081BD4A1C}" srcId="{1821F1EF-E5B8-4C18-9637-496660C0376A}" srcOrd="5"/>
    <dgm:cxn destId="{978576AD-9C34-456A-8792-5F5FF8324524}" destOrd="0" modelId="{DDB0CFFE-F8D4-4EBC-9434-0B12DBEE4863}" presId="urn:microsoft.com/office/officeart/2005/8/layout/cycle8" srcId="{75775C1F-380B-4977-9F2A-D7A6F2EB3C6E}" srcOrd="1" type="presOf"/>
    <dgm:cxn destId="{DE926565-1E5E-491A-8E98-7B5C0CD6A781}" destOrd="0" modelId="{6A6569CC-067D-4C5F-AA6D-7467CD6E03AE}" presId="urn:microsoft.com/office/officeart/2005/8/layout/cycle8" srcId="{ABECC7DC-7F90-4142-8AD5-67F8A72C1AC5}" srcOrd="0" type="presParOf"/>
    <dgm:cxn destId="{6834A9A4-7211-4F1D-B18D-5496F2F14E6C}" destOrd="0" modelId="{1797EDD6-E454-44D1-9101-E4F37F5A0A1A}" presId="urn:microsoft.com/office/officeart/2005/8/layout/cycle8" srcId="{ABECC7DC-7F90-4142-8AD5-67F8A72C1AC5}" srcOrd="1" type="presParOf"/>
    <dgm:cxn destId="{62C4722A-932B-4C07-B389-098354E275D6}" destOrd="0" modelId="{EF288F52-C15D-4012-89FD-B9F18BF29892}" presId="urn:microsoft.com/office/officeart/2005/8/layout/cycle8" srcId="{ABECC7DC-7F90-4142-8AD5-67F8A72C1AC5}" srcOrd="2" type="presParOf"/>
    <dgm:cxn destId="{E07BCC98-C7E4-4ABA-A595-5C477B5D53BF}" destOrd="0" modelId="{8916CFB3-D97B-4B41-921F-12A6964F964A}" presId="urn:microsoft.com/office/officeart/2005/8/layout/cycle8" srcId="{ABECC7DC-7F90-4142-8AD5-67F8A72C1AC5}" srcOrd="3" type="presParOf"/>
    <dgm:cxn destId="{C00D0162-FBFA-45CC-81F2-C08FF31275B7}" destOrd="0" modelId="{528442AF-8E00-464D-96B2-AC81F2CFC536}" presId="urn:microsoft.com/office/officeart/2005/8/layout/cycle8" srcId="{ABECC7DC-7F90-4142-8AD5-67F8A72C1AC5}" srcOrd="4" type="presParOf"/>
    <dgm:cxn destId="{31EE7174-7A08-4486-BDFA-2B6FE41281C3}" destOrd="0" modelId="{8EE9D38E-2018-45AF-88CE-2C3313709A4D}" presId="urn:microsoft.com/office/officeart/2005/8/layout/cycle8" srcId="{ABECC7DC-7F90-4142-8AD5-67F8A72C1AC5}" srcOrd="5" type="presParOf"/>
    <dgm:cxn destId="{6B0A66FA-F196-43B7-997B-52CB149DE6B7}" destOrd="0" modelId="{78A1C3D8-D3BC-4A29-B76B-E3E6A078651B}" presId="urn:microsoft.com/office/officeart/2005/8/layout/cycle8" srcId="{ABECC7DC-7F90-4142-8AD5-67F8A72C1AC5}" srcOrd="6" type="presParOf"/>
    <dgm:cxn destId="{66B950D7-4CD8-4B26-894F-EE410D79E581}" destOrd="0" modelId="{DFBB6A93-0204-4CA5-978F-0D318069A96E}" presId="urn:microsoft.com/office/officeart/2005/8/layout/cycle8" srcId="{ABECC7DC-7F90-4142-8AD5-67F8A72C1AC5}" srcOrd="7" type="presParOf"/>
    <dgm:cxn destId="{23FFACCB-FF8F-47A3-A7F6-68B7AE3A95A0}" destOrd="0" modelId="{795EB268-D065-47EE-B9E8-A147E8DAA555}" presId="urn:microsoft.com/office/officeart/2005/8/layout/cycle8" srcId="{ABECC7DC-7F90-4142-8AD5-67F8A72C1AC5}" srcOrd="8" type="presParOf"/>
    <dgm:cxn destId="{6E980A7C-7062-4107-A5FE-B2CE94ED9232}" destOrd="0" modelId="{D95BB979-D10C-4759-9790-1918993486B8}" presId="urn:microsoft.com/office/officeart/2005/8/layout/cycle8" srcId="{ABECC7DC-7F90-4142-8AD5-67F8A72C1AC5}" srcOrd="9" type="presParOf"/>
    <dgm:cxn destId="{DCD73B35-8BC2-4D41-AA43-3E58F13F7F6E}" destOrd="0" modelId="{6D1CCC74-4E29-43F9-BD75-7F54D89DA0CF}" presId="urn:microsoft.com/office/officeart/2005/8/layout/cycle8" srcId="{ABECC7DC-7F90-4142-8AD5-67F8A72C1AC5}" srcOrd="10" type="presParOf"/>
    <dgm:cxn destId="{28F7AA34-FD6F-467D-A891-1A5C62BFBC10}" destOrd="0" modelId="{926EDEB8-CDCD-4CB0-8543-2071DFEEE61A}" presId="urn:microsoft.com/office/officeart/2005/8/layout/cycle8" srcId="{ABECC7DC-7F90-4142-8AD5-67F8A72C1AC5}" srcOrd="11" type="presParOf"/>
    <dgm:cxn destId="{CBA7FBEF-47B1-44F2-9128-6596D935F791}" destOrd="0" modelId="{78696C2D-2AD8-407F-AA47-49B5E6098B18}" presId="urn:microsoft.com/office/officeart/2005/8/layout/cycle8" srcId="{ABECC7DC-7F90-4142-8AD5-67F8A72C1AC5}" srcOrd="12" type="presParOf"/>
    <dgm:cxn destId="{D60F6FA6-62F4-4078-8533-B27579BF991B}" destOrd="0" modelId="{23764F62-FE8F-45E9-A224-E669FADA8CCA}" presId="urn:microsoft.com/office/officeart/2005/8/layout/cycle8" srcId="{ABECC7DC-7F90-4142-8AD5-67F8A72C1AC5}" srcOrd="13" type="presParOf"/>
    <dgm:cxn destId="{2314E90E-A48E-40DB-B342-752279541B90}" destOrd="0" modelId="{998A744F-D202-4866-A6AB-8C1D6C677971}" presId="urn:microsoft.com/office/officeart/2005/8/layout/cycle8" srcId="{ABECC7DC-7F90-4142-8AD5-67F8A72C1AC5}" srcOrd="14" type="presParOf"/>
    <dgm:cxn destId="{4C97DA5C-19FD-4729-ACA7-CD47BE3D06A1}" destOrd="0" modelId="{235078B4-F88A-43FB-BD0F-A30A4F88FFF2}" presId="urn:microsoft.com/office/officeart/2005/8/layout/cycle8" srcId="{ABECC7DC-7F90-4142-8AD5-67F8A72C1AC5}" srcOrd="15" type="presParOf"/>
    <dgm:cxn destId="{8B2A8A7A-DB95-47EA-992A-9629CE6EEC71}" destOrd="0" modelId="{804408B3-817F-41CE-9B7D-6D2762EAB8A1}" presId="urn:microsoft.com/office/officeart/2005/8/layout/cycle8" srcId="{ABECC7DC-7F90-4142-8AD5-67F8A72C1AC5}" srcOrd="16" type="presParOf"/>
    <dgm:cxn destId="{5F2018DD-4011-4B19-AC43-A9BF3ECF2307}" destOrd="0" modelId="{D0251403-E80A-438A-BE16-F5A4B315775E}" presId="urn:microsoft.com/office/officeart/2005/8/layout/cycle8" srcId="{ABECC7DC-7F90-4142-8AD5-67F8A72C1AC5}" srcOrd="17" type="presParOf"/>
    <dgm:cxn destId="{2FB1FDC8-DA47-43BC-B5BC-E781022F54F6}" destOrd="0" modelId="{681F03F4-6D64-411E-ABEC-468C40D7E178}" presId="urn:microsoft.com/office/officeart/2005/8/layout/cycle8" srcId="{ABECC7DC-7F90-4142-8AD5-67F8A72C1AC5}" srcOrd="18" type="presParOf"/>
    <dgm:cxn destId="{C667B530-9F6D-4638-8662-3BC14336453C}" destOrd="0" modelId="{C5153050-C1CD-4E37-BF82-33470448679C}" presId="urn:microsoft.com/office/officeart/2005/8/layout/cycle8" srcId="{ABECC7DC-7F90-4142-8AD5-67F8A72C1AC5}" srcOrd="19" type="presParOf"/>
    <dgm:cxn destId="{C646D1A5-D70E-4F7A-BA4F-E3C3D4BB023A}" destOrd="0" modelId="{4EC64603-5795-4D8A-AC51-A5C9A8AB241B}" presId="urn:microsoft.com/office/officeart/2005/8/layout/cycle8" srcId="{ABECC7DC-7F90-4142-8AD5-67F8A72C1AC5}" srcOrd="20" type="presParOf"/>
    <dgm:cxn destId="{421D12B7-7C2F-4870-B874-B53BD7899B6D}" destOrd="0" modelId="{B3C1AB71-001D-4525-A769-6C234E174634}" presId="urn:microsoft.com/office/officeart/2005/8/layout/cycle8" srcId="{ABECC7DC-7F90-4142-8AD5-67F8A72C1AC5}" srcOrd="21" type="presParOf"/>
    <dgm:cxn destId="{4F4F5256-252D-47D7-A5BB-F6CFB4657DCB}" destOrd="0" modelId="{540C8D86-A67C-402B-82CB-AE7ED1B1223B}" presId="urn:microsoft.com/office/officeart/2005/8/layout/cycle8" srcId="{ABECC7DC-7F90-4142-8AD5-67F8A72C1AC5}" srcOrd="22" type="presParOf"/>
    <dgm:cxn destId="{978576AD-9C34-456A-8792-5F5FF8324524}" destOrd="0" modelId="{845A7461-F223-4CDC-972B-860A7C15B007}" presId="urn:microsoft.com/office/officeart/2005/8/layout/cycle8" srcId="{ABECC7DC-7F90-4142-8AD5-67F8A72C1AC5}" srcOrd="23" type="presParOf"/>
    <dgm:cxn destId="{CE92A5FC-83AA-49D7-AFB4-44C778CA17C8}" destOrd="0" modelId="{9FC880DC-1BE4-42A4-A574-1C074E3E1C1E}" presId="urn:microsoft.com/office/officeart/2005/8/layout/cycle8" srcId="{ABECC7DC-7F90-4142-8AD5-67F8A72C1AC5}" srcOrd="24" type="presParOf"/>
    <dgm:cxn destId="{D2DCD62A-BA6D-4528-9E89-65FE1B360A4A}" destOrd="0" modelId="{13D0F95F-F946-4D4B-9FCF-534AE4336689}" presId="urn:microsoft.com/office/officeart/2005/8/layout/cycle8" srcId="{ABECC7DC-7F90-4142-8AD5-67F8A72C1AC5}" srcOrd="25" type="presParOf"/>
    <dgm:cxn destId="{10F8F2AD-847D-4AA8-90B3-64ED068C1D45}" destOrd="0" modelId="{83BE92E4-10F0-4AE9-9622-FC087C106484}" presId="urn:microsoft.com/office/officeart/2005/8/layout/cycle8" srcId="{ABECC7DC-7F90-4142-8AD5-67F8A72C1AC5}" srcOrd="26" type="presParOf"/>
    <dgm:cxn destId="{1BF65FF8-55FC-4A8A-843F-17F99083BC6A}" destOrd="0" modelId="{3B9DE009-B0DE-47FB-9858-4B9C58ED6B7A}" presId="urn:microsoft.com/office/officeart/2005/8/layout/cycle8" srcId="{ABECC7DC-7F90-4142-8AD5-67F8A72C1AC5}" srcOrd="27" type="presParOf"/>
    <dgm:cxn destId="{F9365A84-2E94-48A0-8D8E-5B35E43317DE}" destOrd="0" modelId="{1F640AA2-C6E3-4D20-9EFC-459B131EED42}" presId="urn:microsoft.com/office/officeart/2005/8/layout/cycle8" srcId="{ABECC7DC-7F90-4142-8AD5-67F8A72C1AC5}" srcOrd="28" type="presParOf"/>
    <dgm:cxn destId="{9E691C39-9F64-40FC-99A2-C7B29B450352}" destOrd="0" modelId="{3C1D2EC2-A7F8-4034-943D-A597CB818908}" presId="urn:microsoft.com/office/officeart/2005/8/layout/cycle8" srcId="{ABECC7DC-7F90-4142-8AD5-67F8A72C1AC5}" srcOrd="29" type="presParOf"/>
  </dgm:cxnLst>
  <dgm:bg/>
  <dgm:whole/>
  <dgm:extLst>
    <a:ext uri="http://schemas.microsoft.com/office/drawing/2008/diagram">
      <dsp:dataModelExt xmlns:dsp="http://schemas.microsoft.com/office/drawing/2008/diagram" minVer="http://schemas.openxmlformats.org/drawingml/2006/diagram" relId="rId12"/>
    </a:ext>
  </dgm:extLst>
</dgm:dataModel>
</file>

<file path=ppt/diagrams/data20.xml><?xml version="1.0" encoding="utf-8"?>
<dgm:dataModel xmlns:dgm="http://schemas.openxmlformats.org/drawingml/2006/diagram" xmlns:a="http://schemas.openxmlformats.org/drawingml/2006/main">
  <dgm:ptLst>
    <dgm:pt modelId="{08E9F69B-E19F-46DE-8386-A136F524911E}" type="doc">
      <dgm:prSet csCatId="colorful" csTypeId="urn:microsoft.com/office/officeart/2005/8/colors/colorful5" loCatId="relationship" loTypeId="urn:microsoft.com/office/officeart/2005/8/layout/arrow3" phldr="1" qsCatId="simple" qsTypeId="urn:microsoft.com/office/officeart/2005/8/quickstyle/simple1"/>
      <dgm:spPr/>
      <dgm:t>
        <a:bodyPr numCol="1"/>
        <a:lstStyle/>
        <a:p>
          <a:endParaRPr lang="en-US"/>
        </a:p>
      </dgm:t>
    </dgm:pt>
    <dgm:pt modelId="{BA63E576-6645-4AE7-8841-9417D4BE8383}">
      <dgm:prSet phldrT="[Text]"/>
      <dgm:spPr/>
      <dgm:t>
        <a:bodyPr numCol="1"/>
        <a:lstStyle/>
        <a:p>
          <a:r>
            <a:rPr b="1" dirty="0" lang="en-US">
              <a:solidFill>
                <a:schemeClr val="bg1"/>
              </a:solidFill>
              <a:latin charset="0" panose="02020603050405020304" pitchFamily="18" typeface="Times New Roman"/>
              <a:cs charset="0" panose="02020603050405020304" pitchFamily="18" typeface="Times New Roman"/>
            </a:rPr>
            <a:t>Health Service taker</a:t>
          </a:r>
        </a:p>
        <a:p>
          <a:r>
            <a:rPr dirty="0" lang="en-US">
              <a:solidFill>
                <a:schemeClr val="bg1"/>
              </a:solidFill>
              <a:latin charset="0" panose="02020603050405020304" pitchFamily="18" typeface="Times New Roman"/>
              <a:cs charset="0" panose="02020603050405020304" pitchFamily="18" typeface="Times New Roman"/>
            </a:rPr>
            <a:t>Shame and discomfort</a:t>
          </a:r>
        </a:p>
        <a:p>
          <a:r>
            <a:rPr dirty="0" lang="en-US">
              <a:solidFill>
                <a:schemeClr val="bg1"/>
              </a:solidFill>
              <a:latin charset="0" panose="02020603050405020304" pitchFamily="18" typeface="Times New Roman"/>
              <a:cs charset="0" panose="02020603050405020304" pitchFamily="18" typeface="Times New Roman"/>
            </a:rPr>
            <a:t>Fear and stress </a:t>
          </a:r>
        </a:p>
        <a:p>
          <a:r>
            <a:rPr dirty="0" lang="en-US">
              <a:solidFill>
                <a:schemeClr val="bg1"/>
              </a:solidFill>
              <a:latin charset="0" panose="02020603050405020304" pitchFamily="18" typeface="Times New Roman"/>
              <a:cs charset="0" panose="02020603050405020304" pitchFamily="18" typeface="Times New Roman"/>
            </a:rPr>
            <a:t>Education level and understanding </a:t>
          </a:r>
          <a:endParaRPr dirty="0" lang="en-US">
            <a:solidFill>
              <a:schemeClr val="bg1"/>
            </a:solidFill>
          </a:endParaRPr>
        </a:p>
      </dgm:t>
    </dgm:pt>
    <dgm:pt cxnId="{0F695944-B75A-4DB8-AE80-3F0EEA158F76}" modelId="{E2ABC150-FB3F-4178-92F0-53B11F181642}" type="parTrans">
      <dgm:prSet/>
      <dgm:spPr/>
      <dgm:t>
        <a:bodyPr numCol="1"/>
        <a:lstStyle/>
        <a:p>
          <a:endParaRPr lang="en-US"/>
        </a:p>
      </dgm:t>
    </dgm:pt>
    <dgm:pt cxnId="{0F695944-B75A-4DB8-AE80-3F0EEA158F76}" modelId="{31BBB730-D407-4F36-98DE-76BD49E15F14}" type="sibTrans">
      <dgm:prSet/>
      <dgm:spPr/>
      <dgm:t>
        <a:bodyPr numCol="1"/>
        <a:lstStyle/>
        <a:p>
          <a:endParaRPr lang="en-US"/>
        </a:p>
      </dgm:t>
    </dgm:pt>
    <dgm:pt modelId="{41CDA275-A46B-417E-A3C8-7535CB6B9882}">
      <dgm:prSet phldrT="[Text]"/>
      <dgm:spPr/>
      <dgm:t>
        <a:bodyPr numCol="1"/>
        <a:lstStyle/>
        <a:p>
          <a:endParaRPr dirty="0" lang="en-US">
            <a:latin charset="0" panose="02020603050405020304" pitchFamily="18" typeface="Times New Roman"/>
            <a:cs charset="0" panose="02020603050405020304" pitchFamily="18" typeface="Times New Roman"/>
          </a:endParaRPr>
        </a:p>
        <a:p>
          <a:r>
            <a:rPr b="1" dirty="0" lang="en-US">
              <a:solidFill>
                <a:schemeClr val="bg1"/>
              </a:solidFill>
              <a:latin charset="0" panose="02020603050405020304" pitchFamily="18" typeface="Times New Roman"/>
              <a:cs charset="0" panose="02020603050405020304" pitchFamily="18" typeface="Times New Roman"/>
            </a:rPr>
            <a:t>Service provider</a:t>
          </a:r>
        </a:p>
        <a:p>
          <a:r>
            <a:rPr dirty="0" lang="en-US">
              <a:solidFill>
                <a:schemeClr val="bg1"/>
              </a:solidFill>
              <a:latin charset="0" panose="02020603050405020304" pitchFamily="18" typeface="Times New Roman"/>
              <a:cs charset="0" panose="02020603050405020304" pitchFamily="18" typeface="Times New Roman"/>
            </a:rPr>
            <a:t>Time constraints </a:t>
          </a:r>
        </a:p>
        <a:p>
          <a:r>
            <a:rPr dirty="0" lang="en-US">
              <a:solidFill>
                <a:schemeClr val="bg1"/>
              </a:solidFill>
              <a:latin charset="0" panose="02020603050405020304" pitchFamily="18" typeface="Times New Roman"/>
              <a:cs charset="0" panose="02020603050405020304" pitchFamily="18" typeface="Times New Roman"/>
            </a:rPr>
            <a:t>Level of interest </a:t>
          </a:r>
        </a:p>
        <a:p>
          <a:r>
            <a:rPr dirty="0" lang="en-US">
              <a:solidFill>
                <a:schemeClr val="bg1"/>
              </a:solidFill>
              <a:latin charset="0" panose="02020603050405020304" pitchFamily="18" typeface="Times New Roman"/>
              <a:cs charset="0" panose="02020603050405020304" pitchFamily="18" typeface="Times New Roman"/>
            </a:rPr>
            <a:t>Individual frustration</a:t>
          </a:r>
          <a:endParaRPr dirty="0" lang="en-US">
            <a:solidFill>
              <a:schemeClr val="bg1"/>
            </a:solidFill>
          </a:endParaRPr>
        </a:p>
      </dgm:t>
    </dgm:pt>
    <dgm:pt cxnId="{1B4723D6-CB7E-431E-8EA9-AFCF2188136D}" modelId="{F1F1B96C-F74C-4AFF-906A-66AA817957E5}" type="parTrans">
      <dgm:prSet/>
      <dgm:spPr/>
      <dgm:t>
        <a:bodyPr numCol="1"/>
        <a:lstStyle/>
        <a:p>
          <a:endParaRPr lang="en-US"/>
        </a:p>
      </dgm:t>
    </dgm:pt>
    <dgm:pt cxnId="{1B4723D6-CB7E-431E-8EA9-AFCF2188136D}" modelId="{29209FFE-724D-42DA-982E-C0262808FE9E}" type="sibTrans">
      <dgm:prSet/>
      <dgm:spPr/>
      <dgm:t>
        <a:bodyPr numCol="1"/>
        <a:lstStyle/>
        <a:p>
          <a:endParaRPr lang="en-US"/>
        </a:p>
      </dgm:t>
    </dgm:pt>
    <dgm:pt modelId="{B709B6CF-D3F3-480E-8422-60F5F517B85B}" type="pres">
      <dgm:prSet presAssocID="{08E9F69B-E19F-46DE-8386-A136F524911E}" presName="compositeShape" presStyleCnt="0">
        <dgm:presLayoutVars>
          <dgm:chMax val="2"/>
          <dgm:dir/>
          <dgm:resizeHandles val="exact"/>
        </dgm:presLayoutVars>
      </dgm:prSet>
      <dgm:spPr/>
    </dgm:pt>
    <dgm:pt modelId="{F98A44F6-D2D6-4A6B-8B98-FFCB9628BC48}" type="pres">
      <dgm:prSet presAssocID="{08E9F69B-E19F-46DE-8386-A136F524911E}" presName="divider" presStyleCnt="1" presStyleIdx="0" presStyleLbl="fgShp"/>
      <dgm:spPr/>
    </dgm:pt>
    <dgm:pt modelId="{6A5D45A9-06D5-41B2-A59E-C4F24401DAF6}" type="pres">
      <dgm:prSet presAssocID="{BA63E576-6645-4AE7-8841-9417D4BE8383}" presName="downArrow" presStyleCnt="2" presStyleIdx="0" presStyleLbl="node1"/>
      <dgm:spPr/>
    </dgm:pt>
    <dgm:pt modelId="{59BC9991-8B2A-4768-9014-C598E8BBEBA9}" type="pres">
      <dgm:prSet presAssocID="{BA63E576-6645-4AE7-8841-9417D4BE8383}" presName="downArrowText" presStyleCnt="2" presStyleIdx="0" presStyleLbl="revTx">
        <dgm:presLayoutVars>
          <dgm:bulletEnabled val="1"/>
        </dgm:presLayoutVars>
      </dgm:prSet>
      <dgm:spPr/>
    </dgm:pt>
    <dgm:pt modelId="{BEFBCACD-F8C6-456D-9F04-3C39097E6820}" type="pres">
      <dgm:prSet presAssocID="{41CDA275-A46B-417E-A3C8-7535CB6B9882}" presName="upArrow" presStyleCnt="2" presStyleIdx="1" presStyleLbl="node1"/>
      <dgm:spPr/>
    </dgm:pt>
    <dgm:pt modelId="{B7A29815-0ACE-4D20-B481-1004FEA30194}" type="pres">
      <dgm:prSet presAssocID="{41CDA275-A46B-417E-A3C8-7535CB6B9882}" presName="upArrowText" presStyleCnt="2" presStyleIdx="1" presStyleLbl="revTx">
        <dgm:presLayoutVars>
          <dgm:bulletEnabled val="1"/>
        </dgm:presLayoutVars>
      </dgm:prSet>
      <dgm:spPr/>
    </dgm:pt>
  </dgm:ptLst>
  <dgm:cxnLst>
    <dgm:cxn destId="{B709B6CF-D3F3-480E-8422-60F5F517B85B}" destOrd="0" modelId="{14535962-2CAD-41C1-B971-A79863EC8DF2}" presId="urn:microsoft.com/office/officeart/2005/8/layout/arrow3" srcId="{08E9F69B-E19F-46DE-8386-A136F524911E}" srcOrd="0" type="presOf"/>
    <dgm:cxn destId="{BA63E576-6645-4AE7-8841-9417D4BE8383}" destOrd="0" modelId="{0F695944-B75A-4DB8-AE80-3F0EEA158F76}" parTransId="{E2ABC150-FB3F-4178-92F0-53B11F181642}" sibTransId="{31BBB730-D407-4F36-98DE-76BD49E15F14}" srcId="{08E9F69B-E19F-46DE-8386-A136F524911E}" srcOrd="0"/>
    <dgm:cxn destId="{B7A29815-0ACE-4D20-B481-1004FEA30194}" destOrd="0" modelId="{F7057B98-B671-42C9-BEF6-8F5D65E7EF60}" presId="urn:microsoft.com/office/officeart/2005/8/layout/arrow3" srcId="{41CDA275-A46B-417E-A3C8-7535CB6B9882}" srcOrd="0" type="presOf"/>
    <dgm:cxn destId="{41CDA275-A46B-417E-A3C8-7535CB6B9882}" destOrd="0" modelId="{1B4723D6-CB7E-431E-8EA9-AFCF2188136D}" parTransId="{F1F1B96C-F74C-4AFF-906A-66AA817957E5}" sibTransId="{29209FFE-724D-42DA-982E-C0262808FE9E}" srcId="{08E9F69B-E19F-46DE-8386-A136F524911E}" srcOrd="1"/>
    <dgm:cxn destId="{59BC9991-8B2A-4768-9014-C598E8BBEBA9}" destOrd="0" modelId="{01B39BDB-7A69-422C-9427-BDB74BDDF96F}" presId="urn:microsoft.com/office/officeart/2005/8/layout/arrow3" srcId="{BA63E576-6645-4AE7-8841-9417D4BE8383}" srcOrd="0" type="presOf"/>
    <dgm:cxn destId="{F98A44F6-D2D6-4A6B-8B98-FFCB9628BC48}" destOrd="0" modelId="{7050E64F-38BD-428F-B089-1521F222A901}" presId="urn:microsoft.com/office/officeart/2005/8/layout/arrow3" srcId="{B709B6CF-D3F3-480E-8422-60F5F517B85B}" srcOrd="0" type="presParOf"/>
    <dgm:cxn destId="{6A5D45A9-06D5-41B2-A59E-C4F24401DAF6}" destOrd="0" modelId="{B142B312-3D93-4538-9D89-F6F8BE854398}" presId="urn:microsoft.com/office/officeart/2005/8/layout/arrow3" srcId="{B709B6CF-D3F3-480E-8422-60F5F517B85B}" srcOrd="1" type="presParOf"/>
    <dgm:cxn destId="{59BC9991-8B2A-4768-9014-C598E8BBEBA9}" destOrd="0" modelId="{28CFF950-2E14-4A48-A47F-EF56B9D9B364}" presId="urn:microsoft.com/office/officeart/2005/8/layout/arrow3" srcId="{B709B6CF-D3F3-480E-8422-60F5F517B85B}" srcOrd="2" type="presParOf"/>
    <dgm:cxn destId="{BEFBCACD-F8C6-456D-9F04-3C39097E6820}" destOrd="0" modelId="{EB1E4801-A95D-4D8E-842C-C439EC462B04}" presId="urn:microsoft.com/office/officeart/2005/8/layout/arrow3" srcId="{B709B6CF-D3F3-480E-8422-60F5F517B85B}" srcOrd="3" type="presParOf"/>
    <dgm:cxn destId="{B7A29815-0ACE-4D20-B481-1004FEA30194}" destOrd="0" modelId="{3B35AC4C-2451-44A6-B2DD-2E411CA975BD}" presId="urn:microsoft.com/office/officeart/2005/8/layout/arrow3" srcId="{B709B6CF-D3F3-480E-8422-60F5F517B85B}" srcOrd="4"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21.xml><?xml version="1.0" encoding="utf-8"?>
<dgm:dataModel xmlns:dgm="http://schemas.openxmlformats.org/drawingml/2006/diagram" xmlns:a="http://schemas.openxmlformats.org/drawingml/2006/main">
  <dgm:ptLst>
    <dgm:pt modelId="{9C07A0FE-5DD9-4979-A6FC-0A13FDABCBFB}" type="doc">
      <dgm:prSet csCatId="colorful" csTypeId="urn:microsoft.com/office/officeart/2005/8/colors/colorful5" loCatId="list" loTypeId="urn:microsoft.com/office/officeart/2005/8/layout/process4" phldr="1" qsCatId="simple" qsTypeId="urn:microsoft.com/office/officeart/2005/8/quickstyle/simple1"/>
      <dgm:spPr/>
      <dgm:t>
        <a:bodyPr numCol="1"/>
        <a:lstStyle/>
        <a:p>
          <a:endParaRPr altLang="en-GB" lang="en-GB"/>
        </a:p>
      </dgm:t>
    </dgm:pt>
    <dgm:pt modelId="{0A269883-2478-440D-8BF2-57FFA000D4AA}">
      <dgm:prSet phldrT="[Text]"/>
      <dgm:spPr/>
      <dgm:t>
        <a:bodyPr numCol="1"/>
        <a:lstStyle/>
        <a:p>
          <a:r>
            <a:rPr dirty="0" lang="en-US">
              <a:latin charset="0" panose="02020603050405020304" pitchFamily="18" typeface="Times New Roman"/>
              <a:cs charset="0" panose="02020603050405020304" pitchFamily="18" typeface="Times New Roman"/>
            </a:rPr>
            <a:t>Ask Questions</a:t>
          </a:r>
          <a:endParaRPr altLang="en-GB" dirty="0" lang="en-GB"/>
        </a:p>
      </dgm:t>
    </dgm:pt>
    <dgm:pt cxnId="{012BBE23-5696-45E3-A548-5CC650D09BA5}" modelId="{DC9DC64D-D9F6-4CE9-A2F0-737C7B48DC62}" type="parTrans">
      <dgm:prSet/>
      <dgm:spPr/>
      <dgm:t>
        <a:bodyPr numCol="1"/>
        <a:lstStyle/>
        <a:p>
          <a:endParaRPr altLang="en-GB" lang="en-GB"/>
        </a:p>
      </dgm:t>
    </dgm:pt>
    <dgm:pt cxnId="{012BBE23-5696-45E3-A548-5CC650D09BA5}" modelId="{892FB258-BD30-4BC8-B964-797C4B8B15A9}" type="sibTrans">
      <dgm:prSet/>
      <dgm:spPr/>
      <dgm:t>
        <a:bodyPr numCol="1"/>
        <a:lstStyle/>
        <a:p>
          <a:endParaRPr altLang="en-GB" lang="en-GB"/>
        </a:p>
      </dgm:t>
    </dgm:pt>
    <dgm:pt modelId="{2DB15123-A032-4AFF-A6F6-8E4A28D4F31B}">
      <dgm:prSet/>
      <dgm:spPr/>
      <dgm:t>
        <a:bodyPr numCol="1"/>
        <a:lstStyle/>
        <a:p>
          <a:r>
            <a:rPr lang="en-US">
              <a:latin charset="0" panose="02020603050405020304" pitchFamily="18" typeface="Times New Roman"/>
              <a:cs charset="0" panose="02020603050405020304" pitchFamily="18" typeface="Times New Roman"/>
            </a:rPr>
            <a:t>Give Them Time</a:t>
          </a:r>
          <a:endParaRPr dirty="0" lang="en-US">
            <a:latin charset="0" panose="02020603050405020304" pitchFamily="18" typeface="Times New Roman"/>
            <a:cs charset="0" panose="02020603050405020304" pitchFamily="18" typeface="Times New Roman"/>
          </a:endParaRPr>
        </a:p>
      </dgm:t>
    </dgm:pt>
    <dgm:pt cxnId="{C1A62B45-DA67-47EA-B083-9DE915065CBF}" modelId="{1BF8A3E4-8838-492C-8052-284BA6DBB3FD}" type="parTrans">
      <dgm:prSet/>
      <dgm:spPr/>
      <dgm:t>
        <a:bodyPr numCol="1"/>
        <a:lstStyle/>
        <a:p>
          <a:endParaRPr altLang="en-GB" lang="en-GB"/>
        </a:p>
      </dgm:t>
    </dgm:pt>
    <dgm:pt cxnId="{C1A62B45-DA67-47EA-B083-9DE915065CBF}" modelId="{807D1153-611D-45E9-B010-65204EADF82F}" type="sibTrans">
      <dgm:prSet/>
      <dgm:spPr/>
      <dgm:t>
        <a:bodyPr numCol="1"/>
        <a:lstStyle/>
        <a:p>
          <a:endParaRPr altLang="en-GB" lang="en-GB"/>
        </a:p>
      </dgm:t>
    </dgm:pt>
    <dgm:pt modelId="{C7BDA74F-D290-45FA-B27D-CBD9B7DFE334}">
      <dgm:prSet/>
      <dgm:spPr/>
      <dgm:t>
        <a:bodyPr numCol="1"/>
        <a:lstStyle/>
        <a:p>
          <a:r>
            <a:rPr lang="en-US">
              <a:latin charset="0" panose="02020603050405020304" pitchFamily="18" typeface="Times New Roman"/>
              <a:cs charset="0" panose="02020603050405020304" pitchFamily="18" typeface="Times New Roman"/>
            </a:rPr>
            <a:t>Listen Actively</a:t>
          </a:r>
          <a:endParaRPr dirty="0" lang="en-US">
            <a:latin charset="0" panose="02020603050405020304" pitchFamily="18" typeface="Times New Roman"/>
            <a:cs charset="0" panose="02020603050405020304" pitchFamily="18" typeface="Times New Roman"/>
          </a:endParaRPr>
        </a:p>
      </dgm:t>
    </dgm:pt>
    <dgm:pt cxnId="{07A1C1CD-7D8C-4A5C-819D-D9D41D2BFAA7}" modelId="{D8F35C18-1A1E-47B5-A7C0-BA14D6BFEFC4}" type="parTrans">
      <dgm:prSet/>
      <dgm:spPr/>
      <dgm:t>
        <a:bodyPr numCol="1"/>
        <a:lstStyle/>
        <a:p>
          <a:endParaRPr altLang="en-GB" lang="en-GB"/>
        </a:p>
      </dgm:t>
    </dgm:pt>
    <dgm:pt cxnId="{07A1C1CD-7D8C-4A5C-819D-D9D41D2BFAA7}" modelId="{1E096515-05D8-4380-BBEA-AFF1792A61BB}" type="sibTrans">
      <dgm:prSet/>
      <dgm:spPr/>
      <dgm:t>
        <a:bodyPr numCol="1"/>
        <a:lstStyle/>
        <a:p>
          <a:endParaRPr altLang="en-GB" lang="en-GB"/>
        </a:p>
      </dgm:t>
    </dgm:pt>
    <dgm:pt modelId="{F5B8E7B6-5AF4-4FDA-9D03-AF14D1BB1774}">
      <dgm:prSet/>
      <dgm:spPr/>
      <dgm:t>
        <a:bodyPr numCol="1"/>
        <a:lstStyle/>
        <a:p>
          <a:r>
            <a:rPr lang="en-US">
              <a:latin charset="0" panose="02020603050405020304" pitchFamily="18" typeface="Times New Roman"/>
              <a:cs charset="0" panose="02020603050405020304" pitchFamily="18" typeface="Times New Roman"/>
            </a:rPr>
            <a:t>Consider the Environment and Distance</a:t>
          </a:r>
          <a:endParaRPr dirty="0" lang="en-US">
            <a:latin charset="0" panose="02020603050405020304" pitchFamily="18" typeface="Times New Roman"/>
            <a:cs charset="0" panose="02020603050405020304" pitchFamily="18" typeface="Times New Roman"/>
          </a:endParaRPr>
        </a:p>
      </dgm:t>
    </dgm:pt>
    <dgm:pt cxnId="{30C12EE3-F036-4E9A-AFE0-0A0071233591}" modelId="{5010B05F-D019-4E04-AD94-FD1DB8C4315D}" type="parTrans">
      <dgm:prSet/>
      <dgm:spPr/>
      <dgm:t>
        <a:bodyPr numCol="1"/>
        <a:lstStyle/>
        <a:p>
          <a:endParaRPr altLang="en-GB" lang="en-GB"/>
        </a:p>
      </dgm:t>
    </dgm:pt>
    <dgm:pt cxnId="{30C12EE3-F036-4E9A-AFE0-0A0071233591}" modelId="{46DD20B4-5294-40ED-9F49-17CE0E1F874D}" type="sibTrans">
      <dgm:prSet/>
      <dgm:spPr/>
      <dgm:t>
        <a:bodyPr numCol="1"/>
        <a:lstStyle/>
        <a:p>
          <a:endParaRPr altLang="en-GB" lang="en-GB"/>
        </a:p>
      </dgm:t>
    </dgm:pt>
    <dgm:pt modelId="{F598DF25-A6B6-49AC-9145-5A677A4B1668}">
      <dgm:prSet/>
      <dgm:spPr/>
      <dgm:t>
        <a:bodyPr numCol="1"/>
        <a:lstStyle/>
        <a:p>
          <a:r>
            <a:rPr dirty="0" lang="en-US">
              <a:latin charset="0" panose="02020603050405020304" pitchFamily="18" typeface="Times New Roman"/>
              <a:cs charset="0" panose="02020603050405020304" pitchFamily="18" typeface="Times New Roman"/>
            </a:rPr>
            <a:t>Listen to More Than Just Words </a:t>
          </a:r>
        </a:p>
      </dgm:t>
    </dgm:pt>
    <dgm:pt cxnId="{421675F9-5304-43D9-8584-DA14AC89AA5E}" modelId="{D8D2FF67-F76F-4CDC-B253-D083C49909B4}" type="parTrans">
      <dgm:prSet/>
      <dgm:spPr/>
      <dgm:t>
        <a:bodyPr numCol="1"/>
        <a:lstStyle/>
        <a:p>
          <a:endParaRPr altLang="en-GB" lang="en-GB"/>
        </a:p>
      </dgm:t>
    </dgm:pt>
    <dgm:pt cxnId="{421675F9-5304-43D9-8584-DA14AC89AA5E}" modelId="{FE5CC0D8-EDB7-4367-AC1B-26B3B1195B26}" type="sibTrans">
      <dgm:prSet/>
      <dgm:spPr/>
      <dgm:t>
        <a:bodyPr numCol="1"/>
        <a:lstStyle/>
        <a:p>
          <a:endParaRPr altLang="en-GB" lang="en-GB"/>
        </a:p>
      </dgm:t>
    </dgm:pt>
    <dgm:pt modelId="{4628F54C-EF28-4662-85D8-112CBDF6526D}" type="pres">
      <dgm:prSet presAssocID="{9C07A0FE-5DD9-4979-A6FC-0A13FDABCBFB}" presName="Name0" presStyleCnt="0">
        <dgm:presLayoutVars>
          <dgm:dir/>
          <dgm:animLvl val="lvl"/>
          <dgm:resizeHandles val="exact"/>
        </dgm:presLayoutVars>
      </dgm:prSet>
      <dgm:spPr/>
    </dgm:pt>
    <dgm:pt modelId="{1525CF09-02E7-4B31-8F36-6FC04167AC63}" type="pres">
      <dgm:prSet presAssocID="{F598DF25-A6B6-49AC-9145-5A677A4B1668}" presName="boxAndChildren" presStyleCnt="0"/>
      <dgm:spPr/>
    </dgm:pt>
    <dgm:pt modelId="{FB54B7F1-426D-4648-BA28-0ACB56EB09CF}" type="pres">
      <dgm:prSet presAssocID="{F598DF25-A6B6-49AC-9145-5A677A4B1668}" presName="parentTextBox" presStyleCnt="5" presStyleIdx="0" presStyleLbl="node1"/>
      <dgm:spPr/>
    </dgm:pt>
    <dgm:pt modelId="{10FE0B97-B808-4C85-AA96-D2E9842E2B0A}" type="pres">
      <dgm:prSet presAssocID="{46DD20B4-5294-40ED-9F49-17CE0E1F874D}" presName="sp" presStyleCnt="0"/>
      <dgm:spPr/>
    </dgm:pt>
    <dgm:pt modelId="{4747E2EE-EC45-49DB-8879-F18275A3C44F}" type="pres">
      <dgm:prSet presAssocID="{F5B8E7B6-5AF4-4FDA-9D03-AF14D1BB1774}" presName="arrowAndChildren" presStyleCnt="0"/>
      <dgm:spPr/>
    </dgm:pt>
    <dgm:pt modelId="{C36FFA7E-88D2-4EBF-A4A8-E0C73059F7FA}" type="pres">
      <dgm:prSet presAssocID="{F5B8E7B6-5AF4-4FDA-9D03-AF14D1BB1774}" presName="parentTextArrow" presStyleCnt="5" presStyleIdx="1" presStyleLbl="node1"/>
      <dgm:spPr/>
    </dgm:pt>
    <dgm:pt modelId="{0C4F1253-20B2-414D-B749-E39197BECCD5}" type="pres">
      <dgm:prSet presAssocID="{1E096515-05D8-4380-BBEA-AFF1792A61BB}" presName="sp" presStyleCnt="0"/>
      <dgm:spPr/>
    </dgm:pt>
    <dgm:pt modelId="{6AF53B02-A40E-40B5-B986-7DFED8E1E6B1}" type="pres">
      <dgm:prSet presAssocID="{C7BDA74F-D290-45FA-B27D-CBD9B7DFE334}" presName="arrowAndChildren" presStyleCnt="0"/>
      <dgm:spPr/>
    </dgm:pt>
    <dgm:pt modelId="{8A942BD3-CA5F-47CC-9664-D6E7B3158835}" type="pres">
      <dgm:prSet presAssocID="{C7BDA74F-D290-45FA-B27D-CBD9B7DFE334}" presName="parentTextArrow" presStyleCnt="5" presStyleIdx="2" presStyleLbl="node1"/>
      <dgm:spPr/>
    </dgm:pt>
    <dgm:pt modelId="{E387F8C1-220F-4447-A3F4-C009D63C1643}" type="pres">
      <dgm:prSet presAssocID="{807D1153-611D-45E9-B010-65204EADF82F}" presName="sp" presStyleCnt="0"/>
      <dgm:spPr/>
    </dgm:pt>
    <dgm:pt modelId="{EB65EC24-6508-42DD-8DD6-655C2F053E8F}" type="pres">
      <dgm:prSet presAssocID="{2DB15123-A032-4AFF-A6F6-8E4A28D4F31B}" presName="arrowAndChildren" presStyleCnt="0"/>
      <dgm:spPr/>
    </dgm:pt>
    <dgm:pt modelId="{27871FD5-B7B7-48F1-AF6F-49746B1FE268}" type="pres">
      <dgm:prSet presAssocID="{2DB15123-A032-4AFF-A6F6-8E4A28D4F31B}" presName="parentTextArrow" presStyleCnt="5" presStyleIdx="3" presStyleLbl="node1"/>
      <dgm:spPr/>
    </dgm:pt>
    <dgm:pt modelId="{F226D920-FBE6-47EF-A071-F36DACA5091F}" type="pres">
      <dgm:prSet presAssocID="{892FB258-BD30-4BC8-B964-797C4B8B15A9}" presName="sp" presStyleCnt="0"/>
      <dgm:spPr/>
    </dgm:pt>
    <dgm:pt modelId="{C16FB022-9590-4B12-AD79-5FA6F859BB70}" type="pres">
      <dgm:prSet presAssocID="{0A269883-2478-440D-8BF2-57FFA000D4AA}" presName="arrowAndChildren" presStyleCnt="0"/>
      <dgm:spPr/>
    </dgm:pt>
    <dgm:pt modelId="{67705B44-5813-42EE-ABC6-F18A023973C9}" type="pres">
      <dgm:prSet presAssocID="{0A269883-2478-440D-8BF2-57FFA000D4AA}" presName="parentTextArrow" presStyleCnt="5" presStyleIdx="4" presStyleLbl="node1"/>
      <dgm:spPr/>
    </dgm:pt>
  </dgm:ptLst>
  <dgm:cxnLst>
    <dgm:cxn destId="{0A269883-2478-440D-8BF2-57FFA000D4AA}" destOrd="0" modelId="{012BBE23-5696-45E3-A548-5CC650D09BA5}" parTransId="{DC9DC64D-D9F6-4CE9-A2F0-737C7B48DC62}" sibTransId="{892FB258-BD30-4BC8-B964-797C4B8B15A9}" srcId="{9C07A0FE-5DD9-4979-A6FC-0A13FDABCBFB}" srcOrd="0"/>
    <dgm:cxn destId="{C36FFA7E-88D2-4EBF-A4A8-E0C73059F7FA}" destOrd="0" modelId="{1D68D125-A79B-443D-BED0-07C0C113D718}" presId="urn:microsoft.com/office/officeart/2005/8/layout/process4" srcId="{F5B8E7B6-5AF4-4FDA-9D03-AF14D1BB1774}" srcOrd="0" type="presOf"/>
    <dgm:cxn destId="{67705B44-5813-42EE-ABC6-F18A023973C9}" destOrd="0" modelId="{B3A06D31-0FD7-466C-84D7-15C0687F04F4}" presId="urn:microsoft.com/office/officeart/2005/8/layout/process4" srcId="{0A269883-2478-440D-8BF2-57FFA000D4AA}" srcOrd="0" type="presOf"/>
    <dgm:cxn destId="{2DB15123-A032-4AFF-A6F6-8E4A28D4F31B}" destOrd="0" modelId="{C1A62B45-DA67-47EA-B083-9DE915065CBF}" parTransId="{1BF8A3E4-8838-492C-8052-284BA6DBB3FD}" sibTransId="{807D1153-611D-45E9-B010-65204EADF82F}" srcId="{9C07A0FE-5DD9-4979-A6FC-0A13FDABCBFB}" srcOrd="1"/>
    <dgm:cxn destId="{27871FD5-B7B7-48F1-AF6F-49746B1FE268}" destOrd="0" modelId="{A0EF18AE-FB08-4B86-8E4B-9E5B4F9ACF33}" presId="urn:microsoft.com/office/officeart/2005/8/layout/process4" srcId="{2DB15123-A032-4AFF-A6F6-8E4A28D4F31B}" srcOrd="0" type="presOf"/>
    <dgm:cxn destId="{4628F54C-EF28-4662-85D8-112CBDF6526D}" destOrd="0" modelId="{3084D8B2-8FDF-429F-8D34-4EBDC2BC22B5}" presId="urn:microsoft.com/office/officeart/2005/8/layout/process4" srcId="{9C07A0FE-5DD9-4979-A6FC-0A13FDABCBFB}" srcOrd="0" type="presOf"/>
    <dgm:cxn destId="{C7BDA74F-D290-45FA-B27D-CBD9B7DFE334}" destOrd="0" modelId="{07A1C1CD-7D8C-4A5C-819D-D9D41D2BFAA7}" parTransId="{D8F35C18-1A1E-47B5-A7C0-BA14D6BFEFC4}" sibTransId="{1E096515-05D8-4380-BBEA-AFF1792A61BB}" srcId="{9C07A0FE-5DD9-4979-A6FC-0A13FDABCBFB}" srcOrd="2"/>
    <dgm:cxn destId="{FB54B7F1-426D-4648-BA28-0ACB56EB09CF}" destOrd="0" modelId="{E16144E0-7A8F-4E84-B1A0-65448E5451A6}" presId="urn:microsoft.com/office/officeart/2005/8/layout/process4" srcId="{F598DF25-A6B6-49AC-9145-5A677A4B1668}" srcOrd="0" type="presOf"/>
    <dgm:cxn destId="{F5B8E7B6-5AF4-4FDA-9D03-AF14D1BB1774}" destOrd="0" modelId="{30C12EE3-F036-4E9A-AFE0-0A0071233591}" parTransId="{5010B05F-D019-4E04-AD94-FD1DB8C4315D}" sibTransId="{46DD20B4-5294-40ED-9F49-17CE0E1F874D}" srcId="{9C07A0FE-5DD9-4979-A6FC-0A13FDABCBFB}" srcOrd="3"/>
    <dgm:cxn destId="{8A942BD3-CA5F-47CC-9664-D6E7B3158835}" destOrd="0" modelId="{7860B3F7-0417-4ACE-AC4F-34928D7D2892}" presId="urn:microsoft.com/office/officeart/2005/8/layout/process4" srcId="{C7BDA74F-D290-45FA-B27D-CBD9B7DFE334}" srcOrd="0" type="presOf"/>
    <dgm:cxn destId="{F598DF25-A6B6-49AC-9145-5A677A4B1668}" destOrd="0" modelId="{421675F9-5304-43D9-8584-DA14AC89AA5E}" parTransId="{D8D2FF67-F76F-4CDC-B253-D083C49909B4}" sibTransId="{FE5CC0D8-EDB7-4367-AC1B-26B3B1195B26}" srcId="{9C07A0FE-5DD9-4979-A6FC-0A13FDABCBFB}" srcOrd="4"/>
    <dgm:cxn destId="{1525CF09-02E7-4B31-8F36-6FC04167AC63}" destOrd="0" modelId="{7C017201-1A95-4864-9E8E-591751994C15}" presId="urn:microsoft.com/office/officeart/2005/8/layout/process4" srcId="{4628F54C-EF28-4662-85D8-112CBDF6526D}" srcOrd="0" type="presParOf"/>
    <dgm:cxn destId="{FB54B7F1-426D-4648-BA28-0ACB56EB09CF}" destOrd="0" modelId="{4A17BE1D-A0C3-4539-9704-C8F8BABD5B60}" presId="urn:microsoft.com/office/officeart/2005/8/layout/process4" srcId="{1525CF09-02E7-4B31-8F36-6FC04167AC63}" srcOrd="0" type="presParOf"/>
    <dgm:cxn destId="{10FE0B97-B808-4C85-AA96-D2E9842E2B0A}" destOrd="0" modelId="{5E3DCEA2-D4C1-4683-9F31-A22E6147B185}" presId="urn:microsoft.com/office/officeart/2005/8/layout/process4" srcId="{4628F54C-EF28-4662-85D8-112CBDF6526D}" srcOrd="1" type="presParOf"/>
    <dgm:cxn destId="{4747E2EE-EC45-49DB-8879-F18275A3C44F}" destOrd="0" modelId="{0DF10AB0-E296-42F5-87AB-5C07BDBA9C8B}" presId="urn:microsoft.com/office/officeart/2005/8/layout/process4" srcId="{4628F54C-EF28-4662-85D8-112CBDF6526D}" srcOrd="2" type="presParOf"/>
    <dgm:cxn destId="{C36FFA7E-88D2-4EBF-A4A8-E0C73059F7FA}" destOrd="0" modelId="{ED9B2845-BBE0-496B-913D-F4203830C684}" presId="urn:microsoft.com/office/officeart/2005/8/layout/process4" srcId="{4747E2EE-EC45-49DB-8879-F18275A3C44F}" srcOrd="0" type="presParOf"/>
    <dgm:cxn destId="{0C4F1253-20B2-414D-B749-E39197BECCD5}" destOrd="0" modelId="{A0E87A55-62CE-4F7C-81A8-6795E35832CC}" presId="urn:microsoft.com/office/officeart/2005/8/layout/process4" srcId="{4628F54C-EF28-4662-85D8-112CBDF6526D}" srcOrd="3" type="presParOf"/>
    <dgm:cxn destId="{6AF53B02-A40E-40B5-B986-7DFED8E1E6B1}" destOrd="0" modelId="{D02340A2-E5F6-48F4-9C86-9C7ADD41DAC9}" presId="urn:microsoft.com/office/officeart/2005/8/layout/process4" srcId="{4628F54C-EF28-4662-85D8-112CBDF6526D}" srcOrd="4" type="presParOf"/>
    <dgm:cxn destId="{8A942BD3-CA5F-47CC-9664-D6E7B3158835}" destOrd="0" modelId="{5575BFE0-FA7B-4C34-9A17-A57F67EEF34C}" presId="urn:microsoft.com/office/officeart/2005/8/layout/process4" srcId="{6AF53B02-A40E-40B5-B986-7DFED8E1E6B1}" srcOrd="0" type="presParOf"/>
    <dgm:cxn destId="{E387F8C1-220F-4447-A3F4-C009D63C1643}" destOrd="0" modelId="{E1CC2ABC-47BC-4093-B21E-068EB5ED935C}" presId="urn:microsoft.com/office/officeart/2005/8/layout/process4" srcId="{4628F54C-EF28-4662-85D8-112CBDF6526D}" srcOrd="5" type="presParOf"/>
    <dgm:cxn destId="{EB65EC24-6508-42DD-8DD6-655C2F053E8F}" destOrd="0" modelId="{1BDCCBDA-F8D6-4CE5-B392-19B0AAB7A611}" presId="urn:microsoft.com/office/officeart/2005/8/layout/process4" srcId="{4628F54C-EF28-4662-85D8-112CBDF6526D}" srcOrd="6" type="presParOf"/>
    <dgm:cxn destId="{27871FD5-B7B7-48F1-AF6F-49746B1FE268}" destOrd="0" modelId="{543E31DD-114F-4A8D-BF2F-3748FDD91B0F}" presId="urn:microsoft.com/office/officeart/2005/8/layout/process4" srcId="{EB65EC24-6508-42DD-8DD6-655C2F053E8F}" srcOrd="0" type="presParOf"/>
    <dgm:cxn destId="{F226D920-FBE6-47EF-A071-F36DACA5091F}" destOrd="0" modelId="{5C847E5C-CA6C-4C97-A4A9-A26D40F84F04}" presId="urn:microsoft.com/office/officeart/2005/8/layout/process4" srcId="{4628F54C-EF28-4662-85D8-112CBDF6526D}" srcOrd="7" type="presParOf"/>
    <dgm:cxn destId="{C16FB022-9590-4B12-AD79-5FA6F859BB70}" destOrd="0" modelId="{DE71B11D-D665-4247-98B3-6DBB8553C387}" presId="urn:microsoft.com/office/officeart/2005/8/layout/process4" srcId="{4628F54C-EF28-4662-85D8-112CBDF6526D}" srcOrd="8" type="presParOf"/>
    <dgm:cxn destId="{67705B44-5813-42EE-ABC6-F18A023973C9}" destOrd="0" modelId="{3AAB0A6C-397E-4621-98AD-7A09533D7D20}" presId="urn:microsoft.com/office/officeart/2005/8/layout/process4" srcId="{C16FB022-9590-4B12-AD79-5FA6F859BB70}" srcOrd="0" type="presParOf"/>
  </dgm:cxnLst>
  <dgm:bg/>
  <dgm:whole/>
  <dgm:extLst>
    <a:ext uri="http://schemas.microsoft.com/office/drawing/2008/diagram">
      <dsp:dataModelExt xmlns:dsp="http://schemas.microsoft.com/office/drawing/2008/diagram" minVer="http://schemas.openxmlformats.org/drawingml/2006/diagram" relId="rId12"/>
    </a:ext>
  </dgm:extLst>
</dgm:dataModel>
</file>

<file path=ppt/diagrams/data22.xml><?xml version="1.0" encoding="utf-8"?>
<dgm:dataModel xmlns:dgm="http://schemas.openxmlformats.org/drawingml/2006/diagram" xmlns:a="http://schemas.openxmlformats.org/drawingml/2006/main">
  <dgm:ptLst>
    <dgm:pt modelId="{64139AB5-AF9A-4F8F-80E7-FC7411879D84}" type="doc">
      <dgm:prSet csCatId="colorful" csTypeId="urn:microsoft.com/office/officeart/2005/8/colors/colorful5" loCatId="list" loTypeId="urn:microsoft.com/office/officeart/2005/8/layout/process4" phldr="1" qsCatId="simple" qsTypeId="urn:microsoft.com/office/officeart/2005/8/quickstyle/simple1"/>
      <dgm:spPr/>
      <dgm:t>
        <a:bodyPr numCol="1"/>
        <a:lstStyle/>
        <a:p>
          <a:endParaRPr lang="en-US"/>
        </a:p>
      </dgm:t>
    </dgm:pt>
    <dgm:pt modelId="{08BB1619-1F1A-4D1F-A3C3-B1A7AD594177}">
      <dgm:prSet custT="1" phldrT="[Text]"/>
      <dgm:spPr/>
      <dgm:t>
        <a:bodyPr numCol="1"/>
        <a:lstStyle/>
        <a:p>
          <a:r>
            <a:rPr lang="en-US" sz="2000">
              <a:latin charset="0" panose="02020603050405020304" pitchFamily="18" typeface="Times New Roman"/>
              <a:cs charset="0" panose="02020603050405020304" pitchFamily="18" typeface="Times New Roman"/>
            </a:rPr>
            <a:t>Media Sharing Platform</a:t>
          </a:r>
        </a:p>
      </dgm:t>
    </dgm:pt>
    <dgm:pt cxnId="{E76093C4-B49F-4C81-8FA3-8EDF866A6DB6}" modelId="{D7775E7D-A341-4F51-9340-56B946E8F6BD}" type="parTrans">
      <dgm:prSet/>
      <dgm:spPr/>
      <dgm:t>
        <a:bodyPr numCol="1"/>
        <a:lstStyle/>
        <a:p>
          <a:endParaRPr lang="en-US" sz="1200"/>
        </a:p>
      </dgm:t>
    </dgm:pt>
    <dgm:pt cxnId="{E76093C4-B49F-4C81-8FA3-8EDF866A6DB6}" modelId="{34CB5980-505D-4B7E-82E5-FB021872239D}" type="sibTrans">
      <dgm:prSet/>
      <dgm:spPr/>
      <dgm:t>
        <a:bodyPr numCol="1"/>
        <a:lstStyle/>
        <a:p>
          <a:endParaRPr lang="en-US" sz="1200"/>
        </a:p>
      </dgm:t>
    </dgm:pt>
    <dgm:pt modelId="{882742AD-9793-4E25-92D9-E3146B352302}">
      <dgm:prSet custT="1" phldrT="[Text]"/>
      <dgm:spPr/>
      <dgm:t>
        <a:bodyPr numCol="1"/>
        <a:lstStyle/>
        <a:p>
          <a:r>
            <a:rPr dirty="0" lang="en-US" sz="2000">
              <a:latin charset="0" panose="02020603050405020304" pitchFamily="18" typeface="Times New Roman"/>
              <a:cs charset="0" panose="02020603050405020304" pitchFamily="18" typeface="Times New Roman"/>
            </a:rPr>
            <a:t>Online reviewing Platform</a:t>
          </a:r>
        </a:p>
      </dgm:t>
    </dgm:pt>
    <dgm:pt cxnId="{F297590C-5FAE-4B06-96EC-C97A5E80C199}" modelId="{E85388AA-417F-40C9-B8AD-FBB9FFB59081}" type="parTrans">
      <dgm:prSet/>
      <dgm:spPr/>
      <dgm:t>
        <a:bodyPr numCol="1"/>
        <a:lstStyle/>
        <a:p>
          <a:endParaRPr lang="en-US" sz="1200"/>
        </a:p>
      </dgm:t>
    </dgm:pt>
    <dgm:pt cxnId="{F297590C-5FAE-4B06-96EC-C97A5E80C199}" modelId="{E24AC797-820C-433B-BB12-E1EFAAF44B15}" type="sibTrans">
      <dgm:prSet/>
      <dgm:spPr/>
      <dgm:t>
        <a:bodyPr numCol="1"/>
        <a:lstStyle/>
        <a:p>
          <a:endParaRPr lang="en-US" sz="1200"/>
        </a:p>
      </dgm:t>
    </dgm:pt>
    <dgm:pt modelId="{25FDA4E7-9C02-4771-ACF7-B28C6A2662CE}">
      <dgm:prSet custT="1" phldrT="[Text]"/>
      <dgm:spPr/>
      <dgm:t>
        <a:bodyPr numCol="1"/>
        <a:lstStyle/>
        <a:p>
          <a:r>
            <a:rPr lang="en-US" sz="2000">
              <a:latin charset="0" panose="02020603050405020304" pitchFamily="18" typeface="Times New Roman"/>
              <a:cs charset="0" panose="02020603050405020304" pitchFamily="18" typeface="Times New Roman"/>
            </a:rPr>
            <a:t>Social Networking</a:t>
          </a:r>
        </a:p>
      </dgm:t>
    </dgm:pt>
    <dgm:pt cxnId="{9BEC5F1E-FD79-4693-8653-39568D313CEF}" modelId="{F22FC58B-4D91-44BB-9717-ABA107F962E4}" type="parTrans">
      <dgm:prSet/>
      <dgm:spPr/>
      <dgm:t>
        <a:bodyPr numCol="1"/>
        <a:lstStyle/>
        <a:p>
          <a:endParaRPr lang="en-US" sz="1200"/>
        </a:p>
      </dgm:t>
    </dgm:pt>
    <dgm:pt cxnId="{9BEC5F1E-FD79-4693-8653-39568D313CEF}" modelId="{995B2B60-0142-4DFB-BB60-1DB319B6C4A7}" type="sibTrans">
      <dgm:prSet/>
      <dgm:spPr/>
      <dgm:t>
        <a:bodyPr numCol="1"/>
        <a:lstStyle/>
        <a:p>
          <a:endParaRPr lang="en-US" sz="1200"/>
        </a:p>
      </dgm:t>
    </dgm:pt>
    <dgm:pt modelId="{D1367C12-AA4F-4301-B00D-AD239076A38A}">
      <dgm:prSet custT="1" phldrT="[Text]"/>
      <dgm:spPr/>
      <dgm:t>
        <a:bodyPr numCol="1"/>
        <a:lstStyle/>
        <a:p>
          <a:r>
            <a:rPr lang="en-US" sz="2000">
              <a:latin charset="0" panose="02020603050405020304" pitchFamily="18" typeface="Times New Roman"/>
              <a:cs charset="0" panose="02020603050405020304" pitchFamily="18" typeface="Times New Roman"/>
            </a:rPr>
            <a:t>Building large community</a:t>
          </a:r>
        </a:p>
      </dgm:t>
    </dgm:pt>
    <dgm:pt cxnId="{4B57B14B-3C4D-454D-AD15-5EF91A719C55}" modelId="{2EACAAB0-B2C3-4312-8116-37BD22D3812C}" type="parTrans">
      <dgm:prSet/>
      <dgm:spPr/>
      <dgm:t>
        <a:bodyPr numCol="1"/>
        <a:lstStyle/>
        <a:p>
          <a:endParaRPr lang="en-US" sz="1200"/>
        </a:p>
      </dgm:t>
    </dgm:pt>
    <dgm:pt cxnId="{4B57B14B-3C4D-454D-AD15-5EF91A719C55}" modelId="{879551A1-411C-4967-9CBB-F69EDEB6FB49}" type="sibTrans">
      <dgm:prSet/>
      <dgm:spPr/>
      <dgm:t>
        <a:bodyPr numCol="1"/>
        <a:lstStyle/>
        <a:p>
          <a:endParaRPr lang="en-US" sz="1200"/>
        </a:p>
      </dgm:t>
    </dgm:pt>
    <dgm:pt modelId="{EBE41E2C-FDB3-43C5-A814-69DFCD74D057}">
      <dgm:prSet custT="1" phldrT="[Text]"/>
      <dgm:spPr/>
      <dgm:t>
        <a:bodyPr numCol="1"/>
        <a:lstStyle/>
        <a:p>
          <a:r>
            <a:rPr dirty="0" lang="en-US" sz="2000">
              <a:latin charset="0" panose="02020603050405020304" pitchFamily="18" typeface="Times New Roman"/>
              <a:cs charset="0" panose="02020603050405020304" pitchFamily="18" typeface="Times New Roman"/>
            </a:rPr>
            <a:t>Increase followers of identical need</a:t>
          </a:r>
        </a:p>
      </dgm:t>
    </dgm:pt>
    <dgm:pt cxnId="{70156D2C-517A-4E5E-A99E-DFBA42B2D6F0}" modelId="{BAA754BC-729A-4522-81DF-4DA68839EFF2}" type="parTrans">
      <dgm:prSet/>
      <dgm:spPr/>
      <dgm:t>
        <a:bodyPr numCol="1"/>
        <a:lstStyle/>
        <a:p>
          <a:endParaRPr lang="en-US" sz="1200"/>
        </a:p>
      </dgm:t>
    </dgm:pt>
    <dgm:pt cxnId="{70156D2C-517A-4E5E-A99E-DFBA42B2D6F0}" modelId="{CC51106F-4335-466E-A87A-77E84378C447}" type="sibTrans">
      <dgm:prSet/>
      <dgm:spPr/>
      <dgm:t>
        <a:bodyPr numCol="1"/>
        <a:lstStyle/>
        <a:p>
          <a:endParaRPr lang="en-US" sz="1200"/>
        </a:p>
      </dgm:t>
    </dgm:pt>
    <dgm:pt modelId="{B2C32120-ACA2-425F-85FF-536849CD014D}">
      <dgm:prSet custT="1" phldrT="[Text]"/>
      <dgm:spPr/>
      <dgm:t>
        <a:bodyPr numCol="1"/>
        <a:lstStyle/>
        <a:p>
          <a:r>
            <a:rPr lang="en-US" sz="2000">
              <a:latin charset="0" panose="02020603050405020304" pitchFamily="18" typeface="Times New Roman"/>
              <a:cs charset="0" panose="02020603050405020304" pitchFamily="18" typeface="Times New Roman"/>
            </a:rPr>
            <a:t>Discussion forum</a:t>
          </a:r>
          <a:endParaRPr dirty="0" lang="en-US" sz="2000">
            <a:latin charset="0" panose="02020603050405020304" pitchFamily="18" typeface="Times New Roman"/>
            <a:cs charset="0" panose="02020603050405020304" pitchFamily="18" typeface="Times New Roman"/>
          </a:endParaRPr>
        </a:p>
      </dgm:t>
    </dgm:pt>
    <dgm:pt cxnId="{C9CC9DEC-8864-415A-8E02-8E7F8810D2B1}" modelId="{CED45915-268F-4439-B737-94489F6FD994}" type="parTrans">
      <dgm:prSet/>
      <dgm:spPr/>
      <dgm:t>
        <a:bodyPr numCol="1"/>
        <a:lstStyle/>
        <a:p>
          <a:endParaRPr altLang="en-GB" lang="en-GB"/>
        </a:p>
      </dgm:t>
    </dgm:pt>
    <dgm:pt cxnId="{C9CC9DEC-8864-415A-8E02-8E7F8810D2B1}" modelId="{335F93A9-9815-4984-B173-FD3762FAAA10}" type="sibTrans">
      <dgm:prSet/>
      <dgm:spPr/>
      <dgm:t>
        <a:bodyPr numCol="1"/>
        <a:lstStyle/>
        <a:p>
          <a:endParaRPr altLang="en-GB" lang="en-GB"/>
        </a:p>
      </dgm:t>
    </dgm:pt>
    <dgm:pt modelId="{BF78410C-6DFA-472E-8953-46B736C3ACF9}">
      <dgm:prSet/>
      <dgm:spPr/>
      <dgm:t>
        <a:bodyPr numCol="1"/>
        <a:lstStyle/>
        <a:p>
          <a:r>
            <a:rPr lang="en-US">
              <a:latin charset="0" panose="02020603050405020304" pitchFamily="18" typeface="Times New Roman"/>
              <a:cs charset="0" panose="02020603050405020304" pitchFamily="18" typeface="Times New Roman"/>
            </a:rPr>
            <a:t>Social Publishing platform </a:t>
          </a:r>
          <a:endParaRPr dirty="0" lang="en-US">
            <a:latin charset="0" panose="02020603050405020304" pitchFamily="18" typeface="Times New Roman"/>
            <a:cs charset="0" panose="02020603050405020304" pitchFamily="18" typeface="Times New Roman"/>
          </a:endParaRPr>
        </a:p>
      </dgm:t>
    </dgm:pt>
    <dgm:pt cxnId="{FF83ADF6-30F9-49EA-BF24-4BE5A157FD23}" modelId="{3FA0A0E0-633C-49E9-A800-82D62047F84E}" type="parTrans">
      <dgm:prSet/>
      <dgm:spPr/>
      <dgm:t>
        <a:bodyPr numCol="1"/>
        <a:lstStyle/>
        <a:p>
          <a:endParaRPr altLang="en-GB" lang="en-GB"/>
        </a:p>
      </dgm:t>
    </dgm:pt>
    <dgm:pt cxnId="{FF83ADF6-30F9-49EA-BF24-4BE5A157FD23}" modelId="{A9338B96-6AB1-49CC-8ECA-868F9A88AE69}" type="sibTrans">
      <dgm:prSet/>
      <dgm:spPr/>
      <dgm:t>
        <a:bodyPr numCol="1"/>
        <a:lstStyle/>
        <a:p>
          <a:endParaRPr altLang="en-GB" lang="en-GB"/>
        </a:p>
      </dgm:t>
    </dgm:pt>
    <dgm:pt modelId="{30469A36-73D0-4187-9EAC-7FD690CFEA33}" type="pres">
      <dgm:prSet presAssocID="{64139AB5-AF9A-4F8F-80E7-FC7411879D84}" presName="Name0" presStyleCnt="0">
        <dgm:presLayoutVars>
          <dgm:dir/>
          <dgm:animLvl val="lvl"/>
          <dgm:resizeHandles val="exact"/>
        </dgm:presLayoutVars>
      </dgm:prSet>
      <dgm:spPr/>
    </dgm:pt>
    <dgm:pt modelId="{5D61741D-8843-4EE0-836E-3A10E5608CD9}" type="pres">
      <dgm:prSet presAssocID="{BF78410C-6DFA-472E-8953-46B736C3ACF9}" presName="boxAndChildren" presStyleCnt="0"/>
      <dgm:spPr/>
    </dgm:pt>
    <dgm:pt modelId="{92CB3988-FBE6-489E-89AA-53B4F0E82C19}" type="pres">
      <dgm:prSet presAssocID="{BF78410C-6DFA-472E-8953-46B736C3ACF9}" presName="parentTextBox" presStyleCnt="7" presStyleIdx="0" presStyleLbl="node1"/>
      <dgm:spPr/>
    </dgm:pt>
    <dgm:pt modelId="{0642E431-C3A8-4D84-BACA-8588C79B94DD}" type="pres">
      <dgm:prSet presAssocID="{335F93A9-9815-4984-B173-FD3762FAAA10}" presName="sp" presStyleCnt="0"/>
      <dgm:spPr/>
    </dgm:pt>
    <dgm:pt modelId="{DD2ECFB5-D0D9-4399-B9F8-EF8268E4478D}" type="pres">
      <dgm:prSet presAssocID="{B2C32120-ACA2-425F-85FF-536849CD014D}" presName="arrowAndChildren" presStyleCnt="0"/>
      <dgm:spPr/>
    </dgm:pt>
    <dgm:pt modelId="{CA02D129-CA61-4C60-9EDA-2DF7CCCD5B47}" type="pres">
      <dgm:prSet presAssocID="{B2C32120-ACA2-425F-85FF-536849CD014D}" presName="parentTextArrow" presStyleCnt="7" presStyleIdx="1" presStyleLbl="node1"/>
      <dgm:spPr/>
    </dgm:pt>
    <dgm:pt modelId="{E5D33552-2324-4F94-A065-05F9D3D3FF93}" type="pres">
      <dgm:prSet presAssocID="{CC51106F-4335-466E-A87A-77E84378C447}" presName="sp" presStyleCnt="0"/>
      <dgm:spPr/>
    </dgm:pt>
    <dgm:pt modelId="{488A95D4-3D75-4F1A-8D83-F68955704208}" type="pres">
      <dgm:prSet presAssocID="{EBE41E2C-FDB3-43C5-A814-69DFCD74D057}" presName="arrowAndChildren" presStyleCnt="0"/>
      <dgm:spPr/>
    </dgm:pt>
    <dgm:pt modelId="{89DA2BB7-3E95-4A02-9665-697B567075DD}" type="pres">
      <dgm:prSet presAssocID="{EBE41E2C-FDB3-43C5-A814-69DFCD74D057}" presName="parentTextArrow" presStyleCnt="7" presStyleIdx="2" presStyleLbl="node1"/>
      <dgm:spPr/>
    </dgm:pt>
    <dgm:pt modelId="{6FDF8CAA-B559-4C7F-B60E-B7F0B608DC91}" type="pres">
      <dgm:prSet presAssocID="{879551A1-411C-4967-9CBB-F69EDEB6FB49}" presName="sp" presStyleCnt="0"/>
      <dgm:spPr/>
    </dgm:pt>
    <dgm:pt modelId="{4AF77C24-349E-40B4-AD92-93C8BC7C68A6}" type="pres">
      <dgm:prSet presAssocID="{D1367C12-AA4F-4301-B00D-AD239076A38A}" presName="arrowAndChildren" presStyleCnt="0"/>
      <dgm:spPr/>
    </dgm:pt>
    <dgm:pt modelId="{999F2186-BF8F-423C-9823-C87AC0F08581}" type="pres">
      <dgm:prSet presAssocID="{D1367C12-AA4F-4301-B00D-AD239076A38A}" presName="parentTextArrow" presStyleCnt="7" presStyleIdx="3" presStyleLbl="node1"/>
      <dgm:spPr/>
    </dgm:pt>
    <dgm:pt modelId="{F803FF9F-6F0E-40B6-89FE-555D49992079}" type="pres">
      <dgm:prSet presAssocID="{995B2B60-0142-4DFB-BB60-1DB319B6C4A7}" presName="sp" presStyleCnt="0"/>
      <dgm:spPr/>
    </dgm:pt>
    <dgm:pt modelId="{B5611C32-7320-43B3-A62E-A10BB8FF04E4}" type="pres">
      <dgm:prSet presAssocID="{25FDA4E7-9C02-4771-ACF7-B28C6A2662CE}" presName="arrowAndChildren" presStyleCnt="0"/>
      <dgm:spPr/>
    </dgm:pt>
    <dgm:pt modelId="{EF8493D7-5FEB-492C-A681-68877833EC0F}" type="pres">
      <dgm:prSet presAssocID="{25FDA4E7-9C02-4771-ACF7-B28C6A2662CE}" presName="parentTextArrow" presStyleCnt="7" presStyleIdx="4" presStyleLbl="node1"/>
      <dgm:spPr/>
    </dgm:pt>
    <dgm:pt modelId="{A7DDDEBE-A413-4CD1-BCCF-D21E37B97E0A}" type="pres">
      <dgm:prSet presAssocID="{E24AC797-820C-433B-BB12-E1EFAAF44B15}" presName="sp" presStyleCnt="0"/>
      <dgm:spPr/>
    </dgm:pt>
    <dgm:pt modelId="{5C6EDECC-E051-4764-9C8D-F1C00FC056DC}" type="pres">
      <dgm:prSet presAssocID="{882742AD-9793-4E25-92D9-E3146B352302}" presName="arrowAndChildren" presStyleCnt="0"/>
      <dgm:spPr/>
    </dgm:pt>
    <dgm:pt modelId="{315333FC-6054-458D-9F5B-090339B741B2}" type="pres">
      <dgm:prSet presAssocID="{882742AD-9793-4E25-92D9-E3146B352302}" presName="parentTextArrow" presStyleCnt="7" presStyleIdx="5" presStyleLbl="node1"/>
      <dgm:spPr/>
    </dgm:pt>
    <dgm:pt modelId="{CBFE627B-808C-4F4A-9DC1-46C61DB2428B}" type="pres">
      <dgm:prSet presAssocID="{34CB5980-505D-4B7E-82E5-FB021872239D}" presName="sp" presStyleCnt="0"/>
      <dgm:spPr/>
    </dgm:pt>
    <dgm:pt modelId="{44423B5C-6772-423A-92DE-60352074B193}" type="pres">
      <dgm:prSet presAssocID="{08BB1619-1F1A-4D1F-A3C3-B1A7AD594177}" presName="arrowAndChildren" presStyleCnt="0"/>
      <dgm:spPr/>
    </dgm:pt>
    <dgm:pt modelId="{2A85A76F-2C6B-4FCD-93B6-72FA08822D4B}" type="pres">
      <dgm:prSet presAssocID="{08BB1619-1F1A-4D1F-A3C3-B1A7AD594177}" presName="parentTextArrow" presStyleCnt="7" presStyleIdx="6" presStyleLbl="node1"/>
      <dgm:spPr/>
    </dgm:pt>
  </dgm:ptLst>
  <dgm:cxnLst>
    <dgm:cxn destId="{92CB3988-FBE6-489E-89AA-53B4F0E82C19}" destOrd="0" modelId="{F5D53A04-7A2F-43B3-B5EB-D12ED47EBB87}" presId="urn:microsoft.com/office/officeart/2005/8/layout/process4" srcId="{BF78410C-6DFA-472E-8953-46B736C3ACF9}" srcOrd="0" type="presOf"/>
    <dgm:cxn destId="{30469A36-73D0-4187-9EAC-7FD690CFEA33}" destOrd="0" modelId="{9FC6F509-DACE-4192-ADE7-547D2B793D7C}" presId="urn:microsoft.com/office/officeart/2005/8/layout/process4" srcId="{64139AB5-AF9A-4F8F-80E7-FC7411879D84}" srcOrd="0" type="presOf"/>
    <dgm:cxn destId="{882742AD-9793-4E25-92D9-E3146B352302}" destOrd="0" modelId="{F297590C-5FAE-4B06-96EC-C97A5E80C199}" parTransId="{E85388AA-417F-40C9-B8AD-FBB9FFB59081}" sibTransId="{E24AC797-820C-433B-BB12-E1EFAAF44B15}" srcId="{64139AB5-AF9A-4F8F-80E7-FC7411879D84}" srcOrd="1"/>
    <dgm:cxn destId="{25FDA4E7-9C02-4771-ACF7-B28C6A2662CE}" destOrd="0" modelId="{9BEC5F1E-FD79-4693-8653-39568D313CEF}" parTransId="{F22FC58B-4D91-44BB-9717-ABA107F962E4}" sibTransId="{995B2B60-0142-4DFB-BB60-1DB319B6C4A7}" srcId="{64139AB5-AF9A-4F8F-80E7-FC7411879D84}" srcOrd="2"/>
    <dgm:cxn destId="{EBE41E2C-FDB3-43C5-A814-69DFCD74D057}" destOrd="0" modelId="{70156D2C-517A-4E5E-A99E-DFBA42B2D6F0}" parTransId="{BAA754BC-729A-4522-81DF-4DA68839EFF2}" sibTransId="{CC51106F-4335-466E-A87A-77E84378C447}" srcId="{64139AB5-AF9A-4F8F-80E7-FC7411879D84}" srcOrd="4"/>
    <dgm:cxn destId="{D1367C12-AA4F-4301-B00D-AD239076A38A}" destOrd="0" modelId="{4B57B14B-3C4D-454D-AD15-5EF91A719C55}" parTransId="{2EACAAB0-B2C3-4312-8116-37BD22D3812C}" sibTransId="{879551A1-411C-4967-9CBB-F69EDEB6FB49}" srcId="{64139AB5-AF9A-4F8F-80E7-FC7411879D84}" srcOrd="3"/>
    <dgm:cxn destId="{CA02D129-CA61-4C60-9EDA-2DF7CCCD5B47}" destOrd="0" modelId="{ECA00153-3115-41BB-BA46-54A2D7D233E7}" presId="urn:microsoft.com/office/officeart/2005/8/layout/process4" srcId="{B2C32120-ACA2-425F-85FF-536849CD014D}" srcOrd="0" type="presOf"/>
    <dgm:cxn destId="{EF8493D7-5FEB-492C-A681-68877833EC0F}" destOrd="0" modelId="{5EA26195-D07D-4021-B317-C446BEF61FBA}" presId="urn:microsoft.com/office/officeart/2005/8/layout/process4" srcId="{25FDA4E7-9C02-4771-ACF7-B28C6A2662CE}" srcOrd="0" type="presOf"/>
    <dgm:cxn destId="{2A85A76F-2C6B-4FCD-93B6-72FA08822D4B}" destOrd="0" modelId="{43D3629F-DDA9-4351-9A07-22900775D053}" presId="urn:microsoft.com/office/officeart/2005/8/layout/process4" srcId="{08BB1619-1F1A-4D1F-A3C3-B1A7AD594177}" srcOrd="0" type="presOf"/>
    <dgm:cxn destId="{08BB1619-1F1A-4D1F-A3C3-B1A7AD594177}" destOrd="0" modelId="{E76093C4-B49F-4C81-8FA3-8EDF866A6DB6}" parTransId="{D7775E7D-A341-4F51-9340-56B946E8F6BD}" sibTransId="{34CB5980-505D-4B7E-82E5-FB021872239D}" srcId="{64139AB5-AF9A-4F8F-80E7-FC7411879D84}" srcOrd="0"/>
    <dgm:cxn destId="{315333FC-6054-458D-9F5B-090339B741B2}" destOrd="0" modelId="{95E005D2-52FB-4707-8BB6-46FCED23D784}" presId="urn:microsoft.com/office/officeart/2005/8/layout/process4" srcId="{882742AD-9793-4E25-92D9-E3146B352302}" srcOrd="0" type="presOf"/>
    <dgm:cxn destId="{89DA2BB7-3E95-4A02-9665-697B567075DD}" destOrd="0" modelId="{C79861D7-3E7F-49AC-B8A1-AA7CC8B24469}" presId="urn:microsoft.com/office/officeart/2005/8/layout/process4" srcId="{EBE41E2C-FDB3-43C5-A814-69DFCD74D057}" srcOrd="0" type="presOf"/>
    <dgm:cxn destId="{B2C32120-ACA2-425F-85FF-536849CD014D}" destOrd="0" modelId="{C9CC9DEC-8864-415A-8E02-8E7F8810D2B1}" parTransId="{CED45915-268F-4439-B737-94489F6FD994}" sibTransId="{335F93A9-9815-4984-B173-FD3762FAAA10}" srcId="{64139AB5-AF9A-4F8F-80E7-FC7411879D84}" srcOrd="5"/>
    <dgm:cxn destId="{BF78410C-6DFA-472E-8953-46B736C3ACF9}" destOrd="0" modelId="{FF83ADF6-30F9-49EA-BF24-4BE5A157FD23}" parTransId="{3FA0A0E0-633C-49E9-A800-82D62047F84E}" sibTransId="{A9338B96-6AB1-49CC-8ECA-868F9A88AE69}" srcId="{64139AB5-AF9A-4F8F-80E7-FC7411879D84}" srcOrd="6"/>
    <dgm:cxn destId="{999F2186-BF8F-423C-9823-C87AC0F08581}" destOrd="0" modelId="{CF0C87F7-2D44-469D-988D-EC4BA21B0C1F}" presId="urn:microsoft.com/office/officeart/2005/8/layout/process4" srcId="{D1367C12-AA4F-4301-B00D-AD239076A38A}" srcOrd="0" type="presOf"/>
    <dgm:cxn destId="{5D61741D-8843-4EE0-836E-3A10E5608CD9}" destOrd="0" modelId="{D45155FB-6195-4B43-89EC-AE81EED946ED}" presId="urn:microsoft.com/office/officeart/2005/8/layout/process4" srcId="{30469A36-73D0-4187-9EAC-7FD690CFEA33}" srcOrd="0" type="presParOf"/>
    <dgm:cxn destId="{92CB3988-FBE6-489E-89AA-53B4F0E82C19}" destOrd="0" modelId="{8653C58B-0C50-441F-ADDB-B098C4CBCFC3}" presId="urn:microsoft.com/office/officeart/2005/8/layout/process4" srcId="{5D61741D-8843-4EE0-836E-3A10E5608CD9}" srcOrd="0" type="presParOf"/>
    <dgm:cxn destId="{0642E431-C3A8-4D84-BACA-8588C79B94DD}" destOrd="0" modelId="{376DEB12-4961-4805-BDA9-21BB25D12ABA}" presId="urn:microsoft.com/office/officeart/2005/8/layout/process4" srcId="{30469A36-73D0-4187-9EAC-7FD690CFEA33}" srcOrd="1" type="presParOf"/>
    <dgm:cxn destId="{DD2ECFB5-D0D9-4399-B9F8-EF8268E4478D}" destOrd="0" modelId="{0A5D1932-BC87-4999-8E50-921977C42F64}" presId="urn:microsoft.com/office/officeart/2005/8/layout/process4" srcId="{30469A36-73D0-4187-9EAC-7FD690CFEA33}" srcOrd="2" type="presParOf"/>
    <dgm:cxn destId="{CA02D129-CA61-4C60-9EDA-2DF7CCCD5B47}" destOrd="0" modelId="{7F8AFB00-CC4D-4ED1-967B-EB51382CF8B9}" presId="urn:microsoft.com/office/officeart/2005/8/layout/process4" srcId="{DD2ECFB5-D0D9-4399-B9F8-EF8268E4478D}" srcOrd="0" type="presParOf"/>
    <dgm:cxn destId="{E5D33552-2324-4F94-A065-05F9D3D3FF93}" destOrd="0" modelId="{CFED2C9B-71E5-48CF-8250-C216DD008C19}" presId="urn:microsoft.com/office/officeart/2005/8/layout/process4" srcId="{30469A36-73D0-4187-9EAC-7FD690CFEA33}" srcOrd="3" type="presParOf"/>
    <dgm:cxn destId="{488A95D4-3D75-4F1A-8D83-F68955704208}" destOrd="0" modelId="{67EAECE2-4346-4C74-9CDC-BE50209254C8}" presId="urn:microsoft.com/office/officeart/2005/8/layout/process4" srcId="{30469A36-73D0-4187-9EAC-7FD690CFEA33}" srcOrd="4" type="presParOf"/>
    <dgm:cxn destId="{89DA2BB7-3E95-4A02-9665-697B567075DD}" destOrd="0" modelId="{1DC0CE96-B0CE-42DD-8498-4809659E270C}" presId="urn:microsoft.com/office/officeart/2005/8/layout/process4" srcId="{488A95D4-3D75-4F1A-8D83-F68955704208}" srcOrd="0" type="presParOf"/>
    <dgm:cxn destId="{6FDF8CAA-B559-4C7F-B60E-B7F0B608DC91}" destOrd="0" modelId="{298F9169-01C4-4373-B292-473128FDAB0E}" presId="urn:microsoft.com/office/officeart/2005/8/layout/process4" srcId="{30469A36-73D0-4187-9EAC-7FD690CFEA33}" srcOrd="5" type="presParOf"/>
    <dgm:cxn destId="{4AF77C24-349E-40B4-AD92-93C8BC7C68A6}" destOrd="0" modelId="{BF12DDCC-B10A-4594-9872-3D047AC83E22}" presId="urn:microsoft.com/office/officeart/2005/8/layout/process4" srcId="{30469A36-73D0-4187-9EAC-7FD690CFEA33}" srcOrd="6" type="presParOf"/>
    <dgm:cxn destId="{999F2186-BF8F-423C-9823-C87AC0F08581}" destOrd="0" modelId="{5799A08F-08D1-4823-8183-00131FF03789}" presId="urn:microsoft.com/office/officeart/2005/8/layout/process4" srcId="{4AF77C24-349E-40B4-AD92-93C8BC7C68A6}" srcOrd="0" type="presParOf"/>
    <dgm:cxn destId="{F803FF9F-6F0E-40B6-89FE-555D49992079}" destOrd="0" modelId="{7AAADFE4-A375-41D2-A19E-F26B7E573698}" presId="urn:microsoft.com/office/officeart/2005/8/layout/process4" srcId="{30469A36-73D0-4187-9EAC-7FD690CFEA33}" srcOrd="7" type="presParOf"/>
    <dgm:cxn destId="{B5611C32-7320-43B3-A62E-A10BB8FF04E4}" destOrd="0" modelId="{01E1A6ED-26AD-43F7-BEEF-ED82A2CF8E48}" presId="urn:microsoft.com/office/officeart/2005/8/layout/process4" srcId="{30469A36-73D0-4187-9EAC-7FD690CFEA33}" srcOrd="8" type="presParOf"/>
    <dgm:cxn destId="{EF8493D7-5FEB-492C-A681-68877833EC0F}" destOrd="0" modelId="{47EAD706-C4CC-48CF-99C4-F692172F8120}" presId="urn:microsoft.com/office/officeart/2005/8/layout/process4" srcId="{B5611C32-7320-43B3-A62E-A10BB8FF04E4}" srcOrd="0" type="presParOf"/>
    <dgm:cxn destId="{A7DDDEBE-A413-4CD1-BCCF-D21E37B97E0A}" destOrd="0" modelId="{DB6B2623-9EB5-4A9A-B091-67A5678F2D99}" presId="urn:microsoft.com/office/officeart/2005/8/layout/process4" srcId="{30469A36-73D0-4187-9EAC-7FD690CFEA33}" srcOrd="9" type="presParOf"/>
    <dgm:cxn destId="{5C6EDECC-E051-4764-9C8D-F1C00FC056DC}" destOrd="0" modelId="{B53BF5F3-0CF1-417B-ACEF-5ADB4BAD87A7}" presId="urn:microsoft.com/office/officeart/2005/8/layout/process4" srcId="{30469A36-73D0-4187-9EAC-7FD690CFEA33}" srcOrd="10" type="presParOf"/>
    <dgm:cxn destId="{315333FC-6054-458D-9F5B-090339B741B2}" destOrd="0" modelId="{A6A8E6E5-CFCF-442B-B9F1-174A8A0A9B34}" presId="urn:microsoft.com/office/officeart/2005/8/layout/process4" srcId="{5C6EDECC-E051-4764-9C8D-F1C00FC056DC}" srcOrd="0" type="presParOf"/>
    <dgm:cxn destId="{CBFE627B-808C-4F4A-9DC1-46C61DB2428B}" destOrd="0" modelId="{793FC2E2-DFF1-45AC-BC05-3DFC97BF5170}" presId="urn:microsoft.com/office/officeart/2005/8/layout/process4" srcId="{30469A36-73D0-4187-9EAC-7FD690CFEA33}" srcOrd="11" type="presParOf"/>
    <dgm:cxn destId="{44423B5C-6772-423A-92DE-60352074B193}" destOrd="0" modelId="{C27DB778-02B5-4C21-8549-2E221208E736}" presId="urn:microsoft.com/office/officeart/2005/8/layout/process4" srcId="{30469A36-73D0-4187-9EAC-7FD690CFEA33}" srcOrd="12" type="presParOf"/>
    <dgm:cxn destId="{2A85A76F-2C6B-4FCD-93B6-72FA08822D4B}" destOrd="0" modelId="{905E5F6A-1B03-4C80-A2AF-660EC2475973}" presId="urn:microsoft.com/office/officeart/2005/8/layout/process4" srcId="{44423B5C-6772-423A-92DE-60352074B193}" srcOrd="0"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976C94F8-6A90-4186-8573-0FD9EBC2BAAF}">
      <dsp:nvSpPr>
        <dsp:cNvPr id="0" name=""/>
        <dsp:cNvSpPr/>
      </dsp:nvSpPr>
      <dsp:spPr>
        <a:xfrm>
          <a:off x="629320" y="210638"/>
          <a:ext cx="2722098" cy="2722098"/>
        </a:xfrm>
        <a:prstGeom prst="pie">
          <a:avLst>
            <a:gd fmla="val 16200000" name="adj1"/>
            <a:gd fmla="val 1800000" name="adj2"/>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0320" lIns="20320" numCol="1" rIns="20320" spcCol="1270" spcFirstLastPara="0" tIns="20320" vert="horz" wrap="square">
          <a:noAutofit/>
        </a:bodyPr>
        <a:lstStyle/>
        <a:p>
          <a:pPr algn="ctr" defTabSz="711200" indent="0" lvl="0" marL="0">
            <a:lnSpc>
              <a:spcPct val="90000"/>
            </a:lnSpc>
            <a:spcBef>
              <a:spcPct val="0"/>
            </a:spcBef>
            <a:spcAft>
              <a:spcPct val="35000"/>
            </a:spcAft>
            <a:buNone/>
          </a:pPr>
          <a:r>
            <a:rPr dirty="0" kern="1200" lang="en-US" sz="1600">
              <a:latin charset="0" panose="02020603050405020304" pitchFamily="18" typeface="Times New Roman"/>
              <a:cs charset="0" panose="02020603050405020304" pitchFamily="18" typeface="Times New Roman"/>
            </a:rPr>
            <a:t>Group of people </a:t>
          </a:r>
          <a:endParaRPr dirty="0" kern="1200" lang="en-US" sz="1600"/>
        </a:p>
      </dsp:txBody>
      <dsp:txXfrm>
        <a:off x="2063931" y="787464"/>
        <a:ext cx="972177" cy="810148"/>
      </dsp:txXfrm>
    </dsp:sp>
    <dsp:sp modelId="{44884A52-3C4C-4C38-A3D7-5B734C5C3EC2}">
      <dsp:nvSpPr>
        <dsp:cNvPr id="0" name=""/>
        <dsp:cNvSpPr/>
      </dsp:nvSpPr>
      <dsp:spPr>
        <a:xfrm>
          <a:off x="573258" y="307856"/>
          <a:ext cx="2722098" cy="2722098"/>
        </a:xfrm>
        <a:prstGeom prst="pie">
          <a:avLst>
            <a:gd fmla="val 1800000" name="adj1"/>
            <a:gd fmla="val 9000000" name="adj2"/>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0320" lIns="20320" numCol="1" rIns="20320" spcCol="1270" spcFirstLastPara="0" tIns="20320" vert="horz" wrap="square">
          <a:noAutofit/>
        </a:bodyPr>
        <a:lstStyle/>
        <a:p>
          <a:pPr algn="ctr" defTabSz="711200" indent="0" lvl="0" marL="0">
            <a:lnSpc>
              <a:spcPct val="90000"/>
            </a:lnSpc>
            <a:spcBef>
              <a:spcPct val="0"/>
            </a:spcBef>
            <a:spcAft>
              <a:spcPct val="35000"/>
            </a:spcAft>
            <a:buNone/>
          </a:pPr>
          <a:r>
            <a:rPr b="0" baseline="0" cap="none" i="0" kern="1200" kumimoji="0" lang="en-US" normalizeH="0" strike="noStrike" sz="1600" u="none">
              <a:ln/>
              <a:effectLst/>
              <a:latin charset="0" panose="02020603050405020304" pitchFamily="18" typeface="Times New Roman"/>
              <a:cs charset="0" panose="02020603050405020304" pitchFamily="18" typeface="Times New Roman"/>
            </a:rPr>
            <a:t>Care about each other </a:t>
          </a:r>
          <a:endParaRPr b="0" baseline="0" cap="none" dirty="0" i="0" kern="1200" kumimoji="0" lang="en-US" normalizeH="0" strike="noStrike" sz="1600" u="none">
            <a:ln/>
            <a:effectLst/>
            <a:latin charset="0" panose="02020603050405020304" pitchFamily="18" typeface="Times New Roman"/>
            <a:cs charset="0" panose="02020603050405020304" pitchFamily="18" typeface="Times New Roman"/>
          </a:endParaRPr>
        </a:p>
      </dsp:txBody>
      <dsp:txXfrm>
        <a:off x="1221377" y="2073979"/>
        <a:ext cx="1458266" cy="712930"/>
      </dsp:txXfrm>
    </dsp:sp>
    <dsp:sp modelId="{622B3D05-CA95-48A3-81DE-74307623E03D}">
      <dsp:nvSpPr>
        <dsp:cNvPr id="0" name=""/>
        <dsp:cNvSpPr/>
      </dsp:nvSpPr>
      <dsp:spPr>
        <a:xfrm>
          <a:off x="517196" y="210638"/>
          <a:ext cx="2722098" cy="2722098"/>
        </a:xfrm>
        <a:prstGeom prst="pie">
          <a:avLst>
            <a:gd fmla="val 9000000" name="adj1"/>
            <a:gd fmla="val 16200000" name="adj2"/>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0320" lIns="20320" numCol="1" rIns="20320" spcCol="1270" spcFirstLastPara="0" tIns="20320" vert="horz" wrap="square">
          <a:noAutofit/>
        </a:bodyPr>
        <a:lstStyle/>
        <a:p>
          <a:pPr algn="ctr" defTabSz="711200" indent="0" lvl="0" marL="0">
            <a:lnSpc>
              <a:spcPct val="90000"/>
            </a:lnSpc>
            <a:spcBef>
              <a:spcPct val="0"/>
            </a:spcBef>
            <a:spcAft>
              <a:spcPct val="35000"/>
            </a:spcAft>
            <a:buNone/>
          </a:pPr>
          <a:r>
            <a:rPr kern="1200" lang="en-US" sz="1600">
              <a:latin charset="0" panose="02020603050405020304" pitchFamily="18" typeface="Times New Roman"/>
              <a:cs charset="0" panose="02020603050405020304" pitchFamily="18" typeface="Times New Roman"/>
            </a:rPr>
            <a:t>Share identity and feeling</a:t>
          </a:r>
          <a:endParaRPr b="0" baseline="0" cap="none" dirty="0" i="0" kern="1200" kumimoji="0" lang="en-US" normalizeH="0" strike="noStrike" sz="1600" u="none">
            <a:ln/>
            <a:effectLst/>
          </a:endParaRPr>
        </a:p>
      </dsp:txBody>
      <dsp:txXfrm>
        <a:off x="832505" y="787464"/>
        <a:ext cx="972177" cy="810148"/>
      </dsp:txXfrm>
    </dsp:sp>
    <dsp:sp modelId="{A039CA41-521F-4990-8738-93D1FD1AC8CB}">
      <dsp:nvSpPr>
        <dsp:cNvPr id="0" name=""/>
        <dsp:cNvSpPr/>
      </dsp:nvSpPr>
      <dsp:spPr>
        <a:xfrm>
          <a:off x="461034" y="42127"/>
          <a:ext cx="3059119" cy="3059119"/>
        </a:xfrm>
        <a:prstGeom prst="circularArrow">
          <a:avLst>
            <a:gd fmla="val 5085" name="adj1"/>
            <a:gd fmla="val 327528" name="adj2"/>
            <a:gd fmla="val 1472472" name="adj3"/>
            <a:gd fmla="val 16199432" name="adj4"/>
            <a:gd fmla="val 5932" name="adj5"/>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23EAD282-8021-4C98-AFED-7E60D3CEA76C}">
      <dsp:nvSpPr>
        <dsp:cNvPr id="0" name=""/>
        <dsp:cNvSpPr/>
      </dsp:nvSpPr>
      <dsp:spPr>
        <a:xfrm>
          <a:off x="404747" y="139173"/>
          <a:ext cx="3059119" cy="3059119"/>
        </a:xfrm>
        <a:prstGeom prst="circularArrow">
          <a:avLst>
            <a:gd fmla="val 5085" name="adj1"/>
            <a:gd fmla="val 327528" name="adj2"/>
            <a:gd fmla="val 8671970" name="adj3"/>
            <a:gd fmla="val 1800502" name="adj4"/>
            <a:gd fmla="val 5932" name="adj5"/>
          </a:avLst>
        </a:prstGeom>
        <a:solidFill>
          <a:schemeClr val="accent5">
            <a:hueOff val="-3676671"/>
            <a:satOff val="-5113"/>
            <a:lumOff val="-196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3ADF024B-A977-4792-B6D2-CD4779EEBA20}">
      <dsp:nvSpPr>
        <dsp:cNvPr id="0" name=""/>
        <dsp:cNvSpPr/>
      </dsp:nvSpPr>
      <dsp:spPr>
        <a:xfrm>
          <a:off x="348460" y="42127"/>
          <a:ext cx="3059119" cy="3059119"/>
        </a:xfrm>
        <a:prstGeom prst="circularArrow">
          <a:avLst>
            <a:gd fmla="val 5085" name="adj1"/>
            <a:gd fmla="val 327528" name="adj2"/>
            <a:gd fmla="val 15873039" name="adj3"/>
            <a:gd fmla="val 9000000" name="adj4"/>
            <a:gd fmla="val 5932" name="adj5"/>
          </a:avLst>
        </a:prstGeom>
        <a:solidFill>
          <a:schemeClr val="accent5">
            <a:hueOff val="-7353343"/>
            <a:satOff val="-10227"/>
            <a:lumOff val="-3921"/>
            <a:alphaOff val="0"/>
          </a:schemeClr>
        </a:solidFill>
        <a:ln>
          <a:noFill/>
        </a:ln>
        <a:effectLst/>
      </dsp:spPr>
      <dsp:style>
        <a:lnRef idx="0">
          <a:scrgbClr b="0" g="0" r="0"/>
        </a:lnRef>
        <a:fillRef idx="1">
          <a:scrgbClr b="0" g="0" r="0"/>
        </a:fillRef>
        <a:effectRef idx="0">
          <a:scrgbClr b="0" g="0" r="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14C1FB94-5BA2-4B00-B79C-0B54DC9CF099}">
      <dsp:nvSpPr>
        <dsp:cNvPr id="0" name=""/>
        <dsp:cNvSpPr/>
      </dsp:nvSpPr>
      <dsp:spPr>
        <a:xfrm rot="5400000">
          <a:off x="239986" y="781546"/>
          <a:ext cx="1217016" cy="147048"/>
        </a:xfrm>
        <a:prstGeom prst="rect">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F6937400-68CB-47F6-BF17-F45295FDC9A0}">
      <dsp:nvSpPr>
        <dsp:cNvPr id="0" name=""/>
        <dsp:cNvSpPr/>
      </dsp:nvSpPr>
      <dsp:spPr>
        <a:xfrm>
          <a:off x="517528" y="1266"/>
          <a:ext cx="1633868" cy="980321"/>
        </a:xfrm>
        <a:prstGeom prst="roundRect">
          <a:avLst>
            <a:gd fmla="val 10000" name="adj"/>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Analyze Blackpool</a:t>
          </a:r>
        </a:p>
      </dsp:txBody>
      <dsp:txXfrm>
        <a:off x="546241" y="29979"/>
        <a:ext cx="1576442" cy="922895"/>
      </dsp:txXfrm>
    </dsp:sp>
    <dsp:sp modelId="{9AF5216B-F0AB-41C9-B131-AB9E8F401F9C}">
      <dsp:nvSpPr>
        <dsp:cNvPr id="0" name=""/>
        <dsp:cNvSpPr/>
      </dsp:nvSpPr>
      <dsp:spPr>
        <a:xfrm rot="5400000">
          <a:off x="239986" y="2006947"/>
          <a:ext cx="1217016" cy="147048"/>
        </a:xfrm>
        <a:prstGeom prst="rect">
          <a:avLst/>
        </a:prstGeom>
        <a:solidFill>
          <a:schemeClr val="accent5">
            <a:hueOff val="-1050477"/>
            <a:satOff val="-1460"/>
            <a:lumOff val="-559"/>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689AA53A-6350-4B5D-B642-CFB16E68804D}">
      <dsp:nvSpPr>
        <dsp:cNvPr id="0" name=""/>
        <dsp:cNvSpPr/>
      </dsp:nvSpPr>
      <dsp:spPr>
        <a:xfrm>
          <a:off x="517528" y="1226667"/>
          <a:ext cx="1633868" cy="980321"/>
        </a:xfrm>
        <a:prstGeom prst="roundRect">
          <a:avLst>
            <a:gd fmla="val 10000" name="adj"/>
          </a:avLst>
        </a:prstGeom>
        <a:solidFill>
          <a:schemeClr val="accent5">
            <a:hueOff val="-919167"/>
            <a:satOff val="-1277"/>
            <a:lumOff val="-489"/>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Entering the community</a:t>
          </a:r>
        </a:p>
      </dsp:txBody>
      <dsp:txXfrm>
        <a:off x="546241" y="1255380"/>
        <a:ext cx="1576442" cy="922895"/>
      </dsp:txXfrm>
    </dsp:sp>
    <dsp:sp modelId="{2B37F1CF-8AE2-411A-9042-133A9EE14278}">
      <dsp:nvSpPr>
        <dsp:cNvPr id="0" name=""/>
        <dsp:cNvSpPr/>
      </dsp:nvSpPr>
      <dsp:spPr>
        <a:xfrm>
          <a:off x="852687" y="2619648"/>
          <a:ext cx="2164660" cy="147048"/>
        </a:xfrm>
        <a:prstGeom prst="rect">
          <a:avLst/>
        </a:prstGeom>
        <a:solidFill>
          <a:schemeClr val="accent5">
            <a:hueOff val="-2100955"/>
            <a:satOff val="-2921"/>
            <a:lumOff val="-112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197F5E8A-9B57-48E8-8E60-A04741838682}">
      <dsp:nvSpPr>
        <dsp:cNvPr id="0" name=""/>
        <dsp:cNvSpPr/>
      </dsp:nvSpPr>
      <dsp:spPr>
        <a:xfrm>
          <a:off x="517528" y="2452069"/>
          <a:ext cx="1633868" cy="980321"/>
        </a:xfrm>
        <a:prstGeom prst="roundRect">
          <a:avLst>
            <a:gd fmla="val 10000" name="adj"/>
          </a:avLst>
        </a:prstGeom>
        <a:solidFill>
          <a:schemeClr val="accent5">
            <a:hueOff val="-1838335"/>
            <a:satOff val="-2556"/>
            <a:lumOff val="-98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Raise awareness</a:t>
          </a:r>
        </a:p>
      </dsp:txBody>
      <dsp:txXfrm>
        <a:off x="546241" y="2480782"/>
        <a:ext cx="1576442" cy="922895"/>
      </dsp:txXfrm>
    </dsp:sp>
    <dsp:sp modelId="{04138C03-E244-4FEF-B542-E5776F6B9518}">
      <dsp:nvSpPr>
        <dsp:cNvPr id="0" name=""/>
        <dsp:cNvSpPr/>
      </dsp:nvSpPr>
      <dsp:spPr>
        <a:xfrm rot="16200000">
          <a:off x="2413032" y="2006947"/>
          <a:ext cx="1217016" cy="147048"/>
        </a:xfrm>
        <a:prstGeom prst="rect">
          <a:avLst/>
        </a:prstGeom>
        <a:solidFill>
          <a:schemeClr val="accent5">
            <a:hueOff val="-3151432"/>
            <a:satOff val="-4382"/>
            <a:lumOff val="-168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0F17F4E3-F04D-4103-A6FD-D81AA3E54C95}">
      <dsp:nvSpPr>
        <dsp:cNvPr id="0" name=""/>
        <dsp:cNvSpPr/>
      </dsp:nvSpPr>
      <dsp:spPr>
        <a:xfrm>
          <a:off x="2690574" y="2452069"/>
          <a:ext cx="1633868" cy="980321"/>
        </a:xfrm>
        <a:prstGeom prst="roundRect">
          <a:avLst>
            <a:gd fmla="val 10000" name="adj"/>
          </a:avLst>
        </a:prstGeom>
        <a:solidFill>
          <a:schemeClr val="accent5">
            <a:hueOff val="-2757503"/>
            <a:satOff val="-3834"/>
            <a:lumOff val="-147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ea charset="0" panose="020F0502020204030204" pitchFamily="34" typeface="Calibri"/>
              <a:cs charset="0" panose="02020603050405020304" pitchFamily="18" typeface="Times New Roman"/>
            </a:rPr>
            <a:t>Assess need </a:t>
          </a:r>
          <a:endParaRPr dirty="0" kern="1200" lang="en-US" sz="2000">
            <a:latin charset="0" panose="02020603050405020304" pitchFamily="18" typeface="Times New Roman"/>
            <a:ea charset="0" panose="020F0502020204030204" pitchFamily="34" typeface="Calibri"/>
            <a:cs charset="0" panose="02020603050405020304" pitchFamily="18" typeface="Times New Roman"/>
          </a:endParaRPr>
        </a:p>
      </dsp:txBody>
      <dsp:txXfrm>
        <a:off x="2719287" y="2480782"/>
        <a:ext cx="1576442" cy="922895"/>
      </dsp:txXfrm>
    </dsp:sp>
    <dsp:sp modelId="{683F151F-00A2-424C-974A-CC925BF7641D}">
      <dsp:nvSpPr>
        <dsp:cNvPr id="0" name=""/>
        <dsp:cNvSpPr/>
      </dsp:nvSpPr>
      <dsp:spPr>
        <a:xfrm rot="16200000">
          <a:off x="2413032" y="781546"/>
          <a:ext cx="1217016" cy="147048"/>
        </a:xfrm>
        <a:prstGeom prst="rect">
          <a:avLst/>
        </a:prstGeom>
        <a:solidFill>
          <a:schemeClr val="accent5">
            <a:hueOff val="-4201910"/>
            <a:satOff val="-5844"/>
            <a:lumOff val="-224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4D38D38C-0F19-4C95-9ABD-FC25A5A6DB88}">
      <dsp:nvSpPr>
        <dsp:cNvPr id="0" name=""/>
        <dsp:cNvSpPr/>
      </dsp:nvSpPr>
      <dsp:spPr>
        <a:xfrm>
          <a:off x="2690574" y="1226667"/>
          <a:ext cx="1633868" cy="980321"/>
        </a:xfrm>
        <a:prstGeom prst="roundRect">
          <a:avLst>
            <a:gd fmla="val 10000" name="adj"/>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b="0" baseline="0" cap="none" i="0" kern="120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rPr>
            <a:t>Set</a:t>
          </a:r>
          <a:r>
            <a:rPr b="0" cap="none" i="0" kern="120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rPr>
            <a:t> target</a:t>
          </a:r>
          <a:endParaRPr b="0" cap="none" dirty="0" i="0" kern="120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endParaRPr>
        </a:p>
      </dsp:txBody>
      <dsp:txXfrm>
        <a:off x="2719287" y="1255380"/>
        <a:ext cx="1576442" cy="922895"/>
      </dsp:txXfrm>
    </dsp:sp>
    <dsp:sp modelId="{60B6ABB5-ACC5-4ADC-BB55-43901FE7FEA4}">
      <dsp:nvSpPr>
        <dsp:cNvPr id="0" name=""/>
        <dsp:cNvSpPr/>
      </dsp:nvSpPr>
      <dsp:spPr>
        <a:xfrm>
          <a:off x="3025733" y="168845"/>
          <a:ext cx="2164660" cy="147048"/>
        </a:xfrm>
        <a:prstGeom prst="rect">
          <a:avLst/>
        </a:prstGeom>
        <a:solidFill>
          <a:schemeClr val="accent5">
            <a:hueOff val="-5252388"/>
            <a:satOff val="-7305"/>
            <a:lumOff val="-280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751760B4-DACC-48F6-8E94-6DA1D1036ACB}">
      <dsp:nvSpPr>
        <dsp:cNvPr id="0" name=""/>
        <dsp:cNvSpPr/>
      </dsp:nvSpPr>
      <dsp:spPr>
        <a:xfrm>
          <a:off x="2690574" y="1266"/>
          <a:ext cx="1633868" cy="980321"/>
        </a:xfrm>
        <a:prstGeom prst="roundRect">
          <a:avLst>
            <a:gd fmla="val 10000" name="adj"/>
          </a:avLst>
        </a:prstGeom>
        <a:solidFill>
          <a:schemeClr val="accent5">
            <a:hueOff val="-4595839"/>
            <a:satOff val="-6391"/>
            <a:lumOff val="-245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baseline="0" dirty="0" kern="1200" lang="en-US" sz="2000">
              <a:latin charset="0" panose="02020603050405020304" pitchFamily="18" typeface="Times New Roman"/>
              <a:ea charset="0" panose="020F0502020204030204" pitchFamily="34" typeface="Calibri"/>
              <a:cs charset="0" panose="02020603050405020304" pitchFamily="18" typeface="Times New Roman"/>
            </a:rPr>
            <a:t>Build</a:t>
          </a:r>
          <a:r>
            <a:rPr dirty="0" kern="1200" lang="en-US" sz="2000">
              <a:latin charset="0" panose="02020603050405020304" pitchFamily="18" typeface="Times New Roman"/>
              <a:ea charset="0" panose="020F0502020204030204" pitchFamily="34" typeface="Calibri"/>
              <a:cs charset="0" panose="02020603050405020304" pitchFamily="18" typeface="Times New Roman"/>
            </a:rPr>
            <a:t> effective strategy</a:t>
          </a:r>
        </a:p>
      </dsp:txBody>
      <dsp:txXfrm>
        <a:off x="2719287" y="29979"/>
        <a:ext cx="1576442" cy="922895"/>
      </dsp:txXfrm>
    </dsp:sp>
    <dsp:sp modelId="{E353C37F-6677-4A5F-805C-B0162AE3178B}">
      <dsp:nvSpPr>
        <dsp:cNvPr id="0" name=""/>
        <dsp:cNvSpPr/>
      </dsp:nvSpPr>
      <dsp:spPr>
        <a:xfrm rot="5400000">
          <a:off x="4586077" y="781546"/>
          <a:ext cx="1217016" cy="147048"/>
        </a:xfrm>
        <a:prstGeom prst="rect">
          <a:avLst/>
        </a:prstGeom>
        <a:solidFill>
          <a:schemeClr val="accent5">
            <a:hueOff val="-6302866"/>
            <a:satOff val="-8766"/>
            <a:lumOff val="-3361"/>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DC1A7E0A-E109-48AE-809E-B90F126BF962}">
      <dsp:nvSpPr>
        <dsp:cNvPr id="0" name=""/>
        <dsp:cNvSpPr/>
      </dsp:nvSpPr>
      <dsp:spPr>
        <a:xfrm>
          <a:off x="4863620" y="1266"/>
          <a:ext cx="1633868" cy="980321"/>
        </a:xfrm>
        <a:prstGeom prst="roundRect">
          <a:avLst>
            <a:gd fmla="val 10000" name="adj"/>
          </a:avLst>
        </a:prstGeom>
        <a:solidFill>
          <a:schemeClr val="accent5">
            <a:hueOff val="-5515008"/>
            <a:satOff val="-7670"/>
            <a:lumOff val="-29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b="0" baseline="0" cap="none" i="0" kern="120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rPr>
            <a:t>Develop strategies </a:t>
          </a:r>
          <a:endParaRPr b="0" baseline="0" cap="none" dirty="0" i="0" kern="120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endParaRPr>
        </a:p>
      </dsp:txBody>
      <dsp:txXfrm>
        <a:off x="4892333" y="29979"/>
        <a:ext cx="1576442" cy="922895"/>
      </dsp:txXfrm>
    </dsp:sp>
    <dsp:sp modelId="{F261F39B-8E7C-4079-8758-73CCBA07684A}">
      <dsp:nvSpPr>
        <dsp:cNvPr id="0" name=""/>
        <dsp:cNvSpPr/>
      </dsp:nvSpPr>
      <dsp:spPr>
        <a:xfrm rot="5400000">
          <a:off x="4586077" y="2006947"/>
          <a:ext cx="1217016" cy="147048"/>
        </a:xfrm>
        <a:prstGeom prst="rect">
          <a:avLst/>
        </a:prstGeom>
        <a:solidFill>
          <a:schemeClr val="accent5">
            <a:hueOff val="-7353343"/>
            <a:satOff val="-10227"/>
            <a:lumOff val="-3921"/>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E4579975-07C8-43F3-9247-7D702590FEF1}">
      <dsp:nvSpPr>
        <dsp:cNvPr id="0" name=""/>
        <dsp:cNvSpPr/>
      </dsp:nvSpPr>
      <dsp:spPr>
        <a:xfrm>
          <a:off x="4863620" y="1226667"/>
          <a:ext cx="1633868" cy="980321"/>
        </a:xfrm>
        <a:prstGeom prst="roundRect">
          <a:avLst>
            <a:gd fmla="val 10000" name="adj"/>
          </a:avLst>
        </a:prstGeom>
        <a:solidFill>
          <a:schemeClr val="accent5">
            <a:hueOff val="-6434175"/>
            <a:satOff val="-8948"/>
            <a:lumOff val="-343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ea charset="0" panose="020F0502020204030204" pitchFamily="34" typeface="Calibri"/>
              <a:cs charset="0" panose="02020603050405020304" pitchFamily="18" typeface="Times New Roman"/>
            </a:rPr>
            <a:t>Take action</a:t>
          </a:r>
          <a:endParaRPr dirty="0" kern="1200" lang="en-US" sz="2000">
            <a:latin charset="0" panose="02020603050405020304" pitchFamily="18" typeface="Times New Roman"/>
            <a:ea charset="0" panose="020F0502020204030204" pitchFamily="34" typeface="Calibri"/>
            <a:cs charset="0" panose="02020603050405020304" pitchFamily="18" typeface="Times New Roman"/>
          </a:endParaRPr>
        </a:p>
      </dsp:txBody>
      <dsp:txXfrm>
        <a:off x="4892333" y="1255380"/>
        <a:ext cx="1576442" cy="922895"/>
      </dsp:txXfrm>
    </dsp:sp>
    <dsp:sp modelId="{3C66DBCF-30C9-4EB7-B3D2-D85CD2A76BD9}">
      <dsp:nvSpPr>
        <dsp:cNvPr id="0" name=""/>
        <dsp:cNvSpPr/>
      </dsp:nvSpPr>
      <dsp:spPr>
        <a:xfrm>
          <a:off x="4863620" y="2452069"/>
          <a:ext cx="1633868" cy="980321"/>
        </a:xfrm>
        <a:prstGeom prst="roundRect">
          <a:avLst>
            <a:gd fmla="val 10000" name="adj"/>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ctr" defTabSz="889000" indent="0" lvl="0" marL="0">
            <a:lnSpc>
              <a:spcPct val="90000"/>
            </a:lnSpc>
            <a:spcBef>
              <a:spcPct val="0"/>
            </a:spcBef>
            <a:spcAft>
              <a:spcPct val="35000"/>
            </a:spcAft>
            <a:buNone/>
          </a:pPr>
          <a:r>
            <a:rPr b="0" baseline="0" cap="none" dirty="0" i="0" kern="1200" kumimoji="0" lang="en-US" normalizeH="0" strike="noStrike" sz="2000" u="none">
              <a:ln/>
              <a:effectLst/>
              <a:latin charset="0" panose="02020603050405020304" pitchFamily="18" typeface="Times New Roman"/>
              <a:ea charset="0" panose="020F0502020204030204" pitchFamily="34" typeface="Calibri"/>
              <a:cs charset="0" panose="02020603050405020304" pitchFamily="18" typeface="Times New Roman"/>
            </a:rPr>
            <a:t>Evaluate the process</a:t>
          </a:r>
        </a:p>
      </dsp:txBody>
      <dsp:txXfrm>
        <a:off x="4892333" y="2480782"/>
        <a:ext cx="1576442" cy="9228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CDB6B1D7-E815-480A-AB63-E47E4863BED9}">
      <dsp:nvSpPr>
        <dsp:cNvPr id="0" name=""/>
        <dsp:cNvSpPr/>
      </dsp:nvSpPr>
      <dsp:spPr>
        <a:xfrm>
          <a:off x="6629" y="379953"/>
          <a:ext cx="2547344" cy="636836"/>
        </a:xfrm>
        <a:prstGeom prst="roundRect">
          <a:avLst>
            <a:gd fmla="val 10000" name="adj"/>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5400" lIns="25400" numCol="1" rIns="25400" spcCol="1270" spcFirstLastPara="0" tIns="254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Lowest life expectancy of man</a:t>
          </a:r>
          <a:endParaRPr altLang="en-GB" dirty="0" kern="1200" lang="en-GB" sz="2000"/>
        </a:p>
      </dsp:txBody>
      <dsp:txXfrm>
        <a:off x="25281" y="398605"/>
        <a:ext cx="2510040" cy="599532"/>
      </dsp:txXfrm>
    </dsp:sp>
    <dsp:sp modelId="{F075D867-2223-41E6-A2A3-7DD9F77FED4D}">
      <dsp:nvSpPr>
        <dsp:cNvPr id="0" name=""/>
        <dsp:cNvSpPr/>
      </dsp:nvSpPr>
      <dsp:spPr>
        <a:xfrm rot="5400000">
          <a:off x="1224578" y="1072512"/>
          <a:ext cx="111446" cy="111446"/>
        </a:xfrm>
        <a:prstGeom prst="rightArrow">
          <a:avLst>
            <a:gd fmla="val 66700" name="adj1"/>
            <a:gd fmla="val 50000" name="adj2"/>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7B7CB42D-3185-4905-93C9-C8D6BE67A3CD}">
      <dsp:nvSpPr>
        <dsp:cNvPr id="0" name=""/>
        <dsp:cNvSpPr/>
      </dsp:nvSpPr>
      <dsp:spPr>
        <a:xfrm>
          <a:off x="6629" y="1239681"/>
          <a:ext cx="2547344" cy="636836"/>
        </a:xfrm>
        <a:prstGeom prst="roundRect">
          <a:avLst>
            <a:gd fmla="val 10000" name="adj"/>
          </a:avLst>
        </a:prstGeom>
        <a:solidFill>
          <a:schemeClr val="accent5">
            <a:tint val="40000"/>
            <a:alpha val="90000"/>
            <a:hueOff val="0"/>
            <a:satOff val="0"/>
            <a:lumOff val="0"/>
            <a:alphaOff val="0"/>
          </a:schemeClr>
        </a:solidFill>
        <a:ln algn="ctr" cap="flat" cmpd="sng" w="12700">
          <a:solidFill>
            <a:schemeClr val="accent5">
              <a:tint val="40000"/>
              <a:alpha val="9000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25400" lIns="25400" numCol="1" rIns="25400" spcCol="1270" spcFirstLastPara="0" tIns="254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68.2 years.</a:t>
          </a:r>
        </a:p>
      </dsp:txBody>
      <dsp:txXfrm>
        <a:off x="25281" y="1258333"/>
        <a:ext cx="2510040" cy="599532"/>
      </dsp:txXfrm>
    </dsp:sp>
    <dsp:sp modelId="{F8310F61-D64E-44CE-A29B-E089A533F130}">
      <dsp:nvSpPr>
        <dsp:cNvPr id="0" name=""/>
        <dsp:cNvSpPr/>
      </dsp:nvSpPr>
      <dsp:spPr>
        <a:xfrm>
          <a:off x="2910601" y="379953"/>
          <a:ext cx="2547344" cy="636836"/>
        </a:xfrm>
        <a:prstGeom prst="roundRect">
          <a:avLst>
            <a:gd fmla="val 10000" name="adj"/>
          </a:avLst>
        </a:prstGeom>
        <a:solidFill>
          <a:schemeClr val="accent5">
            <a:hueOff val="-2451114"/>
            <a:satOff val="-3408"/>
            <a:lumOff val="-1306"/>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5400" lIns="25400" numCol="1" rIns="25400" spcCol="1270" spcFirstLastPara="0" tIns="254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High Obesity rate</a:t>
          </a:r>
        </a:p>
      </dsp:txBody>
      <dsp:txXfrm>
        <a:off x="2929253" y="398605"/>
        <a:ext cx="2510040" cy="599532"/>
      </dsp:txXfrm>
    </dsp:sp>
    <dsp:sp modelId="{9B048FA9-94C5-402B-8F54-604DB289F821}">
      <dsp:nvSpPr>
        <dsp:cNvPr id="0" name=""/>
        <dsp:cNvSpPr/>
      </dsp:nvSpPr>
      <dsp:spPr>
        <a:xfrm rot="5400000">
          <a:off x="4128550" y="1072512"/>
          <a:ext cx="111446" cy="111446"/>
        </a:xfrm>
        <a:prstGeom prst="rightArrow">
          <a:avLst>
            <a:gd fmla="val 66700" name="adj1"/>
            <a:gd fmla="val 50000" name="adj2"/>
          </a:avLst>
        </a:prstGeom>
        <a:solidFill>
          <a:schemeClr val="accent5">
            <a:hueOff val="-2451114"/>
            <a:satOff val="-3408"/>
            <a:lumOff val="-1306"/>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E581B887-E304-4888-8DCB-7C3C78F75539}">
      <dsp:nvSpPr>
        <dsp:cNvPr id="0" name=""/>
        <dsp:cNvSpPr/>
      </dsp:nvSpPr>
      <dsp:spPr>
        <a:xfrm>
          <a:off x="2910601" y="1239681"/>
          <a:ext cx="2547344" cy="636836"/>
        </a:xfrm>
        <a:prstGeom prst="roundRect">
          <a:avLst>
            <a:gd fmla="val 10000" name="adj"/>
          </a:avLst>
        </a:prstGeom>
        <a:solidFill>
          <a:schemeClr val="accent5">
            <a:tint val="40000"/>
            <a:alpha val="90000"/>
            <a:hueOff val="-2463917"/>
            <a:satOff val="-4271"/>
            <a:lumOff val="-429"/>
            <a:alphaOff val="0"/>
          </a:schemeClr>
        </a:solidFill>
        <a:ln algn="ctr" cap="flat" cmpd="sng" w="12700">
          <a:solidFill>
            <a:schemeClr val="accent5">
              <a:tint val="40000"/>
              <a:alpha val="90000"/>
              <a:hueOff val="-2463917"/>
              <a:satOff val="-4271"/>
              <a:lumOff val="-429"/>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25400" lIns="25400" numCol="1" rIns="25400" spcCol="1270" spcFirstLastPara="0" tIns="254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13.5%</a:t>
          </a:r>
        </a:p>
      </dsp:txBody>
      <dsp:txXfrm>
        <a:off x="2929253" y="1258333"/>
        <a:ext cx="2510040" cy="599532"/>
      </dsp:txXfrm>
    </dsp:sp>
    <dsp:sp modelId="{5DEB4298-9263-4BD9-9A56-8D4E91FEC001}">
      <dsp:nvSpPr>
        <dsp:cNvPr id="0" name=""/>
        <dsp:cNvSpPr/>
      </dsp:nvSpPr>
      <dsp:spPr>
        <a:xfrm>
          <a:off x="5814574" y="379953"/>
          <a:ext cx="2547344" cy="636836"/>
        </a:xfrm>
        <a:prstGeom prst="roundRect">
          <a:avLst>
            <a:gd fmla="val 10000" name="adj"/>
          </a:avLst>
        </a:prstGeom>
        <a:solidFill>
          <a:schemeClr val="accent5">
            <a:hueOff val="-4902229"/>
            <a:satOff val="-6818"/>
            <a:lumOff val="-2614"/>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5400" lIns="25400" numCol="1" rIns="25400" spcCol="1270" spcFirstLastPara="0" tIns="254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High smoking rate </a:t>
          </a:r>
        </a:p>
      </dsp:txBody>
      <dsp:txXfrm>
        <a:off x="5833226" y="398605"/>
        <a:ext cx="2510040" cy="599532"/>
      </dsp:txXfrm>
    </dsp:sp>
    <dsp:sp modelId="{6D6FCC68-A163-4911-B840-60726B002DFE}">
      <dsp:nvSpPr>
        <dsp:cNvPr id="0" name=""/>
        <dsp:cNvSpPr/>
      </dsp:nvSpPr>
      <dsp:spPr>
        <a:xfrm rot="5400000">
          <a:off x="7032523" y="1072512"/>
          <a:ext cx="111446" cy="111446"/>
        </a:xfrm>
        <a:prstGeom prst="rightArrow">
          <a:avLst>
            <a:gd fmla="val 66700" name="adj1"/>
            <a:gd fmla="val 50000" name="adj2"/>
          </a:avLst>
        </a:prstGeom>
        <a:solidFill>
          <a:schemeClr val="accent5">
            <a:hueOff val="-4902229"/>
            <a:satOff val="-6818"/>
            <a:lumOff val="-2614"/>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2E6CD03D-0A39-4E2C-8258-E51F1ED6191F}">
      <dsp:nvSpPr>
        <dsp:cNvPr id="0" name=""/>
        <dsp:cNvSpPr/>
      </dsp:nvSpPr>
      <dsp:spPr>
        <a:xfrm>
          <a:off x="5814574" y="1239681"/>
          <a:ext cx="2547344" cy="636836"/>
        </a:xfrm>
        <a:prstGeom prst="roundRect">
          <a:avLst>
            <a:gd fmla="val 10000" name="adj"/>
          </a:avLst>
        </a:prstGeom>
        <a:solidFill>
          <a:schemeClr val="accent5">
            <a:tint val="40000"/>
            <a:alpha val="90000"/>
            <a:hueOff val="-4927836"/>
            <a:satOff val="-8543"/>
            <a:lumOff val="-858"/>
            <a:alphaOff val="0"/>
          </a:schemeClr>
        </a:solidFill>
        <a:ln algn="ctr" cap="flat" cmpd="sng" w="12700">
          <a:solidFill>
            <a:schemeClr val="accent5">
              <a:tint val="40000"/>
              <a:alpha val="90000"/>
              <a:hueOff val="-4927836"/>
              <a:satOff val="-8543"/>
              <a:lumOff val="-858"/>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25400" lIns="25400" numCol="1" rIns="25400" spcCol="1270" spcFirstLastPara="0" tIns="254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27%</a:t>
          </a:r>
        </a:p>
      </dsp:txBody>
      <dsp:txXfrm>
        <a:off x="5833226" y="1258333"/>
        <a:ext cx="2510040" cy="599532"/>
      </dsp:txXfrm>
    </dsp:sp>
    <dsp:sp modelId="{A969D7D6-9E74-450E-BCF0-9AF525C55FF6}">
      <dsp:nvSpPr>
        <dsp:cNvPr id="0" name=""/>
        <dsp:cNvSpPr/>
      </dsp:nvSpPr>
      <dsp:spPr>
        <a:xfrm>
          <a:off x="8718546" y="379953"/>
          <a:ext cx="2547344" cy="636836"/>
        </a:xfrm>
        <a:prstGeom prst="roundRect">
          <a:avLst>
            <a:gd fmla="val 10000" name="adj"/>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5400" lIns="25400" numCol="1" rIns="25400" spcCol="1270" spcFirstLastPara="0" tIns="254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Increasing Alcoholic liver disease </a:t>
          </a:r>
        </a:p>
      </dsp:txBody>
      <dsp:txXfrm>
        <a:off x="8737198" y="398605"/>
        <a:ext cx="2510040" cy="599532"/>
      </dsp:txXfrm>
    </dsp:sp>
    <dsp:sp modelId="{ECDA7781-D325-4D82-AD9F-14A2C59EB9E3}">
      <dsp:nvSpPr>
        <dsp:cNvPr id="0" name=""/>
        <dsp:cNvSpPr/>
      </dsp:nvSpPr>
      <dsp:spPr>
        <a:xfrm rot="5400000">
          <a:off x="9936495" y="1072512"/>
          <a:ext cx="111446" cy="111446"/>
        </a:xfrm>
        <a:prstGeom prst="rightArrow">
          <a:avLst>
            <a:gd fmla="val 66700" name="adj1"/>
            <a:gd fmla="val 50000" name="adj2"/>
          </a:avLst>
        </a:prstGeom>
        <a:solidFill>
          <a:schemeClr val="accent5">
            <a:hueOff val="-7353343"/>
            <a:satOff val="-10227"/>
            <a:lumOff val="-3921"/>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B17BEE73-63F4-4B08-BC2A-8A990DF880B3}">
      <dsp:nvSpPr>
        <dsp:cNvPr id="0" name=""/>
        <dsp:cNvSpPr/>
      </dsp:nvSpPr>
      <dsp:spPr>
        <a:xfrm>
          <a:off x="8718546" y="1239681"/>
          <a:ext cx="2547344" cy="636836"/>
        </a:xfrm>
        <a:prstGeom prst="roundRect">
          <a:avLst>
            <a:gd fmla="val 10000" name="adj"/>
          </a:avLst>
        </a:prstGeom>
        <a:solidFill>
          <a:schemeClr val="accent5">
            <a:tint val="40000"/>
            <a:alpha val="90000"/>
            <a:hueOff val="-7391754"/>
            <a:satOff val="-12815"/>
            <a:lumOff val="-1288"/>
            <a:alphaOff val="0"/>
          </a:schemeClr>
        </a:solidFill>
        <a:ln algn="ctr" cap="flat" cmpd="sng" w="12700">
          <a:solidFill>
            <a:schemeClr val="accent5">
              <a:tint val="40000"/>
              <a:alpha val="90000"/>
              <a:hueOff val="-7391754"/>
              <a:satOff val="-12815"/>
              <a:lumOff val="-1288"/>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25400" lIns="25400" numCol="1" rIns="25400" spcCol="1270" spcFirstLastPara="0" tIns="2540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ea charset="0" panose="020F0502020204030204" pitchFamily="34" typeface="Calibri"/>
              <a:cs charset="0" panose="02020603050405020304" pitchFamily="18" typeface="Times New Roman"/>
            </a:rPr>
            <a:t>28 death out of every 1000.</a:t>
          </a:r>
        </a:p>
      </dsp:txBody>
      <dsp:txXfrm>
        <a:off x="8737198" y="1258333"/>
        <a:ext cx="2510040" cy="5995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820D3B8C-29AD-4AF5-AC16-268DBF35A736}">
      <dsp:nvSpPr>
        <dsp:cNvPr id="0" name=""/>
        <dsp:cNvSpPr/>
      </dsp:nvSpPr>
      <dsp:spPr>
        <a:xfrm>
          <a:off x="0" y="503827"/>
          <a:ext cx="11613892" cy="3326400"/>
        </a:xfrm>
        <a:prstGeom prst="rect">
          <a:avLst/>
        </a:prstGeom>
        <a:solidFill>
          <a:schemeClr val="lt1">
            <a:alpha val="90000"/>
            <a:hueOff val="0"/>
            <a:satOff val="0"/>
            <a:lumOff val="0"/>
            <a:alphaOff val="0"/>
          </a:schemeClr>
        </a:solidFill>
        <a:ln algn="ctr" cap="flat" cmpd="sng" w="6350">
          <a:solidFill>
            <a:schemeClr val="accent4">
              <a:hueOff val="0"/>
              <a:satOff val="0"/>
              <a:lumOff val="0"/>
              <a:alphaOff val="0"/>
            </a:schemeClr>
          </a:solidFill>
          <a:prstDash val="solid"/>
          <a:miter lim="800000"/>
        </a:ln>
        <a:effectLst/>
      </dsp:spPr>
      <dsp:style>
        <a:lnRef idx="1">
          <a:scrgbClr b="0" g="0" r="0"/>
        </a:lnRef>
        <a:fillRef idx="1">
          <a:scrgbClr b="0" g="0" r="0"/>
        </a:fillRef>
        <a:effectRef idx="0">
          <a:scrgbClr b="0" g="0" r="0"/>
        </a:effectRef>
        <a:fontRef idx="minor"/>
      </dsp:style>
      <dsp:txBody>
        <a:bodyPr anchor="t" anchorCtr="0" bIns="227584" lIns="901367" numCol="1" rIns="901367" spcCol="1270" spcFirstLastPara="0" tIns="666496" vert="horz" wrap="square">
          <a:noAutofit/>
        </a:bodyPr>
        <a:lstStyle/>
        <a:p>
          <a:pPr algn="l" defTabSz="1422400" indent="-285750" lvl="1" marL="285750">
            <a:lnSpc>
              <a:spcPct val="90000"/>
            </a:lnSpc>
            <a:spcBef>
              <a:spcPct val="0"/>
            </a:spcBef>
            <a:spcAft>
              <a:spcPct val="15000"/>
            </a:spcAft>
            <a:buChar char="•"/>
          </a:pPr>
          <a:r>
            <a:rPr dirty="0" kern="1200" lang="en-US" sz="3200">
              <a:latin charset="0" panose="02020603050405020304" pitchFamily="18" typeface="Times New Roman"/>
              <a:ea charset="0" panose="020F0502020204030204" pitchFamily="34" typeface="Calibri"/>
              <a:cs charset="0" panose="02020603050405020304" pitchFamily="18" typeface="Times New Roman"/>
            </a:rPr>
            <a:t>Lack of nourishment of the health condition </a:t>
          </a:r>
          <a:endParaRPr dirty="0" kern="1200" lang="en-US" sz="3200"/>
        </a:p>
        <a:p>
          <a:pPr algn="l" defTabSz="1422400" indent="-285750" lvl="1" marL="285750">
            <a:lnSpc>
              <a:spcPct val="90000"/>
            </a:lnSpc>
            <a:spcBef>
              <a:spcPct val="0"/>
            </a:spcBef>
            <a:spcAft>
              <a:spcPct val="15000"/>
            </a:spcAft>
            <a:buChar char="•"/>
          </a:pPr>
          <a:r>
            <a:rPr dirty="0" kern="1200" lang="en-US" sz="3200">
              <a:latin charset="0" panose="02020603050405020304" pitchFamily="18" typeface="Times New Roman"/>
              <a:ea charset="0" panose="020F0502020204030204" pitchFamily="34" typeface="Calibri"/>
              <a:cs charset="0" panose="02020603050405020304" pitchFamily="18" typeface="Times New Roman"/>
            </a:rPr>
            <a:t>Poor health and social service</a:t>
          </a:r>
        </a:p>
        <a:p>
          <a:pPr algn="l" defTabSz="1422400" indent="-285750" lvl="1" marL="285750">
            <a:lnSpc>
              <a:spcPct val="90000"/>
            </a:lnSpc>
            <a:spcBef>
              <a:spcPct val="0"/>
            </a:spcBef>
            <a:spcAft>
              <a:spcPct val="15000"/>
            </a:spcAft>
            <a:buChar char="•"/>
          </a:pPr>
          <a:r>
            <a:rPr dirty="0" kern="1200" lang="en-US" sz="3200">
              <a:latin charset="0" panose="02020603050405020304" pitchFamily="18" typeface="Times New Roman"/>
              <a:ea charset="0" panose="020F0502020204030204" pitchFamily="34" typeface="Calibri"/>
              <a:cs charset="0" panose="02020603050405020304" pitchFamily="18" typeface="Times New Roman"/>
            </a:rPr>
            <a:t>Limited accessibility of health accessories </a:t>
          </a:r>
        </a:p>
        <a:p>
          <a:pPr algn="l" defTabSz="1422400" indent="-285750" lvl="1" marL="285750">
            <a:lnSpc>
              <a:spcPct val="90000"/>
            </a:lnSpc>
            <a:spcBef>
              <a:spcPct val="0"/>
            </a:spcBef>
            <a:spcAft>
              <a:spcPct val="15000"/>
            </a:spcAft>
            <a:buChar char="•"/>
          </a:pPr>
          <a:r>
            <a:rPr dirty="0" kern="1200" lang="en-US" sz="3200">
              <a:latin charset="0" panose="02020603050405020304" pitchFamily="18" typeface="Times New Roman"/>
              <a:ea charset="0" panose="020F0502020204030204" pitchFamily="34" typeface="Calibri"/>
              <a:cs charset="0" panose="02020603050405020304" pitchFamily="18" typeface="Times New Roman"/>
            </a:rPr>
            <a:t>Limited Accessibility of people to the health service, </a:t>
          </a:r>
        </a:p>
        <a:p>
          <a:pPr algn="l" defTabSz="1422400" indent="-285750" lvl="1" marL="285750">
            <a:lnSpc>
              <a:spcPct val="90000"/>
            </a:lnSpc>
            <a:spcBef>
              <a:spcPct val="0"/>
            </a:spcBef>
            <a:spcAft>
              <a:spcPct val="15000"/>
            </a:spcAft>
            <a:buChar char="•"/>
          </a:pPr>
          <a:r>
            <a:rPr dirty="0" kern="1200" lang="en-US" sz="3200">
              <a:latin charset="0" panose="02020603050405020304" pitchFamily="18" typeface="Times New Roman"/>
              <a:ea charset="0" panose="020F0502020204030204" pitchFamily="34" typeface="Calibri"/>
              <a:cs charset="0" panose="02020603050405020304" pitchFamily="18" typeface="Times New Roman"/>
            </a:rPr>
            <a:t>Inequality in the way of meeting this basic need etc. </a:t>
          </a:r>
        </a:p>
      </dsp:txBody>
      <dsp:txXfrm>
        <a:off x="0" y="503827"/>
        <a:ext cx="11613892" cy="3326400"/>
      </dsp:txXfrm>
    </dsp:sp>
    <dsp:sp modelId="{87C17DB7-CE3A-44CA-8374-2C7B1B5031D3}">
      <dsp:nvSpPr>
        <dsp:cNvPr id="0" name=""/>
        <dsp:cNvSpPr/>
      </dsp:nvSpPr>
      <dsp:spPr>
        <a:xfrm>
          <a:off x="580694" y="31507"/>
          <a:ext cx="8129724" cy="944640"/>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dir="t" rig="flat"/>
        </a:scene3d>
        <a:sp3d prstMaterial="dkEdge">
          <a:bevelT h="38100" w="8200"/>
        </a:sp3d>
      </dsp:spPr>
      <dsp:style>
        <a:lnRef idx="0">
          <a:scrgbClr b="0" g="0" r="0"/>
        </a:lnRef>
        <a:fillRef idx="2">
          <a:scrgbClr b="0" g="0" r="0"/>
        </a:fillRef>
        <a:effectRef idx="1">
          <a:scrgbClr b="0" g="0" r="0"/>
        </a:effectRef>
        <a:fontRef idx="minor">
          <a:schemeClr val="dk1"/>
        </a:fontRef>
      </dsp:style>
      <dsp:txBody>
        <a:bodyPr anchor="ctr" anchorCtr="0" bIns="0" lIns="307284" numCol="1" rIns="307284" spcCol="1270" spcFirstLastPara="0" tIns="0" vert="horz" wrap="square">
          <a:noAutofit/>
        </a:bodyPr>
        <a:lstStyle/>
        <a:p>
          <a:pPr algn="l" defTabSz="1422400" indent="0" lvl="0" marL="0">
            <a:lnSpc>
              <a:spcPct val="90000"/>
            </a:lnSpc>
            <a:spcBef>
              <a:spcPct val="0"/>
            </a:spcBef>
            <a:spcAft>
              <a:spcPct val="35000"/>
            </a:spcAft>
            <a:buNone/>
          </a:pPr>
          <a:r>
            <a:rPr dirty="0" kern="1200" lang="en-US" sz="3200">
              <a:latin charset="0" panose="02020603050405020304" pitchFamily="18" typeface="Times New Roman"/>
              <a:ea charset="0" panose="020F0502020204030204" pitchFamily="34" typeface="Calibri"/>
              <a:cs charset="0" panose="02020603050405020304" pitchFamily="18" typeface="Times New Roman"/>
            </a:rPr>
            <a:t>Health care </a:t>
          </a:r>
          <a:endParaRPr dirty="0" kern="1200" lang="en-US" sz="3200"/>
        </a:p>
      </dsp:txBody>
      <dsp:txXfrm>
        <a:off x="626808" y="77621"/>
        <a:ext cx="8037496" cy="8524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73D0D78F-1732-4C58-A4B9-8966B4C518CC}">
      <dsp:nvSpPr>
        <dsp:cNvPr id="0" name=""/>
        <dsp:cNvSpPr/>
      </dsp:nvSpPr>
      <dsp:spPr>
        <a:xfrm>
          <a:off x="5636" y="0"/>
          <a:ext cx="11533094" cy="3760893"/>
        </a:xfrm>
        <a:prstGeom prst="roundRect">
          <a:avLst>
            <a:gd fmla="val 10000" name="adj"/>
          </a:avLst>
        </a:prstGeom>
        <a:solidFill>
          <a:schemeClr val="accent4">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txBody>
        <a:bodyPr anchor="ctr" anchorCtr="0" bIns="106680" lIns="106680" numCol="1" rIns="106680" spcCol="1270" spcFirstLastPara="0" tIns="106680" vert="horz" wrap="square">
          <a:noAutofit/>
        </a:bodyPr>
        <a:lstStyle/>
        <a:p>
          <a:pPr algn="ctr"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Blackpool as the most deprived local authority area in the country with some challenging health needs</a:t>
          </a:r>
          <a:endParaRPr altLang="en-GB" dirty="0" kern="1200" lang="en-GB" sz="2800">
            <a:latin charset="0" panose="02020603050405020304" pitchFamily="18" typeface="Times New Roman"/>
            <a:cs charset="0" panose="02020603050405020304" pitchFamily="18" typeface="Times New Roman"/>
          </a:endParaRPr>
        </a:p>
      </dsp:txBody>
      <dsp:txXfrm>
        <a:off x="5636" y="0"/>
        <a:ext cx="11533094" cy="1128267"/>
      </dsp:txXfrm>
    </dsp:sp>
    <dsp:sp modelId="{4E31925F-5938-4BDD-A463-2654F5AAA0AC}">
      <dsp:nvSpPr>
        <dsp:cNvPr id="0" name=""/>
        <dsp:cNvSpPr/>
      </dsp:nvSpPr>
      <dsp:spPr>
        <a:xfrm>
          <a:off x="1158946" y="1128979"/>
          <a:ext cx="9226475" cy="435082"/>
        </a:xfrm>
        <a:prstGeom prst="roundRect">
          <a:avLst>
            <a:gd fmla="val 10000" name="adj"/>
          </a:avLst>
        </a:prstGeom>
        <a:solidFill>
          <a:schemeClr val="accent4">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71120" numCol="1" rIns="71120" spcCol="1270" spcFirstLastPara="0" tIns="53340" vert="horz" wrap="square">
          <a:noAutofit/>
        </a:bodyPr>
        <a:lstStyle/>
        <a:p>
          <a:pPr algn="ctr"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Health risk</a:t>
          </a:r>
        </a:p>
      </dsp:txBody>
      <dsp:txXfrm>
        <a:off x="1171689" y="1141722"/>
        <a:ext cx="9200989" cy="409596"/>
      </dsp:txXfrm>
    </dsp:sp>
    <dsp:sp modelId="{7BBB8D94-E022-4732-B14D-9EB12B07C857}">
      <dsp:nvSpPr>
        <dsp:cNvPr id="0" name=""/>
        <dsp:cNvSpPr/>
      </dsp:nvSpPr>
      <dsp:spPr>
        <a:xfrm>
          <a:off x="1158946" y="1630998"/>
          <a:ext cx="9226475" cy="435082"/>
        </a:xfrm>
        <a:prstGeom prst="roundRect">
          <a:avLst>
            <a:gd fmla="val 10000" name="adj"/>
          </a:avLst>
        </a:prstGeom>
        <a:solidFill>
          <a:schemeClr val="accent4">
            <a:hueOff val="2598923"/>
            <a:satOff val="-11991"/>
            <a:lumOff val="4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71120" numCol="1" rIns="71120" spcCol="1270" spcFirstLastPara="0" tIns="53340" vert="horz" wrap="square">
          <a:noAutofit/>
        </a:bodyPr>
        <a:lstStyle/>
        <a:p>
          <a:pPr algn="ctr"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Poor income capacity </a:t>
          </a:r>
        </a:p>
      </dsp:txBody>
      <dsp:txXfrm>
        <a:off x="1171689" y="1643741"/>
        <a:ext cx="9200989" cy="409596"/>
      </dsp:txXfrm>
    </dsp:sp>
    <dsp:sp modelId="{8A66AF46-5869-4C2B-9F40-FF4059D1D6E8}">
      <dsp:nvSpPr>
        <dsp:cNvPr id="0" name=""/>
        <dsp:cNvSpPr/>
      </dsp:nvSpPr>
      <dsp:spPr>
        <a:xfrm>
          <a:off x="1158946" y="2133016"/>
          <a:ext cx="9226475" cy="435082"/>
        </a:xfrm>
        <a:prstGeom prst="roundRect">
          <a:avLst>
            <a:gd fmla="val 10000" name="adj"/>
          </a:avLst>
        </a:prstGeom>
        <a:solidFill>
          <a:schemeClr val="accent4">
            <a:hueOff val="5197846"/>
            <a:satOff val="-23983"/>
            <a:lumOff val="883"/>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71120" numCol="1" rIns="71120" spcCol="1270" spcFirstLastPara="0" tIns="53340" vert="horz" wrap="square">
          <a:noAutofit/>
        </a:bodyPr>
        <a:lstStyle/>
        <a:p>
          <a:pPr algn="ctr"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High unemployment</a:t>
          </a:r>
        </a:p>
      </dsp:txBody>
      <dsp:txXfrm>
        <a:off x="1171689" y="2145759"/>
        <a:ext cx="9200989" cy="409596"/>
      </dsp:txXfrm>
    </dsp:sp>
    <dsp:sp modelId="{00592197-519F-4963-8639-565B8A706670}">
      <dsp:nvSpPr>
        <dsp:cNvPr id="0" name=""/>
        <dsp:cNvSpPr/>
      </dsp:nvSpPr>
      <dsp:spPr>
        <a:xfrm>
          <a:off x="1158946" y="2635035"/>
          <a:ext cx="9226475" cy="435082"/>
        </a:xfrm>
        <a:prstGeom prst="roundRect">
          <a:avLst>
            <a:gd fmla="val 10000" name="adj"/>
          </a:avLst>
        </a:prstGeom>
        <a:solidFill>
          <a:schemeClr val="accent4">
            <a:hueOff val="7796769"/>
            <a:satOff val="-35975"/>
            <a:lumOff val="1324"/>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71120" numCol="1" rIns="71120" spcCol="1270" spcFirstLastPara="0" tIns="53340" vert="horz" wrap="square">
          <a:noAutofit/>
        </a:bodyPr>
        <a:lstStyle/>
        <a:p>
          <a:pPr algn="ctr"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Poor education and skills</a:t>
          </a:r>
        </a:p>
      </dsp:txBody>
      <dsp:txXfrm>
        <a:off x="1171689" y="2647778"/>
        <a:ext cx="9200989" cy="409596"/>
      </dsp:txXfrm>
    </dsp:sp>
    <dsp:sp modelId="{157C0248-D2CE-4CE2-88FF-B82936F4871B}">
      <dsp:nvSpPr>
        <dsp:cNvPr id="0" name=""/>
        <dsp:cNvSpPr/>
      </dsp:nvSpPr>
      <dsp:spPr>
        <a:xfrm>
          <a:off x="1158946" y="3137053"/>
          <a:ext cx="9226475" cy="435082"/>
        </a:xfrm>
        <a:prstGeom prst="roundRect">
          <a:avLst>
            <a:gd fmla="val 10000" name="adj"/>
          </a:avLst>
        </a:prstGeom>
        <a:solidFill>
          <a:schemeClr val="accent4">
            <a:hueOff val="10395692"/>
            <a:satOff val="-47967"/>
            <a:lumOff val="1765"/>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3340" lIns="71120" numCol="1" rIns="71120" spcCol="1270" spcFirstLastPara="0" tIns="53340" vert="horz" wrap="square">
          <a:noAutofit/>
        </a:bodyPr>
        <a:lstStyle/>
        <a:p>
          <a:pPr algn="ctr"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Acute morbidity rate</a:t>
          </a:r>
        </a:p>
      </dsp:txBody>
      <dsp:txXfrm>
        <a:off x="1171689" y="3149796"/>
        <a:ext cx="9200989" cy="4095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E79269ED-507E-48BD-A65A-371F7C9CC79F}">
      <dsp:nvSpPr>
        <dsp:cNvPr id="0" name=""/>
        <dsp:cNvSpPr/>
      </dsp:nvSpPr>
      <dsp:spPr>
        <a:xfrm>
          <a:off x="0" y="0"/>
          <a:ext cx="8693531" cy="718947"/>
        </a:xfrm>
        <a:prstGeom prst="roundRect">
          <a:avLst>
            <a:gd fmla="val 10000" name="adj"/>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l"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Geographic Location of the community </a:t>
          </a:r>
        </a:p>
      </dsp:txBody>
      <dsp:txXfrm>
        <a:off x="21057" y="21057"/>
        <a:ext cx="7833614" cy="676833"/>
      </dsp:txXfrm>
    </dsp:sp>
    <dsp:sp modelId="{70CB04EE-8BBF-40E9-A8B1-9C987DCD497E}">
      <dsp:nvSpPr>
        <dsp:cNvPr id="0" name=""/>
        <dsp:cNvSpPr/>
      </dsp:nvSpPr>
      <dsp:spPr>
        <a:xfrm>
          <a:off x="649192" y="818800"/>
          <a:ext cx="8693531" cy="718947"/>
        </a:xfrm>
        <a:prstGeom prst="roundRect">
          <a:avLst>
            <a:gd fmla="val 10000" name="adj"/>
          </a:avLst>
        </a:prstGeom>
        <a:solidFill>
          <a:schemeClr val="accent5">
            <a:hueOff val="-1838335"/>
            <a:satOff val="-2556"/>
            <a:lumOff val="-98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l"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Cultural and other diversity</a:t>
          </a:r>
        </a:p>
      </dsp:txBody>
      <dsp:txXfrm>
        <a:off x="670249" y="839857"/>
        <a:ext cx="7534909" cy="676833"/>
      </dsp:txXfrm>
    </dsp:sp>
    <dsp:sp modelId="{0517B321-A96C-4277-ADDA-47E7453F25BE}">
      <dsp:nvSpPr>
        <dsp:cNvPr id="0" name=""/>
        <dsp:cNvSpPr/>
      </dsp:nvSpPr>
      <dsp:spPr>
        <a:xfrm>
          <a:off x="1298384" y="1637601"/>
          <a:ext cx="8693531" cy="718947"/>
        </a:xfrm>
        <a:prstGeom prst="roundRect">
          <a:avLst>
            <a:gd fmla="val 10000" name="adj"/>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l" defTabSz="1244600" indent="0" lvl="0" marL="0">
            <a:lnSpc>
              <a:spcPct val="90000"/>
            </a:lnSpc>
            <a:spcBef>
              <a:spcPct val="0"/>
            </a:spcBef>
            <a:spcAft>
              <a:spcPct val="35000"/>
            </a:spcAft>
            <a:buNone/>
          </a:pPr>
          <a:r>
            <a:rPr kern="1200" lang="en-US" sz="2800">
              <a:latin charset="0" panose="02020603050405020304" pitchFamily="18" typeface="Times New Roman"/>
              <a:cs charset="0" panose="02020603050405020304" pitchFamily="18" typeface="Times New Roman"/>
            </a:rPr>
            <a:t>Legislations (both existing and new)</a:t>
          </a:r>
        </a:p>
      </dsp:txBody>
      <dsp:txXfrm>
        <a:off x="1319441" y="1658658"/>
        <a:ext cx="7534909" cy="676832"/>
      </dsp:txXfrm>
    </dsp:sp>
    <dsp:sp modelId="{08772B48-77E8-474E-B462-650295A4CEF7}">
      <dsp:nvSpPr>
        <dsp:cNvPr id="0" name=""/>
        <dsp:cNvSpPr/>
      </dsp:nvSpPr>
      <dsp:spPr>
        <a:xfrm>
          <a:off x="1947576" y="2456402"/>
          <a:ext cx="8693531" cy="718947"/>
        </a:xfrm>
        <a:prstGeom prst="roundRect">
          <a:avLst>
            <a:gd fmla="val 10000" name="adj"/>
          </a:avLst>
        </a:prstGeom>
        <a:solidFill>
          <a:schemeClr val="accent5">
            <a:hueOff val="-5515008"/>
            <a:satOff val="-7670"/>
            <a:lumOff val="-29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l"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Demographic change of modern society</a:t>
          </a:r>
        </a:p>
      </dsp:txBody>
      <dsp:txXfrm>
        <a:off x="1968633" y="2477459"/>
        <a:ext cx="7534909" cy="676833"/>
      </dsp:txXfrm>
    </dsp:sp>
    <dsp:sp modelId="{7E6737F6-9301-4AF7-A837-6D3595FFD707}">
      <dsp:nvSpPr>
        <dsp:cNvPr id="0" name=""/>
        <dsp:cNvSpPr/>
      </dsp:nvSpPr>
      <dsp:spPr>
        <a:xfrm>
          <a:off x="2596769" y="3275203"/>
          <a:ext cx="8693531" cy="718947"/>
        </a:xfrm>
        <a:prstGeom prst="roundRect">
          <a:avLst>
            <a:gd fmla="val 10000" name="adj"/>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l"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Existing health issues and Risk</a:t>
          </a:r>
        </a:p>
      </dsp:txBody>
      <dsp:txXfrm>
        <a:off x="2617826" y="3296260"/>
        <a:ext cx="7534909" cy="676832"/>
      </dsp:txXfrm>
    </dsp:sp>
    <dsp:sp modelId="{30B615FB-5B30-48AF-A3E9-34F63AB3325B}">
      <dsp:nvSpPr>
        <dsp:cNvPr id="0" name=""/>
        <dsp:cNvSpPr/>
      </dsp:nvSpPr>
      <dsp:spPr>
        <a:xfrm>
          <a:off x="8226215" y="525230"/>
          <a:ext cx="467315" cy="467315"/>
        </a:xfrm>
        <a:prstGeom prst="downArrow">
          <a:avLst>
            <a:gd fmla="val 55000" name="adj1"/>
            <a:gd fmla="val 45000" name="adj2"/>
          </a:avLst>
        </a:prstGeom>
        <a:solidFill>
          <a:schemeClr val="accent5">
            <a:tint val="40000"/>
            <a:alpha val="90000"/>
            <a:hueOff val="0"/>
            <a:satOff val="0"/>
            <a:lumOff val="0"/>
            <a:alphaOff val="0"/>
          </a:schemeClr>
        </a:solidFill>
        <a:ln algn="ctr" cap="flat" cmpd="sng" w="12700">
          <a:solidFill>
            <a:schemeClr val="accent5">
              <a:tint val="40000"/>
              <a:alpha val="9000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27940" lIns="27940" numCol="1" rIns="27940" spcCol="1270" spcFirstLastPara="0" tIns="27940" vert="horz" wrap="square">
          <a:noAutofit/>
        </a:bodyPr>
        <a:lstStyle/>
        <a:p>
          <a:pPr algn="ctr" defTabSz="977900" indent="0" lvl="0" marL="0">
            <a:lnSpc>
              <a:spcPct val="90000"/>
            </a:lnSpc>
            <a:spcBef>
              <a:spcPct val="0"/>
            </a:spcBef>
            <a:spcAft>
              <a:spcPct val="35000"/>
            </a:spcAft>
            <a:buNone/>
          </a:pPr>
          <a:endParaRPr kern="1200" lang="en-US" sz="2200">
            <a:latin charset="0" panose="02020603050405020304" pitchFamily="18" typeface="Times New Roman"/>
            <a:cs charset="0" panose="02020603050405020304" pitchFamily="18" typeface="Times New Roman"/>
          </a:endParaRPr>
        </a:p>
      </dsp:txBody>
      <dsp:txXfrm>
        <a:off x="8331361" y="525230"/>
        <a:ext cx="257023" cy="351655"/>
      </dsp:txXfrm>
    </dsp:sp>
    <dsp:sp modelId="{1C11C296-2D1D-4DD4-9114-7812D21345ED}">
      <dsp:nvSpPr>
        <dsp:cNvPr id="0" name=""/>
        <dsp:cNvSpPr/>
      </dsp:nvSpPr>
      <dsp:spPr>
        <a:xfrm>
          <a:off x="8875407" y="1344031"/>
          <a:ext cx="467315" cy="467315"/>
        </a:xfrm>
        <a:prstGeom prst="downArrow">
          <a:avLst>
            <a:gd fmla="val 55000" name="adj1"/>
            <a:gd fmla="val 45000" name="adj2"/>
          </a:avLst>
        </a:prstGeom>
        <a:solidFill>
          <a:schemeClr val="accent5">
            <a:tint val="40000"/>
            <a:alpha val="90000"/>
            <a:hueOff val="-2463917"/>
            <a:satOff val="-4271"/>
            <a:lumOff val="-429"/>
            <a:alphaOff val="0"/>
          </a:schemeClr>
        </a:solidFill>
        <a:ln algn="ctr" cap="flat" cmpd="sng" w="12700">
          <a:solidFill>
            <a:schemeClr val="accent5">
              <a:tint val="40000"/>
              <a:alpha val="9000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27940" lIns="27940" numCol="1" rIns="27940" spcCol="1270" spcFirstLastPara="0" tIns="27940" vert="horz" wrap="square">
          <a:noAutofit/>
        </a:bodyPr>
        <a:lstStyle/>
        <a:p>
          <a:pPr algn="ctr" defTabSz="977900" indent="0" lvl="0" marL="0">
            <a:lnSpc>
              <a:spcPct val="90000"/>
            </a:lnSpc>
            <a:spcBef>
              <a:spcPct val="0"/>
            </a:spcBef>
            <a:spcAft>
              <a:spcPct val="35000"/>
            </a:spcAft>
            <a:buNone/>
          </a:pPr>
          <a:endParaRPr kern="1200" lang="en-US" sz="2200">
            <a:latin charset="0" panose="02020603050405020304" pitchFamily="18" typeface="Times New Roman"/>
            <a:cs charset="0" panose="02020603050405020304" pitchFamily="18" typeface="Times New Roman"/>
          </a:endParaRPr>
        </a:p>
      </dsp:txBody>
      <dsp:txXfrm>
        <a:off x="8980553" y="1344031"/>
        <a:ext cx="257023" cy="351655"/>
      </dsp:txXfrm>
    </dsp:sp>
    <dsp:sp modelId="{B3F3A1B4-A447-4CE8-9062-9F6178F87160}">
      <dsp:nvSpPr>
        <dsp:cNvPr id="0" name=""/>
        <dsp:cNvSpPr/>
      </dsp:nvSpPr>
      <dsp:spPr>
        <a:xfrm>
          <a:off x="9524599" y="2150849"/>
          <a:ext cx="467315" cy="467315"/>
        </a:xfrm>
        <a:prstGeom prst="downArrow">
          <a:avLst>
            <a:gd fmla="val 55000" name="adj1"/>
            <a:gd fmla="val 45000" name="adj2"/>
          </a:avLst>
        </a:prstGeom>
        <a:solidFill>
          <a:schemeClr val="accent5">
            <a:tint val="40000"/>
            <a:alpha val="90000"/>
            <a:hueOff val="-4927836"/>
            <a:satOff val="-8543"/>
            <a:lumOff val="-858"/>
            <a:alphaOff val="0"/>
          </a:schemeClr>
        </a:solidFill>
        <a:ln algn="ctr" cap="flat" cmpd="sng" w="12700">
          <a:solidFill>
            <a:schemeClr val="accent5">
              <a:tint val="40000"/>
              <a:alpha val="9000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27940" lIns="27940" numCol="1" rIns="27940" spcCol="1270" spcFirstLastPara="0" tIns="27940" vert="horz" wrap="square">
          <a:noAutofit/>
        </a:bodyPr>
        <a:lstStyle/>
        <a:p>
          <a:pPr algn="ctr" defTabSz="977900" indent="0" lvl="0" marL="0">
            <a:lnSpc>
              <a:spcPct val="90000"/>
            </a:lnSpc>
            <a:spcBef>
              <a:spcPct val="0"/>
            </a:spcBef>
            <a:spcAft>
              <a:spcPct val="35000"/>
            </a:spcAft>
            <a:buNone/>
          </a:pPr>
          <a:endParaRPr kern="1200" lang="en-US" sz="2200">
            <a:latin charset="0" panose="02020603050405020304" pitchFamily="18" typeface="Times New Roman"/>
            <a:cs charset="0" panose="02020603050405020304" pitchFamily="18" typeface="Times New Roman"/>
          </a:endParaRPr>
        </a:p>
      </dsp:txBody>
      <dsp:txXfrm>
        <a:off x="9629745" y="2150849"/>
        <a:ext cx="257023" cy="351655"/>
      </dsp:txXfrm>
    </dsp:sp>
    <dsp:sp modelId="{4D62B841-A983-44A1-968D-384636D1B7F1}">
      <dsp:nvSpPr>
        <dsp:cNvPr id="0" name=""/>
        <dsp:cNvSpPr/>
      </dsp:nvSpPr>
      <dsp:spPr>
        <a:xfrm>
          <a:off x="10173792" y="2977638"/>
          <a:ext cx="467315" cy="467315"/>
        </a:xfrm>
        <a:prstGeom prst="downArrow">
          <a:avLst>
            <a:gd fmla="val 55000" name="adj1"/>
            <a:gd fmla="val 45000" name="adj2"/>
          </a:avLst>
        </a:prstGeom>
        <a:solidFill>
          <a:schemeClr val="accent5">
            <a:tint val="40000"/>
            <a:alpha val="90000"/>
            <a:hueOff val="-7391754"/>
            <a:satOff val="-12815"/>
            <a:lumOff val="-1288"/>
            <a:alphaOff val="0"/>
          </a:schemeClr>
        </a:solidFill>
        <a:ln algn="ctr" cap="flat" cmpd="sng" w="12700">
          <a:solidFill>
            <a:schemeClr val="accent5">
              <a:tint val="40000"/>
              <a:alpha val="9000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27940" lIns="27940" numCol="1" rIns="27940" spcCol="1270" spcFirstLastPara="0" tIns="27940" vert="horz" wrap="square">
          <a:noAutofit/>
        </a:bodyPr>
        <a:lstStyle/>
        <a:p>
          <a:pPr algn="ctr" defTabSz="977900" indent="0" lvl="0" marL="0">
            <a:lnSpc>
              <a:spcPct val="90000"/>
            </a:lnSpc>
            <a:spcBef>
              <a:spcPct val="0"/>
            </a:spcBef>
            <a:spcAft>
              <a:spcPct val="35000"/>
            </a:spcAft>
            <a:buNone/>
          </a:pPr>
          <a:endParaRPr kern="1200" lang="en-US" sz="2200">
            <a:latin charset="0" panose="02020603050405020304" pitchFamily="18" typeface="Times New Roman"/>
            <a:cs charset="0" panose="02020603050405020304" pitchFamily="18" typeface="Times New Roman"/>
          </a:endParaRPr>
        </a:p>
      </dsp:txBody>
      <dsp:txXfrm>
        <a:off x="10278938" y="2977638"/>
        <a:ext cx="257023" cy="3516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55CFA7C2-2631-4ACD-BDB6-3A6651A2F2AE}">
      <dsp:nvSpPr>
        <dsp:cNvPr id="0" name=""/>
        <dsp:cNvSpPr/>
      </dsp:nvSpPr>
      <dsp:spPr>
        <a:xfrm>
          <a:off x="0" y="133676"/>
          <a:ext cx="6995160" cy="599625"/>
        </a:xfrm>
        <a:prstGeom prst="roundRect">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5250" lIns="95250" numCol="1" rIns="95250" spcCol="1270" spcFirstLastPara="0" tIns="95250" vert="horz" wrap="square">
          <a:noAutofit/>
        </a:bodyPr>
        <a:lstStyle/>
        <a:p>
          <a:pPr algn="l" defTabSz="1111250" indent="0" lvl="0" marL="0">
            <a:lnSpc>
              <a:spcPct val="90000"/>
            </a:lnSpc>
            <a:spcBef>
              <a:spcPct val="0"/>
            </a:spcBef>
            <a:spcAft>
              <a:spcPct val="35000"/>
            </a:spcAft>
            <a:buNone/>
          </a:pPr>
          <a:r>
            <a:rPr dirty="0" kern="1200" lang="en-US" sz="2500">
              <a:latin charset="0" panose="02020603050405020304" pitchFamily="18" typeface="Times New Roman"/>
              <a:ea charset="0" panose="020F0502020204030204" pitchFamily="34" typeface="Calibri"/>
              <a:cs charset="0" panose="02020603050405020304" pitchFamily="18" typeface="Times New Roman"/>
            </a:rPr>
            <a:t>The care act</a:t>
          </a:r>
          <a:endParaRPr altLang="en-GB" dirty="0" kern="1200" lang="en-GB" sz="2500"/>
        </a:p>
      </dsp:txBody>
      <dsp:txXfrm>
        <a:off x="29271" y="162947"/>
        <a:ext cx="6936618" cy="541083"/>
      </dsp:txXfrm>
    </dsp:sp>
    <dsp:sp modelId="{0863E4F2-CD0E-4F9F-8044-0B687D2FFB0A}">
      <dsp:nvSpPr>
        <dsp:cNvPr id="0" name=""/>
        <dsp:cNvSpPr/>
      </dsp:nvSpPr>
      <dsp:spPr>
        <a:xfrm>
          <a:off x="0" y="805301"/>
          <a:ext cx="6995160" cy="599625"/>
        </a:xfrm>
        <a:prstGeom prst="roundRect">
          <a:avLst/>
        </a:prstGeom>
        <a:solidFill>
          <a:schemeClr val="accent5">
            <a:hueOff val="-1838335"/>
            <a:satOff val="-2556"/>
            <a:lumOff val="-98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5250" lIns="95250" numCol="1" rIns="95250" spcCol="1270" spcFirstLastPara="0" tIns="95250" vert="horz" wrap="square">
          <a:noAutofit/>
        </a:bodyPr>
        <a:lstStyle/>
        <a:p>
          <a:pPr algn="l" defTabSz="1111250" indent="0" lvl="0" marL="0">
            <a:lnSpc>
              <a:spcPct val="90000"/>
            </a:lnSpc>
            <a:spcBef>
              <a:spcPct val="0"/>
            </a:spcBef>
            <a:spcAft>
              <a:spcPct val="35000"/>
            </a:spcAft>
            <a:buNone/>
          </a:pPr>
          <a:r>
            <a:rPr kern="1200" lang="en-US" sz="2500">
              <a:latin charset="0" panose="02020603050405020304" pitchFamily="18" typeface="Times New Roman"/>
              <a:ea charset="0" panose="020F0502020204030204" pitchFamily="34" typeface="Calibri"/>
              <a:cs charset="0" panose="02020603050405020304" pitchFamily="18" typeface="Times New Roman"/>
            </a:rPr>
            <a:t>The national health services five year forward view</a:t>
          </a:r>
          <a:endParaRPr dirty="0" kern="1200" lang="en-US" sz="2500">
            <a:latin charset="0" panose="02020603050405020304" pitchFamily="18" typeface="Times New Roman"/>
            <a:ea charset="0" panose="020F0502020204030204" pitchFamily="34" typeface="Calibri"/>
            <a:cs charset="0" panose="02020603050405020304" pitchFamily="18" typeface="Times New Roman"/>
          </a:endParaRPr>
        </a:p>
      </dsp:txBody>
      <dsp:txXfrm>
        <a:off x="29271" y="834572"/>
        <a:ext cx="6936618" cy="541083"/>
      </dsp:txXfrm>
    </dsp:sp>
    <dsp:sp modelId="{28553B2A-0A50-4956-B33E-05131E92E18B}">
      <dsp:nvSpPr>
        <dsp:cNvPr id="0" name=""/>
        <dsp:cNvSpPr/>
      </dsp:nvSpPr>
      <dsp:spPr>
        <a:xfrm>
          <a:off x="0" y="1476926"/>
          <a:ext cx="6995160" cy="599625"/>
        </a:xfrm>
        <a:prstGeom prst="roundRect">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5250" lIns="95250" numCol="1" rIns="95250" spcCol="1270" spcFirstLastPara="0" tIns="95250" vert="horz" wrap="square">
          <a:noAutofit/>
        </a:bodyPr>
        <a:lstStyle/>
        <a:p>
          <a:pPr algn="l" defTabSz="1111250" indent="0" lvl="0" marL="0">
            <a:lnSpc>
              <a:spcPct val="90000"/>
            </a:lnSpc>
            <a:spcBef>
              <a:spcPct val="0"/>
            </a:spcBef>
            <a:spcAft>
              <a:spcPct val="35000"/>
            </a:spcAft>
            <a:buNone/>
          </a:pPr>
          <a:r>
            <a:rPr kern="1200" lang="en-US" sz="2500">
              <a:latin charset="0" panose="02020603050405020304" pitchFamily="18" typeface="Times New Roman"/>
              <a:ea charset="0" panose="020F0502020204030204" pitchFamily="34" typeface="Calibri"/>
              <a:cs charset="0" panose="02020603050405020304" pitchFamily="18" typeface="Times New Roman"/>
            </a:rPr>
            <a:t>The children and families act</a:t>
          </a:r>
          <a:endParaRPr dirty="0" kern="1200" lang="en-US" sz="2500">
            <a:latin charset="0" panose="02020603050405020304" pitchFamily="18" typeface="Times New Roman"/>
            <a:ea charset="0" panose="020F0502020204030204" pitchFamily="34" typeface="Calibri"/>
            <a:cs charset="0" panose="02020603050405020304" pitchFamily="18" typeface="Times New Roman"/>
          </a:endParaRPr>
        </a:p>
      </dsp:txBody>
      <dsp:txXfrm>
        <a:off x="29271" y="1506197"/>
        <a:ext cx="6936618" cy="541083"/>
      </dsp:txXfrm>
    </dsp:sp>
    <dsp:sp modelId="{0332F2FC-7774-4335-873E-981C201C8046}">
      <dsp:nvSpPr>
        <dsp:cNvPr id="0" name=""/>
        <dsp:cNvSpPr/>
      </dsp:nvSpPr>
      <dsp:spPr>
        <a:xfrm>
          <a:off x="0" y="2148551"/>
          <a:ext cx="6995160" cy="599625"/>
        </a:xfrm>
        <a:prstGeom prst="roundRect">
          <a:avLst/>
        </a:prstGeom>
        <a:solidFill>
          <a:schemeClr val="accent5">
            <a:hueOff val="-5515008"/>
            <a:satOff val="-7670"/>
            <a:lumOff val="-29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5250" lIns="95250" numCol="1" rIns="95250" spcCol="1270" spcFirstLastPara="0" tIns="95250" vert="horz" wrap="square">
          <a:noAutofit/>
        </a:bodyPr>
        <a:lstStyle/>
        <a:p>
          <a:pPr algn="l" defTabSz="1111250" indent="0" lvl="0" marL="0">
            <a:lnSpc>
              <a:spcPct val="90000"/>
            </a:lnSpc>
            <a:spcBef>
              <a:spcPct val="0"/>
            </a:spcBef>
            <a:spcAft>
              <a:spcPct val="35000"/>
            </a:spcAft>
            <a:buNone/>
          </a:pPr>
          <a:r>
            <a:rPr kern="1200" lang="en-US" sz="2500">
              <a:latin charset="0" panose="02020603050405020304" pitchFamily="18" typeface="Times New Roman"/>
              <a:ea charset="0" panose="020F0502020204030204" pitchFamily="34" typeface="Calibri"/>
              <a:cs charset="0" panose="02020603050405020304" pitchFamily="18" typeface="Times New Roman"/>
            </a:rPr>
            <a:t>Future in mind</a:t>
          </a:r>
          <a:endParaRPr dirty="0" kern="1200" lang="en-US" sz="2500">
            <a:latin charset="0" panose="02020603050405020304" pitchFamily="18" typeface="Times New Roman"/>
            <a:ea charset="0" panose="020F0502020204030204" pitchFamily="34" typeface="Calibri"/>
            <a:cs charset="0" panose="02020603050405020304" pitchFamily="18" typeface="Times New Roman"/>
          </a:endParaRPr>
        </a:p>
      </dsp:txBody>
      <dsp:txXfrm>
        <a:off x="29271" y="2177822"/>
        <a:ext cx="6936618" cy="541083"/>
      </dsp:txXfrm>
    </dsp:sp>
    <dsp:sp modelId="{B0266570-FE04-43ED-BCB8-E6E3E7A9CBF1}">
      <dsp:nvSpPr>
        <dsp:cNvPr id="0" name=""/>
        <dsp:cNvSpPr/>
      </dsp:nvSpPr>
      <dsp:spPr>
        <a:xfrm>
          <a:off x="0" y="2820176"/>
          <a:ext cx="6995160" cy="599625"/>
        </a:xfrm>
        <a:prstGeom prst="roundRect">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95250" lIns="95250" numCol="1" rIns="95250" spcCol="1270" spcFirstLastPara="0" tIns="95250" vert="horz" wrap="square">
          <a:noAutofit/>
        </a:bodyPr>
        <a:lstStyle/>
        <a:p>
          <a:pPr algn="l" defTabSz="1111250" indent="0" lvl="0" marL="0">
            <a:lnSpc>
              <a:spcPct val="90000"/>
            </a:lnSpc>
            <a:spcBef>
              <a:spcPct val="0"/>
            </a:spcBef>
            <a:spcAft>
              <a:spcPct val="35000"/>
            </a:spcAft>
            <a:buNone/>
          </a:pPr>
          <a:r>
            <a:rPr kern="1200" lang="en-US" sz="2500">
              <a:latin charset="0" panose="02020603050405020304" pitchFamily="18" typeface="Times New Roman"/>
              <a:ea charset="0" panose="020F0502020204030204" pitchFamily="34" typeface="Calibri"/>
              <a:cs charset="0" panose="02020603050405020304" pitchFamily="18" typeface="Times New Roman"/>
            </a:rPr>
            <a:t>Better care fund</a:t>
          </a:r>
          <a:endParaRPr dirty="0" kern="1200" lang="en-US" sz="2500">
            <a:latin charset="0" panose="02020603050405020304" pitchFamily="18" typeface="Times New Roman"/>
            <a:ea charset="0" panose="020F0502020204030204" pitchFamily="34" typeface="Calibri"/>
            <a:cs charset="0" panose="02020603050405020304" pitchFamily="18" typeface="Times New Roman"/>
          </a:endParaRPr>
        </a:p>
      </dsp:txBody>
      <dsp:txXfrm>
        <a:off x="29271" y="2849447"/>
        <a:ext cx="6936618" cy="54108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8A854DEA-52A4-4D68-A090-E9E2FCC3155A}">
      <dsp:nvSpPr>
        <dsp:cNvPr id="0" name=""/>
        <dsp:cNvSpPr/>
      </dsp:nvSpPr>
      <dsp:spPr>
        <a:xfrm>
          <a:off x="0" y="0"/>
          <a:ext cx="11684001" cy="3816416"/>
        </a:xfrm>
        <a:prstGeom prst="roundRect">
          <a:avLst>
            <a:gd fmla="val 10000" name="adj"/>
          </a:avLst>
        </a:prstGeom>
        <a:solidFill>
          <a:schemeClr val="accent4">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txBody>
        <a:bodyPr anchor="ctr" anchorCtr="0" bIns="201930" lIns="201930" numCol="1" rIns="201930" spcCol="1270" spcFirstLastPara="0" tIns="201930" vert="horz" wrap="square">
          <a:noAutofit/>
        </a:bodyPr>
        <a:lstStyle/>
        <a:p>
          <a:pPr algn="ctr" defTabSz="2355850" indent="0" lvl="0" marL="0">
            <a:lnSpc>
              <a:spcPct val="90000"/>
            </a:lnSpc>
            <a:spcBef>
              <a:spcPct val="0"/>
            </a:spcBef>
            <a:spcAft>
              <a:spcPct val="35000"/>
            </a:spcAft>
            <a:buNone/>
          </a:pPr>
          <a:r>
            <a:rPr dirty="0" kern="1200" lang="en-US" sz="5300">
              <a:effectLst/>
              <a:latin charset="0" panose="02020603050405020304" pitchFamily="18" typeface="Times New Roman"/>
              <a:ea charset="0" panose="020F0502020204030204" pitchFamily="34" typeface="Calibri"/>
              <a:cs charset="0" panose="02020603050405020304" pitchFamily="18" typeface="Times New Roman"/>
            </a:rPr>
            <a:t>Core issues of development  </a:t>
          </a:r>
          <a:endParaRPr dirty="0" kern="1200" lang="en-US" sz="5300"/>
        </a:p>
      </dsp:txBody>
      <dsp:txXfrm>
        <a:off x="0" y="0"/>
        <a:ext cx="11684001" cy="1144924"/>
      </dsp:txXfrm>
    </dsp:sp>
    <dsp:sp modelId="{B9FEAD2B-1D04-44C4-9BBA-D240A116E76E}">
      <dsp:nvSpPr>
        <dsp:cNvPr id="0" name=""/>
        <dsp:cNvSpPr/>
      </dsp:nvSpPr>
      <dsp:spPr>
        <a:xfrm>
          <a:off x="1168400" y="1145017"/>
          <a:ext cx="9347200" cy="555970"/>
        </a:xfrm>
        <a:prstGeom prst="roundRect">
          <a:avLst>
            <a:gd fmla="val 10000" name="adj"/>
          </a:avLst>
        </a:prstGeom>
        <a:solidFill>
          <a:schemeClr val="accent4">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76200" numCol="1" rIns="76200" spcCol="1270" spcFirstLastPara="0" tIns="57150" vert="horz" wrap="square">
          <a:noAutofit/>
        </a:bodyPr>
        <a:lstStyle/>
        <a:p>
          <a:pPr algn="ctr" defTabSz="1333500" indent="0" lvl="0" marL="0">
            <a:lnSpc>
              <a:spcPct val="90000"/>
            </a:lnSpc>
            <a:spcBef>
              <a:spcPct val="0"/>
            </a:spcBef>
            <a:spcAft>
              <a:spcPct val="35000"/>
            </a:spcAft>
            <a:buNone/>
          </a:pPr>
          <a:r>
            <a:rPr dirty="0" kern="1200" lang="en-US" sz="3000">
              <a:effectLst/>
              <a:latin charset="0" panose="02020603050405020304" pitchFamily="18" typeface="Times New Roman"/>
              <a:ea charset="0" panose="020F0502020204030204" pitchFamily="34" typeface="Calibri"/>
              <a:cs charset="0" panose="02020603050405020304" pitchFamily="18" typeface="Times New Roman"/>
            </a:rPr>
            <a:t>Providing better and equal treatment throughout the country</a:t>
          </a:r>
        </a:p>
      </dsp:txBody>
      <dsp:txXfrm>
        <a:off x="1184684" y="1161301"/>
        <a:ext cx="9314632" cy="523402"/>
      </dsp:txXfrm>
    </dsp:sp>
    <dsp:sp modelId="{ED3544CA-C2A4-43DC-9244-61C4257B0B6E}">
      <dsp:nvSpPr>
        <dsp:cNvPr id="0" name=""/>
        <dsp:cNvSpPr/>
      </dsp:nvSpPr>
      <dsp:spPr>
        <a:xfrm>
          <a:off x="1168400" y="1786522"/>
          <a:ext cx="9347200" cy="555970"/>
        </a:xfrm>
        <a:prstGeom prst="roundRect">
          <a:avLst>
            <a:gd fmla="val 10000" name="adj"/>
          </a:avLst>
        </a:prstGeom>
        <a:solidFill>
          <a:schemeClr val="accent4">
            <a:hueOff val="3465231"/>
            <a:satOff val="-15988"/>
            <a:lumOff val="588"/>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76200" numCol="1" rIns="76200" spcCol="1270" spcFirstLastPara="0" tIns="57150" vert="horz" wrap="square">
          <a:noAutofit/>
        </a:bodyPr>
        <a:lstStyle/>
        <a:p>
          <a:pPr algn="ctr" defTabSz="1333500" indent="0" lvl="0" marL="0">
            <a:lnSpc>
              <a:spcPct val="90000"/>
            </a:lnSpc>
            <a:spcBef>
              <a:spcPct val="0"/>
            </a:spcBef>
            <a:spcAft>
              <a:spcPct val="35000"/>
            </a:spcAft>
            <a:buNone/>
          </a:pPr>
          <a:r>
            <a:rPr dirty="0" kern="1200" lang="en-US" sz="3000">
              <a:effectLst/>
              <a:latin charset="0" panose="02020603050405020304" pitchFamily="18" typeface="Times New Roman"/>
              <a:ea charset="0" panose="020F0502020204030204" pitchFamily="34" typeface="Calibri"/>
              <a:cs charset="0" panose="02020603050405020304" pitchFamily="18" typeface="Times New Roman"/>
            </a:rPr>
            <a:t>Ensuring the accessibility of all people</a:t>
          </a:r>
        </a:p>
      </dsp:txBody>
      <dsp:txXfrm>
        <a:off x="1184684" y="1802806"/>
        <a:ext cx="9314632" cy="523402"/>
      </dsp:txXfrm>
    </dsp:sp>
    <dsp:sp modelId="{ECE64B3A-8431-4A98-BF64-9FE444A48D70}">
      <dsp:nvSpPr>
        <dsp:cNvPr id="0" name=""/>
        <dsp:cNvSpPr/>
      </dsp:nvSpPr>
      <dsp:spPr>
        <a:xfrm>
          <a:off x="1168400" y="2428026"/>
          <a:ext cx="9347200" cy="555970"/>
        </a:xfrm>
        <a:prstGeom prst="roundRect">
          <a:avLst>
            <a:gd fmla="val 10000" name="adj"/>
          </a:avLst>
        </a:prstGeom>
        <a:solidFill>
          <a:schemeClr val="accent4">
            <a:hueOff val="6930461"/>
            <a:satOff val="-31978"/>
            <a:lumOff val="1177"/>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76200" numCol="1" rIns="76200" spcCol="1270" spcFirstLastPara="0" tIns="57150" vert="horz" wrap="square">
          <a:noAutofit/>
        </a:bodyPr>
        <a:lstStyle/>
        <a:p>
          <a:pPr algn="ctr" defTabSz="1333500" indent="0" lvl="0" marL="0">
            <a:lnSpc>
              <a:spcPct val="90000"/>
            </a:lnSpc>
            <a:spcBef>
              <a:spcPct val="0"/>
            </a:spcBef>
            <a:spcAft>
              <a:spcPct val="35000"/>
            </a:spcAft>
            <a:buNone/>
          </a:pPr>
          <a:r>
            <a:rPr dirty="0" kern="1200" lang="en-US" sz="3000">
              <a:effectLst/>
              <a:latin charset="0" panose="02020603050405020304" pitchFamily="18" typeface="Times New Roman"/>
              <a:ea charset="0" panose="020F0502020204030204" pitchFamily="34" typeface="Calibri"/>
              <a:cs charset="0" panose="02020603050405020304" pitchFamily="18" typeface="Times New Roman"/>
            </a:rPr>
            <a:t>Making available the all-necessary health accessories </a:t>
          </a:r>
        </a:p>
      </dsp:txBody>
      <dsp:txXfrm>
        <a:off x="1184684" y="2444310"/>
        <a:ext cx="9314632" cy="523402"/>
      </dsp:txXfrm>
    </dsp:sp>
    <dsp:sp modelId="{1D1CD05C-BAFE-4731-BB93-B95A2BEFF532}">
      <dsp:nvSpPr>
        <dsp:cNvPr id="0" name=""/>
        <dsp:cNvSpPr/>
      </dsp:nvSpPr>
      <dsp:spPr>
        <a:xfrm>
          <a:off x="1168400" y="3069531"/>
          <a:ext cx="9347200" cy="555970"/>
        </a:xfrm>
        <a:prstGeom prst="roundRect">
          <a:avLst>
            <a:gd fmla="val 10000" name="adj"/>
          </a:avLst>
        </a:prstGeom>
        <a:solidFill>
          <a:schemeClr val="accent4">
            <a:hueOff val="10395692"/>
            <a:satOff val="-47967"/>
            <a:lumOff val="1765"/>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57150" lIns="76200" numCol="1" rIns="76200" spcCol="1270" spcFirstLastPara="0" tIns="57150" vert="horz" wrap="square">
          <a:noAutofit/>
        </a:bodyPr>
        <a:lstStyle/>
        <a:p>
          <a:pPr algn="ctr" defTabSz="1333500" indent="0" lvl="0" marL="0">
            <a:lnSpc>
              <a:spcPct val="90000"/>
            </a:lnSpc>
            <a:spcBef>
              <a:spcPct val="0"/>
            </a:spcBef>
            <a:spcAft>
              <a:spcPct val="35000"/>
            </a:spcAft>
            <a:buNone/>
          </a:pPr>
          <a:r>
            <a:rPr dirty="0" kern="1200" lang="en-US" sz="3000">
              <a:effectLst/>
              <a:latin charset="0" panose="02020603050405020304" pitchFamily="18" typeface="Times New Roman"/>
              <a:ea charset="0" panose="020F0502020204030204" pitchFamily="34" typeface="Calibri"/>
              <a:cs charset="0" panose="02020603050405020304" pitchFamily="18" typeface="Times New Roman"/>
            </a:rPr>
            <a:t>Ensuring reliable service platform</a:t>
          </a:r>
        </a:p>
      </dsp:txBody>
      <dsp:txXfrm>
        <a:off x="1184684" y="3085815"/>
        <a:ext cx="9314632" cy="5234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3C077396-CBA9-4D29-A155-57D2087B171F}">
      <dsp:nvSpPr>
        <dsp:cNvPr id="0" name=""/>
        <dsp:cNvSpPr/>
      </dsp:nvSpPr>
      <dsp:spPr>
        <a:xfrm>
          <a:off x="1795569" y="362048"/>
          <a:ext cx="4678783" cy="4678783"/>
        </a:xfrm>
        <a:prstGeom prst="pie">
          <a:avLst>
            <a:gd fmla="val 16200000" name="adj1"/>
            <a:gd fmla="val 1800000" name="adj2"/>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2860" lIns="22860" numCol="1" rIns="22860" spcCol="1270" spcFirstLastPara="0" tIns="22860" vert="horz" wrap="square">
          <a:noAutofit/>
        </a:bodyPr>
        <a:lstStyle/>
        <a:p>
          <a:pPr algn="just" defTabSz="800100" indent="0" lvl="0" marL="0">
            <a:lnSpc>
              <a:spcPct val="90000"/>
            </a:lnSpc>
            <a:spcBef>
              <a:spcPct val="0"/>
            </a:spcBef>
            <a:spcAft>
              <a:spcPct val="35000"/>
            </a:spcAft>
            <a:buNone/>
          </a:pPr>
          <a:r>
            <a:rPr dirty="0" kern="1200" lang="en-US" sz="1800">
              <a:latin charset="0" panose="02020603050405020304" pitchFamily="18" typeface="Times New Roman"/>
              <a:ea charset="0" panose="020F0502020204030204" pitchFamily="34" typeface="Calibri"/>
              <a:cs charset="0" panose="02020603050405020304" pitchFamily="18" typeface="Times New Roman"/>
            </a:rPr>
            <a:t>Proper education can create better opportunities for health</a:t>
          </a:r>
          <a:endParaRPr dirty="0" kern="1200" lang="en-US" sz="1800">
            <a:latin charset="0" panose="02020603050405020304" pitchFamily="18" typeface="Times New Roman"/>
            <a:cs charset="0" panose="02020603050405020304" pitchFamily="18" typeface="Times New Roman"/>
          </a:endParaRPr>
        </a:p>
      </dsp:txBody>
      <dsp:txXfrm>
        <a:off x="4261399" y="1353505"/>
        <a:ext cx="1670994" cy="1392495"/>
      </dsp:txXfrm>
    </dsp:sp>
    <dsp:sp modelId="{9BCF50D7-501D-4D2C-A7D9-DF00B63D26A3}">
      <dsp:nvSpPr>
        <dsp:cNvPr id="0" name=""/>
        <dsp:cNvSpPr/>
      </dsp:nvSpPr>
      <dsp:spPr>
        <a:xfrm>
          <a:off x="1699208" y="529148"/>
          <a:ext cx="4678783" cy="4678783"/>
        </a:xfrm>
        <a:prstGeom prst="pie">
          <a:avLst>
            <a:gd fmla="val 1800000" name="adj1"/>
            <a:gd fmla="val 9000000" name="adj2"/>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2860" lIns="22860" numCol="1" rIns="22860" spcCol="1270" spcFirstLastPara="0" tIns="22860" vert="horz" wrap="square">
          <a:noAutofit/>
        </a:bodyPr>
        <a:lstStyle/>
        <a:p>
          <a:pPr algn="just" defTabSz="800100" indent="0" lvl="0" marL="0">
            <a:lnSpc>
              <a:spcPct val="90000"/>
            </a:lnSpc>
            <a:spcBef>
              <a:spcPct val="0"/>
            </a:spcBef>
            <a:spcAft>
              <a:spcPct val="35000"/>
            </a:spcAft>
            <a:buNone/>
          </a:pPr>
          <a:r>
            <a:rPr dirty="0" kern="1200" lang="en-US" sz="1800">
              <a:effectLst/>
              <a:latin charset="0" panose="02020603050405020304" pitchFamily="18" typeface="Times New Roman"/>
              <a:ea charset="0" panose="020F0502020204030204" pitchFamily="34" typeface="Calibri"/>
              <a:cs charset="0" panose="02020603050405020304" pitchFamily="18" typeface="Times New Roman"/>
            </a:rPr>
            <a:t>Poor health reduce the positive outcome of the education</a:t>
          </a:r>
        </a:p>
      </dsp:txBody>
      <dsp:txXfrm>
        <a:off x="2813204" y="3564787"/>
        <a:ext cx="2506491" cy="1225395"/>
      </dsp:txXfrm>
    </dsp:sp>
    <dsp:sp modelId="{C497AE38-3FF5-48D4-B601-27C53DA09506}">
      <dsp:nvSpPr>
        <dsp:cNvPr id="0" name=""/>
        <dsp:cNvSpPr/>
      </dsp:nvSpPr>
      <dsp:spPr>
        <a:xfrm>
          <a:off x="1602847" y="362048"/>
          <a:ext cx="4678783" cy="4678783"/>
        </a:xfrm>
        <a:prstGeom prst="pie">
          <a:avLst>
            <a:gd fmla="val 9000000" name="adj1"/>
            <a:gd fmla="val 16200000" name="adj2"/>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22860" lIns="22860" numCol="1" rIns="22860" spcCol="1270" spcFirstLastPara="0" tIns="22860" vert="horz" wrap="square">
          <a:noAutofit/>
        </a:bodyPr>
        <a:lstStyle/>
        <a:p>
          <a:pPr algn="just" defTabSz="800100" indent="0" lvl="0" marL="0">
            <a:lnSpc>
              <a:spcPct val="90000"/>
            </a:lnSpc>
            <a:spcBef>
              <a:spcPct val="0"/>
            </a:spcBef>
            <a:spcAft>
              <a:spcPct val="35000"/>
            </a:spcAft>
            <a:buNone/>
          </a:pPr>
          <a:r>
            <a:rPr dirty="0" kern="1200" lang="en-US" sz="1800">
              <a:latin charset="0" panose="02020603050405020304" pitchFamily="18" typeface="Times New Roman"/>
              <a:ea charset="0" panose="020F0502020204030204" pitchFamily="34" typeface="Calibri"/>
              <a:cs charset="0" panose="02020603050405020304" pitchFamily="18" typeface="Times New Roman"/>
            </a:rPr>
            <a:t>Social, Economic and physical environments affect both education and health</a:t>
          </a:r>
          <a:endParaRPr dirty="0" kern="1200" lang="en-US" sz="1800">
            <a:effectLst/>
            <a:latin charset="0" panose="02020603050405020304" pitchFamily="18" typeface="Times New Roman"/>
            <a:ea charset="0" panose="020F0502020204030204" pitchFamily="34" typeface="Calibri"/>
            <a:cs charset="0" panose="02020603050405020304" pitchFamily="18" typeface="Times New Roman"/>
          </a:endParaRPr>
        </a:p>
      </dsp:txBody>
      <dsp:txXfrm>
        <a:off x="2144806" y="1353505"/>
        <a:ext cx="1670994" cy="1392495"/>
      </dsp:txXfrm>
    </dsp:sp>
    <dsp:sp modelId="{011AE363-9733-48BD-B296-96F39ACCB7DE}">
      <dsp:nvSpPr>
        <dsp:cNvPr id="0" name=""/>
        <dsp:cNvSpPr/>
      </dsp:nvSpPr>
      <dsp:spPr>
        <a:xfrm>
          <a:off x="1506316" y="72409"/>
          <a:ext cx="5258061" cy="5258061"/>
        </a:xfrm>
        <a:prstGeom prst="circularArrow">
          <a:avLst>
            <a:gd fmla="val 5085" name="adj1"/>
            <a:gd fmla="val 327528" name="adj2"/>
            <a:gd fmla="val 1472472" name="adj3"/>
            <a:gd fmla="val 16199432" name="adj4"/>
            <a:gd fmla="val 5932" name="adj5"/>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3DF5EBAD-EB87-4CD7-AA49-5D5E7EE9CE74}">
      <dsp:nvSpPr>
        <dsp:cNvPr id="0" name=""/>
        <dsp:cNvSpPr/>
      </dsp:nvSpPr>
      <dsp:spPr>
        <a:xfrm>
          <a:off x="1409569" y="239213"/>
          <a:ext cx="5258061" cy="5258061"/>
        </a:xfrm>
        <a:prstGeom prst="circularArrow">
          <a:avLst>
            <a:gd fmla="val 5085" name="adj1"/>
            <a:gd fmla="val 327528" name="adj2"/>
            <a:gd fmla="val 8671970" name="adj3"/>
            <a:gd fmla="val 1800502" name="adj4"/>
            <a:gd fmla="val 5932" name="adj5"/>
          </a:avLst>
        </a:prstGeom>
        <a:solidFill>
          <a:schemeClr val="accent5">
            <a:hueOff val="-3676671"/>
            <a:satOff val="-5113"/>
            <a:lumOff val="-196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2D0374FB-A816-47B1-9A5B-7E9545F6528A}">
      <dsp:nvSpPr>
        <dsp:cNvPr id="0" name=""/>
        <dsp:cNvSpPr/>
      </dsp:nvSpPr>
      <dsp:spPr>
        <a:xfrm>
          <a:off x="1312822" y="72409"/>
          <a:ext cx="5258061" cy="5258061"/>
        </a:xfrm>
        <a:prstGeom prst="circularArrow">
          <a:avLst>
            <a:gd fmla="val 5085" name="adj1"/>
            <a:gd fmla="val 327528" name="adj2"/>
            <a:gd fmla="val 15873039" name="adj3"/>
            <a:gd fmla="val 9000000" name="adj4"/>
            <a:gd fmla="val 5932" name="adj5"/>
          </a:avLst>
        </a:prstGeom>
        <a:solidFill>
          <a:schemeClr val="accent5">
            <a:hueOff val="-7353343"/>
            <a:satOff val="-10227"/>
            <a:lumOff val="-3921"/>
            <a:alphaOff val="0"/>
          </a:schemeClr>
        </a:solidFill>
        <a:ln>
          <a:noFill/>
        </a:ln>
        <a:effectLst/>
      </dsp:spPr>
      <dsp:style>
        <a:lnRef idx="0">
          <a:scrgbClr b="0" g="0" r="0"/>
        </a:lnRef>
        <a:fillRef idx="1">
          <a:scrgbClr b="0" g="0" r="0"/>
        </a:fillRef>
        <a:effectRef idx="0">
          <a:scrgbClr b="0" g="0" r="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19B697A9-1A53-4538-A4C1-FB2D7E9EF6B9}">
      <dsp:nvSpPr>
        <dsp:cNvPr id="0" name=""/>
        <dsp:cNvSpPr/>
      </dsp:nvSpPr>
      <dsp:spPr>
        <a:xfrm>
          <a:off x="0" y="129311"/>
          <a:ext cx="6268450" cy="1061775"/>
        </a:xfrm>
        <a:prstGeom prst="roundRect">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dirty="0" kern="1200" lang="en-US" sz="2000">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The community development is started by assessing the prime need of Blackpool</a:t>
          </a:r>
          <a:r>
            <a:rPr dirty="0" kern="1200" lang="en-US" sz="2000">
              <a:solidFill>
                <a:schemeClr val="tx1"/>
              </a:solidFill>
              <a:effectLst/>
              <a:latin charset="0" panose="02020603050405020304" pitchFamily="18" typeface="Times New Roman"/>
              <a:ea charset="0" panose="020F0502020204030204" pitchFamily="34" typeface="Calibri"/>
              <a:cs charset="0" panose="02020603050405020304" pitchFamily="18" typeface="Times New Roman"/>
            </a:rPr>
            <a:t>. </a:t>
          </a:r>
          <a:endParaRPr dirty="0" kern="1200" lang="en-US" sz="2000">
            <a:solidFill>
              <a:schemeClr val="tx1"/>
            </a:solidFill>
          </a:endParaRPr>
        </a:p>
      </dsp:txBody>
      <dsp:txXfrm>
        <a:off x="51832" y="181143"/>
        <a:ext cx="6164786" cy="958111"/>
      </dsp:txXfrm>
    </dsp:sp>
    <dsp:sp modelId="{E2310345-4DCD-49CB-95BF-712FC29C60D0}">
      <dsp:nvSpPr>
        <dsp:cNvPr id="0" name=""/>
        <dsp:cNvSpPr/>
      </dsp:nvSpPr>
      <dsp:spPr>
        <a:xfrm>
          <a:off x="0" y="1248686"/>
          <a:ext cx="6268450" cy="1061775"/>
        </a:xfrm>
        <a:prstGeom prst="roundRect">
          <a:avLst/>
        </a:prstGeom>
        <a:solidFill>
          <a:schemeClr val="accent5">
            <a:hueOff val="-1838335"/>
            <a:satOff val="-2556"/>
            <a:lumOff val="-98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dirty="0" kern="1200" lang="en-US" sz="2000">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The health sector as well as education sector is now formed with the use of digital platform </a:t>
          </a:r>
          <a:r>
            <a:rPr altLang="en-GB" dirty="0" kern="1200" lang="en-GB" sz="2000">
              <a:solidFill>
                <a:schemeClr val="bg1"/>
              </a:solidFill>
            </a:rPr>
            <a:t>(Mills et al., 2021)</a:t>
          </a:r>
          <a:r>
            <a:rPr dirty="0" kern="1200" lang="en-US" sz="2000">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 . </a:t>
          </a:r>
        </a:p>
      </dsp:txBody>
      <dsp:txXfrm>
        <a:off x="51832" y="1300518"/>
        <a:ext cx="6164786" cy="958111"/>
      </dsp:txXfrm>
    </dsp:sp>
    <dsp:sp modelId="{308B6ECA-E500-4C53-8EEB-877009A0E4D3}">
      <dsp:nvSpPr>
        <dsp:cNvPr id="0" name=""/>
        <dsp:cNvSpPr/>
      </dsp:nvSpPr>
      <dsp:spPr>
        <a:xfrm>
          <a:off x="0" y="2368061"/>
          <a:ext cx="6268450" cy="1061775"/>
        </a:xfrm>
        <a:prstGeom prst="roundRect">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dirty="0" kern="1200" lang="en-US" sz="2000">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The use of digital platform continuously spread knowledge and make people aware about different social prejudices regarding the education and health. </a:t>
          </a:r>
        </a:p>
      </dsp:txBody>
      <dsp:txXfrm>
        <a:off x="51832" y="2419893"/>
        <a:ext cx="6164786" cy="958111"/>
      </dsp:txXfrm>
    </dsp:sp>
    <dsp:sp modelId="{B9A54C9F-120F-443B-B11F-9650868BB80D}">
      <dsp:nvSpPr>
        <dsp:cNvPr id="0" name=""/>
        <dsp:cNvSpPr/>
      </dsp:nvSpPr>
      <dsp:spPr>
        <a:xfrm>
          <a:off x="0" y="3487436"/>
          <a:ext cx="6268450" cy="1061775"/>
        </a:xfrm>
        <a:prstGeom prst="roundRect">
          <a:avLst/>
        </a:prstGeom>
        <a:solidFill>
          <a:schemeClr val="accent5">
            <a:hueOff val="-5515008"/>
            <a:satOff val="-7670"/>
            <a:lumOff val="-29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dirty="0" kern="1200" lang="en-US" sz="2000">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Many people are encouraged now to volunteer in the process of community development. </a:t>
          </a:r>
        </a:p>
      </dsp:txBody>
      <dsp:txXfrm>
        <a:off x="51832" y="3539268"/>
        <a:ext cx="6164786" cy="958111"/>
      </dsp:txXfrm>
    </dsp:sp>
    <dsp:sp modelId="{9CDA7831-0EDC-4C28-9610-933FD026F1CF}">
      <dsp:nvSpPr>
        <dsp:cNvPr id="0" name=""/>
        <dsp:cNvSpPr/>
      </dsp:nvSpPr>
      <dsp:spPr>
        <a:xfrm>
          <a:off x="0" y="4606811"/>
          <a:ext cx="6268450" cy="1061775"/>
        </a:xfrm>
        <a:prstGeom prst="roundRect">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dirty="0" kern="1200" lang="en-US" sz="2000">
              <a:solidFill>
                <a:schemeClr val="bg1"/>
              </a:solidFill>
              <a:effectLst/>
              <a:latin charset="0" panose="02020603050405020304" pitchFamily="18" typeface="Times New Roman"/>
              <a:ea charset="0" panose="020F0502020204030204" pitchFamily="34" typeface="Calibri"/>
              <a:cs charset="0" panose="02020603050405020304" pitchFamily="18" typeface="Times New Roman"/>
            </a:rPr>
            <a:t>This community development and growth in health care and education sector is now both a physical and virtual process.</a:t>
          </a:r>
          <a:endParaRPr dirty="0" kern="1200" lang="en-US" sz="2000">
            <a:solidFill>
              <a:schemeClr val="bg1"/>
            </a:solidFill>
            <a:effectLst/>
            <a:latin charset="0" panose="020F0502020204030204" pitchFamily="34" typeface="Calibri"/>
            <a:ea charset="0" panose="020F0502020204030204" pitchFamily="34" typeface="Calibri"/>
            <a:cs charset="0" panose="02020603050405020304" pitchFamily="18" typeface="Times New Roman"/>
          </a:endParaRPr>
        </a:p>
      </dsp:txBody>
      <dsp:txXfrm>
        <a:off x="51832" y="4658643"/>
        <a:ext cx="6164786" cy="9581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BCE8D28F-29E0-4EC4-AAB0-633237FAA7E6}">
      <dsp:nvSpPr>
        <dsp:cNvPr id="0" name=""/>
        <dsp:cNvSpPr/>
      </dsp:nvSpPr>
      <dsp:spPr>
        <a:xfrm>
          <a:off x="0" y="0"/>
          <a:ext cx="11311661" cy="5758407"/>
        </a:xfrm>
        <a:prstGeom prst="roundRect">
          <a:avLst>
            <a:gd fmla="val 10000" name="adj"/>
          </a:avLst>
        </a:prstGeom>
        <a:solidFill>
          <a:schemeClr val="accent5">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txBody>
        <a:bodyPr anchor="ctr" anchorCtr="0" bIns="133350" lIns="133350" numCol="1" rIns="133350" spcCol="1270" spcFirstLastPara="0" tIns="133350" vert="horz" wrap="square">
          <a:noAutofit/>
        </a:bodyPr>
        <a:lstStyle/>
        <a:p>
          <a:pPr algn="ctr" defTabSz="1555750" indent="0" lvl="0" marL="0">
            <a:lnSpc>
              <a:spcPct val="90000"/>
            </a:lnSpc>
            <a:spcBef>
              <a:spcPct val="0"/>
            </a:spcBef>
            <a:spcAft>
              <a:spcPct val="35000"/>
            </a:spcAft>
            <a:buNone/>
          </a:pPr>
          <a:r>
            <a:rPr dirty="0" kern="1200" lang="en-US" sz="3500">
              <a:solidFill>
                <a:schemeClr val="bg1"/>
              </a:solidFill>
              <a:latin charset="0" panose="02020603050405020304" pitchFamily="18" typeface="Times New Roman"/>
              <a:cs charset="0" panose="02020603050405020304" pitchFamily="18" typeface="Times New Roman"/>
            </a:rPr>
            <a:t>Though the country and local authority have initiated different activities and policy, Existing facilities can not satisfy people’s health and social care need in the community.</a:t>
          </a:r>
          <a:endParaRPr altLang="en-GB" dirty="0" kern="1200" lang="en-GB" sz="3500">
            <a:solidFill>
              <a:schemeClr val="bg1"/>
            </a:solidFill>
          </a:endParaRPr>
        </a:p>
      </dsp:txBody>
      <dsp:txXfrm>
        <a:off x="0" y="0"/>
        <a:ext cx="11311661" cy="1727522"/>
      </dsp:txXfrm>
    </dsp:sp>
    <dsp:sp modelId="{AF40E13D-2462-46D2-834B-64452A8500D6}">
      <dsp:nvSpPr>
        <dsp:cNvPr id="0" name=""/>
        <dsp:cNvSpPr/>
      </dsp:nvSpPr>
      <dsp:spPr>
        <a:xfrm>
          <a:off x="1131166" y="1728014"/>
          <a:ext cx="9049328" cy="1131296"/>
        </a:xfrm>
        <a:prstGeom prst="roundRect">
          <a:avLst>
            <a:gd fmla="val 10000" name="adj"/>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6675" lIns="88900" numCol="1" rIns="88900" spcCol="1270" spcFirstLastPara="0" tIns="66675" vert="horz" wrap="square">
          <a:noAutofit/>
        </a:bodyPr>
        <a:lstStyle/>
        <a:p>
          <a:pPr algn="ctr" defTabSz="1555750" indent="0" lvl="0" marL="0">
            <a:lnSpc>
              <a:spcPct val="90000"/>
            </a:lnSpc>
            <a:spcBef>
              <a:spcPct val="0"/>
            </a:spcBef>
            <a:spcAft>
              <a:spcPct val="35000"/>
            </a:spcAft>
            <a:buNone/>
          </a:pPr>
          <a:r>
            <a:rPr dirty="0" kern="1200" lang="en-US" sz="3500">
              <a:latin charset="0" panose="02020603050405020304" pitchFamily="18" typeface="Times New Roman"/>
              <a:cs charset="0" panose="02020603050405020304" pitchFamily="18" typeface="Times New Roman"/>
            </a:rPr>
            <a:t>Empowering power and increase the participation of local people. </a:t>
          </a:r>
        </a:p>
      </dsp:txBody>
      <dsp:txXfrm>
        <a:off x="1164301" y="1761149"/>
        <a:ext cx="8983058" cy="1065026"/>
      </dsp:txXfrm>
    </dsp:sp>
    <dsp:sp modelId="{665E8EBE-5BE5-44B7-B3FD-4B5D49994A06}">
      <dsp:nvSpPr>
        <dsp:cNvPr id="0" name=""/>
        <dsp:cNvSpPr/>
      </dsp:nvSpPr>
      <dsp:spPr>
        <a:xfrm>
          <a:off x="1131166" y="3033356"/>
          <a:ext cx="9049328" cy="1131296"/>
        </a:xfrm>
        <a:prstGeom prst="roundRect">
          <a:avLst>
            <a:gd fmla="val 10000" name="adj"/>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6675" lIns="88900" numCol="1" rIns="88900" spcCol="1270" spcFirstLastPara="0" tIns="66675" vert="horz" wrap="square">
          <a:noAutofit/>
        </a:bodyPr>
        <a:lstStyle/>
        <a:p>
          <a:pPr algn="ctr" defTabSz="1555750" indent="0" lvl="0" marL="0">
            <a:lnSpc>
              <a:spcPct val="90000"/>
            </a:lnSpc>
            <a:spcBef>
              <a:spcPct val="0"/>
            </a:spcBef>
            <a:spcAft>
              <a:spcPct val="35000"/>
            </a:spcAft>
            <a:buNone/>
          </a:pPr>
          <a:r>
            <a:rPr dirty="0" kern="1200" lang="en-US" sz="3500">
              <a:latin charset="0" panose="02020603050405020304" pitchFamily="18" typeface="Times New Roman"/>
              <a:cs charset="0" panose="02020603050405020304" pitchFamily="18" typeface="Times New Roman"/>
            </a:rPr>
            <a:t>Increasing active citizenship and volunteering </a:t>
          </a:r>
        </a:p>
      </dsp:txBody>
      <dsp:txXfrm>
        <a:off x="1164301" y="3066491"/>
        <a:ext cx="8983058" cy="1065026"/>
      </dsp:txXfrm>
    </dsp:sp>
    <dsp:sp modelId="{DD6E28C1-7EEF-4BA2-81A4-ACBE10AB38FC}">
      <dsp:nvSpPr>
        <dsp:cNvPr id="0" name=""/>
        <dsp:cNvSpPr/>
      </dsp:nvSpPr>
      <dsp:spPr>
        <a:xfrm>
          <a:off x="1131166" y="4338698"/>
          <a:ext cx="9049328" cy="1131296"/>
        </a:xfrm>
        <a:prstGeom prst="roundRect">
          <a:avLst>
            <a:gd fmla="val 10000" name="adj"/>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66675" lIns="88900" numCol="1" rIns="88900" spcCol="1270" spcFirstLastPara="0" tIns="66675" vert="horz" wrap="square">
          <a:noAutofit/>
        </a:bodyPr>
        <a:lstStyle/>
        <a:p>
          <a:pPr algn="ctr" defTabSz="1555750" indent="0" lvl="0" marL="0">
            <a:lnSpc>
              <a:spcPct val="90000"/>
            </a:lnSpc>
            <a:spcBef>
              <a:spcPct val="0"/>
            </a:spcBef>
            <a:spcAft>
              <a:spcPct val="35000"/>
            </a:spcAft>
            <a:buNone/>
          </a:pPr>
          <a:r>
            <a:rPr dirty="0" kern="1200" lang="en-US" sz="3500">
              <a:latin charset="0" panose="02020603050405020304" pitchFamily="18" typeface="Times New Roman"/>
              <a:cs charset="0" panose="02020603050405020304" pitchFamily="18" typeface="Times New Roman"/>
            </a:rPr>
            <a:t>Strengthening the role of local authority and service.</a:t>
          </a:r>
        </a:p>
      </dsp:txBody>
      <dsp:txXfrm>
        <a:off x="1164301" y="4371833"/>
        <a:ext cx="8983058" cy="106502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B8CAA9B2-0CB2-4C84-A55C-3C1377E29F76}">
      <dsp:nvSpPr>
        <dsp:cNvPr id="0" name=""/>
        <dsp:cNvSpPr/>
      </dsp:nvSpPr>
      <dsp:spPr>
        <a:xfrm>
          <a:off x="0" y="0"/>
          <a:ext cx="11505126" cy="1059108"/>
        </a:xfrm>
        <a:prstGeom prst="rect">
          <a:avLst/>
        </a:prstGeom>
        <a:solidFill>
          <a:schemeClr val="accent5">
            <a:shade val="9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txBody>
        <a:bodyPr anchor="ctr" anchorCtr="0" bIns="114300" lIns="114300" numCol="1" rIns="114300" spcCol="1270" spcFirstLastPara="0" tIns="114300" vert="horz" wrap="square">
          <a:noAutofit/>
        </a:bodyPr>
        <a:lstStyle/>
        <a:p>
          <a:pPr algn="ctr" defTabSz="1333500" indent="0" lvl="0" marL="0">
            <a:lnSpc>
              <a:spcPct val="90000"/>
            </a:lnSpc>
            <a:spcBef>
              <a:spcPct val="0"/>
            </a:spcBef>
            <a:spcAft>
              <a:spcPct val="35000"/>
            </a:spcAft>
            <a:buNone/>
          </a:pPr>
          <a:r>
            <a:rPr dirty="0" kern="1200" lang="en-US" sz="3000">
              <a:latin charset="0" panose="02020603050405020304" pitchFamily="18" typeface="Times New Roman"/>
              <a:cs charset="0" panose="02020603050405020304" pitchFamily="18" typeface="Times New Roman"/>
            </a:rPr>
            <a:t>People do not have strong sense of control over their health and lives in the community. Development requires in different health related skill. </a:t>
          </a:r>
          <a:endParaRPr altLang="en-GB" dirty="0" kern="1200" lang="en-GB" sz="3000"/>
        </a:p>
      </dsp:txBody>
      <dsp:txXfrm>
        <a:off x="0" y="0"/>
        <a:ext cx="11505126" cy="1059108"/>
      </dsp:txXfrm>
    </dsp:sp>
    <dsp:sp modelId="{66CC0445-A6B0-4EC7-BA32-53E624AD95AD}">
      <dsp:nvSpPr>
        <dsp:cNvPr id="0" name=""/>
        <dsp:cNvSpPr/>
      </dsp:nvSpPr>
      <dsp:spPr>
        <a:xfrm>
          <a:off x="5617" y="1059108"/>
          <a:ext cx="1915648" cy="2224128"/>
        </a:xfrm>
        <a:prstGeom prst="rect">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ctr" defTabSz="1244600" indent="0" lvl="0" marL="0">
            <a:lnSpc>
              <a:spcPct val="90000"/>
            </a:lnSpc>
            <a:spcBef>
              <a:spcPct val="0"/>
            </a:spcBef>
            <a:spcAft>
              <a:spcPct val="35000"/>
            </a:spcAft>
            <a:buNone/>
          </a:pPr>
          <a:r>
            <a:rPr dirty="0" kern="1200" lang="en-US" sz="2800">
              <a:latin charset="0" panose="02020603050405020304" pitchFamily="18" typeface="Times New Roman"/>
              <a:cs charset="0" panose="02020603050405020304" pitchFamily="18" typeface="Times New Roman"/>
            </a:rPr>
            <a:t>Self confidence </a:t>
          </a:r>
        </a:p>
      </dsp:txBody>
      <dsp:txXfrm>
        <a:off x="5617" y="1059108"/>
        <a:ext cx="1915648" cy="2224128"/>
      </dsp:txXfrm>
    </dsp:sp>
    <dsp:sp modelId="{E3EE0223-04CC-45F8-AB00-19CC29197586}">
      <dsp:nvSpPr>
        <dsp:cNvPr id="0" name=""/>
        <dsp:cNvSpPr/>
      </dsp:nvSpPr>
      <dsp:spPr>
        <a:xfrm>
          <a:off x="1921266" y="1059108"/>
          <a:ext cx="1915648" cy="2224128"/>
        </a:xfrm>
        <a:prstGeom prst="rect">
          <a:avLst/>
        </a:prstGeom>
        <a:solidFill>
          <a:schemeClr val="accent5">
            <a:hueOff val="-1470668"/>
            <a:satOff val="-2045"/>
            <a:lumOff val="-783"/>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ctr" defTabSz="1244600" indent="0" lvl="0" marL="0">
            <a:lnSpc>
              <a:spcPct val="90000"/>
            </a:lnSpc>
            <a:spcBef>
              <a:spcPct val="0"/>
            </a:spcBef>
            <a:spcAft>
              <a:spcPct val="35000"/>
            </a:spcAft>
            <a:buNone/>
          </a:pPr>
          <a:r>
            <a:rPr kern="1200" lang="en-US" sz="2800">
              <a:latin charset="0" panose="02020603050405020304" pitchFamily="18" typeface="Times New Roman"/>
              <a:cs charset="0" panose="02020603050405020304" pitchFamily="18" typeface="Times New Roman"/>
            </a:rPr>
            <a:t>Coping mechanism </a:t>
          </a:r>
          <a:endParaRPr dirty="0" kern="1200" lang="en-US" sz="2800">
            <a:latin charset="0" panose="02020603050405020304" pitchFamily="18" typeface="Times New Roman"/>
            <a:cs charset="0" panose="02020603050405020304" pitchFamily="18" typeface="Times New Roman"/>
          </a:endParaRPr>
        </a:p>
      </dsp:txBody>
      <dsp:txXfrm>
        <a:off x="1921266" y="1059108"/>
        <a:ext cx="1915648" cy="2224128"/>
      </dsp:txXfrm>
    </dsp:sp>
    <dsp:sp modelId="{0F0BA8D3-2EB2-454E-B308-8F07F31976CD}">
      <dsp:nvSpPr>
        <dsp:cNvPr id="0" name=""/>
        <dsp:cNvSpPr/>
      </dsp:nvSpPr>
      <dsp:spPr>
        <a:xfrm>
          <a:off x="3836914" y="1059108"/>
          <a:ext cx="1915648" cy="2224128"/>
        </a:xfrm>
        <a:prstGeom prst="rect">
          <a:avLst/>
        </a:prstGeom>
        <a:solidFill>
          <a:schemeClr val="accent5">
            <a:hueOff val="-2941337"/>
            <a:satOff val="-4090"/>
            <a:lumOff val="-1568"/>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ctr" defTabSz="1244600" indent="0" lvl="0" marL="0">
            <a:lnSpc>
              <a:spcPct val="90000"/>
            </a:lnSpc>
            <a:spcBef>
              <a:spcPct val="0"/>
            </a:spcBef>
            <a:spcAft>
              <a:spcPct val="35000"/>
            </a:spcAft>
            <a:buNone/>
          </a:pPr>
          <a:r>
            <a:rPr kern="1200" lang="en-US" sz="2800">
              <a:latin charset="0" panose="02020603050405020304" pitchFamily="18" typeface="Times New Roman"/>
              <a:cs charset="0" panose="02020603050405020304" pitchFamily="18" typeface="Times New Roman"/>
            </a:rPr>
            <a:t>Self efficiency </a:t>
          </a:r>
          <a:endParaRPr dirty="0" kern="1200" lang="en-US" sz="2800">
            <a:latin charset="0" panose="02020603050405020304" pitchFamily="18" typeface="Times New Roman"/>
            <a:cs charset="0" panose="02020603050405020304" pitchFamily="18" typeface="Times New Roman"/>
          </a:endParaRPr>
        </a:p>
      </dsp:txBody>
      <dsp:txXfrm>
        <a:off x="3836914" y="1059108"/>
        <a:ext cx="1915648" cy="2224128"/>
      </dsp:txXfrm>
    </dsp:sp>
    <dsp:sp modelId="{77BE5679-B202-4B35-8348-8F51ADA64BDC}">
      <dsp:nvSpPr>
        <dsp:cNvPr id="0" name=""/>
        <dsp:cNvSpPr/>
      </dsp:nvSpPr>
      <dsp:spPr>
        <a:xfrm>
          <a:off x="5752562" y="1059108"/>
          <a:ext cx="1915648" cy="2224128"/>
        </a:xfrm>
        <a:prstGeom prst="rect">
          <a:avLst/>
        </a:prstGeom>
        <a:solidFill>
          <a:schemeClr val="accent5">
            <a:hueOff val="-4412006"/>
            <a:satOff val="-6136"/>
            <a:lumOff val="-2352"/>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ctr" defTabSz="1244600" indent="0" lvl="0" marL="0">
            <a:lnSpc>
              <a:spcPct val="90000"/>
            </a:lnSpc>
            <a:spcBef>
              <a:spcPct val="0"/>
            </a:spcBef>
            <a:spcAft>
              <a:spcPct val="35000"/>
            </a:spcAft>
            <a:buNone/>
          </a:pPr>
          <a:r>
            <a:rPr kern="1200" lang="en-US" sz="2800">
              <a:latin charset="0" panose="02020603050405020304" pitchFamily="18" typeface="Times New Roman"/>
              <a:cs charset="0" panose="02020603050405020304" pitchFamily="18" typeface="Times New Roman"/>
            </a:rPr>
            <a:t>Self esteem </a:t>
          </a:r>
          <a:endParaRPr dirty="0" kern="1200" lang="en-US" sz="2800">
            <a:latin charset="0" panose="02020603050405020304" pitchFamily="18" typeface="Times New Roman"/>
            <a:cs charset="0" panose="02020603050405020304" pitchFamily="18" typeface="Times New Roman"/>
          </a:endParaRPr>
        </a:p>
      </dsp:txBody>
      <dsp:txXfrm>
        <a:off x="5752562" y="1059108"/>
        <a:ext cx="1915648" cy="2224128"/>
      </dsp:txXfrm>
    </dsp:sp>
    <dsp:sp modelId="{48B2698E-D68B-4C1C-BFA8-AD90C267C7FE}">
      <dsp:nvSpPr>
        <dsp:cNvPr id="0" name=""/>
        <dsp:cNvSpPr/>
      </dsp:nvSpPr>
      <dsp:spPr>
        <a:xfrm>
          <a:off x="7668211" y="1059108"/>
          <a:ext cx="1915648" cy="2224128"/>
        </a:xfrm>
        <a:prstGeom prst="rect">
          <a:avLst/>
        </a:prstGeom>
        <a:solidFill>
          <a:schemeClr val="accent5">
            <a:hueOff val="-5882675"/>
            <a:satOff val="-8181"/>
            <a:lumOff val="-3137"/>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ctr" defTabSz="1244600" indent="0" lvl="0" marL="0">
            <a:lnSpc>
              <a:spcPct val="90000"/>
            </a:lnSpc>
            <a:spcBef>
              <a:spcPct val="0"/>
            </a:spcBef>
            <a:spcAft>
              <a:spcPct val="35000"/>
            </a:spcAft>
            <a:buNone/>
          </a:pPr>
          <a:r>
            <a:rPr kern="1200" lang="en-US" sz="2800">
              <a:latin charset="0" panose="02020603050405020304" pitchFamily="18" typeface="Times New Roman"/>
              <a:cs charset="0" panose="02020603050405020304" pitchFamily="18" typeface="Times New Roman"/>
            </a:rPr>
            <a:t>Confidence to change </a:t>
          </a:r>
          <a:endParaRPr dirty="0" kern="1200" lang="en-US" sz="2800">
            <a:latin charset="0" panose="02020603050405020304" pitchFamily="18" typeface="Times New Roman"/>
            <a:cs charset="0" panose="02020603050405020304" pitchFamily="18" typeface="Times New Roman"/>
          </a:endParaRPr>
        </a:p>
      </dsp:txBody>
      <dsp:txXfrm>
        <a:off x="7668211" y="1059108"/>
        <a:ext cx="1915648" cy="2224128"/>
      </dsp:txXfrm>
    </dsp:sp>
    <dsp:sp modelId="{6DBA7B17-EDFE-4164-AA0D-F3C6F2D916E8}">
      <dsp:nvSpPr>
        <dsp:cNvPr id="0" name=""/>
        <dsp:cNvSpPr/>
      </dsp:nvSpPr>
      <dsp:spPr>
        <a:xfrm>
          <a:off x="9583859" y="1059108"/>
          <a:ext cx="1915648" cy="2224128"/>
        </a:xfrm>
        <a:prstGeom prst="rect">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06680" lIns="106680" numCol="1" rIns="106680" spcCol="1270" spcFirstLastPara="0" tIns="106680" vert="horz" wrap="square">
          <a:noAutofit/>
        </a:bodyPr>
        <a:lstStyle/>
        <a:p>
          <a:pPr algn="ctr" defTabSz="1244600" indent="0" lvl="0" marL="0">
            <a:lnSpc>
              <a:spcPct val="90000"/>
            </a:lnSpc>
            <a:spcBef>
              <a:spcPct val="0"/>
            </a:spcBef>
            <a:spcAft>
              <a:spcPct val="35000"/>
            </a:spcAft>
            <a:buNone/>
          </a:pPr>
          <a:r>
            <a:rPr kern="1200" lang="en-US" sz="2800">
              <a:latin charset="0" panose="02020603050405020304" pitchFamily="18" typeface="Times New Roman"/>
              <a:cs charset="0" panose="02020603050405020304" pitchFamily="18" typeface="Times New Roman"/>
            </a:rPr>
            <a:t>Problem solving skills</a:t>
          </a:r>
          <a:endParaRPr dirty="0" kern="1200" lang="en-US" sz="2800">
            <a:latin charset="0" panose="02020603050405020304" pitchFamily="18" typeface="Times New Roman"/>
            <a:cs charset="0" panose="02020603050405020304" pitchFamily="18" typeface="Times New Roman"/>
          </a:endParaRPr>
        </a:p>
      </dsp:txBody>
      <dsp:txXfrm>
        <a:off x="9583859" y="1059108"/>
        <a:ext cx="1915648" cy="2224128"/>
      </dsp:txXfrm>
    </dsp:sp>
    <dsp:sp modelId="{AD551BEA-C4E9-4BFA-8D0C-F0EE8FE06776}">
      <dsp:nvSpPr>
        <dsp:cNvPr id="0" name=""/>
        <dsp:cNvSpPr/>
      </dsp:nvSpPr>
      <dsp:spPr>
        <a:xfrm>
          <a:off x="0" y="3283236"/>
          <a:ext cx="11505126" cy="247125"/>
        </a:xfrm>
        <a:prstGeom prst="rect">
          <a:avLst/>
        </a:prstGeom>
        <a:solidFill>
          <a:schemeClr val="accent5">
            <a:shade val="9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A71F2A4C-B5AA-4718-9323-526B10090A02}">
      <dsp:nvSpPr>
        <dsp:cNvPr id="0" name=""/>
        <dsp:cNvSpPr/>
      </dsp:nvSpPr>
      <dsp:spPr>
        <a:xfrm>
          <a:off x="0" y="0"/>
          <a:ext cx="11311661" cy="781039"/>
        </a:xfrm>
        <a:prstGeom prst="rect">
          <a:avLst/>
        </a:prstGeom>
        <a:solidFill>
          <a:schemeClr val="accent5">
            <a:shade val="9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txBody>
        <a:bodyPr anchor="ctr" anchorCtr="0" bIns="140970" lIns="140970" numCol="1" rIns="140970" spcCol="1270" spcFirstLastPara="0" tIns="140970" vert="horz" wrap="square">
          <a:noAutofit/>
        </a:bodyPr>
        <a:lstStyle/>
        <a:p>
          <a:pPr algn="ctr" defTabSz="1644650" indent="0" lvl="0" marL="0">
            <a:lnSpc>
              <a:spcPct val="90000"/>
            </a:lnSpc>
            <a:spcBef>
              <a:spcPct val="0"/>
            </a:spcBef>
            <a:spcAft>
              <a:spcPct val="35000"/>
            </a:spcAft>
            <a:buNone/>
          </a:pPr>
          <a:r>
            <a:rPr dirty="0" kern="1200" lang="en-US" sz="3700">
              <a:latin charset="0" panose="02020603050405020304" pitchFamily="18" typeface="Times New Roman"/>
              <a:cs charset="0" panose="02020603050405020304" pitchFamily="18" typeface="Times New Roman"/>
            </a:rPr>
            <a:t>Benefits of volunteering and active citizenship</a:t>
          </a:r>
        </a:p>
      </dsp:txBody>
      <dsp:txXfrm>
        <a:off x="0" y="0"/>
        <a:ext cx="11311661" cy="781039"/>
      </dsp:txXfrm>
    </dsp:sp>
    <dsp:sp modelId="{9D274922-056A-4893-B4F7-40CCB4470FE8}">
      <dsp:nvSpPr>
        <dsp:cNvPr id="0" name=""/>
        <dsp:cNvSpPr/>
      </dsp:nvSpPr>
      <dsp:spPr>
        <a:xfrm>
          <a:off x="1380" y="781039"/>
          <a:ext cx="2261779" cy="1640182"/>
        </a:xfrm>
        <a:prstGeom prst="rect">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9540" lIns="129540" numCol="1" rIns="129540" spcCol="1270" spcFirstLastPara="0" tIns="129540" vert="horz" wrap="square">
          <a:noAutofit/>
        </a:bodyPr>
        <a:lstStyle/>
        <a:p>
          <a:pPr algn="ctr" defTabSz="1511300" indent="0" lvl="0" marL="0">
            <a:lnSpc>
              <a:spcPct val="90000"/>
            </a:lnSpc>
            <a:spcBef>
              <a:spcPct val="0"/>
            </a:spcBef>
            <a:spcAft>
              <a:spcPct val="35000"/>
            </a:spcAft>
            <a:buNone/>
          </a:pPr>
          <a:r>
            <a:rPr dirty="0" kern="1200" lang="en-US" sz="3400">
              <a:latin charset="0" panose="02020603050405020304" pitchFamily="18" typeface="Times New Roman"/>
              <a:cs charset="0" panose="02020603050405020304" pitchFamily="18" typeface="Times New Roman"/>
            </a:rPr>
            <a:t>Better health</a:t>
          </a:r>
        </a:p>
      </dsp:txBody>
      <dsp:txXfrm>
        <a:off x="1380" y="781039"/>
        <a:ext cx="2261779" cy="1640182"/>
      </dsp:txXfrm>
    </dsp:sp>
    <dsp:sp modelId="{7786FAAF-9112-4F26-A60A-47B900A5AF32}">
      <dsp:nvSpPr>
        <dsp:cNvPr id="0" name=""/>
        <dsp:cNvSpPr/>
      </dsp:nvSpPr>
      <dsp:spPr>
        <a:xfrm>
          <a:off x="2263160" y="781039"/>
          <a:ext cx="2261779" cy="1640182"/>
        </a:xfrm>
        <a:prstGeom prst="rect">
          <a:avLst/>
        </a:prstGeom>
        <a:solidFill>
          <a:schemeClr val="accent5">
            <a:hueOff val="-1838335"/>
            <a:satOff val="-2556"/>
            <a:lumOff val="-98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9540" lIns="129540" numCol="1" rIns="129540" spcCol="1270" spcFirstLastPara="0" tIns="129540" vert="horz" wrap="square">
          <a:noAutofit/>
        </a:bodyPr>
        <a:lstStyle/>
        <a:p>
          <a:pPr algn="ctr" defTabSz="1511300" indent="0" lvl="0" marL="0">
            <a:lnSpc>
              <a:spcPct val="90000"/>
            </a:lnSpc>
            <a:spcBef>
              <a:spcPct val="0"/>
            </a:spcBef>
            <a:spcAft>
              <a:spcPct val="35000"/>
            </a:spcAft>
            <a:buNone/>
          </a:pPr>
          <a:r>
            <a:rPr dirty="0" kern="1200" lang="en-US" sz="3400">
              <a:latin charset="0" panose="02020603050405020304" pitchFamily="18" typeface="Times New Roman"/>
              <a:cs charset="0" panose="02020603050405020304" pitchFamily="18" typeface="Times New Roman"/>
            </a:rPr>
            <a:t>Reduce mortality </a:t>
          </a:r>
        </a:p>
      </dsp:txBody>
      <dsp:txXfrm>
        <a:off x="2263160" y="781039"/>
        <a:ext cx="2261779" cy="1640182"/>
      </dsp:txXfrm>
    </dsp:sp>
    <dsp:sp modelId="{2D113166-CCCD-49BC-9685-150A9050A9F8}">
      <dsp:nvSpPr>
        <dsp:cNvPr id="0" name=""/>
        <dsp:cNvSpPr/>
      </dsp:nvSpPr>
      <dsp:spPr>
        <a:xfrm>
          <a:off x="4524940" y="781039"/>
          <a:ext cx="2261779" cy="1640182"/>
        </a:xfrm>
        <a:prstGeom prst="rect">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9540" lIns="129540" numCol="1" rIns="129540" spcCol="1270" spcFirstLastPara="0" tIns="129540" vert="horz" wrap="square">
          <a:noAutofit/>
        </a:bodyPr>
        <a:lstStyle/>
        <a:p>
          <a:pPr algn="ctr" defTabSz="1511300" indent="0" lvl="0" marL="0">
            <a:lnSpc>
              <a:spcPct val="90000"/>
            </a:lnSpc>
            <a:spcBef>
              <a:spcPct val="0"/>
            </a:spcBef>
            <a:spcAft>
              <a:spcPct val="35000"/>
            </a:spcAft>
            <a:buNone/>
          </a:pPr>
          <a:r>
            <a:rPr dirty="0" kern="1200" lang="en-US" sz="3400">
              <a:latin charset="0" panose="02020603050405020304" pitchFamily="18" typeface="Times New Roman"/>
              <a:cs charset="0" panose="02020603050405020304" pitchFamily="18" typeface="Times New Roman"/>
            </a:rPr>
            <a:t>Better life functioning </a:t>
          </a:r>
        </a:p>
      </dsp:txBody>
      <dsp:txXfrm>
        <a:off x="4524940" y="781039"/>
        <a:ext cx="2261779" cy="1640182"/>
      </dsp:txXfrm>
    </dsp:sp>
    <dsp:sp modelId="{6CF0568E-36C5-4115-A1E4-72C919A2459F}">
      <dsp:nvSpPr>
        <dsp:cNvPr id="0" name=""/>
        <dsp:cNvSpPr/>
      </dsp:nvSpPr>
      <dsp:spPr>
        <a:xfrm>
          <a:off x="6786720" y="781039"/>
          <a:ext cx="2261779" cy="1640182"/>
        </a:xfrm>
        <a:prstGeom prst="rect">
          <a:avLst/>
        </a:prstGeom>
        <a:solidFill>
          <a:schemeClr val="accent5">
            <a:hueOff val="-5515008"/>
            <a:satOff val="-7670"/>
            <a:lumOff val="-29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9540" lIns="129540" numCol="1" rIns="129540" spcCol="1270" spcFirstLastPara="0" tIns="129540" vert="horz" wrap="square">
          <a:noAutofit/>
        </a:bodyPr>
        <a:lstStyle/>
        <a:p>
          <a:pPr algn="ctr" defTabSz="1511300" indent="0" lvl="0" marL="0">
            <a:lnSpc>
              <a:spcPct val="90000"/>
            </a:lnSpc>
            <a:spcBef>
              <a:spcPct val="0"/>
            </a:spcBef>
            <a:spcAft>
              <a:spcPct val="35000"/>
            </a:spcAft>
            <a:buNone/>
          </a:pPr>
          <a:r>
            <a:rPr dirty="0" kern="1200" lang="en-US" sz="3400">
              <a:latin charset="0" panose="02020603050405020304" pitchFamily="18" typeface="Times New Roman"/>
              <a:cs charset="0" panose="02020603050405020304" pitchFamily="18" typeface="Times New Roman"/>
            </a:rPr>
            <a:t>Increase satisfaction in life</a:t>
          </a:r>
        </a:p>
      </dsp:txBody>
      <dsp:txXfrm>
        <a:off x="6786720" y="781039"/>
        <a:ext cx="2261779" cy="1640182"/>
      </dsp:txXfrm>
    </dsp:sp>
    <dsp:sp modelId="{F77D40B5-DD0A-4514-9F90-7537330BE706}">
      <dsp:nvSpPr>
        <dsp:cNvPr id="0" name=""/>
        <dsp:cNvSpPr/>
      </dsp:nvSpPr>
      <dsp:spPr>
        <a:xfrm>
          <a:off x="9048500" y="781039"/>
          <a:ext cx="2261779" cy="1640182"/>
        </a:xfrm>
        <a:prstGeom prst="rect">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9540" lIns="129540" numCol="1" rIns="129540" spcCol="1270" spcFirstLastPara="0" tIns="129540" vert="horz" wrap="square">
          <a:noAutofit/>
        </a:bodyPr>
        <a:lstStyle/>
        <a:p>
          <a:pPr algn="ctr" defTabSz="1511300" indent="0" lvl="0" marL="0">
            <a:lnSpc>
              <a:spcPct val="90000"/>
            </a:lnSpc>
            <a:spcBef>
              <a:spcPct val="0"/>
            </a:spcBef>
            <a:spcAft>
              <a:spcPct val="35000"/>
            </a:spcAft>
            <a:buNone/>
          </a:pPr>
          <a:r>
            <a:rPr kern="1200" lang="en-US" sz="3400">
              <a:latin charset="0" panose="02020603050405020304" pitchFamily="18" typeface="Times New Roman"/>
              <a:cs charset="0" panose="02020603050405020304" pitchFamily="18" typeface="Times New Roman"/>
            </a:rPr>
            <a:t>Decrease </a:t>
          </a:r>
          <a:r>
            <a:rPr dirty="0" kern="1200" lang="en-US" sz="3400">
              <a:latin charset="0" panose="02020603050405020304" pitchFamily="18" typeface="Times New Roman"/>
              <a:cs charset="0" panose="02020603050405020304" pitchFamily="18" typeface="Times New Roman"/>
            </a:rPr>
            <a:t>depression</a:t>
          </a:r>
          <a:endParaRPr altLang="en-GB" dirty="0" kern="1200" lang="en-GB" sz="3400"/>
        </a:p>
      </dsp:txBody>
      <dsp:txXfrm>
        <a:off x="9048500" y="781039"/>
        <a:ext cx="2261779" cy="1640182"/>
      </dsp:txXfrm>
    </dsp:sp>
    <dsp:sp modelId="{83674BA3-A189-4AA9-926E-95DC4C03D52C}">
      <dsp:nvSpPr>
        <dsp:cNvPr id="0" name=""/>
        <dsp:cNvSpPr/>
      </dsp:nvSpPr>
      <dsp:spPr>
        <a:xfrm>
          <a:off x="0" y="2421222"/>
          <a:ext cx="11311661" cy="182242"/>
        </a:xfrm>
        <a:prstGeom prst="rect">
          <a:avLst/>
        </a:prstGeom>
        <a:solidFill>
          <a:schemeClr val="accent5">
            <a:shade val="9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3696622F-D0D0-4B76-9A9D-96DD41C5BB0C}">
      <dsp:nvSpPr>
        <dsp:cNvPr id="0" name=""/>
        <dsp:cNvSpPr/>
      </dsp:nvSpPr>
      <dsp:spPr>
        <a:xfrm>
          <a:off x="0" y="213650"/>
          <a:ext cx="11670463" cy="479700"/>
        </a:xfrm>
        <a:prstGeom prst="roundRect">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dirty="0" kern="1200" lang="en-US" sz="2000">
              <a:latin charset="0" panose="02020603050405020304" pitchFamily="18" typeface="Times New Roman"/>
              <a:cs charset="0" panose="02020603050405020304" pitchFamily="18" typeface="Times New Roman"/>
            </a:rPr>
            <a:t>Local authority and national health service is playing important role to satisfy social needs and health care.</a:t>
          </a:r>
          <a:endParaRPr altLang="en-GB" dirty="0" kern="1200" lang="en-GB" sz="2000"/>
        </a:p>
      </dsp:txBody>
      <dsp:txXfrm>
        <a:off x="23417" y="237067"/>
        <a:ext cx="11623629" cy="432866"/>
      </dsp:txXfrm>
    </dsp:sp>
    <dsp:sp modelId="{E00217EC-20EF-413F-80B0-A67FAA23F5FD}">
      <dsp:nvSpPr>
        <dsp:cNvPr id="0" name=""/>
        <dsp:cNvSpPr/>
      </dsp:nvSpPr>
      <dsp:spPr>
        <a:xfrm>
          <a:off x="0" y="750950"/>
          <a:ext cx="11670463" cy="479700"/>
        </a:xfrm>
        <a:prstGeom prst="roundRect">
          <a:avLst/>
        </a:prstGeom>
        <a:solidFill>
          <a:schemeClr val="accent5">
            <a:hueOff val="-919167"/>
            <a:satOff val="-1277"/>
            <a:lumOff val="-489"/>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Partnership will develop the situation and local group need to participate to ensure a good health condition.</a:t>
          </a:r>
          <a:endParaRPr dirty="0" kern="1200" lang="en-US" sz="2000">
            <a:latin charset="0" panose="02020603050405020304" pitchFamily="18" typeface="Times New Roman"/>
            <a:cs charset="0" panose="02020603050405020304" pitchFamily="18" typeface="Times New Roman"/>
          </a:endParaRPr>
        </a:p>
      </dsp:txBody>
      <dsp:txXfrm>
        <a:off x="23417" y="774367"/>
        <a:ext cx="11623629" cy="432866"/>
      </dsp:txXfrm>
    </dsp:sp>
    <dsp:sp modelId="{452A48D8-3A94-4016-A086-EF8B921DEC69}">
      <dsp:nvSpPr>
        <dsp:cNvPr id="0" name=""/>
        <dsp:cNvSpPr/>
      </dsp:nvSpPr>
      <dsp:spPr>
        <a:xfrm>
          <a:off x="0" y="1288251"/>
          <a:ext cx="11670463" cy="479700"/>
        </a:xfrm>
        <a:prstGeom prst="roundRect">
          <a:avLst/>
        </a:prstGeom>
        <a:solidFill>
          <a:schemeClr val="accent5">
            <a:hueOff val="-1838335"/>
            <a:satOff val="-2556"/>
            <a:lumOff val="-98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working in partnership with communities in improving health and wellbeing </a:t>
          </a:r>
          <a:endParaRPr dirty="0" kern="1200" lang="en-US" sz="2000">
            <a:latin charset="0" panose="02020603050405020304" pitchFamily="18" typeface="Times New Roman"/>
            <a:cs charset="0" panose="02020603050405020304" pitchFamily="18" typeface="Times New Roman"/>
          </a:endParaRPr>
        </a:p>
      </dsp:txBody>
      <dsp:txXfrm>
        <a:off x="23417" y="1311668"/>
        <a:ext cx="11623629" cy="432866"/>
      </dsp:txXfrm>
    </dsp:sp>
    <dsp:sp modelId="{661583A4-FA71-4084-A9E8-9EB993EA02C4}">
      <dsp:nvSpPr>
        <dsp:cNvPr id="0" name=""/>
        <dsp:cNvSpPr/>
      </dsp:nvSpPr>
      <dsp:spPr>
        <a:xfrm>
          <a:off x="0" y="1825551"/>
          <a:ext cx="11670463" cy="479700"/>
        </a:xfrm>
        <a:prstGeom prst="roundRect">
          <a:avLst/>
        </a:prstGeom>
        <a:solidFill>
          <a:schemeClr val="accent5">
            <a:hueOff val="-2757503"/>
            <a:satOff val="-3834"/>
            <a:lumOff val="-147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Local government has detailed knowledge about the situation and need to take decision based on evidence</a:t>
          </a:r>
          <a:endParaRPr dirty="0" kern="1200" lang="en-US" sz="2000">
            <a:latin charset="0" panose="02020603050405020304" pitchFamily="18" typeface="Times New Roman"/>
            <a:cs charset="0" panose="02020603050405020304" pitchFamily="18" typeface="Times New Roman"/>
          </a:endParaRPr>
        </a:p>
      </dsp:txBody>
      <dsp:txXfrm>
        <a:off x="23417" y="1848968"/>
        <a:ext cx="11623629" cy="432866"/>
      </dsp:txXfrm>
    </dsp:sp>
    <dsp:sp modelId="{349E49E9-97C1-4A9A-8A08-AABCF7A0C01F}">
      <dsp:nvSpPr>
        <dsp:cNvPr id="0" name=""/>
        <dsp:cNvSpPr/>
      </dsp:nvSpPr>
      <dsp:spPr>
        <a:xfrm>
          <a:off x="0" y="2362851"/>
          <a:ext cx="11670463" cy="479700"/>
        </a:xfrm>
        <a:prstGeom prst="roundRect">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Lack of personalization in both health and social care can be found in the community.</a:t>
          </a:r>
          <a:endParaRPr dirty="0" kern="1200" lang="en-US" sz="2000">
            <a:latin charset="0" panose="02020603050405020304" pitchFamily="18" typeface="Times New Roman"/>
            <a:cs charset="0" panose="02020603050405020304" pitchFamily="18" typeface="Times New Roman"/>
          </a:endParaRPr>
        </a:p>
      </dsp:txBody>
      <dsp:txXfrm>
        <a:off x="23417" y="2386268"/>
        <a:ext cx="11623629" cy="432866"/>
      </dsp:txXfrm>
    </dsp:sp>
    <dsp:sp modelId="{743F92B9-1FB5-4AA1-BFD3-67A4E00589F1}">
      <dsp:nvSpPr>
        <dsp:cNvPr id="0" name=""/>
        <dsp:cNvSpPr/>
      </dsp:nvSpPr>
      <dsp:spPr>
        <a:xfrm>
          <a:off x="0" y="2900151"/>
          <a:ext cx="11670463" cy="479700"/>
        </a:xfrm>
        <a:prstGeom prst="roundRect">
          <a:avLst/>
        </a:prstGeom>
        <a:solidFill>
          <a:schemeClr val="accent5">
            <a:hueOff val="-4595839"/>
            <a:satOff val="-6391"/>
            <a:lumOff val="-245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There is also lack of good governance in respect with other community in the country.</a:t>
          </a:r>
          <a:endParaRPr dirty="0" kern="1200" lang="en-US" sz="2000">
            <a:latin charset="0" panose="02020603050405020304" pitchFamily="18" typeface="Times New Roman"/>
            <a:cs charset="0" panose="02020603050405020304" pitchFamily="18" typeface="Times New Roman"/>
          </a:endParaRPr>
        </a:p>
      </dsp:txBody>
      <dsp:txXfrm>
        <a:off x="23417" y="2923568"/>
        <a:ext cx="11623629" cy="432866"/>
      </dsp:txXfrm>
    </dsp:sp>
    <dsp:sp modelId="{31A4FDE4-0C9E-46D2-9CC2-BC1BCA50701E}">
      <dsp:nvSpPr>
        <dsp:cNvPr id="0" name=""/>
        <dsp:cNvSpPr/>
      </dsp:nvSpPr>
      <dsp:spPr>
        <a:xfrm>
          <a:off x="0" y="3437451"/>
          <a:ext cx="11670463" cy="479700"/>
        </a:xfrm>
        <a:prstGeom prst="roundRect">
          <a:avLst/>
        </a:prstGeom>
        <a:solidFill>
          <a:schemeClr val="accent5">
            <a:hueOff val="-5515008"/>
            <a:satOff val="-7670"/>
            <a:lumOff val="-29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Proper planning, regulatory power of local government is required to create a safe and sustainable environment.</a:t>
          </a:r>
          <a:endParaRPr dirty="0" kern="1200" lang="en-US" sz="2000">
            <a:latin charset="0" panose="02020603050405020304" pitchFamily="18" typeface="Times New Roman"/>
            <a:cs charset="0" panose="02020603050405020304" pitchFamily="18" typeface="Times New Roman"/>
          </a:endParaRPr>
        </a:p>
      </dsp:txBody>
      <dsp:txXfrm>
        <a:off x="23417" y="3460868"/>
        <a:ext cx="11623629" cy="432866"/>
      </dsp:txXfrm>
    </dsp:sp>
    <dsp:sp modelId="{3CF6F33A-C644-4C86-883F-581D1A498702}">
      <dsp:nvSpPr>
        <dsp:cNvPr id="0" name=""/>
        <dsp:cNvSpPr/>
      </dsp:nvSpPr>
      <dsp:spPr>
        <a:xfrm>
          <a:off x="0" y="3974751"/>
          <a:ext cx="11670463" cy="479700"/>
        </a:xfrm>
        <a:prstGeom prst="roundRect">
          <a:avLst/>
        </a:prstGeom>
        <a:solidFill>
          <a:schemeClr val="accent5">
            <a:hueOff val="-6434175"/>
            <a:satOff val="-8948"/>
            <a:lumOff val="-343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dirty="0" kern="1200" lang="en-US" sz="2000">
              <a:latin charset="0" panose="02020603050405020304" pitchFamily="18" typeface="Times New Roman"/>
              <a:cs charset="0" panose="02020603050405020304" pitchFamily="18" typeface="Times New Roman"/>
            </a:rPr>
            <a:t>Inequality exist here which is the prime cause of this current situation </a:t>
          </a:r>
          <a:r>
            <a:rPr altLang="en-GB" dirty="0" kern="1200" lang="en-GB" sz="2000"/>
            <a:t>(Alonso, and Andrews, 2022)</a:t>
          </a:r>
          <a:r>
            <a:rPr dirty="0" kern="1200" lang="en-US" sz="2000">
              <a:latin charset="0" panose="02020603050405020304" pitchFamily="18" typeface="Times New Roman"/>
              <a:cs charset="0" panose="02020603050405020304" pitchFamily="18" typeface="Times New Roman"/>
            </a:rPr>
            <a:t>.</a:t>
          </a:r>
        </a:p>
      </dsp:txBody>
      <dsp:txXfrm>
        <a:off x="23417" y="3998168"/>
        <a:ext cx="11623629" cy="432866"/>
      </dsp:txXfrm>
    </dsp:sp>
    <dsp:sp modelId="{0DF0F449-991A-4C9A-A382-C7CEF0B4DA92}">
      <dsp:nvSpPr>
        <dsp:cNvPr id="0" name=""/>
        <dsp:cNvSpPr/>
      </dsp:nvSpPr>
      <dsp:spPr>
        <a:xfrm>
          <a:off x="0" y="4512051"/>
          <a:ext cx="11670463" cy="479700"/>
        </a:xfrm>
        <a:prstGeom prst="roundRect">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6200" lIns="76200" numCol="1" rIns="76200" spcCol="1270" spcFirstLastPara="0" tIns="76200" vert="horz" wrap="square">
          <a:noAutofit/>
        </a:bodyPr>
        <a:lstStyle/>
        <a:p>
          <a:pPr algn="l"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All the group does not have easy access in health program  which must be addressed</a:t>
          </a:r>
          <a:endParaRPr dirty="0" kern="1200" lang="en-US" sz="2000">
            <a:latin charset="0" panose="02020603050405020304" pitchFamily="18" typeface="Times New Roman"/>
            <a:cs charset="0" panose="02020603050405020304" pitchFamily="18" typeface="Times New Roman"/>
          </a:endParaRPr>
        </a:p>
      </dsp:txBody>
      <dsp:txXfrm>
        <a:off x="23417" y="4535468"/>
        <a:ext cx="11623629" cy="43286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156A9541-D23C-416E-937C-78630A0E246C}">
      <dsp:nvSpPr>
        <dsp:cNvPr id="0" name=""/>
        <dsp:cNvSpPr/>
      </dsp:nvSpPr>
      <dsp:spPr>
        <a:xfrm>
          <a:off x="5791059" y="1422297"/>
          <a:ext cx="4535593" cy="524779"/>
        </a:xfrm>
        <a:custGeom>
          <a:avLst/>
          <a:gdLst/>
          <a:ahLst/>
          <a:cxnLst/>
          <a:rect b="0" l="0" r="0" t="0"/>
          <a:pathLst>
            <a:path h="0" w="0">
              <a:moveTo>
                <a:pt x="0" y="0"/>
              </a:moveTo>
              <a:lnTo>
                <a:pt x="0" y="262389"/>
              </a:lnTo>
              <a:lnTo>
                <a:pt x="4535593" y="262389"/>
              </a:lnTo>
              <a:lnTo>
                <a:pt x="4535593" y="524779"/>
              </a:lnTo>
            </a:path>
          </a:pathLst>
        </a:custGeom>
        <a:noFill/>
        <a:ln algn="ctr" cap="flat" cmpd="sng" w="12700">
          <a:solidFill>
            <a:schemeClr val="accent6">
              <a:hueOff val="0"/>
              <a:satOff val="0"/>
              <a:lumOff val="0"/>
              <a:alphaOff val="0"/>
            </a:schemeClr>
          </a:solidFill>
          <a:prstDash val="solid"/>
          <a:miter lim="800000"/>
        </a:ln>
        <a:effectLst/>
      </dsp:spPr>
      <dsp:style>
        <a:lnRef idx="2">
          <a:scrgbClr b="0" g="0" r="0"/>
        </a:lnRef>
        <a:fillRef idx="0">
          <a:scrgbClr b="0" g="0" r="0"/>
        </a:fillRef>
        <a:effectRef idx="0">
          <a:scrgbClr b="0" g="0" r="0"/>
        </a:effectRef>
        <a:fontRef idx="minor"/>
      </dsp:style>
    </dsp:sp>
    <dsp:sp modelId="{85ECECA3-B43B-4BA7-98B5-A6BF9938B7A3}">
      <dsp:nvSpPr>
        <dsp:cNvPr id="0" name=""/>
        <dsp:cNvSpPr/>
      </dsp:nvSpPr>
      <dsp:spPr>
        <a:xfrm>
          <a:off x="5791059" y="1422297"/>
          <a:ext cx="1511864" cy="524779"/>
        </a:xfrm>
        <a:custGeom>
          <a:avLst/>
          <a:gdLst/>
          <a:ahLst/>
          <a:cxnLst/>
          <a:rect b="0" l="0" r="0" t="0"/>
          <a:pathLst>
            <a:path h="0" w="0">
              <a:moveTo>
                <a:pt x="0" y="0"/>
              </a:moveTo>
              <a:lnTo>
                <a:pt x="0" y="262389"/>
              </a:lnTo>
              <a:lnTo>
                <a:pt x="1511864" y="262389"/>
              </a:lnTo>
              <a:lnTo>
                <a:pt x="1511864" y="524779"/>
              </a:lnTo>
            </a:path>
          </a:pathLst>
        </a:custGeom>
        <a:noFill/>
        <a:ln algn="ctr" cap="flat" cmpd="sng" w="12700">
          <a:solidFill>
            <a:schemeClr val="accent6">
              <a:hueOff val="0"/>
              <a:satOff val="0"/>
              <a:lumOff val="0"/>
              <a:alphaOff val="0"/>
            </a:schemeClr>
          </a:solidFill>
          <a:prstDash val="solid"/>
          <a:miter lim="800000"/>
        </a:ln>
        <a:effectLst/>
      </dsp:spPr>
      <dsp:style>
        <a:lnRef idx="2">
          <a:scrgbClr b="0" g="0" r="0"/>
        </a:lnRef>
        <a:fillRef idx="0">
          <a:scrgbClr b="0" g="0" r="0"/>
        </a:fillRef>
        <a:effectRef idx="0">
          <a:scrgbClr b="0" g="0" r="0"/>
        </a:effectRef>
        <a:fontRef idx="minor"/>
      </dsp:style>
    </dsp:sp>
    <dsp:sp modelId="{E2FBD86A-CCA2-49A8-A8CA-D3BA91BC3009}">
      <dsp:nvSpPr>
        <dsp:cNvPr id="0" name=""/>
        <dsp:cNvSpPr/>
      </dsp:nvSpPr>
      <dsp:spPr>
        <a:xfrm>
          <a:off x="4279194" y="1422297"/>
          <a:ext cx="1511864" cy="524779"/>
        </a:xfrm>
        <a:custGeom>
          <a:avLst/>
          <a:gdLst/>
          <a:ahLst/>
          <a:cxnLst/>
          <a:rect b="0" l="0" r="0" t="0"/>
          <a:pathLst>
            <a:path h="0" w="0">
              <a:moveTo>
                <a:pt x="1511864" y="0"/>
              </a:moveTo>
              <a:lnTo>
                <a:pt x="1511864" y="262389"/>
              </a:lnTo>
              <a:lnTo>
                <a:pt x="0" y="262389"/>
              </a:lnTo>
              <a:lnTo>
                <a:pt x="0" y="524779"/>
              </a:lnTo>
            </a:path>
          </a:pathLst>
        </a:custGeom>
        <a:noFill/>
        <a:ln algn="ctr" cap="flat" cmpd="sng" w="12700">
          <a:solidFill>
            <a:schemeClr val="accent6">
              <a:hueOff val="0"/>
              <a:satOff val="0"/>
              <a:lumOff val="0"/>
              <a:alphaOff val="0"/>
            </a:schemeClr>
          </a:solidFill>
          <a:prstDash val="solid"/>
          <a:miter lim="800000"/>
        </a:ln>
        <a:effectLst/>
      </dsp:spPr>
      <dsp:style>
        <a:lnRef idx="2">
          <a:scrgbClr b="0" g="0" r="0"/>
        </a:lnRef>
        <a:fillRef idx="0">
          <a:scrgbClr b="0" g="0" r="0"/>
        </a:fillRef>
        <a:effectRef idx="0">
          <a:scrgbClr b="0" g="0" r="0"/>
        </a:effectRef>
        <a:fontRef idx="minor"/>
      </dsp:style>
    </dsp:sp>
    <dsp:sp modelId="{67D27E7B-EFF2-4123-8F2E-95A0DC73D9BF}">
      <dsp:nvSpPr>
        <dsp:cNvPr id="0" name=""/>
        <dsp:cNvSpPr/>
      </dsp:nvSpPr>
      <dsp:spPr>
        <a:xfrm>
          <a:off x="1255465" y="1422297"/>
          <a:ext cx="4535593" cy="524779"/>
        </a:xfrm>
        <a:custGeom>
          <a:avLst/>
          <a:gdLst/>
          <a:ahLst/>
          <a:cxnLst/>
          <a:rect b="0" l="0" r="0" t="0"/>
          <a:pathLst>
            <a:path h="0" w="0">
              <a:moveTo>
                <a:pt x="4535593" y="0"/>
              </a:moveTo>
              <a:lnTo>
                <a:pt x="4535593" y="262389"/>
              </a:lnTo>
              <a:lnTo>
                <a:pt x="0" y="262389"/>
              </a:lnTo>
              <a:lnTo>
                <a:pt x="0" y="524779"/>
              </a:lnTo>
            </a:path>
          </a:pathLst>
        </a:custGeom>
        <a:noFill/>
        <a:ln algn="ctr" cap="flat" cmpd="sng" w="12700">
          <a:solidFill>
            <a:schemeClr val="accent6">
              <a:hueOff val="0"/>
              <a:satOff val="0"/>
              <a:lumOff val="0"/>
              <a:alphaOff val="0"/>
            </a:schemeClr>
          </a:solidFill>
          <a:prstDash val="solid"/>
          <a:miter lim="800000"/>
        </a:ln>
        <a:effectLst/>
      </dsp:spPr>
      <dsp:style>
        <a:lnRef idx="2">
          <a:scrgbClr b="0" g="0" r="0"/>
        </a:lnRef>
        <a:fillRef idx="0">
          <a:scrgbClr b="0" g="0" r="0"/>
        </a:fillRef>
        <a:effectRef idx="0">
          <a:scrgbClr b="0" g="0" r="0"/>
        </a:effectRef>
        <a:fontRef idx="minor"/>
      </dsp:style>
    </dsp:sp>
    <dsp:sp modelId="{1CCBAC9C-8EC0-4534-97B5-BCAEDDCF1111}">
      <dsp:nvSpPr>
        <dsp:cNvPr id="0" name=""/>
        <dsp:cNvSpPr/>
      </dsp:nvSpPr>
      <dsp:spPr>
        <a:xfrm>
          <a:off x="4541584" y="172822"/>
          <a:ext cx="2498949" cy="1249474"/>
        </a:xfrm>
        <a:prstGeom prst="rect">
          <a:avLst/>
        </a:prstGeom>
        <a:solidFill>
          <a:schemeClr val="accent4">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700" lIns="12700" numCol="1" rIns="12700" spcCol="1270" spcFirstLastPara="0" tIns="12700" vert="horz" wrap="square">
          <a:noAutofit/>
        </a:bodyPr>
        <a:lstStyle/>
        <a:p>
          <a:pPr algn="ctr" defTabSz="889000" indent="0" lvl="0" marL="0">
            <a:lnSpc>
              <a:spcPct val="90000"/>
            </a:lnSpc>
            <a:spcBef>
              <a:spcPct val="0"/>
            </a:spcBef>
            <a:spcAft>
              <a:spcPct val="35000"/>
            </a:spcAft>
            <a:buNone/>
          </a:pPr>
          <a:r>
            <a:rPr b="1" dirty="0" kern="1200" lang="en-US" sz="2000">
              <a:latin charset="0" panose="02020603050405020304" pitchFamily="18" typeface="Times New Roman"/>
              <a:ea charset="0" panose="020F0502020204030204" pitchFamily="34" typeface="Calibri"/>
              <a:cs charset="0" panose="02020603050405020304" pitchFamily="18" typeface="Times New Roman"/>
            </a:rPr>
            <a:t>Approach for health and social care growth and development in </a:t>
          </a:r>
          <a:r>
            <a:rPr b="1" dirty="0" kern="1200" lang="en-US" sz="2000">
              <a:latin charset="0" panose="02020603050405020304" pitchFamily="18" typeface="Times New Roman"/>
              <a:cs charset="0" panose="02020603050405020304" pitchFamily="18" typeface="Times New Roman"/>
            </a:rPr>
            <a:t>Blackpool</a:t>
          </a:r>
          <a:endParaRPr altLang="en-GB" dirty="0" kern="1200" lang="en-GB" sz="2000"/>
        </a:p>
      </dsp:txBody>
      <dsp:txXfrm>
        <a:off x="4541584" y="172822"/>
        <a:ext cx="2498949" cy="1249474"/>
      </dsp:txXfrm>
    </dsp:sp>
    <dsp:sp modelId="{34DFDEAE-1056-4A6A-8719-AF4EE7A76A06}">
      <dsp:nvSpPr>
        <dsp:cNvPr id="0" name=""/>
        <dsp:cNvSpPr/>
      </dsp:nvSpPr>
      <dsp:spPr>
        <a:xfrm>
          <a:off x="5991" y="1947077"/>
          <a:ext cx="2498949" cy="1249474"/>
        </a:xfrm>
        <a:prstGeom prst="rect">
          <a:avLst/>
        </a:prstGeom>
        <a:solidFill>
          <a:schemeClr val="accent6">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700" lIns="12700" numCol="1" rIns="12700" spcCol="1270" spcFirstLastPara="0" tIns="1270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Strengthening community </a:t>
          </a:r>
          <a:endParaRPr dirty="0" kern="1200" lang="en-US" sz="2000">
            <a:latin charset="0" panose="02020603050405020304" pitchFamily="18" typeface="Times New Roman"/>
            <a:cs charset="0" panose="02020603050405020304" pitchFamily="18" typeface="Times New Roman"/>
          </a:endParaRPr>
        </a:p>
      </dsp:txBody>
      <dsp:txXfrm>
        <a:off x="5991" y="1947077"/>
        <a:ext cx="2498949" cy="1249474"/>
      </dsp:txXfrm>
    </dsp:sp>
    <dsp:sp modelId="{D36B92DE-65E3-4CE0-AF1F-8C30FBC3A3D9}">
      <dsp:nvSpPr>
        <dsp:cNvPr id="0" name=""/>
        <dsp:cNvSpPr/>
      </dsp:nvSpPr>
      <dsp:spPr>
        <a:xfrm>
          <a:off x="3029720" y="1947077"/>
          <a:ext cx="2498949" cy="1249474"/>
        </a:xfrm>
        <a:prstGeom prst="rect">
          <a:avLst/>
        </a:prstGeom>
        <a:solidFill>
          <a:schemeClr val="accent6">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700" lIns="12700" numCol="1" rIns="12700" spcCol="1270" spcFirstLastPara="0" tIns="1270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Volunteer and peer roles </a:t>
          </a:r>
          <a:endParaRPr dirty="0" kern="1200" lang="en-US" sz="2000">
            <a:latin charset="0" panose="02020603050405020304" pitchFamily="18" typeface="Times New Roman"/>
            <a:cs charset="0" panose="02020603050405020304" pitchFamily="18" typeface="Times New Roman"/>
          </a:endParaRPr>
        </a:p>
      </dsp:txBody>
      <dsp:txXfrm>
        <a:off x="3029720" y="1947077"/>
        <a:ext cx="2498949" cy="1249474"/>
      </dsp:txXfrm>
    </dsp:sp>
    <dsp:sp modelId="{F78EDFF1-FCC4-4080-A693-803E8D0DC47A}">
      <dsp:nvSpPr>
        <dsp:cNvPr id="0" name=""/>
        <dsp:cNvSpPr/>
      </dsp:nvSpPr>
      <dsp:spPr>
        <a:xfrm>
          <a:off x="6053449" y="1947077"/>
          <a:ext cx="2498949" cy="1249474"/>
        </a:xfrm>
        <a:prstGeom prst="rect">
          <a:avLst/>
        </a:prstGeom>
        <a:solidFill>
          <a:schemeClr val="accent6">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700" lIns="12700" numCol="1" rIns="12700" spcCol="1270" spcFirstLastPara="0" tIns="1270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Collaboration and partnership</a:t>
          </a:r>
          <a:endParaRPr dirty="0" kern="1200" lang="en-US" sz="2000">
            <a:latin charset="0" panose="02020603050405020304" pitchFamily="18" typeface="Times New Roman"/>
            <a:cs charset="0" panose="02020603050405020304" pitchFamily="18" typeface="Times New Roman"/>
          </a:endParaRPr>
        </a:p>
      </dsp:txBody>
      <dsp:txXfrm>
        <a:off x="6053449" y="1947077"/>
        <a:ext cx="2498949" cy="1249474"/>
      </dsp:txXfrm>
    </dsp:sp>
    <dsp:sp modelId="{A63259DD-9B12-4942-ADFA-BFDAC9E24014}">
      <dsp:nvSpPr>
        <dsp:cNvPr id="0" name=""/>
        <dsp:cNvSpPr/>
      </dsp:nvSpPr>
      <dsp:spPr>
        <a:xfrm>
          <a:off x="9077178" y="1947077"/>
          <a:ext cx="2498949" cy="1249474"/>
        </a:xfrm>
        <a:prstGeom prst="rect">
          <a:avLst/>
        </a:prstGeom>
        <a:solidFill>
          <a:schemeClr val="accent6">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700" lIns="12700" numCol="1" rIns="12700" spcCol="1270" spcFirstLastPara="0" tIns="1270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Access to community resources </a:t>
          </a:r>
          <a:endParaRPr altLang="en-GB" dirty="0" kern="1200" lang="en-GB" sz="2000"/>
        </a:p>
      </dsp:txBody>
      <dsp:txXfrm>
        <a:off x="9077178" y="1947077"/>
        <a:ext cx="2498949" cy="124947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74A814A3-EFED-4C96-9D12-B83A2C04CC28}">
      <dsp:nvSpPr>
        <dsp:cNvPr id="0" name=""/>
        <dsp:cNvSpPr/>
      </dsp:nvSpPr>
      <dsp:spPr>
        <a:xfrm>
          <a:off x="4747" y="334481"/>
          <a:ext cx="2075757" cy="1245454"/>
        </a:xfrm>
        <a:prstGeom prst="roundRect">
          <a:avLst>
            <a:gd fmla="val 10000" name="adj"/>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latin charset="0" panose="02020603050405020304" pitchFamily="18" typeface="Times New Roman"/>
              <a:ea charset="0" panose="020F0502020204030204" pitchFamily="34" typeface="Calibri"/>
              <a:cs charset="0" panose="02020603050405020304" pitchFamily="18" typeface="Times New Roman"/>
            </a:rPr>
            <a:t>Environment </a:t>
          </a:r>
          <a:endParaRPr dirty="0" kern="1200" lang="en-US" sz="1900">
            <a:latin charset="0" panose="02020603050405020304" pitchFamily="18" typeface="Times New Roman"/>
            <a:ea charset="0" panose="020F0502020204030204" pitchFamily="34" typeface="Calibri"/>
            <a:cs charset="0" panose="02020603050405020304" pitchFamily="18" typeface="Times New Roman"/>
          </a:endParaRPr>
        </a:p>
      </dsp:txBody>
      <dsp:txXfrm>
        <a:off x="41225" y="370959"/>
        <a:ext cx="2002801" cy="1172498"/>
      </dsp:txXfrm>
    </dsp:sp>
    <dsp:sp modelId="{C6F777EB-FF5C-4481-A257-591DB0C16267}">
      <dsp:nvSpPr>
        <dsp:cNvPr id="0" name=""/>
        <dsp:cNvSpPr/>
      </dsp:nvSpPr>
      <dsp:spPr>
        <a:xfrm>
          <a:off x="2288081" y="699814"/>
          <a:ext cx="440060" cy="514787"/>
        </a:xfrm>
        <a:prstGeom prst="rightArrow">
          <a:avLst>
            <a:gd fmla="val 60000" name="adj1"/>
            <a:gd fmla="val 50000" name="adj2"/>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a:schemeClr val="lt1"/>
        </a:fontRef>
      </dsp:style>
      <dsp:txBody>
        <a:bodyPr anchor="ctr" anchorCtr="0" bIns="0" lIns="0" numCol="1" rIns="0" spcCol="1270" spcFirstLastPara="0" tIns="0" vert="horz" wrap="square">
          <a:noAutofit/>
        </a:bodyPr>
        <a:lstStyle/>
        <a:p>
          <a:pPr algn="ctr" defTabSz="666750" indent="0" lvl="0" marL="0">
            <a:lnSpc>
              <a:spcPct val="90000"/>
            </a:lnSpc>
            <a:spcBef>
              <a:spcPct val="0"/>
            </a:spcBef>
            <a:spcAft>
              <a:spcPct val="35000"/>
            </a:spcAft>
            <a:buNone/>
          </a:pPr>
          <a:endParaRPr kern="1200" lang="en-US" sz="1500"/>
        </a:p>
      </dsp:txBody>
      <dsp:txXfrm>
        <a:off x="2288081" y="802771"/>
        <a:ext cx="308042" cy="308873"/>
      </dsp:txXfrm>
    </dsp:sp>
    <dsp:sp modelId="{D5C5D9C3-A72F-4761-80B9-A9ED058C8E96}">
      <dsp:nvSpPr>
        <dsp:cNvPr id="0" name=""/>
        <dsp:cNvSpPr/>
      </dsp:nvSpPr>
      <dsp:spPr>
        <a:xfrm>
          <a:off x="2910808" y="334481"/>
          <a:ext cx="2075757" cy="1245454"/>
        </a:xfrm>
        <a:prstGeom prst="roundRect">
          <a:avLst>
            <a:gd fmla="val 10000" name="adj"/>
          </a:avLst>
        </a:prstGeom>
        <a:solidFill>
          <a:schemeClr val="accent5">
            <a:hueOff val="-2451114"/>
            <a:satOff val="-3408"/>
            <a:lumOff val="-1306"/>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latin charset="0" panose="02020603050405020304" pitchFamily="18" typeface="Times New Roman"/>
              <a:ea charset="0" panose="020F0502020204030204" pitchFamily="34" typeface="Calibri"/>
              <a:cs charset="0" panose="02020603050405020304" pitchFamily="18" typeface="Times New Roman"/>
            </a:rPr>
            <a:t>Social behavior </a:t>
          </a:r>
          <a:endParaRPr dirty="0" kern="1200" lang="en-US" sz="1900">
            <a:latin charset="0" panose="02020603050405020304" pitchFamily="18" typeface="Times New Roman"/>
            <a:ea charset="0" panose="020F0502020204030204" pitchFamily="34" typeface="Calibri"/>
            <a:cs charset="0" panose="02020603050405020304" pitchFamily="18" typeface="Times New Roman"/>
          </a:endParaRPr>
        </a:p>
      </dsp:txBody>
      <dsp:txXfrm>
        <a:off x="2947286" y="370959"/>
        <a:ext cx="2002801" cy="1172498"/>
      </dsp:txXfrm>
    </dsp:sp>
    <dsp:sp modelId="{5285BA8B-62B2-47A1-BA51-F0C9B7448844}">
      <dsp:nvSpPr>
        <dsp:cNvPr id="0" name=""/>
        <dsp:cNvSpPr/>
      </dsp:nvSpPr>
      <dsp:spPr>
        <a:xfrm>
          <a:off x="5437675" y="699814"/>
          <a:ext cx="440060" cy="514787"/>
        </a:xfrm>
        <a:prstGeom prst="rightArrow">
          <a:avLst>
            <a:gd fmla="val 60000" name="adj1"/>
            <a:gd fmla="val 50000" name="adj2"/>
          </a:avLst>
        </a:prstGeom>
        <a:solidFill>
          <a:schemeClr val="accent5">
            <a:hueOff val="-3676671"/>
            <a:satOff val="-5113"/>
            <a:lumOff val="-1960"/>
            <a:alphaOff val="0"/>
          </a:schemeClr>
        </a:solidFill>
        <a:ln>
          <a:noFill/>
        </a:ln>
        <a:effectLst/>
      </dsp:spPr>
      <dsp:style>
        <a:lnRef idx="0">
          <a:scrgbClr b="0" g="0" r="0"/>
        </a:lnRef>
        <a:fillRef idx="1">
          <a:scrgbClr b="0" g="0" r="0"/>
        </a:fillRef>
        <a:effectRef idx="0">
          <a:scrgbClr b="0" g="0" r="0"/>
        </a:effectRef>
        <a:fontRef idx="minor">
          <a:schemeClr val="lt1"/>
        </a:fontRef>
      </dsp:style>
      <dsp:txBody>
        <a:bodyPr anchor="ctr" anchorCtr="0" bIns="0" lIns="0" numCol="1" rIns="0" spcCol="1270" spcFirstLastPara="0" tIns="0" vert="horz" wrap="square">
          <a:noAutofit/>
        </a:bodyPr>
        <a:lstStyle/>
        <a:p>
          <a:pPr algn="ctr" defTabSz="666750" indent="0" lvl="0" marL="0">
            <a:lnSpc>
              <a:spcPct val="90000"/>
            </a:lnSpc>
            <a:spcBef>
              <a:spcPct val="0"/>
            </a:spcBef>
            <a:spcAft>
              <a:spcPct val="35000"/>
            </a:spcAft>
            <a:buNone/>
          </a:pPr>
          <a:endParaRPr kern="1200" lang="en-US" sz="1500"/>
        </a:p>
      </dsp:txBody>
      <dsp:txXfrm>
        <a:off x="5437675" y="802771"/>
        <a:ext cx="308042" cy="308873"/>
      </dsp:txXfrm>
    </dsp:sp>
    <dsp:sp modelId="{34D42DFD-80F1-40B0-8489-BA204509585B}">
      <dsp:nvSpPr>
        <dsp:cNvPr id="0" name=""/>
        <dsp:cNvSpPr/>
      </dsp:nvSpPr>
      <dsp:spPr>
        <a:xfrm>
          <a:off x="5816869" y="334481"/>
          <a:ext cx="2075757" cy="1245454"/>
        </a:xfrm>
        <a:prstGeom prst="roundRect">
          <a:avLst>
            <a:gd fmla="val 10000" name="adj"/>
          </a:avLst>
        </a:prstGeom>
        <a:solidFill>
          <a:schemeClr val="accent5">
            <a:hueOff val="-4902229"/>
            <a:satOff val="-6818"/>
            <a:lumOff val="-2614"/>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dirty="0" kern="1200" lang="en-US" sz="1900">
              <a:latin charset="0" panose="02020603050405020304" pitchFamily="18" typeface="Times New Roman"/>
              <a:ea charset="0" panose="020F0502020204030204" pitchFamily="34" typeface="Calibri"/>
              <a:cs charset="0" panose="02020603050405020304" pitchFamily="18" typeface="Times New Roman"/>
            </a:rPr>
            <a:t>Community health service</a:t>
          </a:r>
        </a:p>
      </dsp:txBody>
      <dsp:txXfrm>
        <a:off x="5853347" y="370959"/>
        <a:ext cx="2002801" cy="1172498"/>
      </dsp:txXfrm>
    </dsp:sp>
    <dsp:sp modelId="{D9681436-BB01-4529-9CCC-5799FC380E9A}">
      <dsp:nvSpPr>
        <dsp:cNvPr id="0" name=""/>
        <dsp:cNvSpPr/>
      </dsp:nvSpPr>
      <dsp:spPr>
        <a:xfrm>
          <a:off x="8100202" y="699814"/>
          <a:ext cx="440060" cy="514787"/>
        </a:xfrm>
        <a:prstGeom prst="rightArrow">
          <a:avLst>
            <a:gd fmla="val 60000" name="adj1"/>
            <a:gd fmla="val 50000" name="adj2"/>
          </a:avLst>
        </a:prstGeom>
        <a:solidFill>
          <a:schemeClr val="accent5">
            <a:hueOff val="-7353343"/>
            <a:satOff val="-10227"/>
            <a:lumOff val="-3921"/>
            <a:alphaOff val="0"/>
          </a:schemeClr>
        </a:solidFill>
        <a:ln>
          <a:noFill/>
        </a:ln>
        <a:effectLst/>
      </dsp:spPr>
      <dsp:style>
        <a:lnRef idx="0">
          <a:scrgbClr b="0" g="0" r="0"/>
        </a:lnRef>
        <a:fillRef idx="1">
          <a:scrgbClr b="0" g="0" r="0"/>
        </a:fillRef>
        <a:effectRef idx="0">
          <a:scrgbClr b="0" g="0" r="0"/>
        </a:effectRef>
        <a:fontRef idx="minor">
          <a:schemeClr val="lt1"/>
        </a:fontRef>
      </dsp:style>
      <dsp:txBody>
        <a:bodyPr anchor="ctr" anchorCtr="0" bIns="0" lIns="0" numCol="1" rIns="0" spcCol="1270" spcFirstLastPara="0" tIns="0" vert="horz" wrap="square">
          <a:noAutofit/>
        </a:bodyPr>
        <a:lstStyle/>
        <a:p>
          <a:pPr algn="ctr" defTabSz="666750" indent="0" lvl="0" marL="0">
            <a:lnSpc>
              <a:spcPct val="90000"/>
            </a:lnSpc>
            <a:spcBef>
              <a:spcPct val="0"/>
            </a:spcBef>
            <a:spcAft>
              <a:spcPct val="35000"/>
            </a:spcAft>
            <a:buNone/>
          </a:pPr>
          <a:endParaRPr kern="1200" lang="en-US" sz="1500"/>
        </a:p>
      </dsp:txBody>
      <dsp:txXfrm>
        <a:off x="8100202" y="802771"/>
        <a:ext cx="308042" cy="308873"/>
      </dsp:txXfrm>
    </dsp:sp>
    <dsp:sp modelId="{82EAF37D-CE9B-435A-B03A-FE0674171888}">
      <dsp:nvSpPr>
        <dsp:cNvPr id="0" name=""/>
        <dsp:cNvSpPr/>
      </dsp:nvSpPr>
      <dsp:spPr>
        <a:xfrm>
          <a:off x="8722929" y="334481"/>
          <a:ext cx="2075757" cy="1245454"/>
        </a:xfrm>
        <a:prstGeom prst="roundRect">
          <a:avLst>
            <a:gd fmla="val 10000" name="adj"/>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72390" lIns="72390" numCol="1" rIns="72390" spcCol="1270" spcFirstLastPara="0" tIns="72390" vert="horz" wrap="square">
          <a:noAutofit/>
        </a:bodyPr>
        <a:lstStyle/>
        <a:p>
          <a:pPr algn="ctr" defTabSz="844550" indent="0" lvl="0" marL="0">
            <a:lnSpc>
              <a:spcPct val="90000"/>
            </a:lnSpc>
            <a:spcBef>
              <a:spcPct val="0"/>
            </a:spcBef>
            <a:spcAft>
              <a:spcPct val="35000"/>
            </a:spcAft>
            <a:buNone/>
          </a:pPr>
          <a:r>
            <a:rPr kern="1200" lang="en-US" sz="1900">
              <a:latin charset="0" panose="02020603050405020304" pitchFamily="18" typeface="Times New Roman"/>
              <a:ea charset="0" panose="020F0502020204030204" pitchFamily="34" typeface="Calibri"/>
              <a:cs charset="0" panose="02020603050405020304" pitchFamily="18" typeface="Times New Roman"/>
            </a:rPr>
            <a:t>Social determinants directly impact on health.</a:t>
          </a:r>
          <a:endParaRPr dirty="0" kern="1200" lang="en-US" sz="1900">
            <a:latin charset="0" panose="02020603050405020304" pitchFamily="18" typeface="Times New Roman"/>
            <a:ea charset="0" panose="020F0502020204030204" pitchFamily="34" typeface="Calibri"/>
            <a:cs charset="0" panose="02020603050405020304" pitchFamily="18" typeface="Times New Roman"/>
          </a:endParaRPr>
        </a:p>
      </dsp:txBody>
      <dsp:txXfrm>
        <a:off x="8759407" y="370959"/>
        <a:ext cx="2002801" cy="117249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C16B8CFD-BC86-4621-B0F0-0654BD2EC3CD}">
      <dsp:nvSpPr>
        <dsp:cNvPr id="0" name=""/>
        <dsp:cNvSpPr/>
      </dsp:nvSpPr>
      <dsp:spPr>
        <a:xfrm>
          <a:off x="3666" y="36570"/>
          <a:ext cx="3574350" cy="759476"/>
        </a:xfrm>
        <a:prstGeom prst="rect">
          <a:avLst/>
        </a:prstGeom>
        <a:solidFill>
          <a:schemeClr val="accent5">
            <a:hueOff val="0"/>
            <a:satOff val="0"/>
            <a:lumOff val="0"/>
            <a:alphaOff val="0"/>
          </a:schemeClr>
        </a:solidFill>
        <a:ln algn="ctr" cap="flat" cmpd="sng" w="12700">
          <a:solidFill>
            <a:schemeClr val="accent5">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5344" lIns="149352" numCol="1" rIns="149352" spcCol="1270" spcFirstLastPara="0" tIns="85344" vert="horz" wrap="square">
          <a:noAutofit/>
        </a:bodyPr>
        <a:lstStyle/>
        <a:p>
          <a:pPr algn="ctr" defTabSz="933450" indent="0" lvl="0" marL="0">
            <a:lnSpc>
              <a:spcPct val="90000"/>
            </a:lnSpc>
            <a:spcBef>
              <a:spcPct val="0"/>
            </a:spcBef>
            <a:spcAft>
              <a:spcPct val="35000"/>
            </a:spcAft>
            <a:buNone/>
          </a:pPr>
          <a:r>
            <a:rPr b="1" kern="1200" lang="en-US" sz="2100">
              <a:latin typeface="Acumin Pro"/>
            </a:rPr>
            <a:t>Individual level communication</a:t>
          </a:r>
          <a:endParaRPr altLang="en-GB" dirty="0" kern="1200" lang="en-GB" sz="2100"/>
        </a:p>
      </dsp:txBody>
      <dsp:txXfrm>
        <a:off x="3666" y="36570"/>
        <a:ext cx="3574350" cy="759476"/>
      </dsp:txXfrm>
    </dsp:sp>
    <dsp:sp modelId="{AE2DDEBF-1717-4485-9473-B9A889C18EF3}">
      <dsp:nvSpPr>
        <dsp:cNvPr id="0" name=""/>
        <dsp:cNvSpPr/>
      </dsp:nvSpPr>
      <dsp:spPr>
        <a:xfrm>
          <a:off x="3666" y="796046"/>
          <a:ext cx="3574350" cy="1268190"/>
        </a:xfrm>
        <a:prstGeom prst="rect">
          <a:avLst/>
        </a:prstGeom>
        <a:solidFill>
          <a:schemeClr val="accent5">
            <a:tint val="40000"/>
            <a:alpha val="90000"/>
            <a:hueOff val="0"/>
            <a:satOff val="0"/>
            <a:lumOff val="0"/>
            <a:alphaOff val="0"/>
          </a:schemeClr>
        </a:solidFill>
        <a:ln algn="ctr" cap="flat" cmpd="sng" w="12700">
          <a:solidFill>
            <a:schemeClr val="accent5">
              <a:tint val="40000"/>
              <a:alpha val="9000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t" anchorCtr="0" bIns="168021" lIns="112014" numCol="1" rIns="149352" spcCol="1270" spcFirstLastPara="0" tIns="112014" vert="horz" wrap="square">
          <a:noAutofit/>
        </a:bodyPr>
        <a:lstStyle/>
        <a:p>
          <a:pPr algn="l" defTabSz="933450" indent="-228600" lvl="1" marL="228600">
            <a:lnSpc>
              <a:spcPct val="90000"/>
            </a:lnSpc>
            <a:spcBef>
              <a:spcPct val="0"/>
            </a:spcBef>
            <a:spcAft>
              <a:spcPct val="15000"/>
            </a:spcAft>
            <a:buChar char="•"/>
          </a:pPr>
          <a:r>
            <a:rPr b="1" kern="1200" lang="en-US" sz="2100">
              <a:latin typeface="Acumin Pro"/>
            </a:rPr>
            <a:t>The elder </a:t>
          </a:r>
          <a:endParaRPr b="1" dirty="0" kern="1200" lang="en-US" sz="2100">
            <a:latin typeface="Acumin Pro"/>
          </a:endParaRPr>
        </a:p>
        <a:p>
          <a:pPr algn="l" defTabSz="933450" indent="-228600" lvl="1" marL="228600">
            <a:lnSpc>
              <a:spcPct val="90000"/>
            </a:lnSpc>
            <a:spcBef>
              <a:spcPct val="0"/>
            </a:spcBef>
            <a:spcAft>
              <a:spcPct val="15000"/>
            </a:spcAft>
            <a:buChar char="•"/>
          </a:pPr>
          <a:r>
            <a:rPr b="1" kern="1200" lang="en-US" sz="2100">
              <a:latin typeface="Acumin Pro"/>
            </a:rPr>
            <a:t>Family </a:t>
          </a:r>
          <a:endParaRPr b="1" dirty="0" kern="1200" lang="en-US" sz="2100">
            <a:latin typeface="Acumin Pro"/>
          </a:endParaRPr>
        </a:p>
        <a:p>
          <a:pPr algn="l" defTabSz="933450" indent="-228600" lvl="1" marL="228600">
            <a:lnSpc>
              <a:spcPct val="90000"/>
            </a:lnSpc>
            <a:spcBef>
              <a:spcPct val="0"/>
            </a:spcBef>
            <a:spcAft>
              <a:spcPct val="15000"/>
            </a:spcAft>
            <a:buChar char="•"/>
          </a:pPr>
          <a:r>
            <a:rPr b="1" kern="1200" lang="en-US" sz="2100">
              <a:latin typeface="Acumin Pro"/>
            </a:rPr>
            <a:t>Care giver</a:t>
          </a:r>
          <a:endParaRPr b="1" dirty="0" kern="1200" lang="en-US" sz="2100">
            <a:latin typeface="Acumin Pro"/>
          </a:endParaRPr>
        </a:p>
      </dsp:txBody>
      <dsp:txXfrm>
        <a:off x="3666" y="796046"/>
        <a:ext cx="3574350" cy="1268190"/>
      </dsp:txXfrm>
    </dsp:sp>
    <dsp:sp modelId="{9BDE0824-E5A7-4581-9997-5EB61F837DF9}">
      <dsp:nvSpPr>
        <dsp:cNvPr id="0" name=""/>
        <dsp:cNvSpPr/>
      </dsp:nvSpPr>
      <dsp:spPr>
        <a:xfrm>
          <a:off x="4078426" y="36570"/>
          <a:ext cx="3574350" cy="759476"/>
        </a:xfrm>
        <a:prstGeom prst="rect">
          <a:avLst/>
        </a:prstGeom>
        <a:solidFill>
          <a:schemeClr val="accent5">
            <a:hueOff val="-3676671"/>
            <a:satOff val="-5113"/>
            <a:lumOff val="-1960"/>
            <a:alphaOff val="0"/>
          </a:schemeClr>
        </a:solidFill>
        <a:ln algn="ctr" cap="flat" cmpd="sng" w="12700">
          <a:solidFill>
            <a:schemeClr val="accent5">
              <a:hueOff val="-3676671"/>
              <a:satOff val="-5113"/>
              <a:lumOff val="-196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5344" lIns="149352" numCol="1" rIns="149352" spcCol="1270" spcFirstLastPara="0" tIns="85344" vert="horz" wrap="square">
          <a:noAutofit/>
        </a:bodyPr>
        <a:lstStyle/>
        <a:p>
          <a:pPr algn="ctr" defTabSz="933450" indent="0" lvl="0" marL="0">
            <a:lnSpc>
              <a:spcPct val="90000"/>
            </a:lnSpc>
            <a:spcBef>
              <a:spcPct val="0"/>
            </a:spcBef>
            <a:spcAft>
              <a:spcPct val="35000"/>
            </a:spcAft>
            <a:buNone/>
          </a:pPr>
          <a:r>
            <a:rPr b="1" kern="1200" lang="en-US" sz="2100">
              <a:latin typeface="Acumin Pro"/>
            </a:rPr>
            <a:t>Inter organizational commination </a:t>
          </a:r>
          <a:endParaRPr b="1" dirty="0" kern="1200" lang="en-US" sz="2100">
            <a:latin typeface="Acumin Pro"/>
          </a:endParaRPr>
        </a:p>
      </dsp:txBody>
      <dsp:txXfrm>
        <a:off x="4078426" y="36570"/>
        <a:ext cx="3574350" cy="759476"/>
      </dsp:txXfrm>
    </dsp:sp>
    <dsp:sp modelId="{F2D9790E-2C30-4773-AA93-0F4E8FCA04FC}">
      <dsp:nvSpPr>
        <dsp:cNvPr id="0" name=""/>
        <dsp:cNvSpPr/>
      </dsp:nvSpPr>
      <dsp:spPr>
        <a:xfrm>
          <a:off x="4078426" y="796046"/>
          <a:ext cx="3574350" cy="1268190"/>
        </a:xfrm>
        <a:prstGeom prst="rect">
          <a:avLst/>
        </a:prstGeom>
        <a:solidFill>
          <a:schemeClr val="accent5">
            <a:tint val="40000"/>
            <a:alpha val="90000"/>
            <a:hueOff val="-3695876"/>
            <a:satOff val="-6407"/>
            <a:lumOff val="-643"/>
            <a:alphaOff val="0"/>
          </a:schemeClr>
        </a:solidFill>
        <a:ln algn="ctr" cap="flat" cmpd="sng" w="12700">
          <a:solidFill>
            <a:schemeClr val="accent5">
              <a:tint val="40000"/>
              <a:alpha val="90000"/>
              <a:hueOff val="-3695876"/>
              <a:satOff val="-6407"/>
              <a:lumOff val="-643"/>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t" anchorCtr="0" bIns="168021" lIns="112014" numCol="1" rIns="149352" spcCol="1270" spcFirstLastPara="0" tIns="112014" vert="horz" wrap="square">
          <a:noAutofit/>
        </a:bodyPr>
        <a:lstStyle/>
        <a:p>
          <a:pPr algn="l" defTabSz="933450" indent="-228600" lvl="1" marL="228600">
            <a:lnSpc>
              <a:spcPct val="90000"/>
            </a:lnSpc>
            <a:spcBef>
              <a:spcPct val="0"/>
            </a:spcBef>
            <a:spcAft>
              <a:spcPct val="15000"/>
            </a:spcAft>
            <a:buChar char="•"/>
          </a:pPr>
          <a:r>
            <a:rPr b="1" kern="1200" lang="en-US" sz="2100">
              <a:latin typeface="Acumin Pro"/>
            </a:rPr>
            <a:t>Health care provider</a:t>
          </a:r>
          <a:endParaRPr b="1" dirty="0" kern="1200" lang="en-US" sz="2100">
            <a:latin typeface="Acumin Pro"/>
          </a:endParaRPr>
        </a:p>
        <a:p>
          <a:pPr algn="l" defTabSz="933450" indent="-228600" lvl="1" marL="228600">
            <a:lnSpc>
              <a:spcPct val="90000"/>
            </a:lnSpc>
            <a:spcBef>
              <a:spcPct val="0"/>
            </a:spcBef>
            <a:spcAft>
              <a:spcPct val="15000"/>
            </a:spcAft>
            <a:buChar char="•"/>
          </a:pPr>
          <a:r>
            <a:rPr b="1" kern="1200" lang="en-US" sz="2100">
              <a:latin typeface="Acumin Pro"/>
            </a:rPr>
            <a:t>Local agencies </a:t>
          </a:r>
          <a:endParaRPr b="1" dirty="0" kern="1200" lang="en-US" sz="2100">
            <a:latin typeface="Acumin Pro"/>
          </a:endParaRPr>
        </a:p>
        <a:p>
          <a:pPr algn="l" defTabSz="933450" indent="-228600" lvl="1" marL="228600">
            <a:lnSpc>
              <a:spcPct val="90000"/>
            </a:lnSpc>
            <a:spcBef>
              <a:spcPct val="0"/>
            </a:spcBef>
            <a:spcAft>
              <a:spcPct val="15000"/>
            </a:spcAft>
            <a:buChar char="•"/>
          </a:pPr>
          <a:r>
            <a:rPr b="1" kern="1200" lang="en-US" sz="2100">
              <a:latin typeface="Acumin Pro"/>
            </a:rPr>
            <a:t>State’s agencies </a:t>
          </a:r>
          <a:endParaRPr b="1" dirty="0" kern="1200" lang="en-US" sz="2100">
            <a:latin typeface="Acumin Pro"/>
          </a:endParaRPr>
        </a:p>
      </dsp:txBody>
      <dsp:txXfrm>
        <a:off x="4078426" y="796046"/>
        <a:ext cx="3574350" cy="1268190"/>
      </dsp:txXfrm>
    </dsp:sp>
    <dsp:sp modelId="{611ED8F5-D546-4652-8994-12033CD834A1}">
      <dsp:nvSpPr>
        <dsp:cNvPr id="0" name=""/>
        <dsp:cNvSpPr/>
      </dsp:nvSpPr>
      <dsp:spPr>
        <a:xfrm>
          <a:off x="8153186" y="36570"/>
          <a:ext cx="3574350" cy="759476"/>
        </a:xfrm>
        <a:prstGeom prst="rect">
          <a:avLst/>
        </a:prstGeom>
        <a:solidFill>
          <a:schemeClr val="accent5">
            <a:hueOff val="-7353343"/>
            <a:satOff val="-10227"/>
            <a:lumOff val="-3921"/>
            <a:alphaOff val="0"/>
          </a:schemeClr>
        </a:solidFill>
        <a:ln algn="ctr" cap="flat" cmpd="sng" w="12700">
          <a:solidFill>
            <a:schemeClr val="accent5">
              <a:hueOff val="-7353343"/>
              <a:satOff val="-10227"/>
              <a:lumOff val="-3921"/>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85344" lIns="149352" numCol="1" rIns="149352" spcCol="1270" spcFirstLastPara="0" tIns="85344" vert="horz" wrap="square">
          <a:noAutofit/>
        </a:bodyPr>
        <a:lstStyle/>
        <a:p>
          <a:pPr algn="ctr" defTabSz="933450" indent="0" lvl="0" marL="0">
            <a:lnSpc>
              <a:spcPct val="90000"/>
            </a:lnSpc>
            <a:spcBef>
              <a:spcPct val="0"/>
            </a:spcBef>
            <a:spcAft>
              <a:spcPct val="35000"/>
            </a:spcAft>
            <a:buNone/>
          </a:pPr>
          <a:r>
            <a:rPr b="1" kern="1200" lang="en-US" sz="2100">
              <a:latin typeface="Acumin Pro"/>
            </a:rPr>
            <a:t>Infrastructure </a:t>
          </a:r>
          <a:endParaRPr b="1" dirty="0" kern="1200" lang="en-US" sz="2100">
            <a:latin typeface="Acumin Pro"/>
          </a:endParaRPr>
        </a:p>
      </dsp:txBody>
      <dsp:txXfrm>
        <a:off x="8153186" y="36570"/>
        <a:ext cx="3574350" cy="759476"/>
      </dsp:txXfrm>
    </dsp:sp>
    <dsp:sp modelId="{89CBD465-10A3-4B93-9439-B186E22A3F8F}">
      <dsp:nvSpPr>
        <dsp:cNvPr id="0" name=""/>
        <dsp:cNvSpPr/>
      </dsp:nvSpPr>
      <dsp:spPr>
        <a:xfrm>
          <a:off x="8153186" y="796046"/>
          <a:ext cx="3574350" cy="1268190"/>
        </a:xfrm>
        <a:prstGeom prst="rect">
          <a:avLst/>
        </a:prstGeom>
        <a:solidFill>
          <a:schemeClr val="accent5">
            <a:tint val="40000"/>
            <a:alpha val="90000"/>
            <a:hueOff val="-7391754"/>
            <a:satOff val="-12815"/>
            <a:lumOff val="-1288"/>
            <a:alphaOff val="0"/>
          </a:schemeClr>
        </a:solidFill>
        <a:ln algn="ctr" cap="flat" cmpd="sng" w="12700">
          <a:solidFill>
            <a:schemeClr val="accent5">
              <a:tint val="40000"/>
              <a:alpha val="90000"/>
              <a:hueOff val="-7391754"/>
              <a:satOff val="-12815"/>
              <a:lumOff val="-1288"/>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t" anchorCtr="0" bIns="168021" lIns="112014" numCol="1" rIns="149352" spcCol="1270" spcFirstLastPara="0" tIns="112014" vert="horz" wrap="square">
          <a:noAutofit/>
        </a:bodyPr>
        <a:lstStyle/>
        <a:p>
          <a:pPr algn="l" defTabSz="933450" indent="-228600" lvl="1" marL="228600">
            <a:lnSpc>
              <a:spcPct val="90000"/>
            </a:lnSpc>
            <a:spcBef>
              <a:spcPct val="0"/>
            </a:spcBef>
            <a:spcAft>
              <a:spcPct val="15000"/>
            </a:spcAft>
            <a:buChar char="•"/>
          </a:pPr>
          <a:r>
            <a:rPr b="1" kern="1200" lang="en-US" sz="2100">
              <a:latin typeface="Acumin Pro"/>
            </a:rPr>
            <a:t>Capacity </a:t>
          </a:r>
          <a:endParaRPr b="1" dirty="0" kern="1200" lang="en-US" sz="2100">
            <a:latin typeface="Acumin Pro"/>
          </a:endParaRPr>
        </a:p>
        <a:p>
          <a:pPr algn="l" defTabSz="933450" indent="-228600" lvl="1" marL="228600">
            <a:lnSpc>
              <a:spcPct val="90000"/>
            </a:lnSpc>
            <a:spcBef>
              <a:spcPct val="0"/>
            </a:spcBef>
            <a:spcAft>
              <a:spcPct val="15000"/>
            </a:spcAft>
            <a:buChar char="•"/>
          </a:pPr>
          <a:r>
            <a:rPr b="1" kern="1200" lang="en-US" sz="2100">
              <a:latin typeface="Acumin Pro"/>
            </a:rPr>
            <a:t>Available technology </a:t>
          </a:r>
          <a:endParaRPr b="1" dirty="0" kern="1200" lang="en-US" sz="2100">
            <a:latin typeface="Acumin Pro"/>
          </a:endParaRPr>
        </a:p>
        <a:p>
          <a:pPr algn="l" defTabSz="933450" indent="-228600" lvl="1" marL="228600">
            <a:lnSpc>
              <a:spcPct val="90000"/>
            </a:lnSpc>
            <a:spcBef>
              <a:spcPct val="0"/>
            </a:spcBef>
            <a:spcAft>
              <a:spcPct val="15000"/>
            </a:spcAft>
            <a:buChar char="•"/>
          </a:pPr>
          <a:r>
            <a:rPr b="1" kern="1200" lang="en-US" sz="2100">
              <a:latin typeface="Acumin Pro"/>
            </a:rPr>
            <a:t>Workforce and manpower.</a:t>
          </a:r>
          <a:endParaRPr b="1" dirty="0" kern="1200" lang="en-US" sz="2100">
            <a:latin typeface="Acumin Pro"/>
          </a:endParaRPr>
        </a:p>
      </dsp:txBody>
      <dsp:txXfrm>
        <a:off x="8153186" y="796046"/>
        <a:ext cx="3574350" cy="126819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DE926565-1E5E-491A-8E98-7B5C0CD6A781}">
      <dsp:nvSpPr>
        <dsp:cNvPr id="0" name=""/>
        <dsp:cNvSpPr/>
      </dsp:nvSpPr>
      <dsp:spPr>
        <a:xfrm>
          <a:off x="879369" y="217791"/>
          <a:ext cx="3158930" cy="3158930"/>
        </a:xfrm>
        <a:prstGeom prst="pie">
          <a:avLst>
            <a:gd fmla="val 16200000" name="adj1"/>
            <a:gd fmla="val 19800000" name="adj2"/>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240" lIns="15240" numCol="1" rIns="15240" spcCol="1270" spcFirstLastPara="0" tIns="15240" vert="horz" wrap="square">
          <a:noAutofit/>
        </a:bodyPr>
        <a:lstStyle/>
        <a:p>
          <a:pPr algn="ctr" defTabSz="533400" indent="0" lvl="0" marL="0">
            <a:lnSpc>
              <a:spcPct val="90000"/>
            </a:lnSpc>
            <a:spcBef>
              <a:spcPct val="0"/>
            </a:spcBef>
            <a:spcAft>
              <a:spcPct val="35000"/>
            </a:spcAft>
            <a:buNone/>
          </a:pPr>
          <a:r>
            <a:rPr kern="1200" lang="en-US" sz="1200">
              <a:latin charset="0" panose="02020603050405020304" pitchFamily="18" typeface="Times New Roman"/>
              <a:cs charset="0" panose="02020603050405020304" pitchFamily="18" typeface="Times New Roman"/>
            </a:rPr>
            <a:t>Individual </a:t>
          </a:r>
          <a:endParaRPr altLang="en-GB" dirty="0" kern="1200" lang="en-GB" sz="1200"/>
        </a:p>
      </dsp:txBody>
      <dsp:txXfrm>
        <a:off x="2534047" y="621307"/>
        <a:ext cx="827338" cy="639307"/>
      </dsp:txXfrm>
    </dsp:sp>
    <dsp:sp modelId="{C00D0162-FBFA-45CC-81F2-C08FF31275B7}">
      <dsp:nvSpPr>
        <dsp:cNvPr id="0" name=""/>
        <dsp:cNvSpPr/>
      </dsp:nvSpPr>
      <dsp:spPr>
        <a:xfrm>
          <a:off x="916976" y="282850"/>
          <a:ext cx="3158930" cy="3158930"/>
        </a:xfrm>
        <a:prstGeom prst="pie">
          <a:avLst>
            <a:gd fmla="val 19800000" name="adj1"/>
            <a:gd fmla="val 1800000" name="adj2"/>
          </a:avLst>
        </a:prstGeom>
        <a:solidFill>
          <a:schemeClr val="accent5">
            <a:hueOff val="-1470668"/>
            <a:satOff val="-2045"/>
            <a:lumOff val="-783"/>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240" lIns="15240" numCol="1" rIns="15240" spcCol="1270" spcFirstLastPara="0" tIns="15240" vert="horz" wrap="square">
          <a:noAutofit/>
        </a:bodyPr>
        <a:lstStyle/>
        <a:p>
          <a:pPr algn="ctr" defTabSz="533400" indent="0" lvl="0" marL="0">
            <a:lnSpc>
              <a:spcPct val="90000"/>
            </a:lnSpc>
            <a:spcBef>
              <a:spcPct val="0"/>
            </a:spcBef>
            <a:spcAft>
              <a:spcPct val="35000"/>
            </a:spcAft>
            <a:buNone/>
          </a:pPr>
          <a:r>
            <a:rPr i="0" kern="1200" lang="en-US" sz="1200">
              <a:effectLst/>
              <a:latin charset="0" panose="02020603050405020304" pitchFamily="18" typeface="Times New Roman"/>
              <a:cs charset="0" panose="02020603050405020304" pitchFamily="18" typeface="Times New Roman"/>
            </a:rPr>
            <a:t>Community </a:t>
          </a:r>
          <a:endParaRPr dirty="0" i="0" kern="1200" lang="en-US" sz="1200">
            <a:effectLst/>
            <a:latin charset="0" panose="02020603050405020304" pitchFamily="18" typeface="Times New Roman"/>
            <a:cs charset="0" panose="02020603050405020304" pitchFamily="18" typeface="Times New Roman"/>
          </a:endParaRPr>
        </a:p>
      </dsp:txBody>
      <dsp:txXfrm>
        <a:off x="3060535" y="1561465"/>
        <a:ext cx="864945" cy="620504"/>
      </dsp:txXfrm>
    </dsp:sp>
    <dsp:sp modelId="{23FFACCB-FF8F-47A3-A7F6-68B7AE3A95A0}">
      <dsp:nvSpPr>
        <dsp:cNvPr id="0" name=""/>
        <dsp:cNvSpPr/>
      </dsp:nvSpPr>
      <dsp:spPr>
        <a:xfrm>
          <a:off x="879369" y="347909"/>
          <a:ext cx="3158930" cy="3158930"/>
        </a:xfrm>
        <a:prstGeom prst="pie">
          <a:avLst>
            <a:gd fmla="val 1800000" name="adj1"/>
            <a:gd fmla="val 5400000" name="adj2"/>
          </a:avLst>
        </a:prstGeom>
        <a:solidFill>
          <a:schemeClr val="accent5">
            <a:hueOff val="-2941337"/>
            <a:satOff val="-4090"/>
            <a:lumOff val="-1568"/>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240" lIns="15240" numCol="1" rIns="15240" spcCol="1270" spcFirstLastPara="0" tIns="15240" vert="horz" wrap="square">
          <a:noAutofit/>
        </a:bodyPr>
        <a:lstStyle/>
        <a:p>
          <a:pPr algn="ctr" defTabSz="533400" indent="0" lvl="0" marL="0">
            <a:lnSpc>
              <a:spcPct val="90000"/>
            </a:lnSpc>
            <a:spcBef>
              <a:spcPct val="0"/>
            </a:spcBef>
            <a:spcAft>
              <a:spcPct val="35000"/>
            </a:spcAft>
            <a:buNone/>
          </a:pPr>
          <a:r>
            <a:rPr kern="1200" lang="en-US" sz="1200">
              <a:latin charset="0" panose="02020603050405020304" pitchFamily="18" typeface="Times New Roman"/>
              <a:cs charset="0" panose="02020603050405020304" pitchFamily="18" typeface="Times New Roman"/>
            </a:rPr>
            <a:t>Heath care provider </a:t>
          </a:r>
          <a:endParaRPr dirty="0" kern="1200" lang="en-US" sz="1200">
            <a:latin charset="0" panose="02020603050405020304" pitchFamily="18" typeface="Times New Roman"/>
            <a:cs charset="0" panose="02020603050405020304" pitchFamily="18" typeface="Times New Roman"/>
          </a:endParaRPr>
        </a:p>
      </dsp:txBody>
      <dsp:txXfrm>
        <a:off x="2534047" y="2482819"/>
        <a:ext cx="827338" cy="639307"/>
      </dsp:txXfrm>
    </dsp:sp>
    <dsp:sp modelId="{CBA7FBEF-47B1-44F2-9128-6596D935F791}">
      <dsp:nvSpPr>
        <dsp:cNvPr id="0" name=""/>
        <dsp:cNvSpPr/>
      </dsp:nvSpPr>
      <dsp:spPr>
        <a:xfrm>
          <a:off x="804157" y="347909"/>
          <a:ext cx="3158930" cy="3158930"/>
        </a:xfrm>
        <a:prstGeom prst="pie">
          <a:avLst>
            <a:gd fmla="val 5400000" name="adj1"/>
            <a:gd fmla="val 9000000" name="adj2"/>
          </a:avLst>
        </a:prstGeom>
        <a:solidFill>
          <a:schemeClr val="accent5">
            <a:hueOff val="-4412006"/>
            <a:satOff val="-6136"/>
            <a:lumOff val="-2352"/>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240" lIns="15240" numCol="1" rIns="15240" spcCol="1270" spcFirstLastPara="0" tIns="15240" vert="horz" wrap="square">
          <a:noAutofit/>
        </a:bodyPr>
        <a:lstStyle/>
        <a:p>
          <a:pPr algn="ctr" defTabSz="533400" indent="0" lvl="0" marL="0">
            <a:lnSpc>
              <a:spcPct val="90000"/>
            </a:lnSpc>
            <a:spcBef>
              <a:spcPct val="0"/>
            </a:spcBef>
            <a:spcAft>
              <a:spcPct val="35000"/>
            </a:spcAft>
            <a:buNone/>
          </a:pPr>
          <a:r>
            <a:rPr i="0" kern="1200" lang="en-US" sz="1200">
              <a:effectLst/>
              <a:latin charset="0" panose="02020603050405020304" pitchFamily="18" typeface="Times New Roman"/>
              <a:cs charset="0" panose="02020603050405020304" pitchFamily="18" typeface="Times New Roman"/>
            </a:rPr>
            <a:t>Local support </a:t>
          </a:r>
          <a:endParaRPr dirty="0" i="0" kern="1200" lang="en-US" sz="1200">
            <a:effectLst/>
            <a:latin charset="0" panose="02020603050405020304" pitchFamily="18" typeface="Times New Roman"/>
            <a:cs charset="0" panose="02020603050405020304" pitchFamily="18" typeface="Times New Roman"/>
          </a:endParaRPr>
        </a:p>
      </dsp:txBody>
      <dsp:txXfrm>
        <a:off x="1481070" y="2482819"/>
        <a:ext cx="827338" cy="639307"/>
      </dsp:txXfrm>
    </dsp:sp>
    <dsp:sp modelId="{8B2A8A7A-DB95-47EA-992A-9629CE6EEC71}">
      <dsp:nvSpPr>
        <dsp:cNvPr id="0" name=""/>
        <dsp:cNvSpPr/>
      </dsp:nvSpPr>
      <dsp:spPr>
        <a:xfrm>
          <a:off x="766550" y="282850"/>
          <a:ext cx="3158930" cy="3158930"/>
        </a:xfrm>
        <a:prstGeom prst="pie">
          <a:avLst>
            <a:gd fmla="val 9000000" name="adj1"/>
            <a:gd fmla="val 12600000" name="adj2"/>
          </a:avLst>
        </a:prstGeom>
        <a:solidFill>
          <a:schemeClr val="accent5">
            <a:hueOff val="-5882675"/>
            <a:satOff val="-8181"/>
            <a:lumOff val="-3137"/>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240" lIns="15240" numCol="1" rIns="15240" spcCol="1270" spcFirstLastPara="0" tIns="15240" vert="horz" wrap="square">
          <a:noAutofit/>
        </a:bodyPr>
        <a:lstStyle/>
        <a:p>
          <a:pPr algn="ctr" defTabSz="533400" indent="0" lvl="0" marL="0">
            <a:lnSpc>
              <a:spcPct val="90000"/>
            </a:lnSpc>
            <a:spcBef>
              <a:spcPct val="0"/>
            </a:spcBef>
            <a:spcAft>
              <a:spcPct val="35000"/>
            </a:spcAft>
            <a:buNone/>
          </a:pPr>
          <a:r>
            <a:rPr kern="1200" lang="en-US" sz="1200">
              <a:latin charset="0" panose="02020603050405020304" pitchFamily="18" typeface="Times New Roman"/>
              <a:cs charset="0" panose="02020603050405020304" pitchFamily="18" typeface="Times New Roman"/>
            </a:rPr>
            <a:t>Support from outside of the community</a:t>
          </a:r>
          <a:endParaRPr dirty="0" kern="1200" lang="en-US" sz="1200">
            <a:latin charset="0" panose="02020603050405020304" pitchFamily="18" typeface="Times New Roman"/>
            <a:cs charset="0" panose="02020603050405020304" pitchFamily="18" typeface="Times New Roman"/>
          </a:endParaRPr>
        </a:p>
      </dsp:txBody>
      <dsp:txXfrm>
        <a:off x="916976" y="1561465"/>
        <a:ext cx="864945" cy="620504"/>
      </dsp:txXfrm>
    </dsp:sp>
    <dsp:sp modelId="{C646D1A5-D70E-4F7A-BA4F-E3C3D4BB023A}">
      <dsp:nvSpPr>
        <dsp:cNvPr id="0" name=""/>
        <dsp:cNvSpPr/>
      </dsp:nvSpPr>
      <dsp:spPr>
        <a:xfrm>
          <a:off x="804157" y="217791"/>
          <a:ext cx="3158930" cy="3158930"/>
        </a:xfrm>
        <a:prstGeom prst="pie">
          <a:avLst>
            <a:gd fmla="val 12600000" name="adj1"/>
            <a:gd fmla="val 16200000" name="adj2"/>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240" lIns="15240" numCol="1" rIns="15240" spcCol="1270" spcFirstLastPara="0" tIns="15240" vert="horz" wrap="square">
          <a:noAutofit/>
        </a:bodyPr>
        <a:lstStyle/>
        <a:p>
          <a:pPr algn="ctr" defTabSz="533400" indent="0" lvl="0" marL="0">
            <a:lnSpc>
              <a:spcPct val="90000"/>
            </a:lnSpc>
            <a:spcBef>
              <a:spcPct val="0"/>
            </a:spcBef>
            <a:spcAft>
              <a:spcPct val="35000"/>
            </a:spcAft>
            <a:buNone/>
          </a:pPr>
          <a:r>
            <a:rPr i="0" kern="1200" lang="en-US" sz="1200">
              <a:effectLst/>
              <a:latin charset="0" panose="02020603050405020304" pitchFamily="18" typeface="Times New Roman"/>
              <a:cs charset="0" panose="02020603050405020304" pitchFamily="18" typeface="Times New Roman"/>
            </a:rPr>
            <a:t>Policy development</a:t>
          </a:r>
          <a:endParaRPr dirty="0" i="0" kern="1200" lang="en-US" sz="1200">
            <a:effectLst/>
            <a:latin charset="0" panose="02020603050405020304" pitchFamily="18" typeface="Times New Roman"/>
            <a:cs charset="0" panose="02020603050405020304" pitchFamily="18" typeface="Times New Roman"/>
          </a:endParaRPr>
        </a:p>
      </dsp:txBody>
      <dsp:txXfrm>
        <a:off x="1481070" y="621307"/>
        <a:ext cx="827338" cy="639307"/>
      </dsp:txXfrm>
    </dsp:sp>
    <dsp:sp modelId="{CE92A5FC-83AA-49D7-AFB4-44C778CA17C8}">
      <dsp:nvSpPr>
        <dsp:cNvPr id="0" name=""/>
        <dsp:cNvSpPr/>
      </dsp:nvSpPr>
      <dsp:spPr>
        <a:xfrm>
          <a:off x="683701" y="22238"/>
          <a:ext cx="3550035" cy="3550035"/>
        </a:xfrm>
        <a:prstGeom prst="circularArrow">
          <a:avLst>
            <a:gd fmla="val 5085" name="adj1"/>
            <a:gd fmla="val 327528" name="adj2"/>
            <a:gd fmla="val 19472472" name="adj3"/>
            <a:gd fmla="val 16200251" name="adj4"/>
            <a:gd fmla="val 5932" name="adj5"/>
          </a:avLst>
        </a:prstGeom>
        <a:solidFill>
          <a:schemeClr val="accent5">
            <a:hueOff val="0"/>
            <a:satOff val="0"/>
            <a:lumOff val="0"/>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D2DCD62A-BA6D-4528-9E89-65FE1B360A4A}">
      <dsp:nvSpPr>
        <dsp:cNvPr id="0" name=""/>
        <dsp:cNvSpPr/>
      </dsp:nvSpPr>
      <dsp:spPr>
        <a:xfrm>
          <a:off x="721307" y="87297"/>
          <a:ext cx="3550035" cy="3550035"/>
        </a:xfrm>
        <a:prstGeom prst="circularArrow">
          <a:avLst>
            <a:gd fmla="val 5085" name="adj1"/>
            <a:gd fmla="val 327528" name="adj2"/>
            <a:gd fmla="val 1472472" name="adj3"/>
            <a:gd fmla="val 19800000" name="adj4"/>
            <a:gd fmla="val 5932" name="adj5"/>
          </a:avLst>
        </a:prstGeom>
        <a:solidFill>
          <a:schemeClr val="accent5">
            <a:hueOff val="-1470668"/>
            <a:satOff val="-2045"/>
            <a:lumOff val="-783"/>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10F8F2AD-847D-4AA8-90B3-64ED068C1D45}">
      <dsp:nvSpPr>
        <dsp:cNvPr id="0" name=""/>
        <dsp:cNvSpPr/>
      </dsp:nvSpPr>
      <dsp:spPr>
        <a:xfrm>
          <a:off x="683701" y="152356"/>
          <a:ext cx="3550035" cy="3550035"/>
        </a:xfrm>
        <a:prstGeom prst="circularArrow">
          <a:avLst>
            <a:gd fmla="val 5085" name="adj1"/>
            <a:gd fmla="val 327528" name="adj2"/>
            <a:gd fmla="val 5072221" name="adj3"/>
            <a:gd fmla="val 1800000" name="adj4"/>
            <a:gd fmla="val 5932" name="adj5"/>
          </a:avLst>
        </a:prstGeom>
        <a:solidFill>
          <a:schemeClr val="accent5">
            <a:hueOff val="-2941337"/>
            <a:satOff val="-4090"/>
            <a:lumOff val="-1568"/>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1BF65FF8-55FC-4A8A-843F-17F99083BC6A}">
      <dsp:nvSpPr>
        <dsp:cNvPr id="0" name=""/>
        <dsp:cNvSpPr/>
      </dsp:nvSpPr>
      <dsp:spPr>
        <a:xfrm>
          <a:off x="608719" y="152356"/>
          <a:ext cx="3550035" cy="3550035"/>
        </a:xfrm>
        <a:prstGeom prst="circularArrow">
          <a:avLst>
            <a:gd fmla="val 5085" name="adj1"/>
            <a:gd fmla="val 327528" name="adj2"/>
            <a:gd fmla="val 8672472" name="adj3"/>
            <a:gd fmla="val 5400251" name="adj4"/>
            <a:gd fmla="val 5932" name="adj5"/>
          </a:avLst>
        </a:prstGeom>
        <a:solidFill>
          <a:schemeClr val="accent5">
            <a:hueOff val="-4412006"/>
            <a:satOff val="-6136"/>
            <a:lumOff val="-2352"/>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F9365A84-2E94-48A0-8D8E-5B35E43317DE}">
      <dsp:nvSpPr>
        <dsp:cNvPr id="0" name=""/>
        <dsp:cNvSpPr/>
      </dsp:nvSpPr>
      <dsp:spPr>
        <a:xfrm>
          <a:off x="571113" y="87297"/>
          <a:ext cx="3550035" cy="3550035"/>
        </a:xfrm>
        <a:prstGeom prst="circularArrow">
          <a:avLst>
            <a:gd fmla="val 5085" name="adj1"/>
            <a:gd fmla="val 327528" name="adj2"/>
            <a:gd fmla="val 12272472" name="adj3"/>
            <a:gd fmla="val 9000000" name="adj4"/>
            <a:gd fmla="val 5932" name="adj5"/>
          </a:avLst>
        </a:prstGeom>
        <a:solidFill>
          <a:schemeClr val="accent5">
            <a:hueOff val="-5882675"/>
            <a:satOff val="-8181"/>
            <a:lumOff val="-3137"/>
            <a:alphaOff val="0"/>
          </a:schemeClr>
        </a:solidFill>
        <a:ln>
          <a:noFill/>
        </a:ln>
        <a:effectLst/>
      </dsp:spPr>
      <dsp:style>
        <a:lnRef idx="0">
          <a:scrgbClr b="0" g="0" r="0"/>
        </a:lnRef>
        <a:fillRef idx="1">
          <a:scrgbClr b="0" g="0" r="0"/>
        </a:fillRef>
        <a:effectRef idx="0">
          <a:scrgbClr b="0" g="0" r="0"/>
        </a:effectRef>
        <a:fontRef idx="minor">
          <a:schemeClr val="lt1"/>
        </a:fontRef>
      </dsp:style>
    </dsp:sp>
    <dsp:sp modelId="{9E691C39-9F64-40FC-99A2-C7B29B450352}">
      <dsp:nvSpPr>
        <dsp:cNvPr id="0" name=""/>
        <dsp:cNvSpPr/>
      </dsp:nvSpPr>
      <dsp:spPr>
        <a:xfrm>
          <a:off x="608719" y="22238"/>
          <a:ext cx="3550035" cy="3550035"/>
        </a:xfrm>
        <a:prstGeom prst="circularArrow">
          <a:avLst>
            <a:gd fmla="val 5085" name="adj1"/>
            <a:gd fmla="val 327528" name="adj2"/>
            <a:gd fmla="val 15872221" name="adj3"/>
            <a:gd fmla="val 12600000" name="adj4"/>
            <a:gd fmla="val 5932" name="adj5"/>
          </a:avLst>
        </a:prstGeom>
        <a:solidFill>
          <a:schemeClr val="accent5">
            <a:hueOff val="-7353343"/>
            <a:satOff val="-10227"/>
            <a:lumOff val="-3921"/>
            <a:alphaOff val="0"/>
          </a:schemeClr>
        </a:solidFill>
        <a:ln>
          <a:noFill/>
        </a:ln>
        <a:effectLst/>
      </dsp:spPr>
      <dsp:style>
        <a:lnRef idx="0">
          <a:scrgbClr b="0" g="0" r="0"/>
        </a:lnRef>
        <a:fillRef idx="1">
          <a:scrgbClr b="0" g="0" r="0"/>
        </a:fillRef>
        <a:effectRef idx="0">
          <a:scrgbClr b="0" g="0" r="0"/>
        </a:effectRef>
        <a:fontRef idx="minor">
          <a:schemeClr val="lt1"/>
        </a:fontRef>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138B6BE6-6F13-43A8-AB14-2E8DB78D960F}">
      <dsp:nvSpPr>
        <dsp:cNvPr id="0" name=""/>
        <dsp:cNvSpPr/>
      </dsp:nvSpPr>
      <dsp:spPr>
        <a:xfrm>
          <a:off x="0" y="2966638"/>
          <a:ext cx="6572049" cy="486701"/>
        </a:xfrm>
        <a:prstGeom prst="rect">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0904" lIns="120904" numCol="1" rIns="120904" spcCol="1270" spcFirstLastPara="0" tIns="120904" vert="horz" wrap="square">
          <a:noAutofit/>
        </a:bodyPr>
        <a:lstStyle/>
        <a:p>
          <a:pPr algn="ctr" defTabSz="755650" indent="0" lvl="0" marL="0">
            <a:lnSpc>
              <a:spcPct val="90000"/>
            </a:lnSpc>
            <a:spcBef>
              <a:spcPct val="0"/>
            </a:spcBef>
            <a:spcAft>
              <a:spcPct val="35000"/>
            </a:spcAft>
            <a:buNone/>
          </a:pPr>
          <a:r>
            <a:rPr dirty="0" kern="1200" lang="en-US" sz="1700">
              <a:latin charset="0" panose="02020603050405020304" pitchFamily="18" typeface="Times New Roman"/>
              <a:cs charset="0" panose="02020603050405020304" pitchFamily="18" typeface="Times New Roman"/>
            </a:rPr>
            <a:t>Online Portals</a:t>
          </a:r>
        </a:p>
      </dsp:txBody>
      <dsp:txXfrm>
        <a:off x="0" y="2966638"/>
        <a:ext cx="6572049" cy="486701"/>
      </dsp:txXfrm>
    </dsp:sp>
    <dsp:sp modelId="{B52C1675-0EE7-48BA-A4D4-8703364C9508}">
      <dsp:nvSpPr>
        <dsp:cNvPr id="0" name=""/>
        <dsp:cNvSpPr/>
      </dsp:nvSpPr>
      <dsp:spPr>
        <a:xfrm rot="10800000">
          <a:off x="0" y="2225391"/>
          <a:ext cx="6572049" cy="748547"/>
        </a:xfrm>
        <a:prstGeom prst="upArrowCallout">
          <a:avLst/>
        </a:prstGeom>
        <a:solidFill>
          <a:schemeClr val="accent5">
            <a:hueOff val="-1838335"/>
            <a:satOff val="-2556"/>
            <a:lumOff val="-98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0904" lIns="120904" numCol="1" rIns="120904" spcCol="1270" spcFirstLastPara="0" tIns="120904" vert="horz" wrap="square">
          <a:noAutofit/>
        </a:bodyPr>
        <a:lstStyle/>
        <a:p>
          <a:pPr algn="ctr" defTabSz="755650" indent="0" lvl="0" marL="0">
            <a:lnSpc>
              <a:spcPct val="90000"/>
            </a:lnSpc>
            <a:spcBef>
              <a:spcPct val="0"/>
            </a:spcBef>
            <a:spcAft>
              <a:spcPct val="35000"/>
            </a:spcAft>
            <a:buNone/>
          </a:pPr>
          <a:r>
            <a:rPr dirty="0" kern="1200" lang="en-US" sz="1700">
              <a:latin charset="0" panose="02020603050405020304" pitchFamily="18" typeface="Times New Roman"/>
              <a:cs charset="0" panose="02020603050405020304" pitchFamily="18" typeface="Times New Roman"/>
            </a:rPr>
            <a:t>Online Databases</a:t>
          </a:r>
        </a:p>
      </dsp:txBody>
      <dsp:txXfrm rot="10800000">
        <a:off x="0" y="2225391"/>
        <a:ext cx="6572049" cy="486383"/>
      </dsp:txXfrm>
    </dsp:sp>
    <dsp:sp modelId="{13A912D7-5AEA-4B41-8289-96D7E7C9D3D4}">
      <dsp:nvSpPr>
        <dsp:cNvPr id="0" name=""/>
        <dsp:cNvSpPr/>
      </dsp:nvSpPr>
      <dsp:spPr>
        <a:xfrm rot="10800000">
          <a:off x="0" y="1484145"/>
          <a:ext cx="6572049" cy="748547"/>
        </a:xfrm>
        <a:prstGeom prst="upArrowCallout">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0904" lIns="120904" numCol="1" rIns="120904" spcCol="1270" spcFirstLastPara="0" tIns="120904" vert="horz" wrap="square">
          <a:noAutofit/>
        </a:bodyPr>
        <a:lstStyle/>
        <a:p>
          <a:pPr algn="ctr" defTabSz="755650" indent="0" lvl="0" marL="0">
            <a:lnSpc>
              <a:spcPct val="90000"/>
            </a:lnSpc>
            <a:spcBef>
              <a:spcPct val="0"/>
            </a:spcBef>
            <a:spcAft>
              <a:spcPct val="35000"/>
            </a:spcAft>
            <a:buNone/>
          </a:pPr>
          <a:r>
            <a:rPr dirty="0" kern="1200" lang="en-US" sz="1700">
              <a:latin charset="0" panose="02020603050405020304" pitchFamily="18" typeface="Times New Roman"/>
              <a:cs charset="0" panose="02020603050405020304" pitchFamily="18" typeface="Times New Roman"/>
            </a:rPr>
            <a:t>Virtual  Apps</a:t>
          </a:r>
        </a:p>
      </dsp:txBody>
      <dsp:txXfrm rot="10800000">
        <a:off x="0" y="1484145"/>
        <a:ext cx="6572049" cy="486383"/>
      </dsp:txXfrm>
    </dsp:sp>
    <dsp:sp modelId="{264A6185-7ED1-45DB-B1E1-BE3044148CAE}">
      <dsp:nvSpPr>
        <dsp:cNvPr id="0" name=""/>
        <dsp:cNvSpPr/>
      </dsp:nvSpPr>
      <dsp:spPr>
        <a:xfrm rot="10800000">
          <a:off x="0" y="742898"/>
          <a:ext cx="6572049" cy="748547"/>
        </a:xfrm>
        <a:prstGeom prst="upArrowCallout">
          <a:avLst/>
        </a:prstGeom>
        <a:solidFill>
          <a:schemeClr val="accent5">
            <a:hueOff val="-5515008"/>
            <a:satOff val="-7670"/>
            <a:lumOff val="-29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0904" lIns="120904" numCol="1" rIns="120904" spcCol="1270" spcFirstLastPara="0" tIns="120904" vert="horz" wrap="square">
          <a:noAutofit/>
        </a:bodyPr>
        <a:lstStyle/>
        <a:p>
          <a:pPr algn="ctr" defTabSz="755650" indent="0" lvl="0" marL="0">
            <a:lnSpc>
              <a:spcPct val="90000"/>
            </a:lnSpc>
            <a:spcBef>
              <a:spcPct val="0"/>
            </a:spcBef>
            <a:spcAft>
              <a:spcPct val="35000"/>
            </a:spcAft>
            <a:buNone/>
          </a:pPr>
          <a:r>
            <a:rPr dirty="0" kern="1200" lang="en-US" sz="1700">
              <a:latin charset="0" panose="02020603050405020304" pitchFamily="18" typeface="Times New Roman"/>
              <a:cs charset="0" panose="02020603050405020304" pitchFamily="18" typeface="Times New Roman"/>
            </a:rPr>
            <a:t>Voice, Video, and Web Meetings/Conferencing </a:t>
          </a:r>
        </a:p>
      </dsp:txBody>
      <dsp:txXfrm rot="10800000">
        <a:off x="0" y="742898"/>
        <a:ext cx="6572049" cy="486383"/>
      </dsp:txXfrm>
    </dsp:sp>
    <dsp:sp modelId="{E9D0EF56-F242-4647-8EC7-718C0D7F39FB}">
      <dsp:nvSpPr>
        <dsp:cNvPr id="0" name=""/>
        <dsp:cNvSpPr/>
      </dsp:nvSpPr>
      <dsp:spPr>
        <a:xfrm rot="10800000">
          <a:off x="0" y="1651"/>
          <a:ext cx="6572049" cy="748547"/>
        </a:xfrm>
        <a:prstGeom prst="upArrowCallout">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20904" lIns="120904" numCol="1" rIns="120904" spcCol="1270" spcFirstLastPara="0" tIns="120904" vert="horz" wrap="square">
          <a:noAutofit/>
        </a:bodyPr>
        <a:lstStyle/>
        <a:p>
          <a:pPr algn="ctr" defTabSz="755650" indent="0" lvl="0" marL="0">
            <a:lnSpc>
              <a:spcPct val="90000"/>
            </a:lnSpc>
            <a:spcBef>
              <a:spcPct val="0"/>
            </a:spcBef>
            <a:spcAft>
              <a:spcPct val="35000"/>
            </a:spcAft>
            <a:buNone/>
          </a:pPr>
          <a:r>
            <a:rPr dirty="0" kern="1200" lang="en-US" sz="1700">
              <a:latin charset="0" panose="02020603050405020304" pitchFamily="18" typeface="Times New Roman"/>
              <a:cs charset="0" panose="02020603050405020304" pitchFamily="18" typeface="Times New Roman"/>
            </a:rPr>
            <a:t>Platform-Agnostic Email, Chat/IM, and Messaging </a:t>
          </a:r>
          <a:endParaRPr dirty="0" kern="1200" lang="en-US" sz="1700"/>
        </a:p>
      </dsp:txBody>
      <dsp:txXfrm rot="10800000">
        <a:off x="0" y="1651"/>
        <a:ext cx="6572049" cy="48638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FB54B7F1-426D-4648-BA28-0ACB56EB09CF}">
      <dsp:nvSpPr>
        <dsp:cNvPr id="0" name=""/>
        <dsp:cNvSpPr/>
      </dsp:nvSpPr>
      <dsp:spPr>
        <a:xfrm>
          <a:off x="0" y="4652753"/>
          <a:ext cx="4964090" cy="763322"/>
        </a:xfrm>
        <a:prstGeom prst="rect">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6464" lIns="156464" numCol="1" rIns="156464" spcCol="1270" spcFirstLastPara="0" tIns="156464" vert="horz" wrap="square">
          <a:noAutofit/>
        </a:bodyPr>
        <a:lstStyle/>
        <a:p>
          <a:pPr algn="ctr" defTabSz="977900" indent="0" lvl="0" marL="0">
            <a:lnSpc>
              <a:spcPct val="90000"/>
            </a:lnSpc>
            <a:spcBef>
              <a:spcPct val="0"/>
            </a:spcBef>
            <a:spcAft>
              <a:spcPct val="35000"/>
            </a:spcAft>
            <a:buNone/>
          </a:pPr>
          <a:r>
            <a:rPr dirty="0" kern="1200" lang="en-US" sz="2200">
              <a:latin charset="0" panose="02020603050405020304" pitchFamily="18" typeface="Times New Roman"/>
              <a:cs charset="0" panose="02020603050405020304" pitchFamily="18" typeface="Times New Roman"/>
            </a:rPr>
            <a:t>Listen to More Than Just Words </a:t>
          </a:r>
        </a:p>
      </dsp:txBody>
      <dsp:txXfrm>
        <a:off x="0" y="4652753"/>
        <a:ext cx="4964090" cy="763322"/>
      </dsp:txXfrm>
    </dsp:sp>
    <dsp:sp modelId="{C36FFA7E-88D2-4EBF-A4A8-E0C73059F7FA}">
      <dsp:nvSpPr>
        <dsp:cNvPr id="0" name=""/>
        <dsp:cNvSpPr/>
      </dsp:nvSpPr>
      <dsp:spPr>
        <a:xfrm rot="10800000">
          <a:off x="0" y="3490212"/>
          <a:ext cx="4964090" cy="1173990"/>
        </a:xfrm>
        <a:prstGeom prst="upArrowCallout">
          <a:avLst/>
        </a:prstGeom>
        <a:solidFill>
          <a:schemeClr val="accent5">
            <a:hueOff val="-1838335"/>
            <a:satOff val="-2556"/>
            <a:lumOff val="-98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6464" lIns="156464" numCol="1" rIns="156464" spcCol="1270" spcFirstLastPara="0" tIns="156464" vert="horz" wrap="square">
          <a:noAutofit/>
        </a:bodyPr>
        <a:lstStyle/>
        <a:p>
          <a:pPr algn="ctr" defTabSz="977900" indent="0" lvl="0" marL="0">
            <a:lnSpc>
              <a:spcPct val="90000"/>
            </a:lnSpc>
            <a:spcBef>
              <a:spcPct val="0"/>
            </a:spcBef>
            <a:spcAft>
              <a:spcPct val="35000"/>
            </a:spcAft>
            <a:buNone/>
          </a:pPr>
          <a:r>
            <a:rPr kern="1200" lang="en-US" sz="2200">
              <a:latin charset="0" panose="02020603050405020304" pitchFamily="18" typeface="Times New Roman"/>
              <a:cs charset="0" panose="02020603050405020304" pitchFamily="18" typeface="Times New Roman"/>
            </a:rPr>
            <a:t>Consider the Environment and Distance</a:t>
          </a:r>
          <a:endParaRPr dirty="0" kern="1200" lang="en-US" sz="2200">
            <a:latin charset="0" panose="02020603050405020304" pitchFamily="18" typeface="Times New Roman"/>
            <a:cs charset="0" panose="02020603050405020304" pitchFamily="18" typeface="Times New Roman"/>
          </a:endParaRPr>
        </a:p>
      </dsp:txBody>
      <dsp:txXfrm rot="10800000">
        <a:off x="0" y="3490212"/>
        <a:ext cx="4964090" cy="762823"/>
      </dsp:txXfrm>
    </dsp:sp>
    <dsp:sp modelId="{8A942BD3-CA5F-47CC-9664-D6E7B3158835}">
      <dsp:nvSpPr>
        <dsp:cNvPr id="0" name=""/>
        <dsp:cNvSpPr/>
      </dsp:nvSpPr>
      <dsp:spPr>
        <a:xfrm rot="10800000">
          <a:off x="0" y="2327672"/>
          <a:ext cx="4964090" cy="1173990"/>
        </a:xfrm>
        <a:prstGeom prst="upArrowCallout">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6464" lIns="156464" numCol="1" rIns="156464" spcCol="1270" spcFirstLastPara="0" tIns="156464" vert="horz" wrap="square">
          <a:noAutofit/>
        </a:bodyPr>
        <a:lstStyle/>
        <a:p>
          <a:pPr algn="ctr" defTabSz="977900" indent="0" lvl="0" marL="0">
            <a:lnSpc>
              <a:spcPct val="90000"/>
            </a:lnSpc>
            <a:spcBef>
              <a:spcPct val="0"/>
            </a:spcBef>
            <a:spcAft>
              <a:spcPct val="35000"/>
            </a:spcAft>
            <a:buNone/>
          </a:pPr>
          <a:r>
            <a:rPr kern="1200" lang="en-US" sz="2200">
              <a:latin charset="0" panose="02020603050405020304" pitchFamily="18" typeface="Times New Roman"/>
              <a:cs charset="0" panose="02020603050405020304" pitchFamily="18" typeface="Times New Roman"/>
            </a:rPr>
            <a:t>Listen Actively</a:t>
          </a:r>
          <a:endParaRPr dirty="0" kern="1200" lang="en-US" sz="2200">
            <a:latin charset="0" panose="02020603050405020304" pitchFamily="18" typeface="Times New Roman"/>
            <a:cs charset="0" panose="02020603050405020304" pitchFamily="18" typeface="Times New Roman"/>
          </a:endParaRPr>
        </a:p>
      </dsp:txBody>
      <dsp:txXfrm rot="10800000">
        <a:off x="0" y="2327672"/>
        <a:ext cx="4964090" cy="762823"/>
      </dsp:txXfrm>
    </dsp:sp>
    <dsp:sp modelId="{27871FD5-B7B7-48F1-AF6F-49746B1FE268}">
      <dsp:nvSpPr>
        <dsp:cNvPr id="0" name=""/>
        <dsp:cNvSpPr/>
      </dsp:nvSpPr>
      <dsp:spPr>
        <a:xfrm rot="10800000">
          <a:off x="0" y="1165131"/>
          <a:ext cx="4964090" cy="1173990"/>
        </a:xfrm>
        <a:prstGeom prst="upArrowCallout">
          <a:avLst/>
        </a:prstGeom>
        <a:solidFill>
          <a:schemeClr val="accent5">
            <a:hueOff val="-5515008"/>
            <a:satOff val="-7670"/>
            <a:lumOff val="-294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6464" lIns="156464" numCol="1" rIns="156464" spcCol="1270" spcFirstLastPara="0" tIns="156464" vert="horz" wrap="square">
          <a:noAutofit/>
        </a:bodyPr>
        <a:lstStyle/>
        <a:p>
          <a:pPr algn="ctr" defTabSz="977900" indent="0" lvl="0" marL="0">
            <a:lnSpc>
              <a:spcPct val="90000"/>
            </a:lnSpc>
            <a:spcBef>
              <a:spcPct val="0"/>
            </a:spcBef>
            <a:spcAft>
              <a:spcPct val="35000"/>
            </a:spcAft>
            <a:buNone/>
          </a:pPr>
          <a:r>
            <a:rPr kern="1200" lang="en-US" sz="2200">
              <a:latin charset="0" panose="02020603050405020304" pitchFamily="18" typeface="Times New Roman"/>
              <a:cs charset="0" panose="02020603050405020304" pitchFamily="18" typeface="Times New Roman"/>
            </a:rPr>
            <a:t>Give Them Time</a:t>
          </a:r>
          <a:endParaRPr dirty="0" kern="1200" lang="en-US" sz="2200">
            <a:latin charset="0" panose="02020603050405020304" pitchFamily="18" typeface="Times New Roman"/>
            <a:cs charset="0" panose="02020603050405020304" pitchFamily="18" typeface="Times New Roman"/>
          </a:endParaRPr>
        </a:p>
      </dsp:txBody>
      <dsp:txXfrm rot="10800000">
        <a:off x="0" y="1165131"/>
        <a:ext cx="4964090" cy="762823"/>
      </dsp:txXfrm>
    </dsp:sp>
    <dsp:sp modelId="{67705B44-5813-42EE-ABC6-F18A023973C9}">
      <dsp:nvSpPr>
        <dsp:cNvPr id="0" name=""/>
        <dsp:cNvSpPr/>
      </dsp:nvSpPr>
      <dsp:spPr>
        <a:xfrm rot="10800000">
          <a:off x="0" y="2590"/>
          <a:ext cx="4964090" cy="1173990"/>
        </a:xfrm>
        <a:prstGeom prst="upArrowCallout">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56464" lIns="156464" numCol="1" rIns="156464" spcCol="1270" spcFirstLastPara="0" tIns="156464" vert="horz" wrap="square">
          <a:noAutofit/>
        </a:bodyPr>
        <a:lstStyle/>
        <a:p>
          <a:pPr algn="ctr" defTabSz="977900" indent="0" lvl="0" marL="0">
            <a:lnSpc>
              <a:spcPct val="90000"/>
            </a:lnSpc>
            <a:spcBef>
              <a:spcPct val="0"/>
            </a:spcBef>
            <a:spcAft>
              <a:spcPct val="35000"/>
            </a:spcAft>
            <a:buNone/>
          </a:pPr>
          <a:r>
            <a:rPr dirty="0" kern="1200" lang="en-US" sz="2200">
              <a:latin charset="0" panose="02020603050405020304" pitchFamily="18" typeface="Times New Roman"/>
              <a:cs charset="0" panose="02020603050405020304" pitchFamily="18" typeface="Times New Roman"/>
            </a:rPr>
            <a:t>Ask Questions</a:t>
          </a:r>
          <a:endParaRPr altLang="en-GB" dirty="0" kern="1200" lang="en-GB" sz="2200"/>
        </a:p>
      </dsp:txBody>
      <dsp:txXfrm rot="10800000">
        <a:off x="0" y="2590"/>
        <a:ext cx="4964090" cy="76282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F98A44F6-D2D6-4A6B-8B98-FFCB9628BC48}">
      <dsp:nvSpPr>
        <dsp:cNvPr id="0" name=""/>
        <dsp:cNvSpPr/>
      </dsp:nvSpPr>
      <dsp:spPr>
        <a:xfrm rot="21300000">
          <a:off x="23628" y="2271177"/>
          <a:ext cx="7652369" cy="876311"/>
        </a:xfrm>
        <a:prstGeom prst="mathMinus">
          <a:avLst/>
        </a:prstGeom>
        <a:solidFill>
          <a:schemeClr val="accent5">
            <a:tint val="40000"/>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dsp:style>
    </dsp:sp>
    <dsp:sp modelId="{6A5D45A9-06D5-41B2-A59E-C4F24401DAF6}">
      <dsp:nvSpPr>
        <dsp:cNvPr id="0" name=""/>
        <dsp:cNvSpPr/>
      </dsp:nvSpPr>
      <dsp:spPr>
        <a:xfrm>
          <a:off x="923955" y="270933"/>
          <a:ext cx="2309887" cy="2167466"/>
        </a:xfrm>
        <a:prstGeom prst="downArrow">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59BC9991-8B2A-4768-9014-C598E8BBEBA9}">
      <dsp:nvSpPr>
        <dsp:cNvPr id="0" name=""/>
        <dsp:cNvSpPr/>
      </dsp:nvSpPr>
      <dsp:spPr>
        <a:xfrm>
          <a:off x="4080801" y="0"/>
          <a:ext cx="2463880" cy="2275840"/>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5128" lIns="135128" numCol="1" rIns="135128" spcCol="1270" spcFirstLastPara="0" tIns="135128" vert="horz" wrap="square">
          <a:noAutofit/>
        </a:bodyPr>
        <a:lstStyle/>
        <a:p>
          <a:pPr algn="ctr" defTabSz="844550" indent="0" lvl="0" marL="0">
            <a:lnSpc>
              <a:spcPct val="90000"/>
            </a:lnSpc>
            <a:spcBef>
              <a:spcPct val="0"/>
            </a:spcBef>
            <a:spcAft>
              <a:spcPct val="35000"/>
            </a:spcAft>
            <a:buNone/>
          </a:pPr>
          <a:r>
            <a:rPr b="1" dirty="0" kern="1200" lang="en-US" sz="1900">
              <a:solidFill>
                <a:schemeClr val="bg1"/>
              </a:solidFill>
              <a:latin charset="0" panose="02020603050405020304" pitchFamily="18" typeface="Times New Roman"/>
              <a:cs charset="0" panose="02020603050405020304" pitchFamily="18" typeface="Times New Roman"/>
            </a:rPr>
            <a:t>Health Service taker</a:t>
          </a:r>
        </a:p>
        <a:p>
          <a:pPr algn="ctr" defTabSz="844550" indent="0" lvl="0" marL="0">
            <a:lnSpc>
              <a:spcPct val="90000"/>
            </a:lnSpc>
            <a:spcBef>
              <a:spcPct val="0"/>
            </a:spcBef>
            <a:spcAft>
              <a:spcPct val="35000"/>
            </a:spcAft>
            <a:buNone/>
          </a:pPr>
          <a:r>
            <a:rPr dirty="0" kern="1200" lang="en-US" sz="1900">
              <a:solidFill>
                <a:schemeClr val="bg1"/>
              </a:solidFill>
              <a:latin charset="0" panose="02020603050405020304" pitchFamily="18" typeface="Times New Roman"/>
              <a:cs charset="0" panose="02020603050405020304" pitchFamily="18" typeface="Times New Roman"/>
            </a:rPr>
            <a:t>Shame and discomfort</a:t>
          </a:r>
        </a:p>
        <a:p>
          <a:pPr algn="ctr" defTabSz="844550" indent="0" lvl="0" marL="0">
            <a:lnSpc>
              <a:spcPct val="90000"/>
            </a:lnSpc>
            <a:spcBef>
              <a:spcPct val="0"/>
            </a:spcBef>
            <a:spcAft>
              <a:spcPct val="35000"/>
            </a:spcAft>
            <a:buNone/>
          </a:pPr>
          <a:r>
            <a:rPr dirty="0" kern="1200" lang="en-US" sz="1900">
              <a:solidFill>
                <a:schemeClr val="bg1"/>
              </a:solidFill>
              <a:latin charset="0" panose="02020603050405020304" pitchFamily="18" typeface="Times New Roman"/>
              <a:cs charset="0" panose="02020603050405020304" pitchFamily="18" typeface="Times New Roman"/>
            </a:rPr>
            <a:t>Fear and stress </a:t>
          </a:r>
        </a:p>
        <a:p>
          <a:pPr algn="ctr" defTabSz="844550" indent="0" lvl="0" marL="0">
            <a:lnSpc>
              <a:spcPct val="90000"/>
            </a:lnSpc>
            <a:spcBef>
              <a:spcPct val="0"/>
            </a:spcBef>
            <a:spcAft>
              <a:spcPct val="35000"/>
            </a:spcAft>
            <a:buNone/>
          </a:pPr>
          <a:r>
            <a:rPr dirty="0" kern="1200" lang="en-US" sz="1900">
              <a:solidFill>
                <a:schemeClr val="bg1"/>
              </a:solidFill>
              <a:latin charset="0" panose="02020603050405020304" pitchFamily="18" typeface="Times New Roman"/>
              <a:cs charset="0" panose="02020603050405020304" pitchFamily="18" typeface="Times New Roman"/>
            </a:rPr>
            <a:t>Education level and understanding </a:t>
          </a:r>
          <a:endParaRPr dirty="0" kern="1200" lang="en-US" sz="1900">
            <a:solidFill>
              <a:schemeClr val="bg1"/>
            </a:solidFill>
          </a:endParaRPr>
        </a:p>
      </dsp:txBody>
      <dsp:txXfrm>
        <a:off x="4080801" y="0"/>
        <a:ext cx="2463880" cy="2275840"/>
      </dsp:txXfrm>
    </dsp:sp>
    <dsp:sp modelId="{BEFBCACD-F8C6-456D-9F04-3C39097E6820}">
      <dsp:nvSpPr>
        <dsp:cNvPr id="0" name=""/>
        <dsp:cNvSpPr/>
      </dsp:nvSpPr>
      <dsp:spPr>
        <a:xfrm>
          <a:off x="4465783" y="2980266"/>
          <a:ext cx="2309887" cy="2167466"/>
        </a:xfrm>
        <a:prstGeom prst="upArrow">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B7A29815-0ACE-4D20-B481-1004FEA30194}">
      <dsp:nvSpPr>
        <dsp:cNvPr id="0" name=""/>
        <dsp:cNvSpPr/>
      </dsp:nvSpPr>
      <dsp:spPr>
        <a:xfrm>
          <a:off x="1154943" y="3142826"/>
          <a:ext cx="2463880" cy="2275840"/>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5128" lIns="135128" numCol="1" rIns="135128" spcCol="1270" spcFirstLastPara="0" tIns="135128" vert="horz" wrap="square">
          <a:noAutofit/>
        </a:bodyPr>
        <a:lstStyle/>
        <a:p>
          <a:pPr algn="ctr" defTabSz="844550" indent="0" lvl="0" marL="0">
            <a:lnSpc>
              <a:spcPct val="90000"/>
            </a:lnSpc>
            <a:spcBef>
              <a:spcPct val="0"/>
            </a:spcBef>
            <a:spcAft>
              <a:spcPct val="35000"/>
            </a:spcAft>
            <a:buNone/>
          </a:pPr>
          <a:endParaRPr dirty="0" kern="1200" lang="en-US" sz="1900">
            <a:latin charset="0" panose="02020603050405020304" pitchFamily="18" typeface="Times New Roman"/>
            <a:cs charset="0" panose="02020603050405020304" pitchFamily="18" typeface="Times New Roman"/>
          </a:endParaRPr>
        </a:p>
        <a:p>
          <a:pPr algn="ctr" defTabSz="844550" indent="0" lvl="0" marL="0">
            <a:lnSpc>
              <a:spcPct val="90000"/>
            </a:lnSpc>
            <a:spcBef>
              <a:spcPct val="0"/>
            </a:spcBef>
            <a:spcAft>
              <a:spcPct val="35000"/>
            </a:spcAft>
            <a:buNone/>
          </a:pPr>
          <a:r>
            <a:rPr b="1" dirty="0" kern="1200" lang="en-US" sz="1900">
              <a:solidFill>
                <a:schemeClr val="bg1"/>
              </a:solidFill>
              <a:latin charset="0" panose="02020603050405020304" pitchFamily="18" typeface="Times New Roman"/>
              <a:cs charset="0" panose="02020603050405020304" pitchFamily="18" typeface="Times New Roman"/>
            </a:rPr>
            <a:t>Service provider</a:t>
          </a:r>
        </a:p>
        <a:p>
          <a:pPr algn="ctr" defTabSz="844550" indent="0" lvl="0" marL="0">
            <a:lnSpc>
              <a:spcPct val="90000"/>
            </a:lnSpc>
            <a:spcBef>
              <a:spcPct val="0"/>
            </a:spcBef>
            <a:spcAft>
              <a:spcPct val="35000"/>
            </a:spcAft>
            <a:buNone/>
          </a:pPr>
          <a:r>
            <a:rPr dirty="0" kern="1200" lang="en-US" sz="1900">
              <a:solidFill>
                <a:schemeClr val="bg1"/>
              </a:solidFill>
              <a:latin charset="0" panose="02020603050405020304" pitchFamily="18" typeface="Times New Roman"/>
              <a:cs charset="0" panose="02020603050405020304" pitchFamily="18" typeface="Times New Roman"/>
            </a:rPr>
            <a:t>Time constraints </a:t>
          </a:r>
        </a:p>
        <a:p>
          <a:pPr algn="ctr" defTabSz="844550" indent="0" lvl="0" marL="0">
            <a:lnSpc>
              <a:spcPct val="90000"/>
            </a:lnSpc>
            <a:spcBef>
              <a:spcPct val="0"/>
            </a:spcBef>
            <a:spcAft>
              <a:spcPct val="35000"/>
            </a:spcAft>
            <a:buNone/>
          </a:pPr>
          <a:r>
            <a:rPr dirty="0" kern="1200" lang="en-US" sz="1900">
              <a:solidFill>
                <a:schemeClr val="bg1"/>
              </a:solidFill>
              <a:latin charset="0" panose="02020603050405020304" pitchFamily="18" typeface="Times New Roman"/>
              <a:cs charset="0" panose="02020603050405020304" pitchFamily="18" typeface="Times New Roman"/>
            </a:rPr>
            <a:t>Level of interest </a:t>
          </a:r>
        </a:p>
        <a:p>
          <a:pPr algn="ctr" defTabSz="844550" indent="0" lvl="0" marL="0">
            <a:lnSpc>
              <a:spcPct val="90000"/>
            </a:lnSpc>
            <a:spcBef>
              <a:spcPct val="0"/>
            </a:spcBef>
            <a:spcAft>
              <a:spcPct val="35000"/>
            </a:spcAft>
            <a:buNone/>
          </a:pPr>
          <a:r>
            <a:rPr dirty="0" kern="1200" lang="en-US" sz="1900">
              <a:solidFill>
                <a:schemeClr val="bg1"/>
              </a:solidFill>
              <a:latin charset="0" panose="02020603050405020304" pitchFamily="18" typeface="Times New Roman"/>
              <a:cs charset="0" panose="02020603050405020304" pitchFamily="18" typeface="Times New Roman"/>
            </a:rPr>
            <a:t>Individual frustration</a:t>
          </a:r>
          <a:endParaRPr dirty="0" kern="1200" lang="en-US" sz="1900">
            <a:solidFill>
              <a:schemeClr val="bg1"/>
            </a:solidFill>
          </a:endParaRPr>
        </a:p>
      </dsp:txBody>
      <dsp:txXfrm>
        <a:off x="1154943" y="3142826"/>
        <a:ext cx="2463880" cy="227584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92CB3988-FBE6-489E-89AA-53B4F0E82C19}">
      <dsp:nvSpPr>
        <dsp:cNvPr id="0" name=""/>
        <dsp:cNvSpPr/>
      </dsp:nvSpPr>
      <dsp:spPr>
        <a:xfrm>
          <a:off x="0" y="4819178"/>
          <a:ext cx="5029020" cy="527360"/>
        </a:xfrm>
        <a:prstGeom prst="rect">
          <a:avLst/>
        </a:prstGeom>
        <a:solidFill>
          <a:schemeClr val="accent5">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35128" lIns="135128" numCol="1" rIns="135128" spcCol="1270" spcFirstLastPara="0" tIns="135128" vert="horz" wrap="square">
          <a:noAutofit/>
        </a:bodyPr>
        <a:lstStyle/>
        <a:p>
          <a:pPr algn="ctr" defTabSz="844550" indent="0" lvl="0" marL="0">
            <a:lnSpc>
              <a:spcPct val="90000"/>
            </a:lnSpc>
            <a:spcBef>
              <a:spcPct val="0"/>
            </a:spcBef>
            <a:spcAft>
              <a:spcPct val="35000"/>
            </a:spcAft>
            <a:buNone/>
          </a:pPr>
          <a:r>
            <a:rPr kern="1200" lang="en-US" sz="1900">
              <a:latin charset="0" panose="02020603050405020304" pitchFamily="18" typeface="Times New Roman"/>
              <a:cs charset="0" panose="02020603050405020304" pitchFamily="18" typeface="Times New Roman"/>
            </a:rPr>
            <a:t>Social Publishing platform </a:t>
          </a:r>
          <a:endParaRPr dirty="0" kern="1200" lang="en-US" sz="1900">
            <a:latin charset="0" panose="02020603050405020304" pitchFamily="18" typeface="Times New Roman"/>
            <a:cs charset="0" panose="02020603050405020304" pitchFamily="18" typeface="Times New Roman"/>
          </a:endParaRPr>
        </a:p>
      </dsp:txBody>
      <dsp:txXfrm>
        <a:off x="0" y="4819178"/>
        <a:ext cx="5029020" cy="527360"/>
      </dsp:txXfrm>
    </dsp:sp>
    <dsp:sp modelId="{CA02D129-CA61-4C60-9EDA-2DF7CCCD5B47}">
      <dsp:nvSpPr>
        <dsp:cNvPr id="0" name=""/>
        <dsp:cNvSpPr/>
      </dsp:nvSpPr>
      <dsp:spPr>
        <a:xfrm rot="10800000">
          <a:off x="0" y="4016008"/>
          <a:ext cx="5029020" cy="811079"/>
        </a:xfrm>
        <a:prstGeom prst="upArrowCallout">
          <a:avLst/>
        </a:prstGeom>
        <a:solidFill>
          <a:schemeClr val="accent5">
            <a:hueOff val="-1225556"/>
            <a:satOff val="-1704"/>
            <a:lumOff val="-653"/>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42240" lIns="142240" numCol="1" rIns="142240" spcCol="1270" spcFirstLastPara="0" tIns="14224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Discussion forum</a:t>
          </a:r>
          <a:endParaRPr dirty="0" kern="1200" lang="en-US" sz="2000">
            <a:latin charset="0" panose="02020603050405020304" pitchFamily="18" typeface="Times New Roman"/>
            <a:cs charset="0" panose="02020603050405020304" pitchFamily="18" typeface="Times New Roman"/>
          </a:endParaRPr>
        </a:p>
      </dsp:txBody>
      <dsp:txXfrm rot="10800000">
        <a:off x="0" y="4016008"/>
        <a:ext cx="5029020" cy="527015"/>
      </dsp:txXfrm>
    </dsp:sp>
    <dsp:sp modelId="{89DA2BB7-3E95-4A02-9665-697B567075DD}">
      <dsp:nvSpPr>
        <dsp:cNvPr id="0" name=""/>
        <dsp:cNvSpPr/>
      </dsp:nvSpPr>
      <dsp:spPr>
        <a:xfrm rot="10800000">
          <a:off x="0" y="3212839"/>
          <a:ext cx="5029020" cy="811079"/>
        </a:xfrm>
        <a:prstGeom prst="upArrowCallout">
          <a:avLst/>
        </a:prstGeom>
        <a:solidFill>
          <a:schemeClr val="accent5">
            <a:hueOff val="-2451114"/>
            <a:satOff val="-3408"/>
            <a:lumOff val="-1306"/>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42240" lIns="142240" numCol="1" rIns="142240" spcCol="1270" spcFirstLastPara="0" tIns="14224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cs charset="0" panose="02020603050405020304" pitchFamily="18" typeface="Times New Roman"/>
            </a:rPr>
            <a:t>Increase followers of identical need</a:t>
          </a:r>
        </a:p>
      </dsp:txBody>
      <dsp:txXfrm rot="10800000">
        <a:off x="0" y="3212839"/>
        <a:ext cx="5029020" cy="527015"/>
      </dsp:txXfrm>
    </dsp:sp>
    <dsp:sp modelId="{999F2186-BF8F-423C-9823-C87AC0F08581}">
      <dsp:nvSpPr>
        <dsp:cNvPr id="0" name=""/>
        <dsp:cNvSpPr/>
      </dsp:nvSpPr>
      <dsp:spPr>
        <a:xfrm rot="10800000">
          <a:off x="0" y="2409669"/>
          <a:ext cx="5029020" cy="811079"/>
        </a:xfrm>
        <a:prstGeom prst="upArrowCallout">
          <a:avLst/>
        </a:prstGeom>
        <a:solidFill>
          <a:schemeClr val="accent5">
            <a:hueOff val="-3676671"/>
            <a:satOff val="-5113"/>
            <a:lumOff val="-196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42240" lIns="142240" numCol="1" rIns="142240" spcCol="1270" spcFirstLastPara="0" tIns="14224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Building large community</a:t>
          </a:r>
        </a:p>
      </dsp:txBody>
      <dsp:txXfrm rot="10800000">
        <a:off x="0" y="2409669"/>
        <a:ext cx="5029020" cy="527015"/>
      </dsp:txXfrm>
    </dsp:sp>
    <dsp:sp modelId="{EF8493D7-5FEB-492C-A681-68877833EC0F}">
      <dsp:nvSpPr>
        <dsp:cNvPr id="0" name=""/>
        <dsp:cNvSpPr/>
      </dsp:nvSpPr>
      <dsp:spPr>
        <a:xfrm rot="10800000">
          <a:off x="0" y="1606500"/>
          <a:ext cx="5029020" cy="811079"/>
        </a:xfrm>
        <a:prstGeom prst="upArrowCallout">
          <a:avLst/>
        </a:prstGeom>
        <a:solidFill>
          <a:schemeClr val="accent5">
            <a:hueOff val="-4902229"/>
            <a:satOff val="-6818"/>
            <a:lumOff val="-2614"/>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42240" lIns="142240" numCol="1" rIns="142240" spcCol="1270" spcFirstLastPara="0" tIns="14224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Social Networking</a:t>
          </a:r>
        </a:p>
      </dsp:txBody>
      <dsp:txXfrm rot="10800000">
        <a:off x="0" y="1606500"/>
        <a:ext cx="5029020" cy="527015"/>
      </dsp:txXfrm>
    </dsp:sp>
    <dsp:sp modelId="{315333FC-6054-458D-9F5B-090339B741B2}">
      <dsp:nvSpPr>
        <dsp:cNvPr id="0" name=""/>
        <dsp:cNvSpPr/>
      </dsp:nvSpPr>
      <dsp:spPr>
        <a:xfrm rot="10800000">
          <a:off x="0" y="803331"/>
          <a:ext cx="5029020" cy="811079"/>
        </a:xfrm>
        <a:prstGeom prst="upArrowCallout">
          <a:avLst/>
        </a:prstGeom>
        <a:solidFill>
          <a:schemeClr val="accent5">
            <a:hueOff val="-6127786"/>
            <a:satOff val="-8522"/>
            <a:lumOff val="-3267"/>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42240" lIns="142240" numCol="1" rIns="142240" spcCol="1270" spcFirstLastPara="0" tIns="142240" vert="horz" wrap="square">
          <a:noAutofit/>
        </a:bodyPr>
        <a:lstStyle/>
        <a:p>
          <a:pPr algn="ctr" defTabSz="889000" indent="0" lvl="0" marL="0">
            <a:lnSpc>
              <a:spcPct val="90000"/>
            </a:lnSpc>
            <a:spcBef>
              <a:spcPct val="0"/>
            </a:spcBef>
            <a:spcAft>
              <a:spcPct val="35000"/>
            </a:spcAft>
            <a:buNone/>
          </a:pPr>
          <a:r>
            <a:rPr dirty="0" kern="1200" lang="en-US" sz="2000">
              <a:latin charset="0" panose="02020603050405020304" pitchFamily="18" typeface="Times New Roman"/>
              <a:cs charset="0" panose="02020603050405020304" pitchFamily="18" typeface="Times New Roman"/>
            </a:rPr>
            <a:t>Online reviewing Platform</a:t>
          </a:r>
        </a:p>
      </dsp:txBody>
      <dsp:txXfrm rot="10800000">
        <a:off x="0" y="803331"/>
        <a:ext cx="5029020" cy="527015"/>
      </dsp:txXfrm>
    </dsp:sp>
    <dsp:sp modelId="{2A85A76F-2C6B-4FCD-93B6-72FA08822D4B}">
      <dsp:nvSpPr>
        <dsp:cNvPr id="0" name=""/>
        <dsp:cNvSpPr/>
      </dsp:nvSpPr>
      <dsp:spPr>
        <a:xfrm rot="10800000">
          <a:off x="0" y="161"/>
          <a:ext cx="5029020" cy="811079"/>
        </a:xfrm>
        <a:prstGeom prst="upArrowCallout">
          <a:avLst/>
        </a:prstGeom>
        <a:solidFill>
          <a:schemeClr val="accent5">
            <a:hueOff val="-7353343"/>
            <a:satOff val="-10227"/>
            <a:lumOff val="-392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142240" lIns="142240" numCol="1" rIns="142240" spcCol="1270" spcFirstLastPara="0" tIns="142240" vert="horz" wrap="square">
          <a:noAutofit/>
        </a:bodyPr>
        <a:lstStyle/>
        <a:p>
          <a:pPr algn="ctr" defTabSz="889000" indent="0" lvl="0" marL="0">
            <a:lnSpc>
              <a:spcPct val="90000"/>
            </a:lnSpc>
            <a:spcBef>
              <a:spcPct val="0"/>
            </a:spcBef>
            <a:spcAft>
              <a:spcPct val="35000"/>
            </a:spcAft>
            <a:buNone/>
          </a:pPr>
          <a:r>
            <a:rPr kern="1200" lang="en-US" sz="2000">
              <a:latin charset="0" panose="02020603050405020304" pitchFamily="18" typeface="Times New Roman"/>
              <a:cs charset="0" panose="02020603050405020304" pitchFamily="18" typeface="Times New Roman"/>
            </a:rPr>
            <a:t>Media Sharing Platform</a:t>
          </a:r>
        </a:p>
      </dsp:txBody>
      <dsp:txXfrm rot="10800000">
        <a:off x="0" y="161"/>
        <a:ext cx="5029020" cy="527015"/>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pri="7000" type="cycle"/>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destId="1" destOrd="0" modelId="7" srcId="0" srcOrd="0"/>
        <dgm:cxn destId="2" destOrd="0" modelId="8" srcId="0" srcOrd="1"/>
        <dgm:cxn destId="3" destOrd="0" modelId="9" srcId="0" srcOrd="2"/>
        <dgm:cxn destId="4" destOrd="0" modelId="10" srcId="0" srcOrd="3"/>
        <dgm:cxn destId="5" destOrd="0" modelId="11" srcId="0" srcOrd="4"/>
      </dgm:cxnLst>
      <dgm:bg/>
      <dgm:whole/>
    </dgm:dataModel>
  </dgm:clrData>
  <dgm:layoutNode name="compositeShape">
    <dgm:alg type="composite">
      <dgm:param type="horzAlign" val="ctr"/>
      <dgm:param type="vertAlign" val="mid"/>
      <dgm:param type="ar" val="1"/>
    </dgm:alg>
    <dgm:shape xmlns:r="http://schemas.openxmlformats.org/officeDocument/2006/relationships" r:blip="">
      <dgm:adjLst/>
    </dgm:shape>
    <dgm:varLst>
      <dgm:chMax val="7"/>
      <dgm:dir/>
      <dgm:resizeHandles val="exact"/>
    </dgm:varLst>
    <dgm:presOf/>
    <dgm:choose name="Name0">
      <dgm:if axis="ch" func="cnt" name="Name1" op="equ" ptType="node" val="1">
        <dgm:constrLst>
          <dgm:constr fact="0.08" for="ch" forName="wedge1" refType="w" type="l"/>
          <dgm:constr fact="0.08" for="ch" forName="wedge1" refType="w" type="t"/>
          <dgm:constr fact="0.84" for="ch" forName="wedge1" refType="w" type="w"/>
          <dgm:constr fact="0.84" for="ch" forName="wedge1" refType="h" type="h"/>
          <dgm:constr fact="0.5" for="ch" forName="dummy1a" refType="w" type="l"/>
          <dgm:constr fact="0.08" for="ch" forName="dummy1a" refType="h" type="t"/>
          <dgm:constr fact="0.5" for="ch" forName="dummy1b" refType="w" type="l"/>
          <dgm:constr fact="0.08" for="ch" forName="dummy1b" refType="h" type="t"/>
          <dgm:constr fact="0.22" for="ch" forName="wedge1Tx" refType="w" type="l"/>
          <dgm:constr fact="0.22" for="ch" forName="wedge1Tx" refType="h" type="t"/>
          <dgm:constr fact="0.56" for="ch" forName="wedge1Tx" refType="w" type="w"/>
          <dgm:constr fact="0.56" for="ch" forName="wedge1Tx" refType="h" type="h"/>
          <dgm:constr fact="0.08" for="ch" forName="arrowWedge1single" refType="w" type="h"/>
          <dgm:constr fact="0.84" for="ch" forName="arrowWedge1single" refType="w" type="diam"/>
          <dgm:constr fact="0.5" for="ch" forName="arrowWedge1single" refType="w" type="l"/>
          <dgm:constr fact="0.5" for="ch" forName="arrowWedge1single" refType="w" type="t"/>
          <dgm:constr for="ch" op="equ" ptType="node" type="primFontSz"/>
        </dgm:constrLst>
      </dgm:if>
      <dgm:if axis="ch" func="cnt" name="Name2" op="equ" ptType="node" val="2">
        <dgm:constrLst>
          <dgm:constr fact="0.1" for="ch" forName="wedge1" refType="w" type="l"/>
          <dgm:constr fact="0.08" for="ch" forName="wedge1" refType="w" type="t"/>
          <dgm:constr fact="0.84" for="ch" forName="wedge1" refType="w" type="w"/>
          <dgm:constr fact="0.84" for="ch" forName="wedge1" refType="h" type="h"/>
          <dgm:constr fact="0.52" for="ch" forName="dummy1a" refType="w" type="l"/>
          <dgm:constr fact="0.08" for="ch" forName="dummy1a" refType="h" type="t"/>
          <dgm:constr fact="0.52" for="ch" forName="dummy1b" refType="w" type="l"/>
          <dgm:constr fact="0.92" for="ch" forName="dummy1b" refType="h" type="t"/>
          <dgm:constr fact="0.559" for="ch" forName="wedge1Tx" refType="w" type="l"/>
          <dgm:constr fact="0.3" for="ch" forName="wedge1Tx" refType="h" type="t"/>
          <dgm:constr fact="0.3" for="ch" forName="wedge1Tx" refType="w" type="w"/>
          <dgm:constr fact="0.4" for="ch" forName="wedge1Tx" refType="h" type="h"/>
          <dgm:constr fact="0.06" for="ch" forName="wedge2" refType="w" type="l"/>
          <dgm:constr fact="0.08" for="ch" forName="wedge2" refType="w" type="t"/>
          <dgm:constr fact="0.84" for="ch" forName="wedge2" refType="w" type="w"/>
          <dgm:constr fact="0.84" for="ch" forName="wedge2" refType="h" type="h"/>
          <dgm:constr fact="0.48" for="ch" forName="dummy2a" refType="w" type="l"/>
          <dgm:constr fact="0.92" for="ch" forName="dummy2a" refType="h" type="t"/>
          <dgm:constr fact="0.48" for="ch" forName="dummy2b" refType="w" type="l"/>
          <dgm:constr fact="0.08" for="ch" forName="dummy2b" refType="h" type="t"/>
          <dgm:constr fact="0.441" for="ch" forName="wedge2Tx" refType="w" type="r"/>
          <dgm:constr fact="0.3" for="ch" forName="wedge2Tx" refType="h" type="t"/>
          <dgm:constr fact="0.3" for="ch" forName="wedge2Tx" refType="w" type="w"/>
          <dgm:constr fact="0.4" for="ch" forName="wedge2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or="ch" op="equ" ptType="node" type="primFontSz"/>
        </dgm:constrLst>
      </dgm:if>
      <dgm:if axis="ch" func="cnt" name="Name3" op="equ" ptType="node" val="3">
        <dgm:constrLst>
          <dgm:constr fact="0.0973" for="ch" forName="wedge1" refType="w" type="l"/>
          <dgm:constr fact="0.07" for="ch" forName="wedge1" refType="w" type="t"/>
          <dgm:constr fact="0.84" for="ch" forName="wedge1" refType="w" type="w"/>
          <dgm:constr fact="0.84" for="ch" forName="wedge1" refType="h" type="h"/>
          <dgm:constr fact="0.5173" for="ch" forName="dummy1a" refType="w" type="l"/>
          <dgm:constr fact="0.07" for="ch" forName="dummy1a" refType="h" type="t"/>
          <dgm:constr fact="0.8811" for="ch" forName="dummy1b" refType="w" type="l"/>
          <dgm:constr fact="0.7" for="ch" forName="dummy1b" refType="h" type="t"/>
          <dgm:constr fact="0.54" for="ch" forName="wedge1Tx" refType="w" type="l"/>
          <dgm:constr fact="0.248" for="ch" forName="wedge1Tx" refType="h" type="t"/>
          <dgm:constr fact="0.3" for="ch" forName="wedge1Tx" refType="w" type="w"/>
          <dgm:constr fact="0.25" for="ch" forName="wedge1Tx" refType="h" type="h"/>
          <dgm:constr fact="0.08" for="ch" forName="wedge2" refType="w" type="l"/>
          <dgm:constr fact="0.1" for="ch" forName="wedge2" refType="w" type="t"/>
          <dgm:constr fact="0.84" for="ch" forName="wedge2" refType="w" type="w"/>
          <dgm:constr fact="0.84" for="ch" forName="wedge2" refType="h" type="h"/>
          <dgm:constr fact="0.8637" for="ch" forName="dummy2a" refType="w" type="l"/>
          <dgm:constr fact="0.73" for="ch" forName="dummy2a" refType="h" type="t"/>
          <dgm:constr fact="0.1363" for="ch" forName="dummy2b" refType="w" type="l"/>
          <dgm:constr fact="0.73" for="ch" forName="dummy2b" refType="h" type="t"/>
          <dgm:constr fact="0.28" for="ch" forName="wedge2Tx" refType="w" type="l"/>
          <dgm:constr fact="0.645" for="ch" forName="wedge2Tx" refType="h" type="t"/>
          <dgm:constr fact="0.45" for="ch" forName="wedge2Tx" refType="w" type="w"/>
          <dgm:constr fact="0.22" for="ch" forName="wedge2Tx" refType="h" type="h"/>
          <dgm:constr fact="0.0627" for="ch" forName="wedge3" refType="w" type="l"/>
          <dgm:constr fact="0.07" for="ch" forName="wedge3" refType="w" type="t"/>
          <dgm:constr fact="0.84" for="ch" forName="wedge3" refType="w" type="w"/>
          <dgm:constr fact="0.84" for="ch" forName="wedge3" refType="h" type="h"/>
          <dgm:constr fact="0.1189" for="ch" forName="dummy3a" refType="w" type="l"/>
          <dgm:constr fact="0.7" for="ch" forName="dummy3a" refType="h" type="t"/>
          <dgm:constr fact="0.4827" for="ch" forName="dummy3b" refType="w" type="l"/>
          <dgm:constr fact="0.07" for="ch" forName="dummy3b" refType="h" type="t"/>
          <dgm:constr fact="0.46" for="ch" forName="wedge3Tx" refType="w" type="r"/>
          <dgm:constr fact="0.248" for="ch" forName="wedge3Tx" refType="h" type="t"/>
          <dgm:constr fact="0.3" for="ch" forName="wedge3Tx" refType="w" type="w"/>
          <dgm:constr fact="0.25" for="ch" forName="wedge3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or="ch" op="equ" ptType="node" type="primFontSz"/>
        </dgm:constrLst>
      </dgm:if>
      <dgm:if axis="ch" func="cnt" name="Name4" op="equ" ptType="node" val="4">
        <dgm:constrLst>
          <dgm:constr fact="0.0941" for="ch" forName="wedge1" refType="w" type="l"/>
          <dgm:constr fact="0.0659" for="ch" forName="wedge1" refType="w" type="t"/>
          <dgm:constr fact="0.84" for="ch" forName="wedge1" refType="w" type="w"/>
          <dgm:constr fact="0.84" for="ch" forName="wedge1" refType="h" type="h"/>
          <dgm:constr fact="0.5141" for="ch" forName="dummy1a" refType="w" type="l"/>
          <dgm:constr fact="0.0659" for="ch" forName="dummy1a" refType="h" type="t"/>
          <dgm:constr fact="0.9341" for="ch" forName="dummy1b" refType="w" type="l"/>
          <dgm:constr fact="0.4859" for="ch" forName="dummy1b" refType="h" type="t"/>
          <dgm:constr fact="0.54" for="ch" forName="wedge1Tx" refType="w" type="l"/>
          <dgm:constr fact="0.24" for="ch" forName="wedge1Tx" refType="h" type="t"/>
          <dgm:constr fact="0.31" for="ch" forName="wedge1Tx" refType="w" type="w"/>
          <dgm:constr fact="0.23" for="ch" forName="wedge1Tx" refType="h" type="h"/>
          <dgm:constr fact="0.0941" for="ch" forName="wedge2" refType="w" type="l"/>
          <dgm:constr fact="0.0941" for="ch" forName="wedge2" refType="w" type="t"/>
          <dgm:constr fact="0.84" for="ch" forName="wedge2" refType="w" type="w"/>
          <dgm:constr fact="0.84" for="ch" forName="wedge2" refType="h" type="h"/>
          <dgm:constr fact="0.9341" for="ch" forName="dummy2a" refType="w" type="l"/>
          <dgm:constr fact="0.5141" for="ch" forName="dummy2a" refType="h" type="t"/>
          <dgm:constr fact="0.5141" for="ch" forName="dummy2b" refType="w" type="l"/>
          <dgm:constr fact="0.9341" for="ch" forName="dummy2b" refType="h" type="t"/>
          <dgm:constr fact="0.54" for="ch" forName="wedge2Tx" refType="w" type="l"/>
          <dgm:constr fact="0.53" for="ch" forName="wedge2Tx" refType="h" type="t"/>
          <dgm:constr fact="0.31" for="ch" forName="wedge2Tx" refType="w" type="w"/>
          <dgm:constr fact="0.23" for="ch" forName="wedge2Tx" refType="h" type="h"/>
          <dgm:constr fact="0.0659" for="ch" forName="wedge3" refType="w" type="l"/>
          <dgm:constr fact="0.0941" for="ch" forName="wedge3" refType="w" type="t"/>
          <dgm:constr fact="0.84" for="ch" forName="wedge3" refType="w" type="w"/>
          <dgm:constr fact="0.84" for="ch" forName="wedge3" refType="h" type="h"/>
          <dgm:constr fact="0.4859" for="ch" forName="dummy3a" refType="w" type="l"/>
          <dgm:constr fact="0.9341" for="ch" forName="dummy3a" refType="h" type="t"/>
          <dgm:constr fact="0.0659" for="ch" forName="dummy3b" refType="w" type="l"/>
          <dgm:constr fact="0.5141" for="ch" forName="dummy3b" refType="h" type="t"/>
          <dgm:constr fact="0.46" for="ch" forName="wedge3Tx" refType="w" type="r"/>
          <dgm:constr fact="0.53" for="ch" forName="wedge3Tx" refType="h" type="t"/>
          <dgm:constr fact="0.31" for="ch" forName="wedge3Tx" refType="w" type="w"/>
          <dgm:constr fact="0.23" for="ch" forName="wedge3Tx" refType="h" type="h"/>
          <dgm:constr fact="0.0659" for="ch" forName="wedge4" refType="w" type="l"/>
          <dgm:constr fact="0.0659" for="ch" forName="wedge4" refType="h" type="t"/>
          <dgm:constr fact="0.84" for="ch" forName="wedge4" refType="w" type="w"/>
          <dgm:constr fact="0.84" for="ch" forName="wedge4" refType="h" type="h"/>
          <dgm:constr fact="0.0659" for="ch" forName="dummy4a" refType="w" type="l"/>
          <dgm:constr fact="0.4859" for="ch" forName="dummy4a" refType="h" type="t"/>
          <dgm:constr fact="0.4859" for="ch" forName="dummy4b" refType="w" type="l"/>
          <dgm:constr fact="0.0659" for="ch" forName="dummy4b" refType="h" type="t"/>
          <dgm:constr fact="0.46" for="ch" forName="wedge4Tx" refType="w" type="r"/>
          <dgm:constr fact="0.24" for="ch" forName="wedge4Tx" refType="h" type="t"/>
          <dgm:constr fact="0.31" for="ch" forName="wedge4Tx" refType="w" type="w"/>
          <dgm:constr fact="0.23" for="ch" forName="wedge4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or="ch" op="equ" ptType="node" type="primFontSz"/>
        </dgm:constrLst>
      </dgm:if>
      <dgm:if axis="ch" func="cnt" name="Name5" op="equ" ptType="node" val="5">
        <dgm:constrLst>
          <dgm:constr fact="0.0918" for="ch" forName="wedge1" refType="w" type="l"/>
          <dgm:constr fact="0.0638" for="ch" forName="wedge1" refType="w" type="t"/>
          <dgm:constr fact="0.84" for="ch" forName="wedge1" refType="w" type="w"/>
          <dgm:constr fact="0.84" for="ch" forName="wedge1" refType="h" type="h"/>
          <dgm:constr fact="0.5118" for="ch" forName="dummy1a" refType="w" type="l"/>
          <dgm:constr fact="0.0638" for="ch" forName="dummy1a" refType="h" type="t"/>
          <dgm:constr fact="0.9112" for="ch" forName="dummy1b" refType="w" type="l"/>
          <dgm:constr fact="0.354" for="ch" forName="dummy1b" refType="h" type="t"/>
          <dgm:constr fact="0.53" for="ch" forName="wedge1Tx" refType="w" type="l"/>
          <dgm:constr fact="0.205" for="ch" forName="wedge1Tx" refType="h" type="t"/>
          <dgm:constr fact="0.27" for="ch" forName="wedge1Tx" refType="w" type="w"/>
          <dgm:constr fact="0.18" for="ch" forName="wedge1Tx" refType="h" type="h"/>
          <dgm:constr fact="0.099" for="ch" forName="wedge2" refType="w" type="l"/>
          <dgm:constr fact="0.0862" for="ch" forName="wedge2" refType="w" type="t"/>
          <dgm:constr fact="0.84" for="ch" forName="wedge2" refType="w" type="w"/>
          <dgm:constr fact="0.84" for="ch" forName="wedge2" refType="h" type="h"/>
          <dgm:constr fact="0.9185" for="ch" forName="dummy2a" refType="w" type="l"/>
          <dgm:constr fact="0.3764" for="ch" forName="dummy2a" refType="h" type="t"/>
          <dgm:constr fact="0.7659" for="ch" forName="dummy2b" refType="w" type="l"/>
          <dgm:constr fact="0.846" for="ch" forName="dummy2b" refType="h" type="t"/>
          <dgm:constr fact="0.64" for="ch" forName="wedge2Tx" refType="w" type="l"/>
          <dgm:constr fact="0.47" for="ch" forName="wedge2Tx" refType="h" type="t"/>
          <dgm:constr fact="0.25" for="ch" forName="wedge2Tx" refType="w" type="w"/>
          <dgm:constr fact="0.2" for="ch" forName="wedge2Tx" refType="h" type="h"/>
          <dgm:constr fact="0.08" for="ch" forName="wedge3" refType="w" type="l"/>
          <dgm:constr fact="0.1" for="ch" forName="wedge3" refType="w" type="t"/>
          <dgm:constr fact="0.84" for="ch" forName="wedge3" refType="w" type="w"/>
          <dgm:constr fact="0.84" for="ch" forName="wedge3" refType="h" type="h"/>
          <dgm:constr fact="0.7469" for="ch" forName="dummy3a" refType="w" type="l"/>
          <dgm:constr fact="0.8598" for="ch" forName="dummy3a" refType="h" type="t"/>
          <dgm:constr fact="0.2531" for="ch" forName="dummy3b" refType="w" type="l"/>
          <dgm:constr fact="0.8598" for="ch" forName="dummy3b" refType="h" type="t"/>
          <dgm:constr fact="0.38" for="ch" forName="wedge3Tx" refType="w" type="l"/>
          <dgm:constr fact="0.69" for="ch" forName="wedge3Tx" refType="h" type="t"/>
          <dgm:constr fact="0.24" for="ch" forName="wedge3Tx" refType="w" type="w"/>
          <dgm:constr fact="0.22" for="ch" forName="wedge3Tx" refType="h" type="h"/>
          <dgm:constr fact="0.061" for="ch" forName="wedge4" refType="w" type="l"/>
          <dgm:constr fact="0.0862" for="ch" forName="wedge4" refType="h" type="t"/>
          <dgm:constr fact="0.84" for="ch" forName="wedge4" refType="w" type="w"/>
          <dgm:constr fact="0.84" for="ch" forName="wedge4" refType="h" type="h"/>
          <dgm:constr fact="0.2341" for="ch" forName="dummy4a" refType="w" type="l"/>
          <dgm:constr fact="0.846" for="ch" forName="dummy4a" refType="h" type="t"/>
          <dgm:constr fact="0.0815" for="ch" forName="dummy4b" refType="w" type="l"/>
          <dgm:constr fact="0.3764" for="ch" forName="dummy4b" refType="h" type="t"/>
          <dgm:constr fact="0.36" for="ch" forName="wedge4Tx" refType="w" type="r"/>
          <dgm:constr fact="0.47" for="ch" forName="wedge4Tx" refType="h" type="t"/>
          <dgm:constr fact="0.25" for="ch" forName="wedge4Tx" refType="w" type="w"/>
          <dgm:constr fact="0.2" for="ch" forName="wedge4Tx" refType="h" type="h"/>
          <dgm:constr fact="0.0682" for="ch" forName="wedge5" refType="w" type="l"/>
          <dgm:constr fact="0.0638" for="ch" forName="wedge5" refType="h" type="t"/>
          <dgm:constr fact="0.84" for="ch" forName="wedge5" refType="w" type="w"/>
          <dgm:constr fact="0.84" for="ch" forName="wedge5" refType="h" type="h"/>
          <dgm:constr fact="0.0888" for="ch" forName="dummy5a" refType="w" type="l"/>
          <dgm:constr fact="0.354" for="ch" forName="dummy5a" refType="h" type="t"/>
          <dgm:constr fact="0.4882" for="ch" forName="dummy5b" refType="w" type="l"/>
          <dgm:constr fact="0.0638" for="ch" forName="dummy5b" refType="h" type="t"/>
          <dgm:constr fact="0.47" for="ch" forName="wedge5Tx" refType="w" type="r"/>
          <dgm:constr fact="0.205" for="ch" forName="wedge5Tx" refType="h" type="t"/>
          <dgm:constr fact="0.27" for="ch" forName="wedge5Tx" refType="w" type="w"/>
          <dgm:constr fact="0.18" for="ch" forName="wedge5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or="ch" op="equ" ptType="node" type="primFontSz"/>
        </dgm:constrLst>
      </dgm:if>
      <dgm:if axis="ch" func="cnt" name="Name6" op="equ" ptType="node" val="6">
        <dgm:constrLst>
          <dgm:constr fact="0.09" for="ch" forName="wedge1" refType="w" type="l"/>
          <dgm:constr fact="0.0627" for="ch" forName="wedge1" refType="w" type="t"/>
          <dgm:constr fact="0.84" for="ch" forName="wedge1" refType="w" type="w"/>
          <dgm:constr fact="0.84" for="ch" forName="wedge1" refType="h" type="h"/>
          <dgm:constr fact="0.51" for="ch" forName="dummy1a" refType="w" type="l"/>
          <dgm:constr fact="0.0627" for="ch" forName="dummy1a" refType="h" type="t"/>
          <dgm:constr fact="0.8737" for="ch" forName="dummy1b" refType="w" type="l"/>
          <dgm:constr fact="0.2727" for="ch" forName="dummy1b" refType="h" type="t"/>
          <dgm:constr fact="0.53" for="ch" forName="wedge1Tx" refType="w" type="l"/>
          <dgm:constr fact="0.17" for="ch" forName="wedge1Tx" refType="h" type="t"/>
          <dgm:constr fact="0.22" for="ch" forName="wedge1Tx" refType="w" type="w"/>
          <dgm:constr fact="0.17" for="ch" forName="wedge1Tx" refType="h" type="h"/>
          <dgm:constr fact="0.1" for="ch" forName="wedge2" refType="w" type="l"/>
          <dgm:constr fact="0.08" for="ch" forName="wedge2" refType="w" type="t"/>
          <dgm:constr fact="0.84" for="ch" forName="wedge2" refType="w" type="w"/>
          <dgm:constr fact="0.84" for="ch" forName="wedge2" refType="h" type="h"/>
          <dgm:constr fact="0.8837" for="ch" forName="dummy2a" refType="w" type="l"/>
          <dgm:constr fact="0.29" for="ch" forName="dummy2a" refType="h" type="t"/>
          <dgm:constr fact="0.8837" for="ch" forName="dummy2b" refType="w" type="l"/>
          <dgm:constr fact="0.71" for="ch" forName="dummy2b" refType="h" type="t"/>
          <dgm:constr fact="0.67" for="ch" forName="wedge2Tx" refType="w" type="l"/>
          <dgm:constr fact="0.42" for="ch" forName="wedge2Tx" refType="h" type="t"/>
          <dgm:constr fact="0.23" for="ch" forName="wedge2Tx" refType="w" type="w"/>
          <dgm:constr fact="0.165" for="ch" forName="wedge2Tx" refType="h" type="h"/>
          <dgm:constr fact="0.09" for="ch" forName="wedge3" refType="w" type="l"/>
          <dgm:constr fact="0.0973" for="ch" forName="wedge3" refType="w" type="t"/>
          <dgm:constr fact="0.84" for="ch" forName="wedge3" refType="w" type="w"/>
          <dgm:constr fact="0.84" for="ch" forName="wedge3" refType="h" type="h"/>
          <dgm:constr fact="0.8737" for="ch" forName="dummy3a" refType="w" type="l"/>
          <dgm:constr fact="0.7273" for="ch" forName="dummy3a" refType="h" type="t"/>
          <dgm:constr fact="0.51" for="ch" forName="dummy3b" refType="w" type="l"/>
          <dgm:constr fact="0.9373" for="ch" forName="dummy3b" refType="h" type="t"/>
          <dgm:constr fact="0.53" for="ch" forName="wedge3Tx" refType="w" type="l"/>
          <dgm:constr fact="0.665" for="ch" forName="wedge3Tx" refType="h" type="t"/>
          <dgm:constr fact="0.22" for="ch" forName="wedge3Tx" refType="w" type="w"/>
          <dgm:constr fact="0.17" for="ch" forName="wedge3Tx" refType="h" type="h"/>
          <dgm:constr fact="0.07" for="ch" forName="wedge4" refType="w" type="l"/>
          <dgm:constr fact="0.0973" for="ch" forName="wedge4" refType="h" type="t"/>
          <dgm:constr fact="0.84" for="ch" forName="wedge4" refType="w" type="w"/>
          <dgm:constr fact="0.84" for="ch" forName="wedge4" refType="h" type="h"/>
          <dgm:constr fact="0.49" for="ch" forName="dummy4a" refType="w" type="l"/>
          <dgm:constr fact="0.9373" for="ch" forName="dummy4a" refType="h" type="t"/>
          <dgm:constr fact="0.1263" for="ch" forName="dummy4b" refType="w" type="l"/>
          <dgm:constr fact="0.7273" for="ch" forName="dummy4b" refType="h" type="t"/>
          <dgm:constr fact="0.47" for="ch" forName="wedge4Tx" refType="w" type="r"/>
          <dgm:constr fact="0.665" for="ch" forName="wedge4Tx" refType="h" type="t"/>
          <dgm:constr fact="0.22" for="ch" forName="wedge4Tx" refType="w" type="w"/>
          <dgm:constr fact="0.17" for="ch" forName="wedge4Tx" refType="h" type="h"/>
          <dgm:constr fact="0.06" for="ch" forName="wedge5" refType="w" type="l"/>
          <dgm:constr fact="0.08" for="ch" forName="wedge5" refType="h" type="t"/>
          <dgm:constr fact="0.84" for="ch" forName="wedge5" refType="w" type="w"/>
          <dgm:constr fact="0.84" for="ch" forName="wedge5" refType="h" type="h"/>
          <dgm:constr fact="0.1163" for="ch" forName="dummy5a" refType="w" type="l"/>
          <dgm:constr fact="0.71" for="ch" forName="dummy5a" refType="h" type="t"/>
          <dgm:constr fact="0.1163" for="ch" forName="dummy5b" refType="w" type="l"/>
          <dgm:constr fact="0.29" for="ch" forName="dummy5b" refType="h" type="t"/>
          <dgm:constr fact="0.33" for="ch" forName="wedge5Tx" refType="w" type="r"/>
          <dgm:constr fact="0.42" for="ch" forName="wedge5Tx" refType="h" type="t"/>
          <dgm:constr fact="0.23" for="ch" forName="wedge5Tx" refType="w" type="w"/>
          <dgm:constr fact="0.165" for="ch" forName="wedge5Tx" refType="h" type="h"/>
          <dgm:constr fact="0.07" for="ch" forName="wedge6" refType="w" type="l"/>
          <dgm:constr fact="0.0627" for="ch" forName="wedge6" refType="h" type="t"/>
          <dgm:constr fact="0.84" for="ch" forName="wedge6" refType="w" type="w"/>
          <dgm:constr fact="0.84" for="ch" forName="wedge6" refType="h" type="h"/>
          <dgm:constr fact="0.1263" for="ch" forName="dummy6a" refType="w" type="l"/>
          <dgm:constr fact="0.2727" for="ch" forName="dummy6a" refType="h" type="t"/>
          <dgm:constr fact="0.49" for="ch" forName="dummy6b" refType="w" type="l"/>
          <dgm:constr fact="0.0627" for="ch" forName="dummy6b" refType="h" type="t"/>
          <dgm:constr fact="0.47" for="ch" forName="wedge6Tx" refType="w" type="r"/>
          <dgm:constr fact="0.17" for="ch" forName="wedge6Tx" refType="h" type="t"/>
          <dgm:constr fact="0.22" for="ch" forName="wedge6Tx" refType="w" type="w"/>
          <dgm:constr fact="0.17" for="ch" forName="wedge6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act="0.08" for="ch" forName="arrowWedge6" refType="w" type="h"/>
          <dgm:constr fact="0.84" for="ch" forName="arrowWedge6" refType="w" type="diam"/>
          <dgm:constr fact="0.5" for="ch" forName="arrowWedge6" refType="w" type="l"/>
          <dgm:constr fact="0.5" for="ch" forName="arrowWedge6" refType="w" type="t"/>
          <dgm:constr for="ch" op="equ" ptType="node" type="primFontSz"/>
        </dgm:constrLst>
      </dgm:if>
      <dgm:else name="Name7">
        <dgm:constrLst>
          <dgm:constr fact="0.0887" for="ch" forName="wedge1" refType="w" type="l"/>
          <dgm:constr fact="0.062" for="ch" forName="wedge1" refType="w" type="t"/>
          <dgm:constr fact="0.84" for="ch" forName="wedge1" refType="w" type="w"/>
          <dgm:constr fact="0.84" for="ch" forName="wedge1" refType="h" type="h"/>
          <dgm:constr fact="0.5087" for="ch" forName="dummy1a" refType="w" type="l"/>
          <dgm:constr fact="0.062" for="ch" forName="dummy1a" refType="h" type="t"/>
          <dgm:constr fact="0.837" for="ch" forName="dummy1b" refType="w" type="l"/>
          <dgm:constr fact="0.2201" for="ch" forName="dummy1b" refType="h" type="t"/>
          <dgm:constr fact="0.53" for="ch" forName="wedge1Tx" refType="w" type="l"/>
          <dgm:constr fact="0.14" for="ch" forName="wedge1Tx" refType="h" type="t"/>
          <dgm:constr fact="0.2" for="ch" forName="wedge1Tx" refType="w" type="w"/>
          <dgm:constr fact="0.16" for="ch" forName="wedge1Tx" refType="h" type="h"/>
          <dgm:constr fact="0.0995" for="ch" forName="wedge2" refType="w" type="l"/>
          <dgm:constr fact="0.0755" for="ch" forName="wedge2" refType="w" type="t"/>
          <dgm:constr fact="0.84" for="ch" forName="wedge2" refType="w" type="w"/>
          <dgm:constr fact="0.84" for="ch" forName="wedge2" refType="h" type="h"/>
          <dgm:constr fact="0.8479" for="ch" forName="dummy2a" refType="w" type="l"/>
          <dgm:constr fact="0.2337" for="ch" forName="dummy2a" refType="h" type="t"/>
          <dgm:constr fact="0.929" for="ch" forName="dummy2b" refType="w" type="l"/>
          <dgm:constr fact="0.589" for="ch" forName="dummy2b" refType="h" type="t"/>
          <dgm:constr fact="0.67" for="ch" forName="wedge2Tx" refType="w" type="l"/>
          <dgm:constr fact="0.38" for="ch" forName="wedge2Tx" refType="h" type="t"/>
          <dgm:constr fact="0.23" for="ch" forName="wedge2Tx" refType="w" type="w"/>
          <dgm:constr fact="0.14" for="ch" forName="wedge2Tx" refType="h" type="h"/>
          <dgm:constr fact="0.0956" for="ch" forName="wedge3" refType="w" type="l"/>
          <dgm:constr fact="0.0925" for="ch" forName="wedge3" refType="w" type="t"/>
          <dgm:constr fact="0.84" for="ch" forName="wedge3" refType="w" type="w"/>
          <dgm:constr fact="0.84" for="ch" forName="wedge3" refType="h" type="h"/>
          <dgm:constr fact="0.9251" for="ch" forName="dummy3a" refType="w" type="l"/>
          <dgm:constr fact="0.6059" for="ch" forName="dummy3a" refType="h" type="t"/>
          <dgm:constr fact="0.6979" for="ch" forName="dummy3b" refType="w" type="l"/>
          <dgm:constr fact="0.8909" for="ch" forName="dummy3b" refType="h" type="t"/>
          <dgm:constr fact="0.635" for="ch" forName="wedge3Tx" refType="w" type="l"/>
          <dgm:constr fact="0.59" for="ch" forName="wedge3Tx" refType="h" type="t"/>
          <dgm:constr fact="0.2" for="ch" forName="wedge3Tx" refType="w" type="w"/>
          <dgm:constr fact="0.155" for="ch" forName="wedge3Tx" refType="h" type="h"/>
          <dgm:constr fact="0.08" for="ch" forName="wedge4" refType="w" type="l"/>
          <dgm:constr fact="0.1" for="ch" forName="wedge4" refType="h" type="t"/>
          <dgm:constr fact="0.84" for="ch" forName="wedge4" refType="w" type="w"/>
          <dgm:constr fact="0.84" for="ch" forName="wedge4" refType="h" type="h"/>
          <dgm:constr fact="0.6822" for="ch" forName="dummy4a" refType="w" type="l"/>
          <dgm:constr fact="0.8984" for="ch" forName="dummy4a" refType="h" type="t"/>
          <dgm:constr fact="0.3178" for="ch" forName="dummy4b" refType="w" type="l"/>
          <dgm:constr fact="0.8984" for="ch" forName="dummy4b" refType="h" type="t"/>
          <dgm:constr fact="0.4025" for="ch" forName="wedge4Tx" refType="w" type="l"/>
          <dgm:constr fact="0.76" for="ch" forName="wedge4Tx" refType="h" type="t"/>
          <dgm:constr fact="0.195" for="ch" forName="wedge4Tx" refType="w" type="w"/>
          <dgm:constr fact="0.14" for="ch" forName="wedge4Tx" refType="h" type="h"/>
          <dgm:constr fact="0.0644" for="ch" forName="wedge5" refType="w" type="l"/>
          <dgm:constr fact="0.0925" for="ch" forName="wedge5" refType="h" type="t"/>
          <dgm:constr fact="0.84" for="ch" forName="wedge5" refType="w" type="w"/>
          <dgm:constr fact="0.84" for="ch" forName="wedge5" refType="h" type="h"/>
          <dgm:constr fact="0.3021" for="ch" forName="dummy5a" refType="w" type="l"/>
          <dgm:constr fact="0.8909" for="ch" forName="dummy5a" refType="h" type="t"/>
          <dgm:constr fact="0.0749" for="ch" forName="dummy5b" refType="w" type="l"/>
          <dgm:constr fact="0.6059" for="ch" forName="dummy5b" refType="h" type="t"/>
          <dgm:constr fact="0.365" for="ch" forName="wedge5Tx" refType="w" type="r"/>
          <dgm:constr fact="0.59" for="ch" forName="wedge5Tx" refType="h" type="t"/>
          <dgm:constr fact="0.2" for="ch" forName="wedge5Tx" refType="w" type="w"/>
          <dgm:constr fact="0.155" for="ch" forName="wedge5Tx" refType="h" type="h"/>
          <dgm:constr fact="0.0605" for="ch" forName="wedge6" refType="w" type="l"/>
          <dgm:constr fact="0.0755" for="ch" forName="wedge6" refType="h" type="t"/>
          <dgm:constr fact="0.84" for="ch" forName="wedge6" refType="w" type="w"/>
          <dgm:constr fact="0.84" for="ch" forName="wedge6" refType="h" type="h"/>
          <dgm:constr fact="0.071" for="ch" forName="dummy6a" refType="w" type="l"/>
          <dgm:constr fact="0.589" for="ch" forName="dummy6a" refType="h" type="t"/>
          <dgm:constr fact="0.1521" for="ch" forName="dummy6b" refType="w" type="l"/>
          <dgm:constr fact="0.2337" for="ch" forName="dummy6b" refType="h" type="t"/>
          <dgm:constr fact="0.33" for="ch" forName="wedge6Tx" refType="w" type="r"/>
          <dgm:constr fact="0.38" for="ch" forName="wedge6Tx" refType="h" type="t"/>
          <dgm:constr fact="0.23" for="ch" forName="wedge6Tx" refType="w" type="w"/>
          <dgm:constr fact="0.14" for="ch" forName="wedge6Tx" refType="h" type="h"/>
          <dgm:constr fact="0.0713" for="ch" forName="wedge7" refType="w" type="l"/>
          <dgm:constr fact="0.062" for="ch" forName="wedge7" refType="h" type="t"/>
          <dgm:constr fact="0.84" for="ch" forName="wedge7" refType="w" type="w"/>
          <dgm:constr fact="0.84" for="ch" forName="wedge7" refType="h" type="h"/>
          <dgm:constr fact="0.163" for="ch" forName="dummy7a" refType="w" type="l"/>
          <dgm:constr fact="0.2201" for="ch" forName="dummy7a" refType="h" type="t"/>
          <dgm:constr fact="0.4913" for="ch" forName="dummy7b" refType="w" type="l"/>
          <dgm:constr fact="0.062" for="ch" forName="dummy7b" refType="h" type="t"/>
          <dgm:constr fact="0.47" for="ch" forName="wedge7Tx" refType="w" type="r"/>
          <dgm:constr fact="0.14" for="ch" forName="wedge7Tx" refType="h" type="t"/>
          <dgm:constr fact="0.2" for="ch" forName="wedge7Tx" refType="w" type="w"/>
          <dgm:constr fact="0.16" for="ch" forName="wedge7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act="0.08" for="ch" forName="arrowWedge6" refType="w" type="h"/>
          <dgm:constr fact="0.84" for="ch" forName="arrowWedge6" refType="w" type="diam"/>
          <dgm:constr fact="0.5" for="ch" forName="arrowWedge6" refType="w" type="l"/>
          <dgm:constr fact="0.5" for="ch" forName="arrowWedge6" refType="w" type="t"/>
          <dgm:constr fact="0.08" for="ch" forName="arrowWedge7" refType="w" type="h"/>
          <dgm:constr fact="0.84" for="ch" forName="arrowWedge7" refType="w" type="diam"/>
          <dgm:constr fact="0.5" for="ch" forName="arrowWedge7" refType="w" type="l"/>
          <dgm:constr fact="0.5" for="ch" forName="arrowWedge7" refType="w" type="t"/>
          <dgm:constr for="ch" op="equ" ptType="node" type="primFontSz"/>
        </dgm:constrLst>
      </dgm:else>
    </dgm:choose>
    <dgm:ruleLst/>
    <dgm:choose name="Name8">
      <dgm:if axis="ch" func="cnt" name="Name9" op="gte" ptType="node" val="1">
        <dgm:layoutNode name="wedge1">
          <dgm:alg type="sp"/>
          <dgm:choose name="Name10">
            <dgm:if axis="ch" func="cnt" name="Name11" op="equ" ptType="node" val="1">
              <dgm:shape xmlns:r="http://schemas.openxmlformats.org/officeDocument/2006/relationships" r:blip="" type="ellipse">
                <dgm:adjLst/>
              </dgm:shape>
            </dgm:if>
            <dgm:if axis="ch" func="cnt" name="Name12" op="equ" ptType="node" val="2">
              <dgm:shape xmlns:r="http://schemas.openxmlformats.org/officeDocument/2006/relationships" r:blip="" type="pie">
                <dgm:adjLst>
                  <dgm:adj idx="1" val="270"/>
                  <dgm:adj idx="2" val="90"/>
                </dgm:adjLst>
              </dgm:shape>
            </dgm:if>
            <dgm:if axis="ch" func="cnt" name="Name13" op="equ" ptType="node" val="3">
              <dgm:shape xmlns:r="http://schemas.openxmlformats.org/officeDocument/2006/relationships" r:blip="" type="pie">
                <dgm:adjLst>
                  <dgm:adj idx="1" val="270"/>
                  <dgm:adj idx="2" val="30"/>
                </dgm:adjLst>
              </dgm:shape>
            </dgm:if>
            <dgm:if axis="ch" func="cnt" name="Name14" op="equ" ptType="node" val="4">
              <dgm:shape xmlns:r="http://schemas.openxmlformats.org/officeDocument/2006/relationships" r:blip="" type="pie">
                <dgm:adjLst>
                  <dgm:adj idx="1" val="270"/>
                  <dgm:adj idx="2" val="0"/>
                </dgm:adjLst>
              </dgm:shape>
            </dgm:if>
            <dgm:if axis="ch" func="cnt" name="Name15" op="equ" ptType="node" val="5">
              <dgm:shape xmlns:r="http://schemas.openxmlformats.org/officeDocument/2006/relationships" r:blip="" type="pie">
                <dgm:adjLst>
                  <dgm:adj idx="1" val="270"/>
                  <dgm:adj idx="2" val="342"/>
                </dgm:adjLst>
              </dgm:shape>
            </dgm:if>
            <dgm:if axis="ch" func="cnt" name="Name16" op="equ" ptType="node" val="6">
              <dgm:shape xmlns:r="http://schemas.openxmlformats.org/officeDocument/2006/relationships" r:blip="" type="pie">
                <dgm:adjLst>
                  <dgm:adj idx="1" val="270"/>
                  <dgm:adj idx="2" val="330"/>
                </dgm:adjLst>
              </dgm:shape>
            </dgm:if>
            <dgm:else name="Name17">
              <dgm:shape xmlns:r="http://schemas.openxmlformats.org/officeDocument/2006/relationships" r:blip="" type="pie">
                <dgm:adjLst>
                  <dgm:adj idx="1" val="270"/>
                  <dgm:adj idx="2" val="321.4286"/>
                </dgm:adjLst>
              </dgm:shape>
            </dgm:else>
          </dgm:choose>
          <dgm:choose name="Name18">
            <dgm:if arg="dir" func="var" name="Name19" op="equ" val="norm">
              <dgm:presOf axis="ch desOrSelf" cnt="1 0" ptType="node node" st="1 1"/>
            </dgm:if>
            <dgm:else name="Name20">
              <dgm:choose name="Name21">
                <dgm:if axis="ch" func="cnt" name="Name22" op="equ" ptType="node" val="1">
                  <dgm:presOf axis="ch desOrSelf" cnt="1 0" ptType="node node" st="1 1"/>
                </dgm:if>
                <dgm:if axis="ch" func="cnt" name="Name23" op="equ" ptType="node" val="2">
                  <dgm:presOf axis="ch desOrSelf" cnt="1 0" ptType="node node" st="2 1"/>
                </dgm:if>
                <dgm:if axis="ch" func="cnt" name="Name24" op="equ" ptType="node" val="3">
                  <dgm:presOf axis="ch desOrSelf" cnt="1 0" ptType="node node" st="3 1"/>
                </dgm:if>
                <dgm:if axis="ch" func="cnt" name="Name25" op="equ" ptType="node" val="4">
                  <dgm:presOf axis="ch desOrSelf" cnt="1 0" ptType="node node" st="4 1"/>
                </dgm:if>
                <dgm:if axis="ch" func="cnt" name="Name26" op="equ" ptType="node" val="5">
                  <dgm:presOf axis="ch desOrSelf" cnt="1 0" ptType="node node" st="5 1"/>
                </dgm:if>
                <dgm:if axis="ch" func="cnt" name="Name27" op="equ" ptType="node" val="6">
                  <dgm:presOf axis="ch desOrSelf" cnt="1 0" ptType="node node" st="6 1"/>
                </dgm:if>
                <dgm:else name="Name28">
                  <dgm:presOf axis="ch desOrSelf" cnt="1 0" ptType="node node" st="7 1"/>
                </dgm:else>
              </dgm:choose>
            </dgm:else>
          </dgm:choose>
          <dgm:constrLst/>
          <dgm:ruleLst/>
        </dgm:layoutNode>
        <dgm:layoutNode moveWith="wedge1" name="dummy1a">
          <dgm:alg type="sp"/>
          <dgm:shape xmlns:r="http://schemas.openxmlformats.org/officeDocument/2006/relationships" r:blip="">
            <dgm:adjLst/>
          </dgm:shape>
          <dgm:presOf/>
          <dgm:constrLst>
            <dgm:constr type="w" val="1"/>
            <dgm:constr type="h" val="1"/>
          </dgm:constrLst>
          <dgm:ruleLst/>
        </dgm:layoutNode>
        <dgm:layoutNode moveWith="wedge1" name="dummy1b">
          <dgm:alg type="sp"/>
          <dgm:shape xmlns:r="http://schemas.openxmlformats.org/officeDocument/2006/relationships" r:blip="">
            <dgm:adjLst/>
          </dgm:shape>
          <dgm:presOf/>
          <dgm:constrLst>
            <dgm:constr type="w" val="1"/>
            <dgm:constr type="h" val="1"/>
          </dgm:constrLst>
          <dgm:ruleLst/>
        </dgm:layoutNode>
        <dgm:layoutNode moveWith="wedge1" name="wedge1Tx">
          <dgm:alg type="tx"/>
          <dgm:shape xmlns:r="http://schemas.openxmlformats.org/officeDocument/2006/relationships" hideGeom="1" r:blip="" type="rect">
            <dgm:adjLst/>
          </dgm:shape>
          <dgm:varLst>
            <dgm:chMax val="0"/>
            <dgm:chPref val="0"/>
            <dgm:bulletEnabled val="1"/>
          </dgm:varLst>
          <dgm:choose name="Name29">
            <dgm:if arg="dir" func="var" name="Name30" op="equ" val="norm">
              <dgm:presOf axis="ch desOrSelf" cnt="1 0" ptType="node node" st="1 1"/>
            </dgm:if>
            <dgm:else name="Name31">
              <dgm:choose name="Name32">
                <dgm:if axis="ch" func="cnt" name="Name33" op="equ" ptType="node" val="1">
                  <dgm:presOf axis="ch desOrSelf" cnt="1 0" ptType="node node" st="1 1"/>
                </dgm:if>
                <dgm:if axis="ch" func="cnt" name="Name34" op="equ" ptType="node" val="2">
                  <dgm:presOf axis="ch desOrSelf" cnt="1 0" ptType="node node" st="2 1"/>
                </dgm:if>
                <dgm:if axis="ch" func="cnt" name="Name35" op="equ" ptType="node" val="3">
                  <dgm:presOf axis="ch desOrSelf" cnt="1 0" ptType="node node" st="3 1"/>
                </dgm:if>
                <dgm:if axis="ch" func="cnt" name="Name36" op="equ" ptType="node" val="4">
                  <dgm:presOf axis="ch desOrSelf" cnt="1 0" ptType="node node" st="4 1"/>
                </dgm:if>
                <dgm:if axis="ch" func="cnt" name="Name37" op="equ" ptType="node" val="5">
                  <dgm:presOf axis="ch desOrSelf" cnt="1 0" ptType="node node" st="5 1"/>
                </dgm:if>
                <dgm:if axis="ch" func="cnt" name="Name38" op="equ" ptType="node" val="6">
                  <dgm:presOf axis="ch desOrSelf" cnt="1 0" ptType="node node" st="6 1"/>
                </dgm:if>
                <dgm:else name="Name39">
                  <dgm:presOf axis="ch desOrSelf" cnt="1 0" ptType="node node" st="7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40"/>
    </dgm:choose>
    <dgm:choose name="Name41">
      <dgm:if axis="ch" func="cnt" name="Name42" op="gte" ptType="node" val="2">
        <dgm:layoutNode name="wedge2">
          <dgm:alg type="sp"/>
          <dgm:choose name="Name43">
            <dgm:if axis="ch" func="cnt" name="Name44" op="equ" ptType="node" val="2">
              <dgm:shape xmlns:r="http://schemas.openxmlformats.org/officeDocument/2006/relationships" r:blip="" type="pie">
                <dgm:adjLst>
                  <dgm:adj idx="1" val="90"/>
                  <dgm:adj idx="2" val="270"/>
                </dgm:adjLst>
              </dgm:shape>
            </dgm:if>
            <dgm:if axis="ch" func="cnt" name="Name45" op="equ" ptType="node" val="3">
              <dgm:shape xmlns:r="http://schemas.openxmlformats.org/officeDocument/2006/relationships" r:blip="" type="pie">
                <dgm:adjLst>
                  <dgm:adj idx="1" val="30"/>
                  <dgm:adj idx="2" val="150"/>
                </dgm:adjLst>
              </dgm:shape>
            </dgm:if>
            <dgm:if axis="ch" func="cnt" name="Name46" op="equ" ptType="node" val="4">
              <dgm:shape xmlns:r="http://schemas.openxmlformats.org/officeDocument/2006/relationships" r:blip="" type="pie">
                <dgm:adjLst>
                  <dgm:adj idx="1" val="0"/>
                  <dgm:adj idx="2" val="90"/>
                </dgm:adjLst>
              </dgm:shape>
            </dgm:if>
            <dgm:if axis="ch" func="cnt" name="Name47" op="equ" ptType="node" val="5">
              <dgm:shape xmlns:r="http://schemas.openxmlformats.org/officeDocument/2006/relationships" r:blip="" type="pie">
                <dgm:adjLst>
                  <dgm:adj idx="1" val="342"/>
                  <dgm:adj idx="2" val="54"/>
                </dgm:adjLst>
              </dgm:shape>
            </dgm:if>
            <dgm:if axis="ch" func="cnt" name="Name48" op="equ" ptType="node" val="6">
              <dgm:shape xmlns:r="http://schemas.openxmlformats.org/officeDocument/2006/relationships" r:blip="" type="pie">
                <dgm:adjLst>
                  <dgm:adj idx="1" val="330"/>
                  <dgm:adj idx="2" val="30"/>
                </dgm:adjLst>
              </dgm:shape>
            </dgm:if>
            <dgm:else name="Name49">
              <dgm:shape xmlns:r="http://schemas.openxmlformats.org/officeDocument/2006/relationships" r:blip="" type="pie">
                <dgm:adjLst>
                  <dgm:adj idx="1" val="321.4286"/>
                  <dgm:adj idx="2" val="12.85714"/>
                </dgm:adjLst>
              </dgm:shape>
            </dgm:else>
          </dgm:choose>
          <dgm:choose name="Name50">
            <dgm:if arg="dir" func="var" name="Name51" op="equ" val="norm">
              <dgm:presOf axis="ch desOrSelf" cnt="1 0" ptType="node node" st="2 1"/>
            </dgm:if>
            <dgm:else name="Name52">
              <dgm:choose name="Name53">
                <dgm:if axis="ch" func="cnt" name="Name54" op="equ" ptType="node" val="2">
                  <dgm:presOf axis="ch desOrSelf" cnt="1 0" ptType="node node" st="1 1"/>
                </dgm:if>
                <dgm:if axis="ch" func="cnt" name="Name55" op="equ" ptType="node" val="3">
                  <dgm:presOf axis="ch desOrSelf" cnt="1 0" ptType="node node" st="2 1"/>
                </dgm:if>
                <dgm:if axis="ch" func="cnt" name="Name56" op="equ" ptType="node" val="4">
                  <dgm:presOf axis="ch desOrSelf" cnt="1 0" ptType="node node" st="3 1"/>
                </dgm:if>
                <dgm:if axis="ch" func="cnt" name="Name57" op="equ" ptType="node" val="5">
                  <dgm:presOf axis="ch desOrSelf" cnt="1 0" ptType="node node" st="4 1"/>
                </dgm:if>
                <dgm:if axis="ch" func="cnt" name="Name58" op="equ" ptType="node" val="6">
                  <dgm:presOf axis="ch desOrSelf" cnt="1 0" ptType="node node" st="5 1"/>
                </dgm:if>
                <dgm:else name="Name59">
                  <dgm:presOf axis="ch desOrSelf" cnt="1 0" ptType="node node" st="6 1"/>
                </dgm:else>
              </dgm:choose>
            </dgm:else>
          </dgm:choose>
          <dgm:constrLst/>
          <dgm:ruleLst/>
        </dgm:layoutNode>
        <dgm:layoutNode moveWith="wedge2" name="dummy2a">
          <dgm:alg type="sp"/>
          <dgm:shape xmlns:r="http://schemas.openxmlformats.org/officeDocument/2006/relationships" r:blip="">
            <dgm:adjLst/>
          </dgm:shape>
          <dgm:presOf/>
          <dgm:constrLst>
            <dgm:constr type="w" val="1"/>
            <dgm:constr type="h" val="1"/>
          </dgm:constrLst>
          <dgm:ruleLst/>
        </dgm:layoutNode>
        <dgm:layoutNode moveWith="wedge2" name="dummy2b">
          <dgm:alg type="sp"/>
          <dgm:shape xmlns:r="http://schemas.openxmlformats.org/officeDocument/2006/relationships" r:blip="">
            <dgm:adjLst/>
          </dgm:shape>
          <dgm:presOf/>
          <dgm:constrLst>
            <dgm:constr type="w" val="1"/>
            <dgm:constr type="h" val="1"/>
          </dgm:constrLst>
          <dgm:ruleLst/>
        </dgm:layoutNode>
        <dgm:layoutNode moveWith="wedge2" name="wedge2Tx">
          <dgm:alg type="tx"/>
          <dgm:shape xmlns:r="http://schemas.openxmlformats.org/officeDocument/2006/relationships" hideGeom="1" r:blip="" type="rect">
            <dgm:adjLst/>
          </dgm:shape>
          <dgm:varLst>
            <dgm:chMax val="0"/>
            <dgm:chPref val="0"/>
            <dgm:bulletEnabled val="1"/>
          </dgm:varLst>
          <dgm:choose name="Name60">
            <dgm:if arg="dir" func="var" name="Name61" op="equ" val="norm">
              <dgm:presOf axis="ch desOrSelf" cnt="1 0" ptType="node node" st="2 1"/>
            </dgm:if>
            <dgm:else name="Name62">
              <dgm:choose name="Name63">
                <dgm:if axis="ch" func="cnt" name="Name64" op="equ" ptType="node" val="2">
                  <dgm:presOf axis="ch desOrSelf" cnt="1 0" ptType="node node" st="1 1"/>
                </dgm:if>
                <dgm:if axis="ch" func="cnt" name="Name65" op="equ" ptType="node" val="3">
                  <dgm:presOf axis="ch desOrSelf" cnt="1 0" ptType="node node" st="2 1"/>
                </dgm:if>
                <dgm:if axis="ch" func="cnt" name="Name66" op="equ" ptType="node" val="4">
                  <dgm:presOf axis="ch desOrSelf" cnt="1 0" ptType="node node" st="3 1"/>
                </dgm:if>
                <dgm:if axis="ch" func="cnt" name="Name67" op="equ" ptType="node" val="5">
                  <dgm:presOf axis="ch desOrSelf" cnt="1 0" ptType="node node" st="4 1"/>
                </dgm:if>
                <dgm:if axis="ch" func="cnt" name="Name68" op="equ" ptType="node" val="6">
                  <dgm:presOf axis="ch desOrSelf" cnt="1 0" ptType="node node" st="5 1"/>
                </dgm:if>
                <dgm:else name="Name69">
                  <dgm:presOf axis="ch desOrSelf" cnt="1 0" ptType="node node" st="6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70"/>
    </dgm:choose>
    <dgm:choose name="Name71">
      <dgm:if axis="ch" func="cnt" name="Name72" op="gte" ptType="node" val="3">
        <dgm:layoutNode name="wedge3">
          <dgm:alg type="sp"/>
          <dgm:choose name="Name73">
            <dgm:if axis="ch" func="cnt" name="Name74" op="equ" ptType="node" val="3">
              <dgm:shape xmlns:r="http://schemas.openxmlformats.org/officeDocument/2006/relationships" r:blip="" type="pie">
                <dgm:adjLst>
                  <dgm:adj idx="1" val="150"/>
                  <dgm:adj idx="2" val="270"/>
                </dgm:adjLst>
              </dgm:shape>
            </dgm:if>
            <dgm:if axis="ch" func="cnt" name="Name75" op="equ" ptType="node" val="4">
              <dgm:shape xmlns:r="http://schemas.openxmlformats.org/officeDocument/2006/relationships" r:blip="" type="pie">
                <dgm:adjLst>
                  <dgm:adj idx="1" val="90"/>
                  <dgm:adj idx="2" val="180"/>
                </dgm:adjLst>
              </dgm:shape>
            </dgm:if>
            <dgm:if axis="ch" func="cnt" name="Name76" op="equ" ptType="node" val="5">
              <dgm:shape xmlns:r="http://schemas.openxmlformats.org/officeDocument/2006/relationships" r:blip="" type="pie">
                <dgm:adjLst>
                  <dgm:adj idx="1" val="54"/>
                  <dgm:adj idx="2" val="126"/>
                </dgm:adjLst>
              </dgm:shape>
            </dgm:if>
            <dgm:if axis="ch" func="cnt" name="Name77" op="equ" ptType="node" val="6">
              <dgm:shape xmlns:r="http://schemas.openxmlformats.org/officeDocument/2006/relationships" r:blip="" type="pie">
                <dgm:adjLst>
                  <dgm:adj idx="1" val="30"/>
                  <dgm:adj idx="2" val="90"/>
                </dgm:adjLst>
              </dgm:shape>
            </dgm:if>
            <dgm:else name="Name78">
              <dgm:shape xmlns:r="http://schemas.openxmlformats.org/officeDocument/2006/relationships" r:blip="" type="pie">
                <dgm:adjLst>
                  <dgm:adj idx="1" val="12.85714"/>
                  <dgm:adj idx="2" val="64.28571"/>
                </dgm:adjLst>
              </dgm:shape>
            </dgm:else>
          </dgm:choose>
          <dgm:choose name="Name79">
            <dgm:if arg="dir" func="var" name="Name80" op="equ" val="norm">
              <dgm:presOf axis="ch desOrSelf" cnt="1 0" ptType="node node" st="3 1"/>
            </dgm:if>
            <dgm:else name="Name81">
              <dgm:choose name="Name82">
                <dgm:if axis="ch" func="cnt" name="Name83" op="equ" ptType="node" val="3">
                  <dgm:presOf axis="ch desOrSelf" cnt="1 0" ptType="node node" st="1 1"/>
                </dgm:if>
                <dgm:if axis="ch" func="cnt" name="Name84" op="equ" ptType="node" val="4">
                  <dgm:presOf axis="ch desOrSelf" cnt="1 0" ptType="node node" st="2 1"/>
                </dgm:if>
                <dgm:if axis="ch" func="cnt" name="Name85" op="equ" ptType="node" val="5">
                  <dgm:presOf axis="ch desOrSelf" cnt="1 0" ptType="node node" st="3 1"/>
                </dgm:if>
                <dgm:if axis="ch" func="cnt" name="Name86" op="equ" ptType="node" val="6">
                  <dgm:presOf axis="ch desOrSelf" cnt="1 0" ptType="node node" st="4 1"/>
                </dgm:if>
                <dgm:else name="Name87">
                  <dgm:presOf axis="ch desOrSelf" cnt="1 0" ptType="node node" st="5 1"/>
                </dgm:else>
              </dgm:choose>
            </dgm:else>
          </dgm:choose>
          <dgm:constrLst/>
          <dgm:ruleLst/>
        </dgm:layoutNode>
        <dgm:layoutNode moveWith="wedge3" name="dummy3a">
          <dgm:alg type="sp"/>
          <dgm:shape xmlns:r="http://schemas.openxmlformats.org/officeDocument/2006/relationships" r:blip="">
            <dgm:adjLst/>
          </dgm:shape>
          <dgm:presOf/>
          <dgm:constrLst>
            <dgm:constr type="w" val="1"/>
            <dgm:constr type="h" val="1"/>
          </dgm:constrLst>
          <dgm:ruleLst/>
        </dgm:layoutNode>
        <dgm:layoutNode moveWith="wedge3" name="dummy3b">
          <dgm:alg type="sp"/>
          <dgm:shape xmlns:r="http://schemas.openxmlformats.org/officeDocument/2006/relationships" r:blip="">
            <dgm:adjLst/>
          </dgm:shape>
          <dgm:presOf/>
          <dgm:constrLst>
            <dgm:constr type="w" val="1"/>
            <dgm:constr type="h" val="1"/>
          </dgm:constrLst>
          <dgm:ruleLst/>
        </dgm:layoutNode>
        <dgm:layoutNode moveWith="wedge3" name="wedge3Tx">
          <dgm:alg type="tx"/>
          <dgm:shape xmlns:r="http://schemas.openxmlformats.org/officeDocument/2006/relationships" hideGeom="1" r:blip="" type="rect">
            <dgm:adjLst/>
          </dgm:shape>
          <dgm:varLst>
            <dgm:chMax val="0"/>
            <dgm:chPref val="0"/>
            <dgm:bulletEnabled val="1"/>
          </dgm:varLst>
          <dgm:choose name="Name88">
            <dgm:if arg="dir" func="var" name="Name89" op="equ" val="norm">
              <dgm:presOf axis="ch desOrSelf" cnt="1 0" ptType="node node" st="3 1"/>
            </dgm:if>
            <dgm:else name="Name90">
              <dgm:choose name="Name91">
                <dgm:if axis="ch" func="cnt" name="Name92" op="equ" ptType="node" val="3">
                  <dgm:presOf axis="ch desOrSelf" cnt="1 0" ptType="node node" st="1 1"/>
                </dgm:if>
                <dgm:if axis="ch" func="cnt" name="Name93" op="equ" ptType="node" val="4">
                  <dgm:presOf axis="ch desOrSelf" cnt="1 0" ptType="node node" st="2 1"/>
                </dgm:if>
                <dgm:if axis="ch" func="cnt" name="Name94" op="equ" ptType="node" val="5">
                  <dgm:presOf axis="ch desOrSelf" cnt="1 0" ptType="node node" st="3 1"/>
                </dgm:if>
                <dgm:if axis="ch" func="cnt" name="Name95" op="equ" ptType="node" val="6">
                  <dgm:presOf axis="ch desOrSelf" cnt="1 0" ptType="node node" st="4 1"/>
                </dgm:if>
                <dgm:else name="Name96">
                  <dgm:presOf axis="ch desOrSelf" cnt="1 0" ptType="node node" st="5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97"/>
    </dgm:choose>
    <dgm:choose name="Name98">
      <dgm:if axis="ch" func="cnt" name="Name99" op="gte" ptType="node" val="4">
        <dgm:layoutNode name="wedge4">
          <dgm:alg type="sp"/>
          <dgm:choose name="Name100">
            <dgm:if axis="ch" func="cnt" name="Name101" op="equ" ptType="node" val="4">
              <dgm:shape xmlns:r="http://schemas.openxmlformats.org/officeDocument/2006/relationships" r:blip="" type="pie">
                <dgm:adjLst>
                  <dgm:adj idx="1" val="180"/>
                  <dgm:adj idx="2" val="270"/>
                </dgm:adjLst>
              </dgm:shape>
            </dgm:if>
            <dgm:if axis="ch" func="cnt" name="Name102" op="equ" ptType="node" val="5">
              <dgm:shape xmlns:r="http://schemas.openxmlformats.org/officeDocument/2006/relationships" r:blip="" type="pie">
                <dgm:adjLst>
                  <dgm:adj idx="1" val="126"/>
                  <dgm:adj idx="2" val="198"/>
                </dgm:adjLst>
              </dgm:shape>
            </dgm:if>
            <dgm:if axis="ch" func="cnt" name="Name103" op="equ" ptType="node" val="6">
              <dgm:shape xmlns:r="http://schemas.openxmlformats.org/officeDocument/2006/relationships" r:blip="" type="pie">
                <dgm:adjLst>
                  <dgm:adj idx="1" val="90"/>
                  <dgm:adj idx="2" val="150"/>
                </dgm:adjLst>
              </dgm:shape>
            </dgm:if>
            <dgm:else name="Name104">
              <dgm:shape xmlns:r="http://schemas.openxmlformats.org/officeDocument/2006/relationships" r:blip="" type="pie">
                <dgm:adjLst>
                  <dgm:adj idx="1" val="64.2871"/>
                  <dgm:adj idx="2" val="115.7143"/>
                </dgm:adjLst>
              </dgm:shape>
            </dgm:else>
          </dgm:choose>
          <dgm:choose name="Name105">
            <dgm:if arg="dir" func="var" name="Name106" op="equ" val="norm">
              <dgm:presOf axis="ch desOrSelf" cnt="1 0" ptType="node node" st="4 1"/>
            </dgm:if>
            <dgm:else name="Name107">
              <dgm:choose name="Name108">
                <dgm:if axis="ch" func="cnt" name="Name109" op="equ" ptType="node" val="4">
                  <dgm:presOf axis="ch desOrSelf" cnt="1 0" ptType="node node" st="1 1"/>
                </dgm:if>
                <dgm:if axis="ch" func="cnt" name="Name110" op="equ" ptType="node" val="5">
                  <dgm:presOf axis="ch desOrSelf" cnt="1 0" ptType="node node" st="2 1"/>
                </dgm:if>
                <dgm:if axis="ch" func="cnt" name="Name111" op="equ" ptType="node" val="6">
                  <dgm:presOf axis="ch desOrSelf" cnt="1 0" ptType="node node" st="3 1"/>
                </dgm:if>
                <dgm:else name="Name112">
                  <dgm:presOf axis="ch desOrSelf" cnt="1 0" ptType="node node" st="4 1"/>
                </dgm:else>
              </dgm:choose>
            </dgm:else>
          </dgm:choose>
          <dgm:constrLst/>
          <dgm:ruleLst/>
        </dgm:layoutNode>
        <dgm:layoutNode moveWith="wedge4" name="dummy4a">
          <dgm:alg type="sp"/>
          <dgm:shape xmlns:r="http://schemas.openxmlformats.org/officeDocument/2006/relationships" r:blip="">
            <dgm:adjLst/>
          </dgm:shape>
          <dgm:presOf/>
          <dgm:constrLst>
            <dgm:constr type="w" val="1"/>
            <dgm:constr type="h" val="1"/>
          </dgm:constrLst>
          <dgm:ruleLst/>
        </dgm:layoutNode>
        <dgm:layoutNode moveWith="wedge4" name="dummy4b">
          <dgm:alg type="sp"/>
          <dgm:shape xmlns:r="http://schemas.openxmlformats.org/officeDocument/2006/relationships" r:blip="">
            <dgm:adjLst/>
          </dgm:shape>
          <dgm:presOf/>
          <dgm:constrLst>
            <dgm:constr type="w" val="1"/>
            <dgm:constr type="h" val="1"/>
          </dgm:constrLst>
          <dgm:ruleLst/>
        </dgm:layoutNode>
        <dgm:layoutNode moveWith="wedge4" name="wedge4Tx">
          <dgm:alg type="tx"/>
          <dgm:shape xmlns:r="http://schemas.openxmlformats.org/officeDocument/2006/relationships" hideGeom="1" r:blip="" type="rect">
            <dgm:adjLst/>
          </dgm:shape>
          <dgm:varLst>
            <dgm:chMax val="0"/>
            <dgm:chPref val="0"/>
            <dgm:bulletEnabled val="1"/>
          </dgm:varLst>
          <dgm:choose name="Name113">
            <dgm:if arg="dir" func="var" name="Name114" op="equ" val="norm">
              <dgm:presOf axis="ch desOrSelf" cnt="1 0" ptType="node node" st="4 1"/>
            </dgm:if>
            <dgm:else name="Name115">
              <dgm:choose name="Name116">
                <dgm:if axis="ch" func="cnt" name="Name117" op="equ" ptType="node" val="4">
                  <dgm:presOf axis="ch desOrSelf" cnt="1 0" ptType="node node" st="1 1"/>
                </dgm:if>
                <dgm:if axis="ch" func="cnt" name="Name118" op="equ" ptType="node" val="5">
                  <dgm:presOf axis="ch desOrSelf" cnt="1 0" ptType="node node" st="2 1"/>
                </dgm:if>
                <dgm:if axis="ch" func="cnt" name="Name119" op="equ" ptType="node" val="6">
                  <dgm:presOf axis="ch desOrSelf" cnt="1 0" ptType="node node" st="3 1"/>
                </dgm:if>
                <dgm:else name="Name120">
                  <dgm:presOf axis="ch desOrSelf" cnt="1 0" ptType="node node" st="4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21"/>
    </dgm:choose>
    <dgm:choose name="Name122">
      <dgm:if axis="ch" func="cnt" name="Name123" op="gte" ptType="node" val="5">
        <dgm:layoutNode name="wedge5">
          <dgm:alg type="sp"/>
          <dgm:choose name="Name124">
            <dgm:if axis="ch" func="cnt" name="Name125" op="equ" ptType="node" val="5">
              <dgm:shape xmlns:r="http://schemas.openxmlformats.org/officeDocument/2006/relationships" r:blip="" type="pie">
                <dgm:adjLst>
                  <dgm:adj idx="1" val="198"/>
                  <dgm:adj idx="2" val="270"/>
                </dgm:adjLst>
              </dgm:shape>
            </dgm:if>
            <dgm:if axis="ch" func="cnt" name="Name126" op="equ" ptType="node" val="6">
              <dgm:shape xmlns:r="http://schemas.openxmlformats.org/officeDocument/2006/relationships" r:blip="" type="pie">
                <dgm:adjLst>
                  <dgm:adj idx="1" val="150"/>
                  <dgm:adj idx="2" val="210"/>
                </dgm:adjLst>
              </dgm:shape>
            </dgm:if>
            <dgm:else name="Name127">
              <dgm:shape xmlns:r="http://schemas.openxmlformats.org/officeDocument/2006/relationships" r:blip="" type="pie">
                <dgm:adjLst>
                  <dgm:adj idx="1" val="115.7143"/>
                  <dgm:adj idx="2" val="167.1429"/>
                </dgm:adjLst>
              </dgm:shape>
            </dgm:else>
          </dgm:choose>
          <dgm:choose name="Name128">
            <dgm:if arg="dir" func="var" name="Name129" op="equ" val="norm">
              <dgm:presOf axis="ch desOrSelf" cnt="1 0" ptType="node node" st="5 1"/>
            </dgm:if>
            <dgm:else name="Name130">
              <dgm:choose name="Name131">
                <dgm:if axis="ch" func="cnt" name="Name132" op="equ" ptType="node" val="5">
                  <dgm:presOf axis="ch desOrSelf" cnt="1 0" ptType="node node" st="1 1"/>
                </dgm:if>
                <dgm:if axis="ch" func="cnt" name="Name133" op="equ" ptType="node" val="6">
                  <dgm:presOf axis="ch desOrSelf" cnt="1 0" ptType="node node" st="2 1"/>
                </dgm:if>
                <dgm:else name="Name134">
                  <dgm:presOf axis="ch desOrSelf" cnt="1 0" ptType="node node" st="3 1"/>
                </dgm:else>
              </dgm:choose>
            </dgm:else>
          </dgm:choose>
          <dgm:constrLst/>
          <dgm:ruleLst/>
        </dgm:layoutNode>
        <dgm:layoutNode moveWith="wedge5" name="dummy5a">
          <dgm:alg type="sp"/>
          <dgm:shape xmlns:r="http://schemas.openxmlformats.org/officeDocument/2006/relationships" r:blip="">
            <dgm:adjLst/>
          </dgm:shape>
          <dgm:presOf/>
          <dgm:constrLst>
            <dgm:constr type="w" val="1"/>
            <dgm:constr type="h" val="1"/>
          </dgm:constrLst>
          <dgm:ruleLst/>
        </dgm:layoutNode>
        <dgm:layoutNode moveWith="wedge5" name="dummy5b">
          <dgm:alg type="sp"/>
          <dgm:shape xmlns:r="http://schemas.openxmlformats.org/officeDocument/2006/relationships" r:blip="">
            <dgm:adjLst/>
          </dgm:shape>
          <dgm:presOf/>
          <dgm:constrLst>
            <dgm:constr type="w" val="1"/>
            <dgm:constr type="h" val="1"/>
          </dgm:constrLst>
          <dgm:ruleLst/>
        </dgm:layoutNode>
        <dgm:layoutNode moveWith="wedge5" name="wedge5Tx">
          <dgm:alg type="tx"/>
          <dgm:shape xmlns:r="http://schemas.openxmlformats.org/officeDocument/2006/relationships" hideGeom="1" r:blip="" type="rect">
            <dgm:adjLst/>
          </dgm:shape>
          <dgm:varLst>
            <dgm:chMax val="0"/>
            <dgm:chPref val="0"/>
            <dgm:bulletEnabled val="1"/>
          </dgm:varLst>
          <dgm:choose name="Name135">
            <dgm:if arg="dir" func="var" name="Name136" op="equ" val="norm">
              <dgm:presOf axis="ch desOrSelf" cnt="1 0" ptType="node node" st="5 1"/>
            </dgm:if>
            <dgm:else name="Name137">
              <dgm:choose name="Name138">
                <dgm:if axis="ch" func="cnt" name="Name139" op="equ" ptType="node" val="5">
                  <dgm:presOf axis="ch desOrSelf" cnt="1 0" ptType="node node" st="1 1"/>
                </dgm:if>
                <dgm:if axis="ch" func="cnt" name="Name140" op="equ" ptType="node" val="6">
                  <dgm:presOf axis="ch desOrSelf" cnt="1 0" ptType="node node" st="2 1"/>
                </dgm:if>
                <dgm:else name="Name141">
                  <dgm:presOf axis="ch desOrSelf" cnt="1 0" ptType="node node" st="3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42"/>
    </dgm:choose>
    <dgm:choose name="Name143">
      <dgm:if axis="ch" func="cnt" name="Name144" op="gte" ptType="node" val="6">
        <dgm:layoutNode name="wedge6">
          <dgm:alg type="sp"/>
          <dgm:choose name="Name145">
            <dgm:if axis="ch" func="cnt" name="Name146" op="equ" ptType="node" val="6">
              <dgm:shape xmlns:r="http://schemas.openxmlformats.org/officeDocument/2006/relationships" r:blip="" type="pie">
                <dgm:adjLst>
                  <dgm:adj idx="1" val="210"/>
                  <dgm:adj idx="2" val="270"/>
                </dgm:adjLst>
              </dgm:shape>
            </dgm:if>
            <dgm:else name="Name147">
              <dgm:shape xmlns:r="http://schemas.openxmlformats.org/officeDocument/2006/relationships" r:blip="" type="pie">
                <dgm:adjLst>
                  <dgm:adj idx="1" val="167.1429"/>
                  <dgm:adj idx="2" val="218.5714"/>
                </dgm:adjLst>
              </dgm:shape>
            </dgm:else>
          </dgm:choose>
          <dgm:choose name="Name148">
            <dgm:if arg="dir" func="var" name="Name149" op="equ" val="norm">
              <dgm:presOf axis="ch desOrSelf" cnt="1 0" ptType="node node" st="6 1"/>
            </dgm:if>
            <dgm:else name="Name150">
              <dgm:choose name="Name151">
                <dgm:if axis="ch" func="cnt" name="Name152" op="equ" ptType="node" val="6">
                  <dgm:presOf axis="ch desOrSelf" cnt="1 0" ptType="node node" st="1 1"/>
                </dgm:if>
                <dgm:else name="Name153">
                  <dgm:presOf axis="ch desOrSelf" cnt="1 0" ptType="node node" st="2 1"/>
                </dgm:else>
              </dgm:choose>
            </dgm:else>
          </dgm:choose>
          <dgm:constrLst/>
          <dgm:ruleLst/>
        </dgm:layoutNode>
        <dgm:layoutNode moveWith="wedge6" name="dummy6a">
          <dgm:alg type="sp"/>
          <dgm:shape xmlns:r="http://schemas.openxmlformats.org/officeDocument/2006/relationships" r:blip="">
            <dgm:adjLst/>
          </dgm:shape>
          <dgm:presOf/>
          <dgm:constrLst>
            <dgm:constr type="w" val="1"/>
            <dgm:constr type="h" val="1"/>
          </dgm:constrLst>
          <dgm:ruleLst/>
        </dgm:layoutNode>
        <dgm:layoutNode moveWith="wedge6" name="dummy6b">
          <dgm:alg type="sp"/>
          <dgm:shape xmlns:r="http://schemas.openxmlformats.org/officeDocument/2006/relationships" r:blip="">
            <dgm:adjLst/>
          </dgm:shape>
          <dgm:presOf/>
          <dgm:constrLst>
            <dgm:constr type="w" val="1"/>
            <dgm:constr type="h" val="1"/>
          </dgm:constrLst>
          <dgm:ruleLst/>
        </dgm:layoutNode>
        <dgm:layoutNode moveWith="wedge6" name="wedge6Tx">
          <dgm:alg type="tx"/>
          <dgm:shape xmlns:r="http://schemas.openxmlformats.org/officeDocument/2006/relationships" hideGeom="1" r:blip="" type="rect">
            <dgm:adjLst/>
          </dgm:shape>
          <dgm:varLst>
            <dgm:chMax val="0"/>
            <dgm:chPref val="0"/>
            <dgm:bulletEnabled val="1"/>
          </dgm:varLst>
          <dgm:choose name="Name154">
            <dgm:if arg="dir" func="var" name="Name155" op="equ" val="norm">
              <dgm:presOf axis="ch desOrSelf" cnt="1 0" ptType="node node" st="6 1"/>
            </dgm:if>
            <dgm:else name="Name156">
              <dgm:choose name="Name157">
                <dgm:if axis="ch" func="cnt" name="Name158" op="equ" ptType="node" val="6">
                  <dgm:presOf axis="ch desOrSelf" cnt="1 0" ptType="node node" st="1 1"/>
                </dgm:if>
                <dgm:else name="Name159">
                  <dgm:presOf axis="ch desOrSelf" cnt="1 0" ptType="node node" st="2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60"/>
    </dgm:choose>
    <dgm:choose name="Name161">
      <dgm:if axis="ch" func="cnt" name="Name162" op="gte" ptType="node" val="7">
        <dgm:layoutNode name="wedge7">
          <dgm:alg type="sp"/>
          <dgm:shape xmlns:r="http://schemas.openxmlformats.org/officeDocument/2006/relationships" r:blip="" type="pie">
            <dgm:adjLst>
              <dgm:adj idx="1" val="218.5714"/>
              <dgm:adj idx="2" val="270"/>
            </dgm:adjLst>
          </dgm:shape>
          <dgm:choose name="Name163">
            <dgm:if arg="dir" func="var" name="Name164" op="equ" val="norm">
              <dgm:presOf axis="ch desOrSelf" cnt="1 0" ptType="node node" st="7 1"/>
            </dgm:if>
            <dgm:else name="Name165">
              <dgm:presOf axis="ch desOrSelf" cnt="1 0" ptType="node node" st="1 1"/>
            </dgm:else>
          </dgm:choose>
          <dgm:constrLst/>
          <dgm:ruleLst/>
        </dgm:layoutNode>
        <dgm:layoutNode moveWith="wedge7" name="dummy7a">
          <dgm:alg type="sp"/>
          <dgm:shape xmlns:r="http://schemas.openxmlformats.org/officeDocument/2006/relationships" r:blip="">
            <dgm:adjLst/>
          </dgm:shape>
          <dgm:presOf/>
          <dgm:constrLst>
            <dgm:constr type="w" val="1"/>
            <dgm:constr type="h" val="1"/>
          </dgm:constrLst>
          <dgm:ruleLst/>
        </dgm:layoutNode>
        <dgm:layoutNode moveWith="wedge7" name="dummy7b">
          <dgm:alg type="sp"/>
          <dgm:shape xmlns:r="http://schemas.openxmlformats.org/officeDocument/2006/relationships" r:blip="">
            <dgm:adjLst/>
          </dgm:shape>
          <dgm:presOf/>
          <dgm:constrLst>
            <dgm:constr type="w" val="1"/>
            <dgm:constr type="h" val="1"/>
          </dgm:constrLst>
          <dgm:ruleLst/>
        </dgm:layoutNode>
        <dgm:layoutNode moveWith="wedge7" name="wedge7Tx">
          <dgm:alg type="tx"/>
          <dgm:shape xmlns:r="http://schemas.openxmlformats.org/officeDocument/2006/relationships" hideGeom="1" r:blip="" type="rect">
            <dgm:adjLst/>
          </dgm:shape>
          <dgm:varLst>
            <dgm:chMax val="0"/>
            <dgm:chPref val="0"/>
            <dgm:bulletEnabled val="1"/>
          </dgm:varLst>
          <dgm:choose name="Name166">
            <dgm:if arg="dir" func="var" name="Name167" op="equ" val="norm">
              <dgm:presOf axis="ch desOrSelf" cnt="1 0" ptType="node node" st="7 1"/>
            </dgm:if>
            <dgm:else name="Name168">
              <dgm:presOf axis="ch desOrSelf" cnt="1 0" ptType="node node" st="1 1"/>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69"/>
    </dgm:choose>
    <dgm:choose name="Name170">
      <dgm:if axis="ch" func="cnt" name="Name171" op="equ" ptType="node" val="1">
        <dgm:forEach axis="ch" cnt="1" hideLastTrans="0" name="Name172" ptType="sibTrans">
          <dgm:layoutNode name="arrowWedge1single" styleLbl="fgSibTrans2D1">
            <dgm:shape xmlns:r="http://schemas.openxmlformats.org/officeDocument/2006/relationships" r:blip="" type="conn">
              <dgm:adjLst/>
            </dgm:shape>
            <dgm:choose name="Name173">
              <dgm:if arg="dir" func="var" name="Name174"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presOf/>
            <dgm:constrLst>
              <dgm:constr type="w" val="1"/>
              <dgm:constr type="begPad"/>
              <dgm:constr type="endPad"/>
            </dgm:constrLst>
            <dgm:ruleLst/>
          </dgm:layoutNode>
        </dgm:forEach>
      </dgm:if>
      <dgm:if axis="ch" func="cnt" name="Name176" op="gte" ptType="node" val="2">
        <dgm:forEach axis="ch" cnt="1" hideLastTrans="0" name="Name177" ptType="sibTrans">
          <dgm:layoutNode name="arrowWedge1" styleLbl="fgSibTrans2D1">
            <dgm:shape xmlns:r="http://schemas.openxmlformats.org/officeDocument/2006/relationships" r:blip="" type="conn">
              <dgm:adjLst/>
            </dgm:shape>
            <dgm:choose name="Name178">
              <dgm:if arg="dir" func="var" name="Name179"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presOf/>
            <dgm:constrLst>
              <dgm:constr type="w" val="1"/>
              <dgm:constr type="begPad"/>
              <dgm:constr type="endPad"/>
            </dgm:constrLst>
            <dgm:ruleLst/>
          </dgm:layoutNode>
        </dgm:forEach>
      </dgm:if>
      <dgm:else name="Name181"/>
    </dgm:choose>
    <dgm:forEach axis="ch" cnt="1" hideLastTrans="0" name="Name182" ptType="sibTrans" st="2">
      <dgm:layoutNode name="arrowWedge2" styleLbl="fgSibTrans2D1">
        <dgm:shape xmlns:r="http://schemas.openxmlformats.org/officeDocument/2006/relationships" r:blip="" type="conn">
          <dgm:adjLst/>
        </dgm:shape>
        <dgm:choose name="Name183">
          <dgm:if arg="dir" func="var" name="Name184"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86" ptType="sibTrans" st="3">
      <dgm:layoutNode name="arrowWedge3" styleLbl="fgSibTrans2D1">
        <dgm:shape xmlns:r="http://schemas.openxmlformats.org/officeDocument/2006/relationships" r:blip="" type="conn">
          <dgm:adjLst/>
        </dgm:shape>
        <dgm:choose name="Name187">
          <dgm:if arg="dir" func="var" name="Name188"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0" ptType="sibTrans" st="4">
      <dgm:layoutNode name="arrowWedge4" styleLbl="fgSibTrans2D1">
        <dgm:shape xmlns:r="http://schemas.openxmlformats.org/officeDocument/2006/relationships" r:blip="" type="conn">
          <dgm:adjLst/>
        </dgm:shape>
        <dgm:choose name="Name191">
          <dgm:if arg="dir" func="var" name="Name192"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4" ptType="sibTrans" st="5">
      <dgm:layoutNode name="arrowWedge5" styleLbl="fgSibTrans2D1">
        <dgm:shape xmlns:r="http://schemas.openxmlformats.org/officeDocument/2006/relationships" r:blip="" type="conn">
          <dgm:adjLst/>
        </dgm:shape>
        <dgm:choose name="Name195">
          <dgm:if arg="dir" func="var" name="Name196"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8" ptType="sibTrans" st="6">
      <dgm:layoutNode name="arrowWedge6" styleLbl="fgSibTrans2D1">
        <dgm:shape xmlns:r="http://schemas.openxmlformats.org/officeDocument/2006/relationships" r:blip="" type="conn">
          <dgm:adjLst/>
        </dgm:shape>
        <dgm:choose name="Name199">
          <dgm:if arg="dir" func="var" name="Name200"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202" ptType="sibTrans" st="7">
      <dgm:layoutNode name="arrowWedge7" styleLbl="fgSibTrans2D1">
        <dgm:shape xmlns:r="http://schemas.openxmlformats.org/officeDocument/2006/relationships" r:blip="" type="conn">
          <dgm:adjLst/>
        </dgm:shape>
        <dgm:choose name="Name203">
          <dgm:if arg="dir" func="var" name="Name204"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pri="19000" type="process"/>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destId="1" destOrd="0" modelId="10" srcId="0" srcOrd="0"/>
        <dgm:cxn destId="2" destOrd="0" modelId="11" srcId="0" srcOrd="1"/>
        <dgm:cxn destId="3" destOrd="0" modelId="12" srcId="0" srcOrd="2"/>
        <dgm:cxn destId="4" destOrd="0" modelId="13" srcId="0" srcOrd="3"/>
        <dgm:cxn destId="5" destOrd="0" modelId="14" srcId="0" srcOrd="4"/>
        <dgm:cxn destId="6" destOrd="0" modelId="15" srcId="0" srcOrd="5"/>
        <dgm:cxn destId="7" destOrd="0" modelId="16" srcId="0" srcOrd="6"/>
        <dgm:cxn destId="8" destOrd="0" modelId="17" srcId="0" srcOrd="7"/>
        <dgm:cxn destId="9" destOrd="0" modelId="18" srcId="0" srcOrd="8"/>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Name0">
    <dgm:shape xmlns:r="http://schemas.openxmlformats.org/officeDocument/2006/relationships" r:blip="">
      <dgm:adjLst/>
    </dgm:shape>
    <dgm:varLst>
      <dgm:dir/>
      <dgm:resizeHandles/>
    </dgm:varLst>
    <dgm:choose name="Name1">
      <dgm:if arg="dir" func="var" name="Name2"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presOf/>
    <dgm:constrLst>
      <dgm:constr for="ch" forName="compNode" refType="w" type="w"/>
      <dgm:constr fact="0.6" for="ch" forName="compNode" refType="w" type="h"/>
      <dgm:constr fact="0.25" for="ch" forName="sibTrans" op="equ" refFor="ch" refForName="compNode" refType="h" type="h"/>
      <dgm:constr fact="0.33" refType="w" type="sp"/>
      <dgm:constr for="des" forName="node" op="equ" type="primFontSz" val="65"/>
    </dgm:constrLst>
    <dgm:ruleLst/>
    <dgm:forEach axis="ch" name="nodesForEach" ptType="node">
      <dgm:layoutNode name="compNode">
        <dgm:alg type="composite"/>
        <dgm:shape xmlns:r="http://schemas.openxmlformats.org/officeDocument/2006/relationships" r:blip="">
          <dgm:adjLst/>
        </dgm:shape>
        <dgm:layoutNode moveWith="node" name="dummyConnPt" styleLbl="node1">
          <dgm:alg type="sp"/>
          <dgm:shape xmlns:r="http://schemas.openxmlformats.org/officeDocument/2006/relationships" r:blip="">
            <dgm:adjLst/>
          </dgm:shape>
          <dgm:presOf/>
          <dgm:constrLst>
            <dgm:constr type="w" val="1"/>
            <dgm:constr type="h" val="1"/>
          </dgm:constrLst>
          <dgm:ruleLst/>
        </dgm:layoutNode>
        <dgm:layoutNode name="node">
          <dgm:alg type="tx"/>
          <dgm:shape xmlns:r="http://schemas.openxmlformats.org/officeDocument/2006/relationships" r:blip="" type="roundRect">
            <dgm:adjLst>
              <dgm:adj idx="1" val="0.1"/>
            </dgm:adjLst>
          </dgm:shape>
          <dgm:varLst>
            <dgm:bulletEnabled val="1"/>
          </dgm:varLst>
          <dgm:presOf axis="desOrSelf" ptType="node"/>
          <dgm:constrLst>
            <dgm:constr fact="0.3" refType="primFontSz" type="tMarg"/>
            <dgm:constr fact="0.3" refType="primFontSz" type="bMarg"/>
            <dgm:constr fact="0.3" refType="primFontSz" type="lMarg"/>
            <dgm:constr fact="0.3" refType="primFontSz" type="rMarg"/>
            <dgm:constr type="primFontSz" val="65"/>
          </dgm:constrLst>
          <dgm:ruleLst>
            <dgm:rule fact="NaN" max="NaN" type="primFontSz" val="5"/>
          </dgm:ruleLst>
        </dgm:layoutNode>
        <dgm:presOf/>
        <dgm:choose name="Name4">
          <dgm:if arg="dir" axis="self" func="var" name="Name5" op="equ" val="norm">
            <dgm:constrLst>
              <dgm:constr fact="0.2" for="ch" forName="dummyConnPt" refType="w" type="l"/>
              <dgm:constr fact="0.145" for="ch" forName="dummyConnPt" refType="w" type="t"/>
              <dgm:constr for="ch" forName="node" type="l"/>
              <dgm:constr for="ch" forName="node" type="t"/>
              <dgm:constr for="ch" forName="node" refType="h" type="h"/>
              <dgm:constr for="ch" forName="node" refType="w" type="w"/>
            </dgm:constrLst>
          </dgm:if>
          <dgm:else name="Name6">
            <dgm:constrLst>
              <dgm:constr fact="0.8" for="ch" forName="dummyConnPt" refType="w" type="l"/>
              <dgm:constr fact="0.145" for="ch" forName="dummyConnPt" refType="w" type="t"/>
              <dgm:constr for="ch" forName="node" type="l"/>
              <dgm:constr for="ch" forName="node" type="t"/>
              <dgm:constr for="ch" forName="node" refType="h" type="h"/>
              <dgm:constr for="ch" forName="node" refType="w" type="w"/>
            </dgm:constrLst>
          </dgm:else>
        </dgm:choose>
        <dgm:ruleLst/>
      </dgm:layoutNode>
      <dgm:forEach axis="followSib" cnt="1" name="sibTransForEach">
        <dgm:layoutNode name="sibTrans" styleLbl="bgSibTrans2D1">
          <dgm:shape xmlns:r="http://schemas.openxmlformats.org/officeDocument/2006/relationships" r:blip="" type="conn" zOrderOff="-2">
            <dgm:adjLst/>
          </dgm:shape>
          <dgm:choose name="Name7">
            <dgm:if arg="dir" axis="self" func="var" name="Name8"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pri="15000" type="process"/>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destId="1" destOrd="0" modelId="4" srcId="0" srcOrd="0"/>
        <dgm:cxn destId="2" destOrd="0" modelId="5" srcId="0" srcOrd="0"/>
        <dgm:cxn destId="3" destOrd="0" modelId="6" srcId="1" srcOrd="1"/>
        <dgm:cxn destId="21" destOrd="0" modelId="23" srcId="2" srcOrd="0"/>
        <dgm:cxn destId="22" destOrd="0" modelId="24" srcId="2" srcOrd="1"/>
        <dgm:cxn destId="31" destOrd="0" modelId="33" srcId="1" srcOrd="0"/>
      </dgm:cxnLst>
      <dgm:bg/>
      <dgm:whole/>
    </dgm:dataModel>
  </dgm:sampData>
  <dgm:styleData>
    <dgm:dataModel>
      <dgm:ptLst>
        <dgm:pt modelId="0" type="doc"/>
        <dgm:pt modelId="1"/>
        <dgm:pt modelId="11"/>
        <dgm:pt modelId="2"/>
        <dgm:pt modelId="22"/>
      </dgm:ptLst>
      <dgm:cxnLst>
        <dgm:cxn destId="1" destOrd="0" modelId="3" srcId="0" srcOrd="0"/>
        <dgm:cxn destId="2" destOrd="0" modelId="4" srcId="0" srcOrd="0"/>
        <dgm:cxn destId="11" destOrd="0" modelId="5" srcId="1" srcOrd="0"/>
        <dgm:cxn destId="22" destOrd="0" modelId="6" srcId="2" srcOrd="0"/>
      </dgm:cxnLst>
      <dgm:bg/>
      <dgm:whole/>
    </dgm:dataModel>
  </dgm:styleData>
  <dgm:clrData>
    <dgm:dataModel>
      <dgm:ptLst>
        <dgm:pt modelId="0" type="doc"/>
        <dgm:pt modelId="1"/>
        <dgm:pt modelId="11"/>
        <dgm:pt modelId="2"/>
        <dgm:pt modelId="21"/>
        <dgm:pt modelId="3"/>
        <dgm:pt modelId="31"/>
        <dgm:pt modelId="4"/>
        <dgm:pt modelId="41"/>
      </dgm:ptLst>
      <dgm:cxnLst>
        <dgm:cxn destId="1" destOrd="0" modelId="5" srcId="0" srcOrd="0"/>
        <dgm:cxn destId="2" destOrd="0" modelId="6" srcId="0" srcOrd="1"/>
        <dgm:cxn destId="3" destOrd="0" modelId="7" srcId="0" srcOrd="2"/>
        <dgm:cxn destId="4" destOrd="0" modelId="8" srcId="0" srcOrd="3"/>
        <dgm:cxn destId="11" destOrd="0" modelId="51" srcId="1" srcOrd="0"/>
        <dgm:cxn destId="21" destOrd="0" modelId="61" srcId="2" srcOrd="0"/>
        <dgm:cxn destId="31" destOrd="0" modelId="71" srcId="3" srcOrd="0"/>
        <dgm:cxn destId="41" destOrd="0" modelId="81" srcId="4" srcOrd="0"/>
      </dgm:cxnLst>
      <dgm:bg/>
      <dgm:whole/>
    </dgm:dataModel>
  </dgm:clrData>
  <dgm:layoutNode name="Name0">
    <dgm:shape xmlns:r="http://schemas.openxmlformats.org/officeDocument/2006/relationships" r:blip="">
      <dgm:adjLst/>
    </dgm:shape>
    <dgm:varLst>
      <dgm:dir/>
      <dgm:animLvl val="lvl"/>
      <dgm:resizeHandles val="exact"/>
    </dgm:varLst>
    <dgm:choose name="Name1">
      <dgm:if arg="dir" func="var" name="Name2"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presOf/>
    <dgm:constrLst>
      <dgm:constr for="des" forName="header" refType="h" type="h"/>
      <dgm:constr fact="4" for="des" forName="header" op="equ" refFor="des" refForName="header" refType="h" type="w"/>
      <dgm:constr for="des" forName="child" op="equ" refFor="des" refForName="header" refType="h" type="h"/>
      <dgm:constr for="des" forName="child" op="equ" refFor="des" refForName="header" refType="w" type="w"/>
      <dgm:constr fact="0.14" for="ch" forName="hSp" op="equ" refFor="des" refForName="header" refType="w" type="w"/>
      <dgm:constr fact="0.35" for="des" forName="parTrans" op="equ" refFor="des" refForName="header" refType="h" type="h"/>
      <dgm:constr for="des" forName="sibTrans" op="equ" refFor="des" refForName="parTrans" refType="h" type="h"/>
      <dgm:constr for="des" forName="child" op="equ" type="primFontSz" val="65"/>
      <dgm:constr for="des" forName="header" op="equ" type="primFontSz" val="65"/>
    </dgm:constrLst>
    <dgm:ruleLst/>
    <dgm:forEach axis="ch" name="Name4" ptType="node">
      <dgm:layoutNode name="vertFlow">
        <dgm:shape xmlns:r="http://schemas.openxmlformats.org/officeDocument/2006/relationships" r:blip="">
          <dgm:adjLst/>
        </dgm:shape>
        <dgm:layoutNode name="header" styleLbl="node1">
          <dgm:alg type="tx"/>
          <dgm:shape xmlns:r="http://schemas.openxmlformats.org/officeDocument/2006/relationships" r:blip="" type="roundRect">
            <dgm:adjLst>
              <dgm:adj idx="1" val="0.1"/>
            </dgm:adjLst>
          </dgm:shape>
          <dgm:presOf axis="self"/>
          <dgm:constrLst>
            <dgm:constr fact="0.1" refType="primFontSz" type="tMarg"/>
            <dgm:constr fact="0.1" refType="primFontSz" type="bMarg"/>
            <dgm:constr fact="0.1" refType="primFontSz" type="lMarg"/>
            <dgm:constr fact="0.1" refType="primFontSz" type="rMarg"/>
          </dgm:constrLst>
          <dgm:ruleLst>
            <dgm:rule fact="NaN" max="NaN" type="primFontSz" val="5"/>
          </dgm:ruleLst>
        </dgm:layoutNode>
        <dgm:choose name="Name5">
          <dgm:if arg="dir" func="var" name="Name6"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presOf/>
        <dgm:constrLst/>
        <dgm:ruleLst/>
        <dgm:forEach axis="ch" cnt="1" name="Name8" ptType="parTrans">
          <dgm:layoutNode name="parTrans" styleLbl="sibTrans2D1">
            <dgm:alg type="conn">
              <dgm:param type="begPts" val="auto"/>
              <dgm:param type="endPts" val="auto"/>
            </dgm:alg>
            <dgm:shape xmlns:r="http://schemas.openxmlformats.org/officeDocument/2006/relationships" r:blip="" type="conn">
              <dgm:adjLst/>
            </dgm:shape>
            <dgm:presOf axis="self"/>
            <dgm:constrLst>
              <dgm:constr refType="h" type="w"/>
              <dgm:constr type="connDist"/>
              <dgm:constr fact="0.25" refType="h" type="wArH"/>
              <dgm:constr fact="2" refType="wArH" type="hArH"/>
              <dgm:constr fact="0.667" refType="hArH" type="stemThick"/>
              <dgm:constr fact="0.25" refType="connDist" type="begPad"/>
              <dgm:constr fact="0.25" refType="connDist" type="endPad"/>
            </dgm:constrLst>
            <dgm:ruleLst/>
          </dgm:layoutNode>
        </dgm:forEach>
        <dgm:forEach axis="ch" name="Name9" ptType="node">
          <dgm:layoutNode name="child" styleLbl="alignAccFollowNode1">
            <dgm:alg type="tx"/>
            <dgm:shape xmlns:r="http://schemas.openxmlformats.org/officeDocument/2006/relationships" r:blip="" type="roundRect">
              <dgm:adjLst>
                <dgm:adj idx="1" val="0.1"/>
              </dgm:adjLst>
            </dgm:shape>
            <dgm:varLst>
              <dgm:chMax val="0"/>
              <dgm:bulletEnabled val="1"/>
            </dgm:varLst>
            <dgm:presOf axis="desOrSelf" ptType="node"/>
            <dgm:constrLst>
              <dgm:constr fact="0.1" refType="primFontSz" type="tMarg"/>
              <dgm:constr fact="0.1" refType="primFontSz" type="bMarg"/>
              <dgm:constr fact="0.1" refType="primFontSz" type="lMarg"/>
              <dgm:constr fact="0.1" refType="primFontSz" type="rMarg"/>
            </dgm:constrLst>
            <dgm:ruleLst>
              <dgm:rule fact="NaN" max="NaN" type="primFontSz" val="5"/>
            </dgm:ruleLst>
          </dgm:layoutNode>
          <dgm:forEach axis="followSib" cnt="1" name="Name10" ptType="sibTrans">
            <dgm:layoutNode name="sibTrans" styleLbl="sibTrans2D1">
              <dgm:alg type="conn">
                <dgm:param type="begPts" val="auto"/>
                <dgm:param type="endPts" val="auto"/>
              </dgm:alg>
              <dgm:shape xmlns:r="http://schemas.openxmlformats.org/officeDocument/2006/relationships" r:blip="" type="conn">
                <dgm:adjLst/>
              </dgm:shape>
              <dgm:presOf axis="self"/>
              <dgm:constrLst>
                <dgm:constr refType="h" type="w"/>
                <dgm:constr type="connDist"/>
                <dgm:constr fact="0.25" refType="h" type="wArH"/>
                <dgm:constr fact="2" refType="wArH" type="hArH"/>
                <dgm:constr fact="0.667" refType="hArH" type="stemThick"/>
                <dgm:constr fact="0.25" refType="w" type="begPad"/>
                <dgm:constr fact="0.25" refType="w" type="endPad"/>
              </dgm:constrLst>
              <dgm:ruleLst/>
            </dgm:layoutNode>
          </dgm:forEach>
        </dgm:forEach>
      </dgm:layoutNode>
      <dgm:choose name="Name11">
        <dgm:if axis="self" func="revPos" name="Name12" op="gte" ptType="nod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pri="4000" type="list"/>
  </dgm:catLst>
  <dgm:sampData>
    <dgm:dataModel>
      <dgm:ptLst>
        <dgm:pt modelId="0" type="doc"/>
        <dgm:pt modelId="1">
          <dgm:prSet phldr="1"/>
        </dgm:pt>
        <dgm:pt modelId="2">
          <dgm:prSet phldr="1"/>
        </dgm:pt>
        <dgm:pt modelId="3">
          <dgm:prSet phldr="1"/>
        </dgm:pt>
      </dgm:ptLst>
      <dgm:cxnLst>
        <dgm:cxn destId="1" destOrd="0" modelId="4" srcId="0" srcOrd="0"/>
        <dgm:cxn destId="2" destOrd="0" modelId="5" srcId="0" srcOrd="1"/>
        <dgm:cxn destId="3" destOrd="0" modelId="6" srcId="0" srcOrd="2"/>
      </dgm:cxnLst>
      <dgm:bg/>
      <dgm:whole/>
    </dgm:dataModel>
  </dgm:sampData>
  <dgm:styleData>
    <dgm:dataModel>
      <dgm:ptLst>
        <dgm:pt modelId="0" type="doc"/>
        <dgm:pt modelId="1"/>
        <dgm:pt modelId="2"/>
      </dgm:ptLst>
      <dgm:cxnLst>
        <dgm:cxn destId="1" destOrd="0" modelId="4" srcId="0" srcOrd="0"/>
        <dgm:cxn destId="2" destOrd="0" modelId="5"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shape xmlns:r="http://schemas.openxmlformats.org/officeDocument/2006/relationships" r:blip="">
      <dgm:adjLst/>
    </dgm:shape>
    <dgm:varLst>
      <dgm:dir/>
      <dgm:animLvl val="lvl"/>
      <dgm:resizeHandles val="exact"/>
    </dgm:varLst>
    <dgm:choose name="Name0">
      <dgm:if arg="dir" func="var" name="Name1"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presOf/>
    <dgm:constrLst>
      <dgm:constr for="ch" forName="parentLin" refType="w" type="w"/>
      <dgm:constr for="ch" forName="parentLin" type="h" val="INF"/>
      <dgm:constr fact="0.05" for="des" forName="parentLeftMargin" refType="w" type="w"/>
      <dgm:constr fact="0.7" for="des" forName="parentText" refType="w" type="w"/>
      <dgm:constr fact="0.82" for="des" forName="parentText" refFor="des" refForName="parentText" refType="primFontSz" type="h"/>
      <dgm:constr fact="-0.41" for="ch" forName="negativeSpace" refFor="des" refForName="parentText" refType="primFontSz" type="h"/>
      <dgm:constr fact="-0.82" for="ch" forName="negativeSpace" op="lte" refFor="des" refForName="parentText" refType="h" type="h"/>
      <dgm:constr fact="-0.82" for="ch" forName="negativeSpace" op="gte" refFor="des" refForName="parentText" refType="h" type="h"/>
      <dgm:constr for="ch" forName="childText" refType="w" type="w"/>
      <dgm:constr fact="0.7" for="ch" forName="childText" refFor="des" refForName="parentText" refType="primFontSz" type="h"/>
      <dgm:constr for="des" forName="parentText" type="primFontSz" val="65"/>
      <dgm:constr for="ch" forName="childText" refFor="des" refForName="parentText" refType="primFontSz" type="primFontSz"/>
      <dgm:constr fact="1.64" for="ch" forName="childText" refFor="des" refForName="parentText" refType="primFontSz" type="tMarg"/>
      <dgm:constr fact="3.28" for="ch" forName="childText" op="lte" refFor="des" refForName="parentText" refType="h" type="tMarg"/>
      <dgm:constr fact="3.28" for="ch" forName="childText" op="gte" refFor="des" refForName="parentText" refType="h" type="tMarg"/>
      <dgm:constr fact="0.22" for="ch" forName="childText" refType="w" type="lMarg"/>
      <dgm:constr for="ch" forName="childText" refFor="ch" refForName="childText" refType="lMarg" type="rMarg"/>
      <dgm:constr fact="0.075" for="des" forName="parentText" refType="w" type="lMarg"/>
      <dgm:constr for="des" forName="parentText" refFor="des" refForName="parentText" refType="lMarg" type="rMarg"/>
      <dgm:constr fact="0.15" for="ch" forName="spaceBetweenRectangles" refFor="des" refForName="parentText" refType="primFontSz" type="h"/>
    </dgm:constrLst>
    <dgm:ruleLst>
      <dgm:rule fact="NaN" for="des" forName="parentText" max="NaN" type="primFontSz" val="5"/>
    </dgm:ruleLst>
    <dgm:forEach axis="ch" name="Name3" ptType="node">
      <dgm:layoutNode name="parentLin">
        <dgm:shape xmlns:r="http://schemas.openxmlformats.org/officeDocument/2006/relationships" r:blip="">
          <dgm:adjLst/>
        </dgm:shape>
        <dgm:layoutNode name="parentLeftMargin">
          <dgm:alg type="sp"/>
          <dgm:shape xmlns:r="http://schemas.openxmlformats.org/officeDocument/2006/relationships" hideGeom="1" r:blip="" type="rect">
            <dgm:adjLst/>
          </dgm:shape>
          <dgm:presOf axis="self"/>
          <dgm:constrLst>
            <dgm:constr type="h"/>
          </dgm:constrLst>
          <dgm:ruleLst/>
        </dgm:layoutNode>
        <dgm:layoutNode name="parentText" styleLbl="node1">
          <dgm:shape xmlns:r="http://schemas.openxmlformats.org/officeDocument/2006/relationships" r:blip="" type="roundRect">
            <dgm:adjLst/>
          </dgm:shape>
          <dgm:varLst>
            <dgm:chMax val="0"/>
            <dgm:bulletEnabled val="1"/>
          </dgm:varLst>
          <dgm:choose name="Name7">
            <dgm:if arg="dir" func="var" name="Name8" op="equ" val="norm">
              <dgm:alg type="tx">
                <dgm:param type="parTxLTRAlign" val="l"/>
                <dgm:param type="parTxRTLAlign" val="l"/>
              </dgm:alg>
            </dgm:if>
            <dgm:else name="Name9">
              <dgm:alg type="tx">
                <dgm:param type="parTxLTRAlign" val="r"/>
                <dgm:param type="parTxRTLAlign" val="r"/>
              </dgm:alg>
            </dgm:else>
          </dgm:choose>
          <dgm:presOf axis="self" ptType="node"/>
          <dgm:constrLst>
            <dgm:constr type="tMarg"/>
            <dgm:constr type="bMarg"/>
          </dgm:constrLst>
          <dgm:ruleLst/>
        </dgm:layoutNode>
        <dgm:choose name="Name4">
          <dgm:if arg="dir" func="var" name="Name5"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presOf/>
        <dgm:constrLst/>
        <dgm:ruleLst/>
      </dgm:layoutNode>
      <dgm:layoutNode name="negativeSpace">
        <dgm:alg type="sp"/>
        <dgm:shape xmlns:r="http://schemas.openxmlformats.org/officeDocument/2006/relationships" r:blip="">
          <dgm:adjLst/>
        </dgm:shape>
        <dgm:presOf/>
        <dgm:constrLst/>
        <dgm:ruleLst/>
      </dgm:layoutNode>
      <dgm:layoutNode name="childText" styleLbl="conFgAcc1">
        <dgm:alg type="tx">
          <dgm:param type="stBulletLvl" val="1"/>
        </dgm:alg>
        <dgm:shape xmlns:r="http://schemas.openxmlformats.org/officeDocument/2006/relationships" r:blip="" type="rect" zOrderOff="-2">
          <dgm:adjLst/>
        </dgm:shape>
        <dgm:varLst>
          <dgm:bulletEnabled val="1"/>
        </dgm:varLst>
        <dgm:presOf axis="des" ptType="node"/>
        <dgm:constrLst>
          <dgm:constr refType="primFontSz" type="secFontSz"/>
        </dgm:constrLst>
        <dgm:ruleLst>
          <dgm:rule fact="NaN" max="NaN" type="h" val="INF"/>
        </dgm:ruleLst>
      </dgm:layoutNode>
      <dgm:forEach axis="followSib" cnt="1" name="Name10" ptType="sibTrans">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pri="10000" type="list"/>
    <dgm:cat pri="13000" type="relationship"/>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11" destOrd="0" modelId="13" srcId="1" srcOrd="0"/>
        <dgm:cxn destId="12" destOrd="0" modelId="14" srcId="1" srcOrd="0"/>
        <dgm:cxn destId="21" destOrd="0" modelId="23" srcId="2" srcOrd="0"/>
        <dgm:cxn destId="22" destOrd="0" modelId="24" srcId="2" srcOrd="0"/>
        <dgm:cxn destId="31" destOrd="0" modelId="33" srcId="3" srcOrd="0"/>
        <dgm:cxn destId="32" destOrd="0" modelId="34" srcId="3" srcOrd="0"/>
      </dgm:cxnLst>
      <dgm:bg/>
      <dgm:whole/>
    </dgm:dataModel>
  </dgm:sampData>
  <dgm:styleData useDef="1">
    <dgm:dataModel>
      <dgm:ptLst/>
      <dgm:bg/>
      <dgm:whole/>
    </dgm:dataModel>
  </dgm:styleData>
  <dgm:clrData useDef="1">
    <dgm:dataModel>
      <dgm:ptLst/>
      <dgm:bg/>
      <dgm:whole/>
    </dgm:dataModel>
  </dgm:clrData>
  <dgm:layoutNode name="theList">
    <dgm:shape xmlns:r="http://schemas.openxmlformats.org/officeDocument/2006/relationships" r:blip="">
      <dgm:adjLst/>
    </dgm:shape>
    <dgm:varLst>
      <dgm:dir/>
      <dgm:animLvl val="lvl"/>
      <dgm:resizeHandles val="exact"/>
    </dgm:varLst>
    <dgm:choose name="Name0">
      <dgm:if arg="dir" func="var" name="Name1" op="equ" val="norm">
        <dgm:alg type="lin"/>
      </dgm:if>
      <dgm:else name="Name2">
        <dgm:alg type="lin">
          <dgm:param type="linDir" val="fromR"/>
        </dgm:alg>
      </dgm:else>
    </dgm:choose>
    <dgm:presOf/>
    <dgm:constrLst>
      <dgm:constr for="ch" forName="compNode" refType="w" type="w"/>
      <dgm:constr for="ch" forName="compNode" refType="h" type="h"/>
      <dgm:constr fact="0.075" for="ch" forName="aSpace" refType="w" type="w"/>
      <dgm:constr fact="0.1" for="des" forName="aSpace2" refType="h" type="h"/>
      <dgm:constr for="des" forName="textNode" op="equ" type="primFontSz"/>
      <dgm:constr for="des" forName="childNode" op="equ" type="primFontSz"/>
    </dgm:constrLst>
    <dgm:ruleLst/>
    <dgm:forEach axis="ch" name="aNodeForEach" ptType="node">
      <dgm:layoutNode name="compNode">
        <dgm:alg type="composite"/>
        <dgm:shape xmlns:r="http://schemas.openxmlformats.org/officeDocument/2006/relationships" r:blip="">
          <dgm:adjLst/>
        </dgm:shape>
        <dgm:layoutNode name="aNode" styleLbl="bgShp">
          <dgm:alg type="sp"/>
          <dgm:shape xmlns:r="http://schemas.openxmlformats.org/officeDocument/2006/relationships" r:blip="" type="roundRect">
            <dgm:adjLst>
              <dgm:adj idx="1" val="0.1"/>
            </dgm:adjLst>
          </dgm:shape>
          <dgm:presOf axis="self"/>
          <dgm:constrLst/>
          <dgm:ruleLst/>
        </dgm:layoutNode>
        <dgm:layoutNode name="textNode" styleLbl="bgShp">
          <dgm:alg type="tx"/>
          <dgm:shape xmlns:r="http://schemas.openxmlformats.org/officeDocument/2006/relationships" hideGeom="1" r:blip="" type="rect">
            <dgm:adjLst>
              <dgm:adj idx="1" val="0.1"/>
            </dgm:adjLst>
          </dgm:shape>
          <dgm:presOf axis="self"/>
          <dgm:constrLst>
            <dgm:constr type="primFontSz" val="65"/>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compChildNode">
          <dgm:alg type="composite"/>
          <dgm:shape xmlns:r="http://schemas.openxmlformats.org/officeDocument/2006/relationships" r:blip="">
            <dgm:adjLst/>
          </dgm:shape>
          <dgm:layoutNode name="theInnerList">
            <dgm:alg type="lin">
              <dgm:param type="linDir" val="fromT"/>
            </dgm:alg>
            <dgm:shape xmlns:r="http://schemas.openxmlformats.org/officeDocument/2006/relationships" r:blip="">
              <dgm:adjLst/>
            </dgm:shape>
            <dgm:presOf/>
            <dgm:constrLst/>
            <dgm:ruleLst/>
            <dgm:forEach axis="ch" name="childNodeForEach" ptType="node">
              <dgm:layoutNode name="childNode" styleLbl="node1">
                <dgm:alg type="tx"/>
                <dgm:shape xmlns:r="http://schemas.openxmlformats.org/officeDocument/2006/relationships" r:blip="" type="roundRect">
                  <dgm:adjLst>
                    <dgm:adj idx="1" val="0.1"/>
                  </dgm:adjLst>
                </dgm:shape>
                <dgm:varLst>
                  <dgm:bulletEnabled val="1"/>
                </dgm:varLst>
                <dgm:presOf axis="desOrSelf" ptType="node"/>
                <dgm:constrLst>
                  <dgm:constr type="primFontSz" val="65"/>
                  <dgm:constr fact="0.15" refType="primFontSz" type="tMarg"/>
                  <dgm:constr fact="0.15" refType="primFontSz" type="bMarg"/>
                  <dgm:constr fact="0.2" refType="primFontSz" type="lMarg"/>
                  <dgm:constr fact="0.2" refType="primFontSz" type="rMarg"/>
                </dgm:constrLst>
                <dgm:ruleLst>
                  <dgm:rule fact="NaN" max="NaN" type="primFontSz" val="5"/>
                </dgm:ruleLst>
              </dgm:layoutNode>
              <dgm:choose name="Name3">
                <dgm:if axis="self" func="revPos" name="Name4" op="equ" ptType="node" val="1"/>
                <dgm:else name="Name5">
                  <dgm:layoutNode name="aSpace2">
                    <dgm:alg type="sp"/>
                    <dgm:shape xmlns:r="http://schemas.openxmlformats.org/officeDocument/2006/relationships" r:blip="">
                      <dgm:adjLst/>
                    </dgm:shape>
                    <dgm:presOf/>
                    <dgm:constrLst/>
                    <dgm:ruleLst/>
                  </dgm:layoutNode>
                </dgm:else>
              </dgm:choose>
            </dgm:forEach>
          </dgm:layoutNode>
          <dgm:presOf/>
          <dgm:constrLst>
            <dgm:constr for="des" forName="childNode" refType="w" type="w"/>
            <dgm:constr for="des" forName="childNode" refType="h" type="h"/>
          </dgm:constrLst>
          <dgm:ruleLst/>
        </dgm:layoutNode>
        <dgm:presOf/>
        <dgm:constrLst>
          <dgm:constr for="ch" forName="aNode" refType="w" type="w"/>
          <dgm:constr for="ch" forName="aNode" refType="h" type="h"/>
          <dgm:constr for="ch" forName="textNode" refType="w" type="w"/>
          <dgm:constr fact="0.3" for="ch" forName="textNode" refType="h" type="h"/>
          <dgm:constr fact="0.5" for="ch" forName="textNode" refType="w" type="ctrX"/>
          <dgm:constr fact="0.8" for="ch" forName="compChildNode" refType="w" type="w"/>
          <dgm:constr fact="0.65" for="ch" forName="compChildNode" refType="h" type="h"/>
          <dgm:constr fact="0.3" for="ch" forName="compChildNode" refType="h" type="t"/>
          <dgm:constr fact="0.5" for="ch" forName="compChildNode" refType="w" type="ctrX"/>
        </dgm:constrLst>
        <dgm:ruleLst/>
      </dgm:layoutNode>
      <dgm:choose name="Name6">
        <dgm:if axis="self" func="revPos" name="Name7" op="equ" ptType="node"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pri="14000" type="process"/>
  </dgm:catLst>
  <dgm:sampData>
    <dgm:dataModel>
      <dgm:ptLst>
        <dgm:pt modelId="0" type="doc"/>
        <dgm:pt modelId="1">
          <dgm:prSet phldr="1"/>
        </dgm:pt>
        <dgm:pt modelId="2">
          <dgm:prSet phldr="1"/>
        </dgm:pt>
        <dgm:pt modelId="3">
          <dgm:prSet phldr="1"/>
        </dgm:pt>
      </dgm:ptLst>
      <dgm:cxnLst>
        <dgm:cxn destId="1" destOrd="0" modelId="5" srcId="0" srcOrd="0"/>
        <dgm:cxn destId="2" destOrd="0" modelId="6" srcId="0" srcOrd="1"/>
        <dgm:cxn destId="3" destOrd="0" modelId="7" srcId="0" srcOrd="2"/>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6" srcId="0" srcOrd="0"/>
        <dgm:cxn destId="2" destOrd="0" modelId="7" srcId="0" srcOrd="1"/>
        <dgm:cxn destId="3" destOrd="0" modelId="8" srcId="0" srcOrd="2"/>
        <dgm:cxn destId="4" destOrd="0" modelId="9" srcId="0" srcOrd="3"/>
      </dgm:cxnLst>
      <dgm:bg/>
      <dgm:whole/>
    </dgm:dataModel>
  </dgm:clrData>
  <dgm:layoutNode name="outerComposite">
    <dgm:alg type="composite"/>
    <dgm:shape xmlns:r="http://schemas.openxmlformats.org/officeDocument/2006/relationships" r:blip="">
      <dgm:adjLst/>
    </dgm:shape>
    <dgm:layoutNode name="dummyMaxCanvas">
      <dgm:alg type="sp"/>
      <dgm:shape xmlns:r="http://schemas.openxmlformats.org/officeDocument/2006/relationships" r:blip="">
        <dgm:adjLst/>
      </dgm:shape>
      <dgm:varLst/>
      <dgm:presOf/>
      <dgm:constrLst/>
      <dgm:ruleLst/>
    </dgm:layoutNode>
    <dgm:varLst>
      <dgm:chMax val="5"/>
      <dgm:dir/>
      <dgm:resizeHandles val="exact"/>
    </dgm:varLst>
    <dgm:presOf/>
    <dgm:choose name="Name0">
      <dgm:if arg="dir" func="var" name="Name1" op="equ" val="norm">
        <dgm:constrLst>
          <dgm:constr for="ch" op="equ" ptType="node" type="primFontSz" val="65"/>
          <dgm:constr for="ch" forName="dummyMaxCanvas" refType="w" type="w"/>
          <dgm:constr for="ch" forName="dummyMaxCanvas" refType="h" type="h"/>
          <dgm:constr for="ch" forName="OneNode_1" refType="w" type="w"/>
          <dgm:constr fact="0.5" for="ch" forName="OneNode_1" refType="h" type="h"/>
          <dgm:constr fact="0.5" for="ch" forName="OneNode_1" refType="h" type="ctrY"/>
          <dgm:constr fact="0.85" for="ch" forName="TwoNodes_1" refType="w" type="w"/>
          <dgm:constr fact="0.45" for="ch" forName="TwoNodes_1" refType="h" type="h"/>
          <dgm:constr for="ch" forName="TwoNodes_1" type="t"/>
          <dgm:constr for="ch" forName="TwoNodes_1" type="l"/>
          <dgm:constr fact="0.85" for="ch" forName="TwoNodes_2" refType="w" type="w"/>
          <dgm:constr fact="0.45" for="ch" forName="TwoNodes_2" refType="h" type="h"/>
          <dgm:constr for="ch" forName="TwoNodes_2" refType="h" type="b"/>
          <dgm:constr for="ch" forName="TwoNodes_2" refType="w" type="r"/>
          <dgm:constr fact="0.65" for="ch" forName="TwoConn_1-2" refFor="ch" refForName="TwoNodes_1" refType="h" type="w"/>
          <dgm:constr fact="0.65" for="ch" forName="TwoConn_1-2" refFor="ch" refForName="TwoNodes_1" refType="h" type="h"/>
          <dgm:constr fact="0.5" for="ch" forName="TwoConn_1-2" refType="h" type="ctrY"/>
          <dgm:constr for="ch" forName="TwoConn_1-2" refFor="ch" refForName="TwoNodes_1" refType="r" type="r"/>
          <dgm:constr for="ch" forName="TwoNodes_1_text" refFor="ch" refForName="TwoConn_1-2" refType="l" type="r"/>
          <dgm:constr fact="-0.5" for="ch" forName="TwoNodes_1_text" refFor="ch" refForName="TwoConn_1-2" refType="w" type="rOff"/>
          <dgm:constr for="ch" forName="TwoNodes_1_text" refFor="ch" refForName="TwoNodes_1" refType="t" type="t"/>
          <dgm:constr for="ch" forName="TwoNodes_1_text" refFor="ch" refForName="TwoNodes_1" refType="b" type="b"/>
          <dgm:constr for="ch" forName="TwoNodes_1_text" refFor="ch" refForName="TwoNodes_1" refType="l" type="l"/>
          <dgm:constr for="ch" forName="TwoNodes_2_text" refFor="ch" refForName="TwoConn_1-2" refType="l" type="r"/>
          <dgm:constr for="ch" forName="TwoNodes_2_text" refFor="ch" refForName="TwoNodes_2" refType="t" type="t"/>
          <dgm:constr for="ch" forName="TwoNodes_2_text" refFor="ch" refForName="TwoNodes_2" refType="b" type="b"/>
          <dgm:constr for="ch" forName="TwoNodes_2_text" refFor="ch" refForName="TwoNodes_2" refType="l" type="l"/>
          <dgm:constr fact="0.85" for="ch" forName="ThreeNodes_1" refType="w" type="w"/>
          <dgm:constr fact="0.3" for="ch" forName="ThreeNodes_1" refType="h" type="h"/>
          <dgm:constr for="ch" forName="ThreeNodes_1" type="t"/>
          <dgm:constr for="ch" forName="ThreeNodes_1" type="l"/>
          <dgm:constr fact="0.85" for="ch" forName="ThreeNodes_2" refType="w" type="w"/>
          <dgm:constr fact="0.3" for="ch" forName="ThreeNodes_2" refType="h" type="h"/>
          <dgm:constr fact="0.5" for="ch" forName="ThreeNodes_2" refType="h" type="ctrY"/>
          <dgm:constr fact="0.5" for="ch" forName="ThreeNodes_2" refType="w" type="ctrX"/>
          <dgm:constr fact="0.85" for="ch" forName="ThreeNodes_3" refType="w" type="w"/>
          <dgm:constr fact="0.3" for="ch" forName="ThreeNodes_3" refType="h" type="h"/>
          <dgm:constr for="ch" forName="ThreeNodes_3" refType="h" type="b"/>
          <dgm:constr for="ch" forName="ThreeNodes_3" refType="w" type="r"/>
          <dgm:constr fact="0.65" for="ch" forName="ThreeConn_1-2" refFor="ch" refForName="ThreeNodes_1" refType="h" type="w"/>
          <dgm:constr fact="0.65" for="ch" forName="ThreeConn_1-2" refFor="ch" refForName="ThreeNodes_1" refType="h" type="h"/>
          <dgm:constr fact="0.325" for="ch" forName="ThreeConn_1-2" refType="h" type="ctrY"/>
          <dgm:constr for="ch" forName="ThreeConn_1-2" refFor="ch" refForName="ThreeNodes_1" refType="r" type="r"/>
          <dgm:constr fact="0.65" for="ch" forName="ThreeConn_2-3" refFor="ch" refForName="ThreeNodes_2" refType="h" type="w"/>
          <dgm:constr fact="0.65" for="ch" forName="ThreeConn_2-3" refFor="ch" refForName="ThreeNodes_2" refType="h" type="h"/>
          <dgm:constr fact="0.673" for="ch" forName="ThreeConn_2-3" refType="h" type="ctrY"/>
          <dgm:constr for="ch" forName="ThreeConn_2-3" refFor="ch" refForName="ThreeNodes_2" refType="r" type="r"/>
          <dgm:constr for="ch" forName="ThreeNodes_1_text" refFor="ch" refForName="ThreeConn_1-2" refType="l" type="r"/>
          <dgm:constr fact="-0.57" for="ch" forName="ThreeNodes_1_text" refFor="ch" refForName="ThreeConn_1-2" refType="w" type="rOff"/>
          <dgm:constr for="ch" forName="ThreeNodes_1_text" refFor="ch" refForName="ThreeNodes_1" refType="t" type="t"/>
          <dgm:constr for="ch" forName="ThreeNodes_1_text" refFor="ch" refForName="ThreeNodes_1" refType="b" type="b"/>
          <dgm:constr for="ch" forName="ThreeNodes_1_text" refFor="ch" refForName="ThreeNodes_1" refType="l" type="l"/>
          <dgm:constr for="ch" forName="ThreeNodes_2_text" refFor="ch" refForName="ThreeConn_1-2" refType="l" type="r"/>
          <dgm:constr for="ch" forName="ThreeNodes_2_text" refFor="ch" refForName="ThreeNodes_2" refType="t" type="t"/>
          <dgm:constr for="ch" forName="ThreeNodes_2_text" refFor="ch" refForName="ThreeNodes_2" refType="b" type="b"/>
          <dgm:constr for="ch" forName="ThreeNodes_2_text" refFor="ch" refForName="ThreeNodes_2" refType="l" type="l"/>
          <dgm:constr for="ch" forName="ThreeNodes_3_text" refFor="ch" refForName="ThreeConn_2-3" refType="l" type="r"/>
          <dgm:constr for="ch" forName="ThreeNodes_3_text" refFor="ch" refForName="ThreeNodes_3" refType="t" type="t"/>
          <dgm:constr for="ch" forName="ThreeNodes_3_text" refFor="ch" refForName="ThreeNodes_3" refType="b" type="b"/>
          <dgm:constr for="ch" forName="ThreeNodes_3_text" refFor="ch" refForName="ThreeNodes_3" refType="l" type="l"/>
          <dgm:constr fact="0.8" for="ch" forName="FourNodes_1" refType="w" type="w"/>
          <dgm:constr fact="0.22" for="ch" forName="FourNodes_1" refType="h" type="h"/>
          <dgm:constr for="ch" forName="FourNodes_1" type="t"/>
          <dgm:constr for="ch" forName="FourNodes_1" type="l"/>
          <dgm:constr fact="0.8" for="ch" forName="FourNodes_2" refType="w" type="w"/>
          <dgm:constr fact="0.22" for="ch" forName="FourNodes_2" refType="h" type="h"/>
          <dgm:constr fact="0.37" for="ch" forName="FourNodes_2" refType="h" type="ctrY"/>
          <dgm:constr fact="0.467" for="ch" forName="FourNodes_2" refType="w" type="ctrX"/>
          <dgm:constr fact="0.8" for="ch" forName="FourNodes_3" refType="w" type="w"/>
          <dgm:constr fact="0.22" for="ch" forName="FourNodes_3" refType="h" type="h"/>
          <dgm:constr fact="0.63" for="ch" forName="FourNodes_3" refType="h" type="ctrY"/>
          <dgm:constr fact="0.533" for="ch" forName="FourNodes_3" refType="w" type="ctrX"/>
          <dgm:constr fact="0.8" for="ch" forName="FourNodes_4" refType="w" type="w"/>
          <dgm:constr fact="0.22" for="ch" forName="FourNodes_4" refType="h" type="h"/>
          <dgm:constr for="ch" forName="FourNodes_4" refType="h" type="b"/>
          <dgm:constr for="ch" forName="FourNodes_4" refType="w" type="r"/>
          <dgm:constr fact="0.65" for="ch" forName="FourConn_1-2" refFor="ch" refForName="FourNodes_1" refType="h" type="w"/>
          <dgm:constr fact="0.65" for="ch" forName="FourConn_1-2" refFor="ch" refForName="FourNodes_1" refType="h" type="h"/>
          <dgm:constr fact="0.24" for="ch" forName="FourConn_1-2" refType="h" type="ctrY"/>
          <dgm:constr for="ch" forName="FourConn_1-2" refFor="ch" refForName="FourNodes_1" refType="r" type="r"/>
          <dgm:constr fact="0.65" for="ch" forName="FourConn_2-3" refFor="ch" refForName="FourNodes_2" refType="h" type="w"/>
          <dgm:constr fact="0.65" for="ch" forName="FourConn_2-3" refFor="ch" refForName="FourNodes_2" refType="h" type="h"/>
          <dgm:constr fact="0.5" for="ch" forName="FourConn_2-3" refType="h" type="ctrY"/>
          <dgm:constr for="ch" forName="FourConn_2-3" refFor="ch" refForName="FourNodes_2" refType="r" type="r"/>
          <dgm:constr fact="0.65" for="ch" forName="FourConn_3-4" refFor="ch" refForName="FourNodes_3" refType="h" type="w"/>
          <dgm:constr fact="0.65" for="ch" forName="FourConn_3-4" refFor="ch" refForName="FourNodes_3" refType="h" type="h"/>
          <dgm:constr fact="0.76" for="ch" forName="FourConn_3-4" refType="h" type="ctrY"/>
          <dgm:constr for="ch" forName="FourConn_3-4" refFor="ch" refForName="FourNodes_3" refType="r" type="r"/>
          <dgm:constr for="ch" forName="FourNodes_1_text" refFor="ch" refForName="FourConn_1-2" refType="l" type="r"/>
          <dgm:constr fact="-0.7" for="ch" forName="FourNodes_1_text" refFor="ch" refForName="FourConn_1-2" refType="w" type="rOff"/>
          <dgm:constr for="ch" forName="FourNodes_1_text" refFor="ch" refForName="FourNodes_1" refType="t" type="t"/>
          <dgm:constr for="ch" forName="FourNodes_1_text" refFor="ch" refForName="FourNodes_1" refType="b" type="b"/>
          <dgm:constr for="ch" forName="FourNodes_1_text" refFor="ch" refForName="FourNodes_1" refType="l" type="l"/>
          <dgm:constr for="ch" forName="FourNodes_2_text" refFor="ch" refForName="FourConn_1-2" refType="l" type="r"/>
          <dgm:constr for="ch" forName="FourNodes_2_text" refFor="ch" refForName="FourNodes_2" refType="t" type="t"/>
          <dgm:constr for="ch" forName="FourNodes_2_text" refFor="ch" refForName="FourNodes_2" refType="b" type="b"/>
          <dgm:constr for="ch" forName="FourNodes_2_text" refFor="ch" refForName="FourNodes_2" refType="l" type="l"/>
          <dgm:constr for="ch" forName="FourNodes_3_text" refFor="ch" refForName="FourConn_2-3" refType="l" type="r"/>
          <dgm:constr for="ch" forName="FourNodes_3_text" refFor="ch" refForName="FourNodes_3" refType="t" type="t"/>
          <dgm:constr for="ch" forName="FourNodes_3_text" refFor="ch" refForName="FourNodes_3" refType="b" type="b"/>
          <dgm:constr for="ch" forName="FourNodes_3_text" refFor="ch" refForName="FourNodes_3" refType="l" type="l"/>
          <dgm:constr for="ch" forName="FourNodes_4_text" refFor="ch" refForName="FourConn_3-4" refType="l" type="r"/>
          <dgm:constr for="ch" forName="FourNodes_4_text" refFor="ch" refForName="FourNodes_4" refType="t" type="t"/>
          <dgm:constr for="ch" forName="FourNodes_4_text" refFor="ch" refForName="FourNodes_4" refType="b" type="b"/>
          <dgm:constr for="ch" forName="FourNodes_4_text" refFor="ch" refForName="FourNodes_4" refType="l" type="l"/>
          <dgm:constr fact="0.77" for="ch" forName="FiveNodes_1" refType="w" type="w"/>
          <dgm:constr fact="0.18" for="ch" forName="FiveNodes_1" refType="h" type="h"/>
          <dgm:constr for="ch" forName="FiveNodes_1" type="t"/>
          <dgm:constr for="ch" forName="FiveNodes_1" type="l"/>
          <dgm:constr fact="0.77" for="ch" forName="FiveNodes_2" refType="w" type="w"/>
          <dgm:constr fact="0.18" for="ch" forName="FiveNodes_2" refType="h" type="h"/>
          <dgm:constr fact="0.295" for="ch" forName="FiveNodes_2" refType="h" type="ctrY"/>
          <dgm:constr fact="0.4425" for="ch" forName="FiveNodes_2" refType="w" type="ctrX"/>
          <dgm:constr fact="0.77" for="ch" forName="FiveNodes_3" refType="w" type="w"/>
          <dgm:constr fact="0.18" for="ch" forName="FiveNodes_3" refType="h" type="h"/>
          <dgm:constr fact="0.5" for="ch" forName="FiveNodes_3" refType="h" type="ctrY"/>
          <dgm:constr fact="0.5" for="ch" forName="FiveNodes_3" refType="w" type="ctrX"/>
          <dgm:constr fact="0.77" for="ch" forName="FiveNodes_4" refType="w" type="w"/>
          <dgm:constr fact="0.18" for="ch" forName="FiveNodes_4" refType="h" type="h"/>
          <dgm:constr fact="0.705" for="ch" forName="FiveNodes_4" refType="h" type="ctrY"/>
          <dgm:constr fact="0.5575" for="ch" forName="FiveNodes_4" refType="w" type="ctrX"/>
          <dgm:constr fact="0.77" for="ch" forName="FiveNodes_5" refType="w" type="w"/>
          <dgm:constr fact="0.18" for="ch" forName="FiveNodes_5" refType="h" type="h"/>
          <dgm:constr for="ch" forName="FiveNodes_5" refType="h" type="b"/>
          <dgm:constr for="ch" forName="FiveNodes_5" refType="w" type="r"/>
          <dgm:constr fact="0.65" for="ch" forName="FiveConn_1-2" refFor="ch" refForName="FiveNodes_1" refType="h" type="w"/>
          <dgm:constr fact="0.65" for="ch" forName="FiveConn_1-2" refFor="ch" refForName="FiveNodes_1" refType="h" type="h"/>
          <dgm:constr fact="0.19" for="ch" forName="FiveConn_1-2" refType="h" type="ctrY"/>
          <dgm:constr for="ch" forName="FiveConn_1-2" refFor="ch" refForName="FiveNodes_1" refType="r" type="r"/>
          <dgm:constr fact="0.65" for="ch" forName="FiveConn_2-3" refFor="ch" refForName="FiveNodes_2" refType="h" type="w"/>
          <dgm:constr fact="0.65" for="ch" forName="FiveConn_2-3" refFor="ch" refForName="FiveNodes_2" refType="h" type="h"/>
          <dgm:constr fact="0.395" for="ch" forName="FiveConn_2-3" refType="h" type="ctrY"/>
          <dgm:constr for="ch" forName="FiveConn_2-3" refFor="ch" refForName="FiveNodes_2" refType="r" type="r"/>
          <dgm:constr fact="0.65" for="ch" forName="FiveConn_3-4" refFor="ch" refForName="FiveNodes_3" refType="h" type="w"/>
          <dgm:constr fact="0.65" for="ch" forName="FiveConn_3-4" refFor="ch" refForName="FiveNodes_3" refType="h" type="h"/>
          <dgm:constr fact="0.597" for="ch" forName="FiveConn_3-4" refType="h" type="ctrY"/>
          <dgm:constr for="ch" forName="FiveConn_3-4" refFor="ch" refForName="FiveNodes_3" refType="r" type="r"/>
          <dgm:constr fact="0.65" for="ch" forName="FiveConn_4-5" refFor="ch" refForName="FiveNodes_4" refType="h" type="w"/>
          <dgm:constr fact="0.65" for="ch" forName="FiveConn_4-5" refFor="ch" refForName="FiveNodes_4" refType="h" type="h"/>
          <dgm:constr fact="0.804" for="ch" forName="FiveConn_4-5" refType="h" type="ctrY"/>
          <dgm:constr for="ch" forName="FiveConn_4-5" refFor="ch" refForName="FiveNodes_4" refType="r" type="r"/>
          <dgm:constr for="ch" forName="FiveNodes_1_text" refFor="ch" refForName="FiveConn_1-2" refType="l" type="r"/>
          <dgm:constr fact="-0.75" for="ch" forName="FiveNodes_1_text" refFor="ch" refForName="FiveConn_1-2" refType="w" type="rOff"/>
          <dgm:constr for="ch" forName="FiveNodes_1_text" refFor="ch" refForName="FiveNodes_1" refType="t" type="t"/>
          <dgm:constr for="ch" forName="FiveNodes_1_text" refFor="ch" refForName="FiveNodes_1" refType="b" type="b"/>
          <dgm:constr for="ch" forName="FiveNodes_1_text" refFor="ch" refForName="FiveNodes_1" refType="l" type="l"/>
          <dgm:constr for="ch" forName="FiveNodes_2_text" refFor="ch" refForName="FiveConn_1-2" refType="l" type="r"/>
          <dgm:constr for="ch" forName="FiveNodes_2_text" refFor="ch" refForName="FiveNodes_2" refType="t" type="t"/>
          <dgm:constr for="ch" forName="FiveNodes_2_text" refFor="ch" refForName="FiveNodes_2" refType="b" type="b"/>
          <dgm:constr for="ch" forName="FiveNodes_2_text" refFor="ch" refForName="FiveNodes_2" refType="l" type="l"/>
          <dgm:constr for="ch" forName="FiveNodes_3_text" refFor="ch" refForName="FiveConn_2-3" refType="l" type="r"/>
          <dgm:constr for="ch" forName="FiveNodes_3_text" refFor="ch" refForName="FiveNodes_3" refType="t" type="t"/>
          <dgm:constr for="ch" forName="FiveNodes_3_text" refFor="ch" refForName="FiveNodes_3" refType="b" type="b"/>
          <dgm:constr for="ch" forName="FiveNodes_3_text" refFor="ch" refForName="FiveNodes_3" refType="l" type="l"/>
          <dgm:constr for="ch" forName="FiveNodes_4_text" refFor="ch" refForName="FiveConn_3-4" refType="l" type="r"/>
          <dgm:constr for="ch" forName="FiveNodes_4_text" refFor="ch" refForName="FiveNodes_4" refType="t" type="t"/>
          <dgm:constr for="ch" forName="FiveNodes_4_text" refFor="ch" refForName="FiveNodes_4" refType="b" type="b"/>
          <dgm:constr for="ch" forName="FiveNodes_4_text" refFor="ch" refForName="FiveNodes_4" refType="l" type="l"/>
          <dgm:constr for="ch" forName="FiveNodes_5_text" refFor="ch" refForName="FiveConn_4-5" refType="l" type="r"/>
          <dgm:constr for="ch" forName="FiveNodes_5_text" refFor="ch" refForName="FiveNodes_5" refType="t" type="t"/>
          <dgm:constr for="ch" forName="FiveNodes_5_text" refFor="ch" refForName="FiveNodes_5" refType="b" type="b"/>
          <dgm:constr for="ch" forName="FiveNodes_5_text" refFor="ch" refForName="FiveNodes_5" refType="l" type="l"/>
        </dgm:constrLst>
      </dgm:if>
      <dgm:else name="Name2">
        <dgm:constrLst>
          <dgm:constr for="ch" op="equ" ptType="node" type="primFontSz" val="65"/>
          <dgm:constr for="ch" forName="dummyMaxCanvas" refType="w" type="w"/>
          <dgm:constr for="ch" forName="dummyMaxCanvas" refType="h" type="h"/>
          <dgm:constr for="ch" forName="OneNode_1" refType="w" type="w"/>
          <dgm:constr fact="0.5" for="ch" forName="OneNode_1" refType="h" type="h"/>
          <dgm:constr fact="0.5" for="ch" forName="OneNode_1" refType="h" type="ctrY"/>
          <dgm:constr fact="0.85" for="ch" forName="TwoNodes_1" refType="w" type="w"/>
          <dgm:constr fact="0.45" for="ch" forName="TwoNodes_1" refType="h" type="h"/>
          <dgm:constr for="ch" forName="TwoNodes_1" type="t"/>
          <dgm:constr for="ch" forName="TwoNodes_1" refType="w" type="r"/>
          <dgm:constr fact="0.85" for="ch" forName="TwoNodes_2" refType="w" type="w"/>
          <dgm:constr fact="0.45" for="ch" forName="TwoNodes_2" refType="h" type="h"/>
          <dgm:constr for="ch" forName="TwoNodes_2" refType="h" type="b"/>
          <dgm:constr for="ch" forName="TwoNodes_2" type="l"/>
          <dgm:constr fact="0.65" for="ch" forName="TwoConn_1-2" refFor="ch" refForName="TwoNodes_1" refType="h" type="w"/>
          <dgm:constr fact="0.65" for="ch" forName="TwoConn_1-2" refFor="ch" refForName="TwoNodes_1" refType="h" type="h"/>
          <dgm:constr fact="0.5" for="ch" forName="TwoConn_1-2" refType="h" type="ctrY"/>
          <dgm:constr for="ch" forName="TwoConn_1-2" refFor="ch" refForName="TwoNodes_1" refType="l" type="l"/>
          <dgm:constr for="ch" forName="TwoNodes_1_text" refFor="ch" refForName="TwoConn_1-2" refType="r" type="l"/>
          <dgm:constr fact="0.5" for="ch" forName="TwoNodes_1_text" refFor="ch" refForName="TwoConn_1-2" refType="w" type="lOff"/>
          <dgm:constr for="ch" forName="TwoNodes_1_text" refFor="ch" refForName="TwoNodes_1" refType="t" type="t"/>
          <dgm:constr for="ch" forName="TwoNodes_1_text" refFor="ch" refForName="TwoNodes_1" refType="b" type="b"/>
          <dgm:constr for="ch" forName="TwoNodes_1_text" refFor="ch" refForName="TwoNodes_1" refType="r" type="r"/>
          <dgm:constr for="ch" forName="TwoNodes_2_text" refFor="ch" refForName="TwoConn_1-2" refType="r" type="l"/>
          <dgm:constr for="ch" forName="TwoNodes_2_text" refFor="ch" refForName="TwoNodes_2" refType="t" type="t"/>
          <dgm:constr for="ch" forName="TwoNodes_2_text" refFor="ch" refForName="TwoNodes_2" refType="b" type="b"/>
          <dgm:constr for="ch" forName="TwoNodes_2_text" refFor="ch" refForName="TwoNodes_2" refType="r" type="r"/>
          <dgm:constr fact="0.85" for="ch" forName="ThreeNodes_1" refType="w" type="w"/>
          <dgm:constr fact="0.3" for="ch" forName="ThreeNodes_1" refType="h" type="h"/>
          <dgm:constr for="ch" forName="ThreeNodes_1" type="t"/>
          <dgm:constr for="ch" forName="ThreeNodes_1" refType="w" type="r"/>
          <dgm:constr fact="0.85" for="ch" forName="ThreeNodes_2" refType="w" type="w"/>
          <dgm:constr fact="0.3" for="ch" forName="ThreeNodes_2" refType="h" type="h"/>
          <dgm:constr fact="0.5" for="ch" forName="ThreeNodes_2" refType="h" type="ctrY"/>
          <dgm:constr fact="0.5" for="ch" forName="ThreeNodes_2" refType="w" type="ctrX"/>
          <dgm:constr fact="0.85" for="ch" forName="ThreeNodes_3" refType="w" type="w"/>
          <dgm:constr fact="0.3" for="ch" forName="ThreeNodes_3" refType="h" type="h"/>
          <dgm:constr for="ch" forName="ThreeNodes_3" refType="h" type="b"/>
          <dgm:constr for="ch" forName="ThreeNodes_3" type="l"/>
          <dgm:constr fact="0.65" for="ch" forName="ThreeConn_1-2" refFor="ch" refForName="ThreeNodes_1" refType="h" type="w"/>
          <dgm:constr fact="0.65" for="ch" forName="ThreeConn_1-2" refFor="ch" refForName="ThreeNodes_1" refType="h" type="h"/>
          <dgm:constr fact="0.325" for="ch" forName="ThreeConn_1-2" refType="h" type="ctrY"/>
          <dgm:constr for="ch" forName="ThreeConn_1-2" refFor="ch" refForName="ThreeNodes_1" refType="l" type="l"/>
          <dgm:constr fact="0.65" for="ch" forName="ThreeConn_2-3" refFor="ch" refForName="ThreeNodes_2" refType="h" type="w"/>
          <dgm:constr fact="0.65" for="ch" forName="ThreeConn_2-3" refFor="ch" refForName="ThreeNodes_2" refType="h" type="h"/>
          <dgm:constr fact="0.673" for="ch" forName="ThreeConn_2-3" refType="h" type="ctrY"/>
          <dgm:constr for="ch" forName="ThreeConn_2-3" refFor="ch" refForName="ThreeNodes_2" refType="l" type="l"/>
          <dgm:constr for="ch" forName="ThreeNodes_1_text" refFor="ch" refForName="ThreeConn_1-2" refType="r" type="l"/>
          <dgm:constr fact="0.55" for="ch" forName="ThreeNodes_1_text" refFor="ch" refForName="ThreeConn_1-2" refType="w" type="lOff"/>
          <dgm:constr for="ch" forName="ThreeNodes_1_text" refFor="ch" refForName="ThreeNodes_1" refType="t" type="t"/>
          <dgm:constr for="ch" forName="ThreeNodes_1_text" refFor="ch" refForName="ThreeNodes_1" refType="b" type="b"/>
          <dgm:constr for="ch" forName="ThreeNodes_1_text" refFor="ch" refForName="ThreeNodes_1" refType="r" type="r"/>
          <dgm:constr for="ch" forName="ThreeNodes_2_text" refFor="ch" refForName="ThreeConn_1-2" refType="r" type="l"/>
          <dgm:constr for="ch" forName="ThreeNodes_2_text" refFor="ch" refForName="ThreeNodes_2" refType="t" type="t"/>
          <dgm:constr for="ch" forName="ThreeNodes_2_text" refFor="ch" refForName="ThreeNodes_2" refType="b" type="b"/>
          <dgm:constr for="ch" forName="ThreeNodes_2_text" refFor="ch" refForName="ThreeNodes_2" refType="r" type="r"/>
          <dgm:constr for="ch" forName="ThreeNodes_3_text" refFor="ch" refForName="ThreeConn_2-3" refType="r" type="l"/>
          <dgm:constr for="ch" forName="ThreeNodes_3_text" refFor="ch" refForName="ThreeNodes_3" refType="t" type="t"/>
          <dgm:constr for="ch" forName="ThreeNodes_3_text" refFor="ch" refForName="ThreeNodes_3" refType="b" type="b"/>
          <dgm:constr for="ch" forName="ThreeNodes_3_text" refFor="ch" refForName="ThreeNodes_3" refType="r" type="r"/>
          <dgm:constr fact="0.8" for="ch" forName="FourNodes_1" refType="w" type="w"/>
          <dgm:constr fact="0.22" for="ch" forName="FourNodes_1" refType="h" type="h"/>
          <dgm:constr for="ch" forName="FourNodes_1" type="t"/>
          <dgm:constr for="ch" forName="FourNodes_1" refType="w" type="r"/>
          <dgm:constr fact="0.8" for="ch" forName="FourNodes_2" refType="w" type="w"/>
          <dgm:constr fact="0.22" for="ch" forName="FourNodes_2" refType="h" type="h"/>
          <dgm:constr fact="0.37" for="ch" forName="FourNodes_2" refType="h" type="ctrY"/>
          <dgm:constr fact="0.533" for="ch" forName="FourNodes_2" refType="w" type="ctrX"/>
          <dgm:constr fact="0.8" for="ch" forName="FourNodes_3" refType="w" type="w"/>
          <dgm:constr fact="0.22" for="ch" forName="FourNodes_3" refType="h" type="h"/>
          <dgm:constr fact="0.63" for="ch" forName="FourNodes_3" refType="h" type="ctrY"/>
          <dgm:constr fact="0.467" for="ch" forName="FourNodes_3" refType="w" type="ctrX"/>
          <dgm:constr fact="0.8" for="ch" forName="FourNodes_4" refType="w" type="w"/>
          <dgm:constr fact="0.22" for="ch" forName="FourNodes_4" refType="h" type="h"/>
          <dgm:constr for="ch" forName="FourNodes_4" refType="h" type="b"/>
          <dgm:constr for="ch" forName="FourNodes_4" type="l"/>
          <dgm:constr fact="0.65" for="ch" forName="FourConn_1-2" refFor="ch" refForName="FourNodes_1" refType="h" type="w"/>
          <dgm:constr fact="0.65" for="ch" forName="FourConn_1-2" refFor="ch" refForName="FourNodes_1" refType="h" type="h"/>
          <dgm:constr fact="0.24" for="ch" forName="FourConn_1-2" refType="h" type="ctrY"/>
          <dgm:constr for="ch" forName="FourConn_1-2" refFor="ch" refForName="FourNodes_1" refType="l" type="l"/>
          <dgm:constr fact="0.65" for="ch" forName="FourConn_2-3" refFor="ch" refForName="FourNodes_2" refType="h" type="w"/>
          <dgm:constr fact="0.65" for="ch" forName="FourConn_2-3" refFor="ch" refForName="FourNodes_2" refType="h" type="h"/>
          <dgm:constr fact="0.5" for="ch" forName="FourConn_2-3" refType="h" type="ctrY"/>
          <dgm:constr for="ch" forName="FourConn_2-3" refFor="ch" refForName="FourNodes_2" refType="l" type="l"/>
          <dgm:constr fact="0.65" for="ch" forName="FourConn_3-4" refFor="ch" refForName="FourNodes_3" refType="h" type="w"/>
          <dgm:constr fact="0.65" for="ch" forName="FourConn_3-4" refFor="ch" refForName="FourNodes_3" refType="h" type="h"/>
          <dgm:constr fact="0.76" for="ch" forName="FourConn_3-4" refType="h" type="ctrY"/>
          <dgm:constr for="ch" forName="FourConn_3-4" refFor="ch" refForName="FourNodes_3" refType="l" type="l"/>
          <dgm:constr for="ch" forName="FourNodes_1_text" refFor="ch" refForName="FourConn_1-2" refType="r" type="l"/>
          <dgm:constr fact="0.69" for="ch" forName="FourNodes_1_text" refFor="ch" refForName="FourConn_1-2" refType="w" type="lOff"/>
          <dgm:constr for="ch" forName="FourNodes_1_text" refFor="ch" refForName="FourNodes_1" refType="t" type="t"/>
          <dgm:constr for="ch" forName="FourNodes_1_text" refFor="ch" refForName="FourNodes_1" refType="b" type="b"/>
          <dgm:constr for="ch" forName="FourNodes_1_text" refFor="ch" refForName="FourNodes_1" refType="r" type="r"/>
          <dgm:constr for="ch" forName="FourNodes_2_text" refFor="ch" refForName="FourConn_1-2" refType="r" type="l"/>
          <dgm:constr for="ch" forName="FourNodes_2_text" refFor="ch" refForName="FourNodes_2" refType="t" type="t"/>
          <dgm:constr for="ch" forName="FourNodes_2_text" refFor="ch" refForName="FourNodes_2" refType="b" type="b"/>
          <dgm:constr for="ch" forName="FourNodes_2_text" refFor="ch" refForName="FourNodes_2" refType="r" type="r"/>
          <dgm:constr for="ch" forName="FourNodes_3_text" refFor="ch" refForName="FourConn_2-3" refType="r" type="l"/>
          <dgm:constr for="ch" forName="FourNodes_3_text" refFor="ch" refForName="FourNodes_3" refType="t" type="t"/>
          <dgm:constr for="ch" forName="FourNodes_3_text" refFor="ch" refForName="FourNodes_3" refType="b" type="b"/>
          <dgm:constr for="ch" forName="FourNodes_3_text" refFor="ch" refForName="FourNodes_3" refType="r" type="r"/>
          <dgm:constr for="ch" forName="FourNodes_4_text" refFor="ch" refForName="FourConn_3-4" refType="r" type="l"/>
          <dgm:constr for="ch" forName="FourNodes_4_text" refFor="ch" refForName="FourNodes_4" refType="t" type="t"/>
          <dgm:constr for="ch" forName="FourNodes_4_text" refFor="ch" refForName="FourNodes_4" refType="b" type="b"/>
          <dgm:constr for="ch" forName="FourNodes_4_text" refFor="ch" refForName="FourNodes_4" refType="r" type="r"/>
          <dgm:constr fact="0.77" for="ch" forName="FiveNodes_1" refType="w" type="w"/>
          <dgm:constr fact="0.18" for="ch" forName="FiveNodes_1" refType="h" type="h"/>
          <dgm:constr for="ch" forName="FiveNodes_1" type="t"/>
          <dgm:constr for="ch" forName="FiveNodes_1" refType="w" type="r"/>
          <dgm:constr fact="0.77" for="ch" forName="FiveNodes_2" refType="w" type="w"/>
          <dgm:constr fact="0.18" for="ch" forName="FiveNodes_2" refType="h" type="h"/>
          <dgm:constr fact="0.295" for="ch" forName="FiveNodes_2" refType="h" type="ctrY"/>
          <dgm:constr fact="0.5575" for="ch" forName="FiveNodes_2" refType="w" type="ctrX"/>
          <dgm:constr fact="0.77" for="ch" forName="FiveNodes_3" refType="w" type="w"/>
          <dgm:constr fact="0.18" for="ch" forName="FiveNodes_3" refType="h" type="h"/>
          <dgm:constr fact="0.5" for="ch" forName="FiveNodes_3" refType="h" type="ctrY"/>
          <dgm:constr fact="0.5" for="ch" forName="FiveNodes_3" refType="w" type="ctrX"/>
          <dgm:constr fact="0.77" for="ch" forName="FiveNodes_4" refType="w" type="w"/>
          <dgm:constr fact="0.18" for="ch" forName="FiveNodes_4" refType="h" type="h"/>
          <dgm:constr fact="0.705" for="ch" forName="FiveNodes_4" refType="h" type="ctrY"/>
          <dgm:constr fact="0.4425" for="ch" forName="FiveNodes_4" refType="w" type="ctrX"/>
          <dgm:constr fact="0.77" for="ch" forName="FiveNodes_5" refType="w" type="w"/>
          <dgm:constr fact="0.18" for="ch" forName="FiveNodes_5" refType="h" type="h"/>
          <dgm:constr for="ch" forName="FiveNodes_5" refType="h" type="b"/>
          <dgm:constr for="ch" forName="FiveNodes_5" type="l"/>
          <dgm:constr fact="0.65" for="ch" forName="FiveConn_1-2" refFor="ch" refForName="FiveNodes_1" refType="h" type="w"/>
          <dgm:constr fact="0.65" for="ch" forName="FiveConn_1-2" refFor="ch" refForName="FiveNodes_1" refType="h" type="h"/>
          <dgm:constr fact="0.19" for="ch" forName="FiveConn_1-2" refType="h" type="ctrY"/>
          <dgm:constr for="ch" forName="FiveConn_1-2" refFor="ch" refForName="FiveNodes_1" refType="l" type="l"/>
          <dgm:constr fact="0.65" for="ch" forName="FiveConn_2-3" refFor="ch" refForName="FiveNodes_2" refType="h" type="w"/>
          <dgm:constr fact="0.65" for="ch" forName="FiveConn_2-3" refFor="ch" refForName="FiveNodes_2" refType="h" type="h"/>
          <dgm:constr fact="0.395" for="ch" forName="FiveConn_2-3" refType="h" type="ctrY"/>
          <dgm:constr for="ch" forName="FiveConn_2-3" refFor="ch" refForName="FiveNodes_2" refType="l" type="l"/>
          <dgm:constr fact="0.65" for="ch" forName="FiveConn_3-4" refFor="ch" refForName="FiveNodes_3" refType="h" type="w"/>
          <dgm:constr fact="0.65" for="ch" forName="FiveConn_3-4" refFor="ch" refForName="FiveNodes_3" refType="h" type="h"/>
          <dgm:constr fact="0.597" for="ch" forName="FiveConn_3-4" refType="h" type="ctrY"/>
          <dgm:constr for="ch" forName="FiveConn_3-4" refFor="ch" refForName="FiveNodes_3" refType="l" type="l"/>
          <dgm:constr fact="0.65" for="ch" forName="FiveConn_4-5" refFor="ch" refForName="FiveNodes_4" refType="h" type="w"/>
          <dgm:constr fact="0.65" for="ch" forName="FiveConn_4-5" refFor="ch" refForName="FiveNodes_4" refType="h" type="h"/>
          <dgm:constr fact="0.804" for="ch" forName="FiveConn_4-5" refType="h" type="ctrY"/>
          <dgm:constr for="ch" forName="FiveConn_4-5" refFor="ch" refForName="FiveNodes_4" refType="l" type="l"/>
          <dgm:constr for="ch" forName="FiveNodes_1_text" refFor="ch" refForName="FiveConn_1-2" refType="r" type="l"/>
          <dgm:constr fact="0.73" for="ch" forName="FiveNodes_1_text" refFor="ch" refForName="FiveConn_1-2" refType="w" type="lOff"/>
          <dgm:constr for="ch" forName="FiveNodes_1_text" refFor="ch" refForName="FiveNodes_1" refType="t" type="t"/>
          <dgm:constr for="ch" forName="FiveNodes_1_text" refFor="ch" refForName="FiveNodes_1" refType="b" type="b"/>
          <dgm:constr for="ch" forName="FiveNodes_1_text" refFor="ch" refForName="FiveNodes_1" refType="r" type="r"/>
          <dgm:constr for="ch" forName="FiveNodes_2_text" refFor="ch" refForName="FiveConn_1-2" refType="r" type="l"/>
          <dgm:constr for="ch" forName="FiveNodes_2_text" refFor="ch" refForName="FiveNodes_2" refType="t" type="t"/>
          <dgm:constr for="ch" forName="FiveNodes_2_text" refFor="ch" refForName="FiveNodes_2" refType="b" type="b"/>
          <dgm:constr for="ch" forName="FiveNodes_2_text" refFor="ch" refForName="FiveNodes_2" refType="r" type="r"/>
          <dgm:constr for="ch" forName="FiveNodes_3_text" refFor="ch" refForName="FiveConn_2-3" refType="r" type="l"/>
          <dgm:constr for="ch" forName="FiveNodes_3_text" refFor="ch" refForName="FiveNodes_3" refType="t" type="t"/>
          <dgm:constr for="ch" forName="FiveNodes_3_text" refFor="ch" refForName="FiveNodes_3" refType="b" type="b"/>
          <dgm:constr for="ch" forName="FiveNodes_3_text" refFor="ch" refForName="FiveNodes_3" refType="r" type="r"/>
          <dgm:constr for="ch" forName="FiveNodes_4_text" refFor="ch" refForName="FiveConn_3-4" refType="r" type="l"/>
          <dgm:constr for="ch" forName="FiveNodes_4_text" refFor="ch" refForName="FiveNodes_4" refType="t" type="t"/>
          <dgm:constr for="ch" forName="FiveNodes_4_text" refFor="ch" refForName="FiveNodes_4" refType="b" type="b"/>
          <dgm:constr for="ch" forName="FiveNodes_4_text" refFor="ch" refForName="FiveNodes_4" refType="r" type="r"/>
          <dgm:constr for="ch" forName="FiveNodes_5_text" refFor="ch" refForName="FiveConn_4-5" refType="r" type="l"/>
          <dgm:constr for="ch" forName="FiveNodes_5_text" refFor="ch" refForName="FiveNodes_5" refType="t" type="t"/>
          <dgm:constr for="ch" forName="FiveNodes_5_text" refFor="ch" refForName="FiveNodes_5" refType="b" type="b"/>
          <dgm:constr for="ch" forName="FiveNodes_5_text" refFor="ch" refForName="FiveNodes_5" refType="r" type="r"/>
        </dgm:constrLst>
      </dgm:else>
    </dgm:choose>
    <dgm:ruleLst/>
    <dgm:choose name="Name3">
      <dgm:if axis="ch" func="cnt" name="Name4" op="equ" ptType="node" val="1">
        <dgm:layoutNode name="OneNode_1">
          <dgm:alg type="tx"/>
          <dgm:shape xmlns:r="http://schemas.openxmlformats.org/officeDocument/2006/relationships"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5">
        <dgm:choose name="Name6">
          <dgm:if axis="ch" func="cnt" name="Name7" op="equ" ptType="node" val="2">
            <dgm:layoutNode name="TwoNodes_1">
              <dgm:alg type="sp"/>
              <dgm:shape xmlns:r="http://schemas.openxmlformats.org/officeDocument/2006/relationships" r:blip="" type="roundRect">
                <dgm:adjLst>
                  <dgm:adj idx="1" val="0.1"/>
                </dgm:adjLst>
              </dgm:shape>
              <dgm:varLst>
                <dgm:bulletEnabled val="1"/>
              </dgm:varLst>
              <dgm:presOf axis="ch desOrSelf" cnt="1 0" ptType="node node" st="1 1"/>
              <dgm:constrLst/>
              <dgm:ruleLst/>
            </dgm:layoutNode>
            <dgm:layoutNode name="TwoNodes_2">
              <dgm:alg type="sp"/>
              <dgm:shape xmlns:r="http://schemas.openxmlformats.org/officeDocument/2006/relationships" r:blip="" type="roundRect">
                <dgm:adjLst>
                  <dgm:adj idx="1" val="0.1"/>
                </dgm:adjLst>
              </dgm:shape>
              <dgm:varLst>
                <dgm:bulletEnabled val="1"/>
              </dgm:varLst>
              <dgm:presOf axis="ch desOrSelf" cnt="1 0" ptType="node node" st="2 1"/>
              <dgm:constrLst/>
              <dgm:ruleLst/>
            </dgm:layoutNode>
            <dgm:layoutNode name="TwoConn_1-2"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TwoNodes_1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TwoNodes_2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2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8">
            <dgm:choose name="Name9">
              <dgm:if axis="ch" func="cnt" name="Name10" op="equ" ptType="node" val="3">
                <dgm:layoutNode name="ThreeNodes_1">
                  <dgm:alg type="sp"/>
                  <dgm:shape xmlns:r="http://schemas.openxmlformats.org/officeDocument/2006/relationships" r:blip="" type="roundRect">
                    <dgm:adjLst>
                      <dgm:adj idx="1" val="0.1"/>
                    </dgm:adjLst>
                  </dgm:shape>
                  <dgm:varLst>
                    <dgm:bulletEnabled val="1"/>
                  </dgm:varLst>
                  <dgm:presOf axis="ch desOrSelf" cnt="1 0" ptType="node node" st="1 1"/>
                  <dgm:constrLst/>
                  <dgm:ruleLst/>
                </dgm:layoutNode>
                <dgm:layoutNode name="ThreeNodes_2">
                  <dgm:alg type="sp"/>
                  <dgm:shape xmlns:r="http://schemas.openxmlformats.org/officeDocument/2006/relationships" r:blip="" type="roundRect">
                    <dgm:adjLst>
                      <dgm:adj idx="1" val="0.1"/>
                    </dgm:adjLst>
                  </dgm:shape>
                  <dgm:varLst>
                    <dgm:bulletEnabled val="1"/>
                  </dgm:varLst>
                  <dgm:presOf axis="ch desOrSelf" cnt="1 0" ptType="node node" st="2 1"/>
                  <dgm:constrLst/>
                  <dgm:ruleLst/>
                </dgm:layoutNode>
                <dgm:layoutNode name="ThreeNodes_3">
                  <dgm:alg type="sp"/>
                  <dgm:shape xmlns:r="http://schemas.openxmlformats.org/officeDocument/2006/relationships" r:blip="" type="roundRect">
                    <dgm:adjLst>
                      <dgm:adj idx="1" val="0.1"/>
                    </dgm:adjLst>
                  </dgm:shape>
                  <dgm:varLst>
                    <dgm:bulletEnabled val="1"/>
                  </dgm:varLst>
                  <dgm:presOf axis="ch desOrSelf" cnt="1 0" ptType="node node" st="3 1"/>
                  <dgm:constrLst/>
                  <dgm:ruleLst/>
                </dgm:layoutNode>
                <dgm:layoutNode name="ThreeConn_1-2"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ThreeConn_2-3"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2"/>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ThreeNodes_1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ThreeNodes_2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2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ThreeNodes_3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3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11">
                <dgm:choose name="Name12">
                  <dgm:if axis="ch" func="cnt" name="Name13" op="equ" ptType="node" val="4">
                    <dgm:layoutNode name="FourNodes_1">
                      <dgm:alg type="sp"/>
                      <dgm:shape xmlns:r="http://schemas.openxmlformats.org/officeDocument/2006/relationships" r:blip="" type="roundRect">
                        <dgm:adjLst>
                          <dgm:adj idx="1" val="0.1"/>
                        </dgm:adjLst>
                      </dgm:shape>
                      <dgm:varLst>
                        <dgm:bulletEnabled val="1"/>
                      </dgm:varLst>
                      <dgm:presOf axis="ch desOrSelf" cnt="1 0" ptType="node node" st="1 1"/>
                      <dgm:constrLst/>
                      <dgm:ruleLst/>
                    </dgm:layoutNode>
                    <dgm:layoutNode name="FourNodes_2">
                      <dgm:alg type="sp"/>
                      <dgm:shape xmlns:r="http://schemas.openxmlformats.org/officeDocument/2006/relationships" r:blip="" type="roundRect">
                        <dgm:adjLst>
                          <dgm:adj idx="1" val="0.1"/>
                        </dgm:adjLst>
                      </dgm:shape>
                      <dgm:varLst>
                        <dgm:bulletEnabled val="1"/>
                      </dgm:varLst>
                      <dgm:presOf axis="ch desOrSelf" cnt="1 0" ptType="node node" st="2 1"/>
                      <dgm:constrLst/>
                      <dgm:ruleLst/>
                    </dgm:layoutNode>
                    <dgm:layoutNode name="FourNodes_3">
                      <dgm:alg type="sp"/>
                      <dgm:shape xmlns:r="http://schemas.openxmlformats.org/officeDocument/2006/relationships" r:blip="" type="roundRect">
                        <dgm:adjLst>
                          <dgm:adj idx="1" val="0.1"/>
                        </dgm:adjLst>
                      </dgm:shape>
                      <dgm:varLst>
                        <dgm:bulletEnabled val="1"/>
                      </dgm:varLst>
                      <dgm:presOf axis="ch desOrSelf" cnt="1 0" ptType="node node" st="3 1"/>
                      <dgm:constrLst/>
                      <dgm:ruleLst/>
                    </dgm:layoutNode>
                    <dgm:layoutNode name="FourNodes_4">
                      <dgm:alg type="sp"/>
                      <dgm:shape xmlns:r="http://schemas.openxmlformats.org/officeDocument/2006/relationships" r:blip="" type="roundRect">
                        <dgm:adjLst>
                          <dgm:adj idx="1" val="0.1"/>
                        </dgm:adjLst>
                      </dgm:shape>
                      <dgm:varLst>
                        <dgm:bulletEnabled val="1"/>
                      </dgm:varLst>
                      <dgm:presOf axis="ch desOrSelf" cnt="1 0" ptType="node node" st="4 1"/>
                      <dgm:constrLst/>
                      <dgm:ruleLst/>
                    </dgm:layoutNode>
                    <dgm:layoutNode name="FourConn_1-2"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ourConn_2-3"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2"/>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ourConn_3-4"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3"/>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ourNodes_1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ourNodes_2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2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ourNodes_3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3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ourNodes_4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4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14">
                    <dgm:choose name="Name15">
                      <dgm:if axis="ch" func="cnt" name="Name16" op="gte" ptType="node" val="5">
                        <dgm:layoutNode name="FiveNodes_1">
                          <dgm:alg type="sp"/>
                          <dgm:shape xmlns:r="http://schemas.openxmlformats.org/officeDocument/2006/relationships" r:blip="" type="roundRect">
                            <dgm:adjLst>
                              <dgm:adj idx="1" val="0.1"/>
                            </dgm:adjLst>
                          </dgm:shape>
                          <dgm:varLst>
                            <dgm:bulletEnabled val="1"/>
                          </dgm:varLst>
                          <dgm:presOf axis="ch desOrSelf" cnt="1 0" ptType="node node" st="1 1"/>
                          <dgm:constrLst/>
                          <dgm:ruleLst/>
                        </dgm:layoutNode>
                        <dgm:layoutNode name="FiveNodes_2">
                          <dgm:alg type="sp"/>
                          <dgm:shape xmlns:r="http://schemas.openxmlformats.org/officeDocument/2006/relationships" r:blip="" type="roundRect">
                            <dgm:adjLst>
                              <dgm:adj idx="1" val="0.1"/>
                            </dgm:adjLst>
                          </dgm:shape>
                          <dgm:varLst>
                            <dgm:bulletEnabled val="1"/>
                          </dgm:varLst>
                          <dgm:presOf axis="ch desOrSelf" cnt="1 0" ptType="node node" st="2 1"/>
                          <dgm:constrLst/>
                          <dgm:ruleLst/>
                        </dgm:layoutNode>
                        <dgm:layoutNode name="FiveNodes_3">
                          <dgm:alg type="sp"/>
                          <dgm:shape xmlns:r="http://schemas.openxmlformats.org/officeDocument/2006/relationships" r:blip="" type="roundRect">
                            <dgm:adjLst>
                              <dgm:adj idx="1" val="0.1"/>
                            </dgm:adjLst>
                          </dgm:shape>
                          <dgm:varLst>
                            <dgm:bulletEnabled val="1"/>
                          </dgm:varLst>
                          <dgm:presOf axis="ch desOrSelf" cnt="1 0" ptType="node node" st="3 1"/>
                          <dgm:constrLst/>
                          <dgm:ruleLst/>
                        </dgm:layoutNode>
                        <dgm:layoutNode name="FiveNodes_4">
                          <dgm:alg type="sp"/>
                          <dgm:shape xmlns:r="http://schemas.openxmlformats.org/officeDocument/2006/relationships" r:blip="" type="roundRect">
                            <dgm:adjLst>
                              <dgm:adj idx="1" val="0.1"/>
                            </dgm:adjLst>
                          </dgm:shape>
                          <dgm:varLst>
                            <dgm:bulletEnabled val="1"/>
                          </dgm:varLst>
                          <dgm:presOf axis="ch desOrSelf" cnt="1 0" ptType="node node" st="4 1"/>
                          <dgm:constrLst/>
                          <dgm:ruleLst/>
                        </dgm:layoutNode>
                        <dgm:layoutNode name="FiveNodes_5">
                          <dgm:alg type="sp"/>
                          <dgm:shape xmlns:r="http://schemas.openxmlformats.org/officeDocument/2006/relationships" r:blip="" type="roundRect">
                            <dgm:adjLst>
                              <dgm:adj idx="1" val="0.1"/>
                            </dgm:adjLst>
                          </dgm:shape>
                          <dgm:varLst>
                            <dgm:bulletEnabled val="1"/>
                          </dgm:varLst>
                          <dgm:presOf axis="ch desOrSelf" cnt="1 0" ptType="node node" st="5 1"/>
                          <dgm:constrLst/>
                          <dgm:ruleLst/>
                        </dgm:layoutNode>
                        <dgm:layoutNode name="FiveConn_1-2"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iveConn_2-3"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2"/>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iveConn_3-4"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3"/>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iveConn_4-5"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4"/>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iveNodes_1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iveNodes_2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2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iveNodes_3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3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iveNodes_4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4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iveNodes_5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5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2">
  <dgm:title val=""/>
  <dgm:desc val=""/>
  <dgm:catLst>
    <dgm:cat pri="10000" type="list"/>
    <dgm:cat pri="13000" type="relationship"/>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11" destOrd="0" modelId="13" srcId="1" srcOrd="0"/>
        <dgm:cxn destId="12" destOrd="0" modelId="14" srcId="1" srcOrd="0"/>
        <dgm:cxn destId="21" destOrd="0" modelId="23" srcId="2" srcOrd="0"/>
        <dgm:cxn destId="22" destOrd="0" modelId="24" srcId="2" srcOrd="0"/>
        <dgm:cxn destId="31" destOrd="0" modelId="33" srcId="3" srcOrd="0"/>
        <dgm:cxn destId="32" destOrd="0" modelId="34" srcId="3" srcOrd="0"/>
      </dgm:cxnLst>
      <dgm:bg/>
      <dgm:whole/>
    </dgm:dataModel>
  </dgm:sampData>
  <dgm:styleData useDef="1">
    <dgm:dataModel>
      <dgm:ptLst/>
      <dgm:bg/>
      <dgm:whole/>
    </dgm:dataModel>
  </dgm:styleData>
  <dgm:clrData useDef="1">
    <dgm:dataModel>
      <dgm:ptLst/>
      <dgm:bg/>
      <dgm:whole/>
    </dgm:dataModel>
  </dgm:clrData>
  <dgm:layoutNode name="theList">
    <dgm:shape xmlns:r="http://schemas.openxmlformats.org/officeDocument/2006/relationships" r:blip="">
      <dgm:adjLst/>
    </dgm:shape>
    <dgm:varLst>
      <dgm:dir/>
      <dgm:animLvl val="lvl"/>
      <dgm:resizeHandles val="exact"/>
    </dgm:varLst>
    <dgm:choose name="Name0">
      <dgm:if arg="dir" func="var" name="Name1" op="equ" val="norm">
        <dgm:alg type="lin"/>
      </dgm:if>
      <dgm:else name="Name2">
        <dgm:alg type="lin">
          <dgm:param type="linDir" val="fromR"/>
        </dgm:alg>
      </dgm:else>
    </dgm:choose>
    <dgm:presOf/>
    <dgm:constrLst>
      <dgm:constr for="ch" forName="compNode" refType="w" type="w"/>
      <dgm:constr for="ch" forName="compNode" refType="h" type="h"/>
      <dgm:constr fact="0.075" for="ch" forName="aSpace" refType="w" type="w"/>
      <dgm:constr fact="0.1" for="des" forName="aSpace2" refType="h" type="h"/>
      <dgm:constr for="des" forName="textNode" op="equ" type="primFontSz"/>
      <dgm:constr for="des" forName="childNode" op="equ" type="primFontSz"/>
    </dgm:constrLst>
    <dgm:ruleLst/>
    <dgm:forEach axis="ch" name="aNodeForEach" ptType="node">
      <dgm:layoutNode name="compNode">
        <dgm:alg type="composite"/>
        <dgm:shape xmlns:r="http://schemas.openxmlformats.org/officeDocument/2006/relationships" r:blip="">
          <dgm:adjLst/>
        </dgm:shape>
        <dgm:layoutNode name="aNode" styleLbl="bgShp">
          <dgm:alg type="sp"/>
          <dgm:shape xmlns:r="http://schemas.openxmlformats.org/officeDocument/2006/relationships" r:blip="" type="roundRect">
            <dgm:adjLst>
              <dgm:adj idx="1" val="0.1"/>
            </dgm:adjLst>
          </dgm:shape>
          <dgm:presOf axis="self"/>
          <dgm:constrLst/>
          <dgm:ruleLst/>
        </dgm:layoutNode>
        <dgm:layoutNode name="textNode" styleLbl="bgShp">
          <dgm:alg type="tx"/>
          <dgm:shape xmlns:r="http://schemas.openxmlformats.org/officeDocument/2006/relationships" hideGeom="1" r:blip="" type="rect">
            <dgm:adjLst>
              <dgm:adj idx="1" val="0.1"/>
            </dgm:adjLst>
          </dgm:shape>
          <dgm:presOf axis="self"/>
          <dgm:constrLst>
            <dgm:constr type="primFontSz" val="65"/>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compChildNode">
          <dgm:alg type="composite"/>
          <dgm:shape xmlns:r="http://schemas.openxmlformats.org/officeDocument/2006/relationships" r:blip="">
            <dgm:adjLst/>
          </dgm:shape>
          <dgm:layoutNode name="theInnerList">
            <dgm:alg type="lin">
              <dgm:param type="linDir" val="fromT"/>
            </dgm:alg>
            <dgm:shape xmlns:r="http://schemas.openxmlformats.org/officeDocument/2006/relationships" r:blip="">
              <dgm:adjLst/>
            </dgm:shape>
            <dgm:presOf/>
            <dgm:constrLst/>
            <dgm:ruleLst/>
            <dgm:forEach axis="ch" name="childNodeForEach" ptType="node">
              <dgm:layoutNode name="childNode" styleLbl="node1">
                <dgm:alg type="tx"/>
                <dgm:shape xmlns:r="http://schemas.openxmlformats.org/officeDocument/2006/relationships" r:blip="" type="roundRect">
                  <dgm:adjLst>
                    <dgm:adj idx="1" val="0.1"/>
                  </dgm:adjLst>
                </dgm:shape>
                <dgm:varLst>
                  <dgm:bulletEnabled val="1"/>
                </dgm:varLst>
                <dgm:presOf axis="desOrSelf" ptType="node"/>
                <dgm:constrLst>
                  <dgm:constr type="primFontSz" val="65"/>
                  <dgm:constr fact="0.15" refType="primFontSz" type="tMarg"/>
                  <dgm:constr fact="0.15" refType="primFontSz" type="bMarg"/>
                  <dgm:constr fact="0.2" refType="primFontSz" type="lMarg"/>
                  <dgm:constr fact="0.2" refType="primFontSz" type="rMarg"/>
                </dgm:constrLst>
                <dgm:ruleLst>
                  <dgm:rule fact="NaN" max="NaN" type="primFontSz" val="5"/>
                </dgm:ruleLst>
              </dgm:layoutNode>
              <dgm:choose name="Name3">
                <dgm:if axis="self" func="revPos" name="Name4" op="equ" ptType="node" val="1"/>
                <dgm:else name="Name5">
                  <dgm:layoutNode name="aSpace2">
                    <dgm:alg type="sp"/>
                    <dgm:shape xmlns:r="http://schemas.openxmlformats.org/officeDocument/2006/relationships" r:blip="">
                      <dgm:adjLst/>
                    </dgm:shape>
                    <dgm:presOf/>
                    <dgm:constrLst/>
                    <dgm:ruleLst/>
                  </dgm:layoutNode>
                </dgm:else>
              </dgm:choose>
            </dgm:forEach>
          </dgm:layoutNode>
          <dgm:presOf/>
          <dgm:constrLst>
            <dgm:constr for="des" forName="childNode" refType="w" type="w"/>
            <dgm:constr for="des" forName="childNode" refType="h" type="h"/>
          </dgm:constrLst>
          <dgm:ruleLst/>
        </dgm:layoutNode>
        <dgm:presOf/>
        <dgm:constrLst>
          <dgm:constr for="ch" forName="aNode" refType="w" type="w"/>
          <dgm:constr for="ch" forName="aNode" refType="h" type="h"/>
          <dgm:constr for="ch" forName="textNode" refType="w" type="w"/>
          <dgm:constr fact="0.3" for="ch" forName="textNode" refType="h" type="h"/>
          <dgm:constr fact="0.5" for="ch" forName="textNode" refType="w" type="ctrX"/>
          <dgm:constr fact="0.8" for="ch" forName="compChildNode" refType="w" type="w"/>
          <dgm:constr fact="0.65" for="ch" forName="compChildNode" refType="h" type="h"/>
          <dgm:constr fact="0.3" for="ch" forName="compChildNode" refType="h" type="t"/>
          <dgm:constr fact="0.5" for="ch" forName="compChildNode" refType="w" type="ctrX"/>
        </dgm:constrLst>
        <dgm:ruleLst/>
      </dgm:layoutNode>
      <dgm:choose name="Name6">
        <dgm:if axis="self" func="revPos" name="Name7" op="equ" ptType="node"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ycle8">
  <dgm:title val=""/>
  <dgm:desc val=""/>
  <dgm:catLst>
    <dgm:cat pri="7000" type="cycle"/>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destId="1" destOrd="0" modelId="7" srcId="0" srcOrd="0"/>
        <dgm:cxn destId="2" destOrd="0" modelId="8" srcId="0" srcOrd="1"/>
        <dgm:cxn destId="3" destOrd="0" modelId="9" srcId="0" srcOrd="2"/>
        <dgm:cxn destId="4" destOrd="0" modelId="10" srcId="0" srcOrd="3"/>
        <dgm:cxn destId="5" destOrd="0" modelId="11" srcId="0" srcOrd="4"/>
      </dgm:cxnLst>
      <dgm:bg/>
      <dgm:whole/>
    </dgm:dataModel>
  </dgm:clrData>
  <dgm:layoutNode name="compositeShape">
    <dgm:alg type="composite">
      <dgm:param type="horzAlign" val="ctr"/>
      <dgm:param type="vertAlign" val="mid"/>
      <dgm:param type="ar" val="1"/>
    </dgm:alg>
    <dgm:shape xmlns:r="http://schemas.openxmlformats.org/officeDocument/2006/relationships" r:blip="">
      <dgm:adjLst/>
    </dgm:shape>
    <dgm:varLst>
      <dgm:chMax val="7"/>
      <dgm:dir/>
      <dgm:resizeHandles val="exact"/>
    </dgm:varLst>
    <dgm:presOf/>
    <dgm:choose name="Name0">
      <dgm:if axis="ch" func="cnt" name="Name1" op="equ" ptType="node" val="1">
        <dgm:constrLst>
          <dgm:constr fact="0.08" for="ch" forName="wedge1" refType="w" type="l"/>
          <dgm:constr fact="0.08" for="ch" forName="wedge1" refType="w" type="t"/>
          <dgm:constr fact="0.84" for="ch" forName="wedge1" refType="w" type="w"/>
          <dgm:constr fact="0.84" for="ch" forName="wedge1" refType="h" type="h"/>
          <dgm:constr fact="0.5" for="ch" forName="dummy1a" refType="w" type="l"/>
          <dgm:constr fact="0.08" for="ch" forName="dummy1a" refType="h" type="t"/>
          <dgm:constr fact="0.5" for="ch" forName="dummy1b" refType="w" type="l"/>
          <dgm:constr fact="0.08" for="ch" forName="dummy1b" refType="h" type="t"/>
          <dgm:constr fact="0.22" for="ch" forName="wedge1Tx" refType="w" type="l"/>
          <dgm:constr fact="0.22" for="ch" forName="wedge1Tx" refType="h" type="t"/>
          <dgm:constr fact="0.56" for="ch" forName="wedge1Tx" refType="w" type="w"/>
          <dgm:constr fact="0.56" for="ch" forName="wedge1Tx" refType="h" type="h"/>
          <dgm:constr fact="0.08" for="ch" forName="arrowWedge1single" refType="w" type="h"/>
          <dgm:constr fact="0.84" for="ch" forName="arrowWedge1single" refType="w" type="diam"/>
          <dgm:constr fact="0.5" for="ch" forName="arrowWedge1single" refType="w" type="l"/>
          <dgm:constr fact="0.5" for="ch" forName="arrowWedge1single" refType="w" type="t"/>
          <dgm:constr for="ch" op="equ" ptType="node" type="primFontSz"/>
        </dgm:constrLst>
      </dgm:if>
      <dgm:if axis="ch" func="cnt" name="Name2" op="equ" ptType="node" val="2">
        <dgm:constrLst>
          <dgm:constr fact="0.1" for="ch" forName="wedge1" refType="w" type="l"/>
          <dgm:constr fact="0.08" for="ch" forName="wedge1" refType="w" type="t"/>
          <dgm:constr fact="0.84" for="ch" forName="wedge1" refType="w" type="w"/>
          <dgm:constr fact="0.84" for="ch" forName="wedge1" refType="h" type="h"/>
          <dgm:constr fact="0.52" for="ch" forName="dummy1a" refType="w" type="l"/>
          <dgm:constr fact="0.08" for="ch" forName="dummy1a" refType="h" type="t"/>
          <dgm:constr fact="0.52" for="ch" forName="dummy1b" refType="w" type="l"/>
          <dgm:constr fact="0.92" for="ch" forName="dummy1b" refType="h" type="t"/>
          <dgm:constr fact="0.559" for="ch" forName="wedge1Tx" refType="w" type="l"/>
          <dgm:constr fact="0.3" for="ch" forName="wedge1Tx" refType="h" type="t"/>
          <dgm:constr fact="0.3" for="ch" forName="wedge1Tx" refType="w" type="w"/>
          <dgm:constr fact="0.4" for="ch" forName="wedge1Tx" refType="h" type="h"/>
          <dgm:constr fact="0.06" for="ch" forName="wedge2" refType="w" type="l"/>
          <dgm:constr fact="0.08" for="ch" forName="wedge2" refType="w" type="t"/>
          <dgm:constr fact="0.84" for="ch" forName="wedge2" refType="w" type="w"/>
          <dgm:constr fact="0.84" for="ch" forName="wedge2" refType="h" type="h"/>
          <dgm:constr fact="0.48" for="ch" forName="dummy2a" refType="w" type="l"/>
          <dgm:constr fact="0.92" for="ch" forName="dummy2a" refType="h" type="t"/>
          <dgm:constr fact="0.48" for="ch" forName="dummy2b" refType="w" type="l"/>
          <dgm:constr fact="0.08" for="ch" forName="dummy2b" refType="h" type="t"/>
          <dgm:constr fact="0.441" for="ch" forName="wedge2Tx" refType="w" type="r"/>
          <dgm:constr fact="0.3" for="ch" forName="wedge2Tx" refType="h" type="t"/>
          <dgm:constr fact="0.3" for="ch" forName="wedge2Tx" refType="w" type="w"/>
          <dgm:constr fact="0.4" for="ch" forName="wedge2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or="ch" op="equ" ptType="node" type="primFontSz"/>
        </dgm:constrLst>
      </dgm:if>
      <dgm:if axis="ch" func="cnt" name="Name3" op="equ" ptType="node" val="3">
        <dgm:constrLst>
          <dgm:constr fact="0.0973" for="ch" forName="wedge1" refType="w" type="l"/>
          <dgm:constr fact="0.07" for="ch" forName="wedge1" refType="w" type="t"/>
          <dgm:constr fact="0.84" for="ch" forName="wedge1" refType="w" type="w"/>
          <dgm:constr fact="0.84" for="ch" forName="wedge1" refType="h" type="h"/>
          <dgm:constr fact="0.5173" for="ch" forName="dummy1a" refType="w" type="l"/>
          <dgm:constr fact="0.07" for="ch" forName="dummy1a" refType="h" type="t"/>
          <dgm:constr fact="0.8811" for="ch" forName="dummy1b" refType="w" type="l"/>
          <dgm:constr fact="0.7" for="ch" forName="dummy1b" refType="h" type="t"/>
          <dgm:constr fact="0.54" for="ch" forName="wedge1Tx" refType="w" type="l"/>
          <dgm:constr fact="0.248" for="ch" forName="wedge1Tx" refType="h" type="t"/>
          <dgm:constr fact="0.3" for="ch" forName="wedge1Tx" refType="w" type="w"/>
          <dgm:constr fact="0.25" for="ch" forName="wedge1Tx" refType="h" type="h"/>
          <dgm:constr fact="0.08" for="ch" forName="wedge2" refType="w" type="l"/>
          <dgm:constr fact="0.1" for="ch" forName="wedge2" refType="w" type="t"/>
          <dgm:constr fact="0.84" for="ch" forName="wedge2" refType="w" type="w"/>
          <dgm:constr fact="0.84" for="ch" forName="wedge2" refType="h" type="h"/>
          <dgm:constr fact="0.8637" for="ch" forName="dummy2a" refType="w" type="l"/>
          <dgm:constr fact="0.73" for="ch" forName="dummy2a" refType="h" type="t"/>
          <dgm:constr fact="0.1363" for="ch" forName="dummy2b" refType="w" type="l"/>
          <dgm:constr fact="0.73" for="ch" forName="dummy2b" refType="h" type="t"/>
          <dgm:constr fact="0.28" for="ch" forName="wedge2Tx" refType="w" type="l"/>
          <dgm:constr fact="0.645" for="ch" forName="wedge2Tx" refType="h" type="t"/>
          <dgm:constr fact="0.45" for="ch" forName="wedge2Tx" refType="w" type="w"/>
          <dgm:constr fact="0.22" for="ch" forName="wedge2Tx" refType="h" type="h"/>
          <dgm:constr fact="0.0627" for="ch" forName="wedge3" refType="w" type="l"/>
          <dgm:constr fact="0.07" for="ch" forName="wedge3" refType="w" type="t"/>
          <dgm:constr fact="0.84" for="ch" forName="wedge3" refType="w" type="w"/>
          <dgm:constr fact="0.84" for="ch" forName="wedge3" refType="h" type="h"/>
          <dgm:constr fact="0.1189" for="ch" forName="dummy3a" refType="w" type="l"/>
          <dgm:constr fact="0.7" for="ch" forName="dummy3a" refType="h" type="t"/>
          <dgm:constr fact="0.4827" for="ch" forName="dummy3b" refType="w" type="l"/>
          <dgm:constr fact="0.07" for="ch" forName="dummy3b" refType="h" type="t"/>
          <dgm:constr fact="0.46" for="ch" forName="wedge3Tx" refType="w" type="r"/>
          <dgm:constr fact="0.248" for="ch" forName="wedge3Tx" refType="h" type="t"/>
          <dgm:constr fact="0.3" for="ch" forName="wedge3Tx" refType="w" type="w"/>
          <dgm:constr fact="0.25" for="ch" forName="wedge3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or="ch" op="equ" ptType="node" type="primFontSz"/>
        </dgm:constrLst>
      </dgm:if>
      <dgm:if axis="ch" func="cnt" name="Name4" op="equ" ptType="node" val="4">
        <dgm:constrLst>
          <dgm:constr fact="0.0941" for="ch" forName="wedge1" refType="w" type="l"/>
          <dgm:constr fact="0.0659" for="ch" forName="wedge1" refType="w" type="t"/>
          <dgm:constr fact="0.84" for="ch" forName="wedge1" refType="w" type="w"/>
          <dgm:constr fact="0.84" for="ch" forName="wedge1" refType="h" type="h"/>
          <dgm:constr fact="0.5141" for="ch" forName="dummy1a" refType="w" type="l"/>
          <dgm:constr fact="0.0659" for="ch" forName="dummy1a" refType="h" type="t"/>
          <dgm:constr fact="0.9341" for="ch" forName="dummy1b" refType="w" type="l"/>
          <dgm:constr fact="0.4859" for="ch" forName="dummy1b" refType="h" type="t"/>
          <dgm:constr fact="0.54" for="ch" forName="wedge1Tx" refType="w" type="l"/>
          <dgm:constr fact="0.24" for="ch" forName="wedge1Tx" refType="h" type="t"/>
          <dgm:constr fact="0.31" for="ch" forName="wedge1Tx" refType="w" type="w"/>
          <dgm:constr fact="0.23" for="ch" forName="wedge1Tx" refType="h" type="h"/>
          <dgm:constr fact="0.0941" for="ch" forName="wedge2" refType="w" type="l"/>
          <dgm:constr fact="0.0941" for="ch" forName="wedge2" refType="w" type="t"/>
          <dgm:constr fact="0.84" for="ch" forName="wedge2" refType="w" type="w"/>
          <dgm:constr fact="0.84" for="ch" forName="wedge2" refType="h" type="h"/>
          <dgm:constr fact="0.9341" for="ch" forName="dummy2a" refType="w" type="l"/>
          <dgm:constr fact="0.5141" for="ch" forName="dummy2a" refType="h" type="t"/>
          <dgm:constr fact="0.5141" for="ch" forName="dummy2b" refType="w" type="l"/>
          <dgm:constr fact="0.9341" for="ch" forName="dummy2b" refType="h" type="t"/>
          <dgm:constr fact="0.54" for="ch" forName="wedge2Tx" refType="w" type="l"/>
          <dgm:constr fact="0.53" for="ch" forName="wedge2Tx" refType="h" type="t"/>
          <dgm:constr fact="0.31" for="ch" forName="wedge2Tx" refType="w" type="w"/>
          <dgm:constr fact="0.23" for="ch" forName="wedge2Tx" refType="h" type="h"/>
          <dgm:constr fact="0.0659" for="ch" forName="wedge3" refType="w" type="l"/>
          <dgm:constr fact="0.0941" for="ch" forName="wedge3" refType="w" type="t"/>
          <dgm:constr fact="0.84" for="ch" forName="wedge3" refType="w" type="w"/>
          <dgm:constr fact="0.84" for="ch" forName="wedge3" refType="h" type="h"/>
          <dgm:constr fact="0.4859" for="ch" forName="dummy3a" refType="w" type="l"/>
          <dgm:constr fact="0.9341" for="ch" forName="dummy3a" refType="h" type="t"/>
          <dgm:constr fact="0.0659" for="ch" forName="dummy3b" refType="w" type="l"/>
          <dgm:constr fact="0.5141" for="ch" forName="dummy3b" refType="h" type="t"/>
          <dgm:constr fact="0.46" for="ch" forName="wedge3Tx" refType="w" type="r"/>
          <dgm:constr fact="0.53" for="ch" forName="wedge3Tx" refType="h" type="t"/>
          <dgm:constr fact="0.31" for="ch" forName="wedge3Tx" refType="w" type="w"/>
          <dgm:constr fact="0.23" for="ch" forName="wedge3Tx" refType="h" type="h"/>
          <dgm:constr fact="0.0659" for="ch" forName="wedge4" refType="w" type="l"/>
          <dgm:constr fact="0.0659" for="ch" forName="wedge4" refType="h" type="t"/>
          <dgm:constr fact="0.84" for="ch" forName="wedge4" refType="w" type="w"/>
          <dgm:constr fact="0.84" for="ch" forName="wedge4" refType="h" type="h"/>
          <dgm:constr fact="0.0659" for="ch" forName="dummy4a" refType="w" type="l"/>
          <dgm:constr fact="0.4859" for="ch" forName="dummy4a" refType="h" type="t"/>
          <dgm:constr fact="0.4859" for="ch" forName="dummy4b" refType="w" type="l"/>
          <dgm:constr fact="0.0659" for="ch" forName="dummy4b" refType="h" type="t"/>
          <dgm:constr fact="0.46" for="ch" forName="wedge4Tx" refType="w" type="r"/>
          <dgm:constr fact="0.24" for="ch" forName="wedge4Tx" refType="h" type="t"/>
          <dgm:constr fact="0.31" for="ch" forName="wedge4Tx" refType="w" type="w"/>
          <dgm:constr fact="0.23" for="ch" forName="wedge4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or="ch" op="equ" ptType="node" type="primFontSz"/>
        </dgm:constrLst>
      </dgm:if>
      <dgm:if axis="ch" func="cnt" name="Name5" op="equ" ptType="node" val="5">
        <dgm:constrLst>
          <dgm:constr fact="0.0918" for="ch" forName="wedge1" refType="w" type="l"/>
          <dgm:constr fact="0.0638" for="ch" forName="wedge1" refType="w" type="t"/>
          <dgm:constr fact="0.84" for="ch" forName="wedge1" refType="w" type="w"/>
          <dgm:constr fact="0.84" for="ch" forName="wedge1" refType="h" type="h"/>
          <dgm:constr fact="0.5118" for="ch" forName="dummy1a" refType="w" type="l"/>
          <dgm:constr fact="0.0638" for="ch" forName="dummy1a" refType="h" type="t"/>
          <dgm:constr fact="0.9112" for="ch" forName="dummy1b" refType="w" type="l"/>
          <dgm:constr fact="0.354" for="ch" forName="dummy1b" refType="h" type="t"/>
          <dgm:constr fact="0.53" for="ch" forName="wedge1Tx" refType="w" type="l"/>
          <dgm:constr fact="0.205" for="ch" forName="wedge1Tx" refType="h" type="t"/>
          <dgm:constr fact="0.27" for="ch" forName="wedge1Tx" refType="w" type="w"/>
          <dgm:constr fact="0.18" for="ch" forName="wedge1Tx" refType="h" type="h"/>
          <dgm:constr fact="0.099" for="ch" forName="wedge2" refType="w" type="l"/>
          <dgm:constr fact="0.0862" for="ch" forName="wedge2" refType="w" type="t"/>
          <dgm:constr fact="0.84" for="ch" forName="wedge2" refType="w" type="w"/>
          <dgm:constr fact="0.84" for="ch" forName="wedge2" refType="h" type="h"/>
          <dgm:constr fact="0.9185" for="ch" forName="dummy2a" refType="w" type="l"/>
          <dgm:constr fact="0.3764" for="ch" forName="dummy2a" refType="h" type="t"/>
          <dgm:constr fact="0.7659" for="ch" forName="dummy2b" refType="w" type="l"/>
          <dgm:constr fact="0.846" for="ch" forName="dummy2b" refType="h" type="t"/>
          <dgm:constr fact="0.64" for="ch" forName="wedge2Tx" refType="w" type="l"/>
          <dgm:constr fact="0.47" for="ch" forName="wedge2Tx" refType="h" type="t"/>
          <dgm:constr fact="0.25" for="ch" forName="wedge2Tx" refType="w" type="w"/>
          <dgm:constr fact="0.2" for="ch" forName="wedge2Tx" refType="h" type="h"/>
          <dgm:constr fact="0.08" for="ch" forName="wedge3" refType="w" type="l"/>
          <dgm:constr fact="0.1" for="ch" forName="wedge3" refType="w" type="t"/>
          <dgm:constr fact="0.84" for="ch" forName="wedge3" refType="w" type="w"/>
          <dgm:constr fact="0.84" for="ch" forName="wedge3" refType="h" type="h"/>
          <dgm:constr fact="0.7469" for="ch" forName="dummy3a" refType="w" type="l"/>
          <dgm:constr fact="0.8598" for="ch" forName="dummy3a" refType="h" type="t"/>
          <dgm:constr fact="0.2531" for="ch" forName="dummy3b" refType="w" type="l"/>
          <dgm:constr fact="0.8598" for="ch" forName="dummy3b" refType="h" type="t"/>
          <dgm:constr fact="0.38" for="ch" forName="wedge3Tx" refType="w" type="l"/>
          <dgm:constr fact="0.69" for="ch" forName="wedge3Tx" refType="h" type="t"/>
          <dgm:constr fact="0.24" for="ch" forName="wedge3Tx" refType="w" type="w"/>
          <dgm:constr fact="0.22" for="ch" forName="wedge3Tx" refType="h" type="h"/>
          <dgm:constr fact="0.061" for="ch" forName="wedge4" refType="w" type="l"/>
          <dgm:constr fact="0.0862" for="ch" forName="wedge4" refType="h" type="t"/>
          <dgm:constr fact="0.84" for="ch" forName="wedge4" refType="w" type="w"/>
          <dgm:constr fact="0.84" for="ch" forName="wedge4" refType="h" type="h"/>
          <dgm:constr fact="0.2341" for="ch" forName="dummy4a" refType="w" type="l"/>
          <dgm:constr fact="0.846" for="ch" forName="dummy4a" refType="h" type="t"/>
          <dgm:constr fact="0.0815" for="ch" forName="dummy4b" refType="w" type="l"/>
          <dgm:constr fact="0.3764" for="ch" forName="dummy4b" refType="h" type="t"/>
          <dgm:constr fact="0.36" for="ch" forName="wedge4Tx" refType="w" type="r"/>
          <dgm:constr fact="0.47" for="ch" forName="wedge4Tx" refType="h" type="t"/>
          <dgm:constr fact="0.25" for="ch" forName="wedge4Tx" refType="w" type="w"/>
          <dgm:constr fact="0.2" for="ch" forName="wedge4Tx" refType="h" type="h"/>
          <dgm:constr fact="0.0682" for="ch" forName="wedge5" refType="w" type="l"/>
          <dgm:constr fact="0.0638" for="ch" forName="wedge5" refType="h" type="t"/>
          <dgm:constr fact="0.84" for="ch" forName="wedge5" refType="w" type="w"/>
          <dgm:constr fact="0.84" for="ch" forName="wedge5" refType="h" type="h"/>
          <dgm:constr fact="0.0888" for="ch" forName="dummy5a" refType="w" type="l"/>
          <dgm:constr fact="0.354" for="ch" forName="dummy5a" refType="h" type="t"/>
          <dgm:constr fact="0.4882" for="ch" forName="dummy5b" refType="w" type="l"/>
          <dgm:constr fact="0.0638" for="ch" forName="dummy5b" refType="h" type="t"/>
          <dgm:constr fact="0.47" for="ch" forName="wedge5Tx" refType="w" type="r"/>
          <dgm:constr fact="0.205" for="ch" forName="wedge5Tx" refType="h" type="t"/>
          <dgm:constr fact="0.27" for="ch" forName="wedge5Tx" refType="w" type="w"/>
          <dgm:constr fact="0.18" for="ch" forName="wedge5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or="ch" op="equ" ptType="node" type="primFontSz"/>
        </dgm:constrLst>
      </dgm:if>
      <dgm:if axis="ch" func="cnt" name="Name6" op="equ" ptType="node" val="6">
        <dgm:constrLst>
          <dgm:constr fact="0.09" for="ch" forName="wedge1" refType="w" type="l"/>
          <dgm:constr fact="0.0627" for="ch" forName="wedge1" refType="w" type="t"/>
          <dgm:constr fact="0.84" for="ch" forName="wedge1" refType="w" type="w"/>
          <dgm:constr fact="0.84" for="ch" forName="wedge1" refType="h" type="h"/>
          <dgm:constr fact="0.51" for="ch" forName="dummy1a" refType="w" type="l"/>
          <dgm:constr fact="0.0627" for="ch" forName="dummy1a" refType="h" type="t"/>
          <dgm:constr fact="0.8737" for="ch" forName="dummy1b" refType="w" type="l"/>
          <dgm:constr fact="0.2727" for="ch" forName="dummy1b" refType="h" type="t"/>
          <dgm:constr fact="0.53" for="ch" forName="wedge1Tx" refType="w" type="l"/>
          <dgm:constr fact="0.17" for="ch" forName="wedge1Tx" refType="h" type="t"/>
          <dgm:constr fact="0.22" for="ch" forName="wedge1Tx" refType="w" type="w"/>
          <dgm:constr fact="0.17" for="ch" forName="wedge1Tx" refType="h" type="h"/>
          <dgm:constr fact="0.1" for="ch" forName="wedge2" refType="w" type="l"/>
          <dgm:constr fact="0.08" for="ch" forName="wedge2" refType="w" type="t"/>
          <dgm:constr fact="0.84" for="ch" forName="wedge2" refType="w" type="w"/>
          <dgm:constr fact="0.84" for="ch" forName="wedge2" refType="h" type="h"/>
          <dgm:constr fact="0.8837" for="ch" forName="dummy2a" refType="w" type="l"/>
          <dgm:constr fact="0.29" for="ch" forName="dummy2a" refType="h" type="t"/>
          <dgm:constr fact="0.8837" for="ch" forName="dummy2b" refType="w" type="l"/>
          <dgm:constr fact="0.71" for="ch" forName="dummy2b" refType="h" type="t"/>
          <dgm:constr fact="0.67" for="ch" forName="wedge2Tx" refType="w" type="l"/>
          <dgm:constr fact="0.42" for="ch" forName="wedge2Tx" refType="h" type="t"/>
          <dgm:constr fact="0.23" for="ch" forName="wedge2Tx" refType="w" type="w"/>
          <dgm:constr fact="0.165" for="ch" forName="wedge2Tx" refType="h" type="h"/>
          <dgm:constr fact="0.09" for="ch" forName="wedge3" refType="w" type="l"/>
          <dgm:constr fact="0.0973" for="ch" forName="wedge3" refType="w" type="t"/>
          <dgm:constr fact="0.84" for="ch" forName="wedge3" refType="w" type="w"/>
          <dgm:constr fact="0.84" for="ch" forName="wedge3" refType="h" type="h"/>
          <dgm:constr fact="0.8737" for="ch" forName="dummy3a" refType="w" type="l"/>
          <dgm:constr fact="0.7273" for="ch" forName="dummy3a" refType="h" type="t"/>
          <dgm:constr fact="0.51" for="ch" forName="dummy3b" refType="w" type="l"/>
          <dgm:constr fact="0.9373" for="ch" forName="dummy3b" refType="h" type="t"/>
          <dgm:constr fact="0.53" for="ch" forName="wedge3Tx" refType="w" type="l"/>
          <dgm:constr fact="0.665" for="ch" forName="wedge3Tx" refType="h" type="t"/>
          <dgm:constr fact="0.22" for="ch" forName="wedge3Tx" refType="w" type="w"/>
          <dgm:constr fact="0.17" for="ch" forName="wedge3Tx" refType="h" type="h"/>
          <dgm:constr fact="0.07" for="ch" forName="wedge4" refType="w" type="l"/>
          <dgm:constr fact="0.0973" for="ch" forName="wedge4" refType="h" type="t"/>
          <dgm:constr fact="0.84" for="ch" forName="wedge4" refType="w" type="w"/>
          <dgm:constr fact="0.84" for="ch" forName="wedge4" refType="h" type="h"/>
          <dgm:constr fact="0.49" for="ch" forName="dummy4a" refType="w" type="l"/>
          <dgm:constr fact="0.9373" for="ch" forName="dummy4a" refType="h" type="t"/>
          <dgm:constr fact="0.1263" for="ch" forName="dummy4b" refType="w" type="l"/>
          <dgm:constr fact="0.7273" for="ch" forName="dummy4b" refType="h" type="t"/>
          <dgm:constr fact="0.47" for="ch" forName="wedge4Tx" refType="w" type="r"/>
          <dgm:constr fact="0.665" for="ch" forName="wedge4Tx" refType="h" type="t"/>
          <dgm:constr fact="0.22" for="ch" forName="wedge4Tx" refType="w" type="w"/>
          <dgm:constr fact="0.17" for="ch" forName="wedge4Tx" refType="h" type="h"/>
          <dgm:constr fact="0.06" for="ch" forName="wedge5" refType="w" type="l"/>
          <dgm:constr fact="0.08" for="ch" forName="wedge5" refType="h" type="t"/>
          <dgm:constr fact="0.84" for="ch" forName="wedge5" refType="w" type="w"/>
          <dgm:constr fact="0.84" for="ch" forName="wedge5" refType="h" type="h"/>
          <dgm:constr fact="0.1163" for="ch" forName="dummy5a" refType="w" type="l"/>
          <dgm:constr fact="0.71" for="ch" forName="dummy5a" refType="h" type="t"/>
          <dgm:constr fact="0.1163" for="ch" forName="dummy5b" refType="w" type="l"/>
          <dgm:constr fact="0.29" for="ch" forName="dummy5b" refType="h" type="t"/>
          <dgm:constr fact="0.33" for="ch" forName="wedge5Tx" refType="w" type="r"/>
          <dgm:constr fact="0.42" for="ch" forName="wedge5Tx" refType="h" type="t"/>
          <dgm:constr fact="0.23" for="ch" forName="wedge5Tx" refType="w" type="w"/>
          <dgm:constr fact="0.165" for="ch" forName="wedge5Tx" refType="h" type="h"/>
          <dgm:constr fact="0.07" for="ch" forName="wedge6" refType="w" type="l"/>
          <dgm:constr fact="0.0627" for="ch" forName="wedge6" refType="h" type="t"/>
          <dgm:constr fact="0.84" for="ch" forName="wedge6" refType="w" type="w"/>
          <dgm:constr fact="0.84" for="ch" forName="wedge6" refType="h" type="h"/>
          <dgm:constr fact="0.1263" for="ch" forName="dummy6a" refType="w" type="l"/>
          <dgm:constr fact="0.2727" for="ch" forName="dummy6a" refType="h" type="t"/>
          <dgm:constr fact="0.49" for="ch" forName="dummy6b" refType="w" type="l"/>
          <dgm:constr fact="0.0627" for="ch" forName="dummy6b" refType="h" type="t"/>
          <dgm:constr fact="0.47" for="ch" forName="wedge6Tx" refType="w" type="r"/>
          <dgm:constr fact="0.17" for="ch" forName="wedge6Tx" refType="h" type="t"/>
          <dgm:constr fact="0.22" for="ch" forName="wedge6Tx" refType="w" type="w"/>
          <dgm:constr fact="0.17" for="ch" forName="wedge6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act="0.08" for="ch" forName="arrowWedge6" refType="w" type="h"/>
          <dgm:constr fact="0.84" for="ch" forName="arrowWedge6" refType="w" type="diam"/>
          <dgm:constr fact="0.5" for="ch" forName="arrowWedge6" refType="w" type="l"/>
          <dgm:constr fact="0.5" for="ch" forName="arrowWedge6" refType="w" type="t"/>
          <dgm:constr for="ch" op="equ" ptType="node" type="primFontSz"/>
        </dgm:constrLst>
      </dgm:if>
      <dgm:else name="Name7">
        <dgm:constrLst>
          <dgm:constr fact="0.0887" for="ch" forName="wedge1" refType="w" type="l"/>
          <dgm:constr fact="0.062" for="ch" forName="wedge1" refType="w" type="t"/>
          <dgm:constr fact="0.84" for="ch" forName="wedge1" refType="w" type="w"/>
          <dgm:constr fact="0.84" for="ch" forName="wedge1" refType="h" type="h"/>
          <dgm:constr fact="0.5087" for="ch" forName="dummy1a" refType="w" type="l"/>
          <dgm:constr fact="0.062" for="ch" forName="dummy1a" refType="h" type="t"/>
          <dgm:constr fact="0.837" for="ch" forName="dummy1b" refType="w" type="l"/>
          <dgm:constr fact="0.2201" for="ch" forName="dummy1b" refType="h" type="t"/>
          <dgm:constr fact="0.53" for="ch" forName="wedge1Tx" refType="w" type="l"/>
          <dgm:constr fact="0.14" for="ch" forName="wedge1Tx" refType="h" type="t"/>
          <dgm:constr fact="0.2" for="ch" forName="wedge1Tx" refType="w" type="w"/>
          <dgm:constr fact="0.16" for="ch" forName="wedge1Tx" refType="h" type="h"/>
          <dgm:constr fact="0.0995" for="ch" forName="wedge2" refType="w" type="l"/>
          <dgm:constr fact="0.0755" for="ch" forName="wedge2" refType="w" type="t"/>
          <dgm:constr fact="0.84" for="ch" forName="wedge2" refType="w" type="w"/>
          <dgm:constr fact="0.84" for="ch" forName="wedge2" refType="h" type="h"/>
          <dgm:constr fact="0.8479" for="ch" forName="dummy2a" refType="w" type="l"/>
          <dgm:constr fact="0.2337" for="ch" forName="dummy2a" refType="h" type="t"/>
          <dgm:constr fact="0.929" for="ch" forName="dummy2b" refType="w" type="l"/>
          <dgm:constr fact="0.589" for="ch" forName="dummy2b" refType="h" type="t"/>
          <dgm:constr fact="0.67" for="ch" forName="wedge2Tx" refType="w" type="l"/>
          <dgm:constr fact="0.38" for="ch" forName="wedge2Tx" refType="h" type="t"/>
          <dgm:constr fact="0.23" for="ch" forName="wedge2Tx" refType="w" type="w"/>
          <dgm:constr fact="0.14" for="ch" forName="wedge2Tx" refType="h" type="h"/>
          <dgm:constr fact="0.0956" for="ch" forName="wedge3" refType="w" type="l"/>
          <dgm:constr fact="0.0925" for="ch" forName="wedge3" refType="w" type="t"/>
          <dgm:constr fact="0.84" for="ch" forName="wedge3" refType="w" type="w"/>
          <dgm:constr fact="0.84" for="ch" forName="wedge3" refType="h" type="h"/>
          <dgm:constr fact="0.9251" for="ch" forName="dummy3a" refType="w" type="l"/>
          <dgm:constr fact="0.6059" for="ch" forName="dummy3a" refType="h" type="t"/>
          <dgm:constr fact="0.6979" for="ch" forName="dummy3b" refType="w" type="l"/>
          <dgm:constr fact="0.8909" for="ch" forName="dummy3b" refType="h" type="t"/>
          <dgm:constr fact="0.635" for="ch" forName="wedge3Tx" refType="w" type="l"/>
          <dgm:constr fact="0.59" for="ch" forName="wedge3Tx" refType="h" type="t"/>
          <dgm:constr fact="0.2" for="ch" forName="wedge3Tx" refType="w" type="w"/>
          <dgm:constr fact="0.155" for="ch" forName="wedge3Tx" refType="h" type="h"/>
          <dgm:constr fact="0.08" for="ch" forName="wedge4" refType="w" type="l"/>
          <dgm:constr fact="0.1" for="ch" forName="wedge4" refType="h" type="t"/>
          <dgm:constr fact="0.84" for="ch" forName="wedge4" refType="w" type="w"/>
          <dgm:constr fact="0.84" for="ch" forName="wedge4" refType="h" type="h"/>
          <dgm:constr fact="0.6822" for="ch" forName="dummy4a" refType="w" type="l"/>
          <dgm:constr fact="0.8984" for="ch" forName="dummy4a" refType="h" type="t"/>
          <dgm:constr fact="0.3178" for="ch" forName="dummy4b" refType="w" type="l"/>
          <dgm:constr fact="0.8984" for="ch" forName="dummy4b" refType="h" type="t"/>
          <dgm:constr fact="0.4025" for="ch" forName="wedge4Tx" refType="w" type="l"/>
          <dgm:constr fact="0.76" for="ch" forName="wedge4Tx" refType="h" type="t"/>
          <dgm:constr fact="0.195" for="ch" forName="wedge4Tx" refType="w" type="w"/>
          <dgm:constr fact="0.14" for="ch" forName="wedge4Tx" refType="h" type="h"/>
          <dgm:constr fact="0.0644" for="ch" forName="wedge5" refType="w" type="l"/>
          <dgm:constr fact="0.0925" for="ch" forName="wedge5" refType="h" type="t"/>
          <dgm:constr fact="0.84" for="ch" forName="wedge5" refType="w" type="w"/>
          <dgm:constr fact="0.84" for="ch" forName="wedge5" refType="h" type="h"/>
          <dgm:constr fact="0.3021" for="ch" forName="dummy5a" refType="w" type="l"/>
          <dgm:constr fact="0.8909" for="ch" forName="dummy5a" refType="h" type="t"/>
          <dgm:constr fact="0.0749" for="ch" forName="dummy5b" refType="w" type="l"/>
          <dgm:constr fact="0.6059" for="ch" forName="dummy5b" refType="h" type="t"/>
          <dgm:constr fact="0.365" for="ch" forName="wedge5Tx" refType="w" type="r"/>
          <dgm:constr fact="0.59" for="ch" forName="wedge5Tx" refType="h" type="t"/>
          <dgm:constr fact="0.2" for="ch" forName="wedge5Tx" refType="w" type="w"/>
          <dgm:constr fact="0.155" for="ch" forName="wedge5Tx" refType="h" type="h"/>
          <dgm:constr fact="0.0605" for="ch" forName="wedge6" refType="w" type="l"/>
          <dgm:constr fact="0.0755" for="ch" forName="wedge6" refType="h" type="t"/>
          <dgm:constr fact="0.84" for="ch" forName="wedge6" refType="w" type="w"/>
          <dgm:constr fact="0.84" for="ch" forName="wedge6" refType="h" type="h"/>
          <dgm:constr fact="0.071" for="ch" forName="dummy6a" refType="w" type="l"/>
          <dgm:constr fact="0.589" for="ch" forName="dummy6a" refType="h" type="t"/>
          <dgm:constr fact="0.1521" for="ch" forName="dummy6b" refType="w" type="l"/>
          <dgm:constr fact="0.2337" for="ch" forName="dummy6b" refType="h" type="t"/>
          <dgm:constr fact="0.33" for="ch" forName="wedge6Tx" refType="w" type="r"/>
          <dgm:constr fact="0.38" for="ch" forName="wedge6Tx" refType="h" type="t"/>
          <dgm:constr fact="0.23" for="ch" forName="wedge6Tx" refType="w" type="w"/>
          <dgm:constr fact="0.14" for="ch" forName="wedge6Tx" refType="h" type="h"/>
          <dgm:constr fact="0.0713" for="ch" forName="wedge7" refType="w" type="l"/>
          <dgm:constr fact="0.062" for="ch" forName="wedge7" refType="h" type="t"/>
          <dgm:constr fact="0.84" for="ch" forName="wedge7" refType="w" type="w"/>
          <dgm:constr fact="0.84" for="ch" forName="wedge7" refType="h" type="h"/>
          <dgm:constr fact="0.163" for="ch" forName="dummy7a" refType="w" type="l"/>
          <dgm:constr fact="0.2201" for="ch" forName="dummy7a" refType="h" type="t"/>
          <dgm:constr fact="0.4913" for="ch" forName="dummy7b" refType="w" type="l"/>
          <dgm:constr fact="0.062" for="ch" forName="dummy7b" refType="h" type="t"/>
          <dgm:constr fact="0.47" for="ch" forName="wedge7Tx" refType="w" type="r"/>
          <dgm:constr fact="0.14" for="ch" forName="wedge7Tx" refType="h" type="t"/>
          <dgm:constr fact="0.2" for="ch" forName="wedge7Tx" refType="w" type="w"/>
          <dgm:constr fact="0.16" for="ch" forName="wedge7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act="0.08" for="ch" forName="arrowWedge6" refType="w" type="h"/>
          <dgm:constr fact="0.84" for="ch" forName="arrowWedge6" refType="w" type="diam"/>
          <dgm:constr fact="0.5" for="ch" forName="arrowWedge6" refType="w" type="l"/>
          <dgm:constr fact="0.5" for="ch" forName="arrowWedge6" refType="w" type="t"/>
          <dgm:constr fact="0.08" for="ch" forName="arrowWedge7" refType="w" type="h"/>
          <dgm:constr fact="0.84" for="ch" forName="arrowWedge7" refType="w" type="diam"/>
          <dgm:constr fact="0.5" for="ch" forName="arrowWedge7" refType="w" type="l"/>
          <dgm:constr fact="0.5" for="ch" forName="arrowWedge7" refType="w" type="t"/>
          <dgm:constr for="ch" op="equ" ptType="node" type="primFontSz"/>
        </dgm:constrLst>
      </dgm:else>
    </dgm:choose>
    <dgm:ruleLst/>
    <dgm:choose name="Name8">
      <dgm:if axis="ch" func="cnt" name="Name9" op="gte" ptType="node" val="1">
        <dgm:layoutNode name="wedge1">
          <dgm:alg type="sp"/>
          <dgm:choose name="Name10">
            <dgm:if axis="ch" func="cnt" name="Name11" op="equ" ptType="node" val="1">
              <dgm:shape xmlns:r="http://schemas.openxmlformats.org/officeDocument/2006/relationships" r:blip="" type="ellipse">
                <dgm:adjLst/>
              </dgm:shape>
            </dgm:if>
            <dgm:if axis="ch" func="cnt" name="Name12" op="equ" ptType="node" val="2">
              <dgm:shape xmlns:r="http://schemas.openxmlformats.org/officeDocument/2006/relationships" r:blip="" type="pie">
                <dgm:adjLst>
                  <dgm:adj idx="1" val="270"/>
                  <dgm:adj idx="2" val="90"/>
                </dgm:adjLst>
              </dgm:shape>
            </dgm:if>
            <dgm:if axis="ch" func="cnt" name="Name13" op="equ" ptType="node" val="3">
              <dgm:shape xmlns:r="http://schemas.openxmlformats.org/officeDocument/2006/relationships" r:blip="" type="pie">
                <dgm:adjLst>
                  <dgm:adj idx="1" val="270"/>
                  <dgm:adj idx="2" val="30"/>
                </dgm:adjLst>
              </dgm:shape>
            </dgm:if>
            <dgm:if axis="ch" func="cnt" name="Name14" op="equ" ptType="node" val="4">
              <dgm:shape xmlns:r="http://schemas.openxmlformats.org/officeDocument/2006/relationships" r:blip="" type="pie">
                <dgm:adjLst>
                  <dgm:adj idx="1" val="270"/>
                  <dgm:adj idx="2" val="0"/>
                </dgm:adjLst>
              </dgm:shape>
            </dgm:if>
            <dgm:if axis="ch" func="cnt" name="Name15" op="equ" ptType="node" val="5">
              <dgm:shape xmlns:r="http://schemas.openxmlformats.org/officeDocument/2006/relationships" r:blip="" type="pie">
                <dgm:adjLst>
                  <dgm:adj idx="1" val="270"/>
                  <dgm:adj idx="2" val="342"/>
                </dgm:adjLst>
              </dgm:shape>
            </dgm:if>
            <dgm:if axis="ch" func="cnt" name="Name16" op="equ" ptType="node" val="6">
              <dgm:shape xmlns:r="http://schemas.openxmlformats.org/officeDocument/2006/relationships" r:blip="" type="pie">
                <dgm:adjLst>
                  <dgm:adj idx="1" val="270"/>
                  <dgm:adj idx="2" val="330"/>
                </dgm:adjLst>
              </dgm:shape>
            </dgm:if>
            <dgm:else name="Name17">
              <dgm:shape xmlns:r="http://schemas.openxmlformats.org/officeDocument/2006/relationships" r:blip="" type="pie">
                <dgm:adjLst>
                  <dgm:adj idx="1" val="270"/>
                  <dgm:adj idx="2" val="321.4286"/>
                </dgm:adjLst>
              </dgm:shape>
            </dgm:else>
          </dgm:choose>
          <dgm:choose name="Name18">
            <dgm:if arg="dir" func="var" name="Name19" op="equ" val="norm">
              <dgm:presOf axis="ch desOrSelf" cnt="1 0" ptType="node node" st="1 1"/>
            </dgm:if>
            <dgm:else name="Name20">
              <dgm:choose name="Name21">
                <dgm:if axis="ch" func="cnt" name="Name22" op="equ" ptType="node" val="1">
                  <dgm:presOf axis="ch desOrSelf" cnt="1 0" ptType="node node" st="1 1"/>
                </dgm:if>
                <dgm:if axis="ch" func="cnt" name="Name23" op="equ" ptType="node" val="2">
                  <dgm:presOf axis="ch desOrSelf" cnt="1 0" ptType="node node" st="2 1"/>
                </dgm:if>
                <dgm:if axis="ch" func="cnt" name="Name24" op="equ" ptType="node" val="3">
                  <dgm:presOf axis="ch desOrSelf" cnt="1 0" ptType="node node" st="3 1"/>
                </dgm:if>
                <dgm:if axis="ch" func="cnt" name="Name25" op="equ" ptType="node" val="4">
                  <dgm:presOf axis="ch desOrSelf" cnt="1 0" ptType="node node" st="4 1"/>
                </dgm:if>
                <dgm:if axis="ch" func="cnt" name="Name26" op="equ" ptType="node" val="5">
                  <dgm:presOf axis="ch desOrSelf" cnt="1 0" ptType="node node" st="5 1"/>
                </dgm:if>
                <dgm:if axis="ch" func="cnt" name="Name27" op="equ" ptType="node" val="6">
                  <dgm:presOf axis="ch desOrSelf" cnt="1 0" ptType="node node" st="6 1"/>
                </dgm:if>
                <dgm:else name="Name28">
                  <dgm:presOf axis="ch desOrSelf" cnt="1 0" ptType="node node" st="7 1"/>
                </dgm:else>
              </dgm:choose>
            </dgm:else>
          </dgm:choose>
          <dgm:constrLst/>
          <dgm:ruleLst/>
        </dgm:layoutNode>
        <dgm:layoutNode moveWith="wedge1" name="dummy1a">
          <dgm:alg type="sp"/>
          <dgm:shape xmlns:r="http://schemas.openxmlformats.org/officeDocument/2006/relationships" r:blip="">
            <dgm:adjLst/>
          </dgm:shape>
          <dgm:presOf/>
          <dgm:constrLst>
            <dgm:constr type="w" val="1"/>
            <dgm:constr type="h" val="1"/>
          </dgm:constrLst>
          <dgm:ruleLst/>
        </dgm:layoutNode>
        <dgm:layoutNode moveWith="wedge1" name="dummy1b">
          <dgm:alg type="sp"/>
          <dgm:shape xmlns:r="http://schemas.openxmlformats.org/officeDocument/2006/relationships" r:blip="">
            <dgm:adjLst/>
          </dgm:shape>
          <dgm:presOf/>
          <dgm:constrLst>
            <dgm:constr type="w" val="1"/>
            <dgm:constr type="h" val="1"/>
          </dgm:constrLst>
          <dgm:ruleLst/>
        </dgm:layoutNode>
        <dgm:layoutNode moveWith="wedge1" name="wedge1Tx">
          <dgm:alg type="tx"/>
          <dgm:shape xmlns:r="http://schemas.openxmlformats.org/officeDocument/2006/relationships" hideGeom="1" r:blip="" type="rect">
            <dgm:adjLst/>
          </dgm:shape>
          <dgm:varLst>
            <dgm:chMax val="0"/>
            <dgm:chPref val="0"/>
            <dgm:bulletEnabled val="1"/>
          </dgm:varLst>
          <dgm:choose name="Name29">
            <dgm:if arg="dir" func="var" name="Name30" op="equ" val="norm">
              <dgm:presOf axis="ch desOrSelf" cnt="1 0" ptType="node node" st="1 1"/>
            </dgm:if>
            <dgm:else name="Name31">
              <dgm:choose name="Name32">
                <dgm:if axis="ch" func="cnt" name="Name33" op="equ" ptType="node" val="1">
                  <dgm:presOf axis="ch desOrSelf" cnt="1 0" ptType="node node" st="1 1"/>
                </dgm:if>
                <dgm:if axis="ch" func="cnt" name="Name34" op="equ" ptType="node" val="2">
                  <dgm:presOf axis="ch desOrSelf" cnt="1 0" ptType="node node" st="2 1"/>
                </dgm:if>
                <dgm:if axis="ch" func="cnt" name="Name35" op="equ" ptType="node" val="3">
                  <dgm:presOf axis="ch desOrSelf" cnt="1 0" ptType="node node" st="3 1"/>
                </dgm:if>
                <dgm:if axis="ch" func="cnt" name="Name36" op="equ" ptType="node" val="4">
                  <dgm:presOf axis="ch desOrSelf" cnt="1 0" ptType="node node" st="4 1"/>
                </dgm:if>
                <dgm:if axis="ch" func="cnt" name="Name37" op="equ" ptType="node" val="5">
                  <dgm:presOf axis="ch desOrSelf" cnt="1 0" ptType="node node" st="5 1"/>
                </dgm:if>
                <dgm:if axis="ch" func="cnt" name="Name38" op="equ" ptType="node" val="6">
                  <dgm:presOf axis="ch desOrSelf" cnt="1 0" ptType="node node" st="6 1"/>
                </dgm:if>
                <dgm:else name="Name39">
                  <dgm:presOf axis="ch desOrSelf" cnt="1 0" ptType="node node" st="7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40"/>
    </dgm:choose>
    <dgm:choose name="Name41">
      <dgm:if axis="ch" func="cnt" name="Name42" op="gte" ptType="node" val="2">
        <dgm:layoutNode name="wedge2">
          <dgm:alg type="sp"/>
          <dgm:choose name="Name43">
            <dgm:if axis="ch" func="cnt" name="Name44" op="equ" ptType="node" val="2">
              <dgm:shape xmlns:r="http://schemas.openxmlformats.org/officeDocument/2006/relationships" r:blip="" type="pie">
                <dgm:adjLst>
                  <dgm:adj idx="1" val="90"/>
                  <dgm:adj idx="2" val="270"/>
                </dgm:adjLst>
              </dgm:shape>
            </dgm:if>
            <dgm:if axis="ch" func="cnt" name="Name45" op="equ" ptType="node" val="3">
              <dgm:shape xmlns:r="http://schemas.openxmlformats.org/officeDocument/2006/relationships" r:blip="" type="pie">
                <dgm:adjLst>
                  <dgm:adj idx="1" val="30"/>
                  <dgm:adj idx="2" val="150"/>
                </dgm:adjLst>
              </dgm:shape>
            </dgm:if>
            <dgm:if axis="ch" func="cnt" name="Name46" op="equ" ptType="node" val="4">
              <dgm:shape xmlns:r="http://schemas.openxmlformats.org/officeDocument/2006/relationships" r:blip="" type="pie">
                <dgm:adjLst>
                  <dgm:adj idx="1" val="0"/>
                  <dgm:adj idx="2" val="90"/>
                </dgm:adjLst>
              </dgm:shape>
            </dgm:if>
            <dgm:if axis="ch" func="cnt" name="Name47" op="equ" ptType="node" val="5">
              <dgm:shape xmlns:r="http://schemas.openxmlformats.org/officeDocument/2006/relationships" r:blip="" type="pie">
                <dgm:adjLst>
                  <dgm:adj idx="1" val="342"/>
                  <dgm:adj idx="2" val="54"/>
                </dgm:adjLst>
              </dgm:shape>
            </dgm:if>
            <dgm:if axis="ch" func="cnt" name="Name48" op="equ" ptType="node" val="6">
              <dgm:shape xmlns:r="http://schemas.openxmlformats.org/officeDocument/2006/relationships" r:blip="" type="pie">
                <dgm:adjLst>
                  <dgm:adj idx="1" val="330"/>
                  <dgm:adj idx="2" val="30"/>
                </dgm:adjLst>
              </dgm:shape>
            </dgm:if>
            <dgm:else name="Name49">
              <dgm:shape xmlns:r="http://schemas.openxmlformats.org/officeDocument/2006/relationships" r:blip="" type="pie">
                <dgm:adjLst>
                  <dgm:adj idx="1" val="321.4286"/>
                  <dgm:adj idx="2" val="12.85714"/>
                </dgm:adjLst>
              </dgm:shape>
            </dgm:else>
          </dgm:choose>
          <dgm:choose name="Name50">
            <dgm:if arg="dir" func="var" name="Name51" op="equ" val="norm">
              <dgm:presOf axis="ch desOrSelf" cnt="1 0" ptType="node node" st="2 1"/>
            </dgm:if>
            <dgm:else name="Name52">
              <dgm:choose name="Name53">
                <dgm:if axis="ch" func="cnt" name="Name54" op="equ" ptType="node" val="2">
                  <dgm:presOf axis="ch desOrSelf" cnt="1 0" ptType="node node" st="1 1"/>
                </dgm:if>
                <dgm:if axis="ch" func="cnt" name="Name55" op="equ" ptType="node" val="3">
                  <dgm:presOf axis="ch desOrSelf" cnt="1 0" ptType="node node" st="2 1"/>
                </dgm:if>
                <dgm:if axis="ch" func="cnt" name="Name56" op="equ" ptType="node" val="4">
                  <dgm:presOf axis="ch desOrSelf" cnt="1 0" ptType="node node" st="3 1"/>
                </dgm:if>
                <dgm:if axis="ch" func="cnt" name="Name57" op="equ" ptType="node" val="5">
                  <dgm:presOf axis="ch desOrSelf" cnt="1 0" ptType="node node" st="4 1"/>
                </dgm:if>
                <dgm:if axis="ch" func="cnt" name="Name58" op="equ" ptType="node" val="6">
                  <dgm:presOf axis="ch desOrSelf" cnt="1 0" ptType="node node" st="5 1"/>
                </dgm:if>
                <dgm:else name="Name59">
                  <dgm:presOf axis="ch desOrSelf" cnt="1 0" ptType="node node" st="6 1"/>
                </dgm:else>
              </dgm:choose>
            </dgm:else>
          </dgm:choose>
          <dgm:constrLst/>
          <dgm:ruleLst/>
        </dgm:layoutNode>
        <dgm:layoutNode moveWith="wedge2" name="dummy2a">
          <dgm:alg type="sp"/>
          <dgm:shape xmlns:r="http://schemas.openxmlformats.org/officeDocument/2006/relationships" r:blip="">
            <dgm:adjLst/>
          </dgm:shape>
          <dgm:presOf/>
          <dgm:constrLst>
            <dgm:constr type="w" val="1"/>
            <dgm:constr type="h" val="1"/>
          </dgm:constrLst>
          <dgm:ruleLst/>
        </dgm:layoutNode>
        <dgm:layoutNode moveWith="wedge2" name="dummy2b">
          <dgm:alg type="sp"/>
          <dgm:shape xmlns:r="http://schemas.openxmlformats.org/officeDocument/2006/relationships" r:blip="">
            <dgm:adjLst/>
          </dgm:shape>
          <dgm:presOf/>
          <dgm:constrLst>
            <dgm:constr type="w" val="1"/>
            <dgm:constr type="h" val="1"/>
          </dgm:constrLst>
          <dgm:ruleLst/>
        </dgm:layoutNode>
        <dgm:layoutNode moveWith="wedge2" name="wedge2Tx">
          <dgm:alg type="tx"/>
          <dgm:shape xmlns:r="http://schemas.openxmlformats.org/officeDocument/2006/relationships" hideGeom="1" r:blip="" type="rect">
            <dgm:adjLst/>
          </dgm:shape>
          <dgm:varLst>
            <dgm:chMax val="0"/>
            <dgm:chPref val="0"/>
            <dgm:bulletEnabled val="1"/>
          </dgm:varLst>
          <dgm:choose name="Name60">
            <dgm:if arg="dir" func="var" name="Name61" op="equ" val="norm">
              <dgm:presOf axis="ch desOrSelf" cnt="1 0" ptType="node node" st="2 1"/>
            </dgm:if>
            <dgm:else name="Name62">
              <dgm:choose name="Name63">
                <dgm:if axis="ch" func="cnt" name="Name64" op="equ" ptType="node" val="2">
                  <dgm:presOf axis="ch desOrSelf" cnt="1 0" ptType="node node" st="1 1"/>
                </dgm:if>
                <dgm:if axis="ch" func="cnt" name="Name65" op="equ" ptType="node" val="3">
                  <dgm:presOf axis="ch desOrSelf" cnt="1 0" ptType="node node" st="2 1"/>
                </dgm:if>
                <dgm:if axis="ch" func="cnt" name="Name66" op="equ" ptType="node" val="4">
                  <dgm:presOf axis="ch desOrSelf" cnt="1 0" ptType="node node" st="3 1"/>
                </dgm:if>
                <dgm:if axis="ch" func="cnt" name="Name67" op="equ" ptType="node" val="5">
                  <dgm:presOf axis="ch desOrSelf" cnt="1 0" ptType="node node" st="4 1"/>
                </dgm:if>
                <dgm:if axis="ch" func="cnt" name="Name68" op="equ" ptType="node" val="6">
                  <dgm:presOf axis="ch desOrSelf" cnt="1 0" ptType="node node" st="5 1"/>
                </dgm:if>
                <dgm:else name="Name69">
                  <dgm:presOf axis="ch desOrSelf" cnt="1 0" ptType="node node" st="6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70"/>
    </dgm:choose>
    <dgm:choose name="Name71">
      <dgm:if axis="ch" func="cnt" name="Name72" op="gte" ptType="node" val="3">
        <dgm:layoutNode name="wedge3">
          <dgm:alg type="sp"/>
          <dgm:choose name="Name73">
            <dgm:if axis="ch" func="cnt" name="Name74" op="equ" ptType="node" val="3">
              <dgm:shape xmlns:r="http://schemas.openxmlformats.org/officeDocument/2006/relationships" r:blip="" type="pie">
                <dgm:adjLst>
                  <dgm:adj idx="1" val="150"/>
                  <dgm:adj idx="2" val="270"/>
                </dgm:adjLst>
              </dgm:shape>
            </dgm:if>
            <dgm:if axis="ch" func="cnt" name="Name75" op="equ" ptType="node" val="4">
              <dgm:shape xmlns:r="http://schemas.openxmlformats.org/officeDocument/2006/relationships" r:blip="" type="pie">
                <dgm:adjLst>
                  <dgm:adj idx="1" val="90"/>
                  <dgm:adj idx="2" val="180"/>
                </dgm:adjLst>
              </dgm:shape>
            </dgm:if>
            <dgm:if axis="ch" func="cnt" name="Name76" op="equ" ptType="node" val="5">
              <dgm:shape xmlns:r="http://schemas.openxmlformats.org/officeDocument/2006/relationships" r:blip="" type="pie">
                <dgm:adjLst>
                  <dgm:adj idx="1" val="54"/>
                  <dgm:adj idx="2" val="126"/>
                </dgm:adjLst>
              </dgm:shape>
            </dgm:if>
            <dgm:if axis="ch" func="cnt" name="Name77" op="equ" ptType="node" val="6">
              <dgm:shape xmlns:r="http://schemas.openxmlformats.org/officeDocument/2006/relationships" r:blip="" type="pie">
                <dgm:adjLst>
                  <dgm:adj idx="1" val="30"/>
                  <dgm:adj idx="2" val="90"/>
                </dgm:adjLst>
              </dgm:shape>
            </dgm:if>
            <dgm:else name="Name78">
              <dgm:shape xmlns:r="http://schemas.openxmlformats.org/officeDocument/2006/relationships" r:blip="" type="pie">
                <dgm:adjLst>
                  <dgm:adj idx="1" val="12.85714"/>
                  <dgm:adj idx="2" val="64.28571"/>
                </dgm:adjLst>
              </dgm:shape>
            </dgm:else>
          </dgm:choose>
          <dgm:choose name="Name79">
            <dgm:if arg="dir" func="var" name="Name80" op="equ" val="norm">
              <dgm:presOf axis="ch desOrSelf" cnt="1 0" ptType="node node" st="3 1"/>
            </dgm:if>
            <dgm:else name="Name81">
              <dgm:choose name="Name82">
                <dgm:if axis="ch" func="cnt" name="Name83" op="equ" ptType="node" val="3">
                  <dgm:presOf axis="ch desOrSelf" cnt="1 0" ptType="node node" st="1 1"/>
                </dgm:if>
                <dgm:if axis="ch" func="cnt" name="Name84" op="equ" ptType="node" val="4">
                  <dgm:presOf axis="ch desOrSelf" cnt="1 0" ptType="node node" st="2 1"/>
                </dgm:if>
                <dgm:if axis="ch" func="cnt" name="Name85" op="equ" ptType="node" val="5">
                  <dgm:presOf axis="ch desOrSelf" cnt="1 0" ptType="node node" st="3 1"/>
                </dgm:if>
                <dgm:if axis="ch" func="cnt" name="Name86" op="equ" ptType="node" val="6">
                  <dgm:presOf axis="ch desOrSelf" cnt="1 0" ptType="node node" st="4 1"/>
                </dgm:if>
                <dgm:else name="Name87">
                  <dgm:presOf axis="ch desOrSelf" cnt="1 0" ptType="node node" st="5 1"/>
                </dgm:else>
              </dgm:choose>
            </dgm:else>
          </dgm:choose>
          <dgm:constrLst/>
          <dgm:ruleLst/>
        </dgm:layoutNode>
        <dgm:layoutNode moveWith="wedge3" name="dummy3a">
          <dgm:alg type="sp"/>
          <dgm:shape xmlns:r="http://schemas.openxmlformats.org/officeDocument/2006/relationships" r:blip="">
            <dgm:adjLst/>
          </dgm:shape>
          <dgm:presOf/>
          <dgm:constrLst>
            <dgm:constr type="w" val="1"/>
            <dgm:constr type="h" val="1"/>
          </dgm:constrLst>
          <dgm:ruleLst/>
        </dgm:layoutNode>
        <dgm:layoutNode moveWith="wedge3" name="dummy3b">
          <dgm:alg type="sp"/>
          <dgm:shape xmlns:r="http://schemas.openxmlformats.org/officeDocument/2006/relationships" r:blip="">
            <dgm:adjLst/>
          </dgm:shape>
          <dgm:presOf/>
          <dgm:constrLst>
            <dgm:constr type="w" val="1"/>
            <dgm:constr type="h" val="1"/>
          </dgm:constrLst>
          <dgm:ruleLst/>
        </dgm:layoutNode>
        <dgm:layoutNode moveWith="wedge3" name="wedge3Tx">
          <dgm:alg type="tx"/>
          <dgm:shape xmlns:r="http://schemas.openxmlformats.org/officeDocument/2006/relationships" hideGeom="1" r:blip="" type="rect">
            <dgm:adjLst/>
          </dgm:shape>
          <dgm:varLst>
            <dgm:chMax val="0"/>
            <dgm:chPref val="0"/>
            <dgm:bulletEnabled val="1"/>
          </dgm:varLst>
          <dgm:choose name="Name88">
            <dgm:if arg="dir" func="var" name="Name89" op="equ" val="norm">
              <dgm:presOf axis="ch desOrSelf" cnt="1 0" ptType="node node" st="3 1"/>
            </dgm:if>
            <dgm:else name="Name90">
              <dgm:choose name="Name91">
                <dgm:if axis="ch" func="cnt" name="Name92" op="equ" ptType="node" val="3">
                  <dgm:presOf axis="ch desOrSelf" cnt="1 0" ptType="node node" st="1 1"/>
                </dgm:if>
                <dgm:if axis="ch" func="cnt" name="Name93" op="equ" ptType="node" val="4">
                  <dgm:presOf axis="ch desOrSelf" cnt="1 0" ptType="node node" st="2 1"/>
                </dgm:if>
                <dgm:if axis="ch" func="cnt" name="Name94" op="equ" ptType="node" val="5">
                  <dgm:presOf axis="ch desOrSelf" cnt="1 0" ptType="node node" st="3 1"/>
                </dgm:if>
                <dgm:if axis="ch" func="cnt" name="Name95" op="equ" ptType="node" val="6">
                  <dgm:presOf axis="ch desOrSelf" cnt="1 0" ptType="node node" st="4 1"/>
                </dgm:if>
                <dgm:else name="Name96">
                  <dgm:presOf axis="ch desOrSelf" cnt="1 0" ptType="node node" st="5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97"/>
    </dgm:choose>
    <dgm:choose name="Name98">
      <dgm:if axis="ch" func="cnt" name="Name99" op="gte" ptType="node" val="4">
        <dgm:layoutNode name="wedge4">
          <dgm:alg type="sp"/>
          <dgm:choose name="Name100">
            <dgm:if axis="ch" func="cnt" name="Name101" op="equ" ptType="node" val="4">
              <dgm:shape xmlns:r="http://schemas.openxmlformats.org/officeDocument/2006/relationships" r:blip="" type="pie">
                <dgm:adjLst>
                  <dgm:adj idx="1" val="180"/>
                  <dgm:adj idx="2" val="270"/>
                </dgm:adjLst>
              </dgm:shape>
            </dgm:if>
            <dgm:if axis="ch" func="cnt" name="Name102" op="equ" ptType="node" val="5">
              <dgm:shape xmlns:r="http://schemas.openxmlformats.org/officeDocument/2006/relationships" r:blip="" type="pie">
                <dgm:adjLst>
                  <dgm:adj idx="1" val="126"/>
                  <dgm:adj idx="2" val="198"/>
                </dgm:adjLst>
              </dgm:shape>
            </dgm:if>
            <dgm:if axis="ch" func="cnt" name="Name103" op="equ" ptType="node" val="6">
              <dgm:shape xmlns:r="http://schemas.openxmlformats.org/officeDocument/2006/relationships" r:blip="" type="pie">
                <dgm:adjLst>
                  <dgm:adj idx="1" val="90"/>
                  <dgm:adj idx="2" val="150"/>
                </dgm:adjLst>
              </dgm:shape>
            </dgm:if>
            <dgm:else name="Name104">
              <dgm:shape xmlns:r="http://schemas.openxmlformats.org/officeDocument/2006/relationships" r:blip="" type="pie">
                <dgm:adjLst>
                  <dgm:adj idx="1" val="64.2871"/>
                  <dgm:adj idx="2" val="115.7143"/>
                </dgm:adjLst>
              </dgm:shape>
            </dgm:else>
          </dgm:choose>
          <dgm:choose name="Name105">
            <dgm:if arg="dir" func="var" name="Name106" op="equ" val="norm">
              <dgm:presOf axis="ch desOrSelf" cnt="1 0" ptType="node node" st="4 1"/>
            </dgm:if>
            <dgm:else name="Name107">
              <dgm:choose name="Name108">
                <dgm:if axis="ch" func="cnt" name="Name109" op="equ" ptType="node" val="4">
                  <dgm:presOf axis="ch desOrSelf" cnt="1 0" ptType="node node" st="1 1"/>
                </dgm:if>
                <dgm:if axis="ch" func="cnt" name="Name110" op="equ" ptType="node" val="5">
                  <dgm:presOf axis="ch desOrSelf" cnt="1 0" ptType="node node" st="2 1"/>
                </dgm:if>
                <dgm:if axis="ch" func="cnt" name="Name111" op="equ" ptType="node" val="6">
                  <dgm:presOf axis="ch desOrSelf" cnt="1 0" ptType="node node" st="3 1"/>
                </dgm:if>
                <dgm:else name="Name112">
                  <dgm:presOf axis="ch desOrSelf" cnt="1 0" ptType="node node" st="4 1"/>
                </dgm:else>
              </dgm:choose>
            </dgm:else>
          </dgm:choose>
          <dgm:constrLst/>
          <dgm:ruleLst/>
        </dgm:layoutNode>
        <dgm:layoutNode moveWith="wedge4" name="dummy4a">
          <dgm:alg type="sp"/>
          <dgm:shape xmlns:r="http://schemas.openxmlformats.org/officeDocument/2006/relationships" r:blip="">
            <dgm:adjLst/>
          </dgm:shape>
          <dgm:presOf/>
          <dgm:constrLst>
            <dgm:constr type="w" val="1"/>
            <dgm:constr type="h" val="1"/>
          </dgm:constrLst>
          <dgm:ruleLst/>
        </dgm:layoutNode>
        <dgm:layoutNode moveWith="wedge4" name="dummy4b">
          <dgm:alg type="sp"/>
          <dgm:shape xmlns:r="http://schemas.openxmlformats.org/officeDocument/2006/relationships" r:blip="">
            <dgm:adjLst/>
          </dgm:shape>
          <dgm:presOf/>
          <dgm:constrLst>
            <dgm:constr type="w" val="1"/>
            <dgm:constr type="h" val="1"/>
          </dgm:constrLst>
          <dgm:ruleLst/>
        </dgm:layoutNode>
        <dgm:layoutNode moveWith="wedge4" name="wedge4Tx">
          <dgm:alg type="tx"/>
          <dgm:shape xmlns:r="http://schemas.openxmlformats.org/officeDocument/2006/relationships" hideGeom="1" r:blip="" type="rect">
            <dgm:adjLst/>
          </dgm:shape>
          <dgm:varLst>
            <dgm:chMax val="0"/>
            <dgm:chPref val="0"/>
            <dgm:bulletEnabled val="1"/>
          </dgm:varLst>
          <dgm:choose name="Name113">
            <dgm:if arg="dir" func="var" name="Name114" op="equ" val="norm">
              <dgm:presOf axis="ch desOrSelf" cnt="1 0" ptType="node node" st="4 1"/>
            </dgm:if>
            <dgm:else name="Name115">
              <dgm:choose name="Name116">
                <dgm:if axis="ch" func="cnt" name="Name117" op="equ" ptType="node" val="4">
                  <dgm:presOf axis="ch desOrSelf" cnt="1 0" ptType="node node" st="1 1"/>
                </dgm:if>
                <dgm:if axis="ch" func="cnt" name="Name118" op="equ" ptType="node" val="5">
                  <dgm:presOf axis="ch desOrSelf" cnt="1 0" ptType="node node" st="2 1"/>
                </dgm:if>
                <dgm:if axis="ch" func="cnt" name="Name119" op="equ" ptType="node" val="6">
                  <dgm:presOf axis="ch desOrSelf" cnt="1 0" ptType="node node" st="3 1"/>
                </dgm:if>
                <dgm:else name="Name120">
                  <dgm:presOf axis="ch desOrSelf" cnt="1 0" ptType="node node" st="4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21"/>
    </dgm:choose>
    <dgm:choose name="Name122">
      <dgm:if axis="ch" func="cnt" name="Name123" op="gte" ptType="node" val="5">
        <dgm:layoutNode name="wedge5">
          <dgm:alg type="sp"/>
          <dgm:choose name="Name124">
            <dgm:if axis="ch" func="cnt" name="Name125" op="equ" ptType="node" val="5">
              <dgm:shape xmlns:r="http://schemas.openxmlformats.org/officeDocument/2006/relationships" r:blip="" type="pie">
                <dgm:adjLst>
                  <dgm:adj idx="1" val="198"/>
                  <dgm:adj idx="2" val="270"/>
                </dgm:adjLst>
              </dgm:shape>
            </dgm:if>
            <dgm:if axis="ch" func="cnt" name="Name126" op="equ" ptType="node" val="6">
              <dgm:shape xmlns:r="http://schemas.openxmlformats.org/officeDocument/2006/relationships" r:blip="" type="pie">
                <dgm:adjLst>
                  <dgm:adj idx="1" val="150"/>
                  <dgm:adj idx="2" val="210"/>
                </dgm:adjLst>
              </dgm:shape>
            </dgm:if>
            <dgm:else name="Name127">
              <dgm:shape xmlns:r="http://schemas.openxmlformats.org/officeDocument/2006/relationships" r:blip="" type="pie">
                <dgm:adjLst>
                  <dgm:adj idx="1" val="115.7143"/>
                  <dgm:adj idx="2" val="167.1429"/>
                </dgm:adjLst>
              </dgm:shape>
            </dgm:else>
          </dgm:choose>
          <dgm:choose name="Name128">
            <dgm:if arg="dir" func="var" name="Name129" op="equ" val="norm">
              <dgm:presOf axis="ch desOrSelf" cnt="1 0" ptType="node node" st="5 1"/>
            </dgm:if>
            <dgm:else name="Name130">
              <dgm:choose name="Name131">
                <dgm:if axis="ch" func="cnt" name="Name132" op="equ" ptType="node" val="5">
                  <dgm:presOf axis="ch desOrSelf" cnt="1 0" ptType="node node" st="1 1"/>
                </dgm:if>
                <dgm:if axis="ch" func="cnt" name="Name133" op="equ" ptType="node" val="6">
                  <dgm:presOf axis="ch desOrSelf" cnt="1 0" ptType="node node" st="2 1"/>
                </dgm:if>
                <dgm:else name="Name134">
                  <dgm:presOf axis="ch desOrSelf" cnt="1 0" ptType="node node" st="3 1"/>
                </dgm:else>
              </dgm:choose>
            </dgm:else>
          </dgm:choose>
          <dgm:constrLst/>
          <dgm:ruleLst/>
        </dgm:layoutNode>
        <dgm:layoutNode moveWith="wedge5" name="dummy5a">
          <dgm:alg type="sp"/>
          <dgm:shape xmlns:r="http://schemas.openxmlformats.org/officeDocument/2006/relationships" r:blip="">
            <dgm:adjLst/>
          </dgm:shape>
          <dgm:presOf/>
          <dgm:constrLst>
            <dgm:constr type="w" val="1"/>
            <dgm:constr type="h" val="1"/>
          </dgm:constrLst>
          <dgm:ruleLst/>
        </dgm:layoutNode>
        <dgm:layoutNode moveWith="wedge5" name="dummy5b">
          <dgm:alg type="sp"/>
          <dgm:shape xmlns:r="http://schemas.openxmlformats.org/officeDocument/2006/relationships" r:blip="">
            <dgm:adjLst/>
          </dgm:shape>
          <dgm:presOf/>
          <dgm:constrLst>
            <dgm:constr type="w" val="1"/>
            <dgm:constr type="h" val="1"/>
          </dgm:constrLst>
          <dgm:ruleLst/>
        </dgm:layoutNode>
        <dgm:layoutNode moveWith="wedge5" name="wedge5Tx">
          <dgm:alg type="tx"/>
          <dgm:shape xmlns:r="http://schemas.openxmlformats.org/officeDocument/2006/relationships" hideGeom="1" r:blip="" type="rect">
            <dgm:adjLst/>
          </dgm:shape>
          <dgm:varLst>
            <dgm:chMax val="0"/>
            <dgm:chPref val="0"/>
            <dgm:bulletEnabled val="1"/>
          </dgm:varLst>
          <dgm:choose name="Name135">
            <dgm:if arg="dir" func="var" name="Name136" op="equ" val="norm">
              <dgm:presOf axis="ch desOrSelf" cnt="1 0" ptType="node node" st="5 1"/>
            </dgm:if>
            <dgm:else name="Name137">
              <dgm:choose name="Name138">
                <dgm:if axis="ch" func="cnt" name="Name139" op="equ" ptType="node" val="5">
                  <dgm:presOf axis="ch desOrSelf" cnt="1 0" ptType="node node" st="1 1"/>
                </dgm:if>
                <dgm:if axis="ch" func="cnt" name="Name140" op="equ" ptType="node" val="6">
                  <dgm:presOf axis="ch desOrSelf" cnt="1 0" ptType="node node" st="2 1"/>
                </dgm:if>
                <dgm:else name="Name141">
                  <dgm:presOf axis="ch desOrSelf" cnt="1 0" ptType="node node" st="3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42"/>
    </dgm:choose>
    <dgm:choose name="Name143">
      <dgm:if axis="ch" func="cnt" name="Name144" op="gte" ptType="node" val="6">
        <dgm:layoutNode name="wedge6">
          <dgm:alg type="sp"/>
          <dgm:choose name="Name145">
            <dgm:if axis="ch" func="cnt" name="Name146" op="equ" ptType="node" val="6">
              <dgm:shape xmlns:r="http://schemas.openxmlformats.org/officeDocument/2006/relationships" r:blip="" type="pie">
                <dgm:adjLst>
                  <dgm:adj idx="1" val="210"/>
                  <dgm:adj idx="2" val="270"/>
                </dgm:adjLst>
              </dgm:shape>
            </dgm:if>
            <dgm:else name="Name147">
              <dgm:shape xmlns:r="http://schemas.openxmlformats.org/officeDocument/2006/relationships" r:blip="" type="pie">
                <dgm:adjLst>
                  <dgm:adj idx="1" val="167.1429"/>
                  <dgm:adj idx="2" val="218.5714"/>
                </dgm:adjLst>
              </dgm:shape>
            </dgm:else>
          </dgm:choose>
          <dgm:choose name="Name148">
            <dgm:if arg="dir" func="var" name="Name149" op="equ" val="norm">
              <dgm:presOf axis="ch desOrSelf" cnt="1 0" ptType="node node" st="6 1"/>
            </dgm:if>
            <dgm:else name="Name150">
              <dgm:choose name="Name151">
                <dgm:if axis="ch" func="cnt" name="Name152" op="equ" ptType="node" val="6">
                  <dgm:presOf axis="ch desOrSelf" cnt="1 0" ptType="node node" st="1 1"/>
                </dgm:if>
                <dgm:else name="Name153">
                  <dgm:presOf axis="ch desOrSelf" cnt="1 0" ptType="node node" st="2 1"/>
                </dgm:else>
              </dgm:choose>
            </dgm:else>
          </dgm:choose>
          <dgm:constrLst/>
          <dgm:ruleLst/>
        </dgm:layoutNode>
        <dgm:layoutNode moveWith="wedge6" name="dummy6a">
          <dgm:alg type="sp"/>
          <dgm:shape xmlns:r="http://schemas.openxmlformats.org/officeDocument/2006/relationships" r:blip="">
            <dgm:adjLst/>
          </dgm:shape>
          <dgm:presOf/>
          <dgm:constrLst>
            <dgm:constr type="w" val="1"/>
            <dgm:constr type="h" val="1"/>
          </dgm:constrLst>
          <dgm:ruleLst/>
        </dgm:layoutNode>
        <dgm:layoutNode moveWith="wedge6" name="dummy6b">
          <dgm:alg type="sp"/>
          <dgm:shape xmlns:r="http://schemas.openxmlformats.org/officeDocument/2006/relationships" r:blip="">
            <dgm:adjLst/>
          </dgm:shape>
          <dgm:presOf/>
          <dgm:constrLst>
            <dgm:constr type="w" val="1"/>
            <dgm:constr type="h" val="1"/>
          </dgm:constrLst>
          <dgm:ruleLst/>
        </dgm:layoutNode>
        <dgm:layoutNode moveWith="wedge6" name="wedge6Tx">
          <dgm:alg type="tx"/>
          <dgm:shape xmlns:r="http://schemas.openxmlformats.org/officeDocument/2006/relationships" hideGeom="1" r:blip="" type="rect">
            <dgm:adjLst/>
          </dgm:shape>
          <dgm:varLst>
            <dgm:chMax val="0"/>
            <dgm:chPref val="0"/>
            <dgm:bulletEnabled val="1"/>
          </dgm:varLst>
          <dgm:choose name="Name154">
            <dgm:if arg="dir" func="var" name="Name155" op="equ" val="norm">
              <dgm:presOf axis="ch desOrSelf" cnt="1 0" ptType="node node" st="6 1"/>
            </dgm:if>
            <dgm:else name="Name156">
              <dgm:choose name="Name157">
                <dgm:if axis="ch" func="cnt" name="Name158" op="equ" ptType="node" val="6">
                  <dgm:presOf axis="ch desOrSelf" cnt="1 0" ptType="node node" st="1 1"/>
                </dgm:if>
                <dgm:else name="Name159">
                  <dgm:presOf axis="ch desOrSelf" cnt="1 0" ptType="node node" st="2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60"/>
    </dgm:choose>
    <dgm:choose name="Name161">
      <dgm:if axis="ch" func="cnt" name="Name162" op="gte" ptType="node" val="7">
        <dgm:layoutNode name="wedge7">
          <dgm:alg type="sp"/>
          <dgm:shape xmlns:r="http://schemas.openxmlformats.org/officeDocument/2006/relationships" r:blip="" type="pie">
            <dgm:adjLst>
              <dgm:adj idx="1" val="218.5714"/>
              <dgm:adj idx="2" val="270"/>
            </dgm:adjLst>
          </dgm:shape>
          <dgm:choose name="Name163">
            <dgm:if arg="dir" func="var" name="Name164" op="equ" val="norm">
              <dgm:presOf axis="ch desOrSelf" cnt="1 0" ptType="node node" st="7 1"/>
            </dgm:if>
            <dgm:else name="Name165">
              <dgm:presOf axis="ch desOrSelf" cnt="1 0" ptType="node node" st="1 1"/>
            </dgm:else>
          </dgm:choose>
          <dgm:constrLst/>
          <dgm:ruleLst/>
        </dgm:layoutNode>
        <dgm:layoutNode moveWith="wedge7" name="dummy7a">
          <dgm:alg type="sp"/>
          <dgm:shape xmlns:r="http://schemas.openxmlformats.org/officeDocument/2006/relationships" r:blip="">
            <dgm:adjLst/>
          </dgm:shape>
          <dgm:presOf/>
          <dgm:constrLst>
            <dgm:constr type="w" val="1"/>
            <dgm:constr type="h" val="1"/>
          </dgm:constrLst>
          <dgm:ruleLst/>
        </dgm:layoutNode>
        <dgm:layoutNode moveWith="wedge7" name="dummy7b">
          <dgm:alg type="sp"/>
          <dgm:shape xmlns:r="http://schemas.openxmlformats.org/officeDocument/2006/relationships" r:blip="">
            <dgm:adjLst/>
          </dgm:shape>
          <dgm:presOf/>
          <dgm:constrLst>
            <dgm:constr type="w" val="1"/>
            <dgm:constr type="h" val="1"/>
          </dgm:constrLst>
          <dgm:ruleLst/>
        </dgm:layoutNode>
        <dgm:layoutNode moveWith="wedge7" name="wedge7Tx">
          <dgm:alg type="tx"/>
          <dgm:shape xmlns:r="http://schemas.openxmlformats.org/officeDocument/2006/relationships" hideGeom="1" r:blip="" type="rect">
            <dgm:adjLst/>
          </dgm:shape>
          <dgm:varLst>
            <dgm:chMax val="0"/>
            <dgm:chPref val="0"/>
            <dgm:bulletEnabled val="1"/>
          </dgm:varLst>
          <dgm:choose name="Name166">
            <dgm:if arg="dir" func="var" name="Name167" op="equ" val="norm">
              <dgm:presOf axis="ch desOrSelf" cnt="1 0" ptType="node node" st="7 1"/>
            </dgm:if>
            <dgm:else name="Name168">
              <dgm:presOf axis="ch desOrSelf" cnt="1 0" ptType="node node" st="1 1"/>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69"/>
    </dgm:choose>
    <dgm:choose name="Name170">
      <dgm:if axis="ch" func="cnt" name="Name171" op="equ" ptType="node" val="1">
        <dgm:forEach axis="ch" cnt="1" hideLastTrans="0" name="Name172" ptType="sibTrans">
          <dgm:layoutNode name="arrowWedge1single" styleLbl="fgSibTrans2D1">
            <dgm:shape xmlns:r="http://schemas.openxmlformats.org/officeDocument/2006/relationships" r:blip="" type="conn">
              <dgm:adjLst/>
            </dgm:shape>
            <dgm:choose name="Name173">
              <dgm:if arg="dir" func="var" name="Name174"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presOf/>
            <dgm:constrLst>
              <dgm:constr type="w" val="1"/>
              <dgm:constr type="begPad"/>
              <dgm:constr type="endPad"/>
            </dgm:constrLst>
            <dgm:ruleLst/>
          </dgm:layoutNode>
        </dgm:forEach>
      </dgm:if>
      <dgm:if axis="ch" func="cnt" name="Name176" op="gte" ptType="node" val="2">
        <dgm:forEach axis="ch" cnt="1" hideLastTrans="0" name="Name177" ptType="sibTrans">
          <dgm:layoutNode name="arrowWedge1" styleLbl="fgSibTrans2D1">
            <dgm:shape xmlns:r="http://schemas.openxmlformats.org/officeDocument/2006/relationships" r:blip="" type="conn">
              <dgm:adjLst/>
            </dgm:shape>
            <dgm:choose name="Name178">
              <dgm:if arg="dir" func="var" name="Name179"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presOf/>
            <dgm:constrLst>
              <dgm:constr type="w" val="1"/>
              <dgm:constr type="begPad"/>
              <dgm:constr type="endPad"/>
            </dgm:constrLst>
            <dgm:ruleLst/>
          </dgm:layoutNode>
        </dgm:forEach>
      </dgm:if>
      <dgm:else name="Name181"/>
    </dgm:choose>
    <dgm:forEach axis="ch" cnt="1" hideLastTrans="0" name="Name182" ptType="sibTrans" st="2">
      <dgm:layoutNode name="arrowWedge2" styleLbl="fgSibTrans2D1">
        <dgm:shape xmlns:r="http://schemas.openxmlformats.org/officeDocument/2006/relationships" r:blip="" type="conn">
          <dgm:adjLst/>
        </dgm:shape>
        <dgm:choose name="Name183">
          <dgm:if arg="dir" func="var" name="Name184"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86" ptType="sibTrans" st="3">
      <dgm:layoutNode name="arrowWedge3" styleLbl="fgSibTrans2D1">
        <dgm:shape xmlns:r="http://schemas.openxmlformats.org/officeDocument/2006/relationships" r:blip="" type="conn">
          <dgm:adjLst/>
        </dgm:shape>
        <dgm:choose name="Name187">
          <dgm:if arg="dir" func="var" name="Name188"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0" ptType="sibTrans" st="4">
      <dgm:layoutNode name="arrowWedge4" styleLbl="fgSibTrans2D1">
        <dgm:shape xmlns:r="http://schemas.openxmlformats.org/officeDocument/2006/relationships" r:blip="" type="conn">
          <dgm:adjLst/>
        </dgm:shape>
        <dgm:choose name="Name191">
          <dgm:if arg="dir" func="var" name="Name192"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4" ptType="sibTrans" st="5">
      <dgm:layoutNode name="arrowWedge5" styleLbl="fgSibTrans2D1">
        <dgm:shape xmlns:r="http://schemas.openxmlformats.org/officeDocument/2006/relationships" r:blip="" type="conn">
          <dgm:adjLst/>
        </dgm:shape>
        <dgm:choose name="Name195">
          <dgm:if arg="dir" func="var" name="Name196"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8" ptType="sibTrans" st="6">
      <dgm:layoutNode name="arrowWedge6" styleLbl="fgSibTrans2D1">
        <dgm:shape xmlns:r="http://schemas.openxmlformats.org/officeDocument/2006/relationships" r:blip="" type="conn">
          <dgm:adjLst/>
        </dgm:shape>
        <dgm:choose name="Name199">
          <dgm:if arg="dir" func="var" name="Name200"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202" ptType="sibTrans" st="7">
      <dgm:layoutNode name="arrowWedge7" styleLbl="fgSibTrans2D1">
        <dgm:shape xmlns:r="http://schemas.openxmlformats.org/officeDocument/2006/relationships" r:blip="" type="conn">
          <dgm:adjLst/>
        </dgm:shape>
        <dgm:choose name="Name203">
          <dgm:if arg="dir" func="var" name="Name204"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presOf/>
        <dgm:constrLst>
          <dgm:constr type="w" val="1"/>
          <dgm:constr type="begPad"/>
          <dgm:constr type="endPad"/>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2">
  <dgm:title val=""/>
  <dgm:desc val=""/>
  <dgm:catLst>
    <dgm:cat pri="10000" type="list"/>
    <dgm:cat pri="13000" type="relationship"/>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11" destOrd="0" modelId="13" srcId="1" srcOrd="0"/>
        <dgm:cxn destId="12" destOrd="0" modelId="14" srcId="1" srcOrd="0"/>
        <dgm:cxn destId="21" destOrd="0" modelId="23" srcId="2" srcOrd="0"/>
        <dgm:cxn destId="22" destOrd="0" modelId="24" srcId="2" srcOrd="0"/>
        <dgm:cxn destId="31" destOrd="0" modelId="33" srcId="3" srcOrd="0"/>
        <dgm:cxn destId="32" destOrd="0" modelId="34" srcId="3" srcOrd="0"/>
      </dgm:cxnLst>
      <dgm:bg/>
      <dgm:whole/>
    </dgm:dataModel>
  </dgm:sampData>
  <dgm:styleData useDef="1">
    <dgm:dataModel>
      <dgm:ptLst/>
      <dgm:bg/>
      <dgm:whole/>
    </dgm:dataModel>
  </dgm:styleData>
  <dgm:clrData useDef="1">
    <dgm:dataModel>
      <dgm:ptLst/>
      <dgm:bg/>
      <dgm:whole/>
    </dgm:dataModel>
  </dgm:clrData>
  <dgm:layoutNode name="theList">
    <dgm:shape xmlns:r="http://schemas.openxmlformats.org/officeDocument/2006/relationships" r:blip="">
      <dgm:adjLst/>
    </dgm:shape>
    <dgm:varLst>
      <dgm:dir/>
      <dgm:animLvl val="lvl"/>
      <dgm:resizeHandles val="exact"/>
    </dgm:varLst>
    <dgm:choose name="Name0">
      <dgm:if arg="dir" func="var" name="Name1" op="equ" val="norm">
        <dgm:alg type="lin"/>
      </dgm:if>
      <dgm:else name="Name2">
        <dgm:alg type="lin">
          <dgm:param type="linDir" val="fromR"/>
        </dgm:alg>
      </dgm:else>
    </dgm:choose>
    <dgm:presOf/>
    <dgm:constrLst>
      <dgm:constr for="ch" forName="compNode" refType="w" type="w"/>
      <dgm:constr for="ch" forName="compNode" refType="h" type="h"/>
      <dgm:constr fact="0.075" for="ch" forName="aSpace" refType="w" type="w"/>
      <dgm:constr fact="0.1" for="des" forName="aSpace2" refType="h" type="h"/>
      <dgm:constr for="des" forName="textNode" op="equ" type="primFontSz"/>
      <dgm:constr for="des" forName="childNode" op="equ" type="primFontSz"/>
    </dgm:constrLst>
    <dgm:ruleLst/>
    <dgm:forEach axis="ch" name="aNodeForEach" ptType="node">
      <dgm:layoutNode name="compNode">
        <dgm:alg type="composite"/>
        <dgm:shape xmlns:r="http://schemas.openxmlformats.org/officeDocument/2006/relationships" r:blip="">
          <dgm:adjLst/>
        </dgm:shape>
        <dgm:layoutNode name="aNode" styleLbl="bgShp">
          <dgm:alg type="sp"/>
          <dgm:shape xmlns:r="http://schemas.openxmlformats.org/officeDocument/2006/relationships" r:blip="" type="roundRect">
            <dgm:adjLst>
              <dgm:adj idx="1" val="0.1"/>
            </dgm:adjLst>
          </dgm:shape>
          <dgm:presOf axis="self"/>
          <dgm:constrLst/>
          <dgm:ruleLst/>
        </dgm:layoutNode>
        <dgm:layoutNode name="textNode" styleLbl="bgShp">
          <dgm:alg type="tx"/>
          <dgm:shape xmlns:r="http://schemas.openxmlformats.org/officeDocument/2006/relationships" hideGeom="1" r:blip="" type="rect">
            <dgm:adjLst>
              <dgm:adj idx="1" val="0.1"/>
            </dgm:adjLst>
          </dgm:shape>
          <dgm:presOf axis="self"/>
          <dgm:constrLst>
            <dgm:constr type="primFontSz" val="65"/>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compChildNode">
          <dgm:alg type="composite"/>
          <dgm:shape xmlns:r="http://schemas.openxmlformats.org/officeDocument/2006/relationships" r:blip="">
            <dgm:adjLst/>
          </dgm:shape>
          <dgm:layoutNode name="theInnerList">
            <dgm:alg type="lin">
              <dgm:param type="linDir" val="fromT"/>
            </dgm:alg>
            <dgm:shape xmlns:r="http://schemas.openxmlformats.org/officeDocument/2006/relationships" r:blip="">
              <dgm:adjLst/>
            </dgm:shape>
            <dgm:presOf/>
            <dgm:constrLst/>
            <dgm:ruleLst/>
            <dgm:forEach axis="ch" name="childNodeForEach" ptType="node">
              <dgm:layoutNode name="childNode" styleLbl="node1">
                <dgm:alg type="tx"/>
                <dgm:shape xmlns:r="http://schemas.openxmlformats.org/officeDocument/2006/relationships" r:blip="" type="roundRect">
                  <dgm:adjLst>
                    <dgm:adj idx="1" val="0.1"/>
                  </dgm:adjLst>
                </dgm:shape>
                <dgm:varLst>
                  <dgm:bulletEnabled val="1"/>
                </dgm:varLst>
                <dgm:presOf axis="desOrSelf" ptType="node"/>
                <dgm:constrLst>
                  <dgm:constr type="primFontSz" val="65"/>
                  <dgm:constr fact="0.15" refType="primFontSz" type="tMarg"/>
                  <dgm:constr fact="0.15" refType="primFontSz" type="bMarg"/>
                  <dgm:constr fact="0.2" refType="primFontSz" type="lMarg"/>
                  <dgm:constr fact="0.2" refType="primFontSz" type="rMarg"/>
                </dgm:constrLst>
                <dgm:ruleLst>
                  <dgm:rule fact="NaN" max="NaN" type="primFontSz" val="5"/>
                </dgm:ruleLst>
              </dgm:layoutNode>
              <dgm:choose name="Name3">
                <dgm:if axis="self" func="revPos" name="Name4" op="equ" ptType="node" val="1"/>
                <dgm:else name="Name5">
                  <dgm:layoutNode name="aSpace2">
                    <dgm:alg type="sp"/>
                    <dgm:shape xmlns:r="http://schemas.openxmlformats.org/officeDocument/2006/relationships" r:blip="">
                      <dgm:adjLst/>
                    </dgm:shape>
                    <dgm:presOf/>
                    <dgm:constrLst/>
                    <dgm:ruleLst/>
                  </dgm:layoutNode>
                </dgm:else>
              </dgm:choose>
            </dgm:forEach>
          </dgm:layoutNode>
          <dgm:presOf/>
          <dgm:constrLst>
            <dgm:constr for="des" forName="childNode" refType="w" type="w"/>
            <dgm:constr for="des" forName="childNode" refType="h" type="h"/>
          </dgm:constrLst>
          <dgm:ruleLst/>
        </dgm:layoutNode>
        <dgm:presOf/>
        <dgm:constrLst>
          <dgm:constr for="ch" forName="aNode" refType="w" type="w"/>
          <dgm:constr for="ch" forName="aNode" refType="h" type="h"/>
          <dgm:constr for="ch" forName="textNode" refType="w" type="w"/>
          <dgm:constr fact="0.3" for="ch" forName="textNode" refType="h" type="h"/>
          <dgm:constr fact="0.5" for="ch" forName="textNode" refType="w" type="ctrX"/>
          <dgm:constr fact="0.8" for="ch" forName="compChildNode" refType="w" type="w"/>
          <dgm:constr fact="0.65" for="ch" forName="compChildNode" refType="h" type="h"/>
          <dgm:constr fact="0.3" for="ch" forName="compChildNode" refType="h" type="t"/>
          <dgm:constr fact="0.5" for="ch" forName="compChildNode" refType="w" type="ctrX"/>
        </dgm:constrLst>
        <dgm:ruleLst/>
      </dgm:layoutNode>
      <dgm:choose name="Name6">
        <dgm:if axis="self" func="revPos" name="Name7" op="equ" ptType="node"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List3">
  <dgm:title val=""/>
  <dgm:desc val=""/>
  <dgm:catLst>
    <dgm:cat pri="19000" type="list"/>
  </dgm:catLst>
  <dgm:sampData>
    <dgm:dataModel>
      <dgm:ptLst>
        <dgm:pt modelId="0" type="doc"/>
        <dgm:pt modelId="1">
          <dgm:prSet phldr="1"/>
        </dgm:pt>
        <dgm:pt modelId="2">
          <dgm:prSet phldr="1"/>
        </dgm:pt>
        <dgm:pt modelId="3">
          <dgm:prSet phldr="1"/>
        </dgm:pt>
        <dgm:pt modelId="4">
          <dgm:prSet phldr="1"/>
        </dgm:pt>
      </dgm:ptLst>
      <dgm:cxnLst>
        <dgm:cxn destId="1" destOrd="0" modelId="5" srcId="0" srcOrd="0"/>
        <dgm:cxn destId="2" destOrd="0" modelId="6" srcId="1" srcOrd="0"/>
        <dgm:cxn destId="3" destOrd="0" modelId="7" srcId="1" srcOrd="1"/>
        <dgm:cxn destId="4" destOrd="0" modelId="8" srcId="1" srcOrd="2"/>
      </dgm:cxnLst>
      <dgm:bg/>
      <dgm:whole/>
    </dgm:dataModel>
  </dgm:sampData>
  <dgm:styleData>
    <dgm:dataModel>
      <dgm:ptLst>
        <dgm:pt modelId="0" type="doc"/>
        <dgm:pt modelId="1"/>
        <dgm:pt modelId="2"/>
        <dgm:pt modelId="3"/>
      </dgm:ptLst>
      <dgm:cxnLst>
        <dgm:cxn destId="1" destOrd="0" modelId="5" srcId="0" srcOrd="0"/>
        <dgm:cxn destId="2" destOrd="0" modelId="6" srcId="1" srcOrd="0"/>
        <dgm:cxn destId="3" destOrd="0" modelId="7" srcId="1" srcOrd="1"/>
      </dgm:cxnLst>
      <dgm:bg/>
      <dgm:whole/>
    </dgm:dataModel>
  </dgm:styleData>
  <dgm:clrData>
    <dgm:dataModel>
      <dgm:ptLst>
        <dgm:pt modelId="0" type="doc"/>
        <dgm:pt modelId="1"/>
        <dgm:pt modelId="2"/>
        <dgm:pt modelId="3"/>
        <dgm:pt modelId="4"/>
        <dgm:pt modelId="5"/>
      </dgm:ptLst>
      <dgm:cxnLst>
        <dgm:cxn destId="1" destOrd="0" modelId="6" srcId="0" srcOrd="0"/>
        <dgm:cxn destId="2" destOrd="0" modelId="7" srcId="1" srcOrd="0"/>
        <dgm:cxn destId="3" destOrd="0" modelId="8" srcId="1" srcOrd="1"/>
        <dgm:cxn destId="4" destOrd="0" modelId="9" srcId="1" srcOrd="2"/>
        <dgm:cxn destId="5" destOrd="0" modelId="10" srcId="1" srcOrd="3"/>
      </dgm:cxnLst>
      <dgm:bg/>
      <dgm:whole/>
    </dgm:dataModel>
  </dgm:clrData>
  <dgm:layoutNode name="composite">
    <dgm:alg type="composite"/>
    <dgm:shape xmlns:r="http://schemas.openxmlformats.org/officeDocument/2006/relationships" r:blip="">
      <dgm:adjLst/>
    </dgm:shape>
    <dgm:varLst>
      <dgm:chMax val="1"/>
      <dgm:dir/>
      <dgm:resizeHandles val="exact"/>
    </dgm:varLst>
    <dgm:presOf/>
    <dgm:constrLst>
      <dgm:constr for="ch" forName="roof" refType="w" type="w"/>
      <dgm:constr fact="0.3" for="ch" forName="roof" refType="h" type="h"/>
      <dgm:constr for="ch" forName="roof" type="primFontSz" val="65"/>
      <dgm:constr for="ch" forName="pillars" refType="w" type="w"/>
      <dgm:constr fact="0.63" for="ch" forName="pillars" refType="h" type="h"/>
      <dgm:constr fact="0.3" for="ch" forName="pillars" refType="h" type="t"/>
      <dgm:constr for="des" forName="pillar1" type="primFontSz" val="65"/>
      <dgm:constr for="des" forName="pillarX" op="equ" refFor="des" refForName="pillar1" refType="primFontSz" type="primFontSz"/>
      <dgm:constr for="ch" forName="base" refType="w" type="w"/>
      <dgm:constr fact="0.07" for="ch" forName="base" refType="h" type="h"/>
      <dgm:constr fact="0.93" for="ch" forName="base" refType="h" type="t"/>
    </dgm:constrLst>
    <dgm:ruleLst/>
    <dgm:forEach axis="ch" cnt="1" name="Name0" ptType="node">
      <dgm:layoutNode name="roof" styleLbl="dkBgShp">
        <dgm:alg type="tx"/>
        <dgm:shape xmlns:r="http://schemas.openxmlformats.org/officeDocument/2006/relationships" r:blip="" type="rect">
          <dgm:adjLst/>
        </dgm:shape>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pillars" styleLbl="node1">
        <dgm:shape xmlns:r="http://schemas.openxmlformats.org/officeDocument/2006/relationships" r:blip="">
          <dgm:adjLst/>
        </dgm:shape>
        <dgm:layoutNode name="pillar1" styleLbl="node1">
          <dgm:alg type="tx"/>
          <dgm:shape xmlns:r="http://schemas.openxmlformats.org/officeDocument/2006/relationships" r:blip="" type="rect">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choose name="Name1">
          <dgm:if arg="dir" func="var" name="Name2" op="equ" val="norm">
            <dgm:alg type="lin">
              <dgm:param type="linDir" val="fromL"/>
            </dgm:alg>
          </dgm:if>
          <dgm:else name="Name3">
            <dgm:alg type="lin">
              <dgm:param type="linDir" val="fromR"/>
            </dgm:alg>
          </dgm:else>
        </dgm:choose>
        <dgm:presOf/>
        <dgm:constrLst>
          <dgm:constr for="ch" forName="pillar1" refType="w" type="w"/>
          <dgm:constr for="ch" forName="pillar1" refType="h" type="h"/>
          <dgm:constr for="ch" forName="pillarX" refType="w" type="w"/>
          <dgm:constr for="ch" forName="pillarX" refType="h" type="h"/>
        </dgm:constrLst>
        <dgm:ruleLst/>
        <dgm:forEach axis="ch" name="Name4" ptType="node" st="2">
          <dgm:layoutNode name="pillarX" styleLbl="node1">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dgm:layoutNode>
      <dgm:layoutNode name="base" styleLbl="dkBgShp">
        <dgm:alg type="sp"/>
        <dgm:shape xmlns:r="http://schemas.openxmlformats.org/officeDocument/2006/relationships" r:blip="" type="rect">
          <dgm:adjLst/>
        </dgm:shape>
        <dgm:presOf/>
        <dgm:constrLst/>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hList3">
  <dgm:title val=""/>
  <dgm:desc val=""/>
  <dgm:catLst>
    <dgm:cat pri="19000" type="list"/>
  </dgm:catLst>
  <dgm:sampData>
    <dgm:dataModel>
      <dgm:ptLst>
        <dgm:pt modelId="0" type="doc"/>
        <dgm:pt modelId="1">
          <dgm:prSet phldr="1"/>
        </dgm:pt>
        <dgm:pt modelId="2">
          <dgm:prSet phldr="1"/>
        </dgm:pt>
        <dgm:pt modelId="3">
          <dgm:prSet phldr="1"/>
        </dgm:pt>
        <dgm:pt modelId="4">
          <dgm:prSet phldr="1"/>
        </dgm:pt>
      </dgm:ptLst>
      <dgm:cxnLst>
        <dgm:cxn destId="1" destOrd="0" modelId="5" srcId="0" srcOrd="0"/>
        <dgm:cxn destId="2" destOrd="0" modelId="6" srcId="1" srcOrd="0"/>
        <dgm:cxn destId="3" destOrd="0" modelId="7" srcId="1" srcOrd="1"/>
        <dgm:cxn destId="4" destOrd="0" modelId="8" srcId="1" srcOrd="2"/>
      </dgm:cxnLst>
      <dgm:bg/>
      <dgm:whole/>
    </dgm:dataModel>
  </dgm:sampData>
  <dgm:styleData>
    <dgm:dataModel>
      <dgm:ptLst>
        <dgm:pt modelId="0" type="doc"/>
        <dgm:pt modelId="1"/>
        <dgm:pt modelId="2"/>
        <dgm:pt modelId="3"/>
      </dgm:ptLst>
      <dgm:cxnLst>
        <dgm:cxn destId="1" destOrd="0" modelId="5" srcId="0" srcOrd="0"/>
        <dgm:cxn destId="2" destOrd="0" modelId="6" srcId="1" srcOrd="0"/>
        <dgm:cxn destId="3" destOrd="0" modelId="7" srcId="1" srcOrd="1"/>
      </dgm:cxnLst>
      <dgm:bg/>
      <dgm:whole/>
    </dgm:dataModel>
  </dgm:styleData>
  <dgm:clrData>
    <dgm:dataModel>
      <dgm:ptLst>
        <dgm:pt modelId="0" type="doc"/>
        <dgm:pt modelId="1"/>
        <dgm:pt modelId="2"/>
        <dgm:pt modelId="3"/>
        <dgm:pt modelId="4"/>
        <dgm:pt modelId="5"/>
      </dgm:ptLst>
      <dgm:cxnLst>
        <dgm:cxn destId="1" destOrd="0" modelId="6" srcId="0" srcOrd="0"/>
        <dgm:cxn destId="2" destOrd="0" modelId="7" srcId="1" srcOrd="0"/>
        <dgm:cxn destId="3" destOrd="0" modelId="8" srcId="1" srcOrd="1"/>
        <dgm:cxn destId="4" destOrd="0" modelId="9" srcId="1" srcOrd="2"/>
        <dgm:cxn destId="5" destOrd="0" modelId="10" srcId="1" srcOrd="3"/>
      </dgm:cxnLst>
      <dgm:bg/>
      <dgm:whole/>
    </dgm:dataModel>
  </dgm:clrData>
  <dgm:layoutNode name="composite">
    <dgm:alg type="composite"/>
    <dgm:shape xmlns:r="http://schemas.openxmlformats.org/officeDocument/2006/relationships" r:blip="">
      <dgm:adjLst/>
    </dgm:shape>
    <dgm:varLst>
      <dgm:chMax val="1"/>
      <dgm:dir/>
      <dgm:resizeHandles val="exact"/>
    </dgm:varLst>
    <dgm:presOf/>
    <dgm:constrLst>
      <dgm:constr for="ch" forName="roof" refType="w" type="w"/>
      <dgm:constr fact="0.3" for="ch" forName="roof" refType="h" type="h"/>
      <dgm:constr for="ch" forName="roof" type="primFontSz" val="65"/>
      <dgm:constr for="ch" forName="pillars" refType="w" type="w"/>
      <dgm:constr fact="0.63" for="ch" forName="pillars" refType="h" type="h"/>
      <dgm:constr fact="0.3" for="ch" forName="pillars" refType="h" type="t"/>
      <dgm:constr for="des" forName="pillar1" type="primFontSz" val="65"/>
      <dgm:constr for="des" forName="pillarX" op="equ" refFor="des" refForName="pillar1" refType="primFontSz" type="primFontSz"/>
      <dgm:constr for="ch" forName="base" refType="w" type="w"/>
      <dgm:constr fact="0.07" for="ch" forName="base" refType="h" type="h"/>
      <dgm:constr fact="0.93" for="ch" forName="base" refType="h" type="t"/>
    </dgm:constrLst>
    <dgm:ruleLst/>
    <dgm:forEach axis="ch" cnt="1" name="Name0" ptType="node">
      <dgm:layoutNode name="roof" styleLbl="dkBgShp">
        <dgm:alg type="tx"/>
        <dgm:shape xmlns:r="http://schemas.openxmlformats.org/officeDocument/2006/relationships" r:blip="" type="rect">
          <dgm:adjLst/>
        </dgm:shape>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pillars" styleLbl="node1">
        <dgm:shape xmlns:r="http://schemas.openxmlformats.org/officeDocument/2006/relationships" r:blip="">
          <dgm:adjLst/>
        </dgm:shape>
        <dgm:layoutNode name="pillar1" styleLbl="node1">
          <dgm:alg type="tx"/>
          <dgm:shape xmlns:r="http://schemas.openxmlformats.org/officeDocument/2006/relationships" r:blip="" type="rect">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choose name="Name1">
          <dgm:if arg="dir" func="var" name="Name2" op="equ" val="norm">
            <dgm:alg type="lin">
              <dgm:param type="linDir" val="fromL"/>
            </dgm:alg>
          </dgm:if>
          <dgm:else name="Name3">
            <dgm:alg type="lin">
              <dgm:param type="linDir" val="fromR"/>
            </dgm:alg>
          </dgm:else>
        </dgm:choose>
        <dgm:presOf/>
        <dgm:constrLst>
          <dgm:constr for="ch" forName="pillar1" refType="w" type="w"/>
          <dgm:constr for="ch" forName="pillar1" refType="h" type="h"/>
          <dgm:constr for="ch" forName="pillarX" refType="w" type="w"/>
          <dgm:constr for="ch" forName="pillarX" refType="h" type="h"/>
        </dgm:constrLst>
        <dgm:ruleLst/>
        <dgm:forEach axis="ch" name="Name4" ptType="node" st="2">
          <dgm:layoutNode name="pillarX" styleLbl="node1">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dgm:layoutNode>
      <dgm:layoutNode name="base" styleLbl="dkBgShp">
        <dgm:alg type="sp"/>
        <dgm:shape xmlns:r="http://schemas.openxmlformats.org/officeDocument/2006/relationships" r:blip="" type="rect">
          <dgm:adjLst/>
        </dgm:shape>
        <dgm:presOf/>
        <dgm:constrLst/>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pri="3000" type="list"/>
    <dgm:cat pri="1000" type="convert"/>
  </dgm:catLst>
  <dgm:sampData>
    <dgm:dataModel>
      <dgm:ptLst>
        <dgm:pt modelId="0" type="doc"/>
        <dgm:pt modelId="1">
          <dgm:prSet phldr="1"/>
        </dgm:pt>
        <dgm:pt modelId="11">
          <dgm:prSet phldr="1"/>
        </dgm:pt>
        <dgm:pt modelId="2">
          <dgm:prSet phldr="1"/>
        </dgm:pt>
        <dgm:pt modelId="21">
          <dgm:prSet phldr="1"/>
        </dgm:pt>
      </dgm:ptLst>
      <dgm:cxnLst>
        <dgm:cxn destId="1" destOrd="0" modelId="4" srcId="0" srcOrd="0"/>
        <dgm:cxn destId="2" destOrd="0" modelId="5" srcId="0" srcOrd="1"/>
        <dgm:cxn destId="11" destOrd="0" modelId="12" srcId="1" srcOrd="0"/>
        <dgm:cxn destId="21" destOrd="0" modelId="23" srcId="2" srcOrd="0"/>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linear">
    <dgm:alg type="lin">
      <dgm:param type="linDir" val="fromT"/>
      <dgm:param type="vertAlign" val="mid"/>
    </dgm:alg>
    <dgm:shape xmlns:r="http://schemas.openxmlformats.org/officeDocument/2006/relationships" r:blip="">
      <dgm:adjLst/>
    </dgm:shape>
    <dgm:varLst>
      <dgm:animLvl val="lvl"/>
      <dgm:resizeHandles val="exact"/>
    </dgm:varLst>
    <dgm:presOf/>
    <dgm:constrLst>
      <dgm:constr for="ch" forName="parentText" refType="w" type="w"/>
      <dgm:constr fact="0.52" for="ch" forName="parentText" refFor="ch" refForName="parentText" refType="primFontSz" type="h"/>
      <dgm:constr for="ch" forName="childText" refType="w" type="w"/>
      <dgm:constr fact="0.46" for="ch" forName="childText" refFor="ch" refForName="parentText" refType="primFontSz" type="h"/>
      <dgm:constr for="ch" forName="parentText" op="equ" type="h"/>
      <dgm:constr for="ch" forName="parentText" op="equ" type="primFontSz" val="65"/>
      <dgm:constr for="ch" forName="childText" op="equ" refFor="ch" refForName="parentText" refType="primFontSz" type="primFontSz"/>
      <dgm:constr fact="0.08" for="ch" forName="spacer" refFor="ch" refForName="parentText" refType="primFontSz" type="h"/>
    </dgm:constrLst>
    <dgm:ruleLst>
      <dgm:rule fact="NaN" for="ch" forName="parentText" max="NaN" type="primFontSz" val="5"/>
    </dgm:ruleLst>
    <dgm:forEach axis="ch" name="Name0" ptType="node">
      <dgm:layoutNode name="parentText" styleLbl="node1">
        <dgm:alg type="tx">
          <dgm:param type="parTxLTRAlign" val="l"/>
          <dgm:param type="parTxRTLAlign" val="r"/>
        </dgm:alg>
        <dgm:shape xmlns:r="http://schemas.openxmlformats.org/officeDocument/2006/relationships" r:blip="" type="roundRect">
          <dgm:adjLst/>
        </dgm:shape>
        <dgm:varLst>
          <dgm:chMax val="0"/>
          <dgm:bulletEnabled val="1"/>
        </dgm:varLst>
        <dgm:presOf axis="self"/>
        <dgm:constrLst>
          <dgm:constr fact="0.3" refType="primFontSz" type="tMarg"/>
          <dgm:constr fact="0.3" refType="primFontSz" type="bMarg"/>
          <dgm:constr fact="0.3" refType="primFontSz" type="lMarg"/>
          <dgm:constr fact="0.3" refType="primFontSz" type="rMarg"/>
        </dgm:constrLst>
        <dgm:ruleLst>
          <dgm:rule fact="NaN" max="NaN" type="h" val="INF"/>
        </dgm:ruleLst>
      </dgm:layoutNode>
      <dgm:choose name="Name1">
        <dgm:if axis="ch" func="cnt" name="Name2" op="gte" ptType="node" val="1">
          <dgm:layoutNode name="childText" styleLbl="revTx">
            <dgm:alg type="tx">
              <dgm:param type="stBulletLvl" val="1"/>
              <dgm:param type="lnSpAfChP" val="20"/>
            </dgm:alg>
            <dgm:shape xmlns:r="http://schemas.openxmlformats.org/officeDocument/2006/relationships" r:blip="" type="rect">
              <dgm:adjLst/>
            </dgm:shape>
            <dgm:varLst>
              <dgm:bulletEnabled val="1"/>
            </dgm:varLst>
            <dgm:presOf axis="des" ptType="node"/>
            <dgm:constrLst>
              <dgm:constr fact="0.1" refType="primFontSz" type="tMarg"/>
              <dgm:constr fact="0.1" refType="primFontSz" type="bMarg"/>
              <dgm:constr fact="0.09" refType="w" type="lMarg"/>
            </dgm:constrLst>
            <dgm:ruleLst>
              <dgm:rule fact="NaN" max="NaN" type="h" val="INF"/>
            </dgm:ruleLst>
          </dgm:layoutNode>
        </dgm:if>
        <dgm:else name="Name3">
          <dgm:choose name="Name4">
            <dgm:if axis="par ch" func="cnt" name="Name5" op="gte" ptType="doc node" val="2">
              <dgm:forEach axis="followSib" cnt="1" name="Name6" ptType="sibTrans">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orgChart1">
  <dgm:title val=""/>
  <dgm:desc val=""/>
  <dgm:catLst>
    <dgm:cat pri="1000" type="hierarchy"/>
    <dgm:cat pri="6000" type="convert"/>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destId="1" destOrd="0" modelId="5" srcId="0" srcOrd="0"/>
        <dgm:cxn destId="2" destOrd="0" modelId="6" srcId="1" srcOrd="0"/>
        <dgm:cxn destId="3" destOrd="0" modelId="7" srcId="1" srcOrd="1"/>
        <dgm:cxn destId="4" destOrd="0" modelId="8" srcId="1" srcOrd="2"/>
        <dgm:cxn destId="5" destOrd="0" modelId="9" srcId="1" srcOrd="3"/>
      </dgm:cxnLst>
      <dgm:bg/>
      <dgm:whole/>
    </dgm:dataModel>
  </dgm:sampData>
  <dgm:styleData>
    <dgm:dataModel>
      <dgm:ptLst>
        <dgm:pt modelId="0" type="doc"/>
        <dgm:pt modelId="1"/>
        <dgm:pt modelId="12"/>
        <dgm:pt modelId="13"/>
      </dgm:ptLst>
      <dgm:cxnLst>
        <dgm:cxn destId="1" destOrd="0" modelId="2" srcId="0" srcOrd="0"/>
        <dgm:cxn destId="12" destOrd="0" modelId="16" srcId="1" srcOrd="1"/>
        <dgm:cxn destId="13" destOrd="0" modelId="17" srcId="1" srcOrd="2"/>
      </dgm:cxnLst>
      <dgm:bg/>
      <dgm:whole/>
    </dgm:dataModel>
  </dgm:styleData>
  <dgm:clrData>
    <dgm:dataModel>
      <dgm:ptLst>
        <dgm:pt modelId="0" type="doc"/>
        <dgm:pt modelId="1"/>
        <dgm:pt modelId="11" type="asst"/>
        <dgm:pt modelId="12"/>
        <dgm:pt modelId="13"/>
        <dgm:pt modelId="14"/>
      </dgm:ptLst>
      <dgm:cxnLst>
        <dgm:cxn destId="1" destOrd="0" modelId="2" srcId="0" srcOrd="0"/>
        <dgm:cxn destId="11" destOrd="0" modelId="15" srcId="1" srcOrd="0"/>
        <dgm:cxn destId="12" destOrd="0" modelId="16" srcId="1" srcOrd="1"/>
        <dgm:cxn destId="13" destOrd="0" modelId="17" srcId="1" srcOrd="2"/>
        <dgm:cxn destId="14" destOrd="0" modelId="18" srcId="1" srcOrd="2"/>
      </dgm:cxnLst>
      <dgm:bg/>
      <dgm:whole/>
    </dgm:dataModel>
  </dgm:clrData>
  <dgm:layoutNode name="hierChild1">
    <dgm:shape xmlns:r="http://schemas.openxmlformats.org/officeDocument/2006/relationships" r:blip="">
      <dgm:adjLst/>
    </dgm:shape>
    <dgm:varLst>
      <dgm:orgChart val="1"/>
      <dgm:chPref val="1"/>
      <dgm:dir/>
      <dgm:animOne val="branch"/>
      <dgm:animLvl val="lvl"/>
      <dgm:resizeHandles/>
    </dgm:varLst>
    <dgm:choose name="Name0">
      <dgm:if arg="dir" func="var" name="Name1" op="equ" val="norm">
        <dgm:alg type="hierChild">
          <dgm:param type="linDir" val="fromL"/>
        </dgm:alg>
      </dgm:if>
      <dgm:else name="Name2">
        <dgm:alg type="hierChild">
          <dgm:param type="linDir" val="fromR"/>
        </dgm:alg>
      </dgm:else>
    </dgm:choose>
    <dgm:presOf/>
    <dgm:constrLst>
      <dgm:constr fact="10" for="des" forName="rootComposite1" refType="w" type="w"/>
      <dgm:constr fact="0.5" for="des" forName="rootComposite1" refFor="des" refForName="rootComposite1" refType="w" type="h"/>
      <dgm:constr fact="10" for="des" forName="rootComposite" refType="w" type="w"/>
      <dgm:constr fact="0.5" for="des" forName="rootComposite" refFor="des" refForName="rootComposite1" refType="w" type="h"/>
      <dgm:constr fact="10" for="des" forName="rootComposite3" refType="w" type="w"/>
      <dgm:constr fact="0.5" for="des" forName="rootComposite3" refFor="des" refForName="rootComposite1" refType="w" type="h"/>
      <dgm:constr for="des" op="equ" ptType="node" type="primFontSz"/>
      <dgm:constr for="des" op="equ" type="sp"/>
      <dgm:constr fact="0.21" for="des" forName="hierRoot1" refFor="des" refForName="rootComposite1" refType="w" type="sp"/>
      <dgm:constr for="des" forName="hierRoot2" refFor="des" refForName="hierRoot1" refType="sp" type="sp"/>
      <dgm:constr for="des" forName="hierRoot3" refFor="des" refForName="hierRoot1" refType="sp" type="sp"/>
      <dgm:constr fact="0.21" refFor="des" refForName="rootComposite1" refType="w" type="sibSp"/>
      <dgm:constr for="des" forName="hierChild2" refType="sibSp" type="sibSp"/>
      <dgm:constr for="des" forName="hierChild3" refType="sibSp" type="sibSp"/>
      <dgm:constr for="des" forName="hierChild4" refType="sibSp" type="sibSp"/>
      <dgm:constr for="des" forName="hierChild5" refType="sibSp" type="sibSp"/>
      <dgm:constr for="des" forName="hierChild6" refType="sibSp" type="sibSp"/>
      <dgm:constr for="des" forName="hierChild7" refType="sibSp" type="sibSp"/>
      <dgm:constr fact="0.21" refFor="des" refForName="rootComposite1" refType="w" type="secSibSp"/>
      <dgm:constr for="des" forName="hierChild2" refType="secSibSp" type="secSibSp"/>
      <dgm:constr for="des" forName="hierChild3" refType="secSibSp" type="secSibSp"/>
      <dgm:constr for="des" forName="hierChild4" refType="secSibSp" type="secSibSp"/>
      <dgm:constr for="des" forName="hierChild5" refType="secSibSp" type="secSibSp"/>
      <dgm:constr for="des" forName="hierChild6" refType="secSibSp" type="secSibSp"/>
      <dgm:constr for="des" forName="hierChild7" refType="secSibSp" type="secSibSp"/>
    </dgm:constrLst>
    <dgm:ruleLst/>
    <dgm:forEach axis="ch" name="Name3">
      <dgm:forEach axis="self" name="Name4" ptType="node">
        <dgm:layoutNode name="hierRoot1">
          <dgm:shape xmlns:r="http://schemas.openxmlformats.org/officeDocument/2006/relationships" r:blip="">
            <dgm:adjLst/>
          </dgm:shape>
          <dgm:layoutNode name="rootComposite1">
            <dgm:alg type="composite"/>
            <dgm:shape xmlns:r="http://schemas.openxmlformats.org/officeDocument/2006/relationships" r:blip="">
              <dgm:adjLst/>
            </dgm:shape>
            <dgm:layoutNode name="rootText1" styleLbl="node0">
              <dgm:alg type="tx"/>
              <dgm:shape xmlns:r="http://schemas.openxmlformats.org/officeDocument/2006/relationships" r:blip="" type="rect">
                <dgm:adjLst/>
              </dgm:shape>
              <dgm:varLst>
                <dgm:chPref val="3"/>
              </dgm:varLst>
              <dgm:presOf axis="self" cnt="1" ptType="node"/>
              <dgm:constrLst>
                <dgm:constr type="primFontSz" val="65"/>
                <dgm:constr fact="0.05" refType="primFontSz" type="lMarg"/>
                <dgm:constr fact="0.05" refType="primFontSz" type="rMarg"/>
                <dgm:constr fact="0.05" refType="primFontSz" type="tMarg"/>
                <dgm:constr fact="0.05" refType="primFontSz" type="bMarg"/>
              </dgm:constrLst>
              <dgm:ruleLst>
                <dgm:rule fact="NaN" max="NaN" type="primFontSz" val="5"/>
              </dgm:ruleLst>
            </dgm:layoutNode>
            <dgm:layoutNode moveWith="rootText1" name="rootConnector1">
              <dgm:alg type="sp"/>
              <dgm:shape xmlns:r="http://schemas.openxmlformats.org/officeDocument/2006/relationships" hideGeom="1" r:blip="" type="rect">
                <dgm:adjLst/>
              </dgm:shape>
              <dgm:presOf axis="self" cnt="1" ptType="node"/>
              <dgm:constrLst/>
              <dgm:ruleLst/>
            </dgm:layoutNode>
            <dgm:presOf axis="self" cnt="1" ptType="node"/>
            <dgm:choose name="Name16">
              <dgm:if arg="hierBranch" func="var" name="Name17" op="equ" val="init">
                <dgm:constrLst>
                  <dgm:constr for="ch" forName="rootText1" type="l"/>
                  <dgm:constr for="ch" forName="rootText1" type="t"/>
                  <dgm:constr for="ch" forName="rootText1" refType="w" type="w"/>
                  <dgm:constr for="ch" forName="rootText1" refType="h" type="h"/>
                  <dgm:constr for="ch" forName="rootConnector1" type="l"/>
                  <dgm:constr for="ch" forName="rootConnector1" type="t"/>
                  <dgm:constr fact="0.2" for="ch" forName="rootConnector1" refFor="ch" refForName="rootText1" refType="w" type="w"/>
                  <dgm:constr for="ch" forName="rootConnector1" refFor="ch" refForName="rootText1" refType="h" type="h"/>
                </dgm:constrLst>
              </dgm:if>
              <dgm:if arg="hierBranch" func="var" name="Name18" op="equ" val="l">
                <dgm:constrLst>
                  <dgm:constr for="ch" forName="rootText1" type="l"/>
                  <dgm:constr for="ch" forName="rootText1" type="t"/>
                  <dgm:constr for="ch" forName="rootText1" refType="w" type="w"/>
                  <dgm:constr for="ch" forName="rootText1" refType="h" type="h"/>
                  <dgm:constr for="ch" forName="rootConnector1" refType="w" type="r"/>
                  <dgm:constr for="ch" forName="rootConnector1" type="t"/>
                  <dgm:constr fact="0.2" for="ch" forName="rootConnector1" refFor="ch" refForName="rootText1" refType="w" type="w"/>
                  <dgm:constr for="ch" forName="rootConnector1" refFor="ch" refForName="rootText1" refType="h" type="h"/>
                </dgm:constrLst>
              </dgm:if>
              <dgm:if arg="hierBranch" func="var" name="Name19" op="equ" val="r">
                <dgm:constrLst>
                  <dgm:constr for="ch" forName="rootText1" type="l"/>
                  <dgm:constr for="ch" forName="rootText1" type="t"/>
                  <dgm:constr for="ch" forName="rootText1" refType="w" type="w"/>
                  <dgm:constr for="ch" forName="rootText1" refType="h" type="h"/>
                  <dgm:constr for="ch" forName="rootConnector1" type="l"/>
                  <dgm:constr for="ch" forName="rootConnector1" type="t"/>
                  <dgm:constr fact="0.2" for="ch" forName="rootConnector1" refFor="ch" refForName="rootText1" refType="w" type="w"/>
                  <dgm:constr for="ch" forName="rootConnector1" refFor="ch" refForName="rootText1" refType="h" type="h"/>
                </dgm:constrLst>
              </dgm:if>
              <dgm:else name="Name20">
                <dgm:constrLst>
                  <dgm:constr for="ch" forName="rootText1" type="l"/>
                  <dgm:constr for="ch" forName="rootText1" type="t"/>
                  <dgm:constr for="ch" forName="rootText1" refType="w" type="w"/>
                  <dgm:constr for="ch" forName="rootText1" refType="h" type="h"/>
                  <dgm:constr for="ch" forName="rootConnector1" refType="w" type="r"/>
                  <dgm:constr for="ch" forName="rootConnector1" type="t"/>
                  <dgm:constr fact="0.2" for="ch" forName="rootConnector1" refFor="ch" refForName="rootText1" refType="w" type="w"/>
                  <dgm:constr for="ch" forName="rootConnector1" refFor="ch" refForName="rootText1" refType="h" type="h"/>
                </dgm:constrLst>
              </dgm:else>
            </dgm:choose>
            <dgm:ruleLst/>
          </dgm:layoutNode>
          <dgm:layoutNode name="hierChild2">
            <dgm:shape xmlns:r="http://schemas.openxmlformats.org/officeDocument/2006/relationships" r:blip="">
              <dgm:adjLst/>
            </dgm:shape>
            <dgm:choose name="Name21">
              <dgm:if arg="hierBranch" func="var" name="Name22" op="equ" val="l">
                <dgm:alg type="hierChild">
                  <dgm:param type="chAlign" val="r"/>
                  <dgm:param type="linDir" val="fromT"/>
                </dgm:alg>
              </dgm:if>
              <dgm:if arg="hierBranch" func="var" name="Name23" op="equ" val="r">
                <dgm:alg type="hierChild">
                  <dgm:param type="chAlign" val="l"/>
                  <dgm:param type="linDir" val="fromT"/>
                </dgm:alg>
              </dgm:if>
              <dgm:if arg="hierBranch" func="var" name="Name24" op="equ" val="hang">
                <dgm:choose name="Name25">
                  <dgm:if arg="dir" func="var" name="Name26"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arg="dir" func="var" name="Name30" op="equ" val="norm">
                    <dgm:alg type="hierChild"/>
                  </dgm:if>
                  <dgm:else name="Name31">
                    <dgm:alg type="hierChild">
                      <dgm:param type="linDir" val="fromR"/>
                    </dgm:alg>
                  </dgm:else>
                </dgm:choose>
              </dgm:else>
            </dgm:choose>
            <dgm:presOf/>
            <dgm:constrLst/>
            <dgm:ruleLst/>
            <dgm:forEach axis="ch" name="rep2a" ptType="nonAsst">
              <dgm:forEach axis="precedSib" cnt="1" name="Name32" ptType="parTrans" st="-1">
                <dgm:choose name="Name33">
                  <dgm:if arg="hierBranch" func="var" name="Name34"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r:blip="" type="conn" zOrderOff="-99999">
                        <dgm:adjLst/>
                      </dgm:shape>
                      <dgm:presOf axis="self"/>
                      <dgm:constrLst>
                        <dgm:constr type="begPad"/>
                        <dgm:constr type="endPad"/>
                      </dgm:constrLst>
                      <dgm:ruleLst/>
                    </dgm:layoutNode>
                  </dgm:if>
                  <dgm:if arg="hierBranch" func="var" name="Name36" op="equ" val="init">
                    <dgm:layoutNode name="Name37">
                      <dgm:shape xmlns:r="http://schemas.openxmlformats.org/officeDocument/2006/relationships" r:blip="" type="conn" zOrderOff="-99999">
                        <dgm:adjLst/>
                      </dgm:shape>
                      <dgm:choose name="Name38">
                        <dgm:if axis="self" func="depth" name="Name39" op="lte" val="2">
                          <dgm:alg type="conn">
                            <dgm:param type="connRout" val="bend"/>
                            <dgm:param type="dim" val="1D"/>
                            <dgm:param type="endSty" val="noArr"/>
                            <dgm:param type="begPts" val="bCtr"/>
                            <dgm:param type="endPts" val="tCtr"/>
                            <dgm:param type="bendPt" val="end"/>
                          </dgm:alg>
                        </dgm:if>
                        <dgm:else name="Name40">
                          <dgm:choose name="Name41">
                            <dgm:if axis="par des" func="maxDepth" name="Name42" op="lte" val="1">
                              <dgm:choose name="Name43">
                                <dgm:if axis="par ch" func="cnt" name="Name44" op="gte" ptType="node asst"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presOf axis="self"/>
                      <dgm:constrLst>
                        <dgm:constr type="begPad"/>
                        <dgm:constr type="endPad"/>
                      </dgm:constrLst>
                      <dgm:ruleLst/>
                    </dgm:layoutNode>
                  </dgm:if>
                  <dgm:if arg="hierBranch" func="var" name="Name47"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r:blip="" type="conn" zOrderOff="-99999">
                        <dgm:adjLst/>
                      </dgm:shape>
                      <dgm:presOf axis="self"/>
                      <dgm:constrLst>
                        <dgm:constr type="begPad"/>
                        <dgm:constr type="endPad"/>
                      </dgm:constrLst>
                      <dgm:ruleLst/>
                    </dgm:layoutNode>
                  </dgm:if>
                  <dgm:else name="Name49">
                    <dgm:layoutNode name="Name50">
                      <dgm:shape xmlns:r="http://schemas.openxmlformats.org/officeDocument/2006/relationships" r:blip="" type="conn" zOrderOff="-99999">
                        <dgm:adjLst/>
                      </dgm:shape>
                      <dgm:choose name="Name51">
                        <dgm:if axis="self" func="depth" name="Name52" op="lte" val="2">
                          <dgm:choose name="Name53">
                            <dgm:if axis="par ch" func="cnt" name="Name54" op="gte" ptType="node asst"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axis="par ch" func="cnt" name="Name58" op="gte" ptType="node asst"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presOf axis="self"/>
                      <dgm:constrLst>
                        <dgm:constr type="begPad"/>
                        <dgm:constr type="endPad"/>
                      </dgm:constrLst>
                      <dgm:ruleLst/>
                    </dgm:layoutNode>
                  </dgm:else>
                </dgm:choose>
              </dgm:forEach>
              <dgm:layoutNode name="hierRoot2">
                <dgm:layoutNode name="rootComposite">
                  <dgm:alg type="composite"/>
                  <dgm:shape xmlns:r="http://schemas.openxmlformats.org/officeDocument/2006/relationships" r:blip="">
                    <dgm:adjLst/>
                  </dgm:shape>
                  <dgm:layoutNode name="rootText">
                    <dgm:alg type="tx"/>
                    <dgm:shape xmlns:r="http://schemas.openxmlformats.org/officeDocument/2006/relationships" r:blip="" type="rect">
                      <dgm:adjLst/>
                    </dgm:shape>
                    <dgm:varLst>
                      <dgm:chPref val="3"/>
                    </dgm:varLst>
                    <dgm:presOf axis="self" cnt="1" ptType="node"/>
                    <dgm:constrLst>
                      <dgm:constr type="primFontSz" val="65"/>
                      <dgm:constr fact="0.05" refType="primFontSz" type="lMarg"/>
                      <dgm:constr fact="0.05" refType="primFontSz" type="rMarg"/>
                      <dgm:constr fact="0.05" refType="primFontSz" type="tMarg"/>
                      <dgm:constr fact="0.05" refType="primFontSz" type="bMarg"/>
                    </dgm:constrLst>
                    <dgm:ruleLst>
                      <dgm:rule fact="NaN" max="NaN" type="primFontSz" val="5"/>
                    </dgm:ruleLst>
                  </dgm:layoutNode>
                  <dgm:layoutNode moveWith="rootText" name="rootConnector">
                    <dgm:alg type="sp"/>
                    <dgm:shape xmlns:r="http://schemas.openxmlformats.org/officeDocument/2006/relationships" hideGeom="1" r:blip="" type="rect">
                      <dgm:adjLst/>
                    </dgm:shape>
                    <dgm:presOf axis="self" cnt="1" ptType="node"/>
                    <dgm:constrLst/>
                    <dgm:ruleLst/>
                  </dgm:layoutNode>
                  <dgm:presOf axis="self" cnt="1" ptType="node"/>
                  <dgm:choose name="Name78">
                    <dgm:if arg="hierBranch" func="var" name="Name79" op="equ" val="init">
                      <dgm:constrLst>
                        <dgm:constr for="ch" forName="rootText" type="l"/>
                        <dgm:constr for="ch" forName="rootText" type="t"/>
                        <dgm:constr for="ch" forName="rootText" refType="w" type="w"/>
                        <dgm:constr for="ch" forName="rootText" refType="h" type="h"/>
                        <dgm:constr for="ch" forName="rootConnector" type="l"/>
                        <dgm:constr for="ch" forName="rootConnector" type="t"/>
                        <dgm:constr fact="0.2" for="ch" forName="rootConnector" refFor="ch" refForName="rootText" refType="w" type="w"/>
                        <dgm:constr for="ch" forName="rootConnector" refFor="ch" refForName="rootText" refType="h" type="h"/>
                      </dgm:constrLst>
                    </dgm:if>
                    <dgm:if arg="hierBranch" func="var" name="Name80" op="equ" val="l">
                      <dgm:constrLst>
                        <dgm:constr for="ch" forName="rootText" type="l"/>
                        <dgm:constr for="ch" forName="rootText" type="t"/>
                        <dgm:constr for="ch" forName="rootText" refType="w" type="w"/>
                        <dgm:constr for="ch" forName="rootText" refType="h" type="h"/>
                        <dgm:constr for="ch" forName="rootConnector" refType="w" type="r"/>
                        <dgm:constr for="ch" forName="rootConnector" type="t"/>
                        <dgm:constr fact="0.2" for="ch" forName="rootConnector" refFor="ch" refForName="rootText" refType="w" type="w"/>
                        <dgm:constr for="ch" forName="rootConnector" refFor="ch" refForName="rootText" refType="h" type="h"/>
                      </dgm:constrLst>
                    </dgm:if>
                    <dgm:if arg="hierBranch" func="var" name="Name81" op="equ" val="r">
                      <dgm:constrLst>
                        <dgm:constr for="ch" forName="rootText" type="l"/>
                        <dgm:constr for="ch" forName="rootText" type="t"/>
                        <dgm:constr for="ch" forName="rootText" refType="w" type="w"/>
                        <dgm:constr for="ch" forName="rootText" refType="h" type="h"/>
                        <dgm:constr for="ch" forName="rootConnector" type="l"/>
                        <dgm:constr for="ch" forName="rootConnector" type="t"/>
                        <dgm:constr fact="0.2" for="ch" forName="rootConnector" refFor="ch" refForName="rootText" refType="w" type="w"/>
                        <dgm:constr for="ch" forName="rootConnector" refFor="ch" refForName="rootText" refType="h" type="h"/>
                      </dgm:constrLst>
                    </dgm:if>
                    <dgm:else name="Name82">
                      <dgm:constrLst>
                        <dgm:constr for="ch" forName="rootText" type="l"/>
                        <dgm:constr for="ch" forName="rootText" type="t"/>
                        <dgm:constr for="ch" forName="rootText" refType="w" type="w"/>
                        <dgm:constr for="ch" forName="rootText" refType="h" type="h"/>
                        <dgm:constr for="ch" forName="rootConnector" refType="w" type="r"/>
                        <dgm:constr for="ch" forName="rootConnector" type="t"/>
                        <dgm:constr fact="0.2" for="ch" forName="rootConnector" refFor="ch" refForName="rootText" refType="w" type="w"/>
                        <dgm:constr for="ch" forName="rootConnector" refFor="ch" refForName="rootText" refType="h" type="h"/>
                      </dgm:constrLst>
                    </dgm:else>
                  </dgm:choose>
                  <dgm:ruleLst/>
                </dgm:layoutNode>
                <dgm:layoutNode name="hierChild4">
                  <dgm:shape xmlns:r="http://schemas.openxmlformats.org/officeDocument/2006/relationships" r:blip="">
                    <dgm:adjLst/>
                  </dgm:shape>
                  <dgm:choose name="Name83">
                    <dgm:if arg="hierBranch" func="var" name="Name84" op="equ" val="l">
                      <dgm:alg type="hierChild">
                        <dgm:param type="chAlign" val="r"/>
                        <dgm:param type="linDir" val="fromT"/>
                      </dgm:alg>
                    </dgm:if>
                    <dgm:if arg="hierBranch" func="var" name="Name85" op="equ" val="r">
                      <dgm:alg type="hierChild">
                        <dgm:param type="chAlign" val="l"/>
                        <dgm:param type="linDir" val="fromT"/>
                      </dgm:alg>
                    </dgm:if>
                    <dgm:if arg="hierBranch" func="var" name="Name86" op="equ" val="hang">
                      <dgm:choose name="Name87">
                        <dgm:if arg="dir" func="var" name="Name88"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arg="hierBranch" func="var" name="Name90" op="equ" val="std">
                      <dgm:choose name="Name91">
                        <dgm:if arg="dir" func="var" name="Name92" op="equ" val="norm">
                          <dgm:alg type="hierChild"/>
                        </dgm:if>
                        <dgm:else name="Name93">
                          <dgm:alg type="hierChild">
                            <dgm:param type="linDir" val="fromR"/>
                          </dgm:alg>
                        </dgm:else>
                      </dgm:choose>
                    </dgm:if>
                    <dgm:if arg="hierBranch" func="var" name="Name94" op="equ" val="init">
                      <dgm:choose name="Name95">
                        <dgm:if axis="des" func="maxDepth" name="Name96" op="lte" val="1">
                          <dgm:alg type="hierChild">
                            <dgm:param type="chAlign" val="l"/>
                            <dgm:param type="linDir" val="fromT"/>
                          </dgm:alg>
                        </dgm:if>
                        <dgm:else name="Name97">
                          <dgm:choose name="Name98">
                            <dgm:if arg="dir" func="var" name="Name99" op="equ" val="norm">
                              <dgm:alg type="hierChild"/>
                            </dgm:if>
                            <dgm:else name="Name100">
                              <dgm:alg type="hierChild">
                                <dgm:param type="linDir" val="fromR"/>
                              </dgm:alg>
                            </dgm:else>
                          </dgm:choose>
                        </dgm:else>
                      </dgm:choose>
                    </dgm:if>
                    <dgm:else name="Name101"/>
                  </dgm:choose>
                  <dgm:presOf/>
                  <dgm:constrLst/>
                  <dgm:ruleLst/>
                  <dgm:forEach name="Name102" ref="rep2a"/>
                </dgm:layoutNode>
                <dgm:layoutNode name="hierChild5">
                  <dgm:shape xmlns:r="http://schemas.openxmlformats.org/officeDocument/2006/relationships" r:blip="">
                    <dgm:adjLst/>
                  </dgm:shape>
                  <dgm:choose name="Name103">
                    <dgm:if arg="dir" func="var" name="Name104"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presOf/>
                  <dgm:constrLst/>
                  <dgm:ruleLst/>
                  <dgm:forEach name="Name106" ref="rep2b"/>
                </dgm:layoutNode>
                <dgm:varLst>
                  <dgm:hierBranch val="init"/>
                </dgm:varLst>
                <dgm:choose name="Name60">
                  <dgm:if arg="hierBranch" func="var" name="Name61" op="equ" val="l">
                    <dgm:choose name="Name62">
                      <dgm:if axis="ch" func="cnt" name="Name63" op="gte" ptType="asst"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arg="hierBranch" func="var" name="Name65" op="equ" val="r">
                    <dgm:choose name="Name66">
                      <dgm:if axis="ch" func="cnt" name="Name67" op="gte" ptType="asst"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arg="hierBranch" func="var" name="Name69" op="equ" val="std">
                    <dgm:alg type="hierRoot"/>
                    <dgm:shape xmlns:r="http://schemas.openxmlformats.org/officeDocument/2006/relationships" r:blip="">
                      <dgm:adjLst/>
                    </dgm:shape>
                    <dgm:presOf/>
                    <dgm:constrLst>
                      <dgm:constr type="alignOff"/>
                      <dgm:constr fact="0.5" for="des" ptType="parTrans" refType="sp" type="bendDist"/>
                    </dgm:constrLst>
                  </dgm:if>
                  <dgm:if arg="hierBranch" func="var" name="Name70" op="equ" val="init">
                    <dgm:choose name="Name71">
                      <dgm:if axis="des" func="maxDepth" name="Name72" op="lte" val="1">
                        <dgm:choose name="Name73">
                          <dgm:if axis="ch" func="cnt" name="Name74" op="gte" ptType="asst"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fact="0.5" for="des" ptType="parTrans" refType="sp" type="bendDist"/>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dgm:forEach>
          </dgm:layoutNode>
          <dgm:layoutNode name="hierChild3">
            <dgm:shape xmlns:r="http://schemas.openxmlformats.org/officeDocument/2006/relationships" r:blip="">
              <dgm:adjLst/>
            </dgm:shape>
            <dgm:choose name="Name107">
              <dgm:if arg="dir" func="var" name="Name108"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presOf/>
            <dgm:constrLst/>
            <dgm:ruleLst/>
            <dgm:forEach axis="ch" name="rep2b" ptType="asst">
              <dgm:forEach axis="precedSib" cnt="1" name="Name110" ptType="parTrans" st="-1">
                <dgm:layoutNode name="Name111">
                  <dgm:alg type="conn">
                    <dgm:param type="connRout" val="bend"/>
                    <dgm:param type="dim" val="1D"/>
                    <dgm:param type="endSty" val="noArr"/>
                    <dgm:param type="begPts" val="bCtr"/>
                    <dgm:param type="endPts" val="midL midR"/>
                  </dgm:alg>
                  <dgm:shape xmlns:r="http://schemas.openxmlformats.org/officeDocument/2006/relationships" r:blip="" type="conn" zOrderOff="-99999">
                    <dgm:adjLst/>
                  </dgm:shape>
                  <dgm:presOf axis="self"/>
                  <dgm:constrLst>
                    <dgm:constr type="begPad"/>
                    <dgm:constr type="endPad"/>
                  </dgm:constrLst>
                  <dgm:ruleLst/>
                </dgm:layoutNode>
              </dgm:forEach>
              <dgm:layoutNode name="hierRoot3">
                <dgm:layoutNode name="rootComposite3">
                  <dgm:alg type="composite"/>
                  <dgm:shape xmlns:r="http://schemas.openxmlformats.org/officeDocument/2006/relationships" r:blip="">
                    <dgm:adjLst/>
                  </dgm:shape>
                  <dgm:layoutNode name="rootText3">
                    <dgm:alg type="tx"/>
                    <dgm:shape xmlns:r="http://schemas.openxmlformats.org/officeDocument/2006/relationships" r:blip="" type="rect">
                      <dgm:adjLst/>
                    </dgm:shape>
                    <dgm:varLst>
                      <dgm:chPref val="3"/>
                    </dgm:varLst>
                    <dgm:presOf axis="self" cnt="1" ptType="node"/>
                    <dgm:constrLst>
                      <dgm:constr type="primFontSz" val="65"/>
                      <dgm:constr fact="0.05" refType="primFontSz" type="lMarg"/>
                      <dgm:constr fact="0.05" refType="primFontSz" type="rMarg"/>
                      <dgm:constr fact="0.05" refType="primFontSz" type="tMarg"/>
                      <dgm:constr fact="0.05" refType="primFontSz" type="bMarg"/>
                    </dgm:constrLst>
                    <dgm:ruleLst>
                      <dgm:rule fact="NaN" max="NaN" type="primFontSz" val="5"/>
                    </dgm:ruleLst>
                  </dgm:layoutNode>
                  <dgm:layoutNode moveWith="rootText1" name="rootConnector3">
                    <dgm:alg type="sp"/>
                    <dgm:shape xmlns:r="http://schemas.openxmlformats.org/officeDocument/2006/relationships" hideGeom="1" r:blip="" type="rect">
                      <dgm:adjLst/>
                    </dgm:shape>
                    <dgm:presOf axis="self" cnt="1" ptType="node"/>
                    <dgm:constrLst/>
                    <dgm:ruleLst/>
                  </dgm:layoutNode>
                  <dgm:presOf axis="self" cnt="1" ptType="node"/>
                  <dgm:choose name="Name122">
                    <dgm:if arg="hierBranch" func="var" name="Name123" op="equ" val="init">
                      <dgm:constrLst>
                        <dgm:constr for="ch" forName="rootText3" type="l"/>
                        <dgm:constr for="ch" forName="rootText3" type="t"/>
                        <dgm:constr for="ch" forName="rootText3" refType="w" type="w"/>
                        <dgm:constr for="ch" forName="rootText3" refType="h" type="h"/>
                        <dgm:constr for="ch" forName="rootConnector3" type="l"/>
                        <dgm:constr for="ch" forName="rootConnector3" type="t"/>
                        <dgm:constr fact="0.2" for="ch" forName="rootConnector3" refFor="ch" refForName="rootText3" refType="w" type="w"/>
                        <dgm:constr for="ch" forName="rootConnector3" refFor="ch" refForName="rootText3" refType="h" type="h"/>
                      </dgm:constrLst>
                    </dgm:if>
                    <dgm:if arg="hierBranch" func="var" name="Name124" op="equ" val="l">
                      <dgm:constrLst>
                        <dgm:constr for="ch" forName="rootText3" type="l"/>
                        <dgm:constr for="ch" forName="rootText3" type="t"/>
                        <dgm:constr for="ch" forName="rootText3" refType="w" type="w"/>
                        <dgm:constr for="ch" forName="rootText3" refType="h" type="h"/>
                        <dgm:constr for="ch" forName="rootConnector3" refType="w" type="r"/>
                        <dgm:constr for="ch" forName="rootConnector3" type="t"/>
                        <dgm:constr fact="0.2" for="ch" forName="rootConnector3" refFor="ch" refForName="rootText3" refType="w" type="w"/>
                        <dgm:constr for="ch" forName="rootConnector3" refFor="ch" refForName="rootText3" refType="h" type="h"/>
                      </dgm:constrLst>
                    </dgm:if>
                    <dgm:if arg="hierBranch" func="var" name="Name125" op="equ" val="r">
                      <dgm:constrLst>
                        <dgm:constr for="ch" forName="rootText3" type="l"/>
                        <dgm:constr for="ch" forName="rootText3" type="t"/>
                        <dgm:constr for="ch" forName="rootText3" refType="w" type="w"/>
                        <dgm:constr for="ch" forName="rootText3" refType="h" type="h"/>
                        <dgm:constr for="ch" forName="rootConnector3" type="l"/>
                        <dgm:constr for="ch" forName="rootConnector3" type="t"/>
                        <dgm:constr fact="0.2" for="ch" forName="rootConnector3" refFor="ch" refForName="rootText3" refType="w" type="w"/>
                        <dgm:constr for="ch" forName="rootConnector3" refFor="ch" refForName="rootText3" refType="h" type="h"/>
                      </dgm:constrLst>
                    </dgm:if>
                    <dgm:else name="Name126">
                      <dgm:constrLst>
                        <dgm:constr for="ch" forName="rootText3" type="l"/>
                        <dgm:constr for="ch" forName="rootText3" type="t"/>
                        <dgm:constr for="ch" forName="rootText3" refType="w" type="w"/>
                        <dgm:constr for="ch" forName="rootText3" refType="h" type="h"/>
                        <dgm:constr for="ch" forName="rootConnector3" refType="w" type="r"/>
                        <dgm:constr for="ch" forName="rootConnector3" type="t"/>
                        <dgm:constr fact="0.2" for="ch" forName="rootConnector3" refFor="ch" refForName="rootText3" refType="w" type="w"/>
                        <dgm:constr for="ch" forName="rootConnector3" refFor="ch" refForName="rootText3" refType="h" type="h"/>
                      </dgm:constrLst>
                    </dgm:else>
                  </dgm:choose>
                  <dgm:ruleLst/>
                </dgm:layoutNode>
                <dgm:layoutNode name="hierChild6">
                  <dgm:shape xmlns:r="http://schemas.openxmlformats.org/officeDocument/2006/relationships" r:blip="">
                    <dgm:adjLst/>
                  </dgm:shape>
                  <dgm:choose name="Name127">
                    <dgm:if arg="hierBranch" func="var" name="Name128" op="equ" val="l">
                      <dgm:alg type="hierChild">
                        <dgm:param type="chAlign" val="r"/>
                        <dgm:param type="linDir" val="fromT"/>
                      </dgm:alg>
                    </dgm:if>
                    <dgm:if arg="hierBranch" func="var" name="Name129" op="equ" val="r">
                      <dgm:alg type="hierChild">
                        <dgm:param type="chAlign" val="l"/>
                        <dgm:param type="linDir" val="fromT"/>
                      </dgm:alg>
                    </dgm:if>
                    <dgm:if arg="hierBranch" func="var" name="Name130" op="equ" val="hang">
                      <dgm:choose name="Name131">
                        <dgm:if arg="dir" func="var" name="Name132"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arg="hierBranch" func="var" name="Name134" op="equ" val="std">
                      <dgm:choose name="Name135">
                        <dgm:if arg="dir" func="var" name="Name136" op="equ" val="norm">
                          <dgm:alg type="hierChild"/>
                        </dgm:if>
                        <dgm:else name="Name137">
                          <dgm:alg type="hierChild">
                            <dgm:param type="linDir" val="fromR"/>
                          </dgm:alg>
                        </dgm:else>
                      </dgm:choose>
                    </dgm:if>
                    <dgm:if arg="hierBranch" func="var" name="Name138" op="equ" val="init">
                      <dgm:choose name="Name139">
                        <dgm:if axis="des" func="maxDepth" name="Name140" op="lte" val="1">
                          <dgm:alg type="hierChild">
                            <dgm:param type="chAlign" val="l"/>
                            <dgm:param type="linDir" val="fromT"/>
                          </dgm:alg>
                        </dgm:if>
                        <dgm:else name="Name141">
                          <dgm:alg type="hierChild"/>
                        </dgm:else>
                      </dgm:choose>
                    </dgm:if>
                    <dgm:else name="Name142"/>
                  </dgm:choose>
                  <dgm:presOf/>
                  <dgm:constrLst/>
                  <dgm:ruleLst/>
                  <dgm:forEach name="Name143" ref="rep2a"/>
                </dgm:layoutNode>
                <dgm:layoutNode name="hierChild7">
                  <dgm:shape xmlns:r="http://schemas.openxmlformats.org/officeDocument/2006/relationships" r:blip="">
                    <dgm:adjLst/>
                  </dgm:shape>
                  <dgm:choose name="Name144">
                    <dgm:if arg="dir" func="var" name="Name145"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presOf/>
                  <dgm:constrLst/>
                  <dgm:ruleLst/>
                  <dgm:forEach name="Name147" ref="rep2b"/>
                </dgm:layoutNode>
                <dgm:varLst>
                  <dgm:hierBranch val="init"/>
                </dgm:varLst>
                <dgm:choose name="Name112">
                  <dgm:if arg="hierBranch" func="var" name="Name113" op="equ" val="l">
                    <dgm:alg type="hierRoot">
                      <dgm:param type="hierAlign" val="tR"/>
                    </dgm:alg>
                    <dgm:shape xmlns:r="http://schemas.openxmlformats.org/officeDocument/2006/relationships" r:blip="">
                      <dgm:adjLst/>
                    </dgm:shape>
                    <dgm:presOf/>
                    <dgm:constrLst>
                      <dgm:constr type="alignOff" val="0.65"/>
                    </dgm:constrLst>
                  </dgm:if>
                  <dgm:if arg="hierBranch" func="var" name="Name114" op="equ" val="r">
                    <dgm:alg type="hierRoot">
                      <dgm:param type="hierAlign" val="tL"/>
                    </dgm:alg>
                    <dgm:shape xmlns:r="http://schemas.openxmlformats.org/officeDocument/2006/relationships" r:blip="">
                      <dgm:adjLst/>
                    </dgm:shape>
                    <dgm:presOf/>
                    <dgm:constrLst>
                      <dgm:constr type="alignOff" val="0.65"/>
                    </dgm:constrLst>
                  </dgm:if>
                  <dgm:if arg="hierBranch" func="var" name="Name115" op="equ" val="hang">
                    <dgm:alg type="hierRoot"/>
                    <dgm:shape xmlns:r="http://schemas.openxmlformats.org/officeDocument/2006/relationships" r:blip="">
                      <dgm:adjLst/>
                    </dgm:shape>
                    <dgm:presOf/>
                    <dgm:constrLst>
                      <dgm:constr type="alignOff" val="0.65"/>
                    </dgm:constrLst>
                  </dgm:if>
                  <dgm:if arg="hierBranch" func="var" name="Name116" op="equ" val="std">
                    <dgm:alg type="hierRoot"/>
                    <dgm:shape xmlns:r="http://schemas.openxmlformats.org/officeDocument/2006/relationships" r:blip="">
                      <dgm:adjLst/>
                    </dgm:shape>
                    <dgm:presOf/>
                    <dgm:constrLst>
                      <dgm:constr type="alignOff"/>
                      <dgm:constr fact="0.5" for="des" ptType="parTrans" refType="sp" type="bendDist"/>
                    </dgm:constrLst>
                  </dgm:if>
                  <dgm:if arg="hierBranch" func="var" name="Name117" op="equ" val="init">
                    <dgm:choose name="Name118">
                      <dgm:if axis="des" func="maxDepth" name="Name119"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fact="0.5" for="des" ptType="parTrans" refType="sp" type="bendDist"/>
                        </dgm:constrLst>
                      </dgm:else>
                    </dgm:choose>
                  </dgm:if>
                  <dgm:else name="Name121"/>
                </dgm:choose>
                <dgm:ruleLst/>
              </dgm:layoutNode>
            </dgm:forEach>
          </dgm:layoutNode>
          <dgm:varLst>
            <dgm:hierBranch val="init"/>
          </dgm:varLst>
          <dgm:choose name="Name5">
            <dgm:if arg="hierBranch" func="var" name="Name6" op="equ" val="l">
              <dgm:choose name="Name7">
                <dgm:if axis="ch" func="cnt" name="Name8" op="gte" ptType="asst"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arg="hierBranch" func="var" name="Name10" op="equ" val="r">
              <dgm:choose name="Name11">
                <dgm:if axis="ch" func="cnt" name="Name12" op="gte" ptType="asst"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arg="hierBranch" func="var" name="Name14" op="equ" val="hang">
              <dgm:alg type="hierRoot"/>
              <dgm:constrLst>
                <dgm:constr type="alignOff" val="0.65"/>
              </dgm:constrLst>
            </dgm:if>
            <dgm:else name="Name15">
              <dgm:alg type="hierRoot"/>
              <dgm:constrLst>
                <dgm:constr type="alignOff"/>
                <dgm:constr fact="0.5" for="des" ptType="parTrans" refType="sp" type="bendDist"/>
              </dgm:constrLst>
            </dgm:else>
          </dgm:choose>
          <dgm:presOf/>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pri="1000" type="process"/>
    <dgm:cat pri="15000" type="convert"/>
  </dgm:catLst>
  <dgm:sampData useDef="1">
    <dgm:dataModel>
      <dgm:pt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5" srcId="0" srcOrd="0"/>
        <dgm:cxn destId="2" destOrd="0" modelId="6" srcId="0" srcOrd="1"/>
        <dgm:cxn destId="3" destOrd="0" modelId="7" srcId="0" srcOrd="2"/>
        <dgm:cxn destId="4" destOrd="0" modelId="8" srcId="0" srcOrd="3"/>
      </dgm:cxnLst>
      <dgm:bg/>
      <dgm:whole/>
    </dgm:dataModel>
  </dgm:clrData>
  <dgm:layoutNode name="Name0">
    <dgm:shape xmlns:r="http://schemas.openxmlformats.org/officeDocument/2006/relationships" r:blip="">
      <dgm:adjLst/>
    </dgm:shape>
    <dgm:varLst>
      <dgm:dir/>
      <dgm:resizeHandles val="exact"/>
    </dgm:varLst>
    <dgm:choose name="Name1">
      <dgm:if arg="dir" func="var" name="Name2" op="equ" val="norm">
        <dgm:alg type="lin"/>
      </dgm:if>
      <dgm:else name="Name3">
        <dgm:alg type="lin">
          <dgm:param type="linDir" val="fromR"/>
        </dgm:alg>
      </dgm:else>
    </dgm:choose>
    <dgm:presOf/>
    <dgm:constrLst>
      <dgm:constr for="ch" ptType="node" refType="w" type="w"/>
      <dgm:constr for="ch" op="equ" ptType="node" type="h"/>
      <dgm:constr for="ch" op="equ" ptType="node" type="primFontSz" val="65"/>
      <dgm:constr fact="0.4" for="ch" op="equ" ptType="sibTrans" refFor="ch" refPtType="node" refType="w" type="w"/>
      <dgm:constr for="ch" op="equ" ptType="sibTrans" type="h"/>
      <dgm:constr for="des" forName="connectorText" op="equ" type="primFontSz" val="55"/>
      <dgm:constr fact="0.8" for="des" forName="connectorText" op="lte" refFor="ch" refPtType="node" refType="primFontSz" type="primFontSz"/>
    </dgm:constrLst>
    <dgm:ruleLst/>
    <dgm:forEach axis="ch" name="nodesForEach" ptType="node">
      <dgm:layoutNode name="node">
        <dgm:alg type="tx"/>
        <dgm:shape xmlns:r="http://schemas.openxmlformats.org/officeDocument/2006/relationships" r:blip="" type="roundRect">
          <dgm:adjLst>
            <dgm:adj idx="1" val="0.1"/>
          </dgm:adjLst>
        </dgm:shape>
        <dgm:varLst>
          <dgm:bulletEnabled val="1"/>
        </dgm:varLst>
        <dgm:presOf axis="desOrSelf" ptType="node"/>
        <dgm:constrLst>
          <dgm:constr fact="0.6" refType="w" type="h"/>
          <dgm:constr fact="0.3" refType="primFontSz" type="tMarg"/>
          <dgm:constr fact="0.3" refType="primFontSz" type="bMarg"/>
          <dgm:constr fact="0.3" refType="primFontSz" type="lMarg"/>
          <dgm:constr fact="0.3" refType="primFontSz" type="rMarg"/>
        </dgm:constrLst>
        <dgm:ruleLst>
          <dgm:rule fact="NaN" max="NaN" type="primFontSz" val="18"/>
          <dgm:rule fact="1.5" max="NaN" type="h" val="NaN"/>
          <dgm:rule fact="NaN" max="NaN" type="primFontSz" val="5"/>
          <dgm:rule fact="NaN" max="NaN" type="h" val="INF"/>
        </dgm:ruleLst>
      </dgm:layoutNode>
      <dgm:forEach axis="followSib" cnt="1" name="sibTransForEach" ptType="sibTrans">
        <dgm:layoutNode name="sibTrans">
          <dgm:alg type="conn">
            <dgm:param type="begPts" val="auto"/>
            <dgm:param type="endPts" val="auto"/>
          </dgm:alg>
          <dgm:shape xmlns:r="http://schemas.openxmlformats.org/officeDocument/2006/relationships" r:blip="" type="conn">
            <dgm:adjLst/>
          </dgm:shape>
          <dgm:layoutNode name="connectorText">
            <dgm:alg type="tx">
              <dgm:param type="autoTxRot" val="grav"/>
            </dgm:alg>
            <dgm:shape xmlns:r="http://schemas.openxmlformats.org/officeDocument/2006/relationships" hideGeom="1" r:blip="" type="conn">
              <dgm:adjLst/>
            </dgm:shape>
            <dgm:presOf axis="self"/>
            <dgm:constrLst>
              <dgm:constr type="lMarg"/>
              <dgm:constr type="rMarg"/>
              <dgm:constr type="tMarg"/>
              <dgm:constr type="bMarg"/>
            </dgm:constrLst>
            <dgm:ruleLst>
              <dgm:rule fact="NaN" max="NaN" type="primFontSz" val="5"/>
            </dgm:ruleLst>
          </dgm:layoutNode>
          <dgm:presOf axis="self"/>
          <dgm:constrLst>
            <dgm:constr fact="0.62" refType="w" type="h"/>
            <dgm:constr type="connDist"/>
            <dgm:constr fact="0.25" refType="connDist" type="begPad"/>
            <dgm:constr fact="0.22" refType="connDist" type="endPad"/>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1">
  <dgm:title val=""/>
  <dgm:desc val=""/>
  <dgm:catLst>
    <dgm:cat pri="5000" type="list"/>
    <dgm:cat pri="5000" type="convert"/>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3" destOrd="0" modelId="6" srcId="0" srcOrd="2"/>
        <dgm:cxn destId="11" destOrd="0" modelId="13" srcId="1" srcOrd="0"/>
        <dgm:cxn destId="12" destOrd="0" modelId="14" srcId="1" srcOrd="1"/>
        <dgm:cxn destId="21" destOrd="0" modelId="23" srcId="2" srcOrd="0"/>
        <dgm:cxn destId="22" destOrd="0" modelId="24" srcId="2" srcOrd="1"/>
        <dgm:cxn destId="31" destOrd="0" modelId="33" srcId="3" srcOrd="0"/>
        <dgm:cxn destId="32" destOrd="0" modelId="34" srcId="3" srcOrd="1"/>
      </dgm:cxnLst>
      <dgm:bg/>
      <dgm:whole/>
    </dgm:dataModel>
  </dgm:sampData>
  <dgm:styleData>
    <dgm:dataModel>
      <dgm:ptLst>
        <dgm:pt modelId="0" type="doc"/>
        <dgm:pt modelId="1">
          <dgm:prSet phldr="1"/>
        </dgm:pt>
        <dgm:pt modelId="2">
          <dgm:prSet phldr="1"/>
        </dgm:pt>
      </dgm:ptLst>
      <dgm:cxnLst>
        <dgm:cxn destId="1" destOrd="0" modelId="3" srcId="0" srcOrd="0"/>
        <dgm:cxn destId="2" destOrd="0" modelId="4" srcId="0" srcOrd="1"/>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destId="1" destOrd="0" modelId="5" srcId="0" srcOrd="0"/>
        <dgm:cxn destId="2" destOrd="0" modelId="6" srcId="0" srcOrd="1"/>
        <dgm:cxn destId="3" destOrd="0" modelId="7" srcId="0" srcOrd="2"/>
        <dgm:cxn destId="4" destOrd="0" modelId="8" srcId="0" srcOrd="3"/>
      </dgm:cxnLst>
      <dgm:bg/>
      <dgm:whole/>
    </dgm:dataModel>
  </dgm:clrData>
  <dgm:layoutNode name="Name0">
    <dgm:shape xmlns:r="http://schemas.openxmlformats.org/officeDocument/2006/relationships" r:blip="">
      <dgm:adjLst/>
    </dgm:shape>
    <dgm:varLst>
      <dgm:dir/>
      <dgm:animLvl val="lvl"/>
      <dgm:resizeHandles val="exact"/>
    </dgm:varLst>
    <dgm:choose name="Name1">
      <dgm:if arg="dir" func="var" name="Name2" op="equ" val="norm">
        <dgm:alg type="lin"/>
      </dgm:if>
      <dgm:else name="Name3">
        <dgm:alg type="lin">
          <dgm:param type="linDir" val="fromR"/>
        </dgm:alg>
      </dgm:else>
    </dgm:choose>
    <dgm:presOf/>
    <dgm:constrLst>
      <dgm:constr for="ch" forName="composite" refType="h" type="h"/>
      <dgm:constr for="ch" forName="composite" refType="w" type="w"/>
      <dgm:constr for="des" forName="parTx" type="w"/>
      <dgm:constr for="des" forName="parTx" op="equ" type="h"/>
      <dgm:constr for="des" forName="desTx" type="w"/>
      <dgm:constr for="des" forName="desTx" op="equ" type="h"/>
      <dgm:constr for="des" forName="parTx" type="primFontSz" val="65"/>
      <dgm:constr for="des" forName="desTx" op="equ" refFor="des" refForName="parTx" refType="primFontSz" type="secFontSz"/>
      <dgm:constr fact="0.8" for="des" forName="parTx" refFor="des" refForName="parTx" refType="primFontSz" type="h"/>
      <dgm:constr fact="1.22" for="des" forName="desTx" refFor="des" refForName="parTx" refType="primFontSz" type="h"/>
      <dgm:constr fact="0.14" for="ch" forName="space" op="equ" refFor="ch" refForName="composite" refType="w" type="w"/>
    </dgm:constrLst>
    <dgm:ruleLst>
      <dgm:rule fact="NaN" for="ch" forName="composite" max="NaN" type="w" val="0"/>
      <dgm:rule fact="NaN" for="des" forName="parTx" max="NaN" type="primFontSz" val="5"/>
    </dgm:ruleLst>
    <dgm:forEach axis="ch" name="Name4" ptType="node">
      <dgm:layoutNode name="composite">
        <dgm:alg type="composite"/>
        <dgm:shape xmlns:r="http://schemas.openxmlformats.org/officeDocument/2006/relationships" r:blip="">
          <dgm:adjLst/>
        </dgm:shape>
        <dgm:layoutNode name="parTx" styleLbl="alignNode1">
          <dgm:alg type="tx"/>
          <dgm:shape xmlns:r="http://schemas.openxmlformats.org/officeDocument/2006/relationships" r:blip="" type="rect">
            <dgm:adjLst/>
          </dgm:shape>
          <dgm:varLst>
            <dgm:chMax val="0"/>
            <dgm:chPref val="0"/>
            <dgm:bulletEnabled val="1"/>
          </dgm:varLst>
          <dgm:presOf axis="self" ptType="node"/>
          <dgm:constrLst>
            <dgm:constr fact="0.4" op="lte" refType="w" type="h"/>
            <dgm:constr type="h"/>
            <dgm:constr fact="0.32" refType="primFontSz" type="tMarg"/>
            <dgm:constr fact="0.32" refType="primFontSz" type="bMarg"/>
          </dgm:constrLst>
          <dgm:ruleLst>
            <dgm:rule fact="NaN" max="NaN" type="h" val="INF"/>
          </dgm:ruleLst>
        </dgm:layoutNode>
        <dgm:layoutNode name="desTx" styleLbl="alignAccFollowNode1">
          <dgm:alg type="tx">
            <dgm:param type="stBulletLvl" val="1"/>
          </dgm:alg>
          <dgm:shape xmlns:r="http://schemas.openxmlformats.org/officeDocument/2006/relationships" r:blip="" type="rect">
            <dgm:adjLst/>
          </dgm:shape>
          <dgm:varLst>
            <dgm:bulletEnabled val="1"/>
          </dgm:varLst>
          <dgm:presOf axis="des" ptType="node"/>
          <dgm:constrLst>
            <dgm:constr type="secFontSz" val="65"/>
            <dgm:constr refType="secFontSz" type="primFontSz"/>
            <dgm:constr type="h"/>
            <dgm:constr fact="0.42" refType="primFontSz" type="lMarg"/>
            <dgm:constr fact="0.42" refType="primFontSz" type="tMarg"/>
            <dgm:constr fact="0.63" refType="primFontSz" type="bMarg"/>
          </dgm:constrLst>
          <dgm:ruleLst>
            <dgm:rule fact="NaN" max="NaN" type="h" val="INF"/>
          </dgm:ruleLst>
        </dgm:layoutNode>
        <dgm:presOf/>
        <dgm:constrLst>
          <dgm:constr for="ch" forName="parTx" type="l"/>
          <dgm:constr for="ch" forName="parTx" refType="w" type="w"/>
          <dgm:constr for="ch" forName="parTx" type="t"/>
          <dgm:constr for="ch" forName="desTx" type="l"/>
          <dgm:constr for="ch" forName="desTx" refFor="ch" refForName="parTx" refType="w" type="w"/>
          <dgm:constr for="ch" forName="desTx" refFor="ch" refForName="parTx" refType="h" type="t"/>
        </dgm:constrLst>
        <dgm:ruleLst>
          <dgm:rule fact="NaN" max="NaN" type="h" val="INF"/>
        </dgm:ruleLst>
      </dgm:layoutNode>
      <dgm:forEach axis="followSib" cnt="1" name="Name5" ptType="sibTrans">
        <dgm:layoutNode name="space">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cycle8">
  <dgm:title val=""/>
  <dgm:desc val=""/>
  <dgm:catLst>
    <dgm:cat pri="7000" type="cycle"/>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destId="1" destOrd="0" modelId="7" srcId="0" srcOrd="0"/>
        <dgm:cxn destId="2" destOrd="0" modelId="8" srcId="0" srcOrd="1"/>
        <dgm:cxn destId="3" destOrd="0" modelId="9" srcId="0" srcOrd="2"/>
        <dgm:cxn destId="4" destOrd="0" modelId="10" srcId="0" srcOrd="3"/>
        <dgm:cxn destId="5" destOrd="0" modelId="11" srcId="0" srcOrd="4"/>
      </dgm:cxnLst>
      <dgm:bg/>
      <dgm:whole/>
    </dgm:dataModel>
  </dgm:clrData>
  <dgm:layoutNode name="compositeShape">
    <dgm:alg type="composite">
      <dgm:param type="horzAlign" val="ctr"/>
      <dgm:param type="vertAlign" val="mid"/>
      <dgm:param type="ar" val="1"/>
    </dgm:alg>
    <dgm:shape xmlns:r="http://schemas.openxmlformats.org/officeDocument/2006/relationships" r:blip="">
      <dgm:adjLst/>
    </dgm:shape>
    <dgm:varLst>
      <dgm:chMax val="7"/>
      <dgm:dir/>
      <dgm:resizeHandles val="exact"/>
    </dgm:varLst>
    <dgm:presOf/>
    <dgm:choose name="Name0">
      <dgm:if axis="ch" func="cnt" name="Name1" op="equ" ptType="node" val="1">
        <dgm:constrLst>
          <dgm:constr fact="0.08" for="ch" forName="wedge1" refType="w" type="l"/>
          <dgm:constr fact="0.08" for="ch" forName="wedge1" refType="w" type="t"/>
          <dgm:constr fact="0.84" for="ch" forName="wedge1" refType="w" type="w"/>
          <dgm:constr fact="0.84" for="ch" forName="wedge1" refType="h" type="h"/>
          <dgm:constr fact="0.5" for="ch" forName="dummy1a" refType="w" type="l"/>
          <dgm:constr fact="0.08" for="ch" forName="dummy1a" refType="h" type="t"/>
          <dgm:constr fact="0.5" for="ch" forName="dummy1b" refType="w" type="l"/>
          <dgm:constr fact="0.08" for="ch" forName="dummy1b" refType="h" type="t"/>
          <dgm:constr fact="0.22" for="ch" forName="wedge1Tx" refType="w" type="l"/>
          <dgm:constr fact="0.22" for="ch" forName="wedge1Tx" refType="h" type="t"/>
          <dgm:constr fact="0.56" for="ch" forName="wedge1Tx" refType="w" type="w"/>
          <dgm:constr fact="0.56" for="ch" forName="wedge1Tx" refType="h" type="h"/>
          <dgm:constr fact="0.08" for="ch" forName="arrowWedge1single" refType="w" type="h"/>
          <dgm:constr fact="0.84" for="ch" forName="arrowWedge1single" refType="w" type="diam"/>
          <dgm:constr fact="0.5" for="ch" forName="arrowWedge1single" refType="w" type="l"/>
          <dgm:constr fact="0.5" for="ch" forName="arrowWedge1single" refType="w" type="t"/>
          <dgm:constr for="ch" op="equ" ptType="node" type="primFontSz"/>
        </dgm:constrLst>
      </dgm:if>
      <dgm:if axis="ch" func="cnt" name="Name2" op="equ" ptType="node" val="2">
        <dgm:constrLst>
          <dgm:constr fact="0.1" for="ch" forName="wedge1" refType="w" type="l"/>
          <dgm:constr fact="0.08" for="ch" forName="wedge1" refType="w" type="t"/>
          <dgm:constr fact="0.84" for="ch" forName="wedge1" refType="w" type="w"/>
          <dgm:constr fact="0.84" for="ch" forName="wedge1" refType="h" type="h"/>
          <dgm:constr fact="0.52" for="ch" forName="dummy1a" refType="w" type="l"/>
          <dgm:constr fact="0.08" for="ch" forName="dummy1a" refType="h" type="t"/>
          <dgm:constr fact="0.52" for="ch" forName="dummy1b" refType="w" type="l"/>
          <dgm:constr fact="0.92" for="ch" forName="dummy1b" refType="h" type="t"/>
          <dgm:constr fact="0.559" for="ch" forName="wedge1Tx" refType="w" type="l"/>
          <dgm:constr fact="0.3" for="ch" forName="wedge1Tx" refType="h" type="t"/>
          <dgm:constr fact="0.3" for="ch" forName="wedge1Tx" refType="w" type="w"/>
          <dgm:constr fact="0.4" for="ch" forName="wedge1Tx" refType="h" type="h"/>
          <dgm:constr fact="0.06" for="ch" forName="wedge2" refType="w" type="l"/>
          <dgm:constr fact="0.08" for="ch" forName="wedge2" refType="w" type="t"/>
          <dgm:constr fact="0.84" for="ch" forName="wedge2" refType="w" type="w"/>
          <dgm:constr fact="0.84" for="ch" forName="wedge2" refType="h" type="h"/>
          <dgm:constr fact="0.48" for="ch" forName="dummy2a" refType="w" type="l"/>
          <dgm:constr fact="0.92" for="ch" forName="dummy2a" refType="h" type="t"/>
          <dgm:constr fact="0.48" for="ch" forName="dummy2b" refType="w" type="l"/>
          <dgm:constr fact="0.08" for="ch" forName="dummy2b" refType="h" type="t"/>
          <dgm:constr fact="0.441" for="ch" forName="wedge2Tx" refType="w" type="r"/>
          <dgm:constr fact="0.3" for="ch" forName="wedge2Tx" refType="h" type="t"/>
          <dgm:constr fact="0.3" for="ch" forName="wedge2Tx" refType="w" type="w"/>
          <dgm:constr fact="0.4" for="ch" forName="wedge2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or="ch" op="equ" ptType="node" type="primFontSz"/>
        </dgm:constrLst>
      </dgm:if>
      <dgm:if axis="ch" func="cnt" name="Name3" op="equ" ptType="node" val="3">
        <dgm:constrLst>
          <dgm:constr fact="0.0973" for="ch" forName="wedge1" refType="w" type="l"/>
          <dgm:constr fact="0.07" for="ch" forName="wedge1" refType="w" type="t"/>
          <dgm:constr fact="0.84" for="ch" forName="wedge1" refType="w" type="w"/>
          <dgm:constr fact="0.84" for="ch" forName="wedge1" refType="h" type="h"/>
          <dgm:constr fact="0.5173" for="ch" forName="dummy1a" refType="w" type="l"/>
          <dgm:constr fact="0.07" for="ch" forName="dummy1a" refType="h" type="t"/>
          <dgm:constr fact="0.8811" for="ch" forName="dummy1b" refType="w" type="l"/>
          <dgm:constr fact="0.7" for="ch" forName="dummy1b" refType="h" type="t"/>
          <dgm:constr fact="0.54" for="ch" forName="wedge1Tx" refType="w" type="l"/>
          <dgm:constr fact="0.248" for="ch" forName="wedge1Tx" refType="h" type="t"/>
          <dgm:constr fact="0.3" for="ch" forName="wedge1Tx" refType="w" type="w"/>
          <dgm:constr fact="0.25" for="ch" forName="wedge1Tx" refType="h" type="h"/>
          <dgm:constr fact="0.08" for="ch" forName="wedge2" refType="w" type="l"/>
          <dgm:constr fact="0.1" for="ch" forName="wedge2" refType="w" type="t"/>
          <dgm:constr fact="0.84" for="ch" forName="wedge2" refType="w" type="w"/>
          <dgm:constr fact="0.84" for="ch" forName="wedge2" refType="h" type="h"/>
          <dgm:constr fact="0.8637" for="ch" forName="dummy2a" refType="w" type="l"/>
          <dgm:constr fact="0.73" for="ch" forName="dummy2a" refType="h" type="t"/>
          <dgm:constr fact="0.1363" for="ch" forName="dummy2b" refType="w" type="l"/>
          <dgm:constr fact="0.73" for="ch" forName="dummy2b" refType="h" type="t"/>
          <dgm:constr fact="0.28" for="ch" forName="wedge2Tx" refType="w" type="l"/>
          <dgm:constr fact="0.645" for="ch" forName="wedge2Tx" refType="h" type="t"/>
          <dgm:constr fact="0.45" for="ch" forName="wedge2Tx" refType="w" type="w"/>
          <dgm:constr fact="0.22" for="ch" forName="wedge2Tx" refType="h" type="h"/>
          <dgm:constr fact="0.0627" for="ch" forName="wedge3" refType="w" type="l"/>
          <dgm:constr fact="0.07" for="ch" forName="wedge3" refType="w" type="t"/>
          <dgm:constr fact="0.84" for="ch" forName="wedge3" refType="w" type="w"/>
          <dgm:constr fact="0.84" for="ch" forName="wedge3" refType="h" type="h"/>
          <dgm:constr fact="0.1189" for="ch" forName="dummy3a" refType="w" type="l"/>
          <dgm:constr fact="0.7" for="ch" forName="dummy3a" refType="h" type="t"/>
          <dgm:constr fact="0.4827" for="ch" forName="dummy3b" refType="w" type="l"/>
          <dgm:constr fact="0.07" for="ch" forName="dummy3b" refType="h" type="t"/>
          <dgm:constr fact="0.46" for="ch" forName="wedge3Tx" refType="w" type="r"/>
          <dgm:constr fact="0.248" for="ch" forName="wedge3Tx" refType="h" type="t"/>
          <dgm:constr fact="0.3" for="ch" forName="wedge3Tx" refType="w" type="w"/>
          <dgm:constr fact="0.25" for="ch" forName="wedge3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or="ch" op="equ" ptType="node" type="primFontSz"/>
        </dgm:constrLst>
      </dgm:if>
      <dgm:if axis="ch" func="cnt" name="Name4" op="equ" ptType="node" val="4">
        <dgm:constrLst>
          <dgm:constr fact="0.0941" for="ch" forName="wedge1" refType="w" type="l"/>
          <dgm:constr fact="0.0659" for="ch" forName="wedge1" refType="w" type="t"/>
          <dgm:constr fact="0.84" for="ch" forName="wedge1" refType="w" type="w"/>
          <dgm:constr fact="0.84" for="ch" forName="wedge1" refType="h" type="h"/>
          <dgm:constr fact="0.5141" for="ch" forName="dummy1a" refType="w" type="l"/>
          <dgm:constr fact="0.0659" for="ch" forName="dummy1a" refType="h" type="t"/>
          <dgm:constr fact="0.9341" for="ch" forName="dummy1b" refType="w" type="l"/>
          <dgm:constr fact="0.4859" for="ch" forName="dummy1b" refType="h" type="t"/>
          <dgm:constr fact="0.54" for="ch" forName="wedge1Tx" refType="w" type="l"/>
          <dgm:constr fact="0.24" for="ch" forName="wedge1Tx" refType="h" type="t"/>
          <dgm:constr fact="0.31" for="ch" forName="wedge1Tx" refType="w" type="w"/>
          <dgm:constr fact="0.23" for="ch" forName="wedge1Tx" refType="h" type="h"/>
          <dgm:constr fact="0.0941" for="ch" forName="wedge2" refType="w" type="l"/>
          <dgm:constr fact="0.0941" for="ch" forName="wedge2" refType="w" type="t"/>
          <dgm:constr fact="0.84" for="ch" forName="wedge2" refType="w" type="w"/>
          <dgm:constr fact="0.84" for="ch" forName="wedge2" refType="h" type="h"/>
          <dgm:constr fact="0.9341" for="ch" forName="dummy2a" refType="w" type="l"/>
          <dgm:constr fact="0.5141" for="ch" forName="dummy2a" refType="h" type="t"/>
          <dgm:constr fact="0.5141" for="ch" forName="dummy2b" refType="w" type="l"/>
          <dgm:constr fact="0.9341" for="ch" forName="dummy2b" refType="h" type="t"/>
          <dgm:constr fact="0.54" for="ch" forName="wedge2Tx" refType="w" type="l"/>
          <dgm:constr fact="0.53" for="ch" forName="wedge2Tx" refType="h" type="t"/>
          <dgm:constr fact="0.31" for="ch" forName="wedge2Tx" refType="w" type="w"/>
          <dgm:constr fact="0.23" for="ch" forName="wedge2Tx" refType="h" type="h"/>
          <dgm:constr fact="0.0659" for="ch" forName="wedge3" refType="w" type="l"/>
          <dgm:constr fact="0.0941" for="ch" forName="wedge3" refType="w" type="t"/>
          <dgm:constr fact="0.84" for="ch" forName="wedge3" refType="w" type="w"/>
          <dgm:constr fact="0.84" for="ch" forName="wedge3" refType="h" type="h"/>
          <dgm:constr fact="0.4859" for="ch" forName="dummy3a" refType="w" type="l"/>
          <dgm:constr fact="0.9341" for="ch" forName="dummy3a" refType="h" type="t"/>
          <dgm:constr fact="0.0659" for="ch" forName="dummy3b" refType="w" type="l"/>
          <dgm:constr fact="0.5141" for="ch" forName="dummy3b" refType="h" type="t"/>
          <dgm:constr fact="0.46" for="ch" forName="wedge3Tx" refType="w" type="r"/>
          <dgm:constr fact="0.53" for="ch" forName="wedge3Tx" refType="h" type="t"/>
          <dgm:constr fact="0.31" for="ch" forName="wedge3Tx" refType="w" type="w"/>
          <dgm:constr fact="0.23" for="ch" forName="wedge3Tx" refType="h" type="h"/>
          <dgm:constr fact="0.0659" for="ch" forName="wedge4" refType="w" type="l"/>
          <dgm:constr fact="0.0659" for="ch" forName="wedge4" refType="h" type="t"/>
          <dgm:constr fact="0.84" for="ch" forName="wedge4" refType="w" type="w"/>
          <dgm:constr fact="0.84" for="ch" forName="wedge4" refType="h" type="h"/>
          <dgm:constr fact="0.0659" for="ch" forName="dummy4a" refType="w" type="l"/>
          <dgm:constr fact="0.4859" for="ch" forName="dummy4a" refType="h" type="t"/>
          <dgm:constr fact="0.4859" for="ch" forName="dummy4b" refType="w" type="l"/>
          <dgm:constr fact="0.0659" for="ch" forName="dummy4b" refType="h" type="t"/>
          <dgm:constr fact="0.46" for="ch" forName="wedge4Tx" refType="w" type="r"/>
          <dgm:constr fact="0.24" for="ch" forName="wedge4Tx" refType="h" type="t"/>
          <dgm:constr fact="0.31" for="ch" forName="wedge4Tx" refType="w" type="w"/>
          <dgm:constr fact="0.23" for="ch" forName="wedge4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or="ch" op="equ" ptType="node" type="primFontSz"/>
        </dgm:constrLst>
      </dgm:if>
      <dgm:if axis="ch" func="cnt" name="Name5" op="equ" ptType="node" val="5">
        <dgm:constrLst>
          <dgm:constr fact="0.0918" for="ch" forName="wedge1" refType="w" type="l"/>
          <dgm:constr fact="0.0638" for="ch" forName="wedge1" refType="w" type="t"/>
          <dgm:constr fact="0.84" for="ch" forName="wedge1" refType="w" type="w"/>
          <dgm:constr fact="0.84" for="ch" forName="wedge1" refType="h" type="h"/>
          <dgm:constr fact="0.5118" for="ch" forName="dummy1a" refType="w" type="l"/>
          <dgm:constr fact="0.0638" for="ch" forName="dummy1a" refType="h" type="t"/>
          <dgm:constr fact="0.9112" for="ch" forName="dummy1b" refType="w" type="l"/>
          <dgm:constr fact="0.354" for="ch" forName="dummy1b" refType="h" type="t"/>
          <dgm:constr fact="0.53" for="ch" forName="wedge1Tx" refType="w" type="l"/>
          <dgm:constr fact="0.205" for="ch" forName="wedge1Tx" refType="h" type="t"/>
          <dgm:constr fact="0.27" for="ch" forName="wedge1Tx" refType="w" type="w"/>
          <dgm:constr fact="0.18" for="ch" forName="wedge1Tx" refType="h" type="h"/>
          <dgm:constr fact="0.099" for="ch" forName="wedge2" refType="w" type="l"/>
          <dgm:constr fact="0.0862" for="ch" forName="wedge2" refType="w" type="t"/>
          <dgm:constr fact="0.84" for="ch" forName="wedge2" refType="w" type="w"/>
          <dgm:constr fact="0.84" for="ch" forName="wedge2" refType="h" type="h"/>
          <dgm:constr fact="0.9185" for="ch" forName="dummy2a" refType="w" type="l"/>
          <dgm:constr fact="0.3764" for="ch" forName="dummy2a" refType="h" type="t"/>
          <dgm:constr fact="0.7659" for="ch" forName="dummy2b" refType="w" type="l"/>
          <dgm:constr fact="0.846" for="ch" forName="dummy2b" refType="h" type="t"/>
          <dgm:constr fact="0.64" for="ch" forName="wedge2Tx" refType="w" type="l"/>
          <dgm:constr fact="0.47" for="ch" forName="wedge2Tx" refType="h" type="t"/>
          <dgm:constr fact="0.25" for="ch" forName="wedge2Tx" refType="w" type="w"/>
          <dgm:constr fact="0.2" for="ch" forName="wedge2Tx" refType="h" type="h"/>
          <dgm:constr fact="0.08" for="ch" forName="wedge3" refType="w" type="l"/>
          <dgm:constr fact="0.1" for="ch" forName="wedge3" refType="w" type="t"/>
          <dgm:constr fact="0.84" for="ch" forName="wedge3" refType="w" type="w"/>
          <dgm:constr fact="0.84" for="ch" forName="wedge3" refType="h" type="h"/>
          <dgm:constr fact="0.7469" for="ch" forName="dummy3a" refType="w" type="l"/>
          <dgm:constr fact="0.8598" for="ch" forName="dummy3a" refType="h" type="t"/>
          <dgm:constr fact="0.2531" for="ch" forName="dummy3b" refType="w" type="l"/>
          <dgm:constr fact="0.8598" for="ch" forName="dummy3b" refType="h" type="t"/>
          <dgm:constr fact="0.38" for="ch" forName="wedge3Tx" refType="w" type="l"/>
          <dgm:constr fact="0.69" for="ch" forName="wedge3Tx" refType="h" type="t"/>
          <dgm:constr fact="0.24" for="ch" forName="wedge3Tx" refType="w" type="w"/>
          <dgm:constr fact="0.22" for="ch" forName="wedge3Tx" refType="h" type="h"/>
          <dgm:constr fact="0.061" for="ch" forName="wedge4" refType="w" type="l"/>
          <dgm:constr fact="0.0862" for="ch" forName="wedge4" refType="h" type="t"/>
          <dgm:constr fact="0.84" for="ch" forName="wedge4" refType="w" type="w"/>
          <dgm:constr fact="0.84" for="ch" forName="wedge4" refType="h" type="h"/>
          <dgm:constr fact="0.2341" for="ch" forName="dummy4a" refType="w" type="l"/>
          <dgm:constr fact="0.846" for="ch" forName="dummy4a" refType="h" type="t"/>
          <dgm:constr fact="0.0815" for="ch" forName="dummy4b" refType="w" type="l"/>
          <dgm:constr fact="0.3764" for="ch" forName="dummy4b" refType="h" type="t"/>
          <dgm:constr fact="0.36" for="ch" forName="wedge4Tx" refType="w" type="r"/>
          <dgm:constr fact="0.47" for="ch" forName="wedge4Tx" refType="h" type="t"/>
          <dgm:constr fact="0.25" for="ch" forName="wedge4Tx" refType="w" type="w"/>
          <dgm:constr fact="0.2" for="ch" forName="wedge4Tx" refType="h" type="h"/>
          <dgm:constr fact="0.0682" for="ch" forName="wedge5" refType="w" type="l"/>
          <dgm:constr fact="0.0638" for="ch" forName="wedge5" refType="h" type="t"/>
          <dgm:constr fact="0.84" for="ch" forName="wedge5" refType="w" type="w"/>
          <dgm:constr fact="0.84" for="ch" forName="wedge5" refType="h" type="h"/>
          <dgm:constr fact="0.0888" for="ch" forName="dummy5a" refType="w" type="l"/>
          <dgm:constr fact="0.354" for="ch" forName="dummy5a" refType="h" type="t"/>
          <dgm:constr fact="0.4882" for="ch" forName="dummy5b" refType="w" type="l"/>
          <dgm:constr fact="0.0638" for="ch" forName="dummy5b" refType="h" type="t"/>
          <dgm:constr fact="0.47" for="ch" forName="wedge5Tx" refType="w" type="r"/>
          <dgm:constr fact="0.205" for="ch" forName="wedge5Tx" refType="h" type="t"/>
          <dgm:constr fact="0.27" for="ch" forName="wedge5Tx" refType="w" type="w"/>
          <dgm:constr fact="0.18" for="ch" forName="wedge5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or="ch" op="equ" ptType="node" type="primFontSz"/>
        </dgm:constrLst>
      </dgm:if>
      <dgm:if axis="ch" func="cnt" name="Name6" op="equ" ptType="node" val="6">
        <dgm:constrLst>
          <dgm:constr fact="0.09" for="ch" forName="wedge1" refType="w" type="l"/>
          <dgm:constr fact="0.0627" for="ch" forName="wedge1" refType="w" type="t"/>
          <dgm:constr fact="0.84" for="ch" forName="wedge1" refType="w" type="w"/>
          <dgm:constr fact="0.84" for="ch" forName="wedge1" refType="h" type="h"/>
          <dgm:constr fact="0.51" for="ch" forName="dummy1a" refType="w" type="l"/>
          <dgm:constr fact="0.0627" for="ch" forName="dummy1a" refType="h" type="t"/>
          <dgm:constr fact="0.8737" for="ch" forName="dummy1b" refType="w" type="l"/>
          <dgm:constr fact="0.2727" for="ch" forName="dummy1b" refType="h" type="t"/>
          <dgm:constr fact="0.53" for="ch" forName="wedge1Tx" refType="w" type="l"/>
          <dgm:constr fact="0.17" for="ch" forName="wedge1Tx" refType="h" type="t"/>
          <dgm:constr fact="0.22" for="ch" forName="wedge1Tx" refType="w" type="w"/>
          <dgm:constr fact="0.17" for="ch" forName="wedge1Tx" refType="h" type="h"/>
          <dgm:constr fact="0.1" for="ch" forName="wedge2" refType="w" type="l"/>
          <dgm:constr fact="0.08" for="ch" forName="wedge2" refType="w" type="t"/>
          <dgm:constr fact="0.84" for="ch" forName="wedge2" refType="w" type="w"/>
          <dgm:constr fact="0.84" for="ch" forName="wedge2" refType="h" type="h"/>
          <dgm:constr fact="0.8837" for="ch" forName="dummy2a" refType="w" type="l"/>
          <dgm:constr fact="0.29" for="ch" forName="dummy2a" refType="h" type="t"/>
          <dgm:constr fact="0.8837" for="ch" forName="dummy2b" refType="w" type="l"/>
          <dgm:constr fact="0.71" for="ch" forName="dummy2b" refType="h" type="t"/>
          <dgm:constr fact="0.67" for="ch" forName="wedge2Tx" refType="w" type="l"/>
          <dgm:constr fact="0.42" for="ch" forName="wedge2Tx" refType="h" type="t"/>
          <dgm:constr fact="0.23" for="ch" forName="wedge2Tx" refType="w" type="w"/>
          <dgm:constr fact="0.165" for="ch" forName="wedge2Tx" refType="h" type="h"/>
          <dgm:constr fact="0.09" for="ch" forName="wedge3" refType="w" type="l"/>
          <dgm:constr fact="0.0973" for="ch" forName="wedge3" refType="w" type="t"/>
          <dgm:constr fact="0.84" for="ch" forName="wedge3" refType="w" type="w"/>
          <dgm:constr fact="0.84" for="ch" forName="wedge3" refType="h" type="h"/>
          <dgm:constr fact="0.8737" for="ch" forName="dummy3a" refType="w" type="l"/>
          <dgm:constr fact="0.7273" for="ch" forName="dummy3a" refType="h" type="t"/>
          <dgm:constr fact="0.51" for="ch" forName="dummy3b" refType="w" type="l"/>
          <dgm:constr fact="0.9373" for="ch" forName="dummy3b" refType="h" type="t"/>
          <dgm:constr fact="0.53" for="ch" forName="wedge3Tx" refType="w" type="l"/>
          <dgm:constr fact="0.665" for="ch" forName="wedge3Tx" refType="h" type="t"/>
          <dgm:constr fact="0.22" for="ch" forName="wedge3Tx" refType="w" type="w"/>
          <dgm:constr fact="0.17" for="ch" forName="wedge3Tx" refType="h" type="h"/>
          <dgm:constr fact="0.07" for="ch" forName="wedge4" refType="w" type="l"/>
          <dgm:constr fact="0.0973" for="ch" forName="wedge4" refType="h" type="t"/>
          <dgm:constr fact="0.84" for="ch" forName="wedge4" refType="w" type="w"/>
          <dgm:constr fact="0.84" for="ch" forName="wedge4" refType="h" type="h"/>
          <dgm:constr fact="0.49" for="ch" forName="dummy4a" refType="w" type="l"/>
          <dgm:constr fact="0.9373" for="ch" forName="dummy4a" refType="h" type="t"/>
          <dgm:constr fact="0.1263" for="ch" forName="dummy4b" refType="w" type="l"/>
          <dgm:constr fact="0.7273" for="ch" forName="dummy4b" refType="h" type="t"/>
          <dgm:constr fact="0.47" for="ch" forName="wedge4Tx" refType="w" type="r"/>
          <dgm:constr fact="0.665" for="ch" forName="wedge4Tx" refType="h" type="t"/>
          <dgm:constr fact="0.22" for="ch" forName="wedge4Tx" refType="w" type="w"/>
          <dgm:constr fact="0.17" for="ch" forName="wedge4Tx" refType="h" type="h"/>
          <dgm:constr fact="0.06" for="ch" forName="wedge5" refType="w" type="l"/>
          <dgm:constr fact="0.08" for="ch" forName="wedge5" refType="h" type="t"/>
          <dgm:constr fact="0.84" for="ch" forName="wedge5" refType="w" type="w"/>
          <dgm:constr fact="0.84" for="ch" forName="wedge5" refType="h" type="h"/>
          <dgm:constr fact="0.1163" for="ch" forName="dummy5a" refType="w" type="l"/>
          <dgm:constr fact="0.71" for="ch" forName="dummy5a" refType="h" type="t"/>
          <dgm:constr fact="0.1163" for="ch" forName="dummy5b" refType="w" type="l"/>
          <dgm:constr fact="0.29" for="ch" forName="dummy5b" refType="h" type="t"/>
          <dgm:constr fact="0.33" for="ch" forName="wedge5Tx" refType="w" type="r"/>
          <dgm:constr fact="0.42" for="ch" forName="wedge5Tx" refType="h" type="t"/>
          <dgm:constr fact="0.23" for="ch" forName="wedge5Tx" refType="w" type="w"/>
          <dgm:constr fact="0.165" for="ch" forName="wedge5Tx" refType="h" type="h"/>
          <dgm:constr fact="0.07" for="ch" forName="wedge6" refType="w" type="l"/>
          <dgm:constr fact="0.0627" for="ch" forName="wedge6" refType="h" type="t"/>
          <dgm:constr fact="0.84" for="ch" forName="wedge6" refType="w" type="w"/>
          <dgm:constr fact="0.84" for="ch" forName="wedge6" refType="h" type="h"/>
          <dgm:constr fact="0.1263" for="ch" forName="dummy6a" refType="w" type="l"/>
          <dgm:constr fact="0.2727" for="ch" forName="dummy6a" refType="h" type="t"/>
          <dgm:constr fact="0.49" for="ch" forName="dummy6b" refType="w" type="l"/>
          <dgm:constr fact="0.0627" for="ch" forName="dummy6b" refType="h" type="t"/>
          <dgm:constr fact="0.47" for="ch" forName="wedge6Tx" refType="w" type="r"/>
          <dgm:constr fact="0.17" for="ch" forName="wedge6Tx" refType="h" type="t"/>
          <dgm:constr fact="0.22" for="ch" forName="wedge6Tx" refType="w" type="w"/>
          <dgm:constr fact="0.17" for="ch" forName="wedge6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act="0.08" for="ch" forName="arrowWedge6" refType="w" type="h"/>
          <dgm:constr fact="0.84" for="ch" forName="arrowWedge6" refType="w" type="diam"/>
          <dgm:constr fact="0.5" for="ch" forName="arrowWedge6" refType="w" type="l"/>
          <dgm:constr fact="0.5" for="ch" forName="arrowWedge6" refType="w" type="t"/>
          <dgm:constr for="ch" op="equ" ptType="node" type="primFontSz"/>
        </dgm:constrLst>
      </dgm:if>
      <dgm:else name="Name7">
        <dgm:constrLst>
          <dgm:constr fact="0.0887" for="ch" forName="wedge1" refType="w" type="l"/>
          <dgm:constr fact="0.062" for="ch" forName="wedge1" refType="w" type="t"/>
          <dgm:constr fact="0.84" for="ch" forName="wedge1" refType="w" type="w"/>
          <dgm:constr fact="0.84" for="ch" forName="wedge1" refType="h" type="h"/>
          <dgm:constr fact="0.5087" for="ch" forName="dummy1a" refType="w" type="l"/>
          <dgm:constr fact="0.062" for="ch" forName="dummy1a" refType="h" type="t"/>
          <dgm:constr fact="0.837" for="ch" forName="dummy1b" refType="w" type="l"/>
          <dgm:constr fact="0.2201" for="ch" forName="dummy1b" refType="h" type="t"/>
          <dgm:constr fact="0.53" for="ch" forName="wedge1Tx" refType="w" type="l"/>
          <dgm:constr fact="0.14" for="ch" forName="wedge1Tx" refType="h" type="t"/>
          <dgm:constr fact="0.2" for="ch" forName="wedge1Tx" refType="w" type="w"/>
          <dgm:constr fact="0.16" for="ch" forName="wedge1Tx" refType="h" type="h"/>
          <dgm:constr fact="0.0995" for="ch" forName="wedge2" refType="w" type="l"/>
          <dgm:constr fact="0.0755" for="ch" forName="wedge2" refType="w" type="t"/>
          <dgm:constr fact="0.84" for="ch" forName="wedge2" refType="w" type="w"/>
          <dgm:constr fact="0.84" for="ch" forName="wedge2" refType="h" type="h"/>
          <dgm:constr fact="0.8479" for="ch" forName="dummy2a" refType="w" type="l"/>
          <dgm:constr fact="0.2337" for="ch" forName="dummy2a" refType="h" type="t"/>
          <dgm:constr fact="0.929" for="ch" forName="dummy2b" refType="w" type="l"/>
          <dgm:constr fact="0.589" for="ch" forName="dummy2b" refType="h" type="t"/>
          <dgm:constr fact="0.67" for="ch" forName="wedge2Tx" refType="w" type="l"/>
          <dgm:constr fact="0.38" for="ch" forName="wedge2Tx" refType="h" type="t"/>
          <dgm:constr fact="0.23" for="ch" forName="wedge2Tx" refType="w" type="w"/>
          <dgm:constr fact="0.14" for="ch" forName="wedge2Tx" refType="h" type="h"/>
          <dgm:constr fact="0.0956" for="ch" forName="wedge3" refType="w" type="l"/>
          <dgm:constr fact="0.0925" for="ch" forName="wedge3" refType="w" type="t"/>
          <dgm:constr fact="0.84" for="ch" forName="wedge3" refType="w" type="w"/>
          <dgm:constr fact="0.84" for="ch" forName="wedge3" refType="h" type="h"/>
          <dgm:constr fact="0.9251" for="ch" forName="dummy3a" refType="w" type="l"/>
          <dgm:constr fact="0.6059" for="ch" forName="dummy3a" refType="h" type="t"/>
          <dgm:constr fact="0.6979" for="ch" forName="dummy3b" refType="w" type="l"/>
          <dgm:constr fact="0.8909" for="ch" forName="dummy3b" refType="h" type="t"/>
          <dgm:constr fact="0.635" for="ch" forName="wedge3Tx" refType="w" type="l"/>
          <dgm:constr fact="0.59" for="ch" forName="wedge3Tx" refType="h" type="t"/>
          <dgm:constr fact="0.2" for="ch" forName="wedge3Tx" refType="w" type="w"/>
          <dgm:constr fact="0.155" for="ch" forName="wedge3Tx" refType="h" type="h"/>
          <dgm:constr fact="0.08" for="ch" forName="wedge4" refType="w" type="l"/>
          <dgm:constr fact="0.1" for="ch" forName="wedge4" refType="h" type="t"/>
          <dgm:constr fact="0.84" for="ch" forName="wedge4" refType="w" type="w"/>
          <dgm:constr fact="0.84" for="ch" forName="wedge4" refType="h" type="h"/>
          <dgm:constr fact="0.6822" for="ch" forName="dummy4a" refType="w" type="l"/>
          <dgm:constr fact="0.8984" for="ch" forName="dummy4a" refType="h" type="t"/>
          <dgm:constr fact="0.3178" for="ch" forName="dummy4b" refType="w" type="l"/>
          <dgm:constr fact="0.8984" for="ch" forName="dummy4b" refType="h" type="t"/>
          <dgm:constr fact="0.4025" for="ch" forName="wedge4Tx" refType="w" type="l"/>
          <dgm:constr fact="0.76" for="ch" forName="wedge4Tx" refType="h" type="t"/>
          <dgm:constr fact="0.195" for="ch" forName="wedge4Tx" refType="w" type="w"/>
          <dgm:constr fact="0.14" for="ch" forName="wedge4Tx" refType="h" type="h"/>
          <dgm:constr fact="0.0644" for="ch" forName="wedge5" refType="w" type="l"/>
          <dgm:constr fact="0.0925" for="ch" forName="wedge5" refType="h" type="t"/>
          <dgm:constr fact="0.84" for="ch" forName="wedge5" refType="w" type="w"/>
          <dgm:constr fact="0.84" for="ch" forName="wedge5" refType="h" type="h"/>
          <dgm:constr fact="0.3021" for="ch" forName="dummy5a" refType="w" type="l"/>
          <dgm:constr fact="0.8909" for="ch" forName="dummy5a" refType="h" type="t"/>
          <dgm:constr fact="0.0749" for="ch" forName="dummy5b" refType="w" type="l"/>
          <dgm:constr fact="0.6059" for="ch" forName="dummy5b" refType="h" type="t"/>
          <dgm:constr fact="0.365" for="ch" forName="wedge5Tx" refType="w" type="r"/>
          <dgm:constr fact="0.59" for="ch" forName="wedge5Tx" refType="h" type="t"/>
          <dgm:constr fact="0.2" for="ch" forName="wedge5Tx" refType="w" type="w"/>
          <dgm:constr fact="0.155" for="ch" forName="wedge5Tx" refType="h" type="h"/>
          <dgm:constr fact="0.0605" for="ch" forName="wedge6" refType="w" type="l"/>
          <dgm:constr fact="0.0755" for="ch" forName="wedge6" refType="h" type="t"/>
          <dgm:constr fact="0.84" for="ch" forName="wedge6" refType="w" type="w"/>
          <dgm:constr fact="0.84" for="ch" forName="wedge6" refType="h" type="h"/>
          <dgm:constr fact="0.071" for="ch" forName="dummy6a" refType="w" type="l"/>
          <dgm:constr fact="0.589" for="ch" forName="dummy6a" refType="h" type="t"/>
          <dgm:constr fact="0.1521" for="ch" forName="dummy6b" refType="w" type="l"/>
          <dgm:constr fact="0.2337" for="ch" forName="dummy6b" refType="h" type="t"/>
          <dgm:constr fact="0.33" for="ch" forName="wedge6Tx" refType="w" type="r"/>
          <dgm:constr fact="0.38" for="ch" forName="wedge6Tx" refType="h" type="t"/>
          <dgm:constr fact="0.23" for="ch" forName="wedge6Tx" refType="w" type="w"/>
          <dgm:constr fact="0.14" for="ch" forName="wedge6Tx" refType="h" type="h"/>
          <dgm:constr fact="0.0713" for="ch" forName="wedge7" refType="w" type="l"/>
          <dgm:constr fact="0.062" for="ch" forName="wedge7" refType="h" type="t"/>
          <dgm:constr fact="0.84" for="ch" forName="wedge7" refType="w" type="w"/>
          <dgm:constr fact="0.84" for="ch" forName="wedge7" refType="h" type="h"/>
          <dgm:constr fact="0.163" for="ch" forName="dummy7a" refType="w" type="l"/>
          <dgm:constr fact="0.2201" for="ch" forName="dummy7a" refType="h" type="t"/>
          <dgm:constr fact="0.4913" for="ch" forName="dummy7b" refType="w" type="l"/>
          <dgm:constr fact="0.062" for="ch" forName="dummy7b" refType="h" type="t"/>
          <dgm:constr fact="0.47" for="ch" forName="wedge7Tx" refType="w" type="r"/>
          <dgm:constr fact="0.14" for="ch" forName="wedge7Tx" refType="h" type="t"/>
          <dgm:constr fact="0.2" for="ch" forName="wedge7Tx" refType="w" type="w"/>
          <dgm:constr fact="0.16" for="ch" forName="wedge7Tx" refType="h" type="h"/>
          <dgm:constr fact="0.08" for="ch" forName="arrowWedge1" refType="w" type="h"/>
          <dgm:constr fact="0.84" for="ch" forName="arrowWedge1" refType="w" type="diam"/>
          <dgm:constr fact="0.5" for="ch" forName="arrowWedge1" refType="w" type="l"/>
          <dgm:constr fact="0.5" for="ch" forName="arrowWedge1" refType="w" type="t"/>
          <dgm:constr fact="0.08" for="ch" forName="arrowWedge2" refType="w" type="h"/>
          <dgm:constr fact="0.84" for="ch" forName="arrowWedge2" refType="w" type="diam"/>
          <dgm:constr fact="0.5" for="ch" forName="arrowWedge2" refType="w" type="l"/>
          <dgm:constr fact="0.5" for="ch" forName="arrowWedge2" refType="w" type="t"/>
          <dgm:constr fact="0.08" for="ch" forName="arrowWedge3" refType="w" type="h"/>
          <dgm:constr fact="0.84" for="ch" forName="arrowWedge3" refType="w" type="diam"/>
          <dgm:constr fact="0.5" for="ch" forName="arrowWedge3" refType="w" type="l"/>
          <dgm:constr fact="0.5" for="ch" forName="arrowWedge3" refType="w" type="t"/>
          <dgm:constr fact="0.08" for="ch" forName="arrowWedge4" refType="w" type="h"/>
          <dgm:constr fact="0.84" for="ch" forName="arrowWedge4" refType="w" type="diam"/>
          <dgm:constr fact="0.5" for="ch" forName="arrowWedge4" refType="w" type="l"/>
          <dgm:constr fact="0.5" for="ch" forName="arrowWedge4" refType="w" type="t"/>
          <dgm:constr fact="0.08" for="ch" forName="arrowWedge5" refType="w" type="h"/>
          <dgm:constr fact="0.84" for="ch" forName="arrowWedge5" refType="w" type="diam"/>
          <dgm:constr fact="0.5" for="ch" forName="arrowWedge5" refType="w" type="l"/>
          <dgm:constr fact="0.5" for="ch" forName="arrowWedge5" refType="w" type="t"/>
          <dgm:constr fact="0.08" for="ch" forName="arrowWedge6" refType="w" type="h"/>
          <dgm:constr fact="0.84" for="ch" forName="arrowWedge6" refType="w" type="diam"/>
          <dgm:constr fact="0.5" for="ch" forName="arrowWedge6" refType="w" type="l"/>
          <dgm:constr fact="0.5" for="ch" forName="arrowWedge6" refType="w" type="t"/>
          <dgm:constr fact="0.08" for="ch" forName="arrowWedge7" refType="w" type="h"/>
          <dgm:constr fact="0.84" for="ch" forName="arrowWedge7" refType="w" type="diam"/>
          <dgm:constr fact="0.5" for="ch" forName="arrowWedge7" refType="w" type="l"/>
          <dgm:constr fact="0.5" for="ch" forName="arrowWedge7" refType="w" type="t"/>
          <dgm:constr for="ch" op="equ" ptType="node" type="primFontSz"/>
        </dgm:constrLst>
      </dgm:else>
    </dgm:choose>
    <dgm:ruleLst/>
    <dgm:choose name="Name8">
      <dgm:if axis="ch" func="cnt" name="Name9" op="gte" ptType="node" val="1">
        <dgm:layoutNode name="wedge1">
          <dgm:alg type="sp"/>
          <dgm:choose name="Name10">
            <dgm:if axis="ch" func="cnt" name="Name11" op="equ" ptType="node" val="1">
              <dgm:shape xmlns:r="http://schemas.openxmlformats.org/officeDocument/2006/relationships" r:blip="" type="ellipse">
                <dgm:adjLst/>
              </dgm:shape>
            </dgm:if>
            <dgm:if axis="ch" func="cnt" name="Name12" op="equ" ptType="node" val="2">
              <dgm:shape xmlns:r="http://schemas.openxmlformats.org/officeDocument/2006/relationships" r:blip="" type="pie">
                <dgm:adjLst>
                  <dgm:adj idx="1" val="270"/>
                  <dgm:adj idx="2" val="90"/>
                </dgm:adjLst>
              </dgm:shape>
            </dgm:if>
            <dgm:if axis="ch" func="cnt" name="Name13" op="equ" ptType="node" val="3">
              <dgm:shape xmlns:r="http://schemas.openxmlformats.org/officeDocument/2006/relationships" r:blip="" type="pie">
                <dgm:adjLst>
                  <dgm:adj idx="1" val="270"/>
                  <dgm:adj idx="2" val="30"/>
                </dgm:adjLst>
              </dgm:shape>
            </dgm:if>
            <dgm:if axis="ch" func="cnt" name="Name14" op="equ" ptType="node" val="4">
              <dgm:shape xmlns:r="http://schemas.openxmlformats.org/officeDocument/2006/relationships" r:blip="" type="pie">
                <dgm:adjLst>
                  <dgm:adj idx="1" val="270"/>
                  <dgm:adj idx="2" val="0"/>
                </dgm:adjLst>
              </dgm:shape>
            </dgm:if>
            <dgm:if axis="ch" func="cnt" name="Name15" op="equ" ptType="node" val="5">
              <dgm:shape xmlns:r="http://schemas.openxmlformats.org/officeDocument/2006/relationships" r:blip="" type="pie">
                <dgm:adjLst>
                  <dgm:adj idx="1" val="270"/>
                  <dgm:adj idx="2" val="342"/>
                </dgm:adjLst>
              </dgm:shape>
            </dgm:if>
            <dgm:if axis="ch" func="cnt" name="Name16" op="equ" ptType="node" val="6">
              <dgm:shape xmlns:r="http://schemas.openxmlformats.org/officeDocument/2006/relationships" r:blip="" type="pie">
                <dgm:adjLst>
                  <dgm:adj idx="1" val="270"/>
                  <dgm:adj idx="2" val="330"/>
                </dgm:adjLst>
              </dgm:shape>
            </dgm:if>
            <dgm:else name="Name17">
              <dgm:shape xmlns:r="http://schemas.openxmlformats.org/officeDocument/2006/relationships" r:blip="" type="pie">
                <dgm:adjLst>
                  <dgm:adj idx="1" val="270"/>
                  <dgm:adj idx="2" val="321.4286"/>
                </dgm:adjLst>
              </dgm:shape>
            </dgm:else>
          </dgm:choose>
          <dgm:choose name="Name18">
            <dgm:if arg="dir" func="var" name="Name19" op="equ" val="norm">
              <dgm:presOf axis="ch desOrSelf" cnt="1 0" ptType="node node" st="1 1"/>
            </dgm:if>
            <dgm:else name="Name20">
              <dgm:choose name="Name21">
                <dgm:if axis="ch" func="cnt" name="Name22" op="equ" ptType="node" val="1">
                  <dgm:presOf axis="ch desOrSelf" cnt="1 0" ptType="node node" st="1 1"/>
                </dgm:if>
                <dgm:if axis="ch" func="cnt" name="Name23" op="equ" ptType="node" val="2">
                  <dgm:presOf axis="ch desOrSelf" cnt="1 0" ptType="node node" st="2 1"/>
                </dgm:if>
                <dgm:if axis="ch" func="cnt" name="Name24" op="equ" ptType="node" val="3">
                  <dgm:presOf axis="ch desOrSelf" cnt="1 0" ptType="node node" st="3 1"/>
                </dgm:if>
                <dgm:if axis="ch" func="cnt" name="Name25" op="equ" ptType="node" val="4">
                  <dgm:presOf axis="ch desOrSelf" cnt="1 0" ptType="node node" st="4 1"/>
                </dgm:if>
                <dgm:if axis="ch" func="cnt" name="Name26" op="equ" ptType="node" val="5">
                  <dgm:presOf axis="ch desOrSelf" cnt="1 0" ptType="node node" st="5 1"/>
                </dgm:if>
                <dgm:if axis="ch" func="cnt" name="Name27" op="equ" ptType="node" val="6">
                  <dgm:presOf axis="ch desOrSelf" cnt="1 0" ptType="node node" st="6 1"/>
                </dgm:if>
                <dgm:else name="Name28">
                  <dgm:presOf axis="ch desOrSelf" cnt="1 0" ptType="node node" st="7 1"/>
                </dgm:else>
              </dgm:choose>
            </dgm:else>
          </dgm:choose>
          <dgm:constrLst/>
          <dgm:ruleLst/>
        </dgm:layoutNode>
        <dgm:layoutNode moveWith="wedge1" name="dummy1a">
          <dgm:alg type="sp"/>
          <dgm:shape xmlns:r="http://schemas.openxmlformats.org/officeDocument/2006/relationships" r:blip="">
            <dgm:adjLst/>
          </dgm:shape>
          <dgm:presOf/>
          <dgm:constrLst>
            <dgm:constr type="w" val="1"/>
            <dgm:constr type="h" val="1"/>
          </dgm:constrLst>
          <dgm:ruleLst/>
        </dgm:layoutNode>
        <dgm:layoutNode moveWith="wedge1" name="dummy1b">
          <dgm:alg type="sp"/>
          <dgm:shape xmlns:r="http://schemas.openxmlformats.org/officeDocument/2006/relationships" r:blip="">
            <dgm:adjLst/>
          </dgm:shape>
          <dgm:presOf/>
          <dgm:constrLst>
            <dgm:constr type="w" val="1"/>
            <dgm:constr type="h" val="1"/>
          </dgm:constrLst>
          <dgm:ruleLst/>
        </dgm:layoutNode>
        <dgm:layoutNode moveWith="wedge1" name="wedge1Tx">
          <dgm:alg type="tx"/>
          <dgm:shape xmlns:r="http://schemas.openxmlformats.org/officeDocument/2006/relationships" hideGeom="1" r:blip="" type="rect">
            <dgm:adjLst/>
          </dgm:shape>
          <dgm:varLst>
            <dgm:chMax val="0"/>
            <dgm:chPref val="0"/>
            <dgm:bulletEnabled val="1"/>
          </dgm:varLst>
          <dgm:choose name="Name29">
            <dgm:if arg="dir" func="var" name="Name30" op="equ" val="norm">
              <dgm:presOf axis="ch desOrSelf" cnt="1 0" ptType="node node" st="1 1"/>
            </dgm:if>
            <dgm:else name="Name31">
              <dgm:choose name="Name32">
                <dgm:if axis="ch" func="cnt" name="Name33" op="equ" ptType="node" val="1">
                  <dgm:presOf axis="ch desOrSelf" cnt="1 0" ptType="node node" st="1 1"/>
                </dgm:if>
                <dgm:if axis="ch" func="cnt" name="Name34" op="equ" ptType="node" val="2">
                  <dgm:presOf axis="ch desOrSelf" cnt="1 0" ptType="node node" st="2 1"/>
                </dgm:if>
                <dgm:if axis="ch" func="cnt" name="Name35" op="equ" ptType="node" val="3">
                  <dgm:presOf axis="ch desOrSelf" cnt="1 0" ptType="node node" st="3 1"/>
                </dgm:if>
                <dgm:if axis="ch" func="cnt" name="Name36" op="equ" ptType="node" val="4">
                  <dgm:presOf axis="ch desOrSelf" cnt="1 0" ptType="node node" st="4 1"/>
                </dgm:if>
                <dgm:if axis="ch" func="cnt" name="Name37" op="equ" ptType="node" val="5">
                  <dgm:presOf axis="ch desOrSelf" cnt="1 0" ptType="node node" st="5 1"/>
                </dgm:if>
                <dgm:if axis="ch" func="cnt" name="Name38" op="equ" ptType="node" val="6">
                  <dgm:presOf axis="ch desOrSelf" cnt="1 0" ptType="node node" st="6 1"/>
                </dgm:if>
                <dgm:else name="Name39">
                  <dgm:presOf axis="ch desOrSelf" cnt="1 0" ptType="node node" st="7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40"/>
    </dgm:choose>
    <dgm:choose name="Name41">
      <dgm:if axis="ch" func="cnt" name="Name42" op="gte" ptType="node" val="2">
        <dgm:layoutNode name="wedge2">
          <dgm:alg type="sp"/>
          <dgm:choose name="Name43">
            <dgm:if axis="ch" func="cnt" name="Name44" op="equ" ptType="node" val="2">
              <dgm:shape xmlns:r="http://schemas.openxmlformats.org/officeDocument/2006/relationships" r:blip="" type="pie">
                <dgm:adjLst>
                  <dgm:adj idx="1" val="90"/>
                  <dgm:adj idx="2" val="270"/>
                </dgm:adjLst>
              </dgm:shape>
            </dgm:if>
            <dgm:if axis="ch" func="cnt" name="Name45" op="equ" ptType="node" val="3">
              <dgm:shape xmlns:r="http://schemas.openxmlformats.org/officeDocument/2006/relationships" r:blip="" type="pie">
                <dgm:adjLst>
                  <dgm:adj idx="1" val="30"/>
                  <dgm:adj idx="2" val="150"/>
                </dgm:adjLst>
              </dgm:shape>
            </dgm:if>
            <dgm:if axis="ch" func="cnt" name="Name46" op="equ" ptType="node" val="4">
              <dgm:shape xmlns:r="http://schemas.openxmlformats.org/officeDocument/2006/relationships" r:blip="" type="pie">
                <dgm:adjLst>
                  <dgm:adj idx="1" val="0"/>
                  <dgm:adj idx="2" val="90"/>
                </dgm:adjLst>
              </dgm:shape>
            </dgm:if>
            <dgm:if axis="ch" func="cnt" name="Name47" op="equ" ptType="node" val="5">
              <dgm:shape xmlns:r="http://schemas.openxmlformats.org/officeDocument/2006/relationships" r:blip="" type="pie">
                <dgm:adjLst>
                  <dgm:adj idx="1" val="342"/>
                  <dgm:adj idx="2" val="54"/>
                </dgm:adjLst>
              </dgm:shape>
            </dgm:if>
            <dgm:if axis="ch" func="cnt" name="Name48" op="equ" ptType="node" val="6">
              <dgm:shape xmlns:r="http://schemas.openxmlformats.org/officeDocument/2006/relationships" r:blip="" type="pie">
                <dgm:adjLst>
                  <dgm:adj idx="1" val="330"/>
                  <dgm:adj idx="2" val="30"/>
                </dgm:adjLst>
              </dgm:shape>
            </dgm:if>
            <dgm:else name="Name49">
              <dgm:shape xmlns:r="http://schemas.openxmlformats.org/officeDocument/2006/relationships" r:blip="" type="pie">
                <dgm:adjLst>
                  <dgm:adj idx="1" val="321.4286"/>
                  <dgm:adj idx="2" val="12.85714"/>
                </dgm:adjLst>
              </dgm:shape>
            </dgm:else>
          </dgm:choose>
          <dgm:choose name="Name50">
            <dgm:if arg="dir" func="var" name="Name51" op="equ" val="norm">
              <dgm:presOf axis="ch desOrSelf" cnt="1 0" ptType="node node" st="2 1"/>
            </dgm:if>
            <dgm:else name="Name52">
              <dgm:choose name="Name53">
                <dgm:if axis="ch" func="cnt" name="Name54" op="equ" ptType="node" val="2">
                  <dgm:presOf axis="ch desOrSelf" cnt="1 0" ptType="node node" st="1 1"/>
                </dgm:if>
                <dgm:if axis="ch" func="cnt" name="Name55" op="equ" ptType="node" val="3">
                  <dgm:presOf axis="ch desOrSelf" cnt="1 0" ptType="node node" st="2 1"/>
                </dgm:if>
                <dgm:if axis="ch" func="cnt" name="Name56" op="equ" ptType="node" val="4">
                  <dgm:presOf axis="ch desOrSelf" cnt="1 0" ptType="node node" st="3 1"/>
                </dgm:if>
                <dgm:if axis="ch" func="cnt" name="Name57" op="equ" ptType="node" val="5">
                  <dgm:presOf axis="ch desOrSelf" cnt="1 0" ptType="node node" st="4 1"/>
                </dgm:if>
                <dgm:if axis="ch" func="cnt" name="Name58" op="equ" ptType="node" val="6">
                  <dgm:presOf axis="ch desOrSelf" cnt="1 0" ptType="node node" st="5 1"/>
                </dgm:if>
                <dgm:else name="Name59">
                  <dgm:presOf axis="ch desOrSelf" cnt="1 0" ptType="node node" st="6 1"/>
                </dgm:else>
              </dgm:choose>
            </dgm:else>
          </dgm:choose>
          <dgm:constrLst/>
          <dgm:ruleLst/>
        </dgm:layoutNode>
        <dgm:layoutNode moveWith="wedge2" name="dummy2a">
          <dgm:alg type="sp"/>
          <dgm:shape xmlns:r="http://schemas.openxmlformats.org/officeDocument/2006/relationships" r:blip="">
            <dgm:adjLst/>
          </dgm:shape>
          <dgm:presOf/>
          <dgm:constrLst>
            <dgm:constr type="w" val="1"/>
            <dgm:constr type="h" val="1"/>
          </dgm:constrLst>
          <dgm:ruleLst/>
        </dgm:layoutNode>
        <dgm:layoutNode moveWith="wedge2" name="dummy2b">
          <dgm:alg type="sp"/>
          <dgm:shape xmlns:r="http://schemas.openxmlformats.org/officeDocument/2006/relationships" r:blip="">
            <dgm:adjLst/>
          </dgm:shape>
          <dgm:presOf/>
          <dgm:constrLst>
            <dgm:constr type="w" val="1"/>
            <dgm:constr type="h" val="1"/>
          </dgm:constrLst>
          <dgm:ruleLst/>
        </dgm:layoutNode>
        <dgm:layoutNode moveWith="wedge2" name="wedge2Tx">
          <dgm:alg type="tx"/>
          <dgm:shape xmlns:r="http://schemas.openxmlformats.org/officeDocument/2006/relationships" hideGeom="1" r:blip="" type="rect">
            <dgm:adjLst/>
          </dgm:shape>
          <dgm:varLst>
            <dgm:chMax val="0"/>
            <dgm:chPref val="0"/>
            <dgm:bulletEnabled val="1"/>
          </dgm:varLst>
          <dgm:choose name="Name60">
            <dgm:if arg="dir" func="var" name="Name61" op="equ" val="norm">
              <dgm:presOf axis="ch desOrSelf" cnt="1 0" ptType="node node" st="2 1"/>
            </dgm:if>
            <dgm:else name="Name62">
              <dgm:choose name="Name63">
                <dgm:if axis="ch" func="cnt" name="Name64" op="equ" ptType="node" val="2">
                  <dgm:presOf axis="ch desOrSelf" cnt="1 0" ptType="node node" st="1 1"/>
                </dgm:if>
                <dgm:if axis="ch" func="cnt" name="Name65" op="equ" ptType="node" val="3">
                  <dgm:presOf axis="ch desOrSelf" cnt="1 0" ptType="node node" st="2 1"/>
                </dgm:if>
                <dgm:if axis="ch" func="cnt" name="Name66" op="equ" ptType="node" val="4">
                  <dgm:presOf axis="ch desOrSelf" cnt="1 0" ptType="node node" st="3 1"/>
                </dgm:if>
                <dgm:if axis="ch" func="cnt" name="Name67" op="equ" ptType="node" val="5">
                  <dgm:presOf axis="ch desOrSelf" cnt="1 0" ptType="node node" st="4 1"/>
                </dgm:if>
                <dgm:if axis="ch" func="cnt" name="Name68" op="equ" ptType="node" val="6">
                  <dgm:presOf axis="ch desOrSelf" cnt="1 0" ptType="node node" st="5 1"/>
                </dgm:if>
                <dgm:else name="Name69">
                  <dgm:presOf axis="ch desOrSelf" cnt="1 0" ptType="node node" st="6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70"/>
    </dgm:choose>
    <dgm:choose name="Name71">
      <dgm:if axis="ch" func="cnt" name="Name72" op="gte" ptType="node" val="3">
        <dgm:layoutNode name="wedge3">
          <dgm:alg type="sp"/>
          <dgm:choose name="Name73">
            <dgm:if axis="ch" func="cnt" name="Name74" op="equ" ptType="node" val="3">
              <dgm:shape xmlns:r="http://schemas.openxmlformats.org/officeDocument/2006/relationships" r:blip="" type="pie">
                <dgm:adjLst>
                  <dgm:adj idx="1" val="150"/>
                  <dgm:adj idx="2" val="270"/>
                </dgm:adjLst>
              </dgm:shape>
            </dgm:if>
            <dgm:if axis="ch" func="cnt" name="Name75" op="equ" ptType="node" val="4">
              <dgm:shape xmlns:r="http://schemas.openxmlformats.org/officeDocument/2006/relationships" r:blip="" type="pie">
                <dgm:adjLst>
                  <dgm:adj idx="1" val="90"/>
                  <dgm:adj idx="2" val="180"/>
                </dgm:adjLst>
              </dgm:shape>
            </dgm:if>
            <dgm:if axis="ch" func="cnt" name="Name76" op="equ" ptType="node" val="5">
              <dgm:shape xmlns:r="http://schemas.openxmlformats.org/officeDocument/2006/relationships" r:blip="" type="pie">
                <dgm:adjLst>
                  <dgm:adj idx="1" val="54"/>
                  <dgm:adj idx="2" val="126"/>
                </dgm:adjLst>
              </dgm:shape>
            </dgm:if>
            <dgm:if axis="ch" func="cnt" name="Name77" op="equ" ptType="node" val="6">
              <dgm:shape xmlns:r="http://schemas.openxmlformats.org/officeDocument/2006/relationships" r:blip="" type="pie">
                <dgm:adjLst>
                  <dgm:adj idx="1" val="30"/>
                  <dgm:adj idx="2" val="90"/>
                </dgm:adjLst>
              </dgm:shape>
            </dgm:if>
            <dgm:else name="Name78">
              <dgm:shape xmlns:r="http://schemas.openxmlformats.org/officeDocument/2006/relationships" r:blip="" type="pie">
                <dgm:adjLst>
                  <dgm:adj idx="1" val="12.85714"/>
                  <dgm:adj idx="2" val="64.28571"/>
                </dgm:adjLst>
              </dgm:shape>
            </dgm:else>
          </dgm:choose>
          <dgm:choose name="Name79">
            <dgm:if arg="dir" func="var" name="Name80" op="equ" val="norm">
              <dgm:presOf axis="ch desOrSelf" cnt="1 0" ptType="node node" st="3 1"/>
            </dgm:if>
            <dgm:else name="Name81">
              <dgm:choose name="Name82">
                <dgm:if axis="ch" func="cnt" name="Name83" op="equ" ptType="node" val="3">
                  <dgm:presOf axis="ch desOrSelf" cnt="1 0" ptType="node node" st="1 1"/>
                </dgm:if>
                <dgm:if axis="ch" func="cnt" name="Name84" op="equ" ptType="node" val="4">
                  <dgm:presOf axis="ch desOrSelf" cnt="1 0" ptType="node node" st="2 1"/>
                </dgm:if>
                <dgm:if axis="ch" func="cnt" name="Name85" op="equ" ptType="node" val="5">
                  <dgm:presOf axis="ch desOrSelf" cnt="1 0" ptType="node node" st="3 1"/>
                </dgm:if>
                <dgm:if axis="ch" func="cnt" name="Name86" op="equ" ptType="node" val="6">
                  <dgm:presOf axis="ch desOrSelf" cnt="1 0" ptType="node node" st="4 1"/>
                </dgm:if>
                <dgm:else name="Name87">
                  <dgm:presOf axis="ch desOrSelf" cnt="1 0" ptType="node node" st="5 1"/>
                </dgm:else>
              </dgm:choose>
            </dgm:else>
          </dgm:choose>
          <dgm:constrLst/>
          <dgm:ruleLst/>
        </dgm:layoutNode>
        <dgm:layoutNode moveWith="wedge3" name="dummy3a">
          <dgm:alg type="sp"/>
          <dgm:shape xmlns:r="http://schemas.openxmlformats.org/officeDocument/2006/relationships" r:blip="">
            <dgm:adjLst/>
          </dgm:shape>
          <dgm:presOf/>
          <dgm:constrLst>
            <dgm:constr type="w" val="1"/>
            <dgm:constr type="h" val="1"/>
          </dgm:constrLst>
          <dgm:ruleLst/>
        </dgm:layoutNode>
        <dgm:layoutNode moveWith="wedge3" name="dummy3b">
          <dgm:alg type="sp"/>
          <dgm:shape xmlns:r="http://schemas.openxmlformats.org/officeDocument/2006/relationships" r:blip="">
            <dgm:adjLst/>
          </dgm:shape>
          <dgm:presOf/>
          <dgm:constrLst>
            <dgm:constr type="w" val="1"/>
            <dgm:constr type="h" val="1"/>
          </dgm:constrLst>
          <dgm:ruleLst/>
        </dgm:layoutNode>
        <dgm:layoutNode moveWith="wedge3" name="wedge3Tx">
          <dgm:alg type="tx"/>
          <dgm:shape xmlns:r="http://schemas.openxmlformats.org/officeDocument/2006/relationships" hideGeom="1" r:blip="" type="rect">
            <dgm:adjLst/>
          </dgm:shape>
          <dgm:varLst>
            <dgm:chMax val="0"/>
            <dgm:chPref val="0"/>
            <dgm:bulletEnabled val="1"/>
          </dgm:varLst>
          <dgm:choose name="Name88">
            <dgm:if arg="dir" func="var" name="Name89" op="equ" val="norm">
              <dgm:presOf axis="ch desOrSelf" cnt="1 0" ptType="node node" st="3 1"/>
            </dgm:if>
            <dgm:else name="Name90">
              <dgm:choose name="Name91">
                <dgm:if axis="ch" func="cnt" name="Name92" op="equ" ptType="node" val="3">
                  <dgm:presOf axis="ch desOrSelf" cnt="1 0" ptType="node node" st="1 1"/>
                </dgm:if>
                <dgm:if axis="ch" func="cnt" name="Name93" op="equ" ptType="node" val="4">
                  <dgm:presOf axis="ch desOrSelf" cnt="1 0" ptType="node node" st="2 1"/>
                </dgm:if>
                <dgm:if axis="ch" func="cnt" name="Name94" op="equ" ptType="node" val="5">
                  <dgm:presOf axis="ch desOrSelf" cnt="1 0" ptType="node node" st="3 1"/>
                </dgm:if>
                <dgm:if axis="ch" func="cnt" name="Name95" op="equ" ptType="node" val="6">
                  <dgm:presOf axis="ch desOrSelf" cnt="1 0" ptType="node node" st="4 1"/>
                </dgm:if>
                <dgm:else name="Name96">
                  <dgm:presOf axis="ch desOrSelf" cnt="1 0" ptType="node node" st="5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97"/>
    </dgm:choose>
    <dgm:choose name="Name98">
      <dgm:if axis="ch" func="cnt" name="Name99" op="gte" ptType="node" val="4">
        <dgm:layoutNode name="wedge4">
          <dgm:alg type="sp"/>
          <dgm:choose name="Name100">
            <dgm:if axis="ch" func="cnt" name="Name101" op="equ" ptType="node" val="4">
              <dgm:shape xmlns:r="http://schemas.openxmlformats.org/officeDocument/2006/relationships" r:blip="" type="pie">
                <dgm:adjLst>
                  <dgm:adj idx="1" val="180"/>
                  <dgm:adj idx="2" val="270"/>
                </dgm:adjLst>
              </dgm:shape>
            </dgm:if>
            <dgm:if axis="ch" func="cnt" name="Name102" op="equ" ptType="node" val="5">
              <dgm:shape xmlns:r="http://schemas.openxmlformats.org/officeDocument/2006/relationships" r:blip="" type="pie">
                <dgm:adjLst>
                  <dgm:adj idx="1" val="126"/>
                  <dgm:adj idx="2" val="198"/>
                </dgm:adjLst>
              </dgm:shape>
            </dgm:if>
            <dgm:if axis="ch" func="cnt" name="Name103" op="equ" ptType="node" val="6">
              <dgm:shape xmlns:r="http://schemas.openxmlformats.org/officeDocument/2006/relationships" r:blip="" type="pie">
                <dgm:adjLst>
                  <dgm:adj idx="1" val="90"/>
                  <dgm:adj idx="2" val="150"/>
                </dgm:adjLst>
              </dgm:shape>
            </dgm:if>
            <dgm:else name="Name104">
              <dgm:shape xmlns:r="http://schemas.openxmlformats.org/officeDocument/2006/relationships" r:blip="" type="pie">
                <dgm:adjLst>
                  <dgm:adj idx="1" val="64.2871"/>
                  <dgm:adj idx="2" val="115.7143"/>
                </dgm:adjLst>
              </dgm:shape>
            </dgm:else>
          </dgm:choose>
          <dgm:choose name="Name105">
            <dgm:if arg="dir" func="var" name="Name106" op="equ" val="norm">
              <dgm:presOf axis="ch desOrSelf" cnt="1 0" ptType="node node" st="4 1"/>
            </dgm:if>
            <dgm:else name="Name107">
              <dgm:choose name="Name108">
                <dgm:if axis="ch" func="cnt" name="Name109" op="equ" ptType="node" val="4">
                  <dgm:presOf axis="ch desOrSelf" cnt="1 0" ptType="node node" st="1 1"/>
                </dgm:if>
                <dgm:if axis="ch" func="cnt" name="Name110" op="equ" ptType="node" val="5">
                  <dgm:presOf axis="ch desOrSelf" cnt="1 0" ptType="node node" st="2 1"/>
                </dgm:if>
                <dgm:if axis="ch" func="cnt" name="Name111" op="equ" ptType="node" val="6">
                  <dgm:presOf axis="ch desOrSelf" cnt="1 0" ptType="node node" st="3 1"/>
                </dgm:if>
                <dgm:else name="Name112">
                  <dgm:presOf axis="ch desOrSelf" cnt="1 0" ptType="node node" st="4 1"/>
                </dgm:else>
              </dgm:choose>
            </dgm:else>
          </dgm:choose>
          <dgm:constrLst/>
          <dgm:ruleLst/>
        </dgm:layoutNode>
        <dgm:layoutNode moveWith="wedge4" name="dummy4a">
          <dgm:alg type="sp"/>
          <dgm:shape xmlns:r="http://schemas.openxmlformats.org/officeDocument/2006/relationships" r:blip="">
            <dgm:adjLst/>
          </dgm:shape>
          <dgm:presOf/>
          <dgm:constrLst>
            <dgm:constr type="w" val="1"/>
            <dgm:constr type="h" val="1"/>
          </dgm:constrLst>
          <dgm:ruleLst/>
        </dgm:layoutNode>
        <dgm:layoutNode moveWith="wedge4" name="dummy4b">
          <dgm:alg type="sp"/>
          <dgm:shape xmlns:r="http://schemas.openxmlformats.org/officeDocument/2006/relationships" r:blip="">
            <dgm:adjLst/>
          </dgm:shape>
          <dgm:presOf/>
          <dgm:constrLst>
            <dgm:constr type="w" val="1"/>
            <dgm:constr type="h" val="1"/>
          </dgm:constrLst>
          <dgm:ruleLst/>
        </dgm:layoutNode>
        <dgm:layoutNode moveWith="wedge4" name="wedge4Tx">
          <dgm:alg type="tx"/>
          <dgm:shape xmlns:r="http://schemas.openxmlformats.org/officeDocument/2006/relationships" hideGeom="1" r:blip="" type="rect">
            <dgm:adjLst/>
          </dgm:shape>
          <dgm:varLst>
            <dgm:chMax val="0"/>
            <dgm:chPref val="0"/>
            <dgm:bulletEnabled val="1"/>
          </dgm:varLst>
          <dgm:choose name="Name113">
            <dgm:if arg="dir" func="var" name="Name114" op="equ" val="norm">
              <dgm:presOf axis="ch desOrSelf" cnt="1 0" ptType="node node" st="4 1"/>
            </dgm:if>
            <dgm:else name="Name115">
              <dgm:choose name="Name116">
                <dgm:if axis="ch" func="cnt" name="Name117" op="equ" ptType="node" val="4">
                  <dgm:presOf axis="ch desOrSelf" cnt="1 0" ptType="node node" st="1 1"/>
                </dgm:if>
                <dgm:if axis="ch" func="cnt" name="Name118" op="equ" ptType="node" val="5">
                  <dgm:presOf axis="ch desOrSelf" cnt="1 0" ptType="node node" st="2 1"/>
                </dgm:if>
                <dgm:if axis="ch" func="cnt" name="Name119" op="equ" ptType="node" val="6">
                  <dgm:presOf axis="ch desOrSelf" cnt="1 0" ptType="node node" st="3 1"/>
                </dgm:if>
                <dgm:else name="Name120">
                  <dgm:presOf axis="ch desOrSelf" cnt="1 0" ptType="node node" st="4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21"/>
    </dgm:choose>
    <dgm:choose name="Name122">
      <dgm:if axis="ch" func="cnt" name="Name123" op="gte" ptType="node" val="5">
        <dgm:layoutNode name="wedge5">
          <dgm:alg type="sp"/>
          <dgm:choose name="Name124">
            <dgm:if axis="ch" func="cnt" name="Name125" op="equ" ptType="node" val="5">
              <dgm:shape xmlns:r="http://schemas.openxmlformats.org/officeDocument/2006/relationships" r:blip="" type="pie">
                <dgm:adjLst>
                  <dgm:adj idx="1" val="198"/>
                  <dgm:adj idx="2" val="270"/>
                </dgm:adjLst>
              </dgm:shape>
            </dgm:if>
            <dgm:if axis="ch" func="cnt" name="Name126" op="equ" ptType="node" val="6">
              <dgm:shape xmlns:r="http://schemas.openxmlformats.org/officeDocument/2006/relationships" r:blip="" type="pie">
                <dgm:adjLst>
                  <dgm:adj idx="1" val="150"/>
                  <dgm:adj idx="2" val="210"/>
                </dgm:adjLst>
              </dgm:shape>
            </dgm:if>
            <dgm:else name="Name127">
              <dgm:shape xmlns:r="http://schemas.openxmlformats.org/officeDocument/2006/relationships" r:blip="" type="pie">
                <dgm:adjLst>
                  <dgm:adj idx="1" val="115.7143"/>
                  <dgm:adj idx="2" val="167.1429"/>
                </dgm:adjLst>
              </dgm:shape>
            </dgm:else>
          </dgm:choose>
          <dgm:choose name="Name128">
            <dgm:if arg="dir" func="var" name="Name129" op="equ" val="norm">
              <dgm:presOf axis="ch desOrSelf" cnt="1 0" ptType="node node" st="5 1"/>
            </dgm:if>
            <dgm:else name="Name130">
              <dgm:choose name="Name131">
                <dgm:if axis="ch" func="cnt" name="Name132" op="equ" ptType="node" val="5">
                  <dgm:presOf axis="ch desOrSelf" cnt="1 0" ptType="node node" st="1 1"/>
                </dgm:if>
                <dgm:if axis="ch" func="cnt" name="Name133" op="equ" ptType="node" val="6">
                  <dgm:presOf axis="ch desOrSelf" cnt="1 0" ptType="node node" st="2 1"/>
                </dgm:if>
                <dgm:else name="Name134">
                  <dgm:presOf axis="ch desOrSelf" cnt="1 0" ptType="node node" st="3 1"/>
                </dgm:else>
              </dgm:choose>
            </dgm:else>
          </dgm:choose>
          <dgm:constrLst/>
          <dgm:ruleLst/>
        </dgm:layoutNode>
        <dgm:layoutNode moveWith="wedge5" name="dummy5a">
          <dgm:alg type="sp"/>
          <dgm:shape xmlns:r="http://schemas.openxmlformats.org/officeDocument/2006/relationships" r:blip="">
            <dgm:adjLst/>
          </dgm:shape>
          <dgm:presOf/>
          <dgm:constrLst>
            <dgm:constr type="w" val="1"/>
            <dgm:constr type="h" val="1"/>
          </dgm:constrLst>
          <dgm:ruleLst/>
        </dgm:layoutNode>
        <dgm:layoutNode moveWith="wedge5" name="dummy5b">
          <dgm:alg type="sp"/>
          <dgm:shape xmlns:r="http://schemas.openxmlformats.org/officeDocument/2006/relationships" r:blip="">
            <dgm:adjLst/>
          </dgm:shape>
          <dgm:presOf/>
          <dgm:constrLst>
            <dgm:constr type="w" val="1"/>
            <dgm:constr type="h" val="1"/>
          </dgm:constrLst>
          <dgm:ruleLst/>
        </dgm:layoutNode>
        <dgm:layoutNode moveWith="wedge5" name="wedge5Tx">
          <dgm:alg type="tx"/>
          <dgm:shape xmlns:r="http://schemas.openxmlformats.org/officeDocument/2006/relationships" hideGeom="1" r:blip="" type="rect">
            <dgm:adjLst/>
          </dgm:shape>
          <dgm:varLst>
            <dgm:chMax val="0"/>
            <dgm:chPref val="0"/>
            <dgm:bulletEnabled val="1"/>
          </dgm:varLst>
          <dgm:choose name="Name135">
            <dgm:if arg="dir" func="var" name="Name136" op="equ" val="norm">
              <dgm:presOf axis="ch desOrSelf" cnt="1 0" ptType="node node" st="5 1"/>
            </dgm:if>
            <dgm:else name="Name137">
              <dgm:choose name="Name138">
                <dgm:if axis="ch" func="cnt" name="Name139" op="equ" ptType="node" val="5">
                  <dgm:presOf axis="ch desOrSelf" cnt="1 0" ptType="node node" st="1 1"/>
                </dgm:if>
                <dgm:if axis="ch" func="cnt" name="Name140" op="equ" ptType="node" val="6">
                  <dgm:presOf axis="ch desOrSelf" cnt="1 0" ptType="node node" st="2 1"/>
                </dgm:if>
                <dgm:else name="Name141">
                  <dgm:presOf axis="ch desOrSelf" cnt="1 0" ptType="node node" st="3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42"/>
    </dgm:choose>
    <dgm:choose name="Name143">
      <dgm:if axis="ch" func="cnt" name="Name144" op="gte" ptType="node" val="6">
        <dgm:layoutNode name="wedge6">
          <dgm:alg type="sp"/>
          <dgm:choose name="Name145">
            <dgm:if axis="ch" func="cnt" name="Name146" op="equ" ptType="node" val="6">
              <dgm:shape xmlns:r="http://schemas.openxmlformats.org/officeDocument/2006/relationships" r:blip="" type="pie">
                <dgm:adjLst>
                  <dgm:adj idx="1" val="210"/>
                  <dgm:adj idx="2" val="270"/>
                </dgm:adjLst>
              </dgm:shape>
            </dgm:if>
            <dgm:else name="Name147">
              <dgm:shape xmlns:r="http://schemas.openxmlformats.org/officeDocument/2006/relationships" r:blip="" type="pie">
                <dgm:adjLst>
                  <dgm:adj idx="1" val="167.1429"/>
                  <dgm:adj idx="2" val="218.5714"/>
                </dgm:adjLst>
              </dgm:shape>
            </dgm:else>
          </dgm:choose>
          <dgm:choose name="Name148">
            <dgm:if arg="dir" func="var" name="Name149" op="equ" val="norm">
              <dgm:presOf axis="ch desOrSelf" cnt="1 0" ptType="node node" st="6 1"/>
            </dgm:if>
            <dgm:else name="Name150">
              <dgm:choose name="Name151">
                <dgm:if axis="ch" func="cnt" name="Name152" op="equ" ptType="node" val="6">
                  <dgm:presOf axis="ch desOrSelf" cnt="1 0" ptType="node node" st="1 1"/>
                </dgm:if>
                <dgm:else name="Name153">
                  <dgm:presOf axis="ch desOrSelf" cnt="1 0" ptType="node node" st="2 1"/>
                </dgm:else>
              </dgm:choose>
            </dgm:else>
          </dgm:choose>
          <dgm:constrLst/>
          <dgm:ruleLst/>
        </dgm:layoutNode>
        <dgm:layoutNode moveWith="wedge6" name="dummy6a">
          <dgm:alg type="sp"/>
          <dgm:shape xmlns:r="http://schemas.openxmlformats.org/officeDocument/2006/relationships" r:blip="">
            <dgm:adjLst/>
          </dgm:shape>
          <dgm:presOf/>
          <dgm:constrLst>
            <dgm:constr type="w" val="1"/>
            <dgm:constr type="h" val="1"/>
          </dgm:constrLst>
          <dgm:ruleLst/>
        </dgm:layoutNode>
        <dgm:layoutNode moveWith="wedge6" name="dummy6b">
          <dgm:alg type="sp"/>
          <dgm:shape xmlns:r="http://schemas.openxmlformats.org/officeDocument/2006/relationships" r:blip="">
            <dgm:adjLst/>
          </dgm:shape>
          <dgm:presOf/>
          <dgm:constrLst>
            <dgm:constr type="w" val="1"/>
            <dgm:constr type="h" val="1"/>
          </dgm:constrLst>
          <dgm:ruleLst/>
        </dgm:layoutNode>
        <dgm:layoutNode moveWith="wedge6" name="wedge6Tx">
          <dgm:alg type="tx"/>
          <dgm:shape xmlns:r="http://schemas.openxmlformats.org/officeDocument/2006/relationships" hideGeom="1" r:blip="" type="rect">
            <dgm:adjLst/>
          </dgm:shape>
          <dgm:varLst>
            <dgm:chMax val="0"/>
            <dgm:chPref val="0"/>
            <dgm:bulletEnabled val="1"/>
          </dgm:varLst>
          <dgm:choose name="Name154">
            <dgm:if arg="dir" func="var" name="Name155" op="equ" val="norm">
              <dgm:presOf axis="ch desOrSelf" cnt="1 0" ptType="node node" st="6 1"/>
            </dgm:if>
            <dgm:else name="Name156">
              <dgm:choose name="Name157">
                <dgm:if axis="ch" func="cnt" name="Name158" op="equ" ptType="node" val="6">
                  <dgm:presOf axis="ch desOrSelf" cnt="1 0" ptType="node node" st="1 1"/>
                </dgm:if>
                <dgm:else name="Name159">
                  <dgm:presOf axis="ch desOrSelf" cnt="1 0" ptType="node node" st="2 1"/>
                </dgm:else>
              </dgm:choose>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60"/>
    </dgm:choose>
    <dgm:choose name="Name161">
      <dgm:if axis="ch" func="cnt" name="Name162" op="gte" ptType="node" val="7">
        <dgm:layoutNode name="wedge7">
          <dgm:alg type="sp"/>
          <dgm:shape xmlns:r="http://schemas.openxmlformats.org/officeDocument/2006/relationships" r:blip="" type="pie">
            <dgm:adjLst>
              <dgm:adj idx="1" val="218.5714"/>
              <dgm:adj idx="2" val="270"/>
            </dgm:adjLst>
          </dgm:shape>
          <dgm:choose name="Name163">
            <dgm:if arg="dir" func="var" name="Name164" op="equ" val="norm">
              <dgm:presOf axis="ch desOrSelf" cnt="1 0" ptType="node node" st="7 1"/>
            </dgm:if>
            <dgm:else name="Name165">
              <dgm:presOf axis="ch desOrSelf" cnt="1 0" ptType="node node" st="1 1"/>
            </dgm:else>
          </dgm:choose>
          <dgm:constrLst/>
          <dgm:ruleLst/>
        </dgm:layoutNode>
        <dgm:layoutNode moveWith="wedge7" name="dummy7a">
          <dgm:alg type="sp"/>
          <dgm:shape xmlns:r="http://schemas.openxmlformats.org/officeDocument/2006/relationships" r:blip="">
            <dgm:adjLst/>
          </dgm:shape>
          <dgm:presOf/>
          <dgm:constrLst>
            <dgm:constr type="w" val="1"/>
            <dgm:constr type="h" val="1"/>
          </dgm:constrLst>
          <dgm:ruleLst/>
        </dgm:layoutNode>
        <dgm:layoutNode moveWith="wedge7" name="dummy7b">
          <dgm:alg type="sp"/>
          <dgm:shape xmlns:r="http://schemas.openxmlformats.org/officeDocument/2006/relationships" r:blip="">
            <dgm:adjLst/>
          </dgm:shape>
          <dgm:presOf/>
          <dgm:constrLst>
            <dgm:constr type="w" val="1"/>
            <dgm:constr type="h" val="1"/>
          </dgm:constrLst>
          <dgm:ruleLst/>
        </dgm:layoutNode>
        <dgm:layoutNode moveWith="wedge7" name="wedge7Tx">
          <dgm:alg type="tx"/>
          <dgm:shape xmlns:r="http://schemas.openxmlformats.org/officeDocument/2006/relationships" hideGeom="1" r:blip="" type="rect">
            <dgm:adjLst/>
          </dgm:shape>
          <dgm:varLst>
            <dgm:chMax val="0"/>
            <dgm:chPref val="0"/>
            <dgm:bulletEnabled val="1"/>
          </dgm:varLst>
          <dgm:choose name="Name166">
            <dgm:if arg="dir" func="var" name="Name167" op="equ" val="norm">
              <dgm:presOf axis="ch desOrSelf" cnt="1 0" ptType="node node" st="7 1"/>
            </dgm:if>
            <dgm:else name="Name168">
              <dgm:presOf axis="ch desOrSelf" cnt="1 0" ptType="node node" st="1 1"/>
            </dgm:else>
          </dgm:choose>
          <dgm:constrLst>
            <dgm:constr fact="0.1" refType="primFontSz" type="tMarg"/>
            <dgm:constr fact="0.1" refType="primFontSz" type="bMarg"/>
            <dgm:constr fact="0.1" refType="primFontSz" type="lMarg"/>
            <dgm:constr fact="0.1" refType="primFontSz" type="rMarg"/>
            <dgm:constr type="primFontSz" val="65"/>
          </dgm:constrLst>
          <dgm:ruleLst>
            <dgm:rule fact="NaN" max="NaN" type="primFontSz" val="5"/>
          </dgm:ruleLst>
        </dgm:layoutNode>
      </dgm:if>
      <dgm:else name="Name169"/>
    </dgm:choose>
    <dgm:choose name="Name170">
      <dgm:if axis="ch" func="cnt" name="Name171" op="equ" ptType="node" val="1">
        <dgm:forEach axis="ch" cnt="1" hideLastTrans="0" name="Name172" ptType="sibTrans">
          <dgm:layoutNode name="arrowWedge1single" styleLbl="fgSibTrans2D1">
            <dgm:shape xmlns:r="http://schemas.openxmlformats.org/officeDocument/2006/relationships" r:blip="" type="conn">
              <dgm:adjLst/>
            </dgm:shape>
            <dgm:choose name="Name173">
              <dgm:if arg="dir" func="var" name="Name174"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presOf/>
            <dgm:constrLst>
              <dgm:constr type="w" val="1"/>
              <dgm:constr type="begPad"/>
              <dgm:constr type="endPad"/>
            </dgm:constrLst>
            <dgm:ruleLst/>
          </dgm:layoutNode>
        </dgm:forEach>
      </dgm:if>
      <dgm:if axis="ch" func="cnt" name="Name176" op="gte" ptType="node" val="2">
        <dgm:forEach axis="ch" cnt="1" hideLastTrans="0" name="Name177" ptType="sibTrans">
          <dgm:layoutNode name="arrowWedge1" styleLbl="fgSibTrans2D1">
            <dgm:shape xmlns:r="http://schemas.openxmlformats.org/officeDocument/2006/relationships" r:blip="" type="conn">
              <dgm:adjLst/>
            </dgm:shape>
            <dgm:choose name="Name178">
              <dgm:if arg="dir" func="var" name="Name179"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presOf/>
            <dgm:constrLst>
              <dgm:constr type="w" val="1"/>
              <dgm:constr type="begPad"/>
              <dgm:constr type="endPad"/>
            </dgm:constrLst>
            <dgm:ruleLst/>
          </dgm:layoutNode>
        </dgm:forEach>
      </dgm:if>
      <dgm:else name="Name181"/>
    </dgm:choose>
    <dgm:forEach axis="ch" cnt="1" hideLastTrans="0" name="Name182" ptType="sibTrans" st="2">
      <dgm:layoutNode name="arrowWedge2" styleLbl="fgSibTrans2D1">
        <dgm:shape xmlns:r="http://schemas.openxmlformats.org/officeDocument/2006/relationships" r:blip="" type="conn">
          <dgm:adjLst/>
        </dgm:shape>
        <dgm:choose name="Name183">
          <dgm:if arg="dir" func="var" name="Name184"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86" ptType="sibTrans" st="3">
      <dgm:layoutNode name="arrowWedge3" styleLbl="fgSibTrans2D1">
        <dgm:shape xmlns:r="http://schemas.openxmlformats.org/officeDocument/2006/relationships" r:blip="" type="conn">
          <dgm:adjLst/>
        </dgm:shape>
        <dgm:choose name="Name187">
          <dgm:if arg="dir" func="var" name="Name188"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0" ptType="sibTrans" st="4">
      <dgm:layoutNode name="arrowWedge4" styleLbl="fgSibTrans2D1">
        <dgm:shape xmlns:r="http://schemas.openxmlformats.org/officeDocument/2006/relationships" r:blip="" type="conn">
          <dgm:adjLst/>
        </dgm:shape>
        <dgm:choose name="Name191">
          <dgm:if arg="dir" func="var" name="Name192"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4" ptType="sibTrans" st="5">
      <dgm:layoutNode name="arrowWedge5" styleLbl="fgSibTrans2D1">
        <dgm:shape xmlns:r="http://schemas.openxmlformats.org/officeDocument/2006/relationships" r:blip="" type="conn">
          <dgm:adjLst/>
        </dgm:shape>
        <dgm:choose name="Name195">
          <dgm:if arg="dir" func="var" name="Name196"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198" ptType="sibTrans" st="6">
      <dgm:layoutNode name="arrowWedge6" styleLbl="fgSibTrans2D1">
        <dgm:shape xmlns:r="http://schemas.openxmlformats.org/officeDocument/2006/relationships" r:blip="" type="conn">
          <dgm:adjLst/>
        </dgm:shape>
        <dgm:choose name="Name199">
          <dgm:if arg="dir" func="var" name="Name200"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presOf/>
        <dgm:constrLst>
          <dgm:constr type="w" val="1"/>
          <dgm:constr type="begPad"/>
          <dgm:constr type="endPad"/>
        </dgm:constrLst>
        <dgm:ruleLst/>
      </dgm:layoutNode>
    </dgm:forEach>
    <dgm:forEach axis="ch" cnt="1" hideLastTrans="0" name="Name202" ptType="sibTrans" st="7">
      <dgm:layoutNode name="arrowWedge7" styleLbl="fgSibTrans2D1">
        <dgm:shape xmlns:r="http://schemas.openxmlformats.org/officeDocument/2006/relationships" r:blip="" type="conn">
          <dgm:adjLst/>
        </dgm:shape>
        <dgm:choose name="Name203">
          <dgm:if arg="dir" func="var" name="Name204"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presOf/>
        <dgm:constrLst>
          <dgm:constr type="w" val="1"/>
          <dgm:constr type="begPad"/>
          <dgm:constr type="endPad"/>
        </dgm:constrLst>
        <dgm:ruleLst/>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pri="16000" type="process"/>
    <dgm:cat pri="20000" type="list"/>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3" destOrd="0" modelId="6" srcId="0" srcOrd="2"/>
        <dgm:cxn destId="11" destOrd="0" modelId="13" srcId="1" srcOrd="0"/>
        <dgm:cxn destId="12" destOrd="0" modelId="14" srcId="1" srcOrd="1"/>
        <dgm:cxn destId="21" destOrd="0" modelId="23" srcId="2" srcOrd="0"/>
        <dgm:cxn destId="22" destOrd="0" modelId="24" srcId="2" srcOrd="1"/>
        <dgm:cxn destId="31" destOrd="0" modelId="33" srcId="3" srcOrd="0"/>
        <dgm:cxn destId="32" destOrd="0" modelId="34" srcId="3" srcOrd="1"/>
      </dgm:cxnLst>
      <dgm:bg/>
      <dgm:whole/>
    </dgm:dataModel>
  </dgm:sampData>
  <dgm:styleData>
    <dgm:dataModel>
      <dgm:ptLst>
        <dgm:pt modelId="0" type="doc"/>
        <dgm:pt modelId="1"/>
        <dgm:pt modelId="11"/>
        <dgm:pt modelId="2"/>
        <dgm:pt modelId="21"/>
      </dgm:ptLst>
      <dgm:cxnLst>
        <dgm:cxn destId="1" destOrd="0" modelId="4" srcId="0" srcOrd="0"/>
        <dgm:cxn destId="2" destOrd="0" modelId="5" srcId="0" srcOrd="1"/>
        <dgm:cxn destId="11" destOrd="0" modelId="13" srcId="1" srcOrd="0"/>
        <dgm:cxn destId="21" destOrd="0" modelId="23" srcId="2" srcOrd="0"/>
      </dgm:cxnLst>
      <dgm:bg/>
      <dgm:whole/>
    </dgm:dataModel>
  </dgm:styleData>
  <dgm:clrData>
    <dgm:dataModel>
      <dgm:ptLst>
        <dgm:pt modelId="0" type="doc"/>
        <dgm:pt modelId="1"/>
        <dgm:pt modelId="11"/>
        <dgm:pt modelId="2"/>
        <dgm:pt modelId="21"/>
        <dgm:pt modelId="3"/>
        <dgm:pt modelId="31"/>
        <dgm:pt modelId="4"/>
        <dgm:pt modelId="41"/>
      </dgm:ptLst>
      <dgm:cxnLst>
        <dgm:cxn destId="1" destOrd="0" modelId="5" srcId="0" srcOrd="0"/>
        <dgm:cxn destId="2" destOrd="0" modelId="6" srcId="0" srcOrd="1"/>
        <dgm:cxn destId="3" destOrd="0" modelId="7" srcId="0" srcOrd="2"/>
        <dgm:cxn destId="4" destOrd="0" modelId="8" srcId="0" srcOrd="3"/>
        <dgm:cxn destId="11" destOrd="0" modelId="13" srcId="1" srcOrd="0"/>
        <dgm:cxn destId="21" destOrd="0" modelId="23" srcId="2" srcOrd="0"/>
        <dgm:cxn destId="31" destOrd="0" modelId="33" srcId="3" srcOrd="0"/>
        <dgm:cxn destId="41" destOrd="0" modelId="43" srcId="4" srcOrd="0"/>
      </dgm:cxnLst>
      <dgm:bg/>
      <dgm:whole/>
    </dgm:dataModel>
  </dgm:clrData>
  <dgm:layoutNode name="Name0">
    <dgm:alg type="lin">
      <dgm:param type="linDir" val="fromB"/>
    </dgm:alg>
    <dgm:shape xmlns:r="http://schemas.openxmlformats.org/officeDocument/2006/relationships" r:blip="">
      <dgm:adjLst/>
    </dgm:shape>
    <dgm:varLst>
      <dgm:dir/>
      <dgm:animLvl val="lvl"/>
      <dgm:resizeHandles val="exact"/>
    </dgm:varLst>
    <dgm:presOf/>
    <dgm:constrLst>
      <dgm:constr for="ch" forName="boxAndChildren" refType="h" type="h"/>
      <dgm:constr fact="1.538" for="ch" forName="arrowAndChildren" op="equ" refFor="ch" refForName="boxAndChildren" refType="h" type="h"/>
      <dgm:constr for="ch" forName="arrowAndChildren" refType="w" type="w"/>
      <dgm:constr for="ch" forName="boxAndChildren" refType="w" type="w"/>
      <dgm:constr fact="-0.015" for="ch" forName="sp" refType="h" type="h"/>
      <dgm:constr for="des" forName="parentTextBox" type="primFontSz" val="65"/>
      <dgm:constr for="des" forName="parentTextArrow" op="equ" refFor="des" refForName="parentTextBox" refType="primFontSz" type="primFontSz"/>
      <dgm:constr for="des" forName="childTextArrow" type="primFontSz" val="65"/>
      <dgm:constr for="des" forName="childTextBox" op="equ" refFor="des" refForName="childTextArrow" refType="primFontSz" type="primFontSz"/>
    </dgm:constrLst>
    <dgm:ruleLst/>
    <dgm:forEach axis="ch" name="Name1" ptType="node" st="-1" step="-1">
      <dgm:choose name="Name2">
        <dgm:if axis="self" func="revPos" name="Name3" op="equ" ptType="node" val="1">
          <dgm:layoutNode name="boxAndChildren">
            <dgm:alg type="composite"/>
            <dgm:shape xmlns:r="http://schemas.openxmlformats.org/officeDocument/2006/relationships" r:blip="">
              <dgm:adjLst/>
            </dgm:shape>
            <dgm:layoutNode name="parentTextBox">
              <dgm:alg type="tx"/>
              <dgm:choose name="Name7">
                <dgm:if axis="ch" func="cnt" name="Name8" op="gte" ptType="node" val="1">
                  <dgm:shape xmlns:r="http://schemas.openxmlformats.org/officeDocument/2006/relationships" hideGeom="1" r:blip="" type="rect" zOrderOff="1">
                    <dgm:adjLst/>
                  </dgm:shape>
                </dgm:if>
                <dgm:else name="Name9">
                  <dgm:shape xmlns:r="http://schemas.openxmlformats.org/officeDocument/2006/relationships" r:blip="" type="rect">
                    <dgm:adjLst/>
                  </dgm:shape>
                </dgm:else>
              </dgm:choose>
              <dgm:presOf axis="self"/>
              <dgm:constrLst/>
              <dgm:ruleLst>
                <dgm:rule fact="NaN" max="NaN" type="primFontSz" val="5"/>
              </dgm:ruleLst>
            </dgm:layoutNode>
            <dgm:presOf/>
            <dgm:choose name="Name4">
              <dgm:if axis="ch" func="cnt" name="Name5" op="gte" ptType="node" val="1">
                <dgm:constrLst>
                  <dgm:constr for="ch" forName="parentTextBox" refType="w" type="w"/>
                  <dgm:constr fact="0.54" for="ch" forName="parentTextBox" refType="h" type="h"/>
                  <dgm:constr for="ch" forName="parentTextBox" type="t"/>
                  <dgm:constr for="ch" forName="entireBox" refType="w" type="w"/>
                  <dgm:constr for="ch" forName="entireBox" refType="h" type="h"/>
                  <dgm:constr for="ch" forName="descendantBox" refType="w" type="w"/>
                  <dgm:constr fact="0.98" for="ch" forName="descendantBox" refType="h" type="b"/>
                  <dgm:constr fact="0.46" for="ch" forName="descendantBox" refType="h" type="h"/>
                </dgm:constrLst>
              </dgm:if>
              <dgm:else name="Name6">
                <dgm:constrLst>
                  <dgm:constr for="ch" forName="parentTextBox" refType="w" type="w"/>
                  <dgm:constr for="ch" forName="parentTextBox" refType="h" type="h"/>
                </dgm:constrLst>
              </dgm:else>
            </dgm:choose>
            <dgm:ruleLst/>
            <dgm:choose name="Name10">
              <dgm:if axis="ch" func="cnt" name="Name11" op="gte" ptType="node" val="1">
                <dgm:layoutNode name="entireBox">
                  <dgm:alg type="sp"/>
                  <dgm:shape xmlns:r="http://schemas.openxmlformats.org/officeDocument/2006/relationships" r:blip="" type="rect">
                    <dgm:adjLst/>
                  </dgm:shape>
                  <dgm:presOf axis="self"/>
                  <dgm:constrLst/>
                  <dgm:ruleLst/>
                </dgm:layoutNode>
                <dgm:layoutNode name="descendantBox" styleLbl="fgAccFollowNode1">
                  <dgm:shape xmlns:r="http://schemas.openxmlformats.org/officeDocument/2006/relationships" r:blip="">
                    <dgm:adjLst/>
                  </dgm:shape>
                  <dgm:choose name="Name12">
                    <dgm:if arg="dir" func="var" name="Name13" op="equ" val="norm">
                      <dgm:alg type="lin"/>
                    </dgm:if>
                    <dgm:else name="Name14">
                      <dgm:alg type="lin">
                        <dgm:param type="linDir" val="fromR"/>
                      </dgm:alg>
                    </dgm:else>
                  </dgm:choose>
                  <dgm:presOf/>
                  <dgm:constrLst>
                    <dgm:constr for="ch" forName="childTextBox" refType="w" type="w"/>
                    <dgm:constr for="ch" forName="childTextBox" refType="h" type="h"/>
                  </dgm:constrLst>
                  <dgm:ruleLst/>
                  <dgm:forEach axis="ch" name="Name15" ptType="node">
                    <dgm:layoutNode name="childTextBox" styleLbl="fgAccFollowNode1">
                      <dgm:alg type="tx"/>
                      <dgm:shape xmlns:r="http://schemas.openxmlformats.org/officeDocument/2006/relationships" r:blip="" type="rect">
                        <dgm:adjLst/>
                      </dgm:shape>
                      <dgm:varLst>
                        <dgm:bulletEnabled val="1"/>
                      </dgm:varLst>
                      <dgm:presOf axis="desOrSelf" ptType="node"/>
                      <dgm:constrLst>
                        <dgm:constr fact="0.1" refType="primFontSz" type="tMarg"/>
                        <dgm:constr fact="0.1" refType="primFontSz" type="bMarg"/>
                      </dgm:constrLst>
                      <dgm:ruleLst>
                        <dgm:rule fact="NaN" max="NaN" type="primFontSz" val="5"/>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layoutNode name="parentTextArrow">
              <dgm:alg type="tx"/>
              <dgm:choose name="Name21">
                <dgm:if axis="ch" func="cnt" name="Name22" op="gte" ptType="node" val="1">
                  <dgm:shape xmlns:r="http://schemas.openxmlformats.org/officeDocument/2006/relationships" hideGeom="1" r:blip="" type="rect" zOrderOff="1">
                    <dgm:adjLst/>
                  </dgm:shape>
                </dgm:if>
                <dgm:else name="Name23">
                  <dgm:shape xmlns:r="http://schemas.openxmlformats.org/officeDocument/2006/relationships" r:blip="" rot="180" type="upArrowCallout">
                    <dgm:adjLst/>
                  </dgm:shape>
                </dgm:else>
              </dgm:choose>
              <dgm:presOf axis="self"/>
              <dgm:constrLst/>
              <dgm:ruleLst>
                <dgm:rule fact="NaN" max="NaN" type="primFontSz" val="5"/>
              </dgm:ruleLst>
            </dgm:layoutNode>
            <dgm:presOf/>
            <dgm:choose name="Name18">
              <dgm:if axis="ch" func="cnt" name="Name19" op="gte" ptType="node" val="1">
                <dgm:constrLst>
                  <dgm:constr for="ch" forName="parentTextArrow" refType="w" type="w"/>
                  <dgm:constr for="ch" forName="parentTextArrow" type="t"/>
                  <dgm:constr fact="0.351" for="ch" forName="parentTextArrow" refType="h" type="h"/>
                  <dgm:constr for="ch" forName="arrow" refType="w" type="w"/>
                  <dgm:constr for="ch" forName="arrow" refType="h" type="h"/>
                  <dgm:constr for="ch" forName="descendantArrow" refType="w" type="w"/>
                  <dgm:constr fact="0.65" for="ch" forName="descendantArrow" refType="h" type="b"/>
                  <dgm:constr fact="0.299" for="ch" forName="descendantArrow" refType="h" type="h"/>
                </dgm:constrLst>
              </dgm:if>
              <dgm:else name="Name20">
                <dgm:constrLst>
                  <dgm:constr for="ch" forName="parentTextArrow" refType="w" type="w"/>
                  <dgm:constr for="ch" forName="parentTextArrow" refType="h" type="h"/>
                </dgm:constrLst>
              </dgm:else>
            </dgm:choose>
            <dgm:ruleLst/>
            <dgm:choose name="Name24">
              <dgm:if axis="ch" func="cnt" name="Name25" op="gte" ptType="node" val="1">
                <dgm:layoutNode name="arrow">
                  <dgm:alg type="sp"/>
                  <dgm:shape xmlns:r="http://schemas.openxmlformats.org/officeDocument/2006/relationships" r:blip="" rot="180" type="upArrowCallout">
                    <dgm:adjLst/>
                  </dgm:shape>
                  <dgm:presOf axis="self"/>
                  <dgm:constrLst/>
                  <dgm:ruleLst/>
                </dgm:layoutNode>
                <dgm:layoutNode name="descendantArrow">
                  <dgm:shape xmlns:r="http://schemas.openxmlformats.org/officeDocument/2006/relationships" r:blip="">
                    <dgm:adjLst/>
                  </dgm:shape>
                  <dgm:choose name="Name26">
                    <dgm:if arg="dir" func="var" name="Name27" op="equ" val="norm">
                      <dgm:alg type="lin"/>
                    </dgm:if>
                    <dgm:else name="Name28">
                      <dgm:alg type="lin">
                        <dgm:param type="linDir" val="fromR"/>
                      </dgm:alg>
                    </dgm:else>
                  </dgm:choose>
                  <dgm:presOf/>
                  <dgm:constrLst>
                    <dgm:constr for="ch" forName="childTextArrow" refType="w" type="w"/>
                    <dgm:constr for="ch" forName="childTextArrow" refType="h" type="h"/>
                  </dgm:constrLst>
                  <dgm:ruleLst/>
                  <dgm:forEach axis="ch" name="Name29" ptType="node">
                    <dgm:layoutNode name="childTextArrow" styleLbl="fgAccFollowNode1">
                      <dgm:alg type="tx"/>
                      <dgm:shape xmlns:r="http://schemas.openxmlformats.org/officeDocument/2006/relationships" r:blip="" type="rect">
                        <dgm:adjLst/>
                      </dgm:shape>
                      <dgm:varLst>
                        <dgm:bulletEnabled val="1"/>
                      </dgm:varLst>
                      <dgm:presOf axis="desOrSelf" ptType="node"/>
                      <dgm:constrLst>
                        <dgm:constr fact="0.1" refType="primFontSz" type="tMarg"/>
                        <dgm:constr fact="0.1" refType="primFontSz" type="bMarg"/>
                      </dgm:constrLst>
                      <dgm:ruleLst>
                        <dgm:rule fact="NaN" max="NaN" type="primFontSz" val="5"/>
                      </dgm:ruleLst>
                    </dgm:layoutNode>
                  </dgm:forEach>
                </dgm:layoutNode>
              </dgm:if>
              <dgm:else name="Name30"/>
            </dgm:choose>
          </dgm:layoutNode>
        </dgm:else>
      </dgm:choose>
      <dgm:forEach axis="precedSib" cnt="1" name="Name31" ptType="sibTrans" st="-1">
        <dgm:layoutNode name="sp">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pri="16000" type="process"/>
    <dgm:cat pri="20000" type="list"/>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3" destOrd="0" modelId="6" srcId="0" srcOrd="2"/>
        <dgm:cxn destId="11" destOrd="0" modelId="13" srcId="1" srcOrd="0"/>
        <dgm:cxn destId="12" destOrd="0" modelId="14" srcId="1" srcOrd="1"/>
        <dgm:cxn destId="21" destOrd="0" modelId="23" srcId="2" srcOrd="0"/>
        <dgm:cxn destId="22" destOrd="0" modelId="24" srcId="2" srcOrd="1"/>
        <dgm:cxn destId="31" destOrd="0" modelId="33" srcId="3" srcOrd="0"/>
        <dgm:cxn destId="32" destOrd="0" modelId="34" srcId="3" srcOrd="1"/>
      </dgm:cxnLst>
      <dgm:bg/>
      <dgm:whole/>
    </dgm:dataModel>
  </dgm:sampData>
  <dgm:styleData>
    <dgm:dataModel>
      <dgm:ptLst>
        <dgm:pt modelId="0" type="doc"/>
        <dgm:pt modelId="1"/>
        <dgm:pt modelId="11"/>
        <dgm:pt modelId="2"/>
        <dgm:pt modelId="21"/>
      </dgm:ptLst>
      <dgm:cxnLst>
        <dgm:cxn destId="1" destOrd="0" modelId="4" srcId="0" srcOrd="0"/>
        <dgm:cxn destId="2" destOrd="0" modelId="5" srcId="0" srcOrd="1"/>
        <dgm:cxn destId="11" destOrd="0" modelId="13" srcId="1" srcOrd="0"/>
        <dgm:cxn destId="21" destOrd="0" modelId="23" srcId="2" srcOrd="0"/>
      </dgm:cxnLst>
      <dgm:bg/>
      <dgm:whole/>
    </dgm:dataModel>
  </dgm:styleData>
  <dgm:clrData>
    <dgm:dataModel>
      <dgm:ptLst>
        <dgm:pt modelId="0" type="doc"/>
        <dgm:pt modelId="1"/>
        <dgm:pt modelId="11"/>
        <dgm:pt modelId="2"/>
        <dgm:pt modelId="21"/>
        <dgm:pt modelId="3"/>
        <dgm:pt modelId="31"/>
        <dgm:pt modelId="4"/>
        <dgm:pt modelId="41"/>
      </dgm:ptLst>
      <dgm:cxnLst>
        <dgm:cxn destId="1" destOrd="0" modelId="5" srcId="0" srcOrd="0"/>
        <dgm:cxn destId="2" destOrd="0" modelId="6" srcId="0" srcOrd="1"/>
        <dgm:cxn destId="3" destOrd="0" modelId="7" srcId="0" srcOrd="2"/>
        <dgm:cxn destId="4" destOrd="0" modelId="8" srcId="0" srcOrd="3"/>
        <dgm:cxn destId="11" destOrd="0" modelId="13" srcId="1" srcOrd="0"/>
        <dgm:cxn destId="21" destOrd="0" modelId="23" srcId="2" srcOrd="0"/>
        <dgm:cxn destId="31" destOrd="0" modelId="33" srcId="3" srcOrd="0"/>
        <dgm:cxn destId="41" destOrd="0" modelId="43" srcId="4" srcOrd="0"/>
      </dgm:cxnLst>
      <dgm:bg/>
      <dgm:whole/>
    </dgm:dataModel>
  </dgm:clrData>
  <dgm:layoutNode name="Name0">
    <dgm:alg type="lin">
      <dgm:param type="linDir" val="fromB"/>
    </dgm:alg>
    <dgm:shape xmlns:r="http://schemas.openxmlformats.org/officeDocument/2006/relationships" r:blip="">
      <dgm:adjLst/>
    </dgm:shape>
    <dgm:varLst>
      <dgm:dir/>
      <dgm:animLvl val="lvl"/>
      <dgm:resizeHandles val="exact"/>
    </dgm:varLst>
    <dgm:presOf/>
    <dgm:constrLst>
      <dgm:constr for="ch" forName="boxAndChildren" refType="h" type="h"/>
      <dgm:constr fact="1.538" for="ch" forName="arrowAndChildren" op="equ" refFor="ch" refForName="boxAndChildren" refType="h" type="h"/>
      <dgm:constr for="ch" forName="arrowAndChildren" refType="w" type="w"/>
      <dgm:constr for="ch" forName="boxAndChildren" refType="w" type="w"/>
      <dgm:constr fact="-0.015" for="ch" forName="sp" refType="h" type="h"/>
      <dgm:constr for="des" forName="parentTextBox" type="primFontSz" val="65"/>
      <dgm:constr for="des" forName="parentTextArrow" op="equ" refFor="des" refForName="parentTextBox" refType="primFontSz" type="primFontSz"/>
      <dgm:constr for="des" forName="childTextArrow" type="primFontSz" val="65"/>
      <dgm:constr for="des" forName="childTextBox" op="equ" refFor="des" refForName="childTextArrow" refType="primFontSz" type="primFontSz"/>
    </dgm:constrLst>
    <dgm:ruleLst/>
    <dgm:forEach axis="ch" name="Name1" ptType="node" st="-1" step="-1">
      <dgm:choose name="Name2">
        <dgm:if axis="self" func="revPos" name="Name3" op="equ" ptType="node" val="1">
          <dgm:layoutNode name="boxAndChildren">
            <dgm:alg type="composite"/>
            <dgm:shape xmlns:r="http://schemas.openxmlformats.org/officeDocument/2006/relationships" r:blip="">
              <dgm:adjLst/>
            </dgm:shape>
            <dgm:layoutNode name="parentTextBox">
              <dgm:alg type="tx"/>
              <dgm:choose name="Name7">
                <dgm:if axis="ch" func="cnt" name="Name8" op="gte" ptType="node" val="1">
                  <dgm:shape xmlns:r="http://schemas.openxmlformats.org/officeDocument/2006/relationships" hideGeom="1" r:blip="" type="rect" zOrderOff="1">
                    <dgm:adjLst/>
                  </dgm:shape>
                </dgm:if>
                <dgm:else name="Name9">
                  <dgm:shape xmlns:r="http://schemas.openxmlformats.org/officeDocument/2006/relationships" r:blip="" type="rect">
                    <dgm:adjLst/>
                  </dgm:shape>
                </dgm:else>
              </dgm:choose>
              <dgm:presOf axis="self"/>
              <dgm:constrLst/>
              <dgm:ruleLst>
                <dgm:rule fact="NaN" max="NaN" type="primFontSz" val="5"/>
              </dgm:ruleLst>
            </dgm:layoutNode>
            <dgm:presOf/>
            <dgm:choose name="Name4">
              <dgm:if axis="ch" func="cnt" name="Name5" op="gte" ptType="node" val="1">
                <dgm:constrLst>
                  <dgm:constr for="ch" forName="parentTextBox" refType="w" type="w"/>
                  <dgm:constr fact="0.54" for="ch" forName="parentTextBox" refType="h" type="h"/>
                  <dgm:constr for="ch" forName="parentTextBox" type="t"/>
                  <dgm:constr for="ch" forName="entireBox" refType="w" type="w"/>
                  <dgm:constr for="ch" forName="entireBox" refType="h" type="h"/>
                  <dgm:constr for="ch" forName="descendantBox" refType="w" type="w"/>
                  <dgm:constr fact="0.98" for="ch" forName="descendantBox" refType="h" type="b"/>
                  <dgm:constr fact="0.46" for="ch" forName="descendantBox" refType="h" type="h"/>
                </dgm:constrLst>
              </dgm:if>
              <dgm:else name="Name6">
                <dgm:constrLst>
                  <dgm:constr for="ch" forName="parentTextBox" refType="w" type="w"/>
                  <dgm:constr for="ch" forName="parentTextBox" refType="h" type="h"/>
                </dgm:constrLst>
              </dgm:else>
            </dgm:choose>
            <dgm:ruleLst/>
            <dgm:choose name="Name10">
              <dgm:if axis="ch" func="cnt" name="Name11" op="gte" ptType="node" val="1">
                <dgm:layoutNode name="entireBox">
                  <dgm:alg type="sp"/>
                  <dgm:shape xmlns:r="http://schemas.openxmlformats.org/officeDocument/2006/relationships" r:blip="" type="rect">
                    <dgm:adjLst/>
                  </dgm:shape>
                  <dgm:presOf axis="self"/>
                  <dgm:constrLst/>
                  <dgm:ruleLst/>
                </dgm:layoutNode>
                <dgm:layoutNode name="descendantBox" styleLbl="fgAccFollowNode1">
                  <dgm:shape xmlns:r="http://schemas.openxmlformats.org/officeDocument/2006/relationships" r:blip="">
                    <dgm:adjLst/>
                  </dgm:shape>
                  <dgm:choose name="Name12">
                    <dgm:if arg="dir" func="var" name="Name13" op="equ" val="norm">
                      <dgm:alg type="lin"/>
                    </dgm:if>
                    <dgm:else name="Name14">
                      <dgm:alg type="lin">
                        <dgm:param type="linDir" val="fromR"/>
                      </dgm:alg>
                    </dgm:else>
                  </dgm:choose>
                  <dgm:presOf/>
                  <dgm:constrLst>
                    <dgm:constr for="ch" forName="childTextBox" refType="w" type="w"/>
                    <dgm:constr for="ch" forName="childTextBox" refType="h" type="h"/>
                  </dgm:constrLst>
                  <dgm:ruleLst/>
                  <dgm:forEach axis="ch" name="Name15" ptType="node">
                    <dgm:layoutNode name="childTextBox" styleLbl="fgAccFollowNode1">
                      <dgm:alg type="tx"/>
                      <dgm:shape xmlns:r="http://schemas.openxmlformats.org/officeDocument/2006/relationships" r:blip="" type="rect">
                        <dgm:adjLst/>
                      </dgm:shape>
                      <dgm:varLst>
                        <dgm:bulletEnabled val="1"/>
                      </dgm:varLst>
                      <dgm:presOf axis="desOrSelf" ptType="node"/>
                      <dgm:constrLst>
                        <dgm:constr fact="0.1" refType="primFontSz" type="tMarg"/>
                        <dgm:constr fact="0.1" refType="primFontSz" type="bMarg"/>
                      </dgm:constrLst>
                      <dgm:ruleLst>
                        <dgm:rule fact="NaN" max="NaN" type="primFontSz" val="5"/>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layoutNode name="parentTextArrow">
              <dgm:alg type="tx"/>
              <dgm:choose name="Name21">
                <dgm:if axis="ch" func="cnt" name="Name22" op="gte" ptType="node" val="1">
                  <dgm:shape xmlns:r="http://schemas.openxmlformats.org/officeDocument/2006/relationships" hideGeom="1" r:blip="" type="rect" zOrderOff="1">
                    <dgm:adjLst/>
                  </dgm:shape>
                </dgm:if>
                <dgm:else name="Name23">
                  <dgm:shape xmlns:r="http://schemas.openxmlformats.org/officeDocument/2006/relationships" r:blip="" rot="180" type="upArrowCallout">
                    <dgm:adjLst/>
                  </dgm:shape>
                </dgm:else>
              </dgm:choose>
              <dgm:presOf axis="self"/>
              <dgm:constrLst/>
              <dgm:ruleLst>
                <dgm:rule fact="NaN" max="NaN" type="primFontSz" val="5"/>
              </dgm:ruleLst>
            </dgm:layoutNode>
            <dgm:presOf/>
            <dgm:choose name="Name18">
              <dgm:if axis="ch" func="cnt" name="Name19" op="gte" ptType="node" val="1">
                <dgm:constrLst>
                  <dgm:constr for="ch" forName="parentTextArrow" refType="w" type="w"/>
                  <dgm:constr for="ch" forName="parentTextArrow" type="t"/>
                  <dgm:constr fact="0.351" for="ch" forName="parentTextArrow" refType="h" type="h"/>
                  <dgm:constr for="ch" forName="arrow" refType="w" type="w"/>
                  <dgm:constr for="ch" forName="arrow" refType="h" type="h"/>
                  <dgm:constr for="ch" forName="descendantArrow" refType="w" type="w"/>
                  <dgm:constr fact="0.65" for="ch" forName="descendantArrow" refType="h" type="b"/>
                  <dgm:constr fact="0.299" for="ch" forName="descendantArrow" refType="h" type="h"/>
                </dgm:constrLst>
              </dgm:if>
              <dgm:else name="Name20">
                <dgm:constrLst>
                  <dgm:constr for="ch" forName="parentTextArrow" refType="w" type="w"/>
                  <dgm:constr for="ch" forName="parentTextArrow" refType="h" type="h"/>
                </dgm:constrLst>
              </dgm:else>
            </dgm:choose>
            <dgm:ruleLst/>
            <dgm:choose name="Name24">
              <dgm:if axis="ch" func="cnt" name="Name25" op="gte" ptType="node" val="1">
                <dgm:layoutNode name="arrow">
                  <dgm:alg type="sp"/>
                  <dgm:shape xmlns:r="http://schemas.openxmlformats.org/officeDocument/2006/relationships" r:blip="" rot="180" type="upArrowCallout">
                    <dgm:adjLst/>
                  </dgm:shape>
                  <dgm:presOf axis="self"/>
                  <dgm:constrLst/>
                  <dgm:ruleLst/>
                </dgm:layoutNode>
                <dgm:layoutNode name="descendantArrow">
                  <dgm:shape xmlns:r="http://schemas.openxmlformats.org/officeDocument/2006/relationships" r:blip="">
                    <dgm:adjLst/>
                  </dgm:shape>
                  <dgm:choose name="Name26">
                    <dgm:if arg="dir" func="var" name="Name27" op="equ" val="norm">
                      <dgm:alg type="lin"/>
                    </dgm:if>
                    <dgm:else name="Name28">
                      <dgm:alg type="lin">
                        <dgm:param type="linDir" val="fromR"/>
                      </dgm:alg>
                    </dgm:else>
                  </dgm:choose>
                  <dgm:presOf/>
                  <dgm:constrLst>
                    <dgm:constr for="ch" forName="childTextArrow" refType="w" type="w"/>
                    <dgm:constr for="ch" forName="childTextArrow" refType="h" type="h"/>
                  </dgm:constrLst>
                  <dgm:ruleLst/>
                  <dgm:forEach axis="ch" name="Name29" ptType="node">
                    <dgm:layoutNode name="childTextArrow" styleLbl="fgAccFollowNode1">
                      <dgm:alg type="tx"/>
                      <dgm:shape xmlns:r="http://schemas.openxmlformats.org/officeDocument/2006/relationships" r:blip="" type="rect">
                        <dgm:adjLst/>
                      </dgm:shape>
                      <dgm:varLst>
                        <dgm:bulletEnabled val="1"/>
                      </dgm:varLst>
                      <dgm:presOf axis="desOrSelf" ptType="node"/>
                      <dgm:constrLst>
                        <dgm:constr fact="0.1" refType="primFontSz" type="tMarg"/>
                        <dgm:constr fact="0.1" refType="primFontSz" type="bMarg"/>
                      </dgm:constrLst>
                      <dgm:ruleLst>
                        <dgm:rule fact="NaN" max="NaN" type="primFontSz" val="5"/>
                      </dgm:ruleLst>
                    </dgm:layoutNode>
                  </dgm:forEach>
                </dgm:layoutNode>
              </dgm:if>
              <dgm:else name="Name30"/>
            </dgm:choose>
          </dgm:layoutNode>
        </dgm:else>
      </dgm:choose>
      <dgm:forEach axis="precedSib" cnt="1" name="Name31" ptType="sibTrans" s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arrow3">
  <dgm:title val=""/>
  <dgm:desc val=""/>
  <dgm:catLst>
    <dgm:cat pri="5000" type="relationship"/>
  </dgm:catLst>
  <dgm:sampData>
    <dgm:dataModel>
      <dgm:ptLst>
        <dgm:pt modelId="0" type="doc"/>
        <dgm:pt modelId="1">
          <dgm:prSet phldr="1"/>
        </dgm:pt>
        <dgm:pt modelId="2">
          <dgm:prSet phldr="1"/>
        </dgm:pt>
      </dgm:ptLst>
      <dgm:cxnLst>
        <dgm:cxn destId="1" destOrd="0" modelId="4" srcId="0" srcOrd="0"/>
        <dgm:cxn destId="2" destOrd="0" modelId="5" srcId="0" srcOrd="1"/>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Lst>
      <dgm:cxnLst>
        <dgm:cxn destId="1" destOrd="0" modelId="3" srcId="0" srcOrd="0"/>
        <dgm:cxn destId="2" destOrd="0" modelId="4" srcId="0" srcOrd="1"/>
      </dgm:cxnLst>
      <dgm:bg/>
      <dgm:whole/>
    </dgm:dataModel>
  </dgm:clrData>
  <dgm:layoutNode name="compositeShape">
    <dgm:alg type="composite">
      <dgm:param type="horzAlign" val="none"/>
      <dgm:param type="vertAlign" val="none"/>
    </dgm:alg>
    <dgm:shape xmlns:r="http://schemas.openxmlformats.org/officeDocument/2006/relationships" r:blip="">
      <dgm:adjLst/>
    </dgm:shape>
    <dgm:varLst>
      <dgm:chMax val="2"/>
      <dgm:dir/>
      <dgm:resizeHandles val="exact"/>
    </dgm:varLst>
    <dgm:presOf/>
    <dgm:choose name="Name0">
      <dgm:if arg="dir" func="var" name="Name1" op="equ" val="norm">
        <dgm:choose name="Name2">
          <dgm:if axis="ch" func="cnt" name="Name3" op="gte" ptType="node" val="2">
            <dgm:constrLst>
              <dgm:constr for="ch" forName="divider" refType="w" type="w"/>
              <dgm:constr fact="0.2" for="ch" forName="divider" refType="w" type="h"/>
              <dgm:constr fact="0.2" for="ch" forName="divider" op="gte" refType="h" type="h"/>
              <dgm:constr fact="0.4" for="ch" forName="divider" op="lte" refType="h" type="h"/>
              <dgm:constr fact="0.5" for="ch" forName="divider" refType="w" type="ctrX"/>
              <dgm:constr fact="0.5" for="ch" forName="divider" refType="h" type="ctrY"/>
              <dgm:constr fact="0.3" for="ch" forName="downArrow" refType="w" type="w"/>
              <dgm:constr fact="0.4" for="ch" forName="downArrow" refType="h" type="h"/>
              <dgm:constr fact="0.1" for="ch" forName="downArrow" refType="w" type="l"/>
              <dgm:constr fact="0.05" for="ch" forName="downArrow" refType="h" type="t"/>
              <dgm:constr fact="0.02" for="ch" forName="downArrow" refType="w" type="lOff"/>
              <dgm:constr fact="0.32" for="ch" forName="downArrowText" refType="w" type="w"/>
              <dgm:constr fact="0.42" for="ch" forName="downArrowText" refType="h" type="h"/>
              <dgm:constr for="ch" forName="downArrowText" type="t"/>
              <dgm:constr fact="0.85" for="ch" forName="downArrowText" refType="w" type="r"/>
              <dgm:constr fact="0.3" for="ch" forName="upArrow" refType="w" type="w"/>
              <dgm:constr fact="0.4" for="ch" forName="upArrow" refType="h" type="h"/>
              <dgm:constr fact="0.95" for="ch" forName="upArrow" refType="h" type="b"/>
              <dgm:constr fact="0.9" for="ch" forName="upArrow" refType="w" type="r"/>
              <dgm:constr fact="-0.02" for="ch" forName="upArrow" refType="w" type="rOff"/>
              <dgm:constr fact="0.32" for="ch" forName="upArrowText" refType="w" type="w"/>
              <dgm:constr fact="0.42" for="ch" forName="upArrowText" refType="h" type="h"/>
              <dgm:constr for="ch" forName="upArrowText" refType="h" type="b"/>
              <dgm:constr fact="0.15" for="ch" forName="upArrowText" refType="w" type="l"/>
              <dgm:constr for="ch" op="equ" ptType="node" type="primFontSz" val="65"/>
            </dgm:constrLst>
          </dgm:if>
          <dgm:else name="Name4">
            <dgm:constrLst>
              <dgm:constr fact="0.4" for="ch" forName="downArrow" refType="w" type="w"/>
              <dgm:constr fact="0.8" for="ch" forName="downArrow" refType="h" type="h"/>
              <dgm:constr fact="0.02" for="ch" forName="downArrow" refType="w" type="l"/>
              <dgm:constr fact="0.05" for="ch" forName="downArrow" refType="h" type="t"/>
              <dgm:constr fact="0.02" for="ch" forName="downArrow" refType="w" type="lOff"/>
              <dgm:constr fact="0.5" for="ch" forName="downArrowText" refType="w" type="w"/>
              <dgm:constr for="ch" forName="downArrowText" refType="h" type="h"/>
              <dgm:constr for="ch" forName="downArrowText" type="t"/>
              <dgm:constr for="ch" forName="downArrowText" refType="w" type="r"/>
              <dgm:constr for="ch" op="equ" ptType="node" type="primFontSz" val="65"/>
            </dgm:constrLst>
          </dgm:else>
        </dgm:choose>
      </dgm:if>
      <dgm:else name="Name5">
        <dgm:choose name="Name6">
          <dgm:if axis="ch" func="cnt" name="Name7" op="gte" ptType="node" val="2">
            <dgm:constrLst>
              <dgm:constr for="ch" forName="divider" refType="w" type="w"/>
              <dgm:constr fact="0.2" for="ch" forName="divider" refType="w" type="h"/>
              <dgm:constr fact="0.2" for="ch" forName="divider" op="gte" refType="h" type="h"/>
              <dgm:constr fact="0.4" for="ch" forName="divider" op="lte" refType="h" type="h"/>
              <dgm:constr fact="0.5" for="ch" forName="divider" refType="w" type="ctrX"/>
              <dgm:constr fact="0.5" for="ch" forName="divider" refType="h" type="ctrY"/>
              <dgm:constr fact="0.3" for="ch" forName="downArrow" refType="w" type="w"/>
              <dgm:constr fact="0.4" for="ch" forName="downArrow" refType="h" type="h"/>
              <dgm:constr fact="0.9" for="ch" forName="downArrow" refType="w" type="r"/>
              <dgm:constr fact="0.05" for="ch" forName="downArrow" refType="h" type="t"/>
              <dgm:constr fact="-0.02" for="ch" forName="downArrow" refType="w" type="rOff"/>
              <dgm:constr fact="0.32" for="ch" forName="downArrowText" refType="w" type="w"/>
              <dgm:constr fact="0.42" for="ch" forName="downArrowText" refType="h" type="h"/>
              <dgm:constr for="ch" forName="downArrowText" type="t"/>
              <dgm:constr fact="0.15" for="ch" forName="downArrowText" refType="w" type="l"/>
              <dgm:constr fact="0.3" for="ch" forName="upArrow" refType="w" type="w"/>
              <dgm:constr fact="0.4" for="ch" forName="upArrow" refType="h" type="h"/>
              <dgm:constr fact="0.95" for="ch" forName="upArrow" refType="h" type="b"/>
              <dgm:constr fact="0.1" for="ch" forName="upArrow" refType="w" type="l"/>
              <dgm:constr fact="0.02" for="ch" forName="upArrow" refType="w" type="lOff"/>
              <dgm:constr fact="0.32" for="ch" forName="upArrowText" refType="w" type="w"/>
              <dgm:constr fact="0.42" for="ch" forName="upArrowText" refType="h" type="h"/>
              <dgm:constr for="ch" forName="upArrowText" refType="h" type="b"/>
              <dgm:constr fact="0.85" for="ch" forName="upArrowText" refType="w" type="r"/>
              <dgm:constr for="ch" op="equ" ptType="node" type="primFontSz" val="65"/>
            </dgm:constrLst>
          </dgm:if>
          <dgm:else name="Name8">
            <dgm:constrLst>
              <dgm:constr fact="0.4" for="ch" forName="downArrow" refType="w" type="w"/>
              <dgm:constr fact="0.8" for="ch" forName="downArrow" refType="h" type="h"/>
              <dgm:constr fact="0.98" for="ch" forName="downArrow" refType="w" type="r"/>
              <dgm:constr fact="0.05" for="ch" forName="downArrow" refType="h" type="t"/>
              <dgm:constr fact="-0.02" for="ch" forName="downArrow" refType="w" type="rOff"/>
              <dgm:constr fact="0.5" for="ch" forName="downArrowText" refType="w" type="w"/>
              <dgm:constr for="ch" forName="downArrowText" refType="h" type="h"/>
              <dgm:constr for="ch" forName="downArrowText" type="t"/>
              <dgm:constr for="ch" forName="downArrowText" type="l"/>
              <dgm:constr for="ch" op="equ" ptType="node" type="primFontSz" val="65"/>
            </dgm:constrLst>
          </dgm:else>
        </dgm:choose>
      </dgm:else>
    </dgm:choose>
    <dgm:ruleLst/>
    <dgm:choose name="Name9">
      <dgm:if axis="ch" func="cnt" name="Name10" op="gte" ptType="node" val="2">
        <dgm:layoutNode name="divider" styleLbl="fgShp">
          <dgm:alg type="sp"/>
          <dgm:choose name="Name11">
            <dgm:if arg="dir" func="var" name="Name12" op="equ" val="norm">
              <dgm:shape xmlns:r="http://schemas.openxmlformats.org/officeDocument/2006/relationships" r:blip="" rot="-5" type="mathMinus">
                <dgm:adjLst/>
              </dgm:shape>
            </dgm:if>
            <dgm:else name="Name13">
              <dgm:shape xmlns:r="http://schemas.openxmlformats.org/officeDocument/2006/relationships" r:blip="" rot="5" type="mathMinus">
                <dgm:adjLst/>
              </dgm:shape>
            </dgm:else>
          </dgm:choose>
          <dgm:presOf/>
          <dgm:constrLst/>
          <dgm:ruleLst/>
        </dgm:layoutNode>
      </dgm:if>
      <dgm:else name="Name14"/>
    </dgm:choose>
    <dgm:forEach axis="ch" cnt="1" name="Name15" ptType="node">
      <dgm:layoutNode name="downArrow" styleLbl="node1">
        <dgm:alg type="sp"/>
        <dgm:shape xmlns:r="http://schemas.openxmlformats.org/officeDocument/2006/relationships" r:blip="" type="downArrow">
          <dgm:adjLst/>
        </dgm:shape>
        <dgm:presOf/>
        <dgm:constrLst/>
        <dgm:ruleLst/>
      </dgm:layoutNode>
      <dgm:layoutNode name="downArrowText" styleLbl="revTx">
        <dgm:alg type="tx">
          <dgm:param type="txAnchorVertCh" val="mid"/>
        </dgm:alg>
        <dgm:shape xmlns:r="http://schemas.openxmlformats.org/officeDocument/2006/relationships" r:blip="" type="rect">
          <dgm:adjLst/>
        </dgm:shape>
        <dgm:varLst>
          <dgm:bulletEnabled val="1"/>
        </dgm:varLst>
        <dgm:presOf axis="desOrSelf" ptType="node"/>
        <dgm:constrLst/>
        <dgm:ruleLst>
          <dgm:rule fact="NaN" max="NaN" type="primFontSz" val="5"/>
        </dgm:ruleLst>
      </dgm:layoutNode>
    </dgm:forEach>
    <dgm:forEach axis="ch" cnt="1" name="Name16" ptType="node" st="2">
      <dgm:layoutNode name="upArrow" styleLbl="node1">
        <dgm:alg type="sp"/>
        <dgm:shape xmlns:r="http://schemas.openxmlformats.org/officeDocument/2006/relationships" r:blip="" type="upArrow">
          <dgm:adjLst/>
        </dgm:shape>
        <dgm:presOf/>
        <dgm:constrLst/>
        <dgm:ruleLst/>
      </dgm:layoutNode>
      <dgm:layoutNode name="upArrowText" styleLbl="revTx">
        <dgm:alg type="tx">
          <dgm:param type="txAnchorVertCh" val="mid"/>
        </dgm:alg>
        <dgm:shape xmlns:r="http://schemas.openxmlformats.org/officeDocument/2006/relationships" r:blip="" type="rect">
          <dgm:adjLst/>
        </dgm:shape>
        <dgm:varLst>
          <dgm:bulletEnabled val="1"/>
        </dgm:varLst>
        <dgm:presOf axis="desOrSelf" ptType="node"/>
        <dgm:constrLst/>
        <dgm:ruleLst>
          <dgm:rule fact="NaN" max="NaN" type="primFontSz" val="5"/>
        </dgm:ruleLst>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4">
  <dgm:title val=""/>
  <dgm:desc val=""/>
  <dgm:catLst>
    <dgm:cat pri="16000" type="process"/>
    <dgm:cat pri="20000" type="list"/>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3" destOrd="0" modelId="6" srcId="0" srcOrd="2"/>
        <dgm:cxn destId="11" destOrd="0" modelId="13" srcId="1" srcOrd="0"/>
        <dgm:cxn destId="12" destOrd="0" modelId="14" srcId="1" srcOrd="1"/>
        <dgm:cxn destId="21" destOrd="0" modelId="23" srcId="2" srcOrd="0"/>
        <dgm:cxn destId="22" destOrd="0" modelId="24" srcId="2" srcOrd="1"/>
        <dgm:cxn destId="31" destOrd="0" modelId="33" srcId="3" srcOrd="0"/>
        <dgm:cxn destId="32" destOrd="0" modelId="34" srcId="3" srcOrd="1"/>
      </dgm:cxnLst>
      <dgm:bg/>
      <dgm:whole/>
    </dgm:dataModel>
  </dgm:sampData>
  <dgm:styleData>
    <dgm:dataModel>
      <dgm:ptLst>
        <dgm:pt modelId="0" type="doc"/>
        <dgm:pt modelId="1"/>
        <dgm:pt modelId="11"/>
        <dgm:pt modelId="2"/>
        <dgm:pt modelId="21"/>
      </dgm:ptLst>
      <dgm:cxnLst>
        <dgm:cxn destId="1" destOrd="0" modelId="4" srcId="0" srcOrd="0"/>
        <dgm:cxn destId="2" destOrd="0" modelId="5" srcId="0" srcOrd="1"/>
        <dgm:cxn destId="11" destOrd="0" modelId="13" srcId="1" srcOrd="0"/>
        <dgm:cxn destId="21" destOrd="0" modelId="23" srcId="2" srcOrd="0"/>
      </dgm:cxnLst>
      <dgm:bg/>
      <dgm:whole/>
    </dgm:dataModel>
  </dgm:styleData>
  <dgm:clrData>
    <dgm:dataModel>
      <dgm:ptLst>
        <dgm:pt modelId="0" type="doc"/>
        <dgm:pt modelId="1"/>
        <dgm:pt modelId="11"/>
        <dgm:pt modelId="2"/>
        <dgm:pt modelId="21"/>
        <dgm:pt modelId="3"/>
        <dgm:pt modelId="31"/>
        <dgm:pt modelId="4"/>
        <dgm:pt modelId="41"/>
      </dgm:ptLst>
      <dgm:cxnLst>
        <dgm:cxn destId="1" destOrd="0" modelId="5" srcId="0" srcOrd="0"/>
        <dgm:cxn destId="2" destOrd="0" modelId="6" srcId="0" srcOrd="1"/>
        <dgm:cxn destId="3" destOrd="0" modelId="7" srcId="0" srcOrd="2"/>
        <dgm:cxn destId="4" destOrd="0" modelId="8" srcId="0" srcOrd="3"/>
        <dgm:cxn destId="11" destOrd="0" modelId="13" srcId="1" srcOrd="0"/>
        <dgm:cxn destId="21" destOrd="0" modelId="23" srcId="2" srcOrd="0"/>
        <dgm:cxn destId="31" destOrd="0" modelId="33" srcId="3" srcOrd="0"/>
        <dgm:cxn destId="41" destOrd="0" modelId="43" srcId="4" srcOrd="0"/>
      </dgm:cxnLst>
      <dgm:bg/>
      <dgm:whole/>
    </dgm:dataModel>
  </dgm:clrData>
  <dgm:layoutNode name="Name0">
    <dgm:alg type="lin">
      <dgm:param type="linDir" val="fromB"/>
    </dgm:alg>
    <dgm:shape xmlns:r="http://schemas.openxmlformats.org/officeDocument/2006/relationships" r:blip="">
      <dgm:adjLst/>
    </dgm:shape>
    <dgm:varLst>
      <dgm:dir/>
      <dgm:animLvl val="lvl"/>
      <dgm:resizeHandles val="exact"/>
    </dgm:varLst>
    <dgm:presOf/>
    <dgm:constrLst>
      <dgm:constr for="ch" forName="boxAndChildren" refType="h" type="h"/>
      <dgm:constr fact="1.538" for="ch" forName="arrowAndChildren" op="equ" refFor="ch" refForName="boxAndChildren" refType="h" type="h"/>
      <dgm:constr for="ch" forName="arrowAndChildren" refType="w" type="w"/>
      <dgm:constr for="ch" forName="boxAndChildren" refType="w" type="w"/>
      <dgm:constr fact="-0.015" for="ch" forName="sp" refType="h" type="h"/>
      <dgm:constr for="des" forName="parentTextBox" type="primFontSz" val="65"/>
      <dgm:constr for="des" forName="parentTextArrow" op="equ" refFor="des" refForName="parentTextBox" refType="primFontSz" type="primFontSz"/>
      <dgm:constr for="des" forName="childTextArrow" type="primFontSz" val="65"/>
      <dgm:constr for="des" forName="childTextBox" op="equ" refFor="des" refForName="childTextArrow" refType="primFontSz" type="primFontSz"/>
    </dgm:constrLst>
    <dgm:ruleLst/>
    <dgm:forEach axis="ch" name="Name1" ptType="node" st="-1" step="-1">
      <dgm:choose name="Name2">
        <dgm:if axis="self" func="revPos" name="Name3" op="equ" ptType="node" val="1">
          <dgm:layoutNode name="boxAndChildren">
            <dgm:alg type="composite"/>
            <dgm:shape xmlns:r="http://schemas.openxmlformats.org/officeDocument/2006/relationships" r:blip="">
              <dgm:adjLst/>
            </dgm:shape>
            <dgm:layoutNode name="parentTextBox">
              <dgm:alg type="tx"/>
              <dgm:choose name="Name7">
                <dgm:if axis="ch" func="cnt" name="Name8" op="gte" ptType="node" val="1">
                  <dgm:shape xmlns:r="http://schemas.openxmlformats.org/officeDocument/2006/relationships" hideGeom="1" r:blip="" type="rect" zOrderOff="1">
                    <dgm:adjLst/>
                  </dgm:shape>
                </dgm:if>
                <dgm:else name="Name9">
                  <dgm:shape xmlns:r="http://schemas.openxmlformats.org/officeDocument/2006/relationships" r:blip="" type="rect">
                    <dgm:adjLst/>
                  </dgm:shape>
                </dgm:else>
              </dgm:choose>
              <dgm:presOf axis="self"/>
              <dgm:constrLst/>
              <dgm:ruleLst>
                <dgm:rule fact="NaN" max="NaN" type="primFontSz" val="5"/>
              </dgm:ruleLst>
            </dgm:layoutNode>
            <dgm:presOf/>
            <dgm:choose name="Name4">
              <dgm:if axis="ch" func="cnt" name="Name5" op="gte" ptType="node" val="1">
                <dgm:constrLst>
                  <dgm:constr for="ch" forName="parentTextBox" refType="w" type="w"/>
                  <dgm:constr fact="0.54" for="ch" forName="parentTextBox" refType="h" type="h"/>
                  <dgm:constr for="ch" forName="parentTextBox" type="t"/>
                  <dgm:constr for="ch" forName="entireBox" refType="w" type="w"/>
                  <dgm:constr for="ch" forName="entireBox" refType="h" type="h"/>
                  <dgm:constr for="ch" forName="descendantBox" refType="w" type="w"/>
                  <dgm:constr fact="0.98" for="ch" forName="descendantBox" refType="h" type="b"/>
                  <dgm:constr fact="0.46" for="ch" forName="descendantBox" refType="h" type="h"/>
                </dgm:constrLst>
              </dgm:if>
              <dgm:else name="Name6">
                <dgm:constrLst>
                  <dgm:constr for="ch" forName="parentTextBox" refType="w" type="w"/>
                  <dgm:constr for="ch" forName="parentTextBox" refType="h" type="h"/>
                </dgm:constrLst>
              </dgm:else>
            </dgm:choose>
            <dgm:ruleLst/>
            <dgm:choose name="Name10">
              <dgm:if axis="ch" func="cnt" name="Name11" op="gte" ptType="node" val="1">
                <dgm:layoutNode name="entireBox">
                  <dgm:alg type="sp"/>
                  <dgm:shape xmlns:r="http://schemas.openxmlformats.org/officeDocument/2006/relationships" r:blip="" type="rect">
                    <dgm:adjLst/>
                  </dgm:shape>
                  <dgm:presOf axis="self"/>
                  <dgm:constrLst/>
                  <dgm:ruleLst/>
                </dgm:layoutNode>
                <dgm:layoutNode name="descendantBox" styleLbl="fgAccFollowNode1">
                  <dgm:shape xmlns:r="http://schemas.openxmlformats.org/officeDocument/2006/relationships" r:blip="">
                    <dgm:adjLst/>
                  </dgm:shape>
                  <dgm:choose name="Name12">
                    <dgm:if arg="dir" func="var" name="Name13" op="equ" val="norm">
                      <dgm:alg type="lin"/>
                    </dgm:if>
                    <dgm:else name="Name14">
                      <dgm:alg type="lin">
                        <dgm:param type="linDir" val="fromR"/>
                      </dgm:alg>
                    </dgm:else>
                  </dgm:choose>
                  <dgm:presOf/>
                  <dgm:constrLst>
                    <dgm:constr for="ch" forName="childTextBox" refType="w" type="w"/>
                    <dgm:constr for="ch" forName="childTextBox" refType="h" type="h"/>
                  </dgm:constrLst>
                  <dgm:ruleLst/>
                  <dgm:forEach axis="ch" name="Name15" ptType="node">
                    <dgm:layoutNode name="childTextBox" styleLbl="fgAccFollowNode1">
                      <dgm:alg type="tx"/>
                      <dgm:shape xmlns:r="http://schemas.openxmlformats.org/officeDocument/2006/relationships" r:blip="" type="rect">
                        <dgm:adjLst/>
                      </dgm:shape>
                      <dgm:varLst>
                        <dgm:bulletEnabled val="1"/>
                      </dgm:varLst>
                      <dgm:presOf axis="desOrSelf" ptType="node"/>
                      <dgm:constrLst>
                        <dgm:constr fact="0.1" refType="primFontSz" type="tMarg"/>
                        <dgm:constr fact="0.1" refType="primFontSz" type="bMarg"/>
                      </dgm:constrLst>
                      <dgm:ruleLst>
                        <dgm:rule fact="NaN" max="NaN" type="primFontSz" val="5"/>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layoutNode name="parentTextArrow">
              <dgm:alg type="tx"/>
              <dgm:choose name="Name21">
                <dgm:if axis="ch" func="cnt" name="Name22" op="gte" ptType="node" val="1">
                  <dgm:shape xmlns:r="http://schemas.openxmlformats.org/officeDocument/2006/relationships" hideGeom="1" r:blip="" type="rect" zOrderOff="1">
                    <dgm:adjLst/>
                  </dgm:shape>
                </dgm:if>
                <dgm:else name="Name23">
                  <dgm:shape xmlns:r="http://schemas.openxmlformats.org/officeDocument/2006/relationships" r:blip="" rot="180" type="upArrowCallout">
                    <dgm:adjLst/>
                  </dgm:shape>
                </dgm:else>
              </dgm:choose>
              <dgm:presOf axis="self"/>
              <dgm:constrLst/>
              <dgm:ruleLst>
                <dgm:rule fact="NaN" max="NaN" type="primFontSz" val="5"/>
              </dgm:ruleLst>
            </dgm:layoutNode>
            <dgm:presOf/>
            <dgm:choose name="Name18">
              <dgm:if axis="ch" func="cnt" name="Name19" op="gte" ptType="node" val="1">
                <dgm:constrLst>
                  <dgm:constr for="ch" forName="parentTextArrow" refType="w" type="w"/>
                  <dgm:constr for="ch" forName="parentTextArrow" type="t"/>
                  <dgm:constr fact="0.351" for="ch" forName="parentTextArrow" refType="h" type="h"/>
                  <dgm:constr for="ch" forName="arrow" refType="w" type="w"/>
                  <dgm:constr for="ch" forName="arrow" refType="h" type="h"/>
                  <dgm:constr for="ch" forName="descendantArrow" refType="w" type="w"/>
                  <dgm:constr fact="0.65" for="ch" forName="descendantArrow" refType="h" type="b"/>
                  <dgm:constr fact="0.299" for="ch" forName="descendantArrow" refType="h" type="h"/>
                </dgm:constrLst>
              </dgm:if>
              <dgm:else name="Name20">
                <dgm:constrLst>
                  <dgm:constr for="ch" forName="parentTextArrow" refType="w" type="w"/>
                  <dgm:constr for="ch" forName="parentTextArrow" refType="h" type="h"/>
                </dgm:constrLst>
              </dgm:else>
            </dgm:choose>
            <dgm:ruleLst/>
            <dgm:choose name="Name24">
              <dgm:if axis="ch" func="cnt" name="Name25" op="gte" ptType="node" val="1">
                <dgm:layoutNode name="arrow">
                  <dgm:alg type="sp"/>
                  <dgm:shape xmlns:r="http://schemas.openxmlformats.org/officeDocument/2006/relationships" r:blip="" rot="180" type="upArrowCallout">
                    <dgm:adjLst/>
                  </dgm:shape>
                  <dgm:presOf axis="self"/>
                  <dgm:constrLst/>
                  <dgm:ruleLst/>
                </dgm:layoutNode>
                <dgm:layoutNode name="descendantArrow">
                  <dgm:shape xmlns:r="http://schemas.openxmlformats.org/officeDocument/2006/relationships" r:blip="">
                    <dgm:adjLst/>
                  </dgm:shape>
                  <dgm:choose name="Name26">
                    <dgm:if arg="dir" func="var" name="Name27" op="equ" val="norm">
                      <dgm:alg type="lin"/>
                    </dgm:if>
                    <dgm:else name="Name28">
                      <dgm:alg type="lin">
                        <dgm:param type="linDir" val="fromR"/>
                      </dgm:alg>
                    </dgm:else>
                  </dgm:choose>
                  <dgm:presOf/>
                  <dgm:constrLst>
                    <dgm:constr for="ch" forName="childTextArrow" refType="w" type="w"/>
                    <dgm:constr for="ch" forName="childTextArrow" refType="h" type="h"/>
                  </dgm:constrLst>
                  <dgm:ruleLst/>
                  <dgm:forEach axis="ch" name="Name29" ptType="node">
                    <dgm:layoutNode name="childTextArrow" styleLbl="fgAccFollowNode1">
                      <dgm:alg type="tx"/>
                      <dgm:shape xmlns:r="http://schemas.openxmlformats.org/officeDocument/2006/relationships" r:blip="" type="rect">
                        <dgm:adjLst/>
                      </dgm:shape>
                      <dgm:varLst>
                        <dgm:bulletEnabled val="1"/>
                      </dgm:varLst>
                      <dgm:presOf axis="desOrSelf" ptType="node"/>
                      <dgm:constrLst>
                        <dgm:constr fact="0.1" refType="primFontSz" type="tMarg"/>
                        <dgm:constr fact="0.1" refType="primFontSz" type="bMarg"/>
                      </dgm:constrLst>
                      <dgm:ruleLst>
                        <dgm:rule fact="NaN" max="NaN" type="primFontSz" val="5"/>
                      </dgm:ruleLst>
                    </dgm:layoutNode>
                  </dgm:forEach>
                </dgm:layoutNode>
              </dgm:if>
              <dgm:else name="Name30"/>
            </dgm:choose>
          </dgm:layoutNode>
        </dgm:else>
      </dgm:choose>
      <dgm:forEach axis="precedSib" cnt="1" name="Name31" ptType="sibTrans" s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pri="10300" type="simple"/>
  </dgm:catLst>
  <dgm:scene3d>
    <a:camera prst="orthographicFront"/>
    <a:lightRig dir="t" rig="threePt"/>
  </dgm:scene3d>
  <dgm:styleLbl name="node0">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lnNode1">
    <dgm:scene3d>
      <a:camera prst="orthographicFront"/>
      <a:lightRig dir="t" rig="flat"/>
    </dgm:scene3d>
    <dgm:sp3d prstMaterial="dkEdge">
      <a:bevelT h="38100" w="8200"/>
    </dgm:sp3d>
    <dgm:txPr/>
    <dgm:style>
      <a:lnRef idx="1">
        <a:scrgbClr b="0" g="0" r="0"/>
      </a:lnRef>
      <a:fillRef idx="2">
        <a:scrgbClr b="0" g="0" r="0"/>
      </a:fillRef>
      <a:effectRef idx="0">
        <a:scrgbClr b="0" g="0" r="0"/>
      </a:effectRef>
      <a:fontRef idx="minor">
        <a:schemeClr val="dk1"/>
      </a:fontRef>
    </dgm:style>
  </dgm:styleLbl>
  <dgm:styleLbl name="vennNode1">
    <dgm:scene3d>
      <a:camera prst="orthographicFront"/>
      <a:lightRig dir="t" rig="flat"/>
    </dgm:scene3d>
    <dgm:sp3d prstMaterial="dkEdge">
      <a:bevelT h="38100" w="8200"/>
    </dgm:sp3d>
    <dgm:txPr/>
    <dgm:style>
      <a:lnRef idx="0">
        <a:scrgbClr b="0" g="0" r="0"/>
      </a:lnRef>
      <a:fillRef idx="2">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node1">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node2">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node3">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node4">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fgImgPlace1">
    <dgm:scene3d>
      <a:camera prst="orthographicFront"/>
      <a:lightRig dir="t" rig="threePt"/>
    </dgm:scene3d>
    <dgm:sp3d/>
    <dgm:txPr/>
    <dgm:style>
      <a:lnRef idx="1">
        <a:scrgbClr b="0" g="0" r="0"/>
      </a:lnRef>
      <a:fillRef idx="1">
        <a:scrgbClr b="0" g="0" r="0"/>
      </a:fillRef>
      <a:effectRef idx="1">
        <a:scrgbClr b="0" g="0" r="0"/>
      </a:effectRef>
      <a:fontRef idx="minor"/>
    </dgm:style>
  </dgm:styleLbl>
  <dgm:styleLbl name="alignImgPlace1">
    <dgm:scene3d>
      <a:camera prst="orthographicFront"/>
      <a:lightRig dir="t" rig="threePt"/>
    </dgm:scene3d>
    <dgm:sp3d/>
    <dgm:txPr/>
    <dgm:style>
      <a:lnRef idx="1">
        <a:scrgbClr b="0" g="0" r="0"/>
      </a:lnRef>
      <a:fillRef idx="1">
        <a:scrgbClr b="0" g="0" r="0"/>
      </a:fillRef>
      <a:effectRef idx="1">
        <a:scrgbClr b="0" g="0" r="0"/>
      </a:effectRef>
      <a:fontRef idx="minor"/>
    </dgm:style>
  </dgm:styleLbl>
  <dgm:styleLbl name="bgImgPlace1">
    <dgm:scene3d>
      <a:camera prst="orthographicFront"/>
      <a:lightRig dir="t" rig="threePt"/>
    </dgm:scene3d>
    <dgm:sp3d/>
    <dgm:txPr/>
    <dgm:style>
      <a:lnRef idx="1">
        <a:scrgbClr b="0" g="0" r="0"/>
      </a:lnRef>
      <a:fillRef idx="1">
        <a:scrgbClr b="0" g="0" r="0"/>
      </a:fillRef>
      <a:effectRef idx="1">
        <a:scrgbClr b="0" g="0" r="0"/>
      </a:effectRef>
      <a:fontRef idx="minor"/>
    </dgm:style>
  </dgm:styleLbl>
  <dgm:styleLbl name="sibTrans2D1">
    <dgm:scene3d>
      <a:camera prst="orthographicFront"/>
      <a:lightRig dir="t" rig="threePt"/>
    </dgm:scene3d>
    <dgm:sp3d/>
    <dgm:txPr/>
    <dgm:style>
      <a:lnRef idx="0">
        <a:scrgbClr b="0" g="0" r="0"/>
      </a:lnRef>
      <a:fillRef idx="2">
        <a:scrgbClr b="0" g="0" r="0"/>
      </a:fillRef>
      <a:effectRef idx="1">
        <a:scrgbClr b="0" g="0" r="0"/>
      </a:effectRef>
      <a:fontRef idx="minor">
        <a:schemeClr val="dk1"/>
      </a:fontRef>
    </dgm:style>
  </dgm:styleLbl>
  <dgm:styleLbl name="fgSibTrans2D1">
    <dgm:scene3d>
      <a:camera prst="orthographicFront"/>
      <a:lightRig dir="t" rig="threePt"/>
    </dgm:scene3d>
    <dgm:sp3d/>
    <dgm:txPr/>
    <dgm:style>
      <a:lnRef idx="0">
        <a:scrgbClr b="0" g="0" r="0"/>
      </a:lnRef>
      <a:fillRef idx="2">
        <a:scrgbClr b="0" g="0" r="0"/>
      </a:fillRef>
      <a:effectRef idx="1">
        <a:scrgbClr b="0" g="0" r="0"/>
      </a:effectRef>
      <a:fontRef idx="minor">
        <a:schemeClr val="dk1"/>
      </a:fontRef>
    </dgm:style>
  </dgm:styleLbl>
  <dgm:styleLbl name="bgSibTrans2D1">
    <dgm:scene3d>
      <a:camera prst="orthographicFront"/>
      <a:lightRig dir="t" rig="threePt"/>
    </dgm:scene3d>
    <dgm:sp3d/>
    <dgm:txPr/>
    <dgm:style>
      <a:lnRef idx="0">
        <a:scrgbClr b="0" g="0" r="0"/>
      </a:lnRef>
      <a:fillRef idx="2">
        <a:scrgbClr b="0" g="0" r="0"/>
      </a:fillRef>
      <a:effectRef idx="1">
        <a:scrgbClr b="0" g="0" r="0"/>
      </a:effectRef>
      <a:fontRef idx="minor">
        <a:schemeClr val="dk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1">
        <a:scrgbClr b="0" g="0" r="0"/>
      </a:lnRef>
      <a:fillRef idx="2">
        <a:scrgbClr b="0" g="0" r="0"/>
      </a:fillRef>
      <a:effectRef idx="1">
        <a:scrgbClr b="0" g="0" r="0"/>
      </a:effectRef>
      <a:fontRef idx="minor"/>
    </dgm:style>
  </dgm:styleLbl>
  <dgm:styleLbl name="asst0">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asst1">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asst2">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asst3">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asst4">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parChTrans2D1">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parChTrans2D2">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parChTrans2D3">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parChTrans2D4">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1">
        <a:scrgbClr b="0" g="0" r="0"/>
      </a:lnRef>
      <a:fillRef idx="2">
        <a:scrgbClr b="0" g="0" r="0"/>
      </a:fillRef>
      <a:effectRef idx="0">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1">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1">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flat"/>
    </dgm:scene3d>
    <dgm:sp3d prstMaterial="dkEdge">
      <a:bevelT h="38100" w="8200"/>
    </dgm:sp3d>
    <dgm:txPr/>
    <dgm:style>
      <a:lnRef idx="1">
        <a:scrgbClr b="0" g="0" r="0"/>
      </a:lnRef>
      <a:fillRef idx="2">
        <a:scrgbClr b="0" g="0" r="0"/>
      </a:fillRef>
      <a:effectRef idx="1">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CD369F7E-E77D-4484-9420-BA3E7F3861BC}" type="datetimeFigureOut">
              <a:rPr lang="en-US" smtClean="0"/>
              <a:t>3/28/2023</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45FF776C-AC3F-411F-963D-2A6B6BF603B0}" type="slidenum">
              <a:rPr lang="en-US" smtClean="0"/>
              <a:t>‹#›</a:t>
            </a:fld>
            <a:endParaRPr lang="en-US"/>
          </a:p>
        </p:txBody>
      </p:sp>
    </p:spTree>
    <p:extLst>
      <p:ext uri="{BB962C8B-B14F-4D97-AF65-F5344CB8AC3E}">
        <p14:creationId xmlns:p14="http://schemas.microsoft.com/office/powerpoint/2010/main" val="2916054960"/>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_rels/notesSlide15.xml.rels><?xml version="1.0" encoding="UTF-8" standalone="yes"?><Relationships xmlns="http://schemas.openxmlformats.org/package/2006/relationships"><Relationship Id="rId2" Target="../slides/slide15.xml" Type="http://schemas.openxmlformats.org/officeDocument/2006/relationships/slide"/><Relationship Id="rId1" Target="../notesMasters/notesMaster1.xml" Type="http://schemas.openxmlformats.org/officeDocument/2006/relationships/notesMaster"/></Relationships>
</file>

<file path=ppt/notesSlides/_rels/notesSlide16.xml.rels><?xml version="1.0" encoding="UTF-8" standalone="yes"?><Relationships xmlns="http://schemas.openxmlformats.org/package/2006/relationships"><Relationship Id="rId2" Target="../slides/slide16.xml" Type="http://schemas.openxmlformats.org/officeDocument/2006/relationships/slide"/><Relationship Id="rId1" Target="../notesMasters/notesMaster1.xml" Type="http://schemas.openxmlformats.org/officeDocument/2006/relationships/notesMaster"/></Relationships>
</file>

<file path=ppt/notesSlides/_rels/notesSlide17.xml.rels><?xml version="1.0" encoding="UTF-8" standalone="yes"?><Relationships xmlns="http://schemas.openxmlformats.org/package/2006/relationships"><Relationship Id="rId2" Target="../slides/slide17.xml" Type="http://schemas.openxmlformats.org/officeDocument/2006/relationships/slide"/><Relationship Id="rId1" Target="../notesMasters/notesMaster1.xml" Type="http://schemas.openxmlformats.org/officeDocument/2006/relationships/notesMaster"/></Relationships>
</file>

<file path=ppt/notesSlides/_rels/notesSlide18.xml.rels><?xml version="1.0" encoding="UTF-8" standalone="yes"?><Relationships xmlns="http://schemas.openxmlformats.org/package/2006/relationships"><Relationship Id="rId2" Target="../slides/slide18.xml" Type="http://schemas.openxmlformats.org/officeDocument/2006/relationships/slide"/><Relationship Id="rId1" Target="../notesMasters/notesMaster1.xml" Type="http://schemas.openxmlformats.org/officeDocument/2006/relationships/notesMaster"/></Relationships>
</file>

<file path=ppt/notesSlides/_rels/notesSlide19.xml.rels><?xml version="1.0" encoding="UTF-8" standalone="yes"?><Relationships xmlns="http://schemas.openxmlformats.org/package/2006/relationships"><Relationship Id="rId2" Target="../slides/slide19.xml" Type="http://schemas.openxmlformats.org/officeDocument/2006/relationships/slide"/><Relationship Id="rId1" Target="../notesMasters/notesMaster1.xml" Type="http://schemas.openxmlformats.org/officeDocument/2006/relationships/notesMaster"/></Relationships>
</file>

<file path=ppt/notesSlides/_rels/notesSlide20.xml.rels><?xml version="1.0" encoding="UTF-8" standalone="yes"?><Relationships xmlns="http://schemas.openxmlformats.org/package/2006/relationships"><Relationship Id="rId2" Target="../slides/slide20.xml" Type="http://schemas.openxmlformats.org/officeDocument/2006/relationships/slide"/><Relationship Id="rId1" Target="../notesMasters/notesMaster1.xml" Type="http://schemas.openxmlformats.org/officeDocument/2006/relationships/notesMaster"/></Relationships>
</file>

<file path=ppt/notesSlides/_rels/notesSlide21.xml.rels><?xml version="1.0" encoding="UTF-8" standalone="yes"?><Relationships xmlns="http://schemas.openxmlformats.org/package/2006/relationships"><Relationship Id="rId2" Target="../slides/slide2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1" dirty="0" lang="en-GB" sz="1800">
                <a:latin charset="0" panose="020B0604020202020204" pitchFamily="34" typeface="Arial"/>
                <a:cs charset="0" panose="020B0604020202020204" pitchFamily="34" typeface="Arial"/>
              </a:rPr>
              <a:t>Introduction:</a:t>
            </a:r>
          </a:p>
        </p:txBody>
      </p:sp>
      <p:sp>
        <p:nvSpPr>
          <p:cNvPr id="4" name="Slide Number Placeholder 3"/>
          <p:cNvSpPr>
            <a:spLocks noGrp="1"/>
          </p:cNvSpPr>
          <p:nvPr>
            <p:ph idx="5" sz="quarter" type="sldNum"/>
          </p:nvPr>
        </p:nvSpPr>
        <p:spPr/>
        <p:txBody>
          <a:bodyPr numCol="1"/>
          <a:lstStyle/>
          <a:p>
            <a:fld id="{45FF776C-AC3F-411F-963D-2A6B6BF603B0}" type="slidenum">
              <a:rPr lang="en-US" smtClean="0"/>
              <a:t>1</a:t>
            </a:fld>
            <a:endParaRPr lang="en-US"/>
          </a:p>
        </p:txBody>
      </p:sp>
    </p:spTree>
    <p:extLst>
      <p:ext uri="{BB962C8B-B14F-4D97-AF65-F5344CB8AC3E}">
        <p14:creationId xmlns:p14="http://schemas.microsoft.com/office/powerpoint/2010/main" val="2471989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b="1" dirty="0" kern="1200" lang="en-US" sz="1400">
                <a:solidFill>
                  <a:schemeClr val="tx1"/>
                </a:solidFill>
                <a:effectLst/>
                <a:latin typeface="+mn-lt"/>
                <a:ea typeface="+mn-ea"/>
                <a:cs typeface="+mn-cs"/>
              </a:rPr>
              <a:t>Diversity:</a:t>
            </a:r>
          </a:p>
          <a:p>
            <a:pPr algn="l" indent="0" marL="0" marR="0">
              <a:lnSpc>
                <a:spcPct val="100000"/>
              </a:lnSpc>
              <a:spcBef>
                <a:spcPts val="0"/>
              </a:spcBef>
              <a:spcAft>
                <a:spcPts val="0"/>
              </a:spcAft>
              <a:buNone/>
            </a:pPr>
            <a:r>
              <a:rPr/>
              <a:t>Blackpool is committed to ensuring equality of access and opportunity for the population of Blackpool and providing and improving quality service for all. They are dedicated to challenging all forms of discrimination and inequality and do not discrimate on the grounds of : Age, Race, Sex, Gender identity, Religion, Disability and Sexual orientation.</a:t>
            </a:r>
          </a:p>
        </p:txBody>
      </p:sp>
      <p:sp>
        <p:nvSpPr>
          <p:cNvPr id="4" name="Slide Number Placeholder 3"/>
          <p:cNvSpPr>
            <a:spLocks noGrp="1"/>
          </p:cNvSpPr>
          <p:nvPr>
            <p:ph idx="10" sz="quarter" type="sldNum"/>
          </p:nvPr>
        </p:nvSpPr>
        <p:spPr/>
        <p:txBody>
          <a:bodyPr numCol="1"/>
          <a:lstStyle/>
          <a:p>
            <a:fld id="{45FF776C-AC3F-411F-963D-2A6B6BF603B0}" type="slidenum">
              <a:rPr lang="en-US" smtClean="0"/>
              <a:t>2</a:t>
            </a:fld>
            <a:endParaRPr lang="en-US"/>
          </a:p>
        </p:txBody>
      </p:sp>
    </p:spTree>
    <p:extLst>
      <p:ext uri="{BB962C8B-B14F-4D97-AF65-F5344CB8AC3E}">
        <p14:creationId xmlns:p14="http://schemas.microsoft.com/office/powerpoint/2010/main" val="396420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Blackpool was a tourism-based community but currently, this community is focusing on another sector for development. However, the existing social and health condition makes it vulnerable to optimum development. The condition of this community is not up to the mark.</a:t>
            </a:r>
            <a:endParaRPr dirty="0" kern="1200" lang="en-US"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45FF776C-AC3F-411F-963D-2A6B6BF603B0}" type="slidenum">
              <a:rPr lang="en-US" smtClean="0"/>
              <a:t>3</a:t>
            </a:fld>
            <a:endParaRPr lang="en-US"/>
          </a:p>
        </p:txBody>
      </p:sp>
    </p:spTree>
    <p:extLst>
      <p:ext uri="{BB962C8B-B14F-4D97-AF65-F5344CB8AC3E}">
        <p14:creationId xmlns:p14="http://schemas.microsoft.com/office/powerpoint/2010/main" val="2708170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Blackpool’s current health and social condition are not satisfactory. This community is marked by various negative issues in the health and social sector. Thus, it is important to deeply analyse the health and social care need of this community and make the change here.</a:t>
            </a:r>
            <a:endParaRPr dirty="0" kern="1200" lang="en-US"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45FF776C-AC3F-411F-963D-2A6B6BF603B0}" type="slidenum">
              <a:rPr lang="en-US" smtClean="0"/>
              <a:t>4</a:t>
            </a:fld>
            <a:endParaRPr lang="en-US"/>
          </a:p>
        </p:txBody>
      </p:sp>
    </p:spTree>
    <p:extLst>
      <p:ext uri="{BB962C8B-B14F-4D97-AF65-F5344CB8AC3E}">
        <p14:creationId xmlns:p14="http://schemas.microsoft.com/office/powerpoint/2010/main" val="1695387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indent="0" marL="0" marR="0">
              <a:lnSpc>
                <a:spcPct val="100000"/>
              </a:lnSpc>
              <a:spcBef>
                <a:spcPts val="0"/>
              </a:spcBef>
              <a:spcAft>
                <a:spcPts val="0"/>
              </a:spcAft>
              <a:buNone/>
            </a:pPr>
            <a:r>
              <a:rPr sz="1200">
                <a:solidFill>
                  <a:schemeClr val="tx1"/>
                </a:solidFill>
                <a:latin typeface="+mn-lt"/>
              </a:rPr>
              <a:t>Problem:</a:t>
            </a:r>
          </a:p>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community is experiencing a poor state of health condition and limited access to health care and services. There is also inequality and discrimination in this sector. Social care also needs attention as the existing social condition is also not in a good state.</a:t>
            </a:r>
            <a:endParaRPr dirty="0" kern="1200" lang="en-US" sz="1200">
              <a:solidFill>
                <a:schemeClr val="tx1"/>
              </a:solidFill>
              <a:effectLst/>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5</a:t>
            </a:fld>
            <a:endParaRPr lang="en-US"/>
          </a:p>
        </p:txBody>
      </p:sp>
    </p:spTree>
    <p:extLst>
      <p:ext uri="{BB962C8B-B14F-4D97-AF65-F5344CB8AC3E}">
        <p14:creationId xmlns:p14="http://schemas.microsoft.com/office/powerpoint/2010/main" val="3646633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People in the community are living with high health risks. The income capacity in this community is poor and also there is a higher rate of unemployment. Education and other related facilities are not much available here. This condition increases the ill health rate here.</a:t>
            </a:r>
            <a:endParaRPr dirty="0" kern="1200" lang="en-US" sz="1200">
              <a:solidFill>
                <a:schemeClr val="tx1"/>
              </a:solidFill>
              <a:effectLst/>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6</a:t>
            </a:fld>
            <a:endParaRPr lang="en-US"/>
          </a:p>
        </p:txBody>
      </p:sp>
    </p:spTree>
    <p:extLst>
      <p:ext uri="{BB962C8B-B14F-4D97-AF65-F5344CB8AC3E}">
        <p14:creationId xmlns:p14="http://schemas.microsoft.com/office/powerpoint/2010/main" val="1048525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Different factors directly affect the health and social condition of the community. The location of a community is very crucial as urban areas get higher privileges than rural ones. The culture of the community also affects social norms and behaviour. Policy and rules for health care are important to guide people. People have to suffer from existing health risks which is also a concerning fact there.</a:t>
            </a:r>
            <a:endParaRPr dirty="0" kern="1200" lang="en-US" sz="1200">
              <a:solidFill>
                <a:schemeClr val="tx1"/>
              </a:solidFill>
              <a:effectLst/>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7</a:t>
            </a:fld>
            <a:endParaRPr lang="en-US"/>
          </a:p>
        </p:txBody>
      </p:sp>
    </p:spTree>
    <p:extLst>
      <p:ext uri="{BB962C8B-B14F-4D97-AF65-F5344CB8AC3E}">
        <p14:creationId xmlns:p14="http://schemas.microsoft.com/office/powerpoint/2010/main" val="658263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t>Demographics of Blackpool:</a:t>
            </a:r>
            <a:endParaRPr dirty="0" kern="1200" lang="en-US" sz="1200">
              <a:solidFill>
                <a:schemeClr val="tx1"/>
              </a:solidFill>
              <a:effectLst/>
              <a:latin typeface="+mn-lt"/>
              <a:ea typeface="+mn-ea"/>
              <a:cs typeface="+mn-cs"/>
            </a:endParaRPr>
          </a:p>
          <a:p>
            <a:pPr algn="l" indent="0" marL="0" marR="0">
              <a:lnSpc>
                <a:spcPct val="100000"/>
              </a:lnSpc>
              <a:spcBef>
                <a:spcPts val="0"/>
              </a:spcBef>
              <a:spcAft>
                <a:spcPts val="0"/>
              </a:spcAft>
              <a:buNone/>
            </a:pPr>
            <a:r>
              <a:rPr/>
              <a:t>69.500 males were living there in 2021(49.29% of the total). 71.400 females were living there in 2021 (50.64% of the total).</a:t>
            </a:r>
          </a:p>
        </p:txBody>
      </p:sp>
      <p:sp>
        <p:nvSpPr>
          <p:cNvPr id="4" name="Slide Number Placeholder 3"/>
          <p:cNvSpPr>
            <a:spLocks noGrp="1"/>
          </p:cNvSpPr>
          <p:nvPr>
            <p:ph idx="10" sz="quarter" type="sldNum"/>
          </p:nvPr>
        </p:nvSpPr>
        <p:spPr/>
        <p:txBody>
          <a:bodyPr numCol="1"/>
          <a:lstStyle/>
          <a:p>
            <a:fld id="{45FF776C-AC3F-411F-963D-2A6B6BF603B0}" type="slidenum">
              <a:rPr lang="en-US" smtClean="0"/>
              <a:t>8</a:t>
            </a:fld>
            <a:endParaRPr lang="en-US"/>
          </a:p>
        </p:txBody>
      </p:sp>
    </p:spTree>
    <p:extLst>
      <p:ext uri="{BB962C8B-B14F-4D97-AF65-F5344CB8AC3E}">
        <p14:creationId xmlns:p14="http://schemas.microsoft.com/office/powerpoint/2010/main" val="730244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Law and regulation help to guide the community. The UK government already introduced various laws related to health and local authorities also follow them. There needs to make some personalization and localization of these rules to satisfy the need of the community.</a:t>
            </a:r>
            <a:endParaRPr dirty="0" kern="1200" lang="en-US" sz="1200">
              <a:solidFill>
                <a:schemeClr val="tx1"/>
              </a:solidFill>
              <a:effectLst/>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9</a:t>
            </a:fld>
            <a:endParaRPr lang="en-US"/>
          </a:p>
        </p:txBody>
      </p:sp>
    </p:spTree>
    <p:extLst>
      <p:ext uri="{BB962C8B-B14F-4D97-AF65-F5344CB8AC3E}">
        <p14:creationId xmlns:p14="http://schemas.microsoft.com/office/powerpoint/2010/main" val="887838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Culture plays a crucial role in shaping a community’s social norms. Superstition and social prejudices deteriorate the health condition of the community. People make bad habits normal by living in the existing culture in a bad manner.</a:t>
            </a:r>
            <a:endParaRPr dirty="0" kern="1200" lang="en-US" sz="1200">
              <a:solidFill>
                <a:schemeClr val="tx1"/>
              </a:solidFill>
              <a:effectLst/>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10</a:t>
            </a:fld>
            <a:endParaRPr lang="en-US"/>
          </a:p>
        </p:txBody>
      </p:sp>
    </p:spTree>
    <p:extLst>
      <p:ext uri="{BB962C8B-B14F-4D97-AF65-F5344CB8AC3E}">
        <p14:creationId xmlns:p14="http://schemas.microsoft.com/office/powerpoint/2010/main" val="26837570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Prevalent health conditions make it difficult for the community to focus on development. It is difficult for the community to overcome existing health problems all at once. As a result, a long-term plan is required to bring positive change in this community.</a:t>
            </a:r>
            <a:endParaRPr dirty="0" kern="1200" lang="en-US"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45FF776C-AC3F-411F-963D-2A6B6BF603B0}" type="slidenum">
              <a:rPr lang="en-US" smtClean="0"/>
              <a:t>11</a:t>
            </a:fld>
            <a:endParaRPr lang="en-US"/>
          </a:p>
        </p:txBody>
      </p:sp>
    </p:spTree>
    <p:extLst>
      <p:ext uri="{BB962C8B-B14F-4D97-AF65-F5344CB8AC3E}">
        <p14:creationId xmlns:p14="http://schemas.microsoft.com/office/powerpoint/2010/main" val="1326447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The development of the health sector is directly linked with the education sector of the existing community. The health sector tries to develop equally so that all the people inside the community have access to health services. Availability of the required material for health service and a platform to make it accessible to them.</a:t>
            </a: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12</a:t>
            </a:fld>
            <a:endParaRPr lang="en-US"/>
          </a:p>
        </p:txBody>
      </p:sp>
    </p:spTree>
    <p:extLst>
      <p:ext uri="{BB962C8B-B14F-4D97-AF65-F5344CB8AC3E}">
        <p14:creationId xmlns:p14="http://schemas.microsoft.com/office/powerpoint/2010/main" val="4184749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The community development process is started through the identification of needs. Needs can be different in a different communities. Currently, community development is tied to health, education, and another sector. The digital platform is associated with the community development process. Many people relate to the process and some take part voluntarily.</a:t>
            </a: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13</a:t>
            </a:fld>
            <a:endParaRPr lang="en-US"/>
          </a:p>
        </p:txBody>
      </p:sp>
    </p:spTree>
    <p:extLst>
      <p:ext uri="{BB962C8B-B14F-4D97-AF65-F5344CB8AC3E}">
        <p14:creationId xmlns:p14="http://schemas.microsoft.com/office/powerpoint/2010/main" val="144474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There needs to take some prompt activities to change the current situation and make a good healthy environment in this community. There needs to act such as connecting people in different health-related activities and pooling them for volunteering. The local authority must also be strong enough to satisfy the health and social care need. </a:t>
            </a:r>
            <a:endParaRPr dirty="0" kern="1200" lang="en-US" sz="1200">
              <a:solidFill>
                <a:schemeClr val="tx1"/>
              </a:solidFill>
              <a:effectLst/>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14</a:t>
            </a:fld>
            <a:endParaRPr lang="en-US"/>
          </a:p>
        </p:txBody>
      </p:sp>
    </p:spTree>
    <p:extLst>
      <p:ext uri="{BB962C8B-B14F-4D97-AF65-F5344CB8AC3E}">
        <p14:creationId xmlns:p14="http://schemas.microsoft.com/office/powerpoint/2010/main" val="20359138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People in the community must work hand in hand to make a good environment in society. There need to develop their skill and knowledge about their health needs. It will be impossible if people in the community do not know basic health issues and social care. As a result, it is become important to influence them to develop skills.</a:t>
            </a:r>
            <a:endParaRPr dirty="0" kern="1200" lang="en-US" sz="1200">
              <a:solidFill>
                <a:schemeClr val="tx1"/>
              </a:solidFill>
              <a:effectLst/>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15</a:t>
            </a:fld>
            <a:endParaRPr lang="en-US"/>
          </a:p>
        </p:txBody>
      </p:sp>
    </p:spTree>
    <p:extLst>
      <p:ext uri="{BB962C8B-B14F-4D97-AF65-F5344CB8AC3E}">
        <p14:creationId xmlns:p14="http://schemas.microsoft.com/office/powerpoint/2010/main" val="17681430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Active participation will develop the social condition of the community and make it a better place to live in. active people will participate in different activities to develop the condition of others. As a result, volunteering can play a crucial role to satisfy the needs of social and health care.</a:t>
            </a:r>
            <a:endParaRPr dirty="0" kern="1200" lang="en-US" sz="1200">
              <a:solidFill>
                <a:schemeClr val="tx1"/>
              </a:solidFill>
              <a:effectLst/>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16</a:t>
            </a:fld>
            <a:endParaRPr lang="en-US"/>
          </a:p>
        </p:txBody>
      </p:sp>
    </p:spTree>
    <p:extLst>
      <p:ext uri="{BB962C8B-B14F-4D97-AF65-F5344CB8AC3E}">
        <p14:creationId xmlns:p14="http://schemas.microsoft.com/office/powerpoint/2010/main" val="3210164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local authority must play a vital role to reshape the health and social condition of the community. They are directly connected with a central authority and can ask for help and support from the community. They can also take different initiatives to develop the condition of the community.</a:t>
            </a:r>
            <a:endParaRPr dirty="0" kern="1200" lang="en-US"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45FF776C-AC3F-411F-963D-2A6B6BF603B0}" type="slidenum">
              <a:rPr lang="en-US" smtClean="0"/>
              <a:t>17</a:t>
            </a:fld>
            <a:endParaRPr lang="en-US"/>
          </a:p>
        </p:txBody>
      </p:sp>
    </p:spTree>
    <p:extLst>
      <p:ext uri="{BB962C8B-B14F-4D97-AF65-F5344CB8AC3E}">
        <p14:creationId xmlns:p14="http://schemas.microsoft.com/office/powerpoint/2010/main" val="28752276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Some factors directly affect the health program in the community, and these have strong ties to this process. The environment of the community, as well as its social behavior, affects the health service in the community. </a:t>
            </a:r>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18</a:t>
            </a:fld>
            <a:endParaRPr lang="en-US"/>
          </a:p>
        </p:txBody>
      </p:sp>
    </p:spTree>
    <p:extLst>
      <p:ext uri="{BB962C8B-B14F-4D97-AF65-F5344CB8AC3E}">
        <p14:creationId xmlns:p14="http://schemas.microsoft.com/office/powerpoint/2010/main" val="17247666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Both service receivers and providers face some obstacles such as shame, fear, and other superstition inside people’s minds. Education in that community is also an important part of here. Sometimes service providers lose interest or time constraints reduce their service quality. There are different platforms for communication in the community.</a:t>
            </a:r>
          </a:p>
        </p:txBody>
      </p:sp>
      <p:sp>
        <p:nvSpPr>
          <p:cNvPr id="4" name="Slide Number Placeholder 3"/>
          <p:cNvSpPr>
            <a:spLocks noGrp="1"/>
          </p:cNvSpPr>
          <p:nvPr>
            <p:ph idx="10" sz="quarter" type="sldNum"/>
          </p:nvPr>
        </p:nvSpPr>
        <p:spPr/>
        <p:txBody>
          <a:bodyPr numCol="1"/>
          <a:lstStyle/>
          <a:p>
            <a:fld id="{45FF776C-AC3F-411F-963D-2A6B6BF603B0}" type="slidenum">
              <a:rPr lang="en-US" smtClean="0"/>
              <a:t>19</a:t>
            </a:fld>
            <a:endParaRPr lang="en-US"/>
          </a:p>
        </p:txBody>
      </p:sp>
    </p:spTree>
    <p:extLst>
      <p:ext uri="{BB962C8B-B14F-4D97-AF65-F5344CB8AC3E}">
        <p14:creationId xmlns:p14="http://schemas.microsoft.com/office/powerpoint/2010/main" val="1041632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Communication is the keyway to address the need of the community, but certain issues hinder the process. People may feel shy and will not ask for their needs as they lack education and understanding capacity. It also becomes difficult when the service provider failed to make effective communication due to time constraints or level of interest. Some policies must be developed to address these issues.</a:t>
            </a:r>
            <a:endParaRPr dirty="0" kern="1200" lang="en-US"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10" sz="quarter" type="sldNum"/>
          </p:nvPr>
        </p:nvSpPr>
        <p:spPr/>
        <p:txBody>
          <a:bodyPr numCol="1"/>
          <a:lstStyle/>
          <a:p>
            <a:fld id="{45FF776C-AC3F-411F-963D-2A6B6BF603B0}" type="slidenum">
              <a:rPr lang="en-US" smtClean="0"/>
              <a:t>20</a:t>
            </a:fld>
            <a:endParaRPr lang="en-US"/>
          </a:p>
        </p:txBody>
      </p:sp>
    </p:spTree>
    <p:extLst>
      <p:ext uri="{BB962C8B-B14F-4D97-AF65-F5344CB8AC3E}">
        <p14:creationId xmlns:p14="http://schemas.microsoft.com/office/powerpoint/2010/main" val="21868150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dirty="0" kern="1200" lang="en-US" sz="1200">
                <a:solidFill>
                  <a:schemeClr val="tx1"/>
                </a:solidFill>
                <a:effectLst/>
                <a:latin typeface="+mn-lt"/>
                <a:ea typeface="+mn-ea"/>
                <a:cs typeface="+mn-cs"/>
              </a:rPr>
              <a:t>There are various digital platforms such as media sharing and online review platforms. Social networking is currently an important part of there as many people in the community are connected through different social sites. It makes a common platform for the service provider to reach people easily. Digital platforms also help to build a better community by ensuring better supply.</a:t>
            </a:r>
          </a:p>
          <a:p>
            <a:endParaRPr dirty="0" lang="en-US"/>
          </a:p>
        </p:txBody>
      </p:sp>
      <p:sp>
        <p:nvSpPr>
          <p:cNvPr id="4" name="Slide Number Placeholder 3"/>
          <p:cNvSpPr>
            <a:spLocks noGrp="1"/>
          </p:cNvSpPr>
          <p:nvPr>
            <p:ph idx="10" sz="quarter" type="sldNum"/>
          </p:nvPr>
        </p:nvSpPr>
        <p:spPr/>
        <p:txBody>
          <a:bodyPr numCol="1"/>
          <a:lstStyle/>
          <a:p>
            <a:fld id="{45FF776C-AC3F-411F-963D-2A6B6BF603B0}" type="slidenum">
              <a:rPr lang="en-US" smtClean="0"/>
              <a:t>21</a:t>
            </a:fld>
            <a:endParaRPr lang="en-US"/>
          </a:p>
        </p:txBody>
      </p:sp>
    </p:spTree>
    <p:extLst>
      <p:ext uri="{BB962C8B-B14F-4D97-AF65-F5344CB8AC3E}">
        <p14:creationId xmlns:p14="http://schemas.microsoft.com/office/powerpoint/2010/main" val="419287460"/>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numCol="1"/>
          <a:lstStyle>
            <a:lvl1pPr algn="ctr">
              <a:defRPr sz="6000"/>
            </a:lvl1pPr>
          </a:lstStyle>
          <a:p>
            <a:r>
              <a:rPr lang="en-US"/>
              <a:t>Click to edit Master title style</a:t>
            </a:r>
          </a:p>
        </p:txBody>
      </p:sp>
      <p:sp>
        <p:nvSpPr>
          <p:cNvPr id="3" name="Subtitle 2"/>
          <p:cNvSpPr>
            <a:spLocks noGrp="1"/>
          </p:cNvSpPr>
          <p:nvPr>
            <p:ph idx="1" type="subTitle"/>
          </p:nvPr>
        </p:nvSpPr>
        <p:spPr>
          <a:xfrm>
            <a:off x="1524000" y="3602038"/>
            <a:ext cx="9144000" cy="1655762"/>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4" name="Date Placeholder 3"/>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3314677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1510729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9"/>
            <a:ext cx="10515600" cy="2852737"/>
          </a:xfrm>
        </p:spPr>
        <p:txBody>
          <a:bodyPr anchor="b" numCol="1"/>
          <a:lstStyle>
            <a:lvl1pPr>
              <a:defRPr sz="6000"/>
            </a:lvl1pPr>
          </a:lstStyle>
          <a:p>
            <a:r>
              <a:rPr lang="en-US"/>
              <a:t>Click to edit Master title style</a:t>
            </a:r>
          </a:p>
        </p:txBody>
      </p:sp>
      <p:sp>
        <p:nvSpPr>
          <p:cNvPr id="3" name="Text Placeholder 2"/>
          <p:cNvSpPr>
            <a:spLocks noGrp="1"/>
          </p:cNvSpPr>
          <p:nvPr>
            <p:ph idx="1" type="body"/>
          </p:nvPr>
        </p:nvSpPr>
        <p:spPr>
          <a:xfrm>
            <a:off x="831850" y="4589464"/>
            <a:ext cx="10515600" cy="1500187"/>
          </a:xfrm>
        </p:spPr>
        <p:txBody>
          <a:bodyPr numCol="1"/>
          <a:lstStyle>
            <a:lvl1pPr indent="0" marL="0">
              <a:buNone/>
              <a:defRPr sz="24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1320280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sz="half"/>
          </p:nvPr>
        </p:nvSpPr>
        <p:spPr>
          <a:xfrm>
            <a:off x="838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idx="2" sz="half"/>
          </p:nvPr>
        </p:nvSpPr>
        <p:spPr>
          <a:xfrm>
            <a:off x="6172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3007191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6"/>
            <a:ext cx="10515600" cy="1325563"/>
          </a:xfrm>
        </p:spPr>
        <p:txBody>
          <a:bodyPr numCol="1"/>
          <a:lstStyle/>
          <a:p>
            <a:r>
              <a:rPr lang="en-US"/>
              <a:t>Click to edit Master title style</a:t>
            </a:r>
          </a:p>
        </p:txBody>
      </p:sp>
      <p:sp>
        <p:nvSpPr>
          <p:cNvPr id="3" name="Text Placeholder 2"/>
          <p:cNvSpPr>
            <a:spLocks noGrp="1"/>
          </p:cNvSpPr>
          <p:nvPr>
            <p:ph idx="1" type="body"/>
          </p:nvPr>
        </p:nvSpPr>
        <p:spPr>
          <a:xfrm>
            <a:off x="839790" y="1681163"/>
            <a:ext cx="5157787"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839790" y="2505075"/>
            <a:ext cx="5157787"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idx="3" sz="quarter" type="body"/>
          </p:nvPr>
        </p:nvSpPr>
        <p:spPr>
          <a:xfrm>
            <a:off x="6172200" y="1681163"/>
            <a:ext cx="5183188"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6172200" y="2505075"/>
            <a:ext cx="5183188"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1801719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3298401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3842186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0"/>
            <a:ext cx="3932237" cy="1600200"/>
          </a:xfrm>
        </p:spPr>
        <p:txBody>
          <a:bodyPr anchor="b" numCol="1"/>
          <a:lstStyle>
            <a:lvl1pPr>
              <a:defRPr sz="3200"/>
            </a:lvl1pPr>
          </a:lstStyle>
          <a:p>
            <a:r>
              <a:rPr lang="en-US"/>
              <a:t>Click to edit Master title style</a:t>
            </a:r>
          </a:p>
        </p:txBody>
      </p:sp>
      <p:sp>
        <p:nvSpPr>
          <p:cNvPr id="3" name="Content Placeholder 2"/>
          <p:cNvSpPr>
            <a:spLocks noGrp="1"/>
          </p:cNvSpPr>
          <p:nvPr>
            <p:ph idx="1"/>
          </p:nvPr>
        </p:nvSpPr>
        <p:spPr>
          <a:xfrm>
            <a:off x="5183188" y="987426"/>
            <a:ext cx="6172200" cy="4873625"/>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idx="2" sz="half" type="body"/>
          </p:nvPr>
        </p:nvSpPr>
        <p:spPr>
          <a:xfrm>
            <a:off x="839790"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2709606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0"/>
            <a:ext cx="3932237" cy="1600200"/>
          </a:xfrm>
        </p:spPr>
        <p:txBody>
          <a:bodyPr anchor="b" numCol="1"/>
          <a:lstStyle>
            <a:lvl1pPr>
              <a:defRPr sz="3200"/>
            </a:lvl1pPr>
          </a:lstStyle>
          <a:p>
            <a:r>
              <a:rPr lang="en-US"/>
              <a:t>Click to edit Master title style</a:t>
            </a:r>
          </a:p>
        </p:txBody>
      </p:sp>
      <p:sp>
        <p:nvSpPr>
          <p:cNvPr id="3" name="Picture Placeholder 2"/>
          <p:cNvSpPr>
            <a:spLocks noGrp="1"/>
          </p:cNvSpPr>
          <p:nvPr>
            <p:ph idx="1" type="pic"/>
          </p:nvPr>
        </p:nvSpPr>
        <p:spPr>
          <a:xfrm>
            <a:off x="5183188" y="987426"/>
            <a:ext cx="6172200" cy="4873625"/>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p:cNvSpPr>
            <a:spLocks noGrp="1"/>
          </p:cNvSpPr>
          <p:nvPr>
            <p:ph idx="2" sz="half" type="body"/>
          </p:nvPr>
        </p:nvSpPr>
        <p:spPr>
          <a:xfrm>
            <a:off x="839790"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3165791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2907192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724900" y="365125"/>
            <a:ext cx="2628900" cy="5811838"/>
          </a:xfrm>
        </p:spPr>
        <p:txBody>
          <a:bodyPr numCol="1" vert="eaVert"/>
          <a:lstStyle/>
          <a:p>
            <a:r>
              <a:rPr lang="en-US"/>
              <a:t>Click to edit Master title style</a:t>
            </a:r>
          </a:p>
        </p:txBody>
      </p:sp>
      <p:sp>
        <p:nvSpPr>
          <p:cNvPr id="3" name="Vertical Text Placeholder 2"/>
          <p:cNvSpPr>
            <a:spLocks noGrp="1"/>
          </p:cNvSpPr>
          <p:nvPr>
            <p:ph idx="1" orient="vert" type="body"/>
          </p:nvPr>
        </p:nvSpPr>
        <p:spPr>
          <a:xfrm>
            <a:off x="838200" y="365125"/>
            <a:ext cx="7734300" cy="581183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876C57F1-39C4-46E9-B546-384F6D1145B5}" type="datetimeFigureOut">
              <a:rPr lang="en-US" smtClean="0"/>
              <a:t>3/28/2023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845C203F-C1A6-4A79-93EA-9BD564DE1BF3}" type="slidenum">
              <a:rPr lang="en-US" smtClean="0"/>
              <a:t>‹#›</a:t>
            </a:fld>
            <a:endParaRPr lang="en-US"/>
          </a:p>
        </p:txBody>
      </p:sp>
    </p:spTree>
    <p:extLst>
      <p:ext uri="{BB962C8B-B14F-4D97-AF65-F5344CB8AC3E}">
        <p14:creationId xmlns:p14="http://schemas.microsoft.com/office/powerpoint/2010/main" val="1729485846"/>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6"/>
            <a:ext cx="10515600" cy="1325563"/>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p:cNvSpPr>
            <a:spLocks noGrp="1"/>
          </p:cNvSpPr>
          <p:nvPr>
            <p:ph idx="1" type="body"/>
          </p:nvPr>
        </p:nvSpPr>
        <p:spPr>
          <a:xfrm>
            <a:off x="838200" y="1825625"/>
            <a:ext cx="10515600" cy="4351338"/>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2" sz="half" type="dt"/>
          </p:nvPr>
        </p:nvSpPr>
        <p:spPr>
          <a:xfrm>
            <a:off x="838200" y="6356351"/>
            <a:ext cx="2743200" cy="365125"/>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876C57F1-39C4-46E9-B546-384F6D1145B5}" type="datetimeFigureOut">
              <a:rPr lang="en-US" smtClean="0"/>
              <a:t>3/28/2023</a:t>
            </a:fld>
            <a:endParaRPr lang="en-US"/>
          </a:p>
        </p:txBody>
      </p:sp>
      <p:sp>
        <p:nvSpPr>
          <p:cNvPr id="5" name="Footer Placeholder 4"/>
          <p:cNvSpPr>
            <a:spLocks noGrp="1"/>
          </p:cNvSpPr>
          <p:nvPr>
            <p:ph idx="3" sz="quarter" type="ftr"/>
          </p:nvPr>
        </p:nvSpPr>
        <p:spPr>
          <a:xfrm>
            <a:off x="4038600" y="6356351"/>
            <a:ext cx="4114800" cy="365125"/>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lang="en-US"/>
          </a:p>
        </p:txBody>
      </p:sp>
      <p:sp>
        <p:nvSpPr>
          <p:cNvPr id="6" name="Slide Number Placeholder 5"/>
          <p:cNvSpPr>
            <a:spLocks noGrp="1"/>
          </p:cNvSpPr>
          <p:nvPr>
            <p:ph idx="4" sz="quarter" type="sldNum"/>
          </p:nvPr>
        </p:nvSpPr>
        <p:spPr>
          <a:xfrm>
            <a:off x="8610600" y="6356351"/>
            <a:ext cx="2743200" cy="365125"/>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845C203F-C1A6-4A79-93EA-9BD564DE1BF3}" type="slidenum">
              <a:rPr lang="en-US" smtClean="0"/>
              <a:t>‹#›</a:t>
            </a:fld>
            <a:endParaRPr lang="en-US"/>
          </a:p>
        </p:txBody>
      </p:sp>
    </p:spTree>
    <p:extLst>
      <p:ext uri="{BB962C8B-B14F-4D97-AF65-F5344CB8AC3E}">
        <p14:creationId xmlns:p14="http://schemas.microsoft.com/office/powerpoint/2010/main" val="3235351050"/>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8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4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8" Target="../diagrams/drawing1.xml" Type="http://schemas.microsoft.com/office/2007/relationships/diagramDrawing"/><Relationship Id="rId7" Target="../diagrams/quickStyle1.xml" Type="http://schemas.openxmlformats.org/officeDocument/2006/relationships/diagramQuickStyle"/><Relationship Id="rId6" Target="../diagrams/layout1.xml" Type="http://schemas.openxmlformats.org/officeDocument/2006/relationships/diagramLayout"/><Relationship Id="rId5" Target="../diagrams/data1.xml" Type="http://schemas.openxmlformats.org/officeDocument/2006/relationships/diagramData"/><Relationship Id="rId4" Target="../diagrams/colors1.xml" Type="http://schemas.openxmlformats.org/officeDocument/2006/relationships/diagramColors"/><Relationship Id="rId3" Target="../media/image1.jpeg" Type="http://schemas.openxmlformats.org/officeDocument/2006/relationships/image"/><Relationship Id="rId2" Target="../notesSlides/notesSlide2.xml" Type="http://schemas.openxmlformats.org/officeDocument/2006/relationships/notesSlide"/><Relationship Id="rId1" Target="../slideLayouts/slideLayout1.xml" Type="http://schemas.openxmlformats.org/officeDocument/2006/relationships/slideLayout"/></Relationships>
</file>

<file path=ppt/slides/_rels/slide3.xml.rels><?xml version="1.0" encoding="UTF-8" standalone="yes"?><Relationships xmlns="http://schemas.openxmlformats.org/package/2006/relationships"><Relationship Id="rId4" Target="../media/image3.png" Type="http://schemas.openxmlformats.org/officeDocument/2006/relationships/image"/><Relationship Id="rId3" Target="../media/image2.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13" Target="../media/image4.png" Type="http://schemas.openxmlformats.org/officeDocument/2006/relationships/image"/><Relationship Id="rId12" Target="../diagrams/drawing2.xml" Type="http://schemas.microsoft.com/office/2007/relationships/diagramDrawing"/><Relationship Id="rId11" Target="../diagrams/quickStyle3.xml" Type="http://schemas.openxmlformats.org/officeDocument/2006/relationships/diagramQuickStyle"/><Relationship Id="rId10" Target="../diagrams/layout2.xml" Type="http://schemas.openxmlformats.org/officeDocument/2006/relationships/diagramLayout"/><Relationship Id="rId9" Target="../diagrams/data3.xml" Type="http://schemas.openxmlformats.org/officeDocument/2006/relationships/diagramData"/><Relationship Id="rId8" Target="../diagrams/colors2.xml" Type="http://schemas.openxmlformats.org/officeDocument/2006/relationships/diagramColors"/><Relationship Id="rId7" Target="../diagrams/drawing3.xml" Type="http://schemas.microsoft.com/office/2007/relationships/diagramDrawing"/><Relationship Id="rId6" Target="../diagrams/quickStyle2.xml" Type="http://schemas.openxmlformats.org/officeDocument/2006/relationships/diagramQuickStyle"/><Relationship Id="rId5" Target="../diagrams/layout3.xml" Type="http://schemas.openxmlformats.org/officeDocument/2006/relationships/diagramLayout"/><Relationship Id="rId4" Target="../diagrams/data2.xml" Type="http://schemas.openxmlformats.org/officeDocument/2006/relationships/diagramData"/><Relationship Id="rId3" Target="../diagrams/colors3.xml" Type="http://schemas.openxmlformats.org/officeDocument/2006/relationships/diagramColors"/><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7" Target="../diagrams/drawing4.xml" Type="http://schemas.microsoft.com/office/2007/relationships/diagramDrawing"/><Relationship Id="rId6" Target="../diagrams/quickStyle4.xml" Type="http://schemas.openxmlformats.org/officeDocument/2006/relationships/diagramQuickStyle"/><Relationship Id="rId5" Target="../diagrams/layout4.xml" Type="http://schemas.openxmlformats.org/officeDocument/2006/relationships/diagramLayout"/><Relationship Id="rId4" Target="../diagrams/data4.xml" Type="http://schemas.openxmlformats.org/officeDocument/2006/relationships/diagramData"/><Relationship Id="rId3" Target="../diagrams/colors4.xml" Type="http://schemas.openxmlformats.org/officeDocument/2006/relationships/diagramColors"/><Relationship Id="rId2" Target="../notesSlides/notesSlide5.xml" Type="http://schemas.openxmlformats.org/officeDocument/2006/relationships/notesSlide"/><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7" Target="../diagrams/drawing5.xml" Type="http://schemas.microsoft.com/office/2007/relationships/diagramDrawing"/><Relationship Id="rId6" Target="../diagrams/quickStyle5.xml" Type="http://schemas.openxmlformats.org/officeDocument/2006/relationships/diagramQuickStyle"/><Relationship Id="rId5" Target="../diagrams/layout5.xml" Type="http://schemas.openxmlformats.org/officeDocument/2006/relationships/diagramLayout"/><Relationship Id="rId4" Target="../diagrams/data5.xml" Type="http://schemas.openxmlformats.org/officeDocument/2006/relationships/diagramData"/><Relationship Id="rId3" Target="../diagrams/colors5.xml" Type="http://schemas.openxmlformats.org/officeDocument/2006/relationships/diagramColors"/><Relationship Id="rId2" Target="../notesSlides/notesSlide6.xml" Type="http://schemas.openxmlformats.org/officeDocument/2006/relationships/notesSlide"/><Relationship Id="rId1" Target="../slideLayouts/slideLayout1.xml" Type="http://schemas.openxmlformats.org/officeDocument/2006/relationships/slideLayout"/></Relationships>
</file>

<file path=ppt/slides/_rels/slide7.xml.rels><?xml version="1.0" encoding="UTF-8" standalone="yes"?><Relationships xmlns="http://schemas.openxmlformats.org/package/2006/relationships"><Relationship Id="rId7" Target="../diagrams/drawing6.xml" Type="http://schemas.microsoft.com/office/2007/relationships/diagramDrawing"/><Relationship Id="rId6" Target="../diagrams/quickStyle6.xml" Type="http://schemas.openxmlformats.org/officeDocument/2006/relationships/diagramQuickStyle"/><Relationship Id="rId5" Target="../diagrams/layout6.xml" Type="http://schemas.openxmlformats.org/officeDocument/2006/relationships/diagramLayout"/><Relationship Id="rId4" Target="../diagrams/data6.xml" Type="http://schemas.openxmlformats.org/officeDocument/2006/relationships/diagramData"/><Relationship Id="rId3" Target="../diagrams/colors6.xml" Type="http://schemas.openxmlformats.org/officeDocument/2006/relationships/diagramColors"/><Relationship Id="rId2" Target="../notesSlides/notesSlide7.xml" Type="http://schemas.openxmlformats.org/officeDocument/2006/relationships/notesSlide"/><Relationship Id="rId1" Target="../slideLayouts/slideLayout1.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5.png" Type="http://schemas.openxmlformats.org/officeDocument/2006/relationships/image"/><Relationship Id="rId2" Target="../notesSlides/notesSlide8.xml" Type="http://schemas.openxmlformats.org/officeDocument/2006/relationships/notesSlide"/><Relationship Id="rId1" Target="../slideLayouts/slideLayout1.xml" Type="http://schemas.openxmlformats.org/officeDocument/2006/relationships/slideLayout"/></Relationships>
</file>

<file path=ppt/slides/_rels/slide9.xml.rels><?xml version="1.0" encoding="UTF-8" standalone="yes"?><Relationships xmlns="http://schemas.openxmlformats.org/package/2006/relationships"><Relationship Id="rId8" Target="../diagrams/drawing7.xml" Type="http://schemas.microsoft.com/office/2007/relationships/diagramDrawing"/><Relationship Id="rId7" Target="../diagrams/quickStyle7.xml" Type="http://schemas.openxmlformats.org/officeDocument/2006/relationships/diagramQuickStyle"/><Relationship Id="rId6" Target="../diagrams/layout7.xml" Type="http://schemas.openxmlformats.org/officeDocument/2006/relationships/diagramLayout"/><Relationship Id="rId5" Target="../diagrams/data7.xml" Type="http://schemas.openxmlformats.org/officeDocument/2006/relationships/diagramData"/><Relationship Id="rId4" Target="../diagrams/colors7.xml" Type="http://schemas.openxmlformats.org/officeDocument/2006/relationships/diagramColors"/><Relationship Id="rId3" Target="../media/image6.jpeg" Type="http://schemas.openxmlformats.org/officeDocument/2006/relationships/image"/><Relationship Id="rId2" Target="../notesSlides/notesSlide9.xml" Type="http://schemas.openxmlformats.org/officeDocument/2006/relationships/notesSlide"/><Relationship Id="rId1" Target="../slideLayouts/slideLayout1.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7.jpeg" Type="http://schemas.openxmlformats.org/officeDocument/2006/relationships/image"/><Relationship Id="rId2" Target="../notesSlides/notesSlide10.xml" Type="http://schemas.openxmlformats.org/officeDocument/2006/relationships/notesSlide"/><Relationship Id="rId1" Target="../slideLayouts/slideLayout1.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8.png" Type="http://schemas.openxmlformats.org/officeDocument/2006/relationships/image"/><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7" Target="../diagrams/drawing8.xml" Type="http://schemas.microsoft.com/office/2007/relationships/diagramDrawing"/><Relationship Id="rId6" Target="../diagrams/quickStyle8.xml" Type="http://schemas.openxmlformats.org/officeDocument/2006/relationships/diagramQuickStyle"/><Relationship Id="rId5" Target="../diagrams/layout8.xml" Type="http://schemas.openxmlformats.org/officeDocument/2006/relationships/diagramLayout"/><Relationship Id="rId4" Target="../diagrams/data8.xml" Type="http://schemas.openxmlformats.org/officeDocument/2006/relationships/diagramData"/><Relationship Id="rId3" Target="../diagrams/colors8.xml" Type="http://schemas.openxmlformats.org/officeDocument/2006/relationships/diagramColors"/><Relationship Id="rId2" Target="../notesSlides/notesSlide12.xml" Type="http://schemas.openxmlformats.org/officeDocument/2006/relationships/notesSlide"/><Relationship Id="rId1" Target="../slideLayouts/slideLayout1.xml" Type="http://schemas.openxmlformats.org/officeDocument/2006/relationships/slideLayout"/></Relationships>
</file>

<file path=ppt/slides/_rels/slide13.xml.rels><?xml version="1.0" encoding="UTF-8" standalone="yes"?><Relationships xmlns="http://schemas.openxmlformats.org/package/2006/relationships"><Relationship Id="rId12" Target="../diagrams/drawing9.xml" Type="http://schemas.microsoft.com/office/2007/relationships/diagramDrawing"/><Relationship Id="rId11" Target="../diagrams/quickStyle10.xml" Type="http://schemas.openxmlformats.org/officeDocument/2006/relationships/diagramQuickStyle"/><Relationship Id="rId10" Target="../diagrams/layout9.xml" Type="http://schemas.openxmlformats.org/officeDocument/2006/relationships/diagramLayout"/><Relationship Id="rId9" Target="../diagrams/data10.xml" Type="http://schemas.openxmlformats.org/officeDocument/2006/relationships/diagramData"/><Relationship Id="rId8" Target="../diagrams/colors9.xml" Type="http://schemas.openxmlformats.org/officeDocument/2006/relationships/diagramColors"/><Relationship Id="rId7" Target="../diagrams/drawing10.xml" Type="http://schemas.microsoft.com/office/2007/relationships/diagramDrawing"/><Relationship Id="rId6" Target="../diagrams/quickStyle9.xml" Type="http://schemas.openxmlformats.org/officeDocument/2006/relationships/diagramQuickStyle"/><Relationship Id="rId5" Target="../diagrams/layout10.xml" Type="http://schemas.openxmlformats.org/officeDocument/2006/relationships/diagramLayout"/><Relationship Id="rId4" Target="../diagrams/data9.xml" Type="http://schemas.openxmlformats.org/officeDocument/2006/relationships/diagramData"/><Relationship Id="rId3" Target="../diagrams/colors10.xml" Type="http://schemas.openxmlformats.org/officeDocument/2006/relationships/diagramColors"/><Relationship Id="rId2" Target="../notesSlides/notesSlide13.xml" Type="http://schemas.openxmlformats.org/officeDocument/2006/relationships/notesSlide"/><Relationship Id="rId1" Target="../slideLayouts/slideLayout1.xml" Type="http://schemas.openxmlformats.org/officeDocument/2006/relationships/slideLayout"/></Relationships>
</file>

<file path=ppt/slides/_rels/slide14.xml.rels><?xml version="1.0" encoding="UTF-8" standalone="yes"?><Relationships xmlns="http://schemas.openxmlformats.org/package/2006/relationships"><Relationship Id="rId7" Target="../diagrams/drawing11.xml" Type="http://schemas.microsoft.com/office/2007/relationships/diagramDrawing"/><Relationship Id="rId6" Target="../diagrams/quickStyle11.xml" Type="http://schemas.openxmlformats.org/officeDocument/2006/relationships/diagramQuickStyle"/><Relationship Id="rId5" Target="../diagrams/layout11.xml" Type="http://schemas.openxmlformats.org/officeDocument/2006/relationships/diagramLayout"/><Relationship Id="rId4" Target="../diagrams/data11.xml" Type="http://schemas.openxmlformats.org/officeDocument/2006/relationships/diagramData"/><Relationship Id="rId3" Target="../diagrams/colors11.xml" Type="http://schemas.openxmlformats.org/officeDocument/2006/relationships/diagramColors"/><Relationship Id="rId2" Target="../notesSlides/notesSlide14.xml" Type="http://schemas.openxmlformats.org/officeDocument/2006/relationships/notesSlide"/><Relationship Id="rId1" Target="../slideLayouts/slideLayout1.xml" Type="http://schemas.openxmlformats.org/officeDocument/2006/relationships/slideLayout"/></Relationships>
</file>

<file path=ppt/slides/_rels/slide15.xml.rels><?xml version="1.0" encoding="UTF-8" standalone="yes"?><Relationships xmlns="http://schemas.openxmlformats.org/package/2006/relationships"><Relationship Id="rId7" Target="../diagrams/drawing12.xml" Type="http://schemas.microsoft.com/office/2007/relationships/diagramDrawing"/><Relationship Id="rId6" Target="../diagrams/quickStyle12.xml" Type="http://schemas.openxmlformats.org/officeDocument/2006/relationships/diagramQuickStyle"/><Relationship Id="rId5" Target="../diagrams/layout12.xml" Type="http://schemas.openxmlformats.org/officeDocument/2006/relationships/diagramLayout"/><Relationship Id="rId4" Target="../diagrams/data12.xml" Type="http://schemas.openxmlformats.org/officeDocument/2006/relationships/diagramData"/><Relationship Id="rId3" Target="../diagrams/colors12.xml" Type="http://schemas.openxmlformats.org/officeDocument/2006/relationships/diagramColors"/><Relationship Id="rId2" Target="../notesSlides/notesSlide15.xml" Type="http://schemas.openxmlformats.org/officeDocument/2006/relationships/notesSlide"/><Relationship Id="rId1" Target="../slideLayouts/slideLayout1.xml" Type="http://schemas.openxmlformats.org/officeDocument/2006/relationships/slideLayout"/></Relationships>
</file>

<file path=ppt/slides/_rels/slide16.xml.rels><?xml version="1.0" encoding="UTF-8" standalone="yes"?><Relationships xmlns="http://schemas.openxmlformats.org/package/2006/relationships"><Relationship Id="rId7" Target="../diagrams/drawing13.xml" Type="http://schemas.microsoft.com/office/2007/relationships/diagramDrawing"/><Relationship Id="rId6" Target="../diagrams/quickStyle13.xml" Type="http://schemas.openxmlformats.org/officeDocument/2006/relationships/diagramQuickStyle"/><Relationship Id="rId5" Target="../diagrams/layout13.xml" Type="http://schemas.openxmlformats.org/officeDocument/2006/relationships/diagramLayout"/><Relationship Id="rId4" Target="../diagrams/data13.xml" Type="http://schemas.openxmlformats.org/officeDocument/2006/relationships/diagramData"/><Relationship Id="rId3" Target="../diagrams/colors13.xml" Type="http://schemas.openxmlformats.org/officeDocument/2006/relationships/diagramColors"/><Relationship Id="rId2" Target="../notesSlides/notesSlide16.xml" Type="http://schemas.openxmlformats.org/officeDocument/2006/relationships/notesSlide"/><Relationship Id="rId1" Target="../slideLayouts/slideLayout1.xml" Type="http://schemas.openxmlformats.org/officeDocument/2006/relationships/slideLayout"/></Relationships>
</file>

<file path=ppt/slides/_rels/slide17.xml.rels><?xml version="1.0" encoding="UTF-8" standalone="yes"?><Relationships xmlns="http://schemas.openxmlformats.org/package/2006/relationships"><Relationship Id="rId7" Target="../diagrams/drawing14.xml" Type="http://schemas.microsoft.com/office/2007/relationships/diagramDrawing"/><Relationship Id="rId6" Target="../diagrams/quickStyle14.xml" Type="http://schemas.openxmlformats.org/officeDocument/2006/relationships/diagramQuickStyle"/><Relationship Id="rId5" Target="../diagrams/layout14.xml" Type="http://schemas.openxmlformats.org/officeDocument/2006/relationships/diagramLayout"/><Relationship Id="rId4" Target="../diagrams/data14.xml" Type="http://schemas.openxmlformats.org/officeDocument/2006/relationships/diagramData"/><Relationship Id="rId3" Target="../diagrams/colors14.xml" Type="http://schemas.openxmlformats.org/officeDocument/2006/relationships/diagramColors"/><Relationship Id="rId2" Target="../notesSlides/notesSlide17.xml" Type="http://schemas.openxmlformats.org/officeDocument/2006/relationships/notesSlide"/><Relationship Id="rId1" Target="../slideLayouts/slideLayout2.xml" Type="http://schemas.openxmlformats.org/officeDocument/2006/relationships/slideLayout"/></Relationships>
</file>

<file path=ppt/slides/_rels/slide18.xml.rels><?xml version="1.0" encoding="UTF-8" standalone="yes"?><Relationships xmlns="http://schemas.openxmlformats.org/package/2006/relationships"><Relationship Id="rId12" Target="../diagrams/drawing15.xml" Type="http://schemas.microsoft.com/office/2007/relationships/diagramDrawing"/><Relationship Id="rId11" Target="../diagrams/quickStyle16.xml" Type="http://schemas.openxmlformats.org/officeDocument/2006/relationships/diagramQuickStyle"/><Relationship Id="rId10" Target="../diagrams/layout15.xml" Type="http://schemas.openxmlformats.org/officeDocument/2006/relationships/diagramLayout"/><Relationship Id="rId9" Target="../diagrams/data16.xml" Type="http://schemas.openxmlformats.org/officeDocument/2006/relationships/diagramData"/><Relationship Id="rId8" Target="../diagrams/colors15.xml" Type="http://schemas.openxmlformats.org/officeDocument/2006/relationships/diagramColors"/><Relationship Id="rId7" Target="../diagrams/drawing16.xml" Type="http://schemas.microsoft.com/office/2007/relationships/diagramDrawing"/><Relationship Id="rId6" Target="../diagrams/quickStyle15.xml" Type="http://schemas.openxmlformats.org/officeDocument/2006/relationships/diagramQuickStyle"/><Relationship Id="rId5" Target="../diagrams/layout16.xml" Type="http://schemas.openxmlformats.org/officeDocument/2006/relationships/diagramLayout"/><Relationship Id="rId4" Target="../diagrams/data15.xml" Type="http://schemas.openxmlformats.org/officeDocument/2006/relationships/diagramData"/><Relationship Id="rId3" Target="../diagrams/colors16.xml" Type="http://schemas.openxmlformats.org/officeDocument/2006/relationships/diagramColors"/><Relationship Id="rId2" Target="../notesSlides/notesSlide18.xml" Type="http://schemas.openxmlformats.org/officeDocument/2006/relationships/notesSlide"/><Relationship Id="rId1" Target="../slideLayouts/slideLayout1.xml" Type="http://schemas.openxmlformats.org/officeDocument/2006/relationships/slideLayout"/></Relationships>
</file>

<file path=ppt/slides/_rels/slide19.xml.rels><?xml version="1.0" encoding="UTF-8" standalone="yes"?><Relationships xmlns="http://schemas.openxmlformats.org/package/2006/relationships"><Relationship Id="rId17" Target="../diagrams/drawing17.xml" Type="http://schemas.microsoft.com/office/2007/relationships/diagramDrawing"/><Relationship Id="rId16" Target="../diagrams/quickStyle18.xml" Type="http://schemas.openxmlformats.org/officeDocument/2006/relationships/diagramQuickStyle"/><Relationship Id="rId15" Target="../diagrams/layout17.xml" Type="http://schemas.openxmlformats.org/officeDocument/2006/relationships/diagramLayout"/><Relationship Id="rId14" Target="../diagrams/data17.xml" Type="http://schemas.openxmlformats.org/officeDocument/2006/relationships/diagramData"/><Relationship Id="rId13" Target="../diagrams/colors19.xml" Type="http://schemas.openxmlformats.org/officeDocument/2006/relationships/diagramColors"/><Relationship Id="rId12" Target="../diagrams/drawing18.xml" Type="http://schemas.microsoft.com/office/2007/relationships/diagramDrawing"/><Relationship Id="rId11" Target="../diagrams/quickStyle17.xml" Type="http://schemas.openxmlformats.org/officeDocument/2006/relationships/diagramQuickStyle"/><Relationship Id="rId10" Target="../diagrams/layout18.xml" Type="http://schemas.openxmlformats.org/officeDocument/2006/relationships/diagramLayout"/><Relationship Id="rId9" Target="../diagrams/data19.xml" Type="http://schemas.openxmlformats.org/officeDocument/2006/relationships/diagramData"/><Relationship Id="rId8" Target="../diagrams/colors17.xml" Type="http://schemas.openxmlformats.org/officeDocument/2006/relationships/diagramColors"/><Relationship Id="rId7" Target="../diagrams/drawing19.xml" Type="http://schemas.microsoft.com/office/2007/relationships/diagramDrawing"/><Relationship Id="rId6" Target="../diagrams/quickStyle19.xml" Type="http://schemas.openxmlformats.org/officeDocument/2006/relationships/diagramQuickStyle"/><Relationship Id="rId5" Target="../diagrams/layout19.xml" Type="http://schemas.openxmlformats.org/officeDocument/2006/relationships/diagramLayout"/><Relationship Id="rId4" Target="../diagrams/data18.xml" Type="http://schemas.openxmlformats.org/officeDocument/2006/relationships/diagramData"/><Relationship Id="rId3" Target="../diagrams/colors18.xml" Type="http://schemas.openxmlformats.org/officeDocument/2006/relationships/diagramColors"/><Relationship Id="rId2" Target="../notesSlides/notesSlide19.xml" Type="http://schemas.openxmlformats.org/officeDocument/2006/relationships/notesSlide"/><Relationship Id="rId1" Target="../slideLayouts/slideLayout1.xml" Type="http://schemas.openxmlformats.org/officeDocument/2006/relationships/slideLayout"/></Relationships>
</file>

<file path=ppt/slides/_rels/slide20.xml.rels><?xml version="1.0" encoding="UTF-8" standalone="yes"?><Relationships xmlns="http://schemas.openxmlformats.org/package/2006/relationships"><Relationship Id="rId12" Target="../diagrams/drawing20.xml" Type="http://schemas.microsoft.com/office/2007/relationships/diagramDrawing"/><Relationship Id="rId11" Target="../diagrams/quickStyle21.xml" Type="http://schemas.openxmlformats.org/officeDocument/2006/relationships/diagramQuickStyle"/><Relationship Id="rId10" Target="../diagrams/layout20.xml" Type="http://schemas.openxmlformats.org/officeDocument/2006/relationships/diagramLayout"/><Relationship Id="rId9" Target="../diagrams/data21.xml" Type="http://schemas.openxmlformats.org/officeDocument/2006/relationships/diagramData"/><Relationship Id="rId8" Target="../diagrams/colors20.xml" Type="http://schemas.openxmlformats.org/officeDocument/2006/relationships/diagramColors"/><Relationship Id="rId7" Target="../diagrams/drawing21.xml" Type="http://schemas.microsoft.com/office/2007/relationships/diagramDrawing"/><Relationship Id="rId6" Target="../diagrams/quickStyle20.xml" Type="http://schemas.openxmlformats.org/officeDocument/2006/relationships/diagramQuickStyle"/><Relationship Id="rId5" Target="../diagrams/layout21.xml" Type="http://schemas.openxmlformats.org/officeDocument/2006/relationships/diagramLayout"/><Relationship Id="rId4" Target="../diagrams/data20.xml" Type="http://schemas.openxmlformats.org/officeDocument/2006/relationships/diagramData"/><Relationship Id="rId3" Target="../diagrams/colors21.xml" Type="http://schemas.openxmlformats.org/officeDocument/2006/relationships/diagramColors"/><Relationship Id="rId2" Target="../notesSlides/notesSlide20.xml" Type="http://schemas.openxmlformats.org/officeDocument/2006/relationships/notesSlide"/><Relationship Id="rId1" Target="../slideLayouts/slideLayout2.xml" Type="http://schemas.openxmlformats.org/officeDocument/2006/relationships/slideLayout"/></Relationships>
</file>

<file path=ppt/slides/_rels/slide21.xml.rels><?xml version="1.0" encoding="UTF-8" standalone="yes"?><Relationships xmlns="http://schemas.openxmlformats.org/package/2006/relationships"><Relationship Id="rId7" Target="../diagrams/drawing22.xml" Type="http://schemas.microsoft.com/office/2007/relationships/diagramDrawing"/><Relationship Id="rId6" Target="../diagrams/quickStyle22.xml" Type="http://schemas.openxmlformats.org/officeDocument/2006/relationships/diagramQuickStyle"/><Relationship Id="rId5" Target="../diagrams/layout22.xml" Type="http://schemas.openxmlformats.org/officeDocument/2006/relationships/diagramLayout"/><Relationship Id="rId4" Target="../diagrams/data22.xml" Type="http://schemas.openxmlformats.org/officeDocument/2006/relationships/diagramData"/><Relationship Id="rId3" Target="../diagrams/colors22.xml" Type="http://schemas.openxmlformats.org/officeDocument/2006/relationships/diagramColors"/><Relationship Id="rId2" Target="../notesSlides/notesSlide21.xml" Type="http://schemas.openxmlformats.org/officeDocument/2006/relationships/notesSlide"/><Relationship Id="rId1" Target="../slideLayouts/slideLayout1.xml" Type="http://schemas.openxmlformats.org/officeDocument/2006/relationships/slideLayout"/></Relationships>
</file>

<file path=ppt/slides/_rels/slide22.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099089427"/>
              </p:ext>
            </p:extLst>
          </p:nvPr>
        </p:nvGraphicFramePr>
        <p:xfrm>
          <a:off x="1240971" y="1938866"/>
          <a:ext cx="9846129" cy="4541520"/>
        </p:xfrm>
        <a:graphic>
          <a:graphicData uri="http://schemas.openxmlformats.org/drawingml/2006/table">
            <a:tbl>
              <a:tblPr bandRow="1" firstRow="1">
                <a:tableStyleId>{5940675A-B579-460E-94D1-54222C63F5DA}</a:tableStyleId>
              </a:tblPr>
              <a:tblGrid>
                <a:gridCol w="3102429">
                  <a:extLst>
                    <a:ext uri="{9D8B030D-6E8A-4147-A177-3AD203B41FA5}">
                      <a16:colId xmlns:a16="http://schemas.microsoft.com/office/drawing/2014/main" val="20000"/>
                    </a:ext>
                  </a:extLst>
                </a:gridCol>
                <a:gridCol w="6743700">
                  <a:extLst>
                    <a:ext uri="{9D8B030D-6E8A-4147-A177-3AD203B41FA5}">
                      <a16:colId xmlns:a16="http://schemas.microsoft.com/office/drawing/2014/main" val="20001"/>
                    </a:ext>
                  </a:extLst>
                </a:gridCol>
              </a:tblGrid>
              <a:tr h="830092">
                <a:tc>
                  <a:txBody>
                    <a:bodyPr numCol="1"/>
                    <a:lstStyle/>
                    <a:p>
                      <a:pPr algn="just"/>
                      <a:r>
                        <a:rPr b="0" dirty="0" i="0" lang="en-US" sz="2800">
                          <a:solidFill>
                            <a:schemeClr val="bg1"/>
                          </a:solidFill>
                          <a:effectLst/>
                          <a:latin charset="0" panose="02020603050405020304" pitchFamily="18" typeface="Times New Roman"/>
                          <a:cs charset="0" panose="02020603050405020304" pitchFamily="18" typeface="Times New Roman"/>
                        </a:rPr>
                        <a:t>Module Name</a:t>
                      </a:r>
                      <a:endParaRPr dirty="0" lang="en-US" sz="2800">
                        <a:solidFill>
                          <a:schemeClr val="bg1"/>
                        </a:solidFill>
                        <a:latin charset="0" panose="02020603050405020304" pitchFamily="18" typeface="Times New Roman"/>
                        <a:cs charset="0" panose="02020603050405020304" pitchFamily="18" typeface="Times New Roman"/>
                      </a:endParaRPr>
                    </a:p>
                  </a:txBody>
                  <a:tcPr/>
                </a:tc>
                <a:tc>
                  <a:txBody>
                    <a:bodyPr numCol="1"/>
                    <a:lstStyle/>
                    <a:p>
                      <a:pPr algn="just"/>
                      <a:r>
                        <a:rPr dirty="0" lang="en-US" sz="2800">
                          <a:solidFill>
                            <a:schemeClr val="bg1"/>
                          </a:solidFill>
                          <a:latin charset="0" panose="02020603050405020304" pitchFamily="18" typeface="Times New Roman"/>
                          <a:cs charset="0" panose="02020603050405020304" pitchFamily="18" typeface="Times New Roman"/>
                        </a:rPr>
                        <a:t>Community Care and Development</a:t>
                      </a:r>
                    </a:p>
                    <a:p>
                      <a:pPr algn="just"/>
                      <a:r>
                        <a:rPr altLang="en-GB" dirty="0" lang="en-GB" sz="2800">
                          <a:solidFill>
                            <a:schemeClr val="bg1"/>
                          </a:solidFill>
                        </a:rPr>
                        <a:t>BMHP6022</a:t>
                      </a:r>
                      <a:endParaRPr dirty="0" lang="en-US" sz="2800">
                        <a:solidFill>
                          <a:schemeClr val="bg1"/>
                        </a:solidFill>
                        <a:latin charset="0" panose="02020603050405020304" pitchFamily="18" typeface="Times New Roman"/>
                        <a:cs charset="0" panose="02020603050405020304" pitchFamily="18" typeface="Times New Roman"/>
                      </a:endParaRPr>
                    </a:p>
                    <a:p>
                      <a:pPr algn="just"/>
                      <a:endParaRPr dirty="0" lang="en-US" sz="2800">
                        <a:solidFill>
                          <a:schemeClr val="tx1"/>
                        </a:solidFill>
                        <a:latin charset="0" panose="02020603050405020304" pitchFamily="18" typeface="Times New Roman"/>
                        <a:cs charset="0" panose="02020603050405020304" pitchFamily="18" typeface="Times New Roman"/>
                      </a:endParaRPr>
                    </a:p>
                  </a:txBody>
                  <a:tcPr/>
                </a:tc>
                <a:extLst>
                  <a:ext uri="{0D108BD9-81ED-4DB2-BD59-A6C34878D82A}">
                    <a16:rowId xmlns:a16="http://schemas.microsoft.com/office/drawing/2014/main" val="10000"/>
                  </a:ext>
                </a:extLst>
              </a:tr>
              <a:tr h="758418">
                <a:tc>
                  <a:txBody>
                    <a:bodyPr numCol="1"/>
                    <a:lstStyle/>
                    <a:p>
                      <a:pPr algn="just"/>
                      <a:r>
                        <a:rPr dirty="0" lang="en-US" sz="2800">
                          <a:solidFill>
                            <a:schemeClr val="bg1"/>
                          </a:solidFill>
                          <a:latin charset="0" panose="02020603050405020304" pitchFamily="18" typeface="Times New Roman"/>
                          <a:cs charset="0" panose="02020603050405020304" pitchFamily="18" typeface="Times New Roman"/>
                        </a:rPr>
                        <a:t>Name</a:t>
                      </a:r>
                    </a:p>
                    <a:p>
                      <a:pPr algn="just"/>
                      <a:endParaRPr dirty="0" lang="en-US" sz="2800">
                        <a:solidFill>
                          <a:schemeClr val="tx1"/>
                        </a:solidFill>
                        <a:latin charset="0" panose="02020603050405020304" pitchFamily="18" typeface="Times New Roman"/>
                        <a:cs charset="0" panose="02020603050405020304" pitchFamily="18" typeface="Times New Roman"/>
                      </a:endParaRPr>
                    </a:p>
                    <a:p>
                      <a:pPr algn="just"/>
                      <a:r>
                        <a:rPr dirty="0" lang="en-US" sz="2800">
                          <a:solidFill>
                            <a:schemeClr val="bg1"/>
                          </a:solidFill>
                          <a:latin charset="0" panose="02020603050405020304" pitchFamily="18" typeface="Times New Roman"/>
                          <a:cs charset="0" panose="02020603050405020304" pitchFamily="18" typeface="Times New Roman"/>
                        </a:rPr>
                        <a:t>ID</a:t>
                      </a:r>
                    </a:p>
                  </a:txBody>
                  <a:tcPr/>
                </a:tc>
                <a:tc>
                  <a:txBody>
                    <a:bodyPr numCol="1"/>
                    <a:lstStyle/>
                    <a:p>
                      <a:pPr algn="just"/>
                      <a:r>
                        <a:rPr dirty="0" lang="en-US" sz="2800">
                          <a:solidFill>
                            <a:schemeClr val="bg1"/>
                          </a:solidFill>
                          <a:latin charset="0" panose="02020603050405020304" pitchFamily="18" typeface="Times New Roman"/>
                          <a:cs charset="0" panose="02020603050405020304" pitchFamily="18" typeface="Times New Roman"/>
                        </a:rPr>
                        <a:t>Joseph Bangura</a:t>
                      </a:r>
                    </a:p>
                    <a:p>
                      <a:pPr algn="just"/>
                      <a:endParaRPr dirty="0" lang="en-US" sz="2800">
                        <a:solidFill>
                          <a:schemeClr val="tx1"/>
                        </a:solidFill>
                        <a:latin charset="0" panose="02020603050405020304" pitchFamily="18" typeface="Times New Roman"/>
                        <a:cs charset="0" panose="02020603050405020304" pitchFamily="18" typeface="Times New Roman"/>
                      </a:endParaRPr>
                    </a:p>
                    <a:p>
                      <a:pPr algn="just"/>
                      <a:r>
                        <a:rPr dirty="0" lang="en-US" sz="2800">
                          <a:solidFill>
                            <a:schemeClr val="bg1"/>
                          </a:solidFill>
                          <a:latin charset="0" panose="02020603050405020304" pitchFamily="18" typeface="Times New Roman"/>
                          <a:cs charset="0" panose="02020603050405020304" pitchFamily="18" typeface="Times New Roman"/>
                        </a:rPr>
                        <a:t>1818368</a:t>
                      </a:r>
                    </a:p>
                  </a:txBody>
                  <a:tcPr/>
                </a:tc>
                <a:extLst>
                  <a:ext uri="{0D108BD9-81ED-4DB2-BD59-A6C34878D82A}">
                    <a16:rowId xmlns:a16="http://schemas.microsoft.com/office/drawing/2014/main" val="10001"/>
                  </a:ext>
                </a:extLst>
              </a:tr>
              <a:tr h="758418">
                <a:tc>
                  <a:txBody>
                    <a:bodyPr numCol="1"/>
                    <a:lstStyle/>
                    <a:p>
                      <a:pPr algn="just"/>
                      <a:r>
                        <a:rPr dirty="0" lang="en-US" sz="2800">
                          <a:solidFill>
                            <a:schemeClr val="bg1"/>
                          </a:solidFill>
                          <a:latin charset="0" panose="02020603050405020304" pitchFamily="18" typeface="Times New Roman"/>
                          <a:cs charset="0" panose="02020603050405020304" pitchFamily="18" typeface="Times New Roman"/>
                        </a:rPr>
                        <a:t>Lecturer Name</a:t>
                      </a:r>
                    </a:p>
                    <a:p>
                      <a:pPr algn="just"/>
                      <a:endParaRPr dirty="0" lang="en-US" sz="2800">
                        <a:solidFill>
                          <a:schemeClr val="tx1"/>
                        </a:solidFill>
                        <a:latin charset="0" panose="02020603050405020304" pitchFamily="18" typeface="Times New Roman"/>
                        <a:cs charset="0" panose="02020603050405020304" pitchFamily="18" typeface="Times New Roman"/>
                      </a:endParaRPr>
                    </a:p>
                    <a:p>
                      <a:pPr algn="just"/>
                      <a:r>
                        <a:rPr dirty="0" lang="en-US" sz="2800">
                          <a:solidFill>
                            <a:schemeClr val="bg1"/>
                          </a:solidFill>
                          <a:latin charset="0" panose="02020603050405020304" pitchFamily="18" typeface="Times New Roman"/>
                          <a:cs charset="0" panose="02020603050405020304" pitchFamily="18" typeface="Times New Roman"/>
                        </a:rPr>
                        <a:t>Title </a:t>
                      </a:r>
                    </a:p>
                  </a:txBody>
                  <a:tcPr/>
                </a:tc>
                <a:tc>
                  <a:txBody>
                    <a:bodyPr numCol="1"/>
                    <a:lstStyle/>
                    <a:p>
                      <a:pPr algn="just"/>
                      <a:r>
                        <a:rPr dirty="0" lang="en-US" sz="2800">
                          <a:solidFill>
                            <a:schemeClr val="bg1"/>
                          </a:solidFill>
                          <a:latin charset="0" panose="02020603050405020304" pitchFamily="18" typeface="Times New Roman"/>
                          <a:cs charset="0" panose="02020603050405020304" pitchFamily="18" typeface="Times New Roman"/>
                        </a:rPr>
                        <a:t>Dr</a:t>
                      </a:r>
                      <a:r>
                        <a:rPr altLang="en-GB" dirty="0" lang="en-GB" sz="2800">
                          <a:solidFill>
                            <a:schemeClr val="bg1"/>
                          </a:solidFill>
                        </a:rPr>
                        <a:t> Laila Surani</a:t>
                      </a:r>
                      <a:endParaRPr dirty="0" lang="en-US" sz="2800">
                        <a:solidFill>
                          <a:schemeClr val="bg1"/>
                        </a:solidFill>
                        <a:latin charset="0" panose="02020603050405020304" pitchFamily="18" typeface="Times New Roman"/>
                        <a:cs charset="0" panose="02020603050405020304" pitchFamily="18" typeface="Times New Roman"/>
                      </a:endParaRPr>
                    </a:p>
                    <a:p>
                      <a:pPr algn="just"/>
                      <a:endParaRPr dirty="0" lang="en-US" sz="2800">
                        <a:solidFill>
                          <a:schemeClr val="tx1"/>
                        </a:solidFill>
                        <a:latin charset="0" panose="02020603050405020304" pitchFamily="18" typeface="Times New Roman"/>
                        <a:cs charset="0" panose="02020603050405020304" pitchFamily="18" typeface="Times New Roman"/>
                      </a:endParaRPr>
                    </a:p>
                    <a:p>
                      <a:pPr algn="just"/>
                      <a:r>
                        <a:rPr dirty="0" lang="en-US" sz="2800">
                          <a:solidFill>
                            <a:schemeClr val="bg1"/>
                          </a:solidFill>
                          <a:latin charset="0" panose="02020603050405020304" pitchFamily="18" typeface="Times New Roman"/>
                          <a:cs charset="0" panose="02020603050405020304" pitchFamily="18" typeface="Times New Roman"/>
                        </a:rPr>
                        <a:t>Health and social care needs of a community</a:t>
                      </a:r>
                    </a:p>
                    <a:p>
                      <a:pPr algn="just"/>
                      <a:r>
                        <a:rPr dirty="0" lang="en-US" sz="2800">
                          <a:solidFill>
                            <a:schemeClr val="bg1"/>
                          </a:solidFill>
                          <a:latin charset="0" panose="02020603050405020304" pitchFamily="18" typeface="Times New Roman"/>
                          <a:cs charset="0" panose="02020603050405020304" pitchFamily="18" typeface="Times New Roman"/>
                        </a:rPr>
                        <a:t>Blackpool</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27203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a:xfrm>
            <a:off x="131651" y="984419"/>
            <a:ext cx="3759911" cy="3447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nchor="ctr" anchorCtr="0" bIns="45720" compatLnSpc="1" lIns="91440" numCol="1" rIns="91440" tIns="45720" vert="horz" wrap="square">
            <a:prstTxWarp prst="textNoShape">
              <a:avLst/>
            </a:prstTxWarp>
            <a:spAutoFit/>
          </a:bodyPr>
          <a:lstStyle/>
          <a:p>
            <a:pPr algn="just" eaLnBrk="0" fontAlgn="base" hangingPunct="0">
              <a:spcBef>
                <a:spcPct val="0"/>
              </a:spcBef>
              <a:spcAft>
                <a:spcPct val="0"/>
              </a:spcAft>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A community consist of people who have distinct characteristic or from different geological area, but they are connected through social ties and continuously stay closer by sharing identical perceptions </a:t>
            </a:r>
            <a:r>
              <a:rPr altLang="en-GB" dirty="0" lang="en-GB" sz="2000">
                <a:solidFill>
                  <a:schemeClr val="bg1"/>
                </a:solidFill>
              </a:rPr>
              <a:t>(Lincoln, 2019)</a:t>
            </a: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They take different action for achieving common goal. </a:t>
            </a:r>
          </a:p>
          <a:p>
            <a:pPr algn="just" eaLnBrk="0" fontAlgn="base" hangingPunct="0">
              <a:spcBef>
                <a:spcPct val="0"/>
              </a:spcBef>
              <a:spcAft>
                <a:spcPct val="0"/>
              </a:spcAft>
            </a:pPr>
            <a:endParaRPr dirty="0" lang="en-US" sz="2000">
              <a:latin charset="0" panose="02020603050405020304" pitchFamily="18" typeface="Times New Roman"/>
              <a:cs charset="0" panose="02020603050405020304" pitchFamily="18" typeface="Times New Roman"/>
            </a:endParaRPr>
          </a:p>
          <a:p>
            <a:pPr algn="just" eaLnBrk="0" fontAlgn="base" hangingPunct="0">
              <a:spcBef>
                <a:spcPct val="0"/>
              </a:spcBef>
              <a:spcAft>
                <a:spcPct val="0"/>
              </a:spcAft>
            </a:pPr>
            <a:endParaRPr dirty="0" lang="en-US" sz="2000">
              <a:latin charset="0" panose="020B0604020202020204" pitchFamily="34" typeface="Arial"/>
            </a:endParaRPr>
          </a:p>
        </p:txBody>
      </p:sp>
      <p:pic>
        <p:nvPicPr>
          <p:cNvPr descr="An illustration with scenes of large groups of people working together to support their community." id="1031" name="Picture 7"/>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4089680" y="1"/>
            <a:ext cx="8102320" cy="68580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5384" y="184943"/>
            <a:ext cx="4118435" cy="1015663"/>
          </a:xfrm>
          <a:prstGeom prst="rect">
            <a:avLst/>
          </a:prstGeom>
        </p:spPr>
        <p:txBody>
          <a:bodyPr numCol="1" wrap="square">
            <a:spAutoFit/>
          </a:bodyPr>
          <a:lstStyle/>
          <a:p>
            <a:pPr eaLnBrk="0" fontAlgn="base" hangingPunct="0" lvl="0">
              <a:spcBef>
                <a:spcPct val="0"/>
              </a:spcBef>
              <a:spcAft>
                <a:spcPct val="0"/>
              </a:spcAft>
            </a:pPr>
            <a:r>
              <a:rPr b="1" dirty="0" lang="en-US" sz="6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Community</a:t>
            </a:r>
            <a:endParaRPr dirty="0" lang="en-US" sz="3600">
              <a:solidFill>
                <a:schemeClr val="bg1"/>
              </a:solidFill>
            </a:endParaRPr>
          </a:p>
        </p:txBody>
      </p:sp>
      <p:graphicFrame>
        <p:nvGraphicFramePr>
          <p:cNvPr id="6" name="Diagram 5"/>
          <p:cNvGraphicFramePr/>
          <p:nvPr>
            <p:extLst>
              <p:ext uri="{D42A27DB-BD31-4B8C-83A1-F6EECF244321}">
                <p14:modId xmlns:p14="http://schemas.microsoft.com/office/powerpoint/2010/main" val="2655684802"/>
              </p:ext>
            </p:extLst>
          </p:nvPr>
        </p:nvGraphicFramePr>
        <p:xfrm>
          <a:off x="221067" y="4292664"/>
          <a:ext cx="3868493" cy="3240586"/>
        </p:xfrm>
        <a:graphic>
          <a:graphicData uri="http://schemas.openxmlformats.org/drawingml/2006/diagram">
            <dgm:relIds xmlns:dgm="http://schemas.openxmlformats.org/drawingml/2006/diagram" xmlns:r="http://schemas.openxmlformats.org/officeDocument/2006/relationships" r:cs="rId4" r:dm="rId5" r:lo="rId6" r:qs="rId7"/>
          </a:graphicData>
        </a:graphic>
      </p:graphicFrame>
    </p:spTree>
    <p:extLst>
      <p:ext uri="{BB962C8B-B14F-4D97-AF65-F5344CB8AC3E}">
        <p14:creationId xmlns:p14="http://schemas.microsoft.com/office/powerpoint/2010/main" val="1753528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162803" y="2505075"/>
            <a:ext cx="5029197" cy="4352925"/>
          </a:xfrm>
          <a:prstGeom prst="rect">
            <a:avLst/>
          </a:prstGeom>
        </p:spPr>
      </p:pic>
      <p:grpSp>
        <p:nvGrpSpPr>
          <p:cNvPr id="7" name="Group 6"/>
          <p:cNvGrpSpPr/>
          <p:nvPr/>
        </p:nvGrpSpPr>
        <p:grpSpPr>
          <a:xfrm>
            <a:off x="7162803" y="0"/>
            <a:ext cx="5029197" cy="2505075"/>
            <a:chOff x="4176712" y="2176462"/>
            <a:chExt cx="3838575" cy="2505075"/>
          </a:xfrm>
        </p:grpSpPr>
        <p:pic>
          <p:nvPicPr>
            <p:cNvPr id="5" name="Picture 4"/>
            <p:cNvPicPr>
              <a:picLocks noChangeAspect="1"/>
            </p:cNvPicPr>
            <p:nvPr/>
          </p:nvPicPr>
          <p:blipFill>
            <a:blip r:embed="rId4"/>
            <a:stretch>
              <a:fillRect/>
            </a:stretch>
          </p:blipFill>
          <p:spPr>
            <a:xfrm>
              <a:off x="4176712" y="2176462"/>
              <a:ext cx="3838575" cy="2505075"/>
            </a:xfrm>
            <a:prstGeom prst="rect">
              <a:avLst/>
            </a:prstGeom>
          </p:spPr>
        </p:pic>
        <p:sp>
          <p:nvSpPr>
            <p:cNvPr id="6" name="Rectangle 5"/>
            <p:cNvSpPr/>
            <p:nvPr/>
          </p:nvSpPr>
          <p:spPr>
            <a:xfrm>
              <a:off x="6949440" y="4023360"/>
              <a:ext cx="929640" cy="563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altLang="en-GB" lang="en-GB"/>
            </a:p>
          </p:txBody>
        </p:sp>
      </p:grpSp>
      <p:sp>
        <p:nvSpPr>
          <p:cNvPr id="16" name="Rectangle 2"/>
          <p:cNvSpPr>
            <a:spLocks noChangeArrowheads="1"/>
          </p:cNvSpPr>
          <p:nvPr/>
        </p:nvSpPr>
        <p:spPr>
          <a:xfrm>
            <a:off x="320041" y="1115799"/>
            <a:ext cx="6477000"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nchor="ctr" anchorCtr="0" bIns="45720" compatLnSpc="1" lIns="91440" numCol="1" rIns="91440" tIns="45720" vert="horz" wrap="square">
            <a:prstTxWarp prst="textNoShape">
              <a:avLst/>
            </a:prstTxWarp>
            <a:spAutoFit/>
          </a:bodyPr>
          <a:lstStyle/>
          <a:p>
            <a:pPr algn="just" eaLnBrk="0" fontAlgn="base" hangingPunct="0" indent="-342900" marL="342900">
              <a:lnSpc>
                <a:spcPct val="150000"/>
              </a:lnSpc>
              <a:spcBef>
                <a:spcPct val="0"/>
              </a:spcBef>
              <a:spcAft>
                <a:spcPct val="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Blackpool is located in northwest coast of England. This community ranked 5</a:t>
            </a:r>
            <a:r>
              <a:rPr baseline="30000"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a:t>
            </a: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largest community in respect of population in northwest England.</a:t>
            </a:r>
          </a:p>
          <a:p>
            <a:pPr algn="just" eaLnBrk="0" fontAlgn="base" hangingPunct="0" indent="-342900" marL="342900">
              <a:lnSpc>
                <a:spcPct val="150000"/>
              </a:lnSpc>
              <a:spcBef>
                <a:spcPct val="0"/>
              </a:spcBef>
              <a:spcAft>
                <a:spcPct val="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However, the population of the community is declining since 2001 </a:t>
            </a:r>
            <a:r>
              <a:rPr dirty="0" lang="en-US" sz="2000">
                <a:solidFill>
                  <a:schemeClr val="bg1"/>
                </a:solidFill>
              </a:rPr>
              <a:t> </a:t>
            </a:r>
            <a:r>
              <a:rPr altLang="en-GB" dirty="0" lang="en-GB" sz="2000">
                <a:solidFill>
                  <a:schemeClr val="bg1"/>
                </a:solidFill>
              </a:rPr>
              <a:t>(McMillan, and </a:t>
            </a:r>
            <a:r>
              <a:rPr altLang="en-GB" dirty="0" err="1" lang="en-GB" sz="2000">
                <a:solidFill>
                  <a:schemeClr val="bg1"/>
                </a:solidFill>
              </a:rPr>
              <a:t>Rayns</a:t>
            </a:r>
            <a:r>
              <a:rPr altLang="en-GB" dirty="0" lang="en-GB" sz="2000">
                <a:solidFill>
                  <a:schemeClr val="bg1"/>
                </a:solidFill>
              </a:rPr>
              <a:t>, 2019 )</a:t>
            </a: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a:t>
            </a:r>
          </a:p>
          <a:p>
            <a:pPr algn="just" eaLnBrk="0" fontAlgn="base" hangingPunct="0" indent="-342900" marL="342900">
              <a:lnSpc>
                <a:spcPct val="150000"/>
              </a:lnSpc>
              <a:spcBef>
                <a:spcPct val="0"/>
              </a:spcBef>
              <a:spcAft>
                <a:spcPct val="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 social tie in the community is not in good state and the divorced rate is highest here throughout the country.</a:t>
            </a:r>
          </a:p>
          <a:p>
            <a:pPr algn="just" eaLnBrk="0" fontAlgn="base" hangingPunct="0" indent="-342900" marL="342900">
              <a:lnSpc>
                <a:spcPct val="150000"/>
              </a:lnSpc>
              <a:spcBef>
                <a:spcPct val="0"/>
              </a:spcBef>
              <a:spcAft>
                <a:spcPct val="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This increase the depression, stress and anxiety among people in the community.</a:t>
            </a:r>
          </a:p>
        </p:txBody>
      </p:sp>
    </p:spTree>
    <p:extLst>
      <p:ext uri="{BB962C8B-B14F-4D97-AF65-F5344CB8AC3E}">
        <p14:creationId xmlns:p14="http://schemas.microsoft.com/office/powerpoint/2010/main" val="2533844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965789913"/>
              </p:ext>
            </p:extLst>
          </p:nvPr>
        </p:nvGraphicFramePr>
        <p:xfrm>
          <a:off x="576580" y="785554"/>
          <a:ext cx="11272520" cy="2256471"/>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graphicFrame>
        <p:nvGraphicFramePr>
          <p:cNvPr id="7" name="Diagram 6"/>
          <p:cNvGraphicFramePr/>
          <p:nvPr>
            <p:extLst>
              <p:ext uri="{D42A27DB-BD31-4B8C-83A1-F6EECF244321}">
                <p14:modId xmlns:p14="http://schemas.microsoft.com/office/powerpoint/2010/main" val="4290802139"/>
              </p:ext>
            </p:extLst>
          </p:nvPr>
        </p:nvGraphicFramePr>
        <p:xfrm>
          <a:off x="0" y="3042745"/>
          <a:ext cx="7015018" cy="3433657"/>
        </p:xfrm>
        <a:graphic>
          <a:graphicData uri="http://schemas.openxmlformats.org/drawingml/2006/diagram">
            <dgm:relIds xmlns:dgm="http://schemas.openxmlformats.org/drawingml/2006/diagram" xmlns:r="http://schemas.openxmlformats.org/officeDocument/2006/relationships" r:cs="rId8" r:dm="rId9" r:lo="rId10" r:qs="rId11"/>
          </a:graphicData>
        </a:graphic>
      </p:graphicFrame>
      <p:sp>
        <p:nvSpPr>
          <p:cNvPr id="8" name="Rectangle 7"/>
          <p:cNvSpPr/>
          <p:nvPr/>
        </p:nvSpPr>
        <p:spPr>
          <a:xfrm>
            <a:off x="285606" y="122762"/>
            <a:ext cx="10593926" cy="646331"/>
          </a:xfrm>
          <a:prstGeom prst="rect">
            <a:avLst/>
          </a:prstGeom>
        </p:spPr>
        <p:txBody>
          <a:bodyPr numCol="1" wrap="none">
            <a:spAutoFit/>
          </a:bodyPr>
          <a:lstStyle/>
          <a:p>
            <a:r>
              <a:rPr b="1" dirty="0" lang="en-US" sz="3600">
                <a:solidFill>
                  <a:schemeClr val="bg1"/>
                </a:solidFill>
                <a:latin charset="0" panose="02020603050405020304" pitchFamily="18" typeface="Times New Roman"/>
                <a:cs charset="0" panose="02020603050405020304" pitchFamily="18" typeface="Times New Roman"/>
              </a:rPr>
              <a:t>Addressing health and social care needs of Blackpool</a:t>
            </a:r>
            <a:endParaRPr altLang="en-GB" b="1" dirty="0" lang="en-GB" sz="3600">
              <a:solidFill>
                <a:schemeClr val="bg1"/>
              </a:solidFill>
              <a:latin charset="0" panose="02020603050405020304" pitchFamily="18" typeface="Times New Roman"/>
              <a:cs charset="0" panose="02020603050405020304" pitchFamily="18" typeface="Times New Roman"/>
            </a:endParaRPr>
          </a:p>
        </p:txBody>
      </p:sp>
      <p:pic>
        <p:nvPicPr>
          <p:cNvPr descr="Community Development Solutions - Digitalbes Limited" id="9" name="Picture 10"/>
          <p:cNvPicPr>
            <a:picLocks noChangeArrowheads="1" noChangeAspect="1"/>
          </p:cNvPicPr>
          <p:nvPr/>
        </p:nvPicPr>
        <p:blipFill>
          <a:blip r:embed="rId13">
            <a:extLst>
              <a:ext uri="{28A0092B-C50C-407E-A947-70E740481C1C}">
                <a14:useLocalDpi xmlns:a14="http://schemas.microsoft.com/office/drawing/2010/main" val="0"/>
              </a:ext>
            </a:extLst>
          </a:blip>
          <a:srcRect/>
          <a:stretch>
            <a:fillRect/>
          </a:stretch>
        </p:blipFill>
        <p:spPr>
          <a:xfrm>
            <a:off x="6840932" y="3057792"/>
            <a:ext cx="4881304" cy="337453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9327304" y="2664322"/>
            <a:ext cx="2589170" cy="410882"/>
          </a:xfrm>
          <a:prstGeom prst="rect">
            <a:avLst/>
          </a:prstGeom>
        </p:spPr>
        <p:txBody>
          <a:bodyPr numCol="1" wrap="none">
            <a:spAutoFit/>
          </a:bodyPr>
          <a:lstStyle/>
          <a:p>
            <a:pPr algn="just">
              <a:lnSpc>
                <a:spcPct val="115000"/>
              </a:lnSpc>
              <a:spcAft>
                <a:spcPts val="800"/>
              </a:spcAft>
            </a:pPr>
            <a:r>
              <a:rPr altLang="en-GB" dirty="0" lang="en-GB">
                <a:solidFill>
                  <a:srgbClr val="222222"/>
                </a:solidFill>
                <a:latin charset="0" panose="02020603050405020304" pitchFamily="18" typeface="Times New Roman"/>
                <a:ea charset="0" panose="020F0502020204030204" pitchFamily="34" typeface="Calibri"/>
                <a:cs charset="0" panose="02020603050405020304" pitchFamily="18" typeface="Times New Roman"/>
              </a:rPr>
              <a:t>(Source: Haughton, 2021)</a:t>
            </a:r>
            <a:endParaRPr dirty="0" lang="en-US" sz="1600">
              <a:effectLst/>
              <a:latin charset="0" panose="020F0502020204030204" pitchFamily="34" typeface="Calibri"/>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2468084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4791" y="4941234"/>
            <a:ext cx="11400011" cy="1512209"/>
          </a:xfrm>
          <a:prstGeom prst="rect">
            <a:avLst/>
          </a:prstGeom>
        </p:spPr>
        <p:txBody>
          <a:bodyPr numCol="1" wrap="square">
            <a:spAutoFit/>
          </a:bodyPr>
          <a:lstStyle/>
          <a:p>
            <a:pPr algn="just">
              <a:lnSpc>
                <a:spcPct val="107000"/>
              </a:lnSpc>
              <a:spcAft>
                <a:spcPts val="800"/>
              </a:spcAft>
            </a:pPr>
            <a:r>
              <a:rPr b="1"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 social care:</a:t>
            </a:r>
          </a:p>
          <a:p>
            <a:pPr algn="just">
              <a:lnSpc>
                <a:spcPct val="107000"/>
              </a:lnSpc>
              <a:spcAft>
                <a:spcPts val="800"/>
              </a:spcAft>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Existing social condition requires more attention from different organization and government </a:t>
            </a:r>
            <a:r>
              <a:rPr dirty="0" lang="en-US" sz="2000">
                <a:solidFill>
                  <a:schemeClr val="bg1"/>
                </a:solidFill>
              </a:rPr>
              <a:t> </a:t>
            </a:r>
            <a:r>
              <a:rPr altLang="en-GB" dirty="0" lang="en-GB" sz="2000">
                <a:solidFill>
                  <a:schemeClr val="bg1"/>
                </a:solidFill>
              </a:rPr>
              <a:t>(</a:t>
            </a:r>
            <a:r>
              <a:rPr altLang="en-GB" dirty="0" err="1" lang="en-GB" sz="2000">
                <a:solidFill>
                  <a:schemeClr val="bg1"/>
                </a:solidFill>
              </a:rPr>
              <a:t>Vestesson</a:t>
            </a:r>
            <a:r>
              <a:rPr altLang="en-GB" dirty="0" lang="en-GB" sz="2000">
                <a:solidFill>
                  <a:schemeClr val="bg1"/>
                </a:solidFill>
              </a:rPr>
              <a:t> et al., 2020)</a:t>
            </a: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Ensuring the health and social care is a must as without these basic requirement, no development is possible .</a:t>
            </a:r>
            <a:endParaRPr dirty="0" lang="en-US" sz="20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5" name="Rectangle 4"/>
          <p:cNvSpPr/>
          <p:nvPr/>
        </p:nvSpPr>
        <p:spPr>
          <a:xfrm>
            <a:off x="159010" y="129714"/>
            <a:ext cx="9068829" cy="718466"/>
          </a:xfrm>
          <a:prstGeom prst="rect">
            <a:avLst/>
          </a:prstGeom>
        </p:spPr>
        <p:txBody>
          <a:bodyPr numCol="1" wrap="none">
            <a:spAutoFit/>
          </a:bodyPr>
          <a:lstStyle/>
          <a:p>
            <a:pPr>
              <a:lnSpc>
                <a:spcPct val="107000"/>
              </a:lnSpc>
              <a:spcAft>
                <a:spcPts val="800"/>
              </a:spcAft>
            </a:pPr>
            <a:r>
              <a:rPr b="1" dirty="0" lang="en-US" sz="4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Health and social care need of </a:t>
            </a:r>
            <a:r>
              <a:rPr b="1" dirty="0" lang="en-US" sz="4000">
                <a:solidFill>
                  <a:schemeClr val="bg1"/>
                </a:solidFill>
                <a:latin charset="0" panose="02020603050405020304" pitchFamily="18" typeface="Times New Roman"/>
                <a:cs charset="0" panose="02020603050405020304" pitchFamily="18" typeface="Times New Roman"/>
              </a:rPr>
              <a:t>Blackpool</a:t>
            </a:r>
            <a:endParaRPr dirty="0" lang="en-US" sz="36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graphicFrame>
        <p:nvGraphicFramePr>
          <p:cNvPr id="3" name="Diagram 2"/>
          <p:cNvGraphicFramePr/>
          <p:nvPr>
            <p:extLst>
              <p:ext uri="{D42A27DB-BD31-4B8C-83A1-F6EECF244321}">
                <p14:modId xmlns:p14="http://schemas.microsoft.com/office/powerpoint/2010/main" val="2465394768"/>
              </p:ext>
            </p:extLst>
          </p:nvPr>
        </p:nvGraphicFramePr>
        <p:xfrm>
          <a:off x="159008" y="849114"/>
          <a:ext cx="11613892" cy="386173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641305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318421795"/>
              </p:ext>
            </p:extLst>
          </p:nvPr>
        </p:nvGraphicFramePr>
        <p:xfrm>
          <a:off x="358072" y="880689"/>
          <a:ext cx="11544368" cy="3760893"/>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2" name="Rectangle 1"/>
          <p:cNvSpPr/>
          <p:nvPr/>
        </p:nvSpPr>
        <p:spPr>
          <a:xfrm>
            <a:off x="678112" y="4842385"/>
            <a:ext cx="10751888" cy="1717393"/>
          </a:xfrm>
          <a:prstGeom prst="rect">
            <a:avLst/>
          </a:prstGeom>
        </p:spPr>
        <p:txBody>
          <a:bodyPr numCol="1" wrap="square">
            <a:spAutoFit/>
          </a:bodyPr>
          <a:lstStyle/>
          <a:p>
            <a:pPr algn="just" indent="-285750" marL="285750">
              <a:lnSpc>
                <a:spcPct val="107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There needs to focus on promoting health and social care</a:t>
            </a:r>
          </a:p>
          <a:p>
            <a:pPr algn="just" indent="-285750" marL="285750">
              <a:lnSpc>
                <a:spcPct val="107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There required non-clinical methods to promote equity in health and healthcare </a:t>
            </a:r>
          </a:p>
          <a:p>
            <a:pPr algn="just" indent="-285750" marL="285750">
              <a:lnSpc>
                <a:spcPct val="107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Lack of control over individual's  health and lives needs attention </a:t>
            </a:r>
            <a:r>
              <a:rPr dirty="0" lang="en-US" sz="2000">
                <a:solidFill>
                  <a:schemeClr val="bg1"/>
                </a:solidFill>
              </a:rPr>
              <a:t> </a:t>
            </a:r>
            <a:r>
              <a:rPr altLang="en-GB" dirty="0" lang="en-GB" sz="2000">
                <a:solidFill>
                  <a:schemeClr val="bg1"/>
                </a:solidFill>
              </a:rPr>
              <a:t>(</a:t>
            </a:r>
            <a:r>
              <a:rPr altLang="en-GB" dirty="0" err="1" lang="en-GB" sz="2000">
                <a:solidFill>
                  <a:schemeClr val="bg1"/>
                </a:solidFill>
              </a:rPr>
              <a:t>Asthana</a:t>
            </a:r>
            <a:r>
              <a:rPr altLang="en-GB" dirty="0" lang="en-GB" sz="2000">
                <a:solidFill>
                  <a:schemeClr val="bg1"/>
                </a:solidFill>
              </a:rPr>
              <a:t>, and Gibson, 2021)</a:t>
            </a:r>
            <a:r>
              <a:rPr dirty="0" lang="en-US" sz="2000">
                <a:solidFill>
                  <a:schemeClr val="bg1"/>
                </a:solidFill>
                <a:latin charset="0" panose="02020603050405020304" pitchFamily="18" typeface="Times New Roman"/>
                <a:cs charset="0" panose="02020603050405020304" pitchFamily="18" typeface="Times New Roman"/>
              </a:rPr>
              <a:t>. </a:t>
            </a:r>
          </a:p>
          <a:p>
            <a:pPr algn="just" indent="-285750" marL="285750">
              <a:lnSpc>
                <a:spcPct val="107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There Requires active involvement of people as well as different group</a:t>
            </a:r>
            <a:endPar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endParaRPr>
          </a:p>
        </p:txBody>
      </p:sp>
      <p:sp>
        <p:nvSpPr>
          <p:cNvPr id="3" name="Rectangle 2"/>
          <p:cNvSpPr/>
          <p:nvPr/>
        </p:nvSpPr>
        <p:spPr>
          <a:xfrm>
            <a:off x="159010" y="129714"/>
            <a:ext cx="9068829" cy="718466"/>
          </a:xfrm>
          <a:prstGeom prst="rect">
            <a:avLst/>
          </a:prstGeom>
        </p:spPr>
        <p:txBody>
          <a:bodyPr numCol="1" wrap="none">
            <a:spAutoFit/>
          </a:bodyPr>
          <a:lstStyle/>
          <a:p>
            <a:pPr>
              <a:lnSpc>
                <a:spcPct val="107000"/>
              </a:lnSpc>
              <a:spcAft>
                <a:spcPts val="800"/>
              </a:spcAft>
            </a:pPr>
            <a:r>
              <a:rPr b="1" dirty="0" lang="en-US" sz="4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Health and social care need of </a:t>
            </a:r>
            <a:r>
              <a:rPr b="1" dirty="0" lang="en-US" sz="4000">
                <a:solidFill>
                  <a:schemeClr val="bg1"/>
                </a:solidFill>
                <a:latin charset="0" panose="02020603050405020304" pitchFamily="18" typeface="Times New Roman"/>
                <a:cs charset="0" panose="02020603050405020304" pitchFamily="18" typeface="Times New Roman"/>
              </a:rPr>
              <a:t>Blackpool</a:t>
            </a:r>
            <a:endParaRPr dirty="0" lang="en-US" sz="36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378518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294253492"/>
              </p:ext>
            </p:extLst>
          </p:nvPr>
        </p:nvGraphicFramePr>
        <p:xfrm>
          <a:off x="450850" y="2020866"/>
          <a:ext cx="11290300" cy="3994150"/>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4" name="Rectangle 3"/>
          <p:cNvSpPr/>
          <p:nvPr/>
        </p:nvSpPr>
        <p:spPr>
          <a:xfrm>
            <a:off x="152400" y="1028330"/>
            <a:ext cx="11760200" cy="863250"/>
          </a:xfrm>
          <a:prstGeom prst="rect">
            <a:avLst/>
          </a:prstGeom>
        </p:spPr>
        <p:txBody>
          <a:bodyPr numCol="1" wrap="square">
            <a:spAutoFit/>
          </a:bodyPr>
          <a:lstStyle/>
          <a:p>
            <a:pPr algn="just">
              <a:lnSpc>
                <a:spcPct val="107000"/>
              </a:lnSpc>
              <a:spcAft>
                <a:spcPts val="800"/>
              </a:spcAft>
            </a:pPr>
            <a:r>
              <a:rPr b="1"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There are some common factors affecting the growth and development of these communities.  </a:t>
            </a:r>
            <a:endParaRPr b="1" dirty="0" lang="en-US" sz="20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5" name="Rectangle 4"/>
          <p:cNvSpPr/>
          <p:nvPr/>
        </p:nvSpPr>
        <p:spPr>
          <a:xfrm>
            <a:off x="152400" y="279772"/>
            <a:ext cx="11887200" cy="593304"/>
          </a:xfrm>
          <a:prstGeom prst="rect">
            <a:avLst/>
          </a:prstGeom>
        </p:spPr>
        <p:txBody>
          <a:bodyPr numCol="1" wrap="square">
            <a:spAutoFit/>
          </a:bodyPr>
          <a:lstStyle/>
          <a:p>
            <a:pPr algn="just">
              <a:lnSpc>
                <a:spcPct val="107000"/>
              </a:lnSpc>
              <a:spcAft>
                <a:spcPts val="800"/>
              </a:spcAft>
            </a:pPr>
            <a:r>
              <a:rPr b="1" dirty="0" lang="en-US" sz="3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Factors influencing in the health and social care need of Blackpool  </a:t>
            </a:r>
            <a:endParaRPr dirty="0" lang="en-US" sz="32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2384604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931318"/>
            <a:ext cx="6134100" cy="460895"/>
          </a:xfrm>
          <a:prstGeom prst="rect">
            <a:avLst/>
          </a:prstGeom>
        </p:spPr>
        <p:txBody>
          <a:bodyPr numCol="1" wrap="square">
            <a:spAutoFit/>
          </a:bodyPr>
          <a:lstStyle/>
          <a:p>
            <a:pPr algn="just">
              <a:lnSpc>
                <a:spcPct val="107000"/>
              </a:lnSpc>
              <a:spcAft>
                <a:spcPts val="800"/>
              </a:spcAft>
            </a:pPr>
            <a:r>
              <a:rPr b="1"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Location</a:t>
            </a:r>
          </a:p>
        </p:txBody>
      </p:sp>
      <p:sp>
        <p:nvSpPr>
          <p:cNvPr id="3" name="Rectangle 2"/>
          <p:cNvSpPr/>
          <p:nvPr/>
        </p:nvSpPr>
        <p:spPr>
          <a:xfrm>
            <a:off x="152400" y="279772"/>
            <a:ext cx="11887200" cy="530594"/>
          </a:xfrm>
          <a:prstGeom prst="rect">
            <a:avLst/>
          </a:prstGeom>
        </p:spPr>
        <p:txBody>
          <a:bodyPr numCol="1" wrap="square">
            <a:spAutoFit/>
          </a:bodyPr>
          <a:lstStyle/>
          <a:p>
            <a:pPr algn="just">
              <a:lnSpc>
                <a:spcPct val="107000"/>
              </a:lnSpc>
              <a:spcAft>
                <a:spcPts val="800"/>
              </a:spcAft>
            </a:pPr>
            <a:r>
              <a:rPr b="1" dirty="0" lang="en-US" sz="2800">
                <a:solidFill>
                  <a:schemeClr val="bg1"/>
                </a:solidFill>
                <a:latin charset="0" panose="02020603050405020304" pitchFamily="18" typeface="Times New Roman"/>
                <a:ea charset="0" panose="020F0502020204030204" pitchFamily="34" typeface="Calibri"/>
                <a:cs charset="0" panose="02020603050405020304" pitchFamily="18" typeface="Times New Roman"/>
              </a:rPr>
              <a:t>Impact of different factors in the growth and development of Blackpool </a:t>
            </a:r>
            <a:endParaRPr dirty="0" lang="en-US" sz="24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pic>
        <p:nvPicPr>
          <p:cNvPr descr="Map showing location of Blackpool within the UK" id="3074" name="Picture 2"/>
          <p:cNvPicPr>
            <a:picLocks noChangeArrowheads="1" noChangeAspect="1"/>
          </p:cNvPicPr>
          <p:nvPr/>
        </p:nvPicPr>
        <p:blipFill rotWithShape="1">
          <a:blip r:embed="rId3">
            <a:extLst>
              <a:ext uri="{28A0092B-C50C-407E-A947-70E740481C1C}">
                <a14:useLocalDpi xmlns:a14="http://schemas.microsoft.com/office/drawing/2010/main" val="0"/>
              </a:ext>
            </a:extLst>
          </a:blip>
          <a:srcRect b="4591" t="15409"/>
          <a:stretch/>
        </p:blipFill>
        <p:spPr>
          <a:xfrm>
            <a:off x="8229600" y="931318"/>
            <a:ext cx="3810000" cy="575904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354330" y="1513165"/>
            <a:ext cx="7341870" cy="4555093"/>
          </a:xfrm>
          <a:prstGeom prst="rect">
            <a:avLst/>
          </a:prstGeom>
        </p:spPr>
        <p:txBody>
          <a:bodyPr numCol="1" wrap="square">
            <a:spAutoFit/>
          </a:bodyPr>
          <a:lstStyle/>
          <a:p>
            <a:pPr algn="just" indent="-285750" marL="285750">
              <a:lnSpc>
                <a:spcPct val="150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This remote area could not attract industries and that reduce the hope of the government in this region. Thus this community is suffering from economic deprivation.</a:t>
            </a:r>
          </a:p>
          <a:p>
            <a:pPr algn="just" indent="-285750" marL="285750">
              <a:lnSpc>
                <a:spcPct val="150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There are many interconnected problem that is similar to other coastal communities in the country </a:t>
            </a:r>
            <a:r>
              <a:rPr dirty="0" lang="en-US" sz="2000">
                <a:solidFill>
                  <a:schemeClr val="bg1"/>
                </a:solidFill>
              </a:rPr>
              <a:t> </a:t>
            </a:r>
            <a:r>
              <a:rPr altLang="en-GB" dirty="0" lang="en-GB" sz="2000">
                <a:solidFill>
                  <a:schemeClr val="bg1"/>
                </a:solidFill>
              </a:rPr>
              <a:t>(Moore, and Collins, 2020)</a:t>
            </a: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a:t>
            </a:r>
          </a:p>
          <a:p>
            <a:pPr algn="just" indent="-285750" marL="285750">
              <a:lnSpc>
                <a:spcPct val="150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There is lower wages which encourage young and healthy people to move toward inland for high paid job.</a:t>
            </a:r>
          </a:p>
          <a:p>
            <a:pPr algn="just" indent="-285750" marL="285750">
              <a:lnSpc>
                <a:spcPct val="150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 rent of the house is also lower thus people having financial and health problems stay here at low cost.</a:t>
            </a:r>
          </a:p>
        </p:txBody>
      </p:sp>
    </p:spTree>
    <p:extLst>
      <p:ext uri="{BB962C8B-B14F-4D97-AF65-F5344CB8AC3E}">
        <p14:creationId xmlns:p14="http://schemas.microsoft.com/office/powerpoint/2010/main" val="2326676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2400" y="27914"/>
            <a:ext cx="11887200" cy="530594"/>
          </a:xfrm>
          <a:prstGeom prst="rect">
            <a:avLst/>
          </a:prstGeom>
        </p:spPr>
        <p:txBody>
          <a:bodyPr numCol="1" wrap="square">
            <a:spAutoFit/>
          </a:bodyPr>
          <a:lstStyle/>
          <a:p>
            <a:pPr algn="just">
              <a:lnSpc>
                <a:spcPct val="107000"/>
              </a:lnSpc>
              <a:spcAft>
                <a:spcPts val="800"/>
              </a:spcAft>
            </a:pPr>
            <a:r>
              <a:rPr b="1" dirty="0" lang="en-US" sz="2800">
                <a:solidFill>
                  <a:schemeClr val="bg1"/>
                </a:solidFill>
                <a:latin charset="0" panose="02020603050405020304" pitchFamily="18" typeface="Times New Roman"/>
                <a:ea charset="0" panose="020F0502020204030204" pitchFamily="34" typeface="Calibri"/>
                <a:cs charset="0" panose="02020603050405020304" pitchFamily="18" typeface="Times New Roman"/>
              </a:rPr>
              <a:t>Impact of different factors in the growth and development of any Blackpool </a:t>
            </a:r>
            <a:endParaRPr dirty="0" lang="en-US" sz="24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4" name="Rectangle 3"/>
          <p:cNvSpPr/>
          <p:nvPr/>
        </p:nvSpPr>
        <p:spPr>
          <a:xfrm>
            <a:off x="152400" y="541079"/>
            <a:ext cx="6096000" cy="460895"/>
          </a:xfrm>
          <a:prstGeom prst="rect">
            <a:avLst/>
          </a:prstGeom>
        </p:spPr>
        <p:txBody>
          <a:bodyPr numCol="1">
            <a:spAutoFit/>
          </a:bodyPr>
          <a:lstStyle/>
          <a:p>
            <a:pPr algn="just">
              <a:lnSpc>
                <a:spcPct val="107000"/>
              </a:lnSpc>
              <a:spcAft>
                <a:spcPts val="800"/>
              </a:spcAft>
            </a:pPr>
            <a:r>
              <a:rPr b="1"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Legislation</a:t>
            </a:r>
          </a:p>
        </p:txBody>
      </p:sp>
      <p:sp>
        <p:nvSpPr>
          <p:cNvPr id="7" name="Rectangle 6"/>
          <p:cNvSpPr/>
          <p:nvPr/>
        </p:nvSpPr>
        <p:spPr>
          <a:xfrm>
            <a:off x="152400" y="1001974"/>
            <a:ext cx="7341870" cy="2246769"/>
          </a:xfrm>
          <a:prstGeom prst="rect">
            <a:avLst/>
          </a:prstGeom>
        </p:spPr>
        <p:txBody>
          <a:bodyPr numCol="1" wrap="square">
            <a:spAutoFit/>
          </a:bodyPr>
          <a:lstStyle/>
          <a:p>
            <a:pPr algn="just" indent="-285750" marL="285750">
              <a:lnSpc>
                <a:spcPct val="150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There is an health and wellbeing boards in the community</a:t>
            </a:r>
          </a:p>
          <a:p>
            <a:pPr algn="just" indent="-285750" marL="285750">
              <a:lnSpc>
                <a:spcPct val="150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This board established in shadow form in 2011</a:t>
            </a:r>
          </a:p>
          <a:p>
            <a:pPr algn="just" indent="-285750" marL="285750">
              <a:lnSpc>
                <a:spcPct val="150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This board has become a formal statutory in 2013</a:t>
            </a:r>
          </a:p>
          <a:p>
            <a:pPr algn="just" indent="-285750" marL="285750">
              <a:lnSpc>
                <a:spcPct val="150000"/>
              </a:lnSpc>
              <a:spcAft>
                <a:spcPts val="800"/>
              </a:spcAft>
              <a:buFont charset="2" panose="05000000000000000000" pitchFamily="2" typeface="Wingdings"/>
              <a:buChar char="q"/>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They're introduced health and social care act 2012.</a:t>
            </a:r>
          </a:p>
        </p:txBody>
      </p:sp>
      <p:grpSp>
        <p:nvGrpSpPr>
          <p:cNvPr id="8" name="Group 7"/>
          <p:cNvGrpSpPr/>
          <p:nvPr/>
        </p:nvGrpSpPr>
        <p:grpSpPr>
          <a:xfrm>
            <a:off x="7719748" y="1001974"/>
            <a:ext cx="4319852" cy="5627426"/>
            <a:chOff x="5068678" y="1229623"/>
            <a:chExt cx="4227722" cy="3525257"/>
          </a:xfrm>
        </p:grpSpPr>
        <p:pic>
          <p:nvPicPr>
            <p:cNvPr descr="5,360 Health Law Logo Images, Stock Photos &amp; Vectors | Shutterstock" id="4098" name="Picture 2"/>
            <p:cNvPicPr>
              <a:picLocks noChangeArrowheads="1" noChangeAspect="1"/>
            </p:cNvPicPr>
            <p:nvPr/>
          </p:nvPicPr>
          <p:blipFill rotWithShape="1">
            <a:blip r:embed="rId3">
              <a:extLst>
                <a:ext uri="{28A0092B-C50C-407E-A947-70E740481C1C}">
                  <a14:useLocalDpi xmlns:a14="http://schemas.microsoft.com/office/drawing/2010/main" val="0"/>
                </a:ext>
              </a:extLst>
            </a:blip>
            <a:srcRect b="18554" t="4017"/>
            <a:stretch/>
          </p:blipFill>
          <p:spPr>
            <a:xfrm>
              <a:off x="5068678" y="1229623"/>
              <a:ext cx="4227722" cy="352525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614160" y="4263781"/>
              <a:ext cx="1771650" cy="26745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altLang="en-GB" lang="en-GB"/>
            </a:p>
          </p:txBody>
        </p:sp>
      </p:grpSp>
      <p:graphicFrame>
        <p:nvGraphicFramePr>
          <p:cNvPr id="10" name="Diagram 9"/>
          <p:cNvGraphicFramePr/>
          <p:nvPr>
            <p:extLst>
              <p:ext uri="{D42A27DB-BD31-4B8C-83A1-F6EECF244321}">
                <p14:modId xmlns:p14="http://schemas.microsoft.com/office/powerpoint/2010/main" val="2681494857"/>
              </p:ext>
            </p:extLst>
          </p:nvPr>
        </p:nvGraphicFramePr>
        <p:xfrm>
          <a:off x="152400" y="3248743"/>
          <a:ext cx="6995160" cy="3553478"/>
        </p:xfrm>
        <a:graphic>
          <a:graphicData uri="http://schemas.openxmlformats.org/drawingml/2006/diagram">
            <dgm:relIds xmlns:dgm="http://schemas.openxmlformats.org/drawingml/2006/diagram" xmlns:r="http://schemas.openxmlformats.org/officeDocument/2006/relationships" r:cs="rId4" r:dm="rId5" r:lo="rId6" r:qs="rId7"/>
          </a:graphicData>
        </a:graphic>
      </p:graphicFrame>
    </p:spTree>
    <p:extLst>
      <p:ext uri="{BB962C8B-B14F-4D97-AF65-F5344CB8AC3E}">
        <p14:creationId xmlns:p14="http://schemas.microsoft.com/office/powerpoint/2010/main" val="2912749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485245"/>
            <a:ext cx="6096000" cy="460895"/>
          </a:xfrm>
          <a:prstGeom prst="rect">
            <a:avLst/>
          </a:prstGeom>
        </p:spPr>
        <p:txBody>
          <a:bodyPr numCol="1">
            <a:spAutoFit/>
          </a:bodyPr>
          <a:lstStyle/>
          <a:p>
            <a:pPr algn="just">
              <a:lnSpc>
                <a:spcPct val="107000"/>
              </a:lnSpc>
              <a:spcAft>
                <a:spcPts val="800"/>
              </a:spcAft>
            </a:pPr>
            <a:r>
              <a:rPr b="1"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Cultural and other diversity: </a:t>
            </a:r>
          </a:p>
        </p:txBody>
      </p:sp>
      <p:sp>
        <p:nvSpPr>
          <p:cNvPr id="3" name="Rectangle 2"/>
          <p:cNvSpPr/>
          <p:nvPr/>
        </p:nvSpPr>
        <p:spPr>
          <a:xfrm>
            <a:off x="152400" y="27914"/>
            <a:ext cx="11887200" cy="530594"/>
          </a:xfrm>
          <a:prstGeom prst="rect">
            <a:avLst/>
          </a:prstGeom>
        </p:spPr>
        <p:txBody>
          <a:bodyPr numCol="1" wrap="square">
            <a:spAutoFit/>
          </a:bodyPr>
          <a:lstStyle/>
          <a:p>
            <a:pPr algn="just">
              <a:lnSpc>
                <a:spcPct val="107000"/>
              </a:lnSpc>
              <a:spcAft>
                <a:spcPts val="800"/>
              </a:spcAft>
            </a:pPr>
            <a:r>
              <a:rPr b="1" dirty="0" lang="en-US" sz="2800">
                <a:solidFill>
                  <a:schemeClr val="bg1"/>
                </a:solidFill>
                <a:latin charset="0" panose="02020603050405020304" pitchFamily="18" typeface="Times New Roman"/>
                <a:ea charset="0" panose="020F0502020204030204" pitchFamily="34" typeface="Calibri"/>
                <a:cs charset="0" panose="02020603050405020304" pitchFamily="18" typeface="Times New Roman"/>
              </a:rPr>
              <a:t>Impact of different factors in the growth and development of Blackpool </a:t>
            </a:r>
            <a:endParaRPr dirty="0" lang="en-US" sz="24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4" name="Rectangle 3"/>
          <p:cNvSpPr/>
          <p:nvPr/>
        </p:nvSpPr>
        <p:spPr>
          <a:xfrm>
            <a:off x="328385" y="1038602"/>
            <a:ext cx="6096000" cy="5632311"/>
          </a:xfrm>
          <a:prstGeom prst="rect">
            <a:avLst/>
          </a:prstGeom>
        </p:spPr>
        <p:txBody>
          <a:bodyPr numCol="1">
            <a:spAutoFit/>
          </a:bodyPr>
          <a:lstStyle/>
          <a:p>
            <a:pPr algn="just" indent="-34290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Local culture is afflicted with addiction which create mental health problem. Depression and anxiety common here </a:t>
            </a:r>
            <a:r>
              <a:rPr dirty="0" lang="en-US" sz="2000">
                <a:solidFill>
                  <a:schemeClr val="bg1"/>
                </a:solidFill>
              </a:rPr>
              <a:t> </a:t>
            </a:r>
            <a:r>
              <a:rPr altLang="en-GB" dirty="0" lang="en-GB" sz="2000">
                <a:solidFill>
                  <a:schemeClr val="bg1"/>
                </a:solidFill>
              </a:rPr>
              <a:t>(Hammond et al., 2020)</a:t>
            </a:r>
            <a:r>
              <a:rPr dirty="0" lang="en-US" sz="2000">
                <a:solidFill>
                  <a:schemeClr val="bg1"/>
                </a:solidFill>
                <a:latin charset="0" panose="02020603050405020304" pitchFamily="18" typeface="Times New Roman"/>
                <a:cs charset="0" panose="02020603050405020304" pitchFamily="18" typeface="Times New Roman"/>
              </a:rPr>
              <a:t>.</a:t>
            </a:r>
          </a:p>
          <a:p>
            <a:pPr algn="just" indent="-34290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This community ranked fifth highest rate for mental health condition. Poor mental health affects physical health of individual.  </a:t>
            </a:r>
          </a:p>
          <a:p>
            <a:pPr algn="just" indent="-342900" marL="342900">
              <a:lnSpc>
                <a:spcPct val="150000"/>
              </a:lnSpc>
              <a:buFont charset="2" panose="05000000000000000000" pitchFamily="2" typeface="Wingdings"/>
              <a:buChar char="q"/>
            </a:pPr>
            <a:r>
              <a:rPr altLang="en-GB" dirty="0" lang="en-GB" sz="2000">
                <a:solidFill>
                  <a:schemeClr val="bg1"/>
                </a:solidFill>
                <a:latin charset="0" panose="02020603050405020304" pitchFamily="18" typeface="Times New Roman"/>
                <a:cs charset="0" panose="02020603050405020304" pitchFamily="18" typeface="Times New Roman"/>
              </a:rPr>
              <a:t>Parent’s lifestyle consist of drinking and smoking which negatively affect the health development.</a:t>
            </a:r>
          </a:p>
          <a:p>
            <a:pPr algn="just" indent="-342900" marL="342900">
              <a:lnSpc>
                <a:spcPct val="150000"/>
              </a:lnSpc>
              <a:buFont charset="2" panose="05000000000000000000" pitchFamily="2" typeface="Wingdings"/>
              <a:buChar char="q"/>
            </a:pPr>
            <a:r>
              <a:rPr altLang="en-GB" dirty="0" lang="en-GB" sz="2000">
                <a:solidFill>
                  <a:schemeClr val="bg1"/>
                </a:solidFill>
                <a:latin charset="0" panose="02020603050405020304" pitchFamily="18" typeface="Times New Roman"/>
                <a:cs charset="0" panose="02020603050405020304" pitchFamily="18" typeface="Times New Roman"/>
              </a:rPr>
              <a:t>Women continue their smoking habit in their pregnancy.</a:t>
            </a:r>
          </a:p>
          <a:p>
            <a:pPr algn="just" indent="-342900" marL="342900">
              <a:lnSpc>
                <a:spcPct val="150000"/>
              </a:lnSpc>
              <a:buFont charset="2" panose="05000000000000000000" pitchFamily="2" typeface="Wingdings"/>
              <a:buChar char="q"/>
            </a:pPr>
            <a:r>
              <a:rPr altLang="en-GB" dirty="0" lang="en-GB" sz="2000">
                <a:solidFill>
                  <a:schemeClr val="bg1"/>
                </a:solidFill>
                <a:latin charset="0" panose="02020603050405020304" pitchFamily="18" typeface="Times New Roman"/>
                <a:cs charset="0" panose="02020603050405020304" pitchFamily="18" typeface="Times New Roman"/>
              </a:rPr>
              <a:t>Women also avoid breastfeeding which affect the health of children.</a:t>
            </a:r>
            <a:endParaRPr dirty="0" lang="en-US" sz="2000">
              <a:solidFill>
                <a:schemeClr val="bg1"/>
              </a:solidFill>
              <a:latin charset="0" panose="02020603050405020304" pitchFamily="18" typeface="Times New Roman"/>
              <a:cs charset="0" panose="02020603050405020304" pitchFamily="18" typeface="Times New Roman"/>
            </a:endParaRPr>
          </a:p>
        </p:txBody>
      </p:sp>
      <p:pic>
        <p:nvPicPr>
          <p:cNvPr descr="Diversity - The British Library" id="6148" name="Picture 4"/>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6424385" y="1219200"/>
            <a:ext cx="5607098" cy="5396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0171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 y="485245"/>
            <a:ext cx="6096000" cy="460895"/>
          </a:xfrm>
          <a:prstGeom prst="rect">
            <a:avLst/>
          </a:prstGeom>
        </p:spPr>
        <p:txBody>
          <a:bodyPr numCol="1">
            <a:spAutoFit/>
          </a:bodyPr>
          <a:lstStyle/>
          <a:p>
            <a:pPr algn="just">
              <a:lnSpc>
                <a:spcPct val="107000"/>
              </a:lnSpc>
              <a:spcAft>
                <a:spcPts val="800"/>
              </a:spcAft>
            </a:pPr>
            <a:r>
              <a:rPr b="1"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Existing health issues: </a:t>
            </a:r>
          </a:p>
        </p:txBody>
      </p:sp>
      <p:sp>
        <p:nvSpPr>
          <p:cNvPr id="5" name="Rectangle 4"/>
          <p:cNvSpPr/>
          <p:nvPr/>
        </p:nvSpPr>
        <p:spPr>
          <a:xfrm>
            <a:off x="152400" y="27914"/>
            <a:ext cx="11887200" cy="530594"/>
          </a:xfrm>
          <a:prstGeom prst="rect">
            <a:avLst/>
          </a:prstGeom>
        </p:spPr>
        <p:txBody>
          <a:bodyPr numCol="1" wrap="square">
            <a:spAutoFit/>
          </a:bodyPr>
          <a:lstStyle/>
          <a:p>
            <a:pPr algn="just">
              <a:lnSpc>
                <a:spcPct val="107000"/>
              </a:lnSpc>
              <a:spcAft>
                <a:spcPts val="800"/>
              </a:spcAft>
            </a:pPr>
            <a:r>
              <a:rPr b="1" dirty="0" lang="en-US" sz="2800">
                <a:solidFill>
                  <a:schemeClr val="bg1"/>
                </a:solidFill>
                <a:latin charset="0" panose="02020603050405020304" pitchFamily="18" typeface="Times New Roman"/>
                <a:ea charset="0" panose="020F0502020204030204" pitchFamily="34" typeface="Calibri"/>
                <a:cs charset="0" panose="02020603050405020304" pitchFamily="18" typeface="Times New Roman"/>
              </a:rPr>
              <a:t>Impact of different factors in the growth and development of Blackpool </a:t>
            </a:r>
            <a:endParaRPr dirty="0" lang="en-US" sz="24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11" name="Rectangle 10"/>
          <p:cNvSpPr/>
          <p:nvPr/>
        </p:nvSpPr>
        <p:spPr>
          <a:xfrm>
            <a:off x="152400" y="1072123"/>
            <a:ext cx="6096000" cy="5632311"/>
          </a:xfrm>
          <a:prstGeom prst="rect">
            <a:avLst/>
          </a:prstGeom>
        </p:spPr>
        <p:txBody>
          <a:bodyPr numCol="1">
            <a:spAutoFit/>
          </a:bodyPr>
          <a:lstStyle/>
          <a:p>
            <a:pPr algn="just" indent="-34290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Poor housing is one of the key factor of poor health in this community.</a:t>
            </a:r>
          </a:p>
          <a:p>
            <a:pPr algn="just" indent="-34290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People with low-income level concrete in the community increase the crime, anti-social activities and unemployment </a:t>
            </a:r>
            <a:r>
              <a:rPr dirty="0" lang="en-US" sz="2000">
                <a:solidFill>
                  <a:schemeClr val="bg1"/>
                </a:solidFill>
              </a:rPr>
              <a:t> </a:t>
            </a:r>
            <a:r>
              <a:rPr altLang="en-GB" dirty="0" lang="en-GB" sz="2000">
                <a:solidFill>
                  <a:schemeClr val="bg1"/>
                </a:solidFill>
              </a:rPr>
              <a:t>(KARA, 2021)</a:t>
            </a:r>
            <a:r>
              <a:rPr dirty="0" lang="en-US" sz="2000">
                <a:solidFill>
                  <a:schemeClr val="bg1"/>
                </a:solidFill>
                <a:latin charset="0" panose="02020603050405020304" pitchFamily="18" typeface="Times New Roman"/>
                <a:cs charset="0" panose="02020603050405020304" pitchFamily="18" typeface="Times New Roman"/>
              </a:rPr>
              <a:t>.</a:t>
            </a:r>
          </a:p>
          <a:p>
            <a:pPr algn="just" indent="-34290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Teenage pregnancy rate is also higher here and this creates a complex health issue.</a:t>
            </a:r>
          </a:p>
          <a:p>
            <a:pPr algn="just" indent="-34290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People experienced adult life mental health problem at the very early age.</a:t>
            </a:r>
          </a:p>
          <a:p>
            <a:pPr algn="just" indent="-34290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Self harm also common in in this community and females are mostly do such things.</a:t>
            </a:r>
          </a:p>
          <a:p>
            <a:pPr algn="just" indent="-342900" marL="342900">
              <a:lnSpc>
                <a:spcPct val="150000"/>
              </a:lnSpc>
              <a:buFont charset="2" panose="05000000000000000000" pitchFamily="2" typeface="Wingdings"/>
              <a:buChar char="q"/>
            </a:pPr>
            <a:endParaRPr dirty="0" lang="en-US" sz="2000">
              <a:latin charset="0" panose="02020603050405020304" pitchFamily="18" typeface="Times New Roman"/>
              <a:cs charset="0" panose="02020603050405020304" pitchFamily="18" typeface="Times New Roman"/>
            </a:endParaRPr>
          </a:p>
        </p:txBody>
      </p:sp>
      <p:pic>
        <p:nvPicPr>
          <p:cNvPr id="13" name="Picture 12"/>
          <p:cNvPicPr>
            <a:picLocks noChangeAspect="1"/>
          </p:cNvPicPr>
          <p:nvPr/>
        </p:nvPicPr>
        <p:blipFill>
          <a:blip r:embed="rId3"/>
          <a:stretch>
            <a:fillRect/>
          </a:stretch>
        </p:blipFill>
        <p:spPr>
          <a:xfrm>
            <a:off x="6248400" y="1072123"/>
            <a:ext cx="5791200" cy="5632311"/>
          </a:xfrm>
          <a:prstGeom prst="rect">
            <a:avLst/>
          </a:prstGeom>
        </p:spPr>
      </p:pic>
    </p:spTree>
    <p:extLst>
      <p:ext uri="{BB962C8B-B14F-4D97-AF65-F5344CB8AC3E}">
        <p14:creationId xmlns:p14="http://schemas.microsoft.com/office/powerpoint/2010/main" val="1832711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9509" y="1095151"/>
            <a:ext cx="11771697" cy="1409617"/>
          </a:xfrm>
          <a:prstGeom prst="rect">
            <a:avLst/>
          </a:prstGeom>
        </p:spPr>
        <p:txBody>
          <a:bodyPr numCol="1" wrap="square">
            <a:spAutoFit/>
          </a:bodyPr>
          <a:lstStyle/>
          <a:p>
            <a:pPr algn="just">
              <a:lnSpc>
                <a:spcPct val="107000"/>
              </a:lnSpc>
              <a:spcAft>
                <a:spcPts val="800"/>
              </a:spcAft>
            </a:pP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 development of community health and social condition is core target of country’s health division. However, in the last few decade, the development of community has become more organized in the country, and this is now a systematic approach </a:t>
            </a:r>
            <a:r>
              <a:rPr dirty="0" lang="en-US" sz="2000">
                <a:solidFill>
                  <a:schemeClr val="bg1"/>
                </a:solidFill>
              </a:rPr>
              <a:t> </a:t>
            </a:r>
            <a:r>
              <a:rPr altLang="en-GB" dirty="0" lang="en-GB" sz="2000">
                <a:solidFill>
                  <a:schemeClr val="bg1"/>
                </a:solidFill>
              </a:rPr>
              <a:t>(Stuart, </a:t>
            </a:r>
            <a:r>
              <a:rPr altLang="en-GB" dirty="0" err="1" lang="en-GB" sz="2000">
                <a:solidFill>
                  <a:schemeClr val="bg1"/>
                </a:solidFill>
              </a:rPr>
              <a:t>Terras</a:t>
            </a:r>
            <a:r>
              <a:rPr altLang="en-GB" dirty="0" lang="en-GB" sz="2000">
                <a:solidFill>
                  <a:schemeClr val="bg1"/>
                </a:solidFill>
              </a:rPr>
              <a:t>, and </a:t>
            </a:r>
            <a:r>
              <a:rPr altLang="en-GB" dirty="0" err="1" lang="en-GB" sz="2000">
                <a:solidFill>
                  <a:schemeClr val="bg1"/>
                </a:solidFill>
              </a:rPr>
              <a:t>Cowle</a:t>
            </a:r>
            <a:r>
              <a:rPr altLang="en-GB" dirty="0" lang="en-GB" sz="2000">
                <a:solidFill>
                  <a:schemeClr val="bg1"/>
                </a:solidFill>
              </a:rPr>
              <a:t>, 2021)</a:t>
            </a:r>
            <a:r>
              <a:rPr dirty="0" lang="en-US" sz="20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The community development is certain, basically in the remote areas of the countries such as Blackpool.</a:t>
            </a:r>
            <a:endParaRPr dirty="0" lang="en-US" sz="20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5" name="Rectangle 4"/>
          <p:cNvSpPr/>
          <p:nvPr/>
        </p:nvSpPr>
        <p:spPr>
          <a:xfrm>
            <a:off x="269507" y="150766"/>
            <a:ext cx="12192000" cy="624595"/>
          </a:xfrm>
          <a:prstGeom prst="rect">
            <a:avLst/>
          </a:prstGeom>
        </p:spPr>
        <p:txBody>
          <a:bodyPr numCol="1" wrap="square">
            <a:spAutoFit/>
          </a:bodyPr>
          <a:lstStyle/>
          <a:p>
            <a:pPr algn="just">
              <a:lnSpc>
                <a:spcPct val="107000"/>
              </a:lnSpc>
              <a:spcAft>
                <a:spcPts val="800"/>
              </a:spcAft>
            </a:pPr>
            <a:r>
              <a:rPr b="1" dirty="0" lang="en-US" sz="3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 way of developing </a:t>
            </a:r>
            <a:r>
              <a:rPr b="1" dirty="0" lang="en-US" sz="3400">
                <a:solidFill>
                  <a:schemeClr val="bg1"/>
                </a:solidFill>
                <a:latin charset="0" panose="02020603050405020304" pitchFamily="18" typeface="Times New Roman"/>
                <a:cs charset="0" panose="02020603050405020304" pitchFamily="18" typeface="Times New Roman"/>
              </a:rPr>
              <a:t>Blackpool’s </a:t>
            </a:r>
            <a:r>
              <a:rPr b="1" dirty="0" lang="en-US" sz="3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health care and education</a:t>
            </a:r>
            <a:endParaRPr dirty="0" lang="en-US" sz="34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graphicFrame>
        <p:nvGraphicFramePr>
          <p:cNvPr id="7" name="Diagram 6"/>
          <p:cNvGraphicFramePr/>
          <p:nvPr>
            <p:extLst>
              <p:ext uri="{D42A27DB-BD31-4B8C-83A1-F6EECF244321}">
                <p14:modId xmlns:p14="http://schemas.microsoft.com/office/powerpoint/2010/main" val="3720634728"/>
              </p:ext>
            </p:extLst>
          </p:nvPr>
        </p:nvGraphicFramePr>
        <p:xfrm>
          <a:off x="269509" y="2675823"/>
          <a:ext cx="11684001" cy="3816416"/>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1002911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9507" y="150766"/>
            <a:ext cx="12192000" cy="624595"/>
          </a:xfrm>
          <a:prstGeom prst="rect">
            <a:avLst/>
          </a:prstGeom>
        </p:spPr>
        <p:txBody>
          <a:bodyPr numCol="1" wrap="square">
            <a:spAutoFit/>
          </a:bodyPr>
          <a:lstStyle/>
          <a:p>
            <a:pPr algn="just">
              <a:lnSpc>
                <a:spcPct val="107000"/>
              </a:lnSpc>
              <a:spcAft>
                <a:spcPts val="800"/>
              </a:spcAft>
            </a:pPr>
            <a:r>
              <a:rPr b="1" dirty="0" lang="en-US" sz="3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 way of developing in health care and education</a:t>
            </a:r>
            <a:endParaRPr dirty="0" lang="en-US" sz="34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graphicFrame>
        <p:nvGraphicFramePr>
          <p:cNvPr id="5" name="Diagram 4"/>
          <p:cNvGraphicFramePr/>
          <p:nvPr>
            <p:extLst>
              <p:ext uri="{D42A27DB-BD31-4B8C-83A1-F6EECF244321}">
                <p14:modId xmlns:p14="http://schemas.microsoft.com/office/powerpoint/2010/main" val="3320217897"/>
              </p:ext>
            </p:extLst>
          </p:nvPr>
        </p:nvGraphicFramePr>
        <p:xfrm>
          <a:off x="269509" y="914401"/>
          <a:ext cx="6268451" cy="5797898"/>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graphicFrame>
        <p:nvGraphicFramePr>
          <p:cNvPr id="6" name="Diagram 5"/>
          <p:cNvGraphicFramePr/>
          <p:nvPr>
            <p:extLst>
              <p:ext uri="{D42A27DB-BD31-4B8C-83A1-F6EECF244321}">
                <p14:modId xmlns:p14="http://schemas.microsoft.com/office/powerpoint/2010/main" val="3359902743"/>
              </p:ext>
            </p:extLst>
          </p:nvPr>
        </p:nvGraphicFramePr>
        <p:xfrm>
          <a:off x="6537521" y="995149"/>
          <a:ext cx="8077200" cy="5569896"/>
        </p:xfrm>
        <a:graphic>
          <a:graphicData uri="http://schemas.openxmlformats.org/drawingml/2006/diagram">
            <dgm:relIds xmlns:dgm="http://schemas.openxmlformats.org/drawingml/2006/diagram" xmlns:r="http://schemas.openxmlformats.org/officeDocument/2006/relationships" r:cs="rId8" r:dm="rId9" r:lo="rId10" r:qs="rId11"/>
          </a:graphicData>
        </a:graphic>
      </p:graphicFrame>
    </p:spTree>
    <p:extLst>
      <p:ext uri="{BB962C8B-B14F-4D97-AF65-F5344CB8AC3E}">
        <p14:creationId xmlns:p14="http://schemas.microsoft.com/office/powerpoint/2010/main" val="3828920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64826756"/>
              </p:ext>
            </p:extLst>
          </p:nvPr>
        </p:nvGraphicFramePr>
        <p:xfrm>
          <a:off x="395235" y="771182"/>
          <a:ext cx="11311661" cy="5758407"/>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2" name="Rectangle 1"/>
          <p:cNvSpPr/>
          <p:nvPr/>
        </p:nvSpPr>
        <p:spPr>
          <a:xfrm>
            <a:off x="395235" y="172452"/>
            <a:ext cx="12078119" cy="499304"/>
          </a:xfrm>
          <a:prstGeom prst="rect">
            <a:avLst/>
          </a:prstGeom>
        </p:spPr>
        <p:txBody>
          <a:bodyPr numCol="1" wrap="square">
            <a:spAutoFit/>
          </a:bodyPr>
          <a:lstStyle/>
          <a:p>
            <a:pPr algn="just">
              <a:lnSpc>
                <a:spcPct val="107000"/>
              </a:lnSpc>
              <a:spcAft>
                <a:spcPts val="800"/>
              </a:spcAft>
            </a:pPr>
            <a:r>
              <a:rPr b="1" dirty="0" lang="en-US" sz="2600">
                <a:solidFill>
                  <a:schemeClr val="bg1"/>
                </a:solidFill>
                <a:latin charset="0" panose="02020603050405020304" pitchFamily="18" typeface="Times New Roman"/>
                <a:ea charset="0" panose="020F0502020204030204" pitchFamily="34" typeface="Calibri"/>
                <a:cs charset="0" panose="02020603050405020304" pitchFamily="18" typeface="Times New Roman"/>
              </a:rPr>
              <a:t>Need for health, education and wellbeing initiatives for Blackpool</a:t>
            </a:r>
            <a:endParaRPr dirty="0" lang="en-US" sz="26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1011601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235" y="692915"/>
            <a:ext cx="11505126" cy="400110"/>
          </a:xfrm>
          <a:prstGeom prst="rect">
            <a:avLst/>
          </a:prstGeom>
        </p:spPr>
        <p:txBody>
          <a:bodyPr numCol="1" wrap="square">
            <a:spAutoFit/>
          </a:bodyPr>
          <a:lstStyle/>
          <a:p>
            <a:pPr lvl="0"/>
            <a:r>
              <a:rPr b="1" dirty="0" lang="en-US" sz="2000">
                <a:solidFill>
                  <a:schemeClr val="bg1"/>
                </a:solidFill>
                <a:latin charset="0" panose="02020603050405020304" pitchFamily="18" typeface="Times New Roman"/>
                <a:cs charset="0" panose="02020603050405020304" pitchFamily="18" typeface="Times New Roman"/>
              </a:rPr>
              <a:t>Empowering power and increase the participation of local people</a:t>
            </a:r>
          </a:p>
        </p:txBody>
      </p:sp>
      <p:sp>
        <p:nvSpPr>
          <p:cNvPr id="7" name="Rectangle 6"/>
          <p:cNvSpPr/>
          <p:nvPr/>
        </p:nvSpPr>
        <p:spPr>
          <a:xfrm>
            <a:off x="395235" y="172452"/>
            <a:ext cx="12078119" cy="499304"/>
          </a:xfrm>
          <a:prstGeom prst="rect">
            <a:avLst/>
          </a:prstGeom>
        </p:spPr>
        <p:txBody>
          <a:bodyPr numCol="1" wrap="square">
            <a:spAutoFit/>
          </a:bodyPr>
          <a:lstStyle/>
          <a:p>
            <a:pPr algn="just">
              <a:lnSpc>
                <a:spcPct val="107000"/>
              </a:lnSpc>
              <a:spcAft>
                <a:spcPts val="800"/>
              </a:spcAft>
            </a:pPr>
            <a:r>
              <a:rPr b="1" dirty="0" lang="en-US" sz="2600">
                <a:solidFill>
                  <a:schemeClr val="bg1"/>
                </a:solidFill>
                <a:latin charset="0" panose="02020603050405020304" pitchFamily="18" typeface="Times New Roman"/>
                <a:ea charset="0" panose="020F0502020204030204" pitchFamily="34" typeface="Calibri"/>
                <a:cs charset="0" panose="02020603050405020304" pitchFamily="18" typeface="Times New Roman"/>
              </a:rPr>
              <a:t>Need for health, education and wellbeing initiatives for Blackpool</a:t>
            </a:r>
            <a:endParaRPr dirty="0" lang="en-US" sz="26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graphicFrame>
        <p:nvGraphicFramePr>
          <p:cNvPr id="8" name="Diagram 7"/>
          <p:cNvGraphicFramePr/>
          <p:nvPr>
            <p:extLst>
              <p:ext uri="{D42A27DB-BD31-4B8C-83A1-F6EECF244321}">
                <p14:modId xmlns:p14="http://schemas.microsoft.com/office/powerpoint/2010/main" val="3878369578"/>
              </p:ext>
            </p:extLst>
          </p:nvPr>
        </p:nvGraphicFramePr>
        <p:xfrm>
          <a:off x="395235" y="1248190"/>
          <a:ext cx="11505126" cy="3530362"/>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9" name="Rectangle 8"/>
          <p:cNvSpPr/>
          <p:nvPr/>
        </p:nvSpPr>
        <p:spPr>
          <a:xfrm>
            <a:off x="395234" y="4934429"/>
            <a:ext cx="11505127" cy="1323439"/>
          </a:xfrm>
          <a:prstGeom prst="rect">
            <a:avLst/>
          </a:prstGeom>
        </p:spPr>
        <p:txBody>
          <a:bodyPr numCol="1" wrap="square">
            <a:spAutoFit/>
          </a:bodyPr>
          <a:lstStyle/>
          <a:p>
            <a:pPr indent="-342900" lvl="0" marL="342900">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People in the Blackpool need to work collectively and improve their health and social condition by influencing their lives.</a:t>
            </a:r>
          </a:p>
          <a:p>
            <a:pPr indent="-342900" lvl="0" marL="342900">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This community highly suffer from imbalance as inequalities prevails everywhere. </a:t>
            </a:r>
            <a:r>
              <a:rPr altLang="en-GB" dirty="0" lang="en-GB" sz="2000">
                <a:solidFill>
                  <a:schemeClr val="bg1"/>
                </a:solidFill>
              </a:rPr>
              <a:t>(</a:t>
            </a:r>
            <a:r>
              <a:rPr altLang="en-GB" dirty="0" err="1" lang="en-GB" sz="2000">
                <a:solidFill>
                  <a:schemeClr val="bg1"/>
                </a:solidFill>
              </a:rPr>
              <a:t>Kaehne</a:t>
            </a:r>
            <a:r>
              <a:rPr altLang="en-GB" dirty="0" lang="en-GB" sz="2000">
                <a:solidFill>
                  <a:schemeClr val="bg1"/>
                </a:solidFill>
              </a:rPr>
              <a:t> et al.,  2022).</a:t>
            </a:r>
            <a:endParaRPr dirty="0" lang="en-US" sz="2000">
              <a:solidFill>
                <a:schemeClr val="bg1"/>
              </a:solidFill>
              <a:latin charset="0" panose="02020603050405020304" pitchFamily="18" typeface="Times New Roman"/>
              <a:cs charset="0" panose="02020603050405020304" pitchFamily="18" typeface="Times New Roman"/>
            </a:endParaRPr>
          </a:p>
          <a:p>
            <a:pPr indent="-342900" lvl="0" marL="342900">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Marginalization is also a key concern thus participation has become crying need for the development.</a:t>
            </a:r>
          </a:p>
        </p:txBody>
      </p:sp>
    </p:spTree>
    <p:extLst>
      <p:ext uri="{BB962C8B-B14F-4D97-AF65-F5344CB8AC3E}">
        <p14:creationId xmlns:p14="http://schemas.microsoft.com/office/powerpoint/2010/main" val="3328741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234" y="1232052"/>
            <a:ext cx="11311661" cy="646331"/>
          </a:xfrm>
          <a:prstGeom prst="rect">
            <a:avLst/>
          </a:prstGeom>
        </p:spPr>
        <p:txBody>
          <a:bodyPr numCol="1" wrap="square">
            <a:spAutoFit/>
          </a:bodyPr>
          <a:lstStyle/>
          <a:p>
            <a:pPr lvl="0"/>
            <a:r>
              <a:rPr dirty="0" lang="en-US">
                <a:solidFill>
                  <a:schemeClr val="bg1"/>
                </a:solidFill>
                <a:latin charset="0" panose="02020603050405020304" pitchFamily="18" typeface="Times New Roman"/>
                <a:cs charset="0" panose="02020603050405020304" pitchFamily="18" typeface="Times New Roman"/>
              </a:rPr>
              <a:t>The level of volunteering are high in the country. Different local and international organization play an important role here.</a:t>
            </a:r>
          </a:p>
        </p:txBody>
      </p:sp>
      <p:sp>
        <p:nvSpPr>
          <p:cNvPr id="5" name="Rectangle 4"/>
          <p:cNvSpPr/>
          <p:nvPr/>
        </p:nvSpPr>
        <p:spPr>
          <a:xfrm>
            <a:off x="395235" y="735524"/>
            <a:ext cx="4937570" cy="400110"/>
          </a:xfrm>
          <a:prstGeom prst="rect">
            <a:avLst/>
          </a:prstGeom>
        </p:spPr>
        <p:txBody>
          <a:bodyPr numCol="1" wrap="none">
            <a:spAutoFit/>
          </a:bodyPr>
          <a:lstStyle/>
          <a:p>
            <a:pPr lvl="0"/>
            <a:r>
              <a:rPr b="1" dirty="0" lang="en-US" sz="2000">
                <a:solidFill>
                  <a:schemeClr val="bg1"/>
                </a:solidFill>
                <a:latin charset="0" panose="02020603050405020304" pitchFamily="18" typeface="Times New Roman"/>
                <a:cs charset="0" panose="02020603050405020304" pitchFamily="18" typeface="Times New Roman"/>
              </a:rPr>
              <a:t>Lack of active citizenship and volunteering </a:t>
            </a:r>
          </a:p>
        </p:txBody>
      </p:sp>
      <p:graphicFrame>
        <p:nvGraphicFramePr>
          <p:cNvPr id="8" name="Diagram 7"/>
          <p:cNvGraphicFramePr/>
          <p:nvPr>
            <p:extLst>
              <p:ext uri="{D42A27DB-BD31-4B8C-83A1-F6EECF244321}">
                <p14:modId xmlns:p14="http://schemas.microsoft.com/office/powerpoint/2010/main" val="846997902"/>
              </p:ext>
            </p:extLst>
          </p:nvPr>
        </p:nvGraphicFramePr>
        <p:xfrm>
          <a:off x="395233" y="1878383"/>
          <a:ext cx="11311661" cy="260346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9" name="Rectangle 8"/>
          <p:cNvSpPr/>
          <p:nvPr/>
        </p:nvSpPr>
        <p:spPr>
          <a:xfrm>
            <a:off x="395233" y="4499715"/>
            <a:ext cx="11311661" cy="2400657"/>
          </a:xfrm>
          <a:prstGeom prst="rect">
            <a:avLst/>
          </a:prstGeom>
        </p:spPr>
        <p:txBody>
          <a:bodyPr numCol="1" wrap="square">
            <a:spAutoFit/>
          </a:bodyPr>
          <a:lstStyle/>
          <a:p>
            <a:pPr indent="-34290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This community can not increase the local participation due to poor social condition </a:t>
            </a:r>
            <a:r>
              <a:rPr dirty="0" lang="en-US" sz="2000">
                <a:solidFill>
                  <a:schemeClr val="bg1"/>
                </a:solidFill>
              </a:rPr>
              <a:t> </a:t>
            </a:r>
            <a:r>
              <a:rPr altLang="en-GB" dirty="0" lang="en-GB" sz="2000">
                <a:solidFill>
                  <a:schemeClr val="bg1"/>
                </a:solidFill>
              </a:rPr>
              <a:t>(Mezes et al., 2022)</a:t>
            </a:r>
            <a:r>
              <a:rPr dirty="0" lang="en-US" sz="2000">
                <a:solidFill>
                  <a:schemeClr val="bg1"/>
                </a:solidFill>
                <a:latin charset="0" panose="02020603050405020304" pitchFamily="18" typeface="Times New Roman"/>
                <a:cs charset="0" panose="02020603050405020304" pitchFamily="18" typeface="Times New Roman"/>
              </a:rPr>
              <a:t>.</a:t>
            </a:r>
          </a:p>
          <a:p>
            <a:pPr indent="-342900" lvl="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People with better health are interested to be volunteer which increase the participation of local people in health-related activity. </a:t>
            </a:r>
          </a:p>
          <a:p>
            <a:pPr indent="-342900" lvl="0" marL="342900">
              <a:lnSpc>
                <a:spcPct val="150000"/>
              </a:lnSpc>
              <a:buFont charset="2" panose="05000000000000000000" pitchFamily="2" typeface="Wingdings"/>
              <a:buChar char="q"/>
            </a:pPr>
            <a:r>
              <a:rPr dirty="0" lang="en-US" sz="2000">
                <a:solidFill>
                  <a:schemeClr val="bg1"/>
                </a:solidFill>
                <a:latin charset="0" panose="02020603050405020304" pitchFamily="18" typeface="Times New Roman"/>
                <a:cs charset="0" panose="02020603050405020304" pitchFamily="18" typeface="Times New Roman"/>
              </a:rPr>
              <a:t>The community can not make a positive movement here as people are reluctant to participation in different health related activities.</a:t>
            </a:r>
            <a:endParaRPr altLang="en-GB" dirty="0" lang="en-GB" sz="2000">
              <a:solidFill>
                <a:schemeClr val="bg1"/>
              </a:solidFill>
            </a:endParaRPr>
          </a:p>
        </p:txBody>
      </p:sp>
      <p:sp>
        <p:nvSpPr>
          <p:cNvPr id="10" name="Rectangle 9"/>
          <p:cNvSpPr/>
          <p:nvPr/>
        </p:nvSpPr>
        <p:spPr>
          <a:xfrm>
            <a:off x="395235" y="172452"/>
            <a:ext cx="12078119" cy="499304"/>
          </a:xfrm>
          <a:prstGeom prst="rect">
            <a:avLst/>
          </a:prstGeom>
        </p:spPr>
        <p:txBody>
          <a:bodyPr numCol="1" wrap="square">
            <a:spAutoFit/>
          </a:bodyPr>
          <a:lstStyle/>
          <a:p>
            <a:pPr algn="just">
              <a:lnSpc>
                <a:spcPct val="107000"/>
              </a:lnSpc>
              <a:spcAft>
                <a:spcPts val="800"/>
              </a:spcAft>
            </a:pPr>
            <a:r>
              <a:rPr b="1" dirty="0" lang="en-US" sz="2600">
                <a:solidFill>
                  <a:schemeClr val="bg1"/>
                </a:solidFill>
                <a:latin charset="0" panose="02020603050405020304" pitchFamily="18" typeface="Times New Roman"/>
                <a:ea charset="0" panose="020F0502020204030204" pitchFamily="34" typeface="Calibri"/>
                <a:cs charset="0" panose="02020603050405020304" pitchFamily="18" typeface="Times New Roman"/>
              </a:rPr>
              <a:t>Need for health, education and wellbeing initiatives for Blackpool</a:t>
            </a:r>
            <a:endParaRPr dirty="0" lang="en-US" sz="26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2750218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5235" y="172452"/>
            <a:ext cx="12078119" cy="499304"/>
          </a:xfrm>
          <a:prstGeom prst="rect">
            <a:avLst/>
          </a:prstGeom>
        </p:spPr>
        <p:txBody>
          <a:bodyPr numCol="1" wrap="square">
            <a:spAutoFit/>
          </a:bodyPr>
          <a:lstStyle/>
          <a:p>
            <a:pPr algn="just">
              <a:lnSpc>
                <a:spcPct val="107000"/>
              </a:lnSpc>
              <a:spcAft>
                <a:spcPts val="800"/>
              </a:spcAft>
            </a:pPr>
            <a:r>
              <a:rPr b="1" dirty="0" lang="en-US" sz="2600">
                <a:solidFill>
                  <a:schemeClr val="bg1"/>
                </a:solidFill>
                <a:latin charset="0" panose="02020603050405020304" pitchFamily="18" typeface="Times New Roman"/>
                <a:ea charset="0" panose="020F0502020204030204" pitchFamily="34" typeface="Calibri"/>
                <a:cs charset="0" panose="02020603050405020304" pitchFamily="18" typeface="Times New Roman"/>
              </a:rPr>
              <a:t>Need for health, education and wellbeing initiatives for Blackpool</a:t>
            </a:r>
            <a:endParaRPr dirty="0" lang="en-US" sz="26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2" name="Rectangle 1"/>
          <p:cNvSpPr/>
          <p:nvPr/>
        </p:nvSpPr>
        <p:spPr>
          <a:xfrm>
            <a:off x="395235" y="692915"/>
            <a:ext cx="4498539" cy="498663"/>
          </a:xfrm>
          <a:prstGeom prst="rect">
            <a:avLst/>
          </a:prstGeom>
        </p:spPr>
        <p:txBody>
          <a:bodyPr numCol="1" wrap="none">
            <a:spAutoFit/>
          </a:bodyPr>
          <a:lstStyle/>
          <a:p>
            <a:pPr>
              <a:lnSpc>
                <a:spcPct val="150000"/>
              </a:lnSpc>
            </a:pPr>
            <a:r>
              <a:rPr b="1" dirty="0" lang="en-US" sz="2000">
                <a:solidFill>
                  <a:schemeClr val="bg1"/>
                </a:solidFill>
                <a:latin charset="0" panose="02020603050405020304" pitchFamily="18" typeface="Times New Roman"/>
                <a:cs charset="0" panose="02020603050405020304" pitchFamily="18" typeface="Times New Roman"/>
              </a:rPr>
              <a:t>The role of local authority and services </a:t>
            </a:r>
          </a:p>
        </p:txBody>
      </p:sp>
      <p:graphicFrame>
        <p:nvGraphicFramePr>
          <p:cNvPr id="38" name="Diagram 37"/>
          <p:cNvGraphicFramePr/>
          <p:nvPr>
            <p:extLst>
              <p:ext uri="{D42A27DB-BD31-4B8C-83A1-F6EECF244321}">
                <p14:modId xmlns:p14="http://schemas.microsoft.com/office/powerpoint/2010/main" val="3187894235"/>
              </p:ext>
            </p:extLst>
          </p:nvPr>
        </p:nvGraphicFramePr>
        <p:xfrm>
          <a:off x="281131" y="1246913"/>
          <a:ext cx="11670463" cy="5205402"/>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1129020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337685883"/>
              </p:ext>
            </p:extLst>
          </p:nvPr>
        </p:nvGraphicFramePr>
        <p:xfrm>
          <a:off x="504216" y="613875"/>
          <a:ext cx="10803435" cy="1914417"/>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2" name="Rectangle 1"/>
          <p:cNvSpPr/>
          <p:nvPr/>
        </p:nvSpPr>
        <p:spPr>
          <a:xfrm>
            <a:off x="504216" y="90655"/>
            <a:ext cx="11232261" cy="523220"/>
          </a:xfrm>
          <a:prstGeom prst="rect">
            <a:avLst/>
          </a:prstGeom>
        </p:spPr>
        <p:txBody>
          <a:bodyPr numCol="1" wrap="square">
            <a:spAutoFit/>
          </a:bodyPr>
          <a:lstStyle/>
          <a:p>
            <a:r>
              <a:rPr b="1" dirty="0" lang="en-US" sz="2800">
                <a:solidFill>
                  <a:schemeClr val="bg1"/>
                </a:solidFill>
                <a:latin charset="0" panose="02020603050405020304" pitchFamily="18" typeface="Times New Roman"/>
                <a:ea charset="0" panose="020B0604030504040204" pitchFamily="34" typeface="Tahoma"/>
                <a:cs charset="0" panose="02020603050405020304" pitchFamily="18" typeface="Times New Roman"/>
              </a:rPr>
              <a:t>Health risk &amp; existing means of communication of health care providers</a:t>
            </a:r>
          </a:p>
        </p:txBody>
      </p:sp>
      <p:graphicFrame>
        <p:nvGraphicFramePr>
          <p:cNvPr id="7" name="Diagram 6"/>
          <p:cNvGraphicFramePr/>
          <p:nvPr>
            <p:extLst>
              <p:ext uri="{D42A27DB-BD31-4B8C-83A1-F6EECF244321}">
                <p14:modId xmlns:p14="http://schemas.microsoft.com/office/powerpoint/2010/main" val="3451216735"/>
              </p:ext>
            </p:extLst>
          </p:nvPr>
        </p:nvGraphicFramePr>
        <p:xfrm>
          <a:off x="305081" y="2614411"/>
          <a:ext cx="11582119" cy="3369375"/>
        </p:xfrm>
        <a:graphic>
          <a:graphicData uri="http://schemas.openxmlformats.org/drawingml/2006/diagram">
            <dgm:relIds xmlns:dgm="http://schemas.openxmlformats.org/drawingml/2006/diagram" xmlns:r="http://schemas.openxmlformats.org/officeDocument/2006/relationships" r:cs="rId8" r:dm="rId9" r:lo="rId10" r:qs="rId11"/>
          </a:graphicData>
        </a:graphic>
      </p:graphicFrame>
    </p:spTree>
    <p:extLst>
      <p:ext uri="{BB962C8B-B14F-4D97-AF65-F5344CB8AC3E}">
        <p14:creationId xmlns:p14="http://schemas.microsoft.com/office/powerpoint/2010/main" val="3679664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1710594461"/>
              </p:ext>
            </p:extLst>
          </p:nvPr>
        </p:nvGraphicFramePr>
        <p:xfrm>
          <a:off x="5164428" y="3258355"/>
          <a:ext cx="6572049" cy="3454992"/>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12" name="Rectangle 11"/>
          <p:cNvSpPr/>
          <p:nvPr/>
        </p:nvSpPr>
        <p:spPr>
          <a:xfrm>
            <a:off x="504216" y="90655"/>
            <a:ext cx="11232261" cy="523220"/>
          </a:xfrm>
          <a:prstGeom prst="rect">
            <a:avLst/>
          </a:prstGeom>
        </p:spPr>
        <p:txBody>
          <a:bodyPr numCol="1" wrap="square">
            <a:spAutoFit/>
          </a:bodyPr>
          <a:lstStyle/>
          <a:p>
            <a:r>
              <a:rPr b="1" dirty="0" lang="en-US" sz="2800">
                <a:solidFill>
                  <a:schemeClr val="bg1"/>
                </a:solidFill>
                <a:latin charset="0" panose="02020603050405020304" pitchFamily="18" typeface="Times New Roman"/>
                <a:ea charset="0" panose="020B0604030504040204" pitchFamily="34" typeface="Tahoma"/>
                <a:cs charset="0" panose="02020603050405020304" pitchFamily="18" typeface="Times New Roman"/>
              </a:rPr>
              <a:t>Health risk &amp; existing means of communication of health care providers</a:t>
            </a:r>
          </a:p>
        </p:txBody>
      </p:sp>
      <p:graphicFrame>
        <p:nvGraphicFramePr>
          <p:cNvPr id="10" name="Diagram 9"/>
          <p:cNvGraphicFramePr/>
          <p:nvPr>
            <p:extLst>
              <p:ext uri="{D42A27DB-BD31-4B8C-83A1-F6EECF244321}">
                <p14:modId xmlns:p14="http://schemas.microsoft.com/office/powerpoint/2010/main" val="2208468035"/>
              </p:ext>
            </p:extLst>
          </p:nvPr>
        </p:nvGraphicFramePr>
        <p:xfrm>
          <a:off x="369664" y="3174643"/>
          <a:ext cx="4842457" cy="3760631"/>
        </p:xfrm>
        <a:graphic>
          <a:graphicData uri="http://schemas.openxmlformats.org/drawingml/2006/diagram">
            <dgm:relIds xmlns:dgm="http://schemas.openxmlformats.org/drawingml/2006/diagram" xmlns:r="http://schemas.openxmlformats.org/officeDocument/2006/relationships" r:cs="rId8" r:dm="rId9" r:lo="rId10" r:qs="rId11"/>
          </a:graphicData>
        </a:graphic>
      </p:graphicFrame>
      <p:graphicFrame>
        <p:nvGraphicFramePr>
          <p:cNvPr id="13" name="Diagram 12"/>
          <p:cNvGraphicFramePr/>
          <p:nvPr>
            <p:extLst>
              <p:ext uri="{D42A27DB-BD31-4B8C-83A1-F6EECF244321}">
                <p14:modId xmlns:p14="http://schemas.microsoft.com/office/powerpoint/2010/main" val="3435710248"/>
              </p:ext>
            </p:extLst>
          </p:nvPr>
        </p:nvGraphicFramePr>
        <p:xfrm>
          <a:off x="194633" y="758303"/>
          <a:ext cx="11731203" cy="2100807"/>
        </p:xfrm>
        <a:graphic>
          <a:graphicData uri="http://schemas.openxmlformats.org/drawingml/2006/diagram">
            <dgm:relIds xmlns:dgm="http://schemas.openxmlformats.org/drawingml/2006/diagram" xmlns:r="http://schemas.openxmlformats.org/officeDocument/2006/relationships" r:cs="rId13" r:dm="rId14" r:lo="rId15" r:qs="rId16"/>
          </a:graphicData>
        </a:graphic>
      </p:graphicFrame>
    </p:spTree>
    <p:extLst>
      <p:ext uri="{BB962C8B-B14F-4D97-AF65-F5344CB8AC3E}">
        <p14:creationId xmlns:p14="http://schemas.microsoft.com/office/powerpoint/2010/main" val="1519667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25259221"/>
              </p:ext>
            </p:extLst>
          </p:nvPr>
        </p:nvGraphicFramePr>
        <p:xfrm>
          <a:off x="185126" y="871453"/>
          <a:ext cx="7699626" cy="5418667"/>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5" name="Rectangle 4"/>
          <p:cNvSpPr/>
          <p:nvPr/>
        </p:nvSpPr>
        <p:spPr>
          <a:xfrm>
            <a:off x="208002" y="180807"/>
            <a:ext cx="11232261" cy="523220"/>
          </a:xfrm>
          <a:prstGeom prst="rect">
            <a:avLst/>
          </a:prstGeom>
        </p:spPr>
        <p:txBody>
          <a:bodyPr numCol="1" wrap="square">
            <a:spAutoFit/>
          </a:bodyPr>
          <a:lstStyle/>
          <a:p>
            <a:r>
              <a:rPr b="1" dirty="0" lang="en-US" sz="2800">
                <a:solidFill>
                  <a:schemeClr val="bg1"/>
                </a:solidFill>
                <a:latin charset="0" panose="02020603050405020304" pitchFamily="18" typeface="Times New Roman"/>
                <a:ea charset="0" panose="020B0604030504040204" pitchFamily="34" typeface="Tahoma"/>
                <a:cs charset="0" panose="02020603050405020304" pitchFamily="18" typeface="Times New Roman"/>
              </a:rPr>
              <a:t>Barrier to communication in health and social care</a:t>
            </a:r>
          </a:p>
        </p:txBody>
      </p:sp>
      <p:graphicFrame>
        <p:nvGraphicFramePr>
          <p:cNvPr id="3" name="Diagram 2"/>
          <p:cNvGraphicFramePr/>
          <p:nvPr>
            <p:extLst>
              <p:ext uri="{D42A27DB-BD31-4B8C-83A1-F6EECF244321}">
                <p14:modId xmlns:p14="http://schemas.microsoft.com/office/powerpoint/2010/main" val="950210569"/>
              </p:ext>
            </p:extLst>
          </p:nvPr>
        </p:nvGraphicFramePr>
        <p:xfrm>
          <a:off x="7090536" y="1015880"/>
          <a:ext cx="4964090" cy="5418667"/>
        </p:xfrm>
        <a:graphic>
          <a:graphicData uri="http://schemas.openxmlformats.org/drawingml/2006/diagram">
            <dgm:relIds xmlns:dgm="http://schemas.openxmlformats.org/drawingml/2006/diagram" xmlns:r="http://schemas.openxmlformats.org/officeDocument/2006/relationships" r:cs="rId8" r:dm="rId9" r:lo="rId10" r:qs="rId11"/>
          </a:graphicData>
        </a:graphic>
      </p:graphicFrame>
    </p:spTree>
    <p:extLst>
      <p:ext uri="{BB962C8B-B14F-4D97-AF65-F5344CB8AC3E}">
        <p14:creationId xmlns:p14="http://schemas.microsoft.com/office/powerpoint/2010/main" val="1024065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187312236"/>
              </p:ext>
            </p:extLst>
          </p:nvPr>
        </p:nvGraphicFramePr>
        <p:xfrm>
          <a:off x="444500" y="901700"/>
          <a:ext cx="5029021" cy="5346700"/>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
        <p:nvSpPr>
          <p:cNvPr id="4" name="Rectangle 3"/>
          <p:cNvSpPr/>
          <p:nvPr/>
        </p:nvSpPr>
        <p:spPr>
          <a:xfrm>
            <a:off x="330200" y="190873"/>
            <a:ext cx="11582400" cy="530594"/>
          </a:xfrm>
          <a:prstGeom prst="rect">
            <a:avLst/>
          </a:prstGeom>
        </p:spPr>
        <p:txBody>
          <a:bodyPr numCol="1" wrap="square">
            <a:spAutoFit/>
          </a:bodyPr>
          <a:lstStyle/>
          <a:p>
            <a:pPr algn="just">
              <a:lnSpc>
                <a:spcPct val="107000"/>
              </a:lnSpc>
              <a:spcAft>
                <a:spcPts val="800"/>
              </a:spcAft>
            </a:pPr>
            <a:r>
              <a:rPr b="1" dirty="0" lang="en-US" sz="2800">
                <a:solidFill>
                  <a:schemeClr val="bg1"/>
                </a:solidFill>
                <a:latin charset="0" panose="02020603050405020304" pitchFamily="18" typeface="Times New Roman"/>
                <a:ea charset="0" panose="020F0502020204030204" pitchFamily="34" typeface="Calibri"/>
                <a:cs charset="0" panose="02020603050405020304" pitchFamily="18" typeface="Times New Roman"/>
              </a:rPr>
              <a:t>Digital platform facilitating community development now and in future</a:t>
            </a:r>
            <a:endParaRPr dirty="0" lang="en-US" sz="24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6" name="Rectangle 5"/>
          <p:cNvSpPr/>
          <p:nvPr/>
        </p:nvSpPr>
        <p:spPr>
          <a:xfrm>
            <a:off x="5602308" y="901341"/>
            <a:ext cx="6490953" cy="5837495"/>
          </a:xfrm>
          <a:prstGeom prst="rect">
            <a:avLst/>
          </a:prstGeom>
        </p:spPr>
        <p:txBody>
          <a:bodyPr numCol="1" wrap="square">
            <a:spAutoFit/>
          </a:bodyPr>
          <a:lstStyle/>
          <a:p>
            <a:pPr algn="just" indent="-285750" marL="285750">
              <a:lnSpc>
                <a:spcPct val="150000"/>
              </a:lnSpc>
              <a:spcAft>
                <a:spcPts val="800"/>
              </a:spcAft>
              <a:buFont charset="2" panose="05000000000000000000" pitchFamily="2" typeface="Wingdings"/>
              <a:buChar char="q"/>
            </a:pPr>
            <a:r>
              <a:rPr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Different media sharing platforms allows the uploading of pictures, videos, audios etc. which keeps the community always active and try to encourages people for health development. </a:t>
            </a:r>
          </a:p>
          <a:p>
            <a:pPr algn="just" indent="-285750" marL="285750">
              <a:lnSpc>
                <a:spcPct val="150000"/>
              </a:lnSpc>
              <a:spcAft>
                <a:spcPts val="800"/>
              </a:spcAft>
              <a:buFont charset="2" panose="05000000000000000000" pitchFamily="2" typeface="Wingdings"/>
              <a:buChar char="q"/>
            </a:pPr>
            <a:r>
              <a:rPr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The community are now online based and there online polling system to generate voting system regarding any specific issue </a:t>
            </a:r>
            <a:r>
              <a:rPr altLang="en-GB" dirty="0" lang="en-GB" sz="2400">
                <a:solidFill>
                  <a:schemeClr val="bg1"/>
                </a:solidFill>
              </a:rPr>
              <a:t>(Hales, and Tyler, 2022)</a:t>
            </a:r>
            <a:r>
              <a:rPr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a:t>
            </a:r>
          </a:p>
          <a:p>
            <a:pPr algn="just" indent="-285750" marL="285750">
              <a:lnSpc>
                <a:spcPct val="150000"/>
              </a:lnSpc>
              <a:spcAft>
                <a:spcPts val="800"/>
              </a:spcAft>
              <a:buFont charset="2" panose="05000000000000000000" pitchFamily="2" typeface="Wingdings"/>
              <a:buChar char="q"/>
            </a:pPr>
            <a:r>
              <a:rPr dirty="0" lang="en-US" sz="2400">
                <a:solidFill>
                  <a:schemeClr val="bg1"/>
                </a:solidFill>
                <a:latin charset="0" panose="02020603050405020304" pitchFamily="18" typeface="Times New Roman"/>
                <a:ea charset="0" panose="020F0502020204030204" pitchFamily="34" typeface="Calibri"/>
                <a:cs charset="0" panose="02020603050405020304" pitchFamily="18" typeface="Times New Roman"/>
              </a:rPr>
              <a:t>Due to these platforms, the community development has become easier.</a:t>
            </a:r>
            <a:endParaRPr dirty="0" lang="en-US" sz="20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15745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0200" y="67501"/>
            <a:ext cx="1778000" cy="530594"/>
          </a:xfrm>
          <a:prstGeom prst="rect">
            <a:avLst/>
          </a:prstGeom>
        </p:spPr>
        <p:txBody>
          <a:bodyPr numCol="1" wrap="square">
            <a:spAutoFit/>
          </a:bodyPr>
          <a:lstStyle/>
          <a:p>
            <a:pPr algn="just">
              <a:lnSpc>
                <a:spcPct val="107000"/>
              </a:lnSpc>
              <a:spcAft>
                <a:spcPts val="800"/>
              </a:spcAft>
            </a:pPr>
            <a:r>
              <a:rPr b="1" dirty="0" lang="en-US" sz="2800">
                <a:solidFill>
                  <a:schemeClr val="bg1"/>
                </a:solidFill>
                <a:latin charset="0" panose="02020603050405020304" pitchFamily="18" typeface="Times New Roman"/>
                <a:ea charset="0" panose="020F0502020204030204" pitchFamily="34" typeface="Calibri"/>
                <a:cs charset="0" panose="02020603050405020304" pitchFamily="18" typeface="Times New Roman"/>
              </a:rPr>
              <a:t>Reference </a:t>
            </a:r>
            <a:endParaRPr dirty="0" lang="en-US" sz="2400">
              <a:solidFill>
                <a:schemeClr val="bg1"/>
              </a:solidFill>
              <a:latin charset="0" panose="020F0502020204030204" pitchFamily="34" typeface="Calibri"/>
              <a:ea charset="0" panose="020F0502020204030204" pitchFamily="34" typeface="Calibri"/>
              <a:cs charset="0" panose="02020603050405020304" pitchFamily="18" typeface="Times New Roman"/>
            </a:endParaRPr>
          </a:p>
        </p:txBody>
      </p:sp>
      <p:sp>
        <p:nvSpPr>
          <p:cNvPr id="2" name="Rectangle 1"/>
          <p:cNvSpPr/>
          <p:nvPr/>
        </p:nvSpPr>
        <p:spPr>
          <a:xfrm>
            <a:off x="240048" y="620858"/>
            <a:ext cx="11621394" cy="5960606"/>
          </a:xfrm>
          <a:prstGeom prst="rect">
            <a:avLst/>
          </a:prstGeom>
        </p:spPr>
        <p:txBody>
          <a:bodyPr numCol="1" wrap="square">
            <a:spAutoFit/>
          </a:bodyPr>
          <a:lstStyle/>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Alonso, J.M. and Andrews, R., 2022. Does vertical integration of health and social care organizations work? Evidence from Scotland.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Social Science &amp; Medicine</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307</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p.115188.</a:t>
            </a:r>
          </a:p>
          <a:p>
            <a:pPr algn="just">
              <a:spcAft>
                <a:spcPts val="800"/>
              </a:spcAft>
            </a:pP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Asthana</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S. and Gibson, A., 2021. Analysis of Coastal health outcomes. In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Chief Medical Officer Annual Report, 2021: Health in Coastal Communities</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Department of Health and Social Care.</a:t>
            </a: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Hales, S. and Tyler, M., 2022. Heroism and/as injurious speech: Recognition,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precarity</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and inequality in health and social care work.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Gender, Work &amp; Organization</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29</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(4), pp.1199-1218.</a:t>
            </a: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Hammond, D., Hughes, F., Stirrup, P. and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Barkworth</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N., 2020. Setting up and maximising the usage of an Urgent Dental Care Centre in Blackpool. Sharing our experiences.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British Journal of Oral and Maxillofacial Surgery</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58</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(7), pp.834-837.</a:t>
            </a: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Haughton, M.J., 2021.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'It's Like, We're in Blackpool </a:t>
            </a:r>
            <a:r>
              <a:rPr dirty="0" err="1"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Innit</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A Discourse Analysis of Identities of Young Women Living in a Deprived Seaside Town in North West England</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Lancaster University (United Kingdom).</a:t>
            </a:r>
          </a:p>
          <a:p>
            <a:pPr algn="just">
              <a:spcAft>
                <a:spcPts val="800"/>
              </a:spcAft>
            </a:pP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Kaehne</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A., Robinson, C., Stuart, K.,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Grimwood</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T.,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Simcock</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T. and Roberts, L., 2022. Blackpool Opportunity Area Evaluation Strand 2: Report for Blackpool Council.</a:t>
            </a:r>
            <a:endPar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endParaRP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KARA, D.B., 2021. Blackpool’s Resilience Revolution: A co-produced whole-town approach to build resilience and promote social change.</a:t>
            </a:r>
            <a:endPar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endParaRP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Lincoln, H., 2019. Report into Children’s Services in Blackpool following inspection: report for the Secretary of State for Education by Helen Lincoln and Essex County Council, Commissioner for Children’s Services in Blackpool. July 2019.</a:t>
            </a:r>
            <a:endPar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endParaRP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Martin, S., Longo, F., Lomas, J. and Claxton, K., 2021. Causal impact of social care, public health and healthcare expenditure on mortality in England: cross-sectional evidence for 2013/2014.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BMJ open</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11</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(10), p.e046417.</a:t>
            </a: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McMillan, A.S. and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Rayns</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G., 2019. Evaluation of the Inner Strength Programme for Domestic Violence and Abuse, Blackpool.</a:t>
            </a:r>
            <a:endPar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endParaRP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Mezes, B., Kara, B., Owens, R., Morris, R., Butler, S., Hanson, L., Cameron, J. and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Eryigit-Madzwamuse</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S., 2022, March. Self-Harm Support: A targeted community-based resilience intervention for young people who self-harm and live in a socioeconomically disadvantaged area. In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Society for Research on Adolescence (SRA) 2022 Biennial Meeting: Redefining Possibilities and Amplifying Marginalized Voices</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a:t>
            </a: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Mills, C.F.,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Lowrie</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E., Kinloch, K. and Hall, E., 2021. Community Connectors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CCx</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the strategies employed by peer to peer connectors to foster relationships with early years caregivers to improve universal early child health and development.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BMC Health Services Research</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21</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pp.1-12.</a:t>
            </a: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Moore, H.L. and Collins, H., 2020. Social Sciences &amp; Humanities Open.</a:t>
            </a:r>
            <a:endPar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endParaRPr>
          </a:p>
          <a:p>
            <a:pPr algn="just">
              <a:spcAft>
                <a:spcPts val="800"/>
              </a:spcAft>
            </a:pP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Stuart, K.,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Terras</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D. and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Cowle</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T., 2021. Educational Deprivation in Blackpool in the UK. In </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Combatting </a:t>
            </a:r>
            <a:r>
              <a:rPr dirty="0" err="1"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Marginalisation</a:t>
            </a:r>
            <a:r>
              <a:rPr dirty="0" i="1"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by Co-creating Education</a:t>
            </a:r>
            <a:r>
              <a:rPr dirty="0" lang="en-US" sz="1200">
                <a:solidFill>
                  <a:schemeClr val="bg1"/>
                </a:solidFill>
                <a:latin charset="0" panose="020F0502020204030204" pitchFamily="34" typeface="Calibri"/>
                <a:ea charset="0" panose="020F0502020204030204" pitchFamily="34" typeface="Calibri"/>
                <a:cs charset="0" panose="02020603050405020304" pitchFamily="18" typeface="Times New Roman"/>
              </a:rPr>
              <a:t> (pp. 139-152). Emerald Publishing Limited.</a:t>
            </a:r>
          </a:p>
          <a:p>
            <a:pPr algn="just">
              <a:spcAft>
                <a:spcPts val="800"/>
              </a:spcAft>
            </a:pP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Vestesson</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E.,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Shen</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J.,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Pariza</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P. and </a:t>
            </a:r>
            <a:r>
              <a:rPr altLang="en-GB" dirty="0" err="1"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Wolters</a:t>
            </a:r>
            <a:r>
              <a:rPr altLang="en-GB" dirty="0" lang="en-GB" sz="1200">
                <a:solidFill>
                  <a:schemeClr val="bg1"/>
                </a:solidFill>
                <a:latin charset="0" panose="02020603050405020304" pitchFamily="18" typeface="Times New Roman"/>
                <a:ea charset="0" panose="020F0502020204030204" pitchFamily="34" typeface="Calibri"/>
                <a:cs charset="0" panose="02020603050405020304" pitchFamily="18" typeface="Times New Roman"/>
              </a:rPr>
              <a:t>, A., 2020. Technical report: The impact of Extensive Care Service and Enhanced Primary Care in Fylde Coast.</a:t>
            </a:r>
            <a:endParaRPr dirty="0" lang="en-US" sz="1200">
              <a:solidFill>
                <a:schemeClr val="bg1"/>
              </a:solidFill>
              <a:effectLst/>
              <a:latin charset="0" panose="020F0502020204030204" pitchFamily="34" typeface="Calibri"/>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1906112803"/>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panose="020F0302020204030204"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panose="020F0302020204030204"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Company/>
  <Words>3507</Words>
  <Paragraphs>277</Paragraphs>
  <Slides>22</Slides>
  <Notes>21</Notes>
  <TotalTime>1296</TotalTime>
  <HiddenSlides>0</HiddenSlides>
  <MMClips>0</MMClips>
  <ScaleCrop>false</ScaleCrop>
  <HeadingPairs>
    <vt:vector baseType="variant" size="6">
      <vt:variant>
        <vt:lpstr>Fonts Used</vt:lpstr>
      </vt:variant>
      <vt:variant>
        <vt:i4>6</vt:i4>
      </vt:variant>
      <vt:variant>
        <vt:lpstr>Theme</vt:lpstr>
      </vt:variant>
      <vt:variant>
        <vt:i4>1</vt:i4>
      </vt:variant>
      <vt:variant>
        <vt:lpstr>Slide Titles</vt:lpstr>
      </vt:variant>
      <vt:variant>
        <vt:i4>22</vt:i4>
      </vt:variant>
    </vt:vector>
  </HeadingPairs>
  <TitlesOfParts>
    <vt:vector baseType="lpstr" size="29">
      <vt:lpstr>Acumin Pro</vt: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2023-02-26T14:45:33Z</dcterms:created>
  <cp:lastModifiedBy>Joseph Bangura (1818368)</cp:lastModifiedBy>
  <dcterms:modified xsi:type="dcterms:W3CDTF">2023-03-28T00:27:51Z</dcterms:modified>
  <cp:revision>134</cp:revision>
  <dc:title>PowerPoint Presentation</dc:title>
</cp:coreProperties>
</file>