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362" y="-102"/>
      </p:cViewPr>
      <p:guideLst>
        <p:guide orient="horz" pos="4032"/>
        <p:guide pos="302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3976795"/>
            <a:ext cx="8161020" cy="274404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0180" y="7254240"/>
            <a:ext cx="6720840" cy="32715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9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94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429" y="8226215"/>
            <a:ext cx="8161020" cy="2542540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429" y="5425866"/>
            <a:ext cx="8161020" cy="2800349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3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1752" y="4181264"/>
            <a:ext cx="5969079" cy="11829627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0850" y="4181264"/>
            <a:ext cx="5969080" cy="11829627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93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512657"/>
            <a:ext cx="8641080" cy="2133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0061" y="2865545"/>
            <a:ext cx="4242197" cy="1194223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1" y="4059768"/>
            <a:ext cx="4242197" cy="7375737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7277" y="2865545"/>
            <a:ext cx="4243864" cy="1194223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7277" y="4059768"/>
            <a:ext cx="4243864" cy="7375737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56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21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20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1" y="509693"/>
            <a:ext cx="3158729" cy="216916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802" y="509695"/>
            <a:ext cx="5367338" cy="10925811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0061" y="2678855"/>
            <a:ext cx="3158729" cy="8756651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9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1902" y="8961121"/>
            <a:ext cx="5760720" cy="1057911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81902" y="1143847"/>
            <a:ext cx="5760720" cy="768096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1902" y="10019032"/>
            <a:ext cx="5760720" cy="1502409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5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9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46220" y="717127"/>
            <a:ext cx="3023711" cy="1529376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1751" y="717127"/>
            <a:ext cx="8914448" cy="1529376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267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0060" y="512657"/>
            <a:ext cx="8641080" cy="21336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0060" y="2987041"/>
            <a:ext cx="8641080" cy="8448464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060" y="11865189"/>
            <a:ext cx="22402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0410" y="11865189"/>
            <a:ext cx="30403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0860" y="11865189"/>
            <a:ext cx="22402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669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72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0</Words>
  <Application>Microsoft Office PowerPoint</Application>
  <PresentationFormat>A3 Paper (297x420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Nik Whitehead</dc:creator>
  <cp:lastModifiedBy>Dr Nik Whitehead</cp:lastModifiedBy>
  <cp:revision>2</cp:revision>
  <dcterms:created xsi:type="dcterms:W3CDTF">2014-10-01T08:15:24Z</dcterms:created>
  <dcterms:modified xsi:type="dcterms:W3CDTF">2014-10-01T08:20:28Z</dcterms:modified>
</cp:coreProperties>
</file>