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0"/>
  </p:notesMasterIdLst>
  <p:sldIdLst>
    <p:sldId id="274" r:id="rId6"/>
    <p:sldId id="329" r:id="rId7"/>
    <p:sldId id="271" r:id="rId8"/>
    <p:sldId id="328" r:id="rId9"/>
    <p:sldId id="327" r:id="rId10"/>
    <p:sldId id="325" r:id="rId11"/>
    <p:sldId id="324" r:id="rId12"/>
    <p:sldId id="330" r:id="rId13"/>
    <p:sldId id="323" r:id="rId14"/>
    <p:sldId id="322" r:id="rId15"/>
    <p:sldId id="321" r:id="rId16"/>
    <p:sldId id="331" r:id="rId17"/>
    <p:sldId id="332" r:id="rId18"/>
    <p:sldId id="31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4A8E0C-A514-4175-8B69-140B300EE197}" v="48" dt="2024-03-27T18:33:37.2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2" d="100"/>
          <a:sy n="92" d="100"/>
        </p:scale>
        <p:origin x="72" y="1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Pitman" userId="S::j.pitman@uwtsd.ac.uk::32810b54-0e4c-4b23-98da-f3c8604117a1" providerId="AD" clId="Web-{A64A8E0C-A514-4175-8B69-140B300EE197}"/>
    <pc:docChg chg="addSld modSld">
      <pc:chgData name="Jessica Pitman" userId="S::j.pitman@uwtsd.ac.uk::32810b54-0e4c-4b23-98da-f3c8604117a1" providerId="AD" clId="Web-{A64A8E0C-A514-4175-8B69-140B300EE197}" dt="2024-03-27T18:33:35.151" v="301" actId="20577"/>
      <pc:docMkLst>
        <pc:docMk/>
      </pc:docMkLst>
      <pc:sldChg chg="add modNotes">
        <pc:chgData name="Jessica Pitman" userId="S::j.pitman@uwtsd.ac.uk::32810b54-0e4c-4b23-98da-f3c8604117a1" providerId="AD" clId="Web-{A64A8E0C-A514-4175-8B69-140B300EE197}" dt="2024-03-27T18:26:23.841" v="233"/>
        <pc:sldMkLst>
          <pc:docMk/>
          <pc:sldMk cId="3375173428" sldId="271"/>
        </pc:sldMkLst>
      </pc:sldChg>
      <pc:sldChg chg="modSp">
        <pc:chgData name="Jessica Pitman" userId="S::j.pitman@uwtsd.ac.uk::32810b54-0e4c-4b23-98da-f3c8604117a1" providerId="AD" clId="Web-{A64A8E0C-A514-4175-8B69-140B300EE197}" dt="2024-03-27T18:20:02.158" v="17" actId="20577"/>
        <pc:sldMkLst>
          <pc:docMk/>
          <pc:sldMk cId="140954325" sldId="274"/>
        </pc:sldMkLst>
        <pc:spChg chg="mod">
          <ac:chgData name="Jessica Pitman" userId="S::j.pitman@uwtsd.ac.uk::32810b54-0e4c-4b23-98da-f3c8604117a1" providerId="AD" clId="Web-{A64A8E0C-A514-4175-8B69-140B300EE197}" dt="2024-03-27T18:20:02.158" v="17" actId="20577"/>
          <ac:spMkLst>
            <pc:docMk/>
            <pc:sldMk cId="140954325" sldId="274"/>
            <ac:spMk id="2050" creationId="{AA2E3982-959D-5F2C-3DA1-3A57E6921C1C}"/>
          </ac:spMkLst>
        </pc:spChg>
      </pc:sldChg>
      <pc:sldChg chg="add modNotes">
        <pc:chgData name="Jessica Pitman" userId="S::j.pitman@uwtsd.ac.uk::32810b54-0e4c-4b23-98da-f3c8604117a1" providerId="AD" clId="Web-{A64A8E0C-A514-4175-8B69-140B300EE197}" dt="2024-03-27T18:26:56.030" v="242"/>
        <pc:sldMkLst>
          <pc:docMk/>
          <pc:sldMk cId="3048901978" sldId="291"/>
        </pc:sldMkLst>
      </pc:sldChg>
      <pc:sldChg chg="modSp">
        <pc:chgData name="Jessica Pitman" userId="S::j.pitman@uwtsd.ac.uk::32810b54-0e4c-4b23-98da-f3c8604117a1" providerId="AD" clId="Web-{A64A8E0C-A514-4175-8B69-140B300EE197}" dt="2024-03-27T18:33:35.151" v="301" actId="20577"/>
        <pc:sldMkLst>
          <pc:docMk/>
          <pc:sldMk cId="2494996505" sldId="322"/>
        </pc:sldMkLst>
        <pc:spChg chg="mod">
          <ac:chgData name="Jessica Pitman" userId="S::j.pitman@uwtsd.ac.uk::32810b54-0e4c-4b23-98da-f3c8604117a1" providerId="AD" clId="Web-{A64A8E0C-A514-4175-8B69-140B300EE197}" dt="2024-03-27T18:33:30.150" v="299" actId="20577"/>
          <ac:spMkLst>
            <pc:docMk/>
            <pc:sldMk cId="2494996505" sldId="322"/>
            <ac:spMk id="4" creationId="{00000000-0000-0000-0000-000000000000}"/>
          </ac:spMkLst>
        </pc:spChg>
        <pc:spChg chg="mod">
          <ac:chgData name="Jessica Pitman" userId="S::j.pitman@uwtsd.ac.uk::32810b54-0e4c-4b23-98da-f3c8604117a1" providerId="AD" clId="Web-{A64A8E0C-A514-4175-8B69-140B300EE197}" dt="2024-03-27T18:33:35.151" v="301" actId="20577"/>
          <ac:spMkLst>
            <pc:docMk/>
            <pc:sldMk cId="2494996505" sldId="322"/>
            <ac:spMk id="5" creationId="{00000000-0000-0000-0000-000000000000}"/>
          </ac:spMkLst>
        </pc:spChg>
      </pc:sldChg>
      <pc:sldChg chg="modNotes">
        <pc:chgData name="Jessica Pitman" userId="S::j.pitman@uwtsd.ac.uk::32810b54-0e4c-4b23-98da-f3c8604117a1" providerId="AD" clId="Web-{A64A8E0C-A514-4175-8B69-140B300EE197}" dt="2024-03-27T18:33:20.572" v="298"/>
        <pc:sldMkLst>
          <pc:docMk/>
          <pc:sldMk cId="4089517638" sldId="323"/>
        </pc:sldMkLst>
      </pc:sldChg>
      <pc:sldChg chg="modSp">
        <pc:chgData name="Jessica Pitman" userId="S::j.pitman@uwtsd.ac.uk::32810b54-0e4c-4b23-98da-f3c8604117a1" providerId="AD" clId="Web-{A64A8E0C-A514-4175-8B69-140B300EE197}" dt="2024-03-27T18:21:07.848" v="34" actId="20577"/>
        <pc:sldMkLst>
          <pc:docMk/>
          <pc:sldMk cId="3562157796" sldId="327"/>
        </pc:sldMkLst>
        <pc:spChg chg="mod">
          <ac:chgData name="Jessica Pitman" userId="S::j.pitman@uwtsd.ac.uk::32810b54-0e4c-4b23-98da-f3c8604117a1" providerId="AD" clId="Web-{A64A8E0C-A514-4175-8B69-140B300EE197}" dt="2024-03-27T18:21:07.848" v="34" actId="20577"/>
          <ac:spMkLst>
            <pc:docMk/>
            <pc:sldMk cId="3562157796" sldId="327"/>
            <ac:spMk id="3" creationId="{00000000-0000-0000-0000-000000000000}"/>
          </ac:spMkLst>
        </pc:spChg>
      </pc:sldChg>
      <pc:sldChg chg="modSp">
        <pc:chgData name="Jessica Pitman" userId="S::j.pitman@uwtsd.ac.uk::32810b54-0e4c-4b23-98da-f3c8604117a1" providerId="AD" clId="Web-{A64A8E0C-A514-4175-8B69-140B300EE197}" dt="2024-03-27T18:20:59.441" v="33" actId="20577"/>
        <pc:sldMkLst>
          <pc:docMk/>
          <pc:sldMk cId="1666334889" sldId="329"/>
        </pc:sldMkLst>
        <pc:spChg chg="mod">
          <ac:chgData name="Jessica Pitman" userId="S::j.pitman@uwtsd.ac.uk::32810b54-0e4c-4b23-98da-f3c8604117a1" providerId="AD" clId="Web-{A64A8E0C-A514-4175-8B69-140B300EE197}" dt="2024-03-27T18:20:59.441" v="33" actId="20577"/>
          <ac:spMkLst>
            <pc:docMk/>
            <pc:sldMk cId="1666334889" sldId="329"/>
            <ac:spMk id="2" creationId="{2A3863D3-566E-FA75-AE6A-804D28BE977D}"/>
          </ac:spMkLst>
        </pc:spChg>
      </pc:sldChg>
    </pc:docChg>
  </pc:docChgLst>
  <pc:docChgLst>
    <pc:chgData name="Natalie MacDonald" userId="S::natalie.macdonald@uwtsd.ac.uk::b149e53e-c5ba-4f14-9dc8-64d738eb5ef6" providerId="AD" clId="Web-{1A936BD4-2DD1-53CB-2660-74CF800630AD}"/>
    <pc:docChg chg="addSld delSld modSld sldOrd">
      <pc:chgData name="Natalie MacDonald" userId="S::natalie.macdonald@uwtsd.ac.uk::b149e53e-c5ba-4f14-9dc8-64d738eb5ef6" providerId="AD" clId="Web-{1A936BD4-2DD1-53CB-2660-74CF800630AD}" dt="2022-07-27T11:29:35.466" v="206" actId="20577"/>
      <pc:docMkLst>
        <pc:docMk/>
      </pc:docMkLst>
      <pc:sldChg chg="modSp">
        <pc:chgData name="Natalie MacDonald" userId="S::natalie.macdonald@uwtsd.ac.uk::b149e53e-c5ba-4f14-9dc8-64d738eb5ef6" providerId="AD" clId="Web-{1A936BD4-2DD1-53CB-2660-74CF800630AD}" dt="2022-07-27T11:20:12.023" v="56" actId="20577"/>
        <pc:sldMkLst>
          <pc:docMk/>
          <pc:sldMk cId="140954325" sldId="274"/>
        </pc:sldMkLst>
        <pc:spChg chg="mod">
          <ac:chgData name="Natalie MacDonald" userId="S::natalie.macdonald@uwtsd.ac.uk::b149e53e-c5ba-4f14-9dc8-64d738eb5ef6" providerId="AD" clId="Web-{1A936BD4-2DD1-53CB-2660-74CF800630AD}" dt="2022-07-27T11:20:12.023" v="56" actId="20577"/>
          <ac:spMkLst>
            <pc:docMk/>
            <pc:sldMk cId="140954325" sldId="274"/>
            <ac:spMk id="2050" creationId="{AA2E3982-959D-5F2C-3DA1-3A57E6921C1C}"/>
          </ac:spMkLst>
        </pc:spChg>
      </pc:sldChg>
      <pc:sldChg chg="del">
        <pc:chgData name="Natalie MacDonald" userId="S::natalie.macdonald@uwtsd.ac.uk::b149e53e-c5ba-4f14-9dc8-64d738eb5ef6" providerId="AD" clId="Web-{1A936BD4-2DD1-53CB-2660-74CF800630AD}" dt="2022-07-27T11:18:13.612" v="0"/>
        <pc:sldMkLst>
          <pc:docMk/>
          <pc:sldMk cId="3910599756" sldId="300"/>
        </pc:sldMkLst>
      </pc:sldChg>
      <pc:sldChg chg="del">
        <pc:chgData name="Natalie MacDonald" userId="S::natalie.macdonald@uwtsd.ac.uk::b149e53e-c5ba-4f14-9dc8-64d738eb5ef6" providerId="AD" clId="Web-{1A936BD4-2DD1-53CB-2660-74CF800630AD}" dt="2022-07-27T11:18:14.081" v="1"/>
        <pc:sldMkLst>
          <pc:docMk/>
          <pc:sldMk cId="80298278" sldId="301"/>
        </pc:sldMkLst>
      </pc:sldChg>
      <pc:sldChg chg="del">
        <pc:chgData name="Natalie MacDonald" userId="S::natalie.macdonald@uwtsd.ac.uk::b149e53e-c5ba-4f14-9dc8-64d738eb5ef6" providerId="AD" clId="Web-{1A936BD4-2DD1-53CB-2660-74CF800630AD}" dt="2022-07-27T11:18:14.659" v="2"/>
        <pc:sldMkLst>
          <pc:docMk/>
          <pc:sldMk cId="2834084338" sldId="302"/>
        </pc:sldMkLst>
      </pc:sldChg>
      <pc:sldChg chg="del">
        <pc:chgData name="Natalie MacDonald" userId="S::natalie.macdonald@uwtsd.ac.uk::b149e53e-c5ba-4f14-9dc8-64d738eb5ef6" providerId="AD" clId="Web-{1A936BD4-2DD1-53CB-2660-74CF800630AD}" dt="2022-07-27T11:18:15.019" v="3"/>
        <pc:sldMkLst>
          <pc:docMk/>
          <pc:sldMk cId="1369519203" sldId="303"/>
        </pc:sldMkLst>
      </pc:sldChg>
      <pc:sldChg chg="del">
        <pc:chgData name="Natalie MacDonald" userId="S::natalie.macdonald@uwtsd.ac.uk::b149e53e-c5ba-4f14-9dc8-64d738eb5ef6" providerId="AD" clId="Web-{1A936BD4-2DD1-53CB-2660-74CF800630AD}" dt="2022-07-27T11:18:16.519" v="4"/>
        <pc:sldMkLst>
          <pc:docMk/>
          <pc:sldMk cId="633532685" sldId="304"/>
        </pc:sldMkLst>
      </pc:sldChg>
      <pc:sldChg chg="del">
        <pc:chgData name="Natalie MacDonald" userId="S::natalie.macdonald@uwtsd.ac.uk::b149e53e-c5ba-4f14-9dc8-64d738eb5ef6" providerId="AD" clId="Web-{1A936BD4-2DD1-53CB-2660-74CF800630AD}" dt="2022-07-27T11:18:18.144" v="5"/>
        <pc:sldMkLst>
          <pc:docMk/>
          <pc:sldMk cId="1578481593" sldId="305"/>
        </pc:sldMkLst>
      </pc:sldChg>
      <pc:sldChg chg="del">
        <pc:chgData name="Natalie MacDonald" userId="S::natalie.macdonald@uwtsd.ac.uk::b149e53e-c5ba-4f14-9dc8-64d738eb5ef6" providerId="AD" clId="Web-{1A936BD4-2DD1-53CB-2660-74CF800630AD}" dt="2022-07-27T11:18:18.988" v="6"/>
        <pc:sldMkLst>
          <pc:docMk/>
          <pc:sldMk cId="2576276142" sldId="306"/>
        </pc:sldMkLst>
      </pc:sldChg>
      <pc:sldChg chg="del">
        <pc:chgData name="Natalie MacDonald" userId="S::natalie.macdonald@uwtsd.ac.uk::b149e53e-c5ba-4f14-9dc8-64d738eb5ef6" providerId="AD" clId="Web-{1A936BD4-2DD1-53CB-2660-74CF800630AD}" dt="2022-07-27T11:18:19.659" v="7"/>
        <pc:sldMkLst>
          <pc:docMk/>
          <pc:sldMk cId="670254019" sldId="307"/>
        </pc:sldMkLst>
      </pc:sldChg>
      <pc:sldChg chg="del">
        <pc:chgData name="Natalie MacDonald" userId="S::natalie.macdonald@uwtsd.ac.uk::b149e53e-c5ba-4f14-9dc8-64d738eb5ef6" providerId="AD" clId="Web-{1A936BD4-2DD1-53CB-2660-74CF800630AD}" dt="2022-07-27T11:18:20.300" v="8"/>
        <pc:sldMkLst>
          <pc:docMk/>
          <pc:sldMk cId="1745480046" sldId="308"/>
        </pc:sldMkLst>
      </pc:sldChg>
      <pc:sldChg chg="del">
        <pc:chgData name="Natalie MacDonald" userId="S::natalie.macdonald@uwtsd.ac.uk::b149e53e-c5ba-4f14-9dc8-64d738eb5ef6" providerId="AD" clId="Web-{1A936BD4-2DD1-53CB-2660-74CF800630AD}" dt="2022-07-27T11:18:20.988" v="9"/>
        <pc:sldMkLst>
          <pc:docMk/>
          <pc:sldMk cId="374006375" sldId="309"/>
        </pc:sldMkLst>
      </pc:sldChg>
      <pc:sldChg chg="del">
        <pc:chgData name="Natalie MacDonald" userId="S::natalie.macdonald@uwtsd.ac.uk::b149e53e-c5ba-4f14-9dc8-64d738eb5ef6" providerId="AD" clId="Web-{1A936BD4-2DD1-53CB-2660-74CF800630AD}" dt="2022-07-27T11:18:21.660" v="10"/>
        <pc:sldMkLst>
          <pc:docMk/>
          <pc:sldMk cId="1431979954" sldId="310"/>
        </pc:sldMkLst>
      </pc:sldChg>
      <pc:sldChg chg="del">
        <pc:chgData name="Natalie MacDonald" userId="S::natalie.macdonald@uwtsd.ac.uk::b149e53e-c5ba-4f14-9dc8-64d738eb5ef6" providerId="AD" clId="Web-{1A936BD4-2DD1-53CB-2660-74CF800630AD}" dt="2022-07-27T11:18:22.347" v="11"/>
        <pc:sldMkLst>
          <pc:docMk/>
          <pc:sldMk cId="3353290805" sldId="311"/>
        </pc:sldMkLst>
      </pc:sldChg>
      <pc:sldChg chg="del">
        <pc:chgData name="Natalie MacDonald" userId="S::natalie.macdonald@uwtsd.ac.uk::b149e53e-c5ba-4f14-9dc8-64d738eb5ef6" providerId="AD" clId="Web-{1A936BD4-2DD1-53CB-2660-74CF800630AD}" dt="2022-07-27T11:18:23.066" v="12"/>
        <pc:sldMkLst>
          <pc:docMk/>
          <pc:sldMk cId="1084853906" sldId="312"/>
        </pc:sldMkLst>
      </pc:sldChg>
      <pc:sldChg chg="del">
        <pc:chgData name="Natalie MacDonald" userId="S::natalie.macdonald@uwtsd.ac.uk::b149e53e-c5ba-4f14-9dc8-64d738eb5ef6" providerId="AD" clId="Web-{1A936BD4-2DD1-53CB-2660-74CF800630AD}" dt="2022-07-27T11:18:23.847" v="13"/>
        <pc:sldMkLst>
          <pc:docMk/>
          <pc:sldMk cId="304693275" sldId="313"/>
        </pc:sldMkLst>
      </pc:sldChg>
      <pc:sldChg chg="del">
        <pc:chgData name="Natalie MacDonald" userId="S::natalie.macdonald@uwtsd.ac.uk::b149e53e-c5ba-4f14-9dc8-64d738eb5ef6" providerId="AD" clId="Web-{1A936BD4-2DD1-53CB-2660-74CF800630AD}" dt="2022-07-27T11:18:25.347" v="15"/>
        <pc:sldMkLst>
          <pc:docMk/>
          <pc:sldMk cId="3500121805" sldId="314"/>
        </pc:sldMkLst>
      </pc:sldChg>
      <pc:sldChg chg="del">
        <pc:chgData name="Natalie MacDonald" userId="S::natalie.macdonald@uwtsd.ac.uk::b149e53e-c5ba-4f14-9dc8-64d738eb5ef6" providerId="AD" clId="Web-{1A936BD4-2DD1-53CB-2660-74CF800630AD}" dt="2022-07-27T11:18:26.113" v="16"/>
        <pc:sldMkLst>
          <pc:docMk/>
          <pc:sldMk cId="3076905019" sldId="315"/>
        </pc:sldMkLst>
      </pc:sldChg>
      <pc:sldChg chg="del">
        <pc:chgData name="Natalie MacDonald" userId="S::natalie.macdonald@uwtsd.ac.uk::b149e53e-c5ba-4f14-9dc8-64d738eb5ef6" providerId="AD" clId="Web-{1A936BD4-2DD1-53CB-2660-74CF800630AD}" dt="2022-07-27T11:18:26.785" v="17"/>
        <pc:sldMkLst>
          <pc:docMk/>
          <pc:sldMk cId="1244830248" sldId="316"/>
        </pc:sldMkLst>
      </pc:sldChg>
      <pc:sldChg chg="del">
        <pc:chgData name="Natalie MacDonald" userId="S::natalie.macdonald@uwtsd.ac.uk::b149e53e-c5ba-4f14-9dc8-64d738eb5ef6" providerId="AD" clId="Web-{1A936BD4-2DD1-53CB-2660-74CF800630AD}" dt="2022-07-27T11:18:45.910" v="30"/>
        <pc:sldMkLst>
          <pc:docMk/>
          <pc:sldMk cId="2578045569" sldId="317"/>
        </pc:sldMkLst>
      </pc:sldChg>
      <pc:sldChg chg="modSp add">
        <pc:chgData name="Natalie MacDonald" userId="S::natalie.macdonald@uwtsd.ac.uk::b149e53e-c5ba-4f14-9dc8-64d738eb5ef6" providerId="AD" clId="Web-{1A936BD4-2DD1-53CB-2660-74CF800630AD}" dt="2022-07-27T11:29:35.466" v="206" actId="20577"/>
        <pc:sldMkLst>
          <pc:docMk/>
          <pc:sldMk cId="1639868014" sldId="318"/>
        </pc:sldMkLst>
        <pc:spChg chg="mod">
          <ac:chgData name="Natalie MacDonald" userId="S::natalie.macdonald@uwtsd.ac.uk::b149e53e-c5ba-4f14-9dc8-64d738eb5ef6" providerId="AD" clId="Web-{1A936BD4-2DD1-53CB-2660-74CF800630AD}" dt="2022-07-27T11:29:14.434" v="199" actId="1076"/>
          <ac:spMkLst>
            <pc:docMk/>
            <pc:sldMk cId="1639868014" sldId="318"/>
            <ac:spMk id="2" creationId="{00000000-0000-0000-0000-000000000000}"/>
          </ac:spMkLst>
        </pc:spChg>
        <pc:spChg chg="mod">
          <ac:chgData name="Natalie MacDonald" userId="S::natalie.macdonald@uwtsd.ac.uk::b149e53e-c5ba-4f14-9dc8-64d738eb5ef6" providerId="AD" clId="Web-{1A936BD4-2DD1-53CB-2660-74CF800630AD}" dt="2022-07-27T11:29:35.466" v="206" actId="20577"/>
          <ac:spMkLst>
            <pc:docMk/>
            <pc:sldMk cId="1639868014" sldId="318"/>
            <ac:spMk id="4" creationId="{00000000-0000-0000-0000-000000000000}"/>
          </ac:spMkLst>
        </pc:spChg>
      </pc:sldChg>
      <pc:sldChg chg="del">
        <pc:chgData name="Natalie MacDonald" userId="S::natalie.macdonald@uwtsd.ac.uk::b149e53e-c5ba-4f14-9dc8-64d738eb5ef6" providerId="AD" clId="Web-{1A936BD4-2DD1-53CB-2660-74CF800630AD}" dt="2022-07-27T11:18:24.597" v="14"/>
        <pc:sldMkLst>
          <pc:docMk/>
          <pc:sldMk cId="2884589750" sldId="318"/>
        </pc:sldMkLst>
      </pc:sldChg>
      <pc:sldChg chg="addSp delSp modSp add">
        <pc:chgData name="Natalie MacDonald" userId="S::natalie.macdonald@uwtsd.ac.uk::b149e53e-c5ba-4f14-9dc8-64d738eb5ef6" providerId="AD" clId="Web-{1A936BD4-2DD1-53CB-2660-74CF800630AD}" dt="2022-07-27T11:28:09.275" v="182" actId="1076"/>
        <pc:sldMkLst>
          <pc:docMk/>
          <pc:sldMk cId="1441989597" sldId="319"/>
        </pc:sldMkLst>
        <pc:spChg chg="mod">
          <ac:chgData name="Natalie MacDonald" userId="S::natalie.macdonald@uwtsd.ac.uk::b149e53e-c5ba-4f14-9dc8-64d738eb5ef6" providerId="AD" clId="Web-{1A936BD4-2DD1-53CB-2660-74CF800630AD}" dt="2022-07-27T11:27:41.727" v="175" actId="14100"/>
          <ac:spMkLst>
            <pc:docMk/>
            <pc:sldMk cId="1441989597" sldId="319"/>
            <ac:spMk id="2" creationId="{00000000-0000-0000-0000-000000000000}"/>
          </ac:spMkLst>
        </pc:spChg>
        <pc:spChg chg="del">
          <ac:chgData name="Natalie MacDonald" userId="S::natalie.macdonald@uwtsd.ac.uk::b149e53e-c5ba-4f14-9dc8-64d738eb5ef6" providerId="AD" clId="Web-{1A936BD4-2DD1-53CB-2660-74CF800630AD}" dt="2022-07-27T11:27:54.509" v="177"/>
          <ac:spMkLst>
            <pc:docMk/>
            <pc:sldMk cId="1441989597" sldId="319"/>
            <ac:spMk id="3" creationId="{00000000-0000-0000-0000-000000000000}"/>
          </ac:spMkLst>
        </pc:spChg>
        <pc:spChg chg="mod">
          <ac:chgData name="Natalie MacDonald" userId="S::natalie.macdonald@uwtsd.ac.uk::b149e53e-c5ba-4f14-9dc8-64d738eb5ef6" providerId="AD" clId="Web-{1A936BD4-2DD1-53CB-2660-74CF800630AD}" dt="2022-07-27T11:28:09.275" v="182" actId="1076"/>
          <ac:spMkLst>
            <pc:docMk/>
            <pc:sldMk cId="1441989597" sldId="319"/>
            <ac:spMk id="4" creationId="{00000000-0000-0000-0000-000000000000}"/>
          </ac:spMkLst>
        </pc:spChg>
        <pc:spChg chg="add del mod">
          <ac:chgData name="Natalie MacDonald" userId="S::natalie.macdonald@uwtsd.ac.uk::b149e53e-c5ba-4f14-9dc8-64d738eb5ef6" providerId="AD" clId="Web-{1A936BD4-2DD1-53CB-2660-74CF800630AD}" dt="2022-07-27T11:28:02.384" v="180"/>
          <ac:spMkLst>
            <pc:docMk/>
            <pc:sldMk cId="1441989597" sldId="319"/>
            <ac:spMk id="6" creationId="{0D65066C-5F89-E0C8-60FB-2FA612449C7E}"/>
          </ac:spMkLst>
        </pc:spChg>
      </pc:sldChg>
      <pc:sldChg chg="addSp delSp modSp add">
        <pc:chgData name="Natalie MacDonald" userId="S::natalie.macdonald@uwtsd.ac.uk::b149e53e-c5ba-4f14-9dc8-64d738eb5ef6" providerId="AD" clId="Web-{1A936BD4-2DD1-53CB-2660-74CF800630AD}" dt="2022-07-27T11:26:36.991" v="155" actId="20577"/>
        <pc:sldMkLst>
          <pc:docMk/>
          <pc:sldMk cId="265481410" sldId="320"/>
        </pc:sldMkLst>
        <pc:spChg chg="mod">
          <ac:chgData name="Natalie MacDonald" userId="S::natalie.macdonald@uwtsd.ac.uk::b149e53e-c5ba-4f14-9dc8-64d738eb5ef6" providerId="AD" clId="Web-{1A936BD4-2DD1-53CB-2660-74CF800630AD}" dt="2022-07-27T11:25:52.192" v="144" actId="14100"/>
          <ac:spMkLst>
            <pc:docMk/>
            <pc:sldMk cId="265481410" sldId="320"/>
            <ac:spMk id="2" creationId="{00000000-0000-0000-0000-000000000000}"/>
          </ac:spMkLst>
        </pc:spChg>
        <pc:spChg chg="mod">
          <ac:chgData name="Natalie MacDonald" userId="S::natalie.macdonald@uwtsd.ac.uk::b149e53e-c5ba-4f14-9dc8-64d738eb5ef6" providerId="AD" clId="Web-{1A936BD4-2DD1-53CB-2660-74CF800630AD}" dt="2022-07-27T11:26:36.991" v="155" actId="20577"/>
          <ac:spMkLst>
            <pc:docMk/>
            <pc:sldMk cId="265481410" sldId="320"/>
            <ac:spMk id="3" creationId="{00000000-0000-0000-0000-000000000000}"/>
          </ac:spMkLst>
        </pc:spChg>
        <pc:spChg chg="del mod">
          <ac:chgData name="Natalie MacDonald" userId="S::natalie.macdonald@uwtsd.ac.uk::b149e53e-c5ba-4f14-9dc8-64d738eb5ef6" providerId="AD" clId="Web-{1A936BD4-2DD1-53CB-2660-74CF800630AD}" dt="2022-07-27T11:26:22.021" v="150"/>
          <ac:spMkLst>
            <pc:docMk/>
            <pc:sldMk cId="265481410" sldId="320"/>
            <ac:spMk id="4" creationId="{00000000-0000-0000-0000-000000000000}"/>
          </ac:spMkLst>
        </pc:spChg>
        <pc:spChg chg="add mod">
          <ac:chgData name="Natalie MacDonald" userId="S::natalie.macdonald@uwtsd.ac.uk::b149e53e-c5ba-4f14-9dc8-64d738eb5ef6" providerId="AD" clId="Web-{1A936BD4-2DD1-53CB-2660-74CF800630AD}" dt="2022-07-27T11:26:22.021" v="150"/>
          <ac:spMkLst>
            <pc:docMk/>
            <pc:sldMk cId="265481410" sldId="320"/>
            <ac:spMk id="6" creationId="{DA58E51B-2096-5CCA-26D9-40A97C217734}"/>
          </ac:spMkLst>
        </pc:spChg>
      </pc:sldChg>
      <pc:sldChg chg="modSp add">
        <pc:chgData name="Natalie MacDonald" userId="S::natalie.macdonald@uwtsd.ac.uk::b149e53e-c5ba-4f14-9dc8-64d738eb5ef6" providerId="AD" clId="Web-{1A936BD4-2DD1-53CB-2660-74CF800630AD}" dt="2022-07-27T11:25:30.691" v="141" actId="14100"/>
        <pc:sldMkLst>
          <pc:docMk/>
          <pc:sldMk cId="177888627" sldId="321"/>
        </pc:sldMkLst>
        <pc:spChg chg="mod">
          <ac:chgData name="Natalie MacDonald" userId="S::natalie.macdonald@uwtsd.ac.uk::b149e53e-c5ba-4f14-9dc8-64d738eb5ef6" providerId="AD" clId="Web-{1A936BD4-2DD1-53CB-2660-74CF800630AD}" dt="2022-07-27T11:24:57.659" v="134" actId="14100"/>
          <ac:spMkLst>
            <pc:docMk/>
            <pc:sldMk cId="177888627" sldId="321"/>
            <ac:spMk id="4" creationId="{00000000-0000-0000-0000-000000000000}"/>
          </ac:spMkLst>
        </pc:spChg>
        <pc:spChg chg="mod">
          <ac:chgData name="Natalie MacDonald" userId="S::natalie.macdonald@uwtsd.ac.uk::b149e53e-c5ba-4f14-9dc8-64d738eb5ef6" providerId="AD" clId="Web-{1A936BD4-2DD1-53CB-2660-74CF800630AD}" dt="2022-07-27T11:25:30.691" v="141" actId="14100"/>
          <ac:spMkLst>
            <pc:docMk/>
            <pc:sldMk cId="177888627" sldId="321"/>
            <ac:spMk id="5" creationId="{00000000-0000-0000-0000-000000000000}"/>
          </ac:spMkLst>
        </pc:spChg>
        <pc:spChg chg="mod">
          <ac:chgData name="Natalie MacDonald" userId="S::natalie.macdonald@uwtsd.ac.uk::b149e53e-c5ba-4f14-9dc8-64d738eb5ef6" providerId="AD" clId="Web-{1A936BD4-2DD1-53CB-2660-74CF800630AD}" dt="2022-07-27T11:25:30.691" v="141" actId="14100"/>
          <ac:spMkLst>
            <pc:docMk/>
            <pc:sldMk cId="177888627" sldId="321"/>
            <ac:spMk id="6" creationId="{00000000-0000-0000-0000-000000000000}"/>
          </ac:spMkLst>
        </pc:spChg>
      </pc:sldChg>
      <pc:sldChg chg="modSp add">
        <pc:chgData name="Natalie MacDonald" userId="S::natalie.macdonald@uwtsd.ac.uk::b149e53e-c5ba-4f14-9dc8-64d738eb5ef6" providerId="AD" clId="Web-{1A936BD4-2DD1-53CB-2660-74CF800630AD}" dt="2022-07-27T11:24:40.299" v="130" actId="20577"/>
        <pc:sldMkLst>
          <pc:docMk/>
          <pc:sldMk cId="2494996505" sldId="322"/>
        </pc:sldMkLst>
        <pc:spChg chg="mod">
          <ac:chgData name="Natalie MacDonald" userId="S::natalie.macdonald@uwtsd.ac.uk::b149e53e-c5ba-4f14-9dc8-64d738eb5ef6" providerId="AD" clId="Web-{1A936BD4-2DD1-53CB-2660-74CF800630AD}" dt="2022-07-27T11:24:20.907" v="124" actId="1076"/>
          <ac:spMkLst>
            <pc:docMk/>
            <pc:sldMk cId="2494996505" sldId="322"/>
            <ac:spMk id="2" creationId="{00000000-0000-0000-0000-000000000000}"/>
          </ac:spMkLst>
        </pc:spChg>
        <pc:spChg chg="mod">
          <ac:chgData name="Natalie MacDonald" userId="S::natalie.macdonald@uwtsd.ac.uk::b149e53e-c5ba-4f14-9dc8-64d738eb5ef6" providerId="AD" clId="Web-{1A936BD4-2DD1-53CB-2660-74CF800630AD}" dt="2022-07-27T11:24:40.299" v="130" actId="20577"/>
          <ac:spMkLst>
            <pc:docMk/>
            <pc:sldMk cId="2494996505" sldId="322"/>
            <ac:spMk id="4" creationId="{00000000-0000-0000-0000-000000000000}"/>
          </ac:spMkLst>
        </pc:spChg>
        <pc:spChg chg="mod">
          <ac:chgData name="Natalie MacDonald" userId="S::natalie.macdonald@uwtsd.ac.uk::b149e53e-c5ba-4f14-9dc8-64d738eb5ef6" providerId="AD" clId="Web-{1A936BD4-2DD1-53CB-2660-74CF800630AD}" dt="2022-07-27T11:24:29.861" v="126" actId="14100"/>
          <ac:spMkLst>
            <pc:docMk/>
            <pc:sldMk cId="2494996505" sldId="322"/>
            <ac:spMk id="5" creationId="{00000000-0000-0000-0000-000000000000}"/>
          </ac:spMkLst>
        </pc:spChg>
      </pc:sldChg>
      <pc:sldChg chg="modSp add">
        <pc:chgData name="Natalie MacDonald" userId="S::natalie.macdonald@uwtsd.ac.uk::b149e53e-c5ba-4f14-9dc8-64d738eb5ef6" providerId="AD" clId="Web-{1A936BD4-2DD1-53CB-2660-74CF800630AD}" dt="2022-07-27T11:23:54.985" v="118" actId="14100"/>
        <pc:sldMkLst>
          <pc:docMk/>
          <pc:sldMk cId="4089517638" sldId="323"/>
        </pc:sldMkLst>
        <pc:picChg chg="mod">
          <ac:chgData name="Natalie MacDonald" userId="S::natalie.macdonald@uwtsd.ac.uk::b149e53e-c5ba-4f14-9dc8-64d738eb5ef6" providerId="AD" clId="Web-{1A936BD4-2DD1-53CB-2660-74CF800630AD}" dt="2022-07-27T11:23:54.985" v="118" actId="14100"/>
          <ac:picMkLst>
            <pc:docMk/>
            <pc:sldMk cId="4089517638" sldId="323"/>
            <ac:picMk id="1026" creationId="{00000000-0000-0000-0000-000000000000}"/>
          </ac:picMkLst>
        </pc:picChg>
      </pc:sldChg>
      <pc:sldChg chg="modSp add">
        <pc:chgData name="Natalie MacDonald" userId="S::natalie.macdonald@uwtsd.ac.uk::b149e53e-c5ba-4f14-9dc8-64d738eb5ef6" providerId="AD" clId="Web-{1A936BD4-2DD1-53CB-2660-74CF800630AD}" dt="2022-07-27T11:23:14.530" v="108" actId="1076"/>
        <pc:sldMkLst>
          <pc:docMk/>
          <pc:sldMk cId="391714369" sldId="324"/>
        </pc:sldMkLst>
        <pc:spChg chg="mod">
          <ac:chgData name="Natalie MacDonald" userId="S::natalie.macdonald@uwtsd.ac.uk::b149e53e-c5ba-4f14-9dc8-64d738eb5ef6" providerId="AD" clId="Web-{1A936BD4-2DD1-53CB-2660-74CF800630AD}" dt="2022-07-27T11:22:15.856" v="94" actId="1076"/>
          <ac:spMkLst>
            <pc:docMk/>
            <pc:sldMk cId="391714369" sldId="324"/>
            <ac:spMk id="2" creationId="{00000000-0000-0000-0000-000000000000}"/>
          </ac:spMkLst>
        </pc:spChg>
        <pc:spChg chg="mod">
          <ac:chgData name="Natalie MacDonald" userId="S::natalie.macdonald@uwtsd.ac.uk::b149e53e-c5ba-4f14-9dc8-64d738eb5ef6" providerId="AD" clId="Web-{1A936BD4-2DD1-53CB-2660-74CF800630AD}" dt="2022-07-27T11:23:14.530" v="108" actId="1076"/>
          <ac:spMkLst>
            <pc:docMk/>
            <pc:sldMk cId="391714369" sldId="324"/>
            <ac:spMk id="3" creationId="{00000000-0000-0000-0000-000000000000}"/>
          </ac:spMkLst>
        </pc:spChg>
        <pc:spChg chg="mod">
          <ac:chgData name="Natalie MacDonald" userId="S::natalie.macdonald@uwtsd.ac.uk::b149e53e-c5ba-4f14-9dc8-64d738eb5ef6" providerId="AD" clId="Web-{1A936BD4-2DD1-53CB-2660-74CF800630AD}" dt="2022-07-27T11:23:12.608" v="107" actId="1076"/>
          <ac:spMkLst>
            <pc:docMk/>
            <pc:sldMk cId="391714369" sldId="324"/>
            <ac:spMk id="4" creationId="{00000000-0000-0000-0000-000000000000}"/>
          </ac:spMkLst>
        </pc:spChg>
      </pc:sldChg>
      <pc:sldChg chg="modSp add">
        <pc:chgData name="Natalie MacDonald" userId="S::natalie.macdonald@uwtsd.ac.uk::b149e53e-c5ba-4f14-9dc8-64d738eb5ef6" providerId="AD" clId="Web-{1A936BD4-2DD1-53CB-2660-74CF800630AD}" dt="2022-07-27T11:21:52.964" v="87" actId="20577"/>
        <pc:sldMkLst>
          <pc:docMk/>
          <pc:sldMk cId="4015458374" sldId="325"/>
        </pc:sldMkLst>
        <pc:spChg chg="mod">
          <ac:chgData name="Natalie MacDonald" userId="S::natalie.macdonald@uwtsd.ac.uk::b149e53e-c5ba-4f14-9dc8-64d738eb5ef6" providerId="AD" clId="Web-{1A936BD4-2DD1-53CB-2660-74CF800630AD}" dt="2022-07-27T11:21:47.277" v="85" actId="1076"/>
          <ac:spMkLst>
            <pc:docMk/>
            <pc:sldMk cId="4015458374" sldId="325"/>
            <ac:spMk id="2" creationId="{00000000-0000-0000-0000-000000000000}"/>
          </ac:spMkLst>
        </pc:spChg>
        <pc:spChg chg="mod">
          <ac:chgData name="Natalie MacDonald" userId="S::natalie.macdonald@uwtsd.ac.uk::b149e53e-c5ba-4f14-9dc8-64d738eb5ef6" providerId="AD" clId="Web-{1A936BD4-2DD1-53CB-2660-74CF800630AD}" dt="2022-07-27T11:21:52.964" v="87" actId="20577"/>
          <ac:spMkLst>
            <pc:docMk/>
            <pc:sldMk cId="4015458374" sldId="325"/>
            <ac:spMk id="3" creationId="{00000000-0000-0000-0000-000000000000}"/>
          </ac:spMkLst>
        </pc:spChg>
      </pc:sldChg>
      <pc:sldChg chg="modSp add del">
        <pc:chgData name="Natalie MacDonald" userId="S::natalie.macdonald@uwtsd.ac.uk::b149e53e-c5ba-4f14-9dc8-64d738eb5ef6" providerId="AD" clId="Web-{1A936BD4-2DD1-53CB-2660-74CF800630AD}" dt="2022-07-27T11:21:33.510" v="79"/>
        <pc:sldMkLst>
          <pc:docMk/>
          <pc:sldMk cId="438216709" sldId="326"/>
        </pc:sldMkLst>
        <pc:spChg chg="mod">
          <ac:chgData name="Natalie MacDonald" userId="S::natalie.macdonald@uwtsd.ac.uk::b149e53e-c5ba-4f14-9dc8-64d738eb5ef6" providerId="AD" clId="Web-{1A936BD4-2DD1-53CB-2660-74CF800630AD}" dt="2022-07-27T11:21:13.916" v="75" actId="20577"/>
          <ac:spMkLst>
            <pc:docMk/>
            <pc:sldMk cId="438216709" sldId="326"/>
            <ac:spMk id="2" creationId="{00000000-0000-0000-0000-000000000000}"/>
          </ac:spMkLst>
        </pc:spChg>
        <pc:spChg chg="mod">
          <ac:chgData name="Natalie MacDonald" userId="S::natalie.macdonald@uwtsd.ac.uk::b149e53e-c5ba-4f14-9dc8-64d738eb5ef6" providerId="AD" clId="Web-{1A936BD4-2DD1-53CB-2660-74CF800630AD}" dt="2022-07-27T11:21:04.181" v="71" actId="20577"/>
          <ac:spMkLst>
            <pc:docMk/>
            <pc:sldMk cId="438216709" sldId="326"/>
            <ac:spMk id="4" creationId="{00000000-0000-0000-0000-000000000000}"/>
          </ac:spMkLst>
        </pc:spChg>
      </pc:sldChg>
      <pc:sldChg chg="modSp add modNotes">
        <pc:chgData name="Natalie MacDonald" userId="S::natalie.macdonald@uwtsd.ac.uk::b149e53e-c5ba-4f14-9dc8-64d738eb5ef6" providerId="AD" clId="Web-{1A936BD4-2DD1-53CB-2660-74CF800630AD}" dt="2022-07-27T11:21:27.276" v="78"/>
        <pc:sldMkLst>
          <pc:docMk/>
          <pc:sldMk cId="3562157796" sldId="327"/>
        </pc:sldMkLst>
        <pc:spChg chg="mod">
          <ac:chgData name="Natalie MacDonald" userId="S::natalie.macdonald@uwtsd.ac.uk::b149e53e-c5ba-4f14-9dc8-64d738eb5ef6" providerId="AD" clId="Web-{1A936BD4-2DD1-53CB-2660-74CF800630AD}" dt="2022-07-27T11:20:37.899" v="66" actId="1076"/>
          <ac:spMkLst>
            <pc:docMk/>
            <pc:sldMk cId="3562157796" sldId="327"/>
            <ac:spMk id="2" creationId="{00000000-0000-0000-0000-000000000000}"/>
          </ac:spMkLst>
        </pc:spChg>
        <pc:spChg chg="mod">
          <ac:chgData name="Natalie MacDonald" userId="S::natalie.macdonald@uwtsd.ac.uk::b149e53e-c5ba-4f14-9dc8-64d738eb5ef6" providerId="AD" clId="Web-{1A936BD4-2DD1-53CB-2660-74CF800630AD}" dt="2022-07-27T11:20:43.180" v="69" actId="20577"/>
          <ac:spMkLst>
            <pc:docMk/>
            <pc:sldMk cId="3562157796" sldId="327"/>
            <ac:spMk id="3" creationId="{00000000-0000-0000-0000-000000000000}"/>
          </ac:spMkLst>
        </pc:spChg>
      </pc:sldChg>
      <pc:sldChg chg="modSp add">
        <pc:chgData name="Natalie MacDonald" userId="S::natalie.macdonald@uwtsd.ac.uk::b149e53e-c5ba-4f14-9dc8-64d738eb5ef6" providerId="AD" clId="Web-{1A936BD4-2DD1-53CB-2660-74CF800630AD}" dt="2022-07-27T11:20:27.008" v="62" actId="20577"/>
        <pc:sldMkLst>
          <pc:docMk/>
          <pc:sldMk cId="1606169371" sldId="328"/>
        </pc:sldMkLst>
        <pc:spChg chg="mod">
          <ac:chgData name="Natalie MacDonald" userId="S::natalie.macdonald@uwtsd.ac.uk::b149e53e-c5ba-4f14-9dc8-64d738eb5ef6" providerId="AD" clId="Web-{1A936BD4-2DD1-53CB-2660-74CF800630AD}" dt="2022-07-27T11:20:21.523" v="60" actId="20577"/>
          <ac:spMkLst>
            <pc:docMk/>
            <pc:sldMk cId="1606169371" sldId="328"/>
            <ac:spMk id="4" creationId="{00000000-0000-0000-0000-000000000000}"/>
          </ac:spMkLst>
        </pc:spChg>
        <pc:spChg chg="mod">
          <ac:chgData name="Natalie MacDonald" userId="S::natalie.macdonald@uwtsd.ac.uk::b149e53e-c5ba-4f14-9dc8-64d738eb5ef6" providerId="AD" clId="Web-{1A936BD4-2DD1-53CB-2660-74CF800630AD}" dt="2022-07-27T11:20:27.008" v="62" actId="20577"/>
          <ac:spMkLst>
            <pc:docMk/>
            <pc:sldMk cId="1606169371" sldId="328"/>
            <ac:spMk id="6" creationId="{00000000-0000-0000-0000-000000000000}"/>
          </ac:spMkLst>
        </pc:spChg>
      </pc:sldChg>
      <pc:sldChg chg="new del">
        <pc:chgData name="Natalie MacDonald" userId="S::natalie.macdonald@uwtsd.ac.uk::b149e53e-c5ba-4f14-9dc8-64d738eb5ef6" providerId="AD" clId="Web-{1A936BD4-2DD1-53CB-2660-74CF800630AD}" dt="2022-07-27T11:19:12.724" v="33"/>
        <pc:sldMkLst>
          <pc:docMk/>
          <pc:sldMk cId="653792182" sldId="329"/>
        </pc:sldMkLst>
      </pc:sldChg>
      <pc:sldChg chg="delSp modSp new ord">
        <pc:chgData name="Natalie MacDonald" userId="S::natalie.macdonald@uwtsd.ac.uk::b149e53e-c5ba-4f14-9dc8-64d738eb5ef6" providerId="AD" clId="Web-{1A936BD4-2DD1-53CB-2660-74CF800630AD}" dt="2022-07-27T11:19:57.288" v="50" actId="20577"/>
        <pc:sldMkLst>
          <pc:docMk/>
          <pc:sldMk cId="1666334889" sldId="329"/>
        </pc:sldMkLst>
        <pc:spChg chg="mod">
          <ac:chgData name="Natalie MacDonald" userId="S::natalie.macdonald@uwtsd.ac.uk::b149e53e-c5ba-4f14-9dc8-64d738eb5ef6" providerId="AD" clId="Web-{1A936BD4-2DD1-53CB-2660-74CF800630AD}" dt="2022-07-27T11:19:57.288" v="50" actId="20577"/>
          <ac:spMkLst>
            <pc:docMk/>
            <pc:sldMk cId="1666334889" sldId="329"/>
            <ac:spMk id="2" creationId="{2A3863D3-566E-FA75-AE6A-804D28BE977D}"/>
          </ac:spMkLst>
        </pc:spChg>
        <pc:spChg chg="del">
          <ac:chgData name="Natalie MacDonald" userId="S::natalie.macdonald@uwtsd.ac.uk::b149e53e-c5ba-4f14-9dc8-64d738eb5ef6" providerId="AD" clId="Web-{1A936BD4-2DD1-53CB-2660-74CF800630AD}" dt="2022-07-27T11:19:20.662" v="36"/>
          <ac:spMkLst>
            <pc:docMk/>
            <pc:sldMk cId="1666334889" sldId="329"/>
            <ac:spMk id="3" creationId="{D169D289-D679-DD80-4214-C069E4C3A824}"/>
          </ac:spMkLst>
        </pc:spChg>
        <pc:spChg chg="del">
          <ac:chgData name="Natalie MacDonald" userId="S::natalie.macdonald@uwtsd.ac.uk::b149e53e-c5ba-4f14-9dc8-64d738eb5ef6" providerId="AD" clId="Web-{1A936BD4-2DD1-53CB-2660-74CF800630AD}" dt="2022-07-27T11:19:23.365" v="37"/>
          <ac:spMkLst>
            <pc:docMk/>
            <pc:sldMk cId="1666334889" sldId="329"/>
            <ac:spMk id="4" creationId="{86243F81-9189-CD8F-1C2C-1406A464EC29}"/>
          </ac:spMkLst>
        </pc:spChg>
      </pc:sldChg>
      <pc:sldChg chg="add del">
        <pc:chgData name="Natalie MacDonald" userId="S::natalie.macdonald@uwtsd.ac.uk::b149e53e-c5ba-4f14-9dc8-64d738eb5ef6" providerId="AD" clId="Web-{1A936BD4-2DD1-53CB-2660-74CF800630AD}" dt="2022-07-27T11:18:46.801" v="31"/>
        <pc:sldMkLst>
          <pc:docMk/>
          <pc:sldMk cId="3083479207" sldId="329"/>
        </pc:sldMkLst>
      </pc:sldChg>
      <pc:sldChg chg="modSp add replId">
        <pc:chgData name="Natalie MacDonald" userId="S::natalie.macdonald@uwtsd.ac.uk::b149e53e-c5ba-4f14-9dc8-64d738eb5ef6" providerId="AD" clId="Web-{1A936BD4-2DD1-53CB-2660-74CF800630AD}" dt="2022-07-27T11:23:40.515" v="114" actId="20577"/>
        <pc:sldMkLst>
          <pc:docMk/>
          <pc:sldMk cId="4122809473" sldId="330"/>
        </pc:sldMkLst>
        <pc:spChg chg="mod">
          <ac:chgData name="Natalie MacDonald" userId="S::natalie.macdonald@uwtsd.ac.uk::b149e53e-c5ba-4f14-9dc8-64d738eb5ef6" providerId="AD" clId="Web-{1A936BD4-2DD1-53CB-2660-74CF800630AD}" dt="2022-07-27T11:23:34.828" v="113" actId="20577"/>
          <ac:spMkLst>
            <pc:docMk/>
            <pc:sldMk cId="4122809473" sldId="330"/>
            <ac:spMk id="3" creationId="{00000000-0000-0000-0000-000000000000}"/>
          </ac:spMkLst>
        </pc:spChg>
        <pc:spChg chg="mod">
          <ac:chgData name="Natalie MacDonald" userId="S::natalie.macdonald@uwtsd.ac.uk::b149e53e-c5ba-4f14-9dc8-64d738eb5ef6" providerId="AD" clId="Web-{1A936BD4-2DD1-53CB-2660-74CF800630AD}" dt="2022-07-27T11:23:40.515" v="114" actId="20577"/>
          <ac:spMkLst>
            <pc:docMk/>
            <pc:sldMk cId="4122809473" sldId="330"/>
            <ac:spMk id="4" creationId="{00000000-0000-0000-0000-000000000000}"/>
          </ac:spMkLst>
        </pc:spChg>
      </pc:sldChg>
      <pc:sldChg chg="addSp delSp modSp add replId">
        <pc:chgData name="Natalie MacDonald" userId="S::natalie.macdonald@uwtsd.ac.uk::b149e53e-c5ba-4f14-9dc8-64d738eb5ef6" providerId="AD" clId="Web-{1A936BD4-2DD1-53CB-2660-74CF800630AD}" dt="2022-07-27T11:27:20.461" v="171" actId="1076"/>
        <pc:sldMkLst>
          <pc:docMk/>
          <pc:sldMk cId="2722546468" sldId="331"/>
        </pc:sldMkLst>
        <pc:spChg chg="mod">
          <ac:chgData name="Natalie MacDonald" userId="S::natalie.macdonald@uwtsd.ac.uk::b149e53e-c5ba-4f14-9dc8-64d738eb5ef6" providerId="AD" clId="Web-{1A936BD4-2DD1-53CB-2660-74CF800630AD}" dt="2022-07-27T11:27:17.961" v="170" actId="1076"/>
          <ac:spMkLst>
            <pc:docMk/>
            <pc:sldMk cId="2722546468" sldId="331"/>
            <ac:spMk id="2" creationId="{00000000-0000-0000-0000-000000000000}"/>
          </ac:spMkLst>
        </pc:spChg>
        <pc:spChg chg="del mod">
          <ac:chgData name="Natalie MacDonald" userId="S::natalie.macdonald@uwtsd.ac.uk::b149e53e-c5ba-4f14-9dc8-64d738eb5ef6" providerId="AD" clId="Web-{1A936BD4-2DD1-53CB-2660-74CF800630AD}" dt="2022-07-27T11:26:42.272" v="157"/>
          <ac:spMkLst>
            <pc:docMk/>
            <pc:sldMk cId="2722546468" sldId="331"/>
            <ac:spMk id="3" creationId="{00000000-0000-0000-0000-000000000000}"/>
          </ac:spMkLst>
        </pc:spChg>
        <pc:spChg chg="mod">
          <ac:chgData name="Natalie MacDonald" userId="S::natalie.macdonald@uwtsd.ac.uk::b149e53e-c5ba-4f14-9dc8-64d738eb5ef6" providerId="AD" clId="Web-{1A936BD4-2DD1-53CB-2660-74CF800630AD}" dt="2022-07-27T11:27:20.461" v="171" actId="1076"/>
          <ac:spMkLst>
            <pc:docMk/>
            <pc:sldMk cId="2722546468" sldId="331"/>
            <ac:spMk id="4" creationId="{00000000-0000-0000-0000-000000000000}"/>
          </ac:spMkLst>
        </pc:spChg>
        <pc:spChg chg="add del mod">
          <ac:chgData name="Natalie MacDonald" userId="S::natalie.macdonald@uwtsd.ac.uk::b149e53e-c5ba-4f14-9dc8-64d738eb5ef6" providerId="AD" clId="Web-{1A936BD4-2DD1-53CB-2660-74CF800630AD}" dt="2022-07-27T11:26:44.553" v="158"/>
          <ac:spMkLst>
            <pc:docMk/>
            <pc:sldMk cId="2722546468" sldId="331"/>
            <ac:spMk id="6" creationId="{274A37F0-55BB-F807-8341-69E3DE569434}"/>
          </ac:spMkLst>
        </pc:spChg>
      </pc:sldChg>
      <pc:sldChg chg="addSp delSp modSp add replId">
        <pc:chgData name="Natalie MacDonald" userId="S::natalie.macdonald@uwtsd.ac.uk::b149e53e-c5ba-4f14-9dc8-64d738eb5ef6" providerId="AD" clId="Web-{1A936BD4-2DD1-53CB-2660-74CF800630AD}" dt="2022-07-27T11:28:54.949" v="195" actId="20577"/>
        <pc:sldMkLst>
          <pc:docMk/>
          <pc:sldMk cId="2927576155" sldId="332"/>
        </pc:sldMkLst>
        <pc:spChg chg="mod">
          <ac:chgData name="Natalie MacDonald" userId="S::natalie.macdonald@uwtsd.ac.uk::b149e53e-c5ba-4f14-9dc8-64d738eb5ef6" providerId="AD" clId="Web-{1A936BD4-2DD1-53CB-2660-74CF800630AD}" dt="2022-07-27T11:28:54.949" v="195" actId="20577"/>
          <ac:spMkLst>
            <pc:docMk/>
            <pc:sldMk cId="2927576155" sldId="332"/>
            <ac:spMk id="3" creationId="{00000000-0000-0000-0000-000000000000}"/>
          </ac:spMkLst>
        </pc:spChg>
        <pc:spChg chg="del">
          <ac:chgData name="Natalie MacDonald" userId="S::natalie.macdonald@uwtsd.ac.uk::b149e53e-c5ba-4f14-9dc8-64d738eb5ef6" providerId="AD" clId="Web-{1A936BD4-2DD1-53CB-2660-74CF800630AD}" dt="2022-07-27T11:28:15.494" v="183"/>
          <ac:spMkLst>
            <pc:docMk/>
            <pc:sldMk cId="2927576155" sldId="332"/>
            <ac:spMk id="4" creationId="{00000000-0000-0000-0000-000000000000}"/>
          </ac:spMkLst>
        </pc:spChg>
        <pc:spChg chg="add del mod">
          <ac:chgData name="Natalie MacDonald" userId="S::natalie.macdonald@uwtsd.ac.uk::b149e53e-c5ba-4f14-9dc8-64d738eb5ef6" providerId="AD" clId="Web-{1A936BD4-2DD1-53CB-2660-74CF800630AD}" dt="2022-07-27T11:28:18.604" v="184"/>
          <ac:spMkLst>
            <pc:docMk/>
            <pc:sldMk cId="2927576155" sldId="332"/>
            <ac:spMk id="6" creationId="{E0011B63-2EF6-972F-F96B-ABC850947EC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AB6523-66DB-4897-B96A-0E117F4D1F9A}" type="datetimeFigureOut">
              <a:t>4/9/2024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BEEEFC-0DB2-4852-9D77-286406B4173D}" type="slidenum">
              <a:t>‹#›</a:t>
            </a:fld>
            <a:endParaRPr lang="en-GB"/>
          </a:p>
        </p:txBody>
      </p:sp>
    </p:spTree>
    <p:extLst>
      <p:ext uri="{BB962C8B-B14F-4D97-AF65-F5344CB8AC3E}">
        <p14:creationId xmlns:p14="http://schemas.microsoft.com/office/powerpoint/2010/main" val="2598651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organizingengagement.org/models/ladder-of-childrens-participation/"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106363" y="750888"/>
            <a:ext cx="667702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Babies Netflix Movement</a:t>
            </a:r>
          </a:p>
          <a:p>
            <a:r>
              <a:rPr lang="en-US" dirty="0"/>
              <a:t>This shows that a young babies have voluntary quality to movements when small babies. </a:t>
            </a:r>
            <a:endParaRPr lang="en-US" dirty="0">
              <a:ea typeface="Calibri"/>
              <a:cs typeface="Calibri"/>
            </a:endParaRPr>
          </a:p>
          <a:p>
            <a:r>
              <a:rPr lang="en-US" dirty="0"/>
              <a:t>This had not been done before. </a:t>
            </a:r>
            <a:endParaRPr lang="en-US" dirty="0">
              <a:ea typeface="Calibri"/>
              <a:cs typeface="Calibri"/>
            </a:endParaRPr>
          </a:p>
          <a:p>
            <a:r>
              <a:rPr lang="en-US" dirty="0"/>
              <a:t>Under 24 days of age and shows that they have autonomy to make decisions when they are really young. This means that even young babies have the ability to be autonomous. This means we must think of them as able to make decisions at a very young age.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C7BEEEFC-0DB2-4852-9D77-286406B4173D}" type="slidenum">
              <a:rPr lang="en-GB"/>
              <a:t>3</a:t>
            </a:fld>
            <a:endParaRPr lang="en-GB"/>
          </a:p>
        </p:txBody>
      </p:sp>
    </p:spTree>
    <p:extLst>
      <p:ext uri="{BB962C8B-B14F-4D97-AF65-F5344CB8AC3E}">
        <p14:creationId xmlns:p14="http://schemas.microsoft.com/office/powerpoint/2010/main" val="4247200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8A0F85-FCD9-4BF4-AA0E-6A6897EC20E6}" type="slidenum">
              <a:rPr lang="en-GB" smtClean="0"/>
              <a:pPr/>
              <a:t>4</a:t>
            </a:fld>
            <a:endParaRPr lang="en-GB"/>
          </a:p>
        </p:txBody>
      </p:sp>
    </p:spTree>
    <p:extLst>
      <p:ext uri="{BB962C8B-B14F-4D97-AF65-F5344CB8AC3E}">
        <p14:creationId xmlns:p14="http://schemas.microsoft.com/office/powerpoint/2010/main" val="27776069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r>
              <a:rPr lang="en-GB" dirty="0"/>
              <a:t>Listening to young children in research</a:t>
            </a:r>
            <a:endParaRPr lang="en-US" dirty="0"/>
          </a:p>
          <a:p>
            <a:r>
              <a:rPr lang="en-GB" dirty="0"/>
              <a:t>Creative listening as proposed by Robert-Holmes (2018) links to the Hundred</a:t>
            </a:r>
            <a:endParaRPr lang="en-US" dirty="0">
              <a:cs typeface="Calibri"/>
            </a:endParaRPr>
          </a:p>
          <a:p>
            <a:r>
              <a:rPr lang="en-GB" dirty="0"/>
              <a:t>Languages of Children.- Consider for a moment what this means?</a:t>
            </a:r>
            <a:endParaRPr lang="en-US" dirty="0"/>
          </a:p>
          <a:p>
            <a:endParaRPr lang="en-GB" dirty="0"/>
          </a:p>
          <a:p>
            <a:endParaRPr lang="en-GB" dirty="0"/>
          </a:p>
          <a:p>
            <a:r>
              <a:rPr lang="en-GB" dirty="0"/>
              <a:t>How do we ensure that we not only listen, but that we hear what </a:t>
            </a:r>
            <a:endParaRPr lang="en-US" dirty="0"/>
          </a:p>
          <a:p>
            <a:r>
              <a:rPr lang="en-GB" dirty="0"/>
              <a:t>children say to us?</a:t>
            </a:r>
            <a:endParaRPr lang="en-US"/>
          </a:p>
          <a:p>
            <a:endParaRPr lang="en-GB" dirty="0"/>
          </a:p>
          <a:p>
            <a:r>
              <a:rPr lang="en-GB" dirty="0"/>
              <a:t>Consider Alderton’s (2005) work- Children should not be placed into difficult positions</a:t>
            </a:r>
            <a:endParaRPr lang="en-US"/>
          </a:p>
          <a:p>
            <a:r>
              <a:rPr lang="en-GB" dirty="0"/>
              <a:t>This means that it is the researchers responsibility to ensure that the methods </a:t>
            </a:r>
            <a:endParaRPr lang="en-US"/>
          </a:p>
          <a:p>
            <a:r>
              <a:rPr lang="en-GB" dirty="0"/>
              <a:t>used are appropriate.</a:t>
            </a:r>
            <a:endParaRPr lang="en-US" dirty="0"/>
          </a:p>
          <a:p>
            <a:endParaRPr lang="en-GB" dirty="0"/>
          </a:p>
          <a:p>
            <a:r>
              <a:rPr lang="en-GB" dirty="0"/>
              <a:t>Further reading idea – Malewski, E. (2005) ‘Epilogue: when children and youth talk back’, in D.S. Soto and </a:t>
            </a:r>
            <a:endParaRPr lang="en-US" dirty="0"/>
          </a:p>
          <a:p>
            <a:r>
              <a:rPr lang="en-GB" dirty="0"/>
              <a:t>B.B. Swadener (eds) </a:t>
            </a:r>
            <a:r>
              <a:rPr lang="en-GB" i="1" dirty="0"/>
              <a:t>power and Voice in Research with Children. </a:t>
            </a:r>
            <a:r>
              <a:rPr lang="en-GB" dirty="0"/>
              <a:t>New York: Peter Lang.</a:t>
            </a:r>
          </a:p>
        </p:txBody>
      </p:sp>
      <p:sp>
        <p:nvSpPr>
          <p:cNvPr id="4" name="Slide Number Placeholder 3"/>
          <p:cNvSpPr>
            <a:spLocks noGrp="1"/>
          </p:cNvSpPr>
          <p:nvPr>
            <p:ph type="sldNum" sz="quarter" idx="10"/>
          </p:nvPr>
        </p:nvSpPr>
        <p:spPr/>
        <p:txBody>
          <a:bodyPr/>
          <a:lstStyle/>
          <a:p>
            <a:fld id="{728A0F85-FCD9-4BF4-AA0E-6A6897EC20E6}" type="slidenum">
              <a:rPr lang="en-GB" smtClean="0"/>
              <a:pPr/>
              <a:t>5</a:t>
            </a:fld>
            <a:endParaRPr lang="en-GB"/>
          </a:p>
        </p:txBody>
      </p:sp>
    </p:spTree>
    <p:extLst>
      <p:ext uri="{BB962C8B-B14F-4D97-AF65-F5344CB8AC3E}">
        <p14:creationId xmlns:p14="http://schemas.microsoft.com/office/powerpoint/2010/main" val="42159738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8A0F85-FCD9-4BF4-AA0E-6A6897EC20E6}" type="slidenum">
              <a:rPr lang="en-GB" smtClean="0"/>
              <a:pPr/>
              <a:t>6</a:t>
            </a:fld>
            <a:endParaRPr lang="en-GB"/>
          </a:p>
        </p:txBody>
      </p:sp>
    </p:spTree>
    <p:extLst>
      <p:ext uri="{BB962C8B-B14F-4D97-AF65-F5344CB8AC3E}">
        <p14:creationId xmlns:p14="http://schemas.microsoft.com/office/powerpoint/2010/main" val="38098861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8A0F85-FCD9-4BF4-AA0E-6A6897EC20E6}" type="slidenum">
              <a:rPr lang="en-GB" smtClean="0"/>
              <a:pPr/>
              <a:t>7</a:t>
            </a:fld>
            <a:endParaRPr lang="en-GB"/>
          </a:p>
        </p:txBody>
      </p:sp>
    </p:spTree>
    <p:extLst>
      <p:ext uri="{BB962C8B-B14F-4D97-AF65-F5344CB8AC3E}">
        <p14:creationId xmlns:p14="http://schemas.microsoft.com/office/powerpoint/2010/main" val="23031361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8A0F85-FCD9-4BF4-AA0E-6A6897EC20E6}" type="slidenum">
              <a:rPr lang="en-GB" smtClean="0"/>
              <a:pPr/>
              <a:t>8</a:t>
            </a:fld>
            <a:endParaRPr lang="en-GB"/>
          </a:p>
        </p:txBody>
      </p:sp>
    </p:spTree>
    <p:extLst>
      <p:ext uri="{BB962C8B-B14F-4D97-AF65-F5344CB8AC3E}">
        <p14:creationId xmlns:p14="http://schemas.microsoft.com/office/powerpoint/2010/main" val="8210404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a:xfrm>
            <a:off x="151059" y="4549709"/>
            <a:ext cx="6646616" cy="5211485"/>
          </a:xfrm>
        </p:spPr>
        <p:txBody>
          <a:bodyPr/>
          <a:lstStyle/>
          <a:p>
            <a:r>
              <a:rPr lang="en-GB" dirty="0"/>
              <a:t>Ysgol Cyfranogiad Plant – Trefnu Ymgysylltu​
Mae’n hynod bwysig gwybod wrth ymchwilio gyda, ymlaen, gan neu ar gyfer plant
yn
Mae teipoleg Hart o gyfranogiad plant yn cael ei chyflwyno fel “ysgol” drosiadol, gyda phob gris esgynnol yn cynrychioli lefelau cynyddol o asiantaeth, rheolaeth neu bŵer plant. Yn ogystal ag wyth “gris” yr ysgol, mae'n cynrychioli continwwm pŵer sy'n codi o ddiffyg cyfranogiad (dim asiantaeth) i raddau cyfranogiad (lefelau cynyddol o asiantaeth). Dylid nodi bod defnydd Hart o’r term “plant” yn cwmpasu pob plentyn dan oed cyfreithiol o blant oedran cyn-ysgol i’r glasoed.
Yr wyth gris yn Ysgol Cyfranogiad Plant Hart yw:​
1. Triniaeth
Mae cyfranogiad fel manipiwleiddio yn digwydd pan nad yw plant a phobl ifanc yn deall y materion sy'n ysgogi proses gyfranogol na'u rôl yn y broses honno. Yng ngeiriau Hart: “Weithiau mae oedolion yn teimlo bod y diwedd yn cyfiawnhau’r modd…. Os nad oes gan blant ddealltwriaeth o'r materion ac felly nad ydynt yn deall eu gweithredoedd, yna trin yw hyn. Go brin bod trin o’r fath dan gochl cyfranogiad yn ffordd briodol o gyflwyno plant i brosesau gwleidyddol democrataidd.”​
Mae enghreifftiau’n cynnwys “plant cyn oed ysgol yn cario placardiau gwleidyddol ynghylch effaith polisïau cymdeithasol ar blant” pan nad yw’r plant hynny’n deall y materion neu eu rôl yn y broses wleidyddol, a gofyn i blant “wneud lluniadau o rywbeth, fel eu maes chwarae delfrydol. ,” ac ar ôl hynny “mae oedolion yn casglu'r darluniau ac mewn rhyw ffordd gudd yn cyfosod y syniadau i feddwl am 'ddyluniad y plant' ar gyfer maes chwarae. Nid yw'r broses ddadansoddi yn cael ei rhannu gyda'r plant ac fel arfer nid yw hyd yn oed yn cael ei gwneud yn dryloyw i oedolion eraill. Nid oes gan y plant unrhyw syniad sut y defnyddiwyd eu syniadau.”​
2. Addurno
Mae </a:t>
            </a:r>
            <a:r>
              <a:rPr lang="en-GB" err="1"/>
              <a:t>cyfranogiad</a:t>
            </a:r>
            <a:r>
              <a:rPr lang="en-GB" dirty="0"/>
              <a:t> </a:t>
            </a:r>
            <a:r>
              <a:rPr lang="en-GB" err="1"/>
              <a:t>fel</a:t>
            </a:r>
            <a:r>
              <a:rPr lang="en-GB" dirty="0"/>
              <a:t> </a:t>
            </a:r>
            <a:r>
              <a:rPr lang="en-GB" err="1"/>
              <a:t>addurn</a:t>
            </a:r>
            <a:r>
              <a:rPr lang="en-GB" dirty="0"/>
              <a:t> </a:t>
            </a:r>
            <a:r>
              <a:rPr lang="en-GB" err="1"/>
              <a:t>yn</a:t>
            </a:r>
            <a:r>
              <a:rPr lang="en-GB" dirty="0"/>
              <a:t> </a:t>
            </a:r>
            <a:r>
              <a:rPr lang="en-GB" err="1"/>
              <a:t>digwydd</a:t>
            </a:r>
            <a:r>
              <a:rPr lang="en-GB" dirty="0"/>
              <a:t> pan </a:t>
            </a:r>
            <a:r>
              <a:rPr lang="en-GB" err="1"/>
              <a:t>fydd</a:t>
            </a:r>
            <a:r>
              <a:rPr lang="en-GB" dirty="0"/>
              <a:t> plant a </a:t>
            </a:r>
            <a:r>
              <a:rPr lang="en-GB" err="1"/>
              <a:t>phobl</a:t>
            </a:r>
            <a:r>
              <a:rPr lang="en-GB" dirty="0"/>
              <a:t> </a:t>
            </a:r>
            <a:r>
              <a:rPr lang="en-GB" err="1"/>
              <a:t>ifanc</a:t>
            </a:r>
            <a:r>
              <a:rPr lang="en-GB" dirty="0"/>
              <a:t> </a:t>
            </a:r>
            <a:r>
              <a:rPr lang="en-GB" err="1"/>
              <a:t>yn</a:t>
            </a:r>
            <a:r>
              <a:rPr lang="en-GB" dirty="0"/>
              <a:t> </a:t>
            </a:r>
            <a:r>
              <a:rPr lang="en-GB" err="1"/>
              <a:t>cael</a:t>
            </a:r>
            <a:r>
              <a:rPr lang="en-GB" dirty="0"/>
              <a:t> </a:t>
            </a:r>
            <a:r>
              <a:rPr lang="en-GB" err="1"/>
              <a:t>eu</a:t>
            </a:r>
            <a:r>
              <a:rPr lang="en-GB" dirty="0"/>
              <a:t> </a:t>
            </a:r>
            <a:r>
              <a:rPr lang="en-GB" err="1"/>
              <a:t>harddangos</a:t>
            </a:r>
            <a:r>
              <a:rPr lang="en-GB" dirty="0"/>
              <a:t> </a:t>
            </a:r>
            <a:r>
              <a:rPr lang="en-GB" err="1"/>
              <a:t>yn</a:t>
            </a:r>
            <a:r>
              <a:rPr lang="en-GB" dirty="0"/>
              <a:t> </a:t>
            </a:r>
            <a:r>
              <a:rPr lang="en-GB" err="1"/>
              <a:t>gyhoeddus</a:t>
            </a:r>
            <a:r>
              <a:rPr lang="en-GB" dirty="0"/>
              <a:t> </a:t>
            </a:r>
            <a:r>
              <a:rPr lang="en-GB" err="1"/>
              <a:t>yn</a:t>
            </a:r>
            <a:r>
              <a:rPr lang="en-GB" dirty="0"/>
              <a:t> </a:t>
            </a:r>
            <a:r>
              <a:rPr lang="en-GB" err="1"/>
              <a:t>ystod</a:t>
            </a:r>
            <a:r>
              <a:rPr lang="en-GB" dirty="0"/>
              <a:t> </a:t>
            </a:r>
            <a:r>
              <a:rPr lang="en-GB" err="1"/>
              <a:t>digwyddiad</a:t>
            </a:r>
            <a:r>
              <a:rPr lang="en-GB" dirty="0"/>
              <a:t>, </a:t>
            </a:r>
            <a:r>
              <a:rPr lang="en-GB" err="1"/>
              <a:t>perfformiad</a:t>
            </a:r>
            <a:r>
              <a:rPr lang="en-GB" dirty="0"/>
              <a:t>, neu </a:t>
            </a:r>
            <a:r>
              <a:rPr lang="en-GB" err="1"/>
              <a:t>weithgaredd</a:t>
            </a:r>
            <a:r>
              <a:rPr lang="en-GB" dirty="0"/>
              <a:t> </a:t>
            </a:r>
            <a:r>
              <a:rPr lang="en-GB" err="1"/>
              <a:t>arall</a:t>
            </a:r>
            <a:r>
              <a:rPr lang="en-GB" dirty="0"/>
              <a:t> a </a:t>
            </a:r>
            <a:r>
              <a:rPr lang="en-GB" err="1"/>
              <a:t>drefnir</a:t>
            </a:r>
            <a:r>
              <a:rPr lang="en-GB" dirty="0"/>
              <a:t> at </a:t>
            </a:r>
            <a:r>
              <a:rPr lang="en-GB" err="1"/>
              <a:t>ddiben</a:t>
            </a:r>
            <a:r>
              <a:rPr lang="en-GB" dirty="0"/>
              <a:t> </a:t>
            </a:r>
            <a:r>
              <a:rPr lang="en-GB" err="1"/>
              <a:t>penodol</a:t>
            </a:r>
            <a:r>
              <a:rPr lang="en-GB" dirty="0"/>
              <a:t>, </a:t>
            </a:r>
            <a:r>
              <a:rPr lang="en-GB" err="1"/>
              <a:t>ond</a:t>
            </a:r>
            <a:r>
              <a:rPr lang="en-GB" dirty="0"/>
              <a:t> </a:t>
            </a:r>
            <a:r>
              <a:rPr lang="en-GB" err="1"/>
              <a:t>nid</a:t>
            </a:r>
            <a:r>
              <a:rPr lang="en-GB" dirty="0"/>
              <a:t> </a:t>
            </a:r>
            <a:r>
              <a:rPr lang="en-GB" err="1"/>
              <a:t>ydynt</a:t>
            </a:r>
            <a:r>
              <a:rPr lang="en-GB" dirty="0"/>
              <a:t> </a:t>
            </a:r>
            <a:r>
              <a:rPr lang="en-GB" err="1"/>
              <a:t>yn</a:t>
            </a:r>
            <a:r>
              <a:rPr lang="en-GB" dirty="0"/>
              <a:t> </a:t>
            </a:r>
            <a:r>
              <a:rPr lang="en-GB" err="1"/>
              <a:t>deall</a:t>
            </a:r>
            <a:r>
              <a:rPr lang="en-GB" dirty="0"/>
              <a:t> </a:t>
            </a:r>
            <a:r>
              <a:rPr lang="en-GB" err="1"/>
              <a:t>ystyr</a:t>
            </a:r>
            <a:r>
              <a:rPr lang="en-GB" dirty="0"/>
              <a:t> </a:t>
            </a:r>
            <a:r>
              <a:rPr lang="en-GB" err="1"/>
              <a:t>na</a:t>
            </a:r>
            <a:r>
              <a:rPr lang="en-GB" dirty="0"/>
              <a:t> </a:t>
            </a:r>
            <a:r>
              <a:rPr lang="en-GB" err="1"/>
              <a:t>bwriad</a:t>
            </a:r>
            <a:r>
              <a:rPr lang="en-GB" dirty="0"/>
              <a:t> </a:t>
            </a:r>
            <a:r>
              <a:rPr lang="en-GB" err="1"/>
              <a:t>eu</a:t>
            </a:r>
            <a:r>
              <a:rPr lang="en-GB" dirty="0"/>
              <a:t> </a:t>
            </a:r>
            <a:r>
              <a:rPr lang="en-GB" err="1"/>
              <a:t>cyfranogiad</a:t>
            </a:r>
            <a:r>
              <a:rPr lang="en-GB" dirty="0"/>
              <a:t>. </a:t>
            </a:r>
            <a:r>
              <a:rPr lang="en-GB" err="1"/>
              <a:t>mae</a:t>
            </a:r>
            <a:r>
              <a:rPr lang="en-GB" dirty="0"/>
              <a:t> </a:t>
            </a:r>
            <a:r>
              <a:rPr lang="en-GB" err="1"/>
              <a:t>digonedd</a:t>
            </a:r>
            <a:r>
              <a:rPr lang="en-GB" dirty="0"/>
              <a:t> </a:t>
            </a:r>
            <a:r>
              <a:rPr lang="en-GB" err="1"/>
              <a:t>yn</a:t>
            </a:r>
            <a:r>
              <a:rPr lang="en-GB" dirty="0"/>
              <a:t> </a:t>
            </a:r>
            <a:r>
              <a:rPr lang="en-GB" err="1"/>
              <a:t>cynnwys</a:t>
            </a:r>
            <a:r>
              <a:rPr lang="en-GB" dirty="0"/>
              <a:t> “</a:t>
            </a:r>
            <a:r>
              <a:rPr lang="en-GB" err="1"/>
              <a:t>yr</a:t>
            </a:r>
            <a:r>
              <a:rPr lang="en-GB" dirty="0"/>
              <a:t> </a:t>
            </a:r>
            <a:r>
              <a:rPr lang="en-GB" err="1"/>
              <a:t>achlysuron</a:t>
            </a:r>
            <a:r>
              <a:rPr lang="en-GB" dirty="0"/>
              <a:t> </a:t>
            </a:r>
            <a:r>
              <a:rPr lang="en-GB" err="1"/>
              <a:t>aml</a:t>
            </a:r>
            <a:r>
              <a:rPr lang="en-GB" dirty="0"/>
              <a:t> </a:t>
            </a:r>
            <a:r>
              <a:rPr lang="en-GB" err="1"/>
              <a:t>hynny</a:t>
            </a:r>
            <a:r>
              <a:rPr lang="en-GB" dirty="0"/>
              <a:t> pan </a:t>
            </a:r>
            <a:r>
              <a:rPr lang="en-GB" err="1"/>
              <a:t>fydd</a:t>
            </a:r>
            <a:r>
              <a:rPr lang="en-GB" dirty="0"/>
              <a:t> plant </a:t>
            </a:r>
            <a:r>
              <a:rPr lang="en-GB" err="1"/>
              <a:t>yn</a:t>
            </a:r>
            <a:r>
              <a:rPr lang="en-GB" dirty="0"/>
              <a:t> </a:t>
            </a:r>
            <a:r>
              <a:rPr lang="en-GB" err="1"/>
              <a:t>cael</a:t>
            </a:r>
            <a:r>
              <a:rPr lang="en-GB" dirty="0"/>
              <a:t> </a:t>
            </a:r>
            <a:r>
              <a:rPr lang="en-GB" err="1"/>
              <a:t>crysau</a:t>
            </a:r>
            <a:r>
              <a:rPr lang="en-GB" dirty="0"/>
              <a:t>-T </a:t>
            </a:r>
            <a:r>
              <a:rPr lang="en-GB" err="1"/>
              <a:t>sy'n</a:t>
            </a:r>
            <a:r>
              <a:rPr lang="en-GB" dirty="0"/>
              <a:t> </a:t>
            </a:r>
            <a:r>
              <a:rPr lang="en-GB" err="1"/>
              <a:t>ymwneud</a:t>
            </a:r>
            <a:r>
              <a:rPr lang="en-GB" dirty="0"/>
              <a:t> â </a:t>
            </a:r>
            <a:r>
              <a:rPr lang="en-GB" err="1"/>
              <a:t>rhyw</a:t>
            </a:r>
            <a:r>
              <a:rPr lang="en-GB" dirty="0"/>
              <a:t> </a:t>
            </a:r>
            <a:r>
              <a:rPr lang="en-GB" err="1"/>
              <a:t>achos</a:t>
            </a:r>
            <a:r>
              <a:rPr lang="en-GB" dirty="0"/>
              <a:t>, a gallant </a:t>
            </a:r>
            <a:r>
              <a:rPr lang="en-GB" err="1"/>
              <a:t>ganu</a:t>
            </a:r>
            <a:r>
              <a:rPr lang="en-GB" dirty="0"/>
              <a:t> neu </a:t>
            </a:r>
            <a:r>
              <a:rPr lang="en-GB" err="1"/>
              <a:t>ddawnsio</a:t>
            </a:r>
            <a:r>
              <a:rPr lang="en-GB" dirty="0"/>
              <a:t> </a:t>
            </a:r>
            <a:r>
              <a:rPr lang="en-GB" err="1"/>
              <a:t>mewn</a:t>
            </a:r>
            <a:r>
              <a:rPr lang="en-GB" dirty="0"/>
              <a:t> </a:t>
            </a:r>
            <a:r>
              <a:rPr lang="en-GB" err="1"/>
              <a:t>digwyddiad</a:t>
            </a:r>
            <a:r>
              <a:rPr lang="en-GB" dirty="0"/>
              <a:t> </a:t>
            </a:r>
            <a:r>
              <a:rPr lang="en-GB" err="1"/>
              <a:t>mewn</a:t>
            </a:r>
            <a:r>
              <a:rPr lang="en-GB" dirty="0"/>
              <a:t> </a:t>
            </a:r>
            <a:r>
              <a:rPr lang="en-GB" err="1"/>
              <a:t>gwisg</a:t>
            </a:r>
            <a:r>
              <a:rPr lang="en-GB" dirty="0"/>
              <a:t> </a:t>
            </a:r>
            <a:r>
              <a:rPr lang="en-GB" err="1"/>
              <a:t>o'r</a:t>
            </a:r>
            <a:r>
              <a:rPr lang="en-GB" dirty="0"/>
              <a:t> </a:t>
            </a:r>
            <a:r>
              <a:rPr lang="en-GB" err="1"/>
              <a:t>fath</a:t>
            </a:r>
            <a:r>
              <a:rPr lang="en-GB" dirty="0"/>
              <a:t>, </a:t>
            </a:r>
            <a:r>
              <a:rPr lang="en-GB" err="1"/>
              <a:t>ond</a:t>
            </a:r>
            <a:r>
              <a:rPr lang="en-GB" dirty="0"/>
              <a:t> </a:t>
            </a:r>
            <a:r>
              <a:rPr lang="en-GB" err="1"/>
              <a:t>heb</a:t>
            </a:r>
            <a:r>
              <a:rPr lang="en-GB" dirty="0"/>
              <a:t> </a:t>
            </a:r>
            <a:r>
              <a:rPr lang="en-GB" err="1"/>
              <a:t>fawr</a:t>
            </a:r>
            <a:r>
              <a:rPr lang="en-GB" dirty="0"/>
              <a:t> o </a:t>
            </a:r>
            <a:r>
              <a:rPr lang="en-GB" err="1"/>
              <a:t>syniad</a:t>
            </a:r>
            <a:r>
              <a:rPr lang="en-GB" dirty="0"/>
              <a:t> </a:t>
            </a:r>
            <a:r>
              <a:rPr lang="en-GB" err="1"/>
              <a:t>beth</a:t>
            </a:r>
            <a:r>
              <a:rPr lang="en-GB" dirty="0"/>
              <a:t> </a:t>
            </a:r>
            <a:r>
              <a:rPr lang="en-GB" err="1"/>
              <a:t>yw'r</a:t>
            </a:r>
            <a:r>
              <a:rPr lang="en-GB" dirty="0"/>
              <a:t> </a:t>
            </a:r>
            <a:r>
              <a:rPr lang="en-GB" err="1"/>
              <a:t>cyfan</a:t>
            </a:r>
            <a:r>
              <a:rPr lang="en-GB" dirty="0"/>
              <a:t> a dim </a:t>
            </a:r>
            <a:r>
              <a:rPr lang="en-GB" err="1"/>
              <a:t>llais</a:t>
            </a:r>
            <a:r>
              <a:rPr lang="en-GB" dirty="0"/>
              <a:t> </a:t>
            </a:r>
            <a:r>
              <a:rPr lang="en-GB" err="1"/>
              <a:t>wrth</a:t>
            </a:r>
            <a:r>
              <a:rPr lang="en-GB" dirty="0"/>
              <a:t> </a:t>
            </a:r>
            <a:r>
              <a:rPr lang="en-GB" err="1"/>
              <a:t>drefnu'r</a:t>
            </a:r>
            <a:r>
              <a:rPr lang="en-GB" dirty="0"/>
              <a:t> </a:t>
            </a:r>
            <a:r>
              <a:rPr lang="en-GB" err="1"/>
              <a:t>achlysur</a:t>
            </a:r>
            <a:r>
              <a:rPr lang="en-GB" dirty="0"/>
              <a:t>. </a:t>
            </a:r>
            <a:r>
              <a:rPr lang="en-GB" err="1"/>
              <a:t>Mae’r</a:t>
            </a:r>
            <a:r>
              <a:rPr lang="en-GB" dirty="0"/>
              <a:t> </a:t>
            </a:r>
            <a:r>
              <a:rPr lang="en-GB" err="1"/>
              <a:t>bobl</a:t>
            </a:r>
            <a:r>
              <a:rPr lang="en-GB" dirty="0"/>
              <a:t> </a:t>
            </a:r>
            <a:r>
              <a:rPr lang="en-GB" err="1"/>
              <a:t>ifanc</a:t>
            </a:r>
            <a:r>
              <a:rPr lang="en-GB" dirty="0"/>
              <a:t> </a:t>
            </a:r>
            <a:r>
              <a:rPr lang="en-GB" err="1"/>
              <a:t>yno</a:t>
            </a:r>
            <a:r>
              <a:rPr lang="en-GB" dirty="0"/>
              <a:t> </a:t>
            </a:r>
            <a:r>
              <a:rPr lang="en-GB" err="1"/>
              <a:t>oherwydd</a:t>
            </a:r>
            <a:r>
              <a:rPr lang="en-GB" dirty="0"/>
              <a:t> y </a:t>
            </a:r>
            <a:r>
              <a:rPr lang="en-GB" err="1"/>
              <a:t>lluniaeth</a:t>
            </a:r>
            <a:r>
              <a:rPr lang="en-GB" dirty="0"/>
              <a:t>, neu </a:t>
            </a:r>
            <a:r>
              <a:rPr lang="en-GB" err="1"/>
              <a:t>ryw</a:t>
            </a:r>
            <a:r>
              <a:rPr lang="en-GB" dirty="0"/>
              <a:t> </a:t>
            </a:r>
            <a:r>
              <a:rPr lang="en-GB" err="1"/>
              <a:t>berfformiad</a:t>
            </a:r>
            <a:r>
              <a:rPr lang="en-GB" dirty="0"/>
              <a:t> </a:t>
            </a:r>
            <a:r>
              <a:rPr lang="en-GB" err="1"/>
              <a:t>diddorol</a:t>
            </a:r>
            <a:r>
              <a:rPr lang="en-GB" dirty="0"/>
              <a:t>, </a:t>
            </a:r>
            <a:r>
              <a:rPr lang="en-GB" err="1"/>
              <a:t>yn</a:t>
            </a:r>
            <a:r>
              <a:rPr lang="en-GB" dirty="0"/>
              <a:t> </a:t>
            </a:r>
            <a:r>
              <a:rPr lang="en-GB" err="1"/>
              <a:t>hytrach</a:t>
            </a:r>
            <a:r>
              <a:rPr lang="en-GB" dirty="0"/>
              <a:t> </a:t>
            </a:r>
            <a:r>
              <a:rPr lang="en-GB" err="1"/>
              <a:t>na’r</a:t>
            </a:r>
            <a:r>
              <a:rPr lang="en-GB" dirty="0"/>
              <a:t> </a:t>
            </a:r>
            <a:r>
              <a:rPr lang="en-GB" err="1"/>
              <a:t>achos</a:t>
            </a:r>
            <a:r>
              <a:rPr lang="en-GB" dirty="0"/>
              <a:t>. Y </a:t>
            </a:r>
            <a:r>
              <a:rPr lang="en-GB" err="1"/>
              <a:t>rheswm</a:t>
            </a:r>
            <a:r>
              <a:rPr lang="en-GB" dirty="0"/>
              <a:t> y </a:t>
            </a:r>
            <a:r>
              <a:rPr lang="en-GB" err="1"/>
              <a:t>disgrifir</a:t>
            </a:r>
            <a:r>
              <a:rPr lang="en-GB" dirty="0"/>
              <a:t> </a:t>
            </a:r>
            <a:r>
              <a:rPr lang="en-GB" err="1"/>
              <a:t>hyn</a:t>
            </a:r>
            <a:r>
              <a:rPr lang="en-GB" dirty="0"/>
              <a:t> </a:t>
            </a:r>
            <a:r>
              <a:rPr lang="en-GB" err="1"/>
              <a:t>fel</a:t>
            </a:r>
            <a:r>
              <a:rPr lang="en-GB" dirty="0"/>
              <a:t> un </a:t>
            </a:r>
            <a:r>
              <a:rPr lang="en-GB" err="1"/>
              <a:t>sy’n</a:t>
            </a:r>
            <a:r>
              <a:rPr lang="en-GB" dirty="0"/>
              <a:t> </a:t>
            </a:r>
            <a:r>
              <a:rPr lang="en-GB" err="1"/>
              <a:t>deillio</a:t>
            </a:r>
            <a:r>
              <a:rPr lang="en-GB" dirty="0"/>
              <a:t> o ‘</a:t>
            </a:r>
            <a:r>
              <a:rPr lang="en-GB" err="1"/>
              <a:t>driniaeth</a:t>
            </a:r>
            <a:r>
              <a:rPr lang="en-GB" dirty="0"/>
              <a:t>’ </a:t>
            </a:r>
            <a:r>
              <a:rPr lang="en-GB" err="1"/>
              <a:t>yw</a:t>
            </a:r>
            <a:r>
              <a:rPr lang="en-GB" dirty="0"/>
              <a:t> </a:t>
            </a:r>
            <a:r>
              <a:rPr lang="en-GB" err="1"/>
              <a:t>nad</a:t>
            </a:r>
            <a:r>
              <a:rPr lang="en-GB" dirty="0"/>
              <a:t> </a:t>
            </a:r>
            <a:r>
              <a:rPr lang="en-GB" err="1"/>
              <a:t>yw</a:t>
            </a:r>
            <a:r>
              <a:rPr lang="en-GB" dirty="0"/>
              <a:t> </a:t>
            </a:r>
            <a:r>
              <a:rPr lang="en-GB" err="1"/>
              <a:t>oedolion</a:t>
            </a:r>
            <a:r>
              <a:rPr lang="en-GB" dirty="0"/>
              <a:t> </a:t>
            </a:r>
            <a:r>
              <a:rPr lang="en-GB" err="1"/>
              <a:t>yn</a:t>
            </a:r>
            <a:r>
              <a:rPr lang="en-GB" dirty="0"/>
              <a:t> </a:t>
            </a:r>
            <a:r>
              <a:rPr lang="en-GB" err="1"/>
              <a:t>smalio</a:t>
            </a:r>
            <a:r>
              <a:rPr lang="en-GB" dirty="0"/>
              <a:t> bod </a:t>
            </a:r>
            <a:r>
              <a:rPr lang="en-GB" err="1"/>
              <a:t>yr</a:t>
            </a:r>
            <a:r>
              <a:rPr lang="en-GB" dirty="0"/>
              <a:t> </a:t>
            </a:r>
            <a:r>
              <a:rPr lang="en-GB" err="1"/>
              <a:t>achos</a:t>
            </a:r>
            <a:r>
              <a:rPr lang="en-GB" dirty="0"/>
              <a:t> </a:t>
            </a:r>
            <a:r>
              <a:rPr lang="en-GB" err="1"/>
              <a:t>wedi’i</a:t>
            </a:r>
            <a:r>
              <a:rPr lang="en-GB" dirty="0"/>
              <a:t> </a:t>
            </a:r>
            <a:r>
              <a:rPr lang="en-GB" err="1"/>
              <a:t>ysbrydoli</a:t>
            </a:r>
            <a:r>
              <a:rPr lang="en-GB" dirty="0"/>
              <a:t> </a:t>
            </a:r>
            <a:r>
              <a:rPr lang="en-GB" err="1"/>
              <a:t>gan</a:t>
            </a:r>
            <a:r>
              <a:rPr lang="en-GB" dirty="0"/>
              <a:t> </a:t>
            </a:r>
            <a:r>
              <a:rPr lang="en-GB" err="1"/>
              <a:t>blant</a:t>
            </a:r>
            <a:r>
              <a:rPr lang="en-GB" dirty="0"/>
              <a:t>. Yn </a:t>
            </a:r>
            <a:r>
              <a:rPr lang="en-GB" err="1"/>
              <a:t>syml</a:t>
            </a:r>
            <a:r>
              <a:rPr lang="en-GB" dirty="0"/>
              <a:t>, </a:t>
            </a:r>
            <a:r>
              <a:rPr lang="en-GB" err="1"/>
              <a:t>maen</a:t>
            </a:r>
            <a:r>
              <a:rPr lang="en-GB" dirty="0"/>
              <a:t> </a:t>
            </a:r>
            <a:r>
              <a:rPr lang="en-GB" err="1"/>
              <a:t>nhw’n</a:t>
            </a:r>
            <a:r>
              <a:rPr lang="en-GB" dirty="0"/>
              <a:t> </a:t>
            </a:r>
            <a:r>
              <a:rPr lang="en-GB" err="1"/>
              <a:t>defnyddio’r</a:t>
            </a:r>
            <a:r>
              <a:rPr lang="en-GB" dirty="0"/>
              <a:t> plant </a:t>
            </a:r>
            <a:r>
              <a:rPr lang="en-GB" err="1"/>
              <a:t>i</a:t>
            </a:r>
            <a:r>
              <a:rPr lang="en-GB" dirty="0"/>
              <a:t> </a:t>
            </a:r>
            <a:r>
              <a:rPr lang="en-GB" err="1"/>
              <a:t>gryfhau</a:t>
            </a:r>
            <a:r>
              <a:rPr lang="en-GB" dirty="0"/>
              <a:t> </a:t>
            </a:r>
            <a:r>
              <a:rPr lang="en-GB" err="1"/>
              <a:t>eu</a:t>
            </a:r>
            <a:r>
              <a:rPr lang="en-GB" dirty="0"/>
              <a:t> </a:t>
            </a:r>
            <a:r>
              <a:rPr lang="en-GB" err="1"/>
              <a:t>hachos</a:t>
            </a:r>
            <a:r>
              <a:rPr lang="en-GB" dirty="0"/>
              <a:t> </a:t>
            </a:r>
            <a:r>
              <a:rPr lang="en-GB" err="1"/>
              <a:t>mewn</a:t>
            </a:r>
            <a:r>
              <a:rPr lang="en-GB" dirty="0"/>
              <a:t> </a:t>
            </a:r>
            <a:r>
              <a:rPr lang="en-GB" err="1"/>
              <a:t>ffordd</a:t>
            </a:r>
            <a:r>
              <a:rPr lang="en-GB" dirty="0"/>
              <a:t> </a:t>
            </a:r>
            <a:r>
              <a:rPr lang="en-GB" err="1"/>
              <a:t>gymharol</a:t>
            </a:r>
            <a:r>
              <a:rPr lang="en-GB" dirty="0"/>
              <a:t> </a:t>
            </a:r>
            <a:r>
              <a:rPr lang="en-GB" err="1"/>
              <a:t>anuniongyrchol.”​</a:t>
            </a:r>
            <a:r>
              <a:rPr lang="en-GB" dirty="0"/>
              <a:t>
</a:t>
            </a:r>
            <a:r>
              <a:rPr lang="en-GB" err="1"/>
              <a:t>3. Tokenism</a:t>
            </a:r>
            <a:r>
              <a:rPr lang="en-GB" dirty="0"/>
              <a:t>
Mae </a:t>
            </a:r>
            <a:r>
              <a:rPr lang="en-GB" err="1"/>
              <a:t>cyfranogiad</a:t>
            </a:r>
            <a:r>
              <a:rPr lang="en-GB" dirty="0"/>
              <a:t> </a:t>
            </a:r>
            <a:r>
              <a:rPr lang="en-GB" err="1"/>
              <a:t>fel</a:t>
            </a:r>
            <a:r>
              <a:rPr lang="en-GB" dirty="0"/>
              <a:t> </a:t>
            </a:r>
            <a:r>
              <a:rPr lang="en-GB" err="1"/>
              <a:t>symboleiddiaeth</a:t>
            </a:r>
            <a:r>
              <a:rPr lang="en-GB" dirty="0"/>
              <a:t> </a:t>
            </a:r>
            <a:r>
              <a:rPr lang="en-GB" err="1"/>
              <a:t>yn</a:t>
            </a:r>
            <a:r>
              <a:rPr lang="en-GB" dirty="0"/>
              <a:t> </a:t>
            </a:r>
            <a:r>
              <a:rPr lang="en-GB" err="1"/>
              <a:t>digwydd</a:t>
            </a:r>
            <a:r>
              <a:rPr lang="en-GB" dirty="0"/>
              <a:t> </a:t>
            </a:r>
            <a:r>
              <a:rPr lang="en-GB" err="1"/>
              <a:t>yn</a:t>
            </a:r>
            <a:r>
              <a:rPr lang="en-GB" dirty="0"/>
              <a:t> “</a:t>
            </a:r>
            <a:r>
              <a:rPr lang="en-GB" err="1"/>
              <a:t>yr</a:t>
            </a:r>
            <a:r>
              <a:rPr lang="en-GB" dirty="0"/>
              <a:t> </a:t>
            </a:r>
            <a:r>
              <a:rPr lang="en-GB" err="1"/>
              <a:t>achosion</a:t>
            </a:r>
            <a:r>
              <a:rPr lang="en-GB" dirty="0"/>
              <a:t> </a:t>
            </a:r>
            <a:r>
              <a:rPr lang="en-GB" err="1"/>
              <a:t>hynny</a:t>
            </a:r>
            <a:r>
              <a:rPr lang="en-GB" dirty="0"/>
              <a:t> </a:t>
            </a:r>
            <a:r>
              <a:rPr lang="en-GB" err="1"/>
              <a:t>lle</a:t>
            </a:r>
            <a:r>
              <a:rPr lang="en-GB" dirty="0"/>
              <a:t> </a:t>
            </a:r>
            <a:r>
              <a:rPr lang="en-GB" err="1"/>
              <a:t>mae’n</a:t>
            </a:r>
            <a:r>
              <a:rPr lang="en-GB" dirty="0"/>
              <a:t> </a:t>
            </a:r>
            <a:r>
              <a:rPr lang="en-GB" err="1"/>
              <a:t>ymddangos</a:t>
            </a:r>
            <a:r>
              <a:rPr lang="en-GB" dirty="0"/>
              <a:t> bod plant </a:t>
            </a:r>
            <a:r>
              <a:rPr lang="en-GB" err="1"/>
              <a:t>yn</a:t>
            </a:r>
            <a:r>
              <a:rPr lang="en-GB" dirty="0"/>
              <a:t> </a:t>
            </a:r>
            <a:r>
              <a:rPr lang="en-GB" err="1"/>
              <a:t>cael</a:t>
            </a:r>
            <a:r>
              <a:rPr lang="en-GB" dirty="0"/>
              <a:t> </a:t>
            </a:r>
            <a:r>
              <a:rPr lang="en-GB" err="1"/>
              <a:t>llais</a:t>
            </a:r>
            <a:r>
              <a:rPr lang="en-GB" dirty="0"/>
              <a:t>, </a:t>
            </a:r>
            <a:r>
              <a:rPr lang="en-GB" err="1"/>
              <a:t>ond</a:t>
            </a:r>
            <a:r>
              <a:rPr lang="en-GB" dirty="0"/>
              <a:t> </a:t>
            </a:r>
            <a:r>
              <a:rPr lang="en-GB" err="1"/>
              <a:t>mewn</a:t>
            </a:r>
            <a:r>
              <a:rPr lang="en-GB" dirty="0"/>
              <a:t> </a:t>
            </a:r>
            <a:r>
              <a:rPr lang="en-GB" err="1"/>
              <a:t>gwirionedd</a:t>
            </a:r>
            <a:r>
              <a:rPr lang="en-GB" dirty="0"/>
              <a:t> </a:t>
            </a:r>
            <a:r>
              <a:rPr lang="en-GB" err="1"/>
              <a:t>nid</a:t>
            </a:r>
            <a:r>
              <a:rPr lang="en-GB" dirty="0"/>
              <a:t> </a:t>
            </a:r>
            <a:r>
              <a:rPr lang="en-GB" err="1"/>
              <a:t>oes</a:t>
            </a:r>
            <a:r>
              <a:rPr lang="en-GB" dirty="0"/>
              <a:t> </a:t>
            </a:r>
            <a:r>
              <a:rPr lang="en-GB" err="1"/>
              <a:t>ganddyn</a:t>
            </a:r>
            <a:r>
              <a:rPr lang="en-GB" dirty="0"/>
              <a:t> </a:t>
            </a:r>
            <a:r>
              <a:rPr lang="en-GB" err="1"/>
              <a:t>nhw</a:t>
            </a:r>
            <a:r>
              <a:rPr lang="en-GB" dirty="0"/>
              <a:t> </a:t>
            </a:r>
            <a:r>
              <a:rPr lang="en-GB" err="1"/>
              <a:t>fawr</a:t>
            </a:r>
            <a:r>
              <a:rPr lang="en-GB" dirty="0"/>
              <a:t> o </a:t>
            </a:r>
            <a:r>
              <a:rPr lang="en-GB" err="1"/>
              <a:t>ddewis</a:t>
            </a:r>
            <a:r>
              <a:rPr lang="en-GB" dirty="0"/>
              <a:t>, </a:t>
            </a:r>
            <a:r>
              <a:rPr lang="en-GB" err="1"/>
              <a:t>os</a:t>
            </a:r>
            <a:r>
              <a:rPr lang="en-GB" dirty="0"/>
              <a:t> o </a:t>
            </a:r>
            <a:r>
              <a:rPr lang="en-GB" err="1"/>
              <a:t>gwbl</a:t>
            </a:r>
            <a:r>
              <a:rPr lang="en-GB" dirty="0"/>
              <a:t>, am y </a:t>
            </a:r>
            <a:r>
              <a:rPr lang="en-GB" err="1"/>
              <a:t>pwnc</a:t>
            </a:r>
            <a:r>
              <a:rPr lang="en-GB" dirty="0"/>
              <a:t> </a:t>
            </a:r>
            <a:r>
              <a:rPr lang="en-GB" err="1"/>
              <a:t>na’r</a:t>
            </a:r>
            <a:r>
              <a:rPr lang="en-GB" dirty="0"/>
              <a:t> </a:t>
            </a:r>
            <a:r>
              <a:rPr lang="en-GB" err="1"/>
              <a:t>arddull</a:t>
            </a:r>
            <a:r>
              <a:rPr lang="en-GB" dirty="0"/>
              <a:t> </a:t>
            </a:r>
            <a:r>
              <a:rPr lang="en-GB" err="1"/>
              <a:t>o’i</a:t>
            </a:r>
            <a:r>
              <a:rPr lang="en-GB" dirty="0"/>
              <a:t> </a:t>
            </a:r>
            <a:r>
              <a:rPr lang="en-GB" err="1"/>
              <a:t>gyfathrebu</a:t>
            </a:r>
            <a:r>
              <a:rPr lang="en-GB" dirty="0"/>
              <a:t>, a </a:t>
            </a:r>
            <a:r>
              <a:rPr lang="en-GB" err="1"/>
              <a:t>fawr</a:t>
            </a:r>
            <a:r>
              <a:rPr lang="en-GB" dirty="0"/>
              <a:t> </a:t>
            </a:r>
            <a:r>
              <a:rPr lang="en-GB" err="1"/>
              <a:t>ddim</a:t>
            </a:r>
            <a:r>
              <a:rPr lang="en-GB" dirty="0"/>
              <a:t> </a:t>
            </a:r>
            <a:r>
              <a:rPr lang="en-GB" err="1"/>
              <a:t>cyfle</a:t>
            </a:r>
            <a:r>
              <a:rPr lang="en-GB" dirty="0"/>
              <a:t>, </a:t>
            </a:r>
            <a:r>
              <a:rPr lang="en-GB" err="1"/>
              <a:t>os</a:t>
            </a:r>
            <a:r>
              <a:rPr lang="en-GB" dirty="0"/>
              <a:t> o </a:t>
            </a:r>
            <a:r>
              <a:rPr lang="en-GB" err="1"/>
              <a:t>gwbl</a:t>
            </a:r>
            <a:r>
              <a:rPr lang="en-GB" dirty="0"/>
              <a:t>, </a:t>
            </a:r>
            <a:r>
              <a:rPr lang="en-GB" err="1"/>
              <a:t>i</a:t>
            </a:r>
            <a:r>
              <a:rPr lang="en-GB" dirty="0"/>
              <a:t> </a:t>
            </a:r>
            <a:r>
              <a:rPr lang="en-GB" err="1"/>
              <a:t>ffurfio</a:t>
            </a:r>
            <a:r>
              <a:rPr lang="en-GB" dirty="0"/>
              <a:t> </a:t>
            </a:r>
            <a:r>
              <a:rPr lang="en-GB" err="1"/>
              <a:t>eu</a:t>
            </a:r>
            <a:r>
              <a:rPr lang="en-GB" dirty="0"/>
              <a:t> barn </a:t>
            </a:r>
            <a:r>
              <a:rPr lang="en-GB" err="1"/>
              <a:t>eu</a:t>
            </a:r>
            <a:r>
              <a:rPr lang="en-GB" dirty="0"/>
              <a:t> </a:t>
            </a:r>
            <a:r>
              <a:rPr lang="en-GB" err="1"/>
              <a:t>hunain.”​</a:t>
            </a:r>
            <a:r>
              <a:rPr lang="en-GB" dirty="0"/>
              <a:t>
Mae </a:t>
            </a:r>
            <a:r>
              <a:rPr lang="en-GB" err="1"/>
              <a:t>enghreifftiau</a:t>
            </a:r>
            <a:r>
              <a:rPr lang="en-GB" dirty="0"/>
              <a:t> </a:t>
            </a:r>
            <a:r>
              <a:rPr lang="en-GB" err="1"/>
              <a:t>yn</a:t>
            </a:r>
            <a:r>
              <a:rPr lang="en-GB" dirty="0"/>
              <a:t> </a:t>
            </a:r>
            <a:r>
              <a:rPr lang="en-GB" err="1"/>
              <a:t>cynnwys</a:t>
            </a:r>
            <a:r>
              <a:rPr lang="en-GB" dirty="0"/>
              <a:t> “</a:t>
            </a:r>
            <a:r>
              <a:rPr lang="en-GB" err="1"/>
              <a:t>sut</a:t>
            </a:r>
            <a:r>
              <a:rPr lang="en-GB" dirty="0"/>
              <a:t> </a:t>
            </a:r>
            <a:r>
              <a:rPr lang="en-GB" err="1"/>
              <a:t>mae</a:t>
            </a:r>
            <a:r>
              <a:rPr lang="en-GB" dirty="0"/>
              <a:t> plant </a:t>
            </a:r>
            <a:r>
              <a:rPr lang="en-GB" err="1"/>
              <a:t>yn</a:t>
            </a:r>
            <a:r>
              <a:rPr lang="en-GB" dirty="0"/>
              <a:t> </a:t>
            </a:r>
            <a:r>
              <a:rPr lang="en-GB" err="1"/>
              <a:t>cael</a:t>
            </a:r>
            <a:r>
              <a:rPr lang="en-GB" dirty="0"/>
              <a:t> </a:t>
            </a:r>
            <a:r>
              <a:rPr lang="en-GB" err="1"/>
              <a:t>eu</a:t>
            </a:r>
            <a:r>
              <a:rPr lang="en-GB" dirty="0"/>
              <a:t> </a:t>
            </a:r>
            <a:r>
              <a:rPr lang="en-GB" err="1"/>
              <a:t>defnyddio</a:t>
            </a:r>
            <a:r>
              <a:rPr lang="en-GB" dirty="0"/>
              <a:t> </a:t>
            </a:r>
            <a:r>
              <a:rPr lang="en-GB" err="1"/>
              <a:t>weithiau</a:t>
            </a:r>
            <a:r>
              <a:rPr lang="en-GB" dirty="0"/>
              <a:t> </a:t>
            </a:r>
            <a:r>
              <a:rPr lang="en-GB" err="1"/>
              <a:t>ar</a:t>
            </a:r>
            <a:r>
              <a:rPr lang="en-GB" dirty="0"/>
              <a:t> </a:t>
            </a:r>
            <a:r>
              <a:rPr lang="en-GB" err="1"/>
              <a:t>baneli</a:t>
            </a:r>
            <a:r>
              <a:rPr lang="en-GB" dirty="0"/>
              <a:t> </a:t>
            </a:r>
            <a:r>
              <a:rPr lang="en-GB" err="1"/>
              <a:t>cynadledda</a:t>
            </a:r>
            <a:r>
              <a:rPr lang="en-GB" dirty="0"/>
              <a:t>. Mae plant </a:t>
            </a:r>
            <a:r>
              <a:rPr lang="en-GB" err="1"/>
              <a:t>huawdl</a:t>
            </a:r>
            <a:r>
              <a:rPr lang="en-GB" dirty="0"/>
              <a:t>, </a:t>
            </a:r>
            <a:r>
              <a:rPr lang="en-GB" err="1"/>
              <a:t>swynol</a:t>
            </a:r>
            <a:r>
              <a:rPr lang="en-GB" dirty="0"/>
              <a:t> </a:t>
            </a:r>
            <a:r>
              <a:rPr lang="en-GB" err="1"/>
              <a:t>yn</a:t>
            </a:r>
            <a:r>
              <a:rPr lang="en-GB" dirty="0"/>
              <a:t> </a:t>
            </a:r>
            <a:r>
              <a:rPr lang="en-GB" err="1"/>
              <a:t>cael</a:t>
            </a:r>
            <a:r>
              <a:rPr lang="en-GB" dirty="0"/>
              <a:t> </a:t>
            </a:r>
            <a:r>
              <a:rPr lang="en-GB" err="1"/>
              <a:t>eu</a:t>
            </a:r>
            <a:r>
              <a:rPr lang="en-GB" dirty="0"/>
              <a:t> </a:t>
            </a:r>
            <a:r>
              <a:rPr lang="en-GB" err="1"/>
              <a:t>dewis</a:t>
            </a:r>
            <a:r>
              <a:rPr lang="en-GB" dirty="0"/>
              <a:t> </a:t>
            </a:r>
            <a:r>
              <a:rPr lang="en-GB" err="1"/>
              <a:t>gan</a:t>
            </a:r>
            <a:r>
              <a:rPr lang="en-GB" dirty="0"/>
              <a:t> </a:t>
            </a:r>
            <a:r>
              <a:rPr lang="en-GB" err="1"/>
              <a:t>oedolion</a:t>
            </a:r>
            <a:r>
              <a:rPr lang="en-GB" dirty="0"/>
              <a:t> </a:t>
            </a:r>
            <a:r>
              <a:rPr lang="en-GB" err="1"/>
              <a:t>i</a:t>
            </a:r>
            <a:r>
              <a:rPr lang="en-GB" dirty="0"/>
              <a:t> </a:t>
            </a:r>
            <a:r>
              <a:rPr lang="en-GB" err="1"/>
              <a:t>eistedd</a:t>
            </a:r>
            <a:r>
              <a:rPr lang="en-GB" dirty="0"/>
              <a:t> </a:t>
            </a:r>
            <a:r>
              <a:rPr lang="en-GB" err="1"/>
              <a:t>ar</a:t>
            </a:r>
            <a:r>
              <a:rPr lang="en-GB" dirty="0"/>
              <a:t> </a:t>
            </a:r>
            <a:r>
              <a:rPr lang="en-GB" err="1"/>
              <a:t>banel</a:t>
            </a:r>
            <a:r>
              <a:rPr lang="en-GB" dirty="0"/>
              <a:t> </a:t>
            </a:r>
            <a:r>
              <a:rPr lang="en-GB" err="1"/>
              <a:t>heb</a:t>
            </a:r>
            <a:r>
              <a:rPr lang="en-GB" dirty="0"/>
              <a:t> </a:t>
            </a:r>
            <a:r>
              <a:rPr lang="en-GB" err="1"/>
              <a:t>fawr</a:t>
            </a:r>
            <a:r>
              <a:rPr lang="en-GB" dirty="0"/>
              <a:t> o </a:t>
            </a:r>
            <a:r>
              <a:rPr lang="en-GB" err="1"/>
              <a:t>baratoad</a:t>
            </a:r>
            <a:r>
              <a:rPr lang="en-GB" dirty="0"/>
              <a:t> </a:t>
            </a:r>
            <a:r>
              <a:rPr lang="en-GB" err="1"/>
              <a:t>sylweddol</a:t>
            </a:r>
            <a:r>
              <a:rPr lang="en-GB" dirty="0"/>
              <a:t>, </a:t>
            </a:r>
            <a:r>
              <a:rPr lang="en-GB" err="1"/>
              <a:t>os</a:t>
            </a:r>
            <a:r>
              <a:rPr lang="en-GB" dirty="0"/>
              <a:t> o </a:t>
            </a:r>
            <a:r>
              <a:rPr lang="en-GB" err="1"/>
              <a:t>gwbl</a:t>
            </a:r>
            <a:r>
              <a:rPr lang="en-GB" dirty="0"/>
              <a:t>, </a:t>
            </a:r>
            <a:r>
              <a:rPr lang="en-GB" err="1"/>
              <a:t>ar</a:t>
            </a:r>
            <a:r>
              <a:rPr lang="en-GB" dirty="0"/>
              <a:t> y </a:t>
            </a:r>
            <a:r>
              <a:rPr lang="en-GB" err="1"/>
              <a:t>pwnc</a:t>
            </a:r>
            <a:r>
              <a:rPr lang="en-GB" dirty="0"/>
              <a:t> a </a:t>
            </a:r>
            <a:r>
              <a:rPr lang="en-GB" err="1"/>
              <a:t>heb</a:t>
            </a:r>
            <a:r>
              <a:rPr lang="en-GB" dirty="0"/>
              <a:t> </a:t>
            </a:r>
            <a:r>
              <a:rPr lang="en-GB" err="1"/>
              <a:t>ymgynghori</a:t>
            </a:r>
            <a:r>
              <a:rPr lang="en-GB" dirty="0"/>
              <a:t> </a:t>
            </a:r>
            <a:r>
              <a:rPr lang="en-GB" err="1"/>
              <a:t>â’u</a:t>
            </a:r>
            <a:r>
              <a:rPr lang="en-GB" dirty="0"/>
              <a:t> </a:t>
            </a:r>
            <a:r>
              <a:rPr lang="en-GB" err="1"/>
              <a:t>cyfoedion</a:t>
            </a:r>
            <a:r>
              <a:rPr lang="en-GB" dirty="0"/>
              <a:t> y </a:t>
            </a:r>
            <a:r>
              <a:rPr lang="en-GB" err="1"/>
              <a:t>maen</a:t>
            </a:r>
            <a:r>
              <a:rPr lang="en-GB" dirty="0"/>
              <a:t> </a:t>
            </a:r>
            <a:r>
              <a:rPr lang="en-GB" err="1"/>
              <a:t>nhw’n</a:t>
            </a:r>
            <a:r>
              <a:rPr lang="en-GB" dirty="0"/>
              <a:t> </a:t>
            </a:r>
            <a:r>
              <a:rPr lang="en-GB" err="1"/>
              <a:t>eu</a:t>
            </a:r>
            <a:r>
              <a:rPr lang="en-GB" dirty="0"/>
              <a:t> </a:t>
            </a:r>
            <a:r>
              <a:rPr lang="en-GB" err="1"/>
              <a:t>cynrychioli</a:t>
            </a:r>
            <a:r>
              <a:rPr lang="en-GB" dirty="0"/>
              <a:t>, </a:t>
            </a:r>
            <a:r>
              <a:rPr lang="en-GB" err="1"/>
              <a:t>fel</a:t>
            </a:r>
            <a:r>
              <a:rPr lang="en-GB" dirty="0"/>
              <a:t> </a:t>
            </a:r>
            <a:r>
              <a:rPr lang="en-GB" err="1"/>
              <a:t>yr</a:t>
            </a:r>
            <a:r>
              <a:rPr lang="en-GB" dirty="0"/>
              <a:t> </a:t>
            </a:r>
            <a:r>
              <a:rPr lang="en-GB" err="1"/>
              <a:t>awgrymir</a:t>
            </a:r>
            <a:r>
              <a:rPr lang="en-GB" dirty="0"/>
              <a:t>. </a:t>
            </a:r>
            <a:r>
              <a:rPr lang="en-GB" err="1"/>
              <a:t>Os</a:t>
            </a:r>
            <a:r>
              <a:rPr lang="en-GB" dirty="0"/>
              <a:t> </a:t>
            </a:r>
            <a:r>
              <a:rPr lang="en-GB" err="1"/>
              <a:t>na</a:t>
            </a:r>
            <a:r>
              <a:rPr lang="en-GB" dirty="0"/>
              <a:t> </a:t>
            </a:r>
            <a:r>
              <a:rPr lang="en-GB" err="1"/>
              <a:t>roddir</a:t>
            </a:r>
            <a:r>
              <a:rPr lang="en-GB" dirty="0"/>
              <a:t> </a:t>
            </a:r>
            <a:r>
              <a:rPr lang="en-GB" err="1"/>
              <a:t>esboniad</a:t>
            </a:r>
            <a:r>
              <a:rPr lang="en-GB" dirty="0"/>
              <a:t> </a:t>
            </a:r>
            <a:r>
              <a:rPr lang="en-GB" err="1"/>
              <a:t>i’r</a:t>
            </a:r>
            <a:r>
              <a:rPr lang="en-GB" dirty="0"/>
              <a:t> </a:t>
            </a:r>
            <a:r>
              <a:rPr lang="en-GB" err="1"/>
              <a:t>gynulleidfa</a:t>
            </a:r>
            <a:r>
              <a:rPr lang="en-GB" dirty="0"/>
              <a:t> </a:t>
            </a:r>
            <a:r>
              <a:rPr lang="en-GB" err="1"/>
              <a:t>nac</a:t>
            </a:r>
            <a:r>
              <a:rPr lang="en-GB" dirty="0"/>
              <a:t> </a:t>
            </a:r>
            <a:r>
              <a:rPr lang="en-GB" err="1"/>
              <a:t>i’r</a:t>
            </a:r>
            <a:r>
              <a:rPr lang="en-GB" dirty="0"/>
              <a:t> plant </a:t>
            </a:r>
            <a:r>
              <a:rPr lang="en-GB" err="1"/>
              <a:t>sut</a:t>
            </a:r>
            <a:r>
              <a:rPr lang="en-GB" dirty="0"/>
              <a:t> y </a:t>
            </a:r>
            <a:r>
              <a:rPr lang="en-GB" err="1"/>
              <a:t>cawsant</a:t>
            </a:r>
            <a:r>
              <a:rPr lang="en-GB" dirty="0"/>
              <a:t> </a:t>
            </a:r>
            <a:r>
              <a:rPr lang="en-GB" err="1"/>
              <a:t>eu</a:t>
            </a:r>
            <a:r>
              <a:rPr lang="en-GB" dirty="0"/>
              <a:t> </a:t>
            </a:r>
            <a:r>
              <a:rPr lang="en-GB" err="1"/>
              <a:t>dewis</a:t>
            </a:r>
            <a:r>
              <a:rPr lang="en-GB" dirty="0"/>
              <a:t>, a </a:t>
            </a:r>
            <a:r>
              <a:rPr lang="en-GB" err="1"/>
              <a:t>pha</a:t>
            </a:r>
            <a:r>
              <a:rPr lang="en-GB" dirty="0"/>
              <a:t> </a:t>
            </a:r>
            <a:r>
              <a:rPr lang="en-GB" err="1"/>
              <a:t>safbwyntiau</a:t>
            </a:r>
            <a:r>
              <a:rPr lang="en-GB" dirty="0"/>
              <a:t> plant y </a:t>
            </a:r>
            <a:r>
              <a:rPr lang="en-GB" err="1"/>
              <a:t>maent</a:t>
            </a:r>
            <a:r>
              <a:rPr lang="en-GB" dirty="0"/>
              <a:t> </a:t>
            </a:r>
            <a:r>
              <a:rPr lang="en-GB" err="1"/>
              <a:t>yn</a:t>
            </a:r>
            <a:r>
              <a:rPr lang="en-GB" dirty="0"/>
              <a:t> </a:t>
            </a:r>
            <a:r>
              <a:rPr lang="en-GB" err="1"/>
              <a:t>eu</a:t>
            </a:r>
            <a:r>
              <a:rPr lang="en-GB" dirty="0"/>
              <a:t> </a:t>
            </a:r>
            <a:r>
              <a:rPr lang="en-GB" err="1"/>
              <a:t>cynrychioli</a:t>
            </a:r>
            <a:r>
              <a:rPr lang="en-GB" dirty="0"/>
              <a:t>, </a:t>
            </a:r>
            <a:r>
              <a:rPr lang="en-GB" err="1"/>
              <a:t>mae</a:t>
            </a:r>
            <a:r>
              <a:rPr lang="en-GB" dirty="0"/>
              <a:t> </a:t>
            </a:r>
            <a:r>
              <a:rPr lang="en-GB" err="1"/>
              <a:t>hyn</a:t>
            </a:r>
            <a:r>
              <a:rPr lang="en-GB" dirty="0"/>
              <a:t> </a:t>
            </a:r>
            <a:r>
              <a:rPr lang="en-GB" err="1"/>
              <a:t>fel</a:t>
            </a:r>
            <a:r>
              <a:rPr lang="en-GB" dirty="0"/>
              <a:t> </a:t>
            </a:r>
            <a:r>
              <a:rPr lang="en-GB" err="1"/>
              <a:t>arfer</a:t>
            </a:r>
            <a:r>
              <a:rPr lang="en-GB" dirty="0"/>
              <a:t> </a:t>
            </a:r>
            <a:r>
              <a:rPr lang="en-GB" err="1"/>
              <a:t>yn</a:t>
            </a:r>
            <a:r>
              <a:rPr lang="en-GB" dirty="0"/>
              <a:t> </a:t>
            </a:r>
            <a:r>
              <a:rPr lang="en-GB" err="1"/>
              <a:t>arwydd</a:t>
            </a:r>
            <a:r>
              <a:rPr lang="en-GB" dirty="0"/>
              <a:t> </a:t>
            </a:r>
            <a:r>
              <a:rPr lang="en-GB" err="1"/>
              <a:t>digonol</a:t>
            </a:r>
            <a:r>
              <a:rPr lang="en-GB" dirty="0"/>
              <a:t> </a:t>
            </a:r>
            <a:r>
              <a:rPr lang="en-GB" err="1"/>
              <a:t>nad</a:t>
            </a:r>
            <a:r>
              <a:rPr lang="en-GB" dirty="0"/>
              <a:t> </a:t>
            </a:r>
            <a:r>
              <a:rPr lang="en-GB" err="1"/>
              <a:t>yw</a:t>
            </a:r>
            <a:r>
              <a:rPr lang="en-GB" dirty="0"/>
              <a:t> </a:t>
            </a:r>
            <a:r>
              <a:rPr lang="en-GB" err="1"/>
              <a:t>prosiect</a:t>
            </a:r>
            <a:r>
              <a:rPr lang="en-GB" dirty="0"/>
              <a:t> </a:t>
            </a:r>
            <a:r>
              <a:rPr lang="en-GB" err="1"/>
              <a:t>yn</a:t>
            </a:r>
            <a:r>
              <a:rPr lang="en-GB" dirty="0"/>
              <a:t> </a:t>
            </a:r>
            <a:r>
              <a:rPr lang="en-GB" err="1"/>
              <a:t>wir</a:t>
            </a:r>
            <a:r>
              <a:rPr lang="en-GB" dirty="0"/>
              <a:t> </a:t>
            </a:r>
            <a:r>
              <a:rPr lang="en-GB" err="1"/>
              <a:t>yn</a:t>
            </a:r>
            <a:r>
              <a:rPr lang="en-GB" dirty="0"/>
              <a:t> </a:t>
            </a:r>
            <a:r>
              <a:rPr lang="en-GB" err="1"/>
              <a:t>enghraifft</a:t>
            </a:r>
            <a:r>
              <a:rPr lang="en-GB" dirty="0"/>
              <a:t> o </a:t>
            </a:r>
            <a:r>
              <a:rPr lang="en-GB" err="1"/>
              <a:t>gyfranogiad.”</a:t>
            </a:r>
            <a:r>
              <a:rPr lang="en-GB" dirty="0"/>
              <a:t>
4. </a:t>
            </a:r>
            <a:r>
              <a:rPr lang="en-GB" err="1"/>
              <a:t>Wedi'i</a:t>
            </a:r>
            <a:r>
              <a:rPr lang="en-GB" dirty="0"/>
              <a:t> </a:t>
            </a:r>
            <a:r>
              <a:rPr lang="en-GB" err="1"/>
              <a:t>Neilltuo</a:t>
            </a:r>
            <a:r>
              <a:rPr lang="en-GB" dirty="0"/>
              <a:t> </a:t>
            </a:r>
            <a:r>
              <a:rPr lang="en-GB" err="1"/>
              <a:t>ond</a:t>
            </a:r>
            <a:r>
              <a:rPr lang="en-GB" dirty="0"/>
              <a:t> </a:t>
            </a:r>
            <a:r>
              <a:rPr lang="en-GB" err="1"/>
              <a:t>yn</a:t>
            </a:r>
            <a:r>
              <a:rPr lang="en-GB" dirty="0"/>
              <a:t> </a:t>
            </a:r>
            <a:r>
              <a:rPr lang="en-GB" err="1"/>
              <a:t>Hysbys</a:t>
            </a:r>
            <a:r>
              <a:rPr lang="en-GB" dirty="0"/>
              <a:t>
Mae </a:t>
            </a:r>
            <a:r>
              <a:rPr lang="en-GB" err="1"/>
              <a:t>cyfranogiad</a:t>
            </a:r>
            <a:r>
              <a:rPr lang="en-GB" dirty="0"/>
              <a:t> </a:t>
            </a:r>
            <a:r>
              <a:rPr lang="en-GB" err="1"/>
              <a:t>sy’n</a:t>
            </a:r>
            <a:r>
              <a:rPr lang="en-GB" dirty="0"/>
              <a:t> </a:t>
            </a:r>
            <a:r>
              <a:rPr lang="en-GB" err="1"/>
              <a:t>cael</a:t>
            </a:r>
            <a:r>
              <a:rPr lang="en-GB" dirty="0"/>
              <a:t> </a:t>
            </a:r>
            <a:r>
              <a:rPr lang="en-GB" err="1"/>
              <a:t>ei</a:t>
            </a:r>
            <a:r>
              <a:rPr lang="en-GB" dirty="0"/>
              <a:t> </a:t>
            </a:r>
            <a:r>
              <a:rPr lang="en-GB" err="1"/>
              <a:t>neilltuo</a:t>
            </a:r>
            <a:r>
              <a:rPr lang="en-GB" dirty="0"/>
              <a:t> </a:t>
            </a:r>
            <a:r>
              <a:rPr lang="en-GB" err="1"/>
              <a:t>ond</a:t>
            </a:r>
            <a:r>
              <a:rPr lang="en-GB" dirty="0"/>
              <a:t> </a:t>
            </a:r>
            <a:r>
              <a:rPr lang="en-GB" err="1"/>
              <a:t>sy’n</a:t>
            </a:r>
            <a:r>
              <a:rPr lang="en-GB" dirty="0"/>
              <a:t> </a:t>
            </a:r>
            <a:r>
              <a:rPr lang="en-GB" err="1"/>
              <a:t>wybodus</a:t>
            </a:r>
            <a:r>
              <a:rPr lang="en-GB" dirty="0"/>
              <a:t> </a:t>
            </a:r>
            <a:r>
              <a:rPr lang="en-GB" err="1"/>
              <a:t>yn</a:t>
            </a:r>
            <a:r>
              <a:rPr lang="en-GB" dirty="0"/>
              <a:t> </a:t>
            </a:r>
            <a:r>
              <a:rPr lang="en-GB" err="1"/>
              <a:t>digwydd</a:t>
            </a:r>
            <a:r>
              <a:rPr lang="en-GB" dirty="0"/>
              <a:t> pan </a:t>
            </a:r>
            <a:r>
              <a:rPr lang="en-GB" err="1"/>
              <a:t>fydd</a:t>
            </a:r>
            <a:r>
              <a:rPr lang="en-GB" dirty="0"/>
              <a:t> y plant </a:t>
            </a:r>
            <a:r>
              <a:rPr lang="en-GB" err="1"/>
              <a:t>a’r</a:t>
            </a:r>
            <a:r>
              <a:rPr lang="en-GB" dirty="0"/>
              <a:t> </a:t>
            </a:r>
            <a:r>
              <a:rPr lang="en-GB" err="1"/>
              <a:t>ieuenctid</a:t>
            </a:r>
            <a:r>
              <a:rPr lang="en-GB" dirty="0"/>
              <a:t> (1) “</a:t>
            </a:r>
            <a:r>
              <a:rPr lang="en-GB" err="1"/>
              <a:t>yn</a:t>
            </a:r>
            <a:r>
              <a:rPr lang="en-GB" dirty="0"/>
              <a:t> </a:t>
            </a:r>
            <a:r>
              <a:rPr lang="en-GB" err="1"/>
              <a:t>deall</a:t>
            </a:r>
            <a:r>
              <a:rPr lang="en-GB" dirty="0"/>
              <a:t> </a:t>
            </a:r>
            <a:r>
              <a:rPr lang="en-GB" err="1"/>
              <a:t>bwriadau’r</a:t>
            </a:r>
            <a:r>
              <a:rPr lang="en-GB" dirty="0"/>
              <a:t> </a:t>
            </a:r>
            <a:r>
              <a:rPr lang="en-GB" err="1"/>
              <a:t>prosiect</a:t>
            </a:r>
            <a:r>
              <a:rPr lang="en-GB" dirty="0"/>
              <a:t>,” (2) “</a:t>
            </a:r>
            <a:r>
              <a:rPr lang="en-GB" err="1"/>
              <a:t>yn</a:t>
            </a:r>
            <a:r>
              <a:rPr lang="en-GB" dirty="0"/>
              <a:t> </a:t>
            </a:r>
            <a:r>
              <a:rPr lang="en-GB" err="1"/>
              <a:t>gwybod</a:t>
            </a:r>
            <a:r>
              <a:rPr lang="en-GB" dirty="0"/>
              <a:t> </a:t>
            </a:r>
            <a:r>
              <a:rPr lang="en-GB" err="1"/>
              <a:t>pwy</a:t>
            </a:r>
            <a:r>
              <a:rPr lang="en-GB" dirty="0"/>
              <a:t> </a:t>
            </a:r>
            <a:r>
              <a:rPr lang="en-GB" err="1"/>
              <a:t>wnaeth</a:t>
            </a:r>
            <a:r>
              <a:rPr lang="en-GB" dirty="0"/>
              <a:t> y </a:t>
            </a:r>
            <a:r>
              <a:rPr lang="en-GB" err="1"/>
              <a:t>penderfyniadau</a:t>
            </a:r>
            <a:r>
              <a:rPr lang="en-GB" dirty="0"/>
              <a:t> </a:t>
            </a:r>
            <a:r>
              <a:rPr lang="en-GB" err="1"/>
              <a:t>ynglŷn</a:t>
            </a:r>
            <a:r>
              <a:rPr lang="en-GB" dirty="0"/>
              <a:t> </a:t>
            </a:r>
            <a:r>
              <a:rPr lang="en-GB" err="1"/>
              <a:t>â’u</a:t>
            </a:r>
            <a:r>
              <a:rPr lang="en-GB" dirty="0"/>
              <a:t> </a:t>
            </a:r>
            <a:r>
              <a:rPr lang="en-GB" err="1"/>
              <a:t>cyfranogiad</a:t>
            </a:r>
            <a:r>
              <a:rPr lang="en-GB" dirty="0"/>
              <a:t> a </a:t>
            </a:r>
            <a:r>
              <a:rPr lang="en-GB" err="1"/>
              <a:t>pham</a:t>
            </a:r>
            <a:r>
              <a:rPr lang="en-GB" dirty="0"/>
              <a:t>,” (3) “</a:t>
            </a:r>
            <a:r>
              <a:rPr lang="en-GB" err="1"/>
              <a:t>yn</a:t>
            </a:r>
            <a:r>
              <a:rPr lang="en-GB" dirty="0"/>
              <a:t> </a:t>
            </a:r>
            <a:r>
              <a:rPr lang="en-GB" err="1"/>
              <a:t>meddu</a:t>
            </a:r>
            <a:r>
              <a:rPr lang="en-GB" dirty="0"/>
              <a:t> </a:t>
            </a:r>
            <a:r>
              <a:rPr lang="en-GB" err="1"/>
              <a:t>ar</a:t>
            </a:r>
            <a:r>
              <a:rPr lang="en-GB" dirty="0"/>
              <a:t> </a:t>
            </a:r>
            <a:r>
              <a:rPr lang="en-GB" err="1"/>
              <a:t>ystyr</a:t>
            </a:r>
            <a:r>
              <a:rPr lang="en-GB" dirty="0"/>
              <a:t> </a:t>
            </a:r>
            <a:r>
              <a:rPr lang="en-GB" err="1"/>
              <a:t>ystyrlon</a:t>
            </a:r>
            <a:r>
              <a:rPr lang="en-GB" dirty="0"/>
              <a:t> (</a:t>
            </a:r>
            <a:r>
              <a:rPr lang="en-GB" err="1"/>
              <a:t>yn</a:t>
            </a:r>
            <a:r>
              <a:rPr lang="en-GB" dirty="0"/>
              <a:t> </a:t>
            </a:r>
            <a:r>
              <a:rPr lang="en-GB" err="1"/>
              <a:t>hytrach</a:t>
            </a:r>
            <a:r>
              <a:rPr lang="en-GB" dirty="0"/>
              <a:t> </a:t>
            </a:r>
            <a:r>
              <a:rPr lang="en-GB" err="1"/>
              <a:t>na</a:t>
            </a:r>
            <a:r>
              <a:rPr lang="en-GB" dirty="0"/>
              <a:t> </a:t>
            </a:r>
            <a:r>
              <a:rPr lang="en-GB" err="1"/>
              <a:t>rôl</a:t>
            </a:r>
            <a:r>
              <a:rPr lang="en-GB" dirty="0"/>
              <a:t> ‘</a:t>
            </a:r>
            <a:r>
              <a:rPr lang="en-GB" err="1"/>
              <a:t>addurniadol</a:t>
            </a:r>
            <a:r>
              <a:rPr lang="en-GB" dirty="0"/>
              <a:t>’), a (4) “</a:t>
            </a:r>
            <a:r>
              <a:rPr lang="en-GB" err="1"/>
              <a:t>gwirfoddolwr</a:t>
            </a:r>
            <a:r>
              <a:rPr lang="en-GB" dirty="0"/>
              <a:t> </a:t>
            </a:r>
            <a:r>
              <a:rPr lang="en-GB" err="1"/>
              <a:t>ar</a:t>
            </a:r>
            <a:r>
              <a:rPr lang="en-GB" dirty="0"/>
              <a:t> </a:t>
            </a:r>
            <a:r>
              <a:rPr lang="en-GB" err="1"/>
              <a:t>gyfer</a:t>
            </a:r>
            <a:r>
              <a:rPr lang="en-GB" dirty="0"/>
              <a:t> y </a:t>
            </a:r>
            <a:r>
              <a:rPr lang="en-GB" err="1"/>
              <a:t>prosiect</a:t>
            </a:r>
            <a:r>
              <a:rPr lang="en-GB" dirty="0"/>
              <a:t> </a:t>
            </a:r>
            <a:r>
              <a:rPr lang="en-GB" err="1"/>
              <a:t>ar</a:t>
            </a:r>
            <a:r>
              <a:rPr lang="en-GB" dirty="0"/>
              <a:t> </a:t>
            </a:r>
            <a:r>
              <a:rPr lang="en-GB" err="1"/>
              <a:t>ôl</a:t>
            </a:r>
            <a:r>
              <a:rPr lang="en-GB" dirty="0"/>
              <a:t> </a:t>
            </a:r>
            <a:r>
              <a:rPr lang="en-GB" err="1"/>
              <a:t>i’r</a:t>
            </a:r>
            <a:r>
              <a:rPr lang="en-GB" dirty="0"/>
              <a:t> </a:t>
            </a:r>
            <a:r>
              <a:rPr lang="en-GB" err="1"/>
              <a:t>prosiect</a:t>
            </a:r>
            <a:r>
              <a:rPr lang="en-GB" dirty="0"/>
              <a:t> </a:t>
            </a:r>
            <a:r>
              <a:rPr lang="en-GB" err="1"/>
              <a:t>gael</a:t>
            </a:r>
            <a:r>
              <a:rPr lang="en-GB" dirty="0"/>
              <a:t> </a:t>
            </a:r>
            <a:r>
              <a:rPr lang="en-GB" err="1"/>
              <a:t>ei</a:t>
            </a:r>
            <a:r>
              <a:rPr lang="en-GB" dirty="0"/>
              <a:t> </a:t>
            </a:r>
            <a:r>
              <a:rPr lang="en-GB" err="1"/>
              <a:t>wneud</a:t>
            </a:r>
            <a:r>
              <a:rPr lang="en-GB" dirty="0"/>
              <a:t> </a:t>
            </a:r>
            <a:r>
              <a:rPr lang="en-GB" err="1"/>
              <a:t>yn</a:t>
            </a:r>
            <a:r>
              <a:rPr lang="en-GB" dirty="0"/>
              <a:t> </a:t>
            </a:r>
            <a:r>
              <a:rPr lang="en-GB" err="1"/>
              <a:t>glir</a:t>
            </a:r>
            <a:r>
              <a:rPr lang="en-GB" dirty="0"/>
              <a:t> </a:t>
            </a:r>
            <a:r>
              <a:rPr lang="en-GB" err="1"/>
              <a:t>iddynt.”​</a:t>
            </a:r>
            <a:r>
              <a:rPr lang="en-GB" dirty="0"/>
              <a:t>
Mae Hart </a:t>
            </a:r>
            <a:r>
              <a:rPr lang="en-GB" err="1"/>
              <a:t>yn</a:t>
            </a:r>
            <a:r>
              <a:rPr lang="en-GB" dirty="0"/>
              <a:t> </a:t>
            </a:r>
            <a:r>
              <a:rPr lang="en-GB" err="1"/>
              <a:t>disgrifio</a:t>
            </a:r>
            <a:r>
              <a:rPr lang="en-GB" dirty="0"/>
              <a:t>, </a:t>
            </a:r>
            <a:r>
              <a:rPr lang="en-GB" err="1"/>
              <a:t>fel</a:t>
            </a:r>
            <a:r>
              <a:rPr lang="en-GB" dirty="0"/>
              <a:t> </a:t>
            </a:r>
            <a:r>
              <a:rPr lang="en-GB" err="1"/>
              <a:t>enghraifft</a:t>
            </a:r>
            <a:r>
              <a:rPr lang="en-GB" dirty="0"/>
              <a:t>, </a:t>
            </a:r>
            <a:r>
              <a:rPr lang="en-GB" err="1"/>
              <a:t>Uwchgynhadledd</a:t>
            </a:r>
            <a:r>
              <a:rPr lang="en-GB" dirty="0"/>
              <a:t> y </a:t>
            </a:r>
            <a:r>
              <a:rPr lang="en-GB" err="1"/>
              <a:t>Byd</a:t>
            </a:r>
            <a:r>
              <a:rPr lang="en-GB" dirty="0"/>
              <a:t> </a:t>
            </a:r>
            <a:r>
              <a:rPr lang="en-GB" err="1"/>
              <a:t>i</a:t>
            </a:r>
            <a:r>
              <a:rPr lang="en-GB" dirty="0"/>
              <a:t> Blant a </a:t>
            </a:r>
            <a:r>
              <a:rPr lang="en-GB" err="1"/>
              <a:t>gynhaliwyd</a:t>
            </a:r>
            <a:r>
              <a:rPr lang="en-GB" dirty="0"/>
              <a:t> </a:t>
            </a:r>
            <a:r>
              <a:rPr lang="en-GB" err="1"/>
              <a:t>ym</a:t>
            </a:r>
            <a:r>
              <a:rPr lang="en-GB" dirty="0"/>
              <a:t> </a:t>
            </a:r>
            <a:r>
              <a:rPr lang="en-GB" err="1"/>
              <a:t>Mhencadlys</a:t>
            </a:r>
            <a:r>
              <a:rPr lang="en-GB" dirty="0"/>
              <a:t> y </a:t>
            </a:r>
            <a:r>
              <a:rPr lang="en-GB" err="1"/>
              <a:t>Cenhedloedd</a:t>
            </a:r>
            <a:r>
              <a:rPr lang="en-GB" dirty="0"/>
              <a:t> </a:t>
            </a:r>
            <a:r>
              <a:rPr lang="en-GB" err="1"/>
              <a:t>Unedig</a:t>
            </a:r>
            <a:r>
              <a:rPr lang="en-GB" dirty="0"/>
              <a:t>. </a:t>
            </a:r>
            <a:r>
              <a:rPr lang="en-GB" err="1"/>
              <a:t>Roedd</a:t>
            </a:r>
            <a:r>
              <a:rPr lang="en-GB" dirty="0"/>
              <a:t> </a:t>
            </a:r>
            <a:r>
              <a:rPr lang="en-GB" err="1"/>
              <a:t>yn</a:t>
            </a:r>
            <a:r>
              <a:rPr lang="en-GB" dirty="0"/>
              <a:t> “</a:t>
            </a:r>
            <a:r>
              <a:rPr lang="en-GB" err="1"/>
              <a:t>ddigwyddiad</a:t>
            </a:r>
            <a:r>
              <a:rPr lang="en-GB" dirty="0"/>
              <a:t> </a:t>
            </a:r>
            <a:r>
              <a:rPr lang="en-GB" err="1"/>
              <a:t>hynod</a:t>
            </a:r>
            <a:r>
              <a:rPr lang="en-GB" dirty="0"/>
              <a:t> o </a:t>
            </a:r>
            <a:r>
              <a:rPr lang="en-GB" err="1"/>
              <a:t>fawr</a:t>
            </a:r>
            <a:r>
              <a:rPr lang="en-GB" dirty="0"/>
              <a:t> </a:t>
            </a:r>
            <a:r>
              <a:rPr lang="en-GB" err="1"/>
              <a:t>gyda</a:t>
            </a:r>
            <a:r>
              <a:rPr lang="en-GB" dirty="0"/>
              <a:t> </a:t>
            </a:r>
            <a:r>
              <a:rPr lang="en-GB" err="1"/>
              <a:t>chymhlethdod</a:t>
            </a:r>
            <a:r>
              <a:rPr lang="en-GB" dirty="0"/>
              <a:t> </a:t>
            </a:r>
            <a:r>
              <a:rPr lang="en-GB" err="1"/>
              <a:t>logistaidd</a:t>
            </a:r>
            <a:r>
              <a:rPr lang="en-GB" dirty="0"/>
              <a:t> </a:t>
            </a:r>
            <a:r>
              <a:rPr lang="en-GB" err="1"/>
              <a:t>mawr</a:t>
            </a:r>
            <a:r>
              <a:rPr lang="en-GB" dirty="0"/>
              <a:t>” a “</a:t>
            </a:r>
            <a:r>
              <a:rPr lang="en-GB" err="1"/>
              <a:t>byddai</a:t>
            </a:r>
            <a:r>
              <a:rPr lang="en-GB" dirty="0"/>
              <a:t> </a:t>
            </a:r>
            <a:r>
              <a:rPr lang="en-GB" err="1"/>
              <a:t>wedi</a:t>
            </a:r>
            <a:r>
              <a:rPr lang="en-GB" dirty="0"/>
              <a:t> bod </a:t>
            </a:r>
            <a:r>
              <a:rPr lang="en-GB" err="1"/>
              <a:t>yn</a:t>
            </a:r>
            <a:r>
              <a:rPr lang="en-GB" dirty="0"/>
              <a:t> </a:t>
            </a:r>
            <a:r>
              <a:rPr lang="en-GB" err="1"/>
              <a:t>anodd</a:t>
            </a:r>
            <a:r>
              <a:rPr lang="en-GB" dirty="0"/>
              <a:t> </a:t>
            </a:r>
            <a:r>
              <a:rPr lang="en-GB" err="1"/>
              <a:t>cynnwys</a:t>
            </a:r>
            <a:r>
              <a:rPr lang="en-GB" dirty="0"/>
              <a:t> </a:t>
            </a:r>
            <a:r>
              <a:rPr lang="en-GB" err="1"/>
              <a:t>pobl</a:t>
            </a:r>
            <a:r>
              <a:rPr lang="en-GB" dirty="0"/>
              <a:t> </a:t>
            </a:r>
            <a:r>
              <a:rPr lang="en-GB" err="1"/>
              <a:t>ifanc</a:t>
            </a:r>
            <a:r>
              <a:rPr lang="en-GB" dirty="0"/>
              <a:t> </a:t>
            </a:r>
            <a:r>
              <a:rPr lang="en-GB" err="1"/>
              <a:t>yn</a:t>
            </a:r>
            <a:r>
              <a:rPr lang="en-GB" dirty="0"/>
              <a:t> </a:t>
            </a:r>
            <a:r>
              <a:rPr lang="en-GB" err="1"/>
              <a:t>wirioneddol</a:t>
            </a:r>
            <a:r>
              <a:rPr lang="en-GB" dirty="0"/>
              <a:t> </a:t>
            </a:r>
            <a:r>
              <a:rPr lang="en-GB" err="1"/>
              <a:t>wrth</a:t>
            </a:r>
            <a:r>
              <a:rPr lang="en-GB" dirty="0"/>
              <a:t> </a:t>
            </a:r>
            <a:r>
              <a:rPr lang="en-GB" err="1"/>
              <a:t>gynllunio</a:t>
            </a:r>
            <a:r>
              <a:rPr lang="en-GB" dirty="0"/>
              <a:t> </a:t>
            </a:r>
            <a:r>
              <a:rPr lang="en-GB" err="1"/>
              <a:t>digwyddiad</a:t>
            </a:r>
            <a:r>
              <a:rPr lang="en-GB" dirty="0"/>
              <a:t> </a:t>
            </a:r>
            <a:r>
              <a:rPr lang="en-GB" err="1"/>
              <a:t>o’r</a:t>
            </a:r>
            <a:r>
              <a:rPr lang="en-GB" dirty="0"/>
              <a:t> </a:t>
            </a:r>
            <a:r>
              <a:rPr lang="en-GB" err="1"/>
              <a:t>fath</a:t>
            </a:r>
            <a:r>
              <a:rPr lang="en-GB" dirty="0"/>
              <a:t>,” </a:t>
            </a:r>
            <a:r>
              <a:rPr lang="en-GB" err="1"/>
              <a:t>yn</a:t>
            </a:r>
            <a:r>
              <a:rPr lang="en-GB" dirty="0"/>
              <a:t> </a:t>
            </a:r>
            <a:r>
              <a:rPr lang="en-GB" err="1"/>
              <a:t>ôl</a:t>
            </a:r>
            <a:r>
              <a:rPr lang="en-GB" dirty="0"/>
              <a:t> Hart. </a:t>
            </a:r>
            <a:r>
              <a:rPr lang="en-GB" err="1"/>
              <a:t>Fodd</a:t>
            </a:r>
            <a:r>
              <a:rPr lang="en-GB" dirty="0"/>
              <a:t> </a:t>
            </a:r>
            <a:r>
              <a:rPr lang="en-GB" err="1"/>
              <a:t>bynnag</a:t>
            </a:r>
            <a:r>
              <a:rPr lang="en-GB" dirty="0"/>
              <a:t>, “</a:t>
            </a:r>
            <a:r>
              <a:rPr lang="en-GB" err="1"/>
              <a:t>cafodd</a:t>
            </a:r>
            <a:r>
              <a:rPr lang="en-GB" dirty="0"/>
              <a:t> </a:t>
            </a:r>
            <a:r>
              <a:rPr lang="en-GB" err="1"/>
              <a:t>plentyn</a:t>
            </a:r>
            <a:r>
              <a:rPr lang="en-GB" dirty="0"/>
              <a:t> </a:t>
            </a:r>
            <a:r>
              <a:rPr lang="en-GB" err="1"/>
              <a:t>ei</a:t>
            </a:r>
            <a:r>
              <a:rPr lang="en-GB" dirty="0"/>
              <a:t> </a:t>
            </a:r>
            <a:r>
              <a:rPr lang="en-GB" err="1"/>
              <a:t>neilltuo</a:t>
            </a:r>
            <a:r>
              <a:rPr lang="en-GB" dirty="0"/>
              <a:t> </a:t>
            </a:r>
            <a:r>
              <a:rPr lang="en-GB" err="1"/>
              <a:t>i</a:t>
            </a:r>
            <a:r>
              <a:rPr lang="en-GB" dirty="0"/>
              <a:t> bob un </a:t>
            </a:r>
            <a:r>
              <a:rPr lang="en-GB" err="1"/>
              <a:t>o'r</a:t>
            </a:r>
            <a:r>
              <a:rPr lang="en-GB" dirty="0"/>
              <a:t> 71 o </a:t>
            </a:r>
            <a:r>
              <a:rPr lang="en-GB" err="1"/>
              <a:t>arweinwyr</a:t>
            </a:r>
            <a:r>
              <a:rPr lang="en-GB" dirty="0"/>
              <a:t> y </a:t>
            </a:r>
            <a:r>
              <a:rPr lang="en-GB" err="1"/>
              <a:t>byd</a:t>
            </a:r>
            <a:r>
              <a:rPr lang="en-GB" dirty="0"/>
              <a:t>. </a:t>
            </a:r>
            <a:r>
              <a:rPr lang="en-GB" err="1"/>
              <a:t>Fel</a:t>
            </a:r>
            <a:r>
              <a:rPr lang="en-GB" dirty="0"/>
              <a:t> ‘</a:t>
            </a:r>
            <a:r>
              <a:rPr lang="en-GB" err="1"/>
              <a:t>tudalennau</a:t>
            </a:r>
            <a:r>
              <a:rPr lang="en-GB" dirty="0"/>
              <a:t>,’ </a:t>
            </a:r>
            <a:r>
              <a:rPr lang="en-GB" err="1"/>
              <a:t>daeth</a:t>
            </a:r>
            <a:r>
              <a:rPr lang="en-GB" dirty="0"/>
              <a:t> y plant </a:t>
            </a:r>
            <a:r>
              <a:rPr lang="en-GB" err="1"/>
              <a:t>hyn</a:t>
            </a:r>
            <a:r>
              <a:rPr lang="en-GB" dirty="0"/>
              <a:t> </a:t>
            </a:r>
            <a:r>
              <a:rPr lang="en-GB" err="1"/>
              <a:t>yn</a:t>
            </a:r>
            <a:r>
              <a:rPr lang="en-GB" dirty="0"/>
              <a:t> </a:t>
            </a:r>
            <a:r>
              <a:rPr lang="en-GB" err="1"/>
              <a:t>arbenigwyr</a:t>
            </a:r>
            <a:r>
              <a:rPr lang="en-GB" dirty="0"/>
              <a:t> </a:t>
            </a:r>
            <a:r>
              <a:rPr lang="en-GB" err="1"/>
              <a:t>ar</a:t>
            </a:r>
            <a:r>
              <a:rPr lang="en-GB" dirty="0"/>
              <a:t> </a:t>
            </a:r>
            <a:r>
              <a:rPr lang="en-GB" err="1"/>
              <a:t>adeilad</a:t>
            </a:r>
            <a:r>
              <a:rPr lang="en-GB" dirty="0"/>
              <a:t> y </a:t>
            </a:r>
            <a:r>
              <a:rPr lang="en-GB" err="1"/>
              <a:t>Cenhedloedd</a:t>
            </a:r>
            <a:r>
              <a:rPr lang="en-GB" dirty="0"/>
              <a:t> </a:t>
            </a:r>
            <a:r>
              <a:rPr lang="en-GB" err="1"/>
              <a:t>Unedig</a:t>
            </a:r>
            <a:r>
              <a:rPr lang="en-GB" dirty="0"/>
              <a:t> </a:t>
            </a:r>
            <a:r>
              <a:rPr lang="en-GB" err="1"/>
              <a:t>a’r</a:t>
            </a:r>
            <a:r>
              <a:rPr lang="en-GB" dirty="0"/>
              <a:t> </a:t>
            </a:r>
            <a:r>
              <a:rPr lang="en-GB" err="1"/>
              <a:t>digwyddiad</a:t>
            </a:r>
            <a:r>
              <a:rPr lang="en-GB" dirty="0"/>
              <a:t>, a </a:t>
            </a:r>
            <a:r>
              <a:rPr lang="en-GB" err="1"/>
              <a:t>bu</a:t>
            </a:r>
            <a:r>
              <a:rPr lang="en-GB" dirty="0"/>
              <a:t> </a:t>
            </a:r>
            <a:r>
              <a:rPr lang="en-GB" err="1"/>
              <a:t>modd</a:t>
            </a:r>
            <a:r>
              <a:rPr lang="en-GB" dirty="0"/>
              <a:t> </a:t>
            </a:r>
            <a:r>
              <a:rPr lang="en-GB" err="1"/>
              <a:t>iddynt</a:t>
            </a:r>
            <a:r>
              <a:rPr lang="en-GB" dirty="0"/>
              <a:t> </a:t>
            </a:r>
            <a:r>
              <a:rPr lang="en-GB" err="1"/>
              <a:t>chwarae’r</a:t>
            </a:r>
            <a:r>
              <a:rPr lang="en-GB" dirty="0"/>
              <a:t> </a:t>
            </a:r>
            <a:r>
              <a:rPr lang="en-GB" err="1"/>
              <a:t>rôl</a:t>
            </a:r>
            <a:r>
              <a:rPr lang="en-GB" dirty="0"/>
              <a:t> </a:t>
            </a:r>
            <a:r>
              <a:rPr lang="en-GB" err="1"/>
              <a:t>bwysig</a:t>
            </a:r>
            <a:r>
              <a:rPr lang="en-GB" dirty="0"/>
              <a:t> o </a:t>
            </a:r>
            <a:r>
              <a:rPr lang="en-GB" err="1"/>
              <a:t>arwain</a:t>
            </a:r>
            <a:r>
              <a:rPr lang="en-GB" dirty="0"/>
              <a:t> y </a:t>
            </a:r>
            <a:r>
              <a:rPr lang="en-GB" err="1"/>
              <a:t>Llywyddion</a:t>
            </a:r>
            <a:r>
              <a:rPr lang="en-GB" dirty="0"/>
              <a:t> </a:t>
            </a:r>
            <a:r>
              <a:rPr lang="en-GB" err="1"/>
              <a:t>a’r</a:t>
            </a:r>
            <a:r>
              <a:rPr lang="en-GB" dirty="0"/>
              <a:t> </a:t>
            </a:r>
            <a:r>
              <a:rPr lang="en-GB" err="1"/>
              <a:t>Prif</a:t>
            </a:r>
            <a:r>
              <a:rPr lang="en-GB" dirty="0"/>
              <a:t> </a:t>
            </a:r>
            <a:r>
              <a:rPr lang="en-GB" err="1"/>
              <a:t>Weinidogion</a:t>
            </a:r>
            <a:r>
              <a:rPr lang="en-GB" dirty="0"/>
              <a:t> </a:t>
            </a:r>
            <a:r>
              <a:rPr lang="en-GB" err="1"/>
              <a:t>i’r</a:t>
            </a:r>
            <a:r>
              <a:rPr lang="en-GB" dirty="0"/>
              <a:t> </a:t>
            </a:r>
            <a:r>
              <a:rPr lang="en-GB" err="1"/>
              <a:t>mannau</a:t>
            </a:r>
            <a:r>
              <a:rPr lang="en-GB" dirty="0"/>
              <a:t> </a:t>
            </a:r>
            <a:r>
              <a:rPr lang="en-GB" err="1"/>
              <a:t>cywir</a:t>
            </a:r>
            <a:r>
              <a:rPr lang="en-GB" dirty="0"/>
              <a:t> </a:t>
            </a:r>
            <a:r>
              <a:rPr lang="en-GB" err="1"/>
              <a:t>ar</a:t>
            </a:r>
            <a:r>
              <a:rPr lang="en-GB" dirty="0"/>
              <a:t> </a:t>
            </a:r>
            <a:r>
              <a:rPr lang="en-GB" err="1"/>
              <a:t>yr</a:t>
            </a:r>
            <a:r>
              <a:rPr lang="en-GB" dirty="0"/>
              <a:t> </a:t>
            </a:r>
            <a:r>
              <a:rPr lang="en-GB" err="1"/>
              <a:t>adegau</a:t>
            </a:r>
            <a:r>
              <a:rPr lang="en-GB" dirty="0"/>
              <a:t> </a:t>
            </a:r>
            <a:r>
              <a:rPr lang="en-GB" err="1"/>
              <a:t>cywir</a:t>
            </a:r>
            <a:r>
              <a:rPr lang="en-GB" dirty="0"/>
              <a:t>.” Yn </a:t>
            </a:r>
            <a:r>
              <a:rPr lang="en-GB" err="1"/>
              <a:t>yr</a:t>
            </a:r>
            <a:r>
              <a:rPr lang="en-GB" dirty="0"/>
              <a:t> </a:t>
            </a:r>
            <a:r>
              <a:rPr lang="en-GB" err="1"/>
              <a:t>achos</a:t>
            </a:r>
            <a:r>
              <a:rPr lang="en-GB" dirty="0"/>
              <a:t> </a:t>
            </a:r>
            <a:r>
              <a:rPr lang="en-GB" err="1"/>
              <a:t>hwn</a:t>
            </a:r>
            <a:r>
              <a:rPr lang="en-GB" dirty="0"/>
              <a:t>, </a:t>
            </a:r>
            <a:r>
              <a:rPr lang="en-GB" err="1"/>
              <a:t>roedd</a:t>
            </a:r>
            <a:r>
              <a:rPr lang="en-GB" dirty="0"/>
              <a:t> </a:t>
            </a:r>
            <a:r>
              <a:rPr lang="en-GB" err="1"/>
              <a:t>rôl</a:t>
            </a:r>
            <a:r>
              <a:rPr lang="en-GB" dirty="0"/>
              <a:t> y plant </a:t>
            </a:r>
            <a:r>
              <a:rPr lang="en-GB" err="1"/>
              <a:t>yn</a:t>
            </a:r>
            <a:r>
              <a:rPr lang="en-GB" dirty="0"/>
              <a:t> </a:t>
            </a:r>
            <a:r>
              <a:rPr lang="en-GB" err="1"/>
              <a:t>swyddogaethol</a:t>
            </a:r>
            <a:r>
              <a:rPr lang="en-GB" dirty="0"/>
              <a:t> ac </a:t>
            </a:r>
            <a:r>
              <a:rPr lang="en-GB" err="1"/>
              <a:t>yn</a:t>
            </a:r>
            <a:r>
              <a:rPr lang="en-GB" dirty="0"/>
              <a:t> </a:t>
            </a:r>
            <a:r>
              <a:rPr lang="en-GB" err="1"/>
              <a:t>symbolaidd</a:t>
            </a:r>
            <a:r>
              <a:rPr lang="en-GB" dirty="0"/>
              <a:t>, ac “</a:t>
            </a:r>
            <a:r>
              <a:rPr lang="en-GB" err="1"/>
              <a:t>roedd</a:t>
            </a:r>
            <a:r>
              <a:rPr lang="en-GB" dirty="0"/>
              <a:t> </a:t>
            </a:r>
            <a:r>
              <a:rPr lang="en-GB" err="1"/>
              <a:t>rolau’r</a:t>
            </a:r>
            <a:r>
              <a:rPr lang="en-GB" dirty="0"/>
              <a:t> plant </a:t>
            </a:r>
            <a:r>
              <a:rPr lang="en-GB" err="1"/>
              <a:t>fel</a:t>
            </a:r>
            <a:r>
              <a:rPr lang="en-GB" dirty="0"/>
              <a:t> </a:t>
            </a:r>
            <a:r>
              <a:rPr lang="en-GB" err="1"/>
              <a:t>tudalennau</a:t>
            </a:r>
            <a:r>
              <a:rPr lang="en-GB" dirty="0"/>
              <a:t> </a:t>
            </a:r>
            <a:r>
              <a:rPr lang="en-GB" err="1"/>
              <a:t>yn</a:t>
            </a:r>
            <a:r>
              <a:rPr lang="en-GB" dirty="0"/>
              <a:t> </a:t>
            </a:r>
            <a:r>
              <a:rPr lang="en-GB" err="1"/>
              <a:t>bwysig</a:t>
            </a:r>
            <a:r>
              <a:rPr lang="en-GB" dirty="0"/>
              <a:t> ac </a:t>
            </a:r>
            <a:r>
              <a:rPr lang="en-GB" err="1"/>
              <a:t>yn</a:t>
            </a:r>
            <a:r>
              <a:rPr lang="en-GB" dirty="0"/>
              <a:t> </a:t>
            </a:r>
            <a:r>
              <a:rPr lang="en-GB" err="1"/>
              <a:t>glir</a:t>
            </a:r>
            <a:r>
              <a:rPr lang="en-GB" dirty="0"/>
              <a:t> </a:t>
            </a:r>
            <a:r>
              <a:rPr lang="en-GB" err="1"/>
              <a:t>i</a:t>
            </a:r>
            <a:r>
              <a:rPr lang="en-GB" dirty="0"/>
              <a:t> </a:t>
            </a:r>
            <a:r>
              <a:rPr lang="en-GB" err="1"/>
              <a:t>bawb</a:t>
            </a:r>
            <a:r>
              <a:rPr lang="en-GB" dirty="0"/>
              <a:t>.”​</a:t>
            </a:r>
            <a:endParaRPr lang="en-US" dirty="0"/>
          </a:p>
          <a:p>
            <a:endParaRPr lang="en-GB" dirty="0">
              <a:ea typeface="Calibri"/>
              <a:cs typeface="Calibri"/>
            </a:endParaRPr>
          </a:p>
          <a:p>
            <a:r>
              <a:rPr lang="en-GB" dirty="0"/>
              <a:t>5. Wedi ymgynghori a gwybodus
Mae cyfranogiad sy'n gyfystyr ag ymgynghori a gwybodus yn digwydd pan fydd plant yn gweithredu fel “ymgynghorwyr i oedolion mewn modd sy'n hynod onest. Mae’r prosiect wedi’i ddylunio a’i redeg gan oedolion, ond mae plant yn deall y broses ac mae eu barn yn cael ei thrin o ddifrif.”​
Un enghraifft y mae Hart yn ei disgrifio yw arolwg a arweinir gan oedolion o ganfyddiadau ieuenctid lle caiff y bobl ifanc eu hysbysu am ddiben yr arolwg, yr ymgynghorwyd â hwy ynghylch cwestiynau priodol cyn iddo gael ei ddatblygu, a rhoddir cyfle iddynt roi adborth ar yr arolwg terfynol cyn iddo gael ei weinyddu. .
6. Penderfyniadau ar y Cyd â Phlant a Ysgogir gan Oedolyn​
Mae cyfranogiad sy’n gyfystyr â phenderfyniadau a rennir a gychwynnir gan oedolion gyda phlant yn digwydd pan fydd oedolion yn cychwyn prosiectau cyfranogol, ond maent yn rhannu awdurdod neu reolaeth gwneud penderfyniadau gyda phlant.
Un enghraifft y mae Hart yn ei disgrifio yw papur newydd ieuenctid. Yn yr achos hwn, gall y papur newydd fod yn brosiect a gychwynnir gan oedolion, ond gall plant reoli pob agwedd ar y gweithrediad - o adrodd, ysgrifennu, a golygu i hysbysebu, argraffu a dosbarthu - gyda dim ond arweiniad a chymorth technegol gan oedolion.
7. Wedi'i Gychwyn gan y Plentyn a'i Gyfarwyddo
Mae cyfranogiad sy'n cael ei ysgogi a'i gyfarwyddo gan y plentyn yn digwydd pan fydd plant a phobl ifanc yn cysyniadu ac yn cyflawni prosiectau cymhleth trwy gydweithio mewn grwpiau bach neu fawr. Er y gall oedolion arsylwi a chynorthwyo’r plant, nid ydynt yn ymyrryd â’r broses nac yn chwarae rôl gyfarwyddol neu reolaethol
Mae Hart yn nodi ei bod yn anodd “dod o hyd i enghreifftiau o brosiectau cymunedol a gychwynnir gan blant. Un o’r prif resymau am hyn yw nad yw oedolion fel arfer yn dda am ymateb i fentrau pobl ifanc eu hunain. Hyd yn oed yn yr achosion hynny lle mae oedolion yn gadael llonydd i blant ddylunio a phaentio murlun wal neu eu hystafell hamdden eu hunain, mae’n ymddangos yn anodd iddynt beidio â chwarae rôl gyfarwyddo.”
8. Penderfyniadau a Rennir gan y Plentyn ag Oedolion
Mae </a:t>
            </a:r>
            <a:r>
              <a:rPr lang="en-GB" dirty="0" err="1"/>
              <a:t>cyfranogiad</a:t>
            </a:r>
            <a:r>
              <a:rPr lang="en-GB" dirty="0"/>
              <a:t> </a:t>
            </a:r>
            <a:r>
              <a:rPr lang="en-GB" dirty="0" err="1"/>
              <a:t>sy'n</a:t>
            </a:r>
            <a:r>
              <a:rPr lang="en-GB" dirty="0"/>
              <a:t> </a:t>
            </a:r>
            <a:r>
              <a:rPr lang="en-GB" dirty="0" err="1"/>
              <a:t>gyfystyr</a:t>
            </a:r>
            <a:r>
              <a:rPr lang="en-GB" dirty="0"/>
              <a:t> â </a:t>
            </a:r>
            <a:r>
              <a:rPr lang="en-GB" dirty="0" err="1"/>
              <a:t>phenderfyniadau</a:t>
            </a:r>
            <a:r>
              <a:rPr lang="en-GB" dirty="0"/>
              <a:t> a </a:t>
            </a:r>
            <a:r>
              <a:rPr lang="en-GB" dirty="0" err="1"/>
              <a:t>rennir</a:t>
            </a:r>
            <a:r>
              <a:rPr lang="en-GB" dirty="0"/>
              <a:t> </a:t>
            </a:r>
            <a:r>
              <a:rPr lang="en-GB" dirty="0" err="1"/>
              <a:t>gan</a:t>
            </a:r>
            <a:r>
              <a:rPr lang="en-GB" dirty="0"/>
              <a:t> </a:t>
            </a:r>
            <a:r>
              <a:rPr lang="en-GB" dirty="0" err="1"/>
              <a:t>blant</a:t>
            </a:r>
            <a:r>
              <a:rPr lang="en-GB" dirty="0"/>
              <a:t> ag </a:t>
            </a:r>
            <a:r>
              <a:rPr lang="en-GB" dirty="0" err="1"/>
              <a:t>oedolion</a:t>
            </a:r>
            <a:r>
              <a:rPr lang="en-GB" dirty="0"/>
              <a:t> </a:t>
            </a:r>
            <a:r>
              <a:rPr lang="en-GB" dirty="0" err="1"/>
              <a:t>yn</a:t>
            </a:r>
            <a:r>
              <a:rPr lang="en-GB" dirty="0"/>
              <a:t> </a:t>
            </a:r>
            <a:r>
              <a:rPr lang="en-GB" dirty="0" err="1"/>
              <a:t>digwydd</a:t>
            </a:r>
            <a:r>
              <a:rPr lang="en-GB" dirty="0"/>
              <a:t> pan </a:t>
            </a:r>
            <a:r>
              <a:rPr lang="en-GB" dirty="0" err="1"/>
              <a:t>fydd</a:t>
            </a:r>
            <a:r>
              <a:rPr lang="en-GB" dirty="0"/>
              <a:t> plant - er </a:t>
            </a:r>
            <a:r>
              <a:rPr lang="en-GB" dirty="0" err="1"/>
              <a:t>yn</a:t>
            </a:r>
            <a:r>
              <a:rPr lang="en-GB" dirty="0"/>
              <a:t> </a:t>
            </a:r>
            <a:r>
              <a:rPr lang="en-GB" dirty="0" err="1"/>
              <a:t>bennaf</a:t>
            </a:r>
            <a:r>
              <a:rPr lang="en-GB" dirty="0"/>
              <a:t> </a:t>
            </a:r>
            <a:r>
              <a:rPr lang="en-GB" dirty="0" err="1"/>
              <a:t>ieuenctid</a:t>
            </a:r>
            <a:r>
              <a:rPr lang="en-GB" dirty="0"/>
              <a:t> </a:t>
            </a:r>
            <a:r>
              <a:rPr lang="en-GB" dirty="0" err="1"/>
              <a:t>yn</a:t>
            </a:r>
            <a:r>
              <a:rPr lang="en-GB" dirty="0"/>
              <a:t> </a:t>
            </a:r>
            <a:r>
              <a:rPr lang="en-GB" dirty="0" err="1"/>
              <a:t>eu</a:t>
            </a:r>
            <a:r>
              <a:rPr lang="en-GB" dirty="0"/>
              <a:t> </a:t>
            </a:r>
            <a:r>
              <a:rPr lang="en-GB" dirty="0" err="1"/>
              <a:t>harddegau</a:t>
            </a:r>
            <a:r>
              <a:rPr lang="en-GB" dirty="0"/>
              <a:t> </a:t>
            </a:r>
            <a:r>
              <a:rPr lang="en-GB" dirty="0" err="1"/>
              <a:t>yn</a:t>
            </a:r>
            <a:r>
              <a:rPr lang="en-GB" dirty="0"/>
              <a:t> </a:t>
            </a:r>
            <a:r>
              <a:rPr lang="en-GB" dirty="0" err="1"/>
              <a:t>yr</a:t>
            </a:r>
            <a:r>
              <a:rPr lang="en-GB" dirty="0"/>
              <a:t> </a:t>
            </a:r>
            <a:r>
              <a:rPr lang="en-GB" dirty="0" err="1"/>
              <a:t>achos</a:t>
            </a:r>
            <a:r>
              <a:rPr lang="en-GB" dirty="0"/>
              <a:t> </a:t>
            </a:r>
            <a:r>
              <a:rPr lang="en-GB" dirty="0" err="1"/>
              <a:t>hwn</a:t>
            </a:r>
            <a:r>
              <a:rPr lang="en-GB" dirty="0"/>
              <a:t> - </a:t>
            </a:r>
            <a:r>
              <a:rPr lang="en-GB" dirty="0" err="1"/>
              <a:t>yn</a:t>
            </a:r>
            <a:r>
              <a:rPr lang="en-GB" dirty="0"/>
              <a:t> </a:t>
            </a:r>
            <a:r>
              <a:rPr lang="en-GB" dirty="0" err="1"/>
              <a:t>rhannu</a:t>
            </a:r>
            <a:r>
              <a:rPr lang="en-GB" dirty="0"/>
              <a:t> </a:t>
            </a:r>
            <a:r>
              <a:rPr lang="en-GB" dirty="0" err="1"/>
              <a:t>awdurdod</a:t>
            </a:r>
            <a:r>
              <a:rPr lang="en-GB" dirty="0"/>
              <a:t> </a:t>
            </a:r>
            <a:r>
              <a:rPr lang="en-GB" dirty="0" err="1"/>
              <a:t>gwneud</a:t>
            </a:r>
            <a:r>
              <a:rPr lang="en-GB" dirty="0"/>
              <a:t> </a:t>
            </a:r>
            <a:r>
              <a:rPr lang="en-GB" dirty="0" err="1"/>
              <a:t>penderfyniadau</a:t>
            </a:r>
            <a:r>
              <a:rPr lang="en-GB" dirty="0"/>
              <a:t>, </a:t>
            </a:r>
            <a:r>
              <a:rPr lang="en-GB" dirty="0" err="1"/>
              <a:t>rheolaeth</a:t>
            </a:r>
            <a:r>
              <a:rPr lang="en-GB" dirty="0"/>
              <a:t>, neu </a:t>
            </a:r>
            <a:r>
              <a:rPr lang="en-GB" dirty="0" err="1"/>
              <a:t>bŵer</a:t>
            </a:r>
            <a:r>
              <a:rPr lang="en-GB" dirty="0"/>
              <a:t> </a:t>
            </a:r>
            <a:r>
              <a:rPr lang="en-GB" dirty="0" err="1"/>
              <a:t>gyda</a:t>
            </a:r>
            <a:r>
              <a:rPr lang="en-GB" dirty="0"/>
              <a:t> </a:t>
            </a:r>
            <a:r>
              <a:rPr lang="en-GB" dirty="0" err="1"/>
              <a:t>phartneriaid</a:t>
            </a:r>
            <a:r>
              <a:rPr lang="en-GB" dirty="0"/>
              <a:t> a </a:t>
            </a:r>
            <a:r>
              <a:rPr lang="en-GB" dirty="0" err="1"/>
              <a:t>chynghreiriaid</a:t>
            </a:r>
            <a:r>
              <a:rPr lang="en-GB" dirty="0"/>
              <a:t> </a:t>
            </a:r>
            <a:r>
              <a:rPr lang="en-GB" dirty="0" err="1"/>
              <a:t>sy'n</a:t>
            </a:r>
            <a:r>
              <a:rPr lang="en-GB" dirty="0"/>
              <a:t> </a:t>
            </a:r>
            <a:r>
              <a:rPr lang="en-GB" dirty="0" err="1"/>
              <a:t>oedolion</a:t>
            </a:r>
            <a:r>
              <a:rPr lang="en-GB" dirty="0"/>
              <a:t>.
</a:t>
            </a:r>
            <a:endParaRPr lang="en-GB" dirty="0">
              <a:ea typeface="Calibri"/>
              <a:cs typeface="Calibri"/>
            </a:endParaRPr>
          </a:p>
          <a:p>
            <a:endParaRPr lang="en-GB" dirty="0"/>
          </a:p>
          <a:p>
            <a:endParaRPr lang="en-GB" dirty="0"/>
          </a:p>
          <a:p>
            <a:endParaRPr lang="en-GB" dirty="0"/>
          </a:p>
          <a:p>
            <a:r>
              <a:rPr lang="en-GB" dirty="0">
                <a:hlinkClick r:id="rId3"/>
              </a:rPr>
              <a:t>Ladder of Children's Participation – Organizing Engagement</a:t>
            </a:r>
            <a:endParaRPr lang="en-US">
              <a:ea typeface="Calibri"/>
              <a:cs typeface="Calibri"/>
            </a:endParaRPr>
          </a:p>
          <a:p>
            <a:r>
              <a:rPr lang="en-GB" dirty="0">
                <a:ea typeface="Calibri"/>
                <a:cs typeface="Calibri"/>
              </a:rPr>
              <a:t>Really important to know when researching with, on, by or for </a:t>
            </a:r>
            <a:r>
              <a:rPr lang="en-GB">
                <a:ea typeface="Calibri"/>
                <a:cs typeface="Calibri"/>
              </a:rPr>
              <a:t>children</a:t>
            </a:r>
          </a:p>
          <a:p>
            <a:endParaRPr lang="en-GB" dirty="0"/>
          </a:p>
          <a:p>
            <a:r>
              <a:rPr lang="en-GB" dirty="0"/>
              <a:t>Hart’s typology of children’s participation is presented as a metaphorical “ladder,” with each ascending rung representing increasing levels of child agency, control, or power. In addition to the eight “rungs” of the ladder represent a continuum of power that ascends from </a:t>
            </a:r>
            <a:r>
              <a:rPr lang="en-GB" i="1" dirty="0"/>
              <a:t>nonparticipation</a:t>
            </a:r>
            <a:r>
              <a:rPr lang="en-GB" dirty="0"/>
              <a:t> (no agency) to </a:t>
            </a:r>
            <a:r>
              <a:rPr lang="en-GB" i="1" dirty="0"/>
              <a:t>degrees of participation</a:t>
            </a:r>
            <a:r>
              <a:rPr lang="en-GB" dirty="0"/>
              <a:t> (increasing levels of agency). It should be noted that Hart’s use of the term “children” encompasses all legal minors from preschool-age children to adolescents.</a:t>
            </a:r>
            <a:endParaRPr lang="en-US" dirty="0">
              <a:ea typeface="Calibri"/>
              <a:cs typeface="Calibri"/>
            </a:endParaRPr>
          </a:p>
          <a:p>
            <a:r>
              <a:rPr lang="en-GB"/>
              <a:t>The eight rungs of Hart’s Ladder of Children’s Participation are:</a:t>
            </a:r>
          </a:p>
          <a:p>
            <a:r>
              <a:rPr lang="en-GB" b="1"/>
              <a:t>1. Manipulation</a:t>
            </a:r>
            <a:endParaRPr lang="en-GB"/>
          </a:p>
          <a:p>
            <a:r>
              <a:rPr lang="en-GB"/>
              <a:t>Participation as </a:t>
            </a:r>
            <a:r>
              <a:rPr lang="en-GB" i="1"/>
              <a:t>manipulation</a:t>
            </a:r>
            <a:r>
              <a:rPr lang="en-GB"/>
              <a:t> occurs when children and youth do not understand the issues motivating a participatory process or their role in that process. In Hart’s words: “Sometimes adults feel that the end justifies the means…. If children have no understanding of the issues and hence do not understand their actions, then this is manipulation. Such manipulation under the guise of participation is hardly an appropriate way to introduce children into democratic political processes.”</a:t>
            </a:r>
          </a:p>
          <a:p>
            <a:r>
              <a:rPr lang="en-GB"/>
              <a:t>Examples include “pre-school children carrying political placards concerning the impact of social policies on children” when those children do not understand the issues or their role in the political process, and asking children “to make drawings of something, such as their ideal playground,” after which “adults collect the drawings and in some hidden manner synthesize the ideas to come up with ‘the children’s design’ for a playground. The process of analysis is not shared with the children and is usually not even made transparent to other adults. The children have no idea how their ideas were used.”</a:t>
            </a:r>
          </a:p>
          <a:p>
            <a:r>
              <a:rPr lang="en-GB" b="1"/>
              <a:t>2. Decoration</a:t>
            </a:r>
            <a:endParaRPr lang="en-GB"/>
          </a:p>
          <a:p>
            <a:r>
              <a:rPr lang="en-GB"/>
              <a:t>Participation as </a:t>
            </a:r>
            <a:r>
              <a:rPr lang="en-GB" i="1"/>
              <a:t>decoration</a:t>
            </a:r>
            <a:r>
              <a:rPr lang="en-GB"/>
              <a:t> occurs when children and youth are put on public display during an event, performance, or other activity organized for a specific purpose, but they do not understand the meaning or intent of their involvement.</a:t>
            </a:r>
          </a:p>
          <a:p>
            <a:r>
              <a:rPr lang="en-GB" dirty="0"/>
              <a:t>Examples include “those frequent occasions when children are given T-shirts related to some cause, and may sing or dance at an event in such dress, but have little idea of what it is all about and no say in the organizing of the occasion. The young people are there because of the refreshments, or some interesting performance, rather than the cause. The reason this is described as one rung up from ‘manipulation’ is that adults do not pretend that the cause is inspired by children. They simply use the children to bolster their cause in a relatively indirect way.”</a:t>
            </a:r>
            <a:endParaRPr lang="en-GB" dirty="0">
              <a:ea typeface="Calibri"/>
              <a:cs typeface="Calibri"/>
            </a:endParaRPr>
          </a:p>
          <a:p>
            <a:r>
              <a:rPr lang="en-GB" b="1" dirty="0"/>
              <a:t>3. Tokenism</a:t>
            </a:r>
            <a:endParaRPr lang="en-GB" dirty="0"/>
          </a:p>
          <a:p>
            <a:r>
              <a:rPr lang="en-GB" dirty="0"/>
              <a:t>Participation as </a:t>
            </a:r>
            <a:r>
              <a:rPr lang="en-GB" i="1" dirty="0"/>
              <a:t>tokenism</a:t>
            </a:r>
            <a:r>
              <a:rPr lang="en-GB" dirty="0"/>
              <a:t> occurs in “those instances in which children are apparently given a voice, but in fact have little or no choice about the subject or the style of communicating it, and little or no opportunity to formulate their own opinions.”</a:t>
            </a:r>
            <a:endParaRPr lang="en-GB" dirty="0">
              <a:ea typeface="Calibri"/>
              <a:cs typeface="Calibri"/>
            </a:endParaRPr>
          </a:p>
          <a:p>
            <a:r>
              <a:rPr lang="en-GB" dirty="0"/>
              <a:t>Examples include “how children are sometimes used on conference panels. Articulate, charming children are selected by adults to sit on a panel with little or no substantive preparation on the subject and no consultation with their peers who, it is implied, they represent. If no explanation is given to the audience or to the children of how they were selected, and which children’s perspectives they represent, this is usually sufficient indication that a project is not truly an example of participation.”</a:t>
            </a:r>
            <a:endParaRPr lang="en-GB" dirty="0">
              <a:ea typeface="Calibri"/>
              <a:cs typeface="Calibri"/>
            </a:endParaRPr>
          </a:p>
          <a:p>
            <a:r>
              <a:rPr lang="en-GB" b="1" dirty="0"/>
              <a:t>4. Assigned but Informed</a:t>
            </a:r>
            <a:endParaRPr lang="en-GB" dirty="0"/>
          </a:p>
          <a:p>
            <a:r>
              <a:rPr lang="en-GB" dirty="0"/>
              <a:t>Participation that is </a:t>
            </a:r>
            <a:r>
              <a:rPr lang="en-GB" i="1" dirty="0"/>
              <a:t>assigned but informed</a:t>
            </a:r>
            <a:r>
              <a:rPr lang="en-GB" dirty="0"/>
              <a:t> occurs when the children and youth (1) “understand the intentions of the project,” (2) “know who made the decisions concerning their involvement and why,” (3) “have a meaningful (rather than ‘decorative’) role,” and (4) “volunteer for the project after the project was made clear to them.”</a:t>
            </a:r>
            <a:endParaRPr lang="en-GB" dirty="0">
              <a:ea typeface="Calibri"/>
              <a:cs typeface="Calibri"/>
            </a:endParaRPr>
          </a:p>
          <a:p>
            <a:r>
              <a:rPr lang="en-GB" dirty="0"/>
              <a:t>Hart describes, as an example, a World Summit for Children held at the United Nations Headquarters. It was “an extremely large event with great logistical complexity” and “it would have been difficult to involve young people genuinely in the planning of such an event,” according to Hart. However, “a child was assigned to each of the 71 world leaders. As ‘pages,’ these children became experts on the United Nations building and the event, and were able to play the important role of ushering the Presidents and Prime Ministers to the right places at the right times.” In this case, the children’s role was both functional and symbolic, and “the children’s roles as pages were important and were clear to all.”</a:t>
            </a:r>
            <a:endParaRPr lang="en-GB" dirty="0">
              <a:ea typeface="Calibri"/>
              <a:cs typeface="Calibri"/>
            </a:endParaRPr>
          </a:p>
          <a:p>
            <a:r>
              <a:rPr lang="en-GB" b="1" dirty="0"/>
              <a:t>5. Consulted and Informed</a:t>
            </a:r>
            <a:endParaRPr lang="en-GB" dirty="0"/>
          </a:p>
          <a:p>
            <a:r>
              <a:rPr lang="en-GB" dirty="0"/>
              <a:t>Participation that constitutes </a:t>
            </a:r>
            <a:r>
              <a:rPr lang="en-GB" i="1" dirty="0"/>
              <a:t>consulted and informed</a:t>
            </a:r>
            <a:r>
              <a:rPr lang="en-GB" dirty="0"/>
              <a:t> occurs when children act as “consultants for adults in a manner which has great integrity. The project is designed and run by adults, but children understand the process and their opinions are treated seriously.”</a:t>
            </a:r>
            <a:endParaRPr lang="en-GB" dirty="0">
              <a:ea typeface="Calibri"/>
              <a:cs typeface="Calibri"/>
            </a:endParaRPr>
          </a:p>
          <a:p>
            <a:r>
              <a:rPr lang="en-GB" dirty="0"/>
              <a:t>One example Hart describes is of an adult-led survey of youth perceptions in which the youth are informed about the purpose of the survey, consulted about appropriate questions before it’s developed, and given an opportunity to provide feedback on the final survey before it is administered.</a:t>
            </a:r>
            <a:endParaRPr lang="en-GB" dirty="0">
              <a:ea typeface="Calibri"/>
              <a:cs typeface="Calibri"/>
            </a:endParaRPr>
          </a:p>
          <a:p>
            <a:r>
              <a:rPr lang="en-GB" b="1" dirty="0"/>
              <a:t>6. Adult-Initiated, Shared Decisions with Children</a:t>
            </a:r>
            <a:endParaRPr lang="en-GB" dirty="0"/>
          </a:p>
          <a:p>
            <a:r>
              <a:rPr lang="en-GB" dirty="0"/>
              <a:t>Participation that constitutes </a:t>
            </a:r>
            <a:r>
              <a:rPr lang="en-GB" i="1" dirty="0"/>
              <a:t>adult-initiated, shared decisions with children</a:t>
            </a:r>
            <a:r>
              <a:rPr lang="en-GB" dirty="0"/>
              <a:t> occurs when adults initiate participatory projects, but they share decision-making authority or management with children.</a:t>
            </a:r>
            <a:endParaRPr lang="en-GB" dirty="0">
              <a:ea typeface="Calibri"/>
              <a:cs typeface="Calibri"/>
            </a:endParaRPr>
          </a:p>
          <a:p>
            <a:r>
              <a:rPr lang="en-GB" dirty="0"/>
              <a:t>One example Hart describes is a youth newspaper. In this case, the newspaper may be an adult-initiated project, but children can manage every aspect of the operation—from reporting, writing, and editing to advertising, printing, and distribution—with only guidance and technical assistance from adults.</a:t>
            </a:r>
            <a:endParaRPr lang="en-GB" dirty="0">
              <a:ea typeface="Calibri"/>
              <a:cs typeface="Calibri"/>
            </a:endParaRPr>
          </a:p>
          <a:p>
            <a:r>
              <a:rPr lang="en-GB" b="1" dirty="0"/>
              <a:t>7. Child-Initiated and Directed</a:t>
            </a:r>
            <a:endParaRPr lang="en-GB" dirty="0"/>
          </a:p>
          <a:p>
            <a:r>
              <a:rPr lang="en-GB" dirty="0"/>
              <a:t>Participation that is </a:t>
            </a:r>
            <a:r>
              <a:rPr lang="en-GB" i="1" dirty="0"/>
              <a:t>child-initiated and directed</a:t>
            </a:r>
            <a:r>
              <a:rPr lang="en-GB" dirty="0"/>
              <a:t> occurs when children and youth conceptualize and carry out complex projects by working cooperatively in small or large groups. While adults may observe and assist the children, they do not interfere with the process or play a directive or managerial role.</a:t>
            </a:r>
            <a:endParaRPr lang="en-GB" dirty="0">
              <a:ea typeface="Calibri"/>
              <a:cs typeface="Calibri"/>
            </a:endParaRPr>
          </a:p>
          <a:p>
            <a:r>
              <a:rPr lang="en-GB" dirty="0"/>
              <a:t>Hart notes that it’s difficult “to find examples of child-initiated community projects. A primary reason for this is that adults are usually not good at responding to young people’s own initiatives. Even in those instances where adults leave children alone to design and paint a wall mural or their own recreation room, it seems hard for them not to play a directing role.”</a:t>
            </a:r>
            <a:endParaRPr lang="en-GB" dirty="0">
              <a:ea typeface="Calibri"/>
              <a:cs typeface="Calibri"/>
            </a:endParaRPr>
          </a:p>
          <a:p>
            <a:r>
              <a:rPr lang="en-GB" b="1" dirty="0"/>
              <a:t>8. Child-Initiated, Shared Decisions with Adults</a:t>
            </a:r>
            <a:endParaRPr lang="en-GB" dirty="0"/>
          </a:p>
          <a:p>
            <a:r>
              <a:rPr lang="en-GB" dirty="0"/>
              <a:t>Participation that constitutes </a:t>
            </a:r>
            <a:r>
              <a:rPr lang="en-GB" i="1" dirty="0"/>
              <a:t>child-initiated, shared decisions with adults</a:t>
            </a:r>
            <a:r>
              <a:rPr lang="en-GB" dirty="0"/>
              <a:t> occurs when children—though primarily teenage youth in this case—share decision-making authority, management, or power with adult partners and allies.</a:t>
            </a:r>
            <a:endParaRPr lang="en-GB" dirty="0">
              <a:ea typeface="Calibri"/>
              <a:cs typeface="Calibri"/>
            </a:endParaRPr>
          </a:p>
          <a:p>
            <a:r>
              <a:rPr lang="en-GB" dirty="0"/>
              <a:t>Examples would include students partnering with adults to raise funding, develop and run a school program, or lead a community campaign. A major advantage of this form of youth participation is that it can empower young people to have a significant impact on policies, decisions, or outcomes that were traditionally under the exclusive control and direction of adults, such as legislative or political processes.</a:t>
            </a:r>
            <a:endParaRPr lang="en-GB" dirty="0">
              <a:ea typeface="Calibri"/>
              <a:cs typeface="Calibri"/>
            </a:endParaRPr>
          </a:p>
          <a:p>
            <a:r>
              <a:rPr lang="en-GB" dirty="0"/>
              <a:t>Hart notes, however, that examples of this form of child and youth participation are rare: “The reason, I believe, is not the absence of a desire to be useful on the part of teenagers. It is rather the absence of caring adults attuned to the particular interests of young people. We need people who are able to respond to the subtle indicators of energy and compassion in teenagers.”</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10"/>
          </p:nvPr>
        </p:nvSpPr>
        <p:spPr/>
        <p:txBody>
          <a:bodyPr/>
          <a:lstStyle/>
          <a:p>
            <a:fld id="{728A0F85-FCD9-4BF4-AA0E-6A6897EC20E6}" type="slidenum">
              <a:rPr lang="en-GB" smtClean="0"/>
              <a:pPr/>
              <a:t>9</a:t>
            </a:fld>
            <a:endParaRPr lang="en-GB"/>
          </a:p>
        </p:txBody>
      </p:sp>
    </p:spTree>
    <p:extLst>
      <p:ext uri="{BB962C8B-B14F-4D97-AF65-F5344CB8AC3E}">
        <p14:creationId xmlns:p14="http://schemas.microsoft.com/office/powerpoint/2010/main" val="34631548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a:xfrm>
            <a:off x="679768" y="4797875"/>
            <a:ext cx="5438140" cy="4549709"/>
          </a:xfrm>
        </p:spPr>
        <p:txBody>
          <a:bodyPr/>
          <a:lstStyle/>
          <a:p>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28A0F85-FCD9-4BF4-AA0E-6A6897EC20E6}" type="slidenum">
              <a:rPr lang="en-GB" smtClean="0"/>
              <a:pPr/>
              <a:t>10</a:t>
            </a:fld>
            <a:endParaRPr lang="en-GB"/>
          </a:p>
        </p:txBody>
      </p:sp>
    </p:spTree>
    <p:extLst>
      <p:ext uri="{BB962C8B-B14F-4D97-AF65-F5344CB8AC3E}">
        <p14:creationId xmlns:p14="http://schemas.microsoft.com/office/powerpoint/2010/main" val="8371136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8A0F85-FCD9-4BF4-AA0E-6A6897EC20E6}" type="slidenum">
              <a:rPr lang="en-GB" smtClean="0"/>
              <a:pPr/>
              <a:t>11</a:t>
            </a:fld>
            <a:endParaRPr lang="en-GB"/>
          </a:p>
        </p:txBody>
      </p:sp>
    </p:spTree>
    <p:extLst>
      <p:ext uri="{BB962C8B-B14F-4D97-AF65-F5344CB8AC3E}">
        <p14:creationId xmlns:p14="http://schemas.microsoft.com/office/powerpoint/2010/main" val="22606751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8A0F85-FCD9-4BF4-AA0E-6A6897EC20E6}" type="slidenum">
              <a:rPr lang="en-GB" smtClean="0"/>
              <a:pPr/>
              <a:t>12</a:t>
            </a:fld>
            <a:endParaRPr lang="en-GB"/>
          </a:p>
        </p:txBody>
      </p:sp>
    </p:spTree>
    <p:extLst>
      <p:ext uri="{BB962C8B-B14F-4D97-AF65-F5344CB8AC3E}">
        <p14:creationId xmlns:p14="http://schemas.microsoft.com/office/powerpoint/2010/main" val="7247363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a:xfrm>
            <a:off x="679768" y="4715153"/>
            <a:ext cx="5438140" cy="5211485"/>
          </a:xfrm>
        </p:spPr>
        <p:txBody>
          <a:bodyPr/>
          <a:lstStyle/>
          <a:p>
            <a:endParaRPr lang="en-GB" dirty="0"/>
          </a:p>
        </p:txBody>
      </p:sp>
      <p:sp>
        <p:nvSpPr>
          <p:cNvPr id="4" name="Slide Number Placeholder 3"/>
          <p:cNvSpPr>
            <a:spLocks noGrp="1"/>
          </p:cNvSpPr>
          <p:nvPr>
            <p:ph type="sldNum" sz="quarter" idx="10"/>
          </p:nvPr>
        </p:nvSpPr>
        <p:spPr>
          <a:xfrm>
            <a:off x="5740258" y="9428583"/>
            <a:ext cx="1055843" cy="496332"/>
          </a:xfrm>
        </p:spPr>
        <p:txBody>
          <a:bodyPr/>
          <a:lstStyle/>
          <a:p>
            <a:endParaRPr lang="en-GB" dirty="0"/>
          </a:p>
        </p:txBody>
      </p:sp>
    </p:spTree>
    <p:extLst>
      <p:ext uri="{BB962C8B-B14F-4D97-AF65-F5344CB8AC3E}">
        <p14:creationId xmlns:p14="http://schemas.microsoft.com/office/powerpoint/2010/main" val="19904144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8A0F85-FCD9-4BF4-AA0E-6A6897EC20E6}" type="slidenum">
              <a:rPr lang="en-GB" smtClean="0"/>
              <a:pPr/>
              <a:t>14</a:t>
            </a:fld>
            <a:endParaRPr lang="en-GB"/>
          </a:p>
        </p:txBody>
      </p:sp>
    </p:spTree>
    <p:extLst>
      <p:ext uri="{BB962C8B-B14F-4D97-AF65-F5344CB8AC3E}">
        <p14:creationId xmlns:p14="http://schemas.microsoft.com/office/powerpoint/2010/main" val="17819060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09/04/2024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09/04/2024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09/04/2024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09/04/2024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09/04/2024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09/04/2024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09/04/2024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09/04/2024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09/04/2024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09/04/2024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09/04/2024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36654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993946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09/04/2024</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12315062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36B056-B8A5-F54D-DCC8-8CFA2EA2210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F54004C-A8BA-4D4A-83FE-6C443AD5B0D0}" type="datetimeFigureOut">
              <a:rPr lang="en-GB"/>
              <a:pPr>
                <a:defRPr/>
              </a:pPr>
              <a:t>09/04/2024</a:t>
            </a:fld>
            <a:endParaRPr lang="en-GB"/>
          </a:p>
        </p:txBody>
      </p:sp>
      <p:sp>
        <p:nvSpPr>
          <p:cNvPr id="5" name="Footer Placeholder 4">
            <a:extLst>
              <a:ext uri="{FF2B5EF4-FFF2-40B4-BE49-F238E27FC236}">
                <a16:creationId xmlns:a16="http://schemas.microsoft.com/office/drawing/2014/main" id="{53EDA36E-8678-3D23-20EA-37536DC7797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4B629A38-03D7-1766-CD14-9F64317A3539}"/>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A0236C0B-9CCB-4385-AC7A-75A8C0960567}" type="slidenum">
              <a:rPr lang="en-GB" altLang="en-US"/>
              <a:pPr>
                <a:defRPr/>
              </a:pPr>
              <a:t>‹#›</a:t>
            </a:fld>
            <a:endParaRPr lang="en-GB" altLang="en-US"/>
          </a:p>
        </p:txBody>
      </p:sp>
    </p:spTree>
    <p:extLst>
      <p:ext uri="{BB962C8B-B14F-4D97-AF65-F5344CB8AC3E}">
        <p14:creationId xmlns:p14="http://schemas.microsoft.com/office/powerpoint/2010/main" val="23963126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924A64-32D3-A59C-6E79-50FB8C137E1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8D55D-B51A-4A4D-9485-916BB1B19978}" type="datetimeFigureOut">
              <a:rPr lang="en-GB"/>
              <a:pPr>
                <a:defRPr/>
              </a:pPr>
              <a:t>09/04/2024</a:t>
            </a:fld>
            <a:endParaRPr lang="en-GB"/>
          </a:p>
        </p:txBody>
      </p:sp>
      <p:sp>
        <p:nvSpPr>
          <p:cNvPr id="5" name="Slide Number Placeholder 5">
            <a:extLst>
              <a:ext uri="{FF2B5EF4-FFF2-40B4-BE49-F238E27FC236}">
                <a16:creationId xmlns:a16="http://schemas.microsoft.com/office/drawing/2014/main" id="{6E77762B-62DA-E774-3452-7282FF6236C6}"/>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6085ACC1-667F-420E-97FF-1F5627291495}" type="slidenum">
              <a:rPr lang="en-GB" altLang="en-US"/>
              <a:pPr>
                <a:defRPr/>
              </a:pPr>
              <a:t>‹#›</a:t>
            </a:fld>
            <a:endParaRPr lang="en-GB" altLang="en-US"/>
          </a:p>
        </p:txBody>
      </p:sp>
    </p:spTree>
    <p:extLst>
      <p:ext uri="{BB962C8B-B14F-4D97-AF65-F5344CB8AC3E}">
        <p14:creationId xmlns:p14="http://schemas.microsoft.com/office/powerpoint/2010/main" val="421892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DAC8AD-15A6-D032-065E-0B65C426FF9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5A1B312-C25B-44C6-8FE1-DE707098B2D4}" type="datetimeFigureOut">
              <a:rPr lang="en-GB"/>
              <a:pPr>
                <a:defRPr/>
              </a:pPr>
              <a:t>09/04/2024</a:t>
            </a:fld>
            <a:endParaRPr lang="en-GB"/>
          </a:p>
        </p:txBody>
      </p:sp>
      <p:sp>
        <p:nvSpPr>
          <p:cNvPr id="6" name="Slide Number Placeholder 6">
            <a:extLst>
              <a:ext uri="{FF2B5EF4-FFF2-40B4-BE49-F238E27FC236}">
                <a16:creationId xmlns:a16="http://schemas.microsoft.com/office/drawing/2014/main" id="{F2E1DBD0-F86C-226C-6021-E68E8EC110EE}"/>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55B1F447-E77B-4FB7-832F-B6B32339AB55}" type="slidenum">
              <a:rPr lang="en-GB" altLang="en-US"/>
              <a:pPr>
                <a:defRPr/>
              </a:pPr>
              <a:t>‹#›</a:t>
            </a:fld>
            <a:endParaRPr lang="en-GB" altLang="en-US"/>
          </a:p>
        </p:txBody>
      </p:sp>
    </p:spTree>
    <p:extLst>
      <p:ext uri="{BB962C8B-B14F-4D97-AF65-F5344CB8AC3E}">
        <p14:creationId xmlns:p14="http://schemas.microsoft.com/office/powerpoint/2010/main" val="3167388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CF1490-0F7E-D4A1-AC91-C9E255B51D3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4B710F5-56F9-4673-AA5D-A90F4BE17977}" type="datetimeFigureOut">
              <a:rPr lang="en-GB"/>
              <a:pPr>
                <a:defRPr/>
              </a:pPr>
              <a:t>09/04/2024</a:t>
            </a:fld>
            <a:endParaRPr lang="en-GB"/>
          </a:p>
        </p:txBody>
      </p:sp>
      <p:sp>
        <p:nvSpPr>
          <p:cNvPr id="8" name="Slide Number Placeholder 8">
            <a:extLst>
              <a:ext uri="{FF2B5EF4-FFF2-40B4-BE49-F238E27FC236}">
                <a16:creationId xmlns:a16="http://schemas.microsoft.com/office/drawing/2014/main" id="{67E6DC1B-39B6-D7D5-CAC2-E14B3C0DC705}"/>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46226A08-9F59-4063-B731-E55F6142C153}" type="slidenum">
              <a:rPr lang="en-GB" altLang="en-US"/>
              <a:pPr>
                <a:defRPr/>
              </a:pPr>
              <a:t>‹#›</a:t>
            </a:fld>
            <a:endParaRPr lang="en-GB" altLang="en-US"/>
          </a:p>
        </p:txBody>
      </p:sp>
    </p:spTree>
    <p:extLst>
      <p:ext uri="{BB962C8B-B14F-4D97-AF65-F5344CB8AC3E}">
        <p14:creationId xmlns:p14="http://schemas.microsoft.com/office/powerpoint/2010/main" val="9042595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BD4675-1299-446B-35EE-A434E5B997E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61704EA-D030-4EDF-BC39-63BF2F5A4BA4}" type="datetimeFigureOut">
              <a:rPr lang="en-GB"/>
              <a:pPr>
                <a:defRPr/>
              </a:pPr>
              <a:t>09/04/2024</a:t>
            </a:fld>
            <a:endParaRPr lang="en-GB"/>
          </a:p>
        </p:txBody>
      </p:sp>
      <p:sp>
        <p:nvSpPr>
          <p:cNvPr id="4" name="Slide Number Placeholder 4">
            <a:extLst>
              <a:ext uri="{FF2B5EF4-FFF2-40B4-BE49-F238E27FC236}">
                <a16:creationId xmlns:a16="http://schemas.microsoft.com/office/drawing/2014/main" id="{F8F10A1D-0C87-1182-4901-D21374C2D5A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A6E9C67E-C301-4B86-9D22-18AC03EA51BE}" type="slidenum">
              <a:rPr lang="en-GB" altLang="en-US"/>
              <a:pPr>
                <a:defRPr/>
              </a:pPr>
              <a:t>‹#›</a:t>
            </a:fld>
            <a:endParaRPr lang="en-GB" altLang="en-US"/>
          </a:p>
        </p:txBody>
      </p:sp>
    </p:spTree>
    <p:extLst>
      <p:ext uri="{BB962C8B-B14F-4D97-AF65-F5344CB8AC3E}">
        <p14:creationId xmlns:p14="http://schemas.microsoft.com/office/powerpoint/2010/main" val="41069295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E417E-84E1-A64F-4A19-5DE93E29AEE8}"/>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B2AA1C7-FB23-4650-A5D8-7223C9D9D368}" type="datetimeFigureOut">
              <a:rPr lang="en-GB"/>
              <a:pPr>
                <a:defRPr/>
              </a:pPr>
              <a:t>09/04/2024</a:t>
            </a:fld>
            <a:endParaRPr lang="en-GB"/>
          </a:p>
        </p:txBody>
      </p:sp>
      <p:sp>
        <p:nvSpPr>
          <p:cNvPr id="3" name="Slide Number Placeholder 3">
            <a:extLst>
              <a:ext uri="{FF2B5EF4-FFF2-40B4-BE49-F238E27FC236}">
                <a16:creationId xmlns:a16="http://schemas.microsoft.com/office/drawing/2014/main" id="{EF2FD4F5-118D-641F-B471-0E6894C5CFCC}"/>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7AADE7F3-1770-466E-9864-6E91E1B74F0A}" type="slidenum">
              <a:rPr lang="en-GB" altLang="en-US"/>
              <a:pPr>
                <a:defRPr/>
              </a:pPr>
              <a:t>‹#›</a:t>
            </a:fld>
            <a:endParaRPr lang="en-GB" altLang="en-US"/>
          </a:p>
        </p:txBody>
      </p:sp>
    </p:spTree>
    <p:extLst>
      <p:ext uri="{BB962C8B-B14F-4D97-AF65-F5344CB8AC3E}">
        <p14:creationId xmlns:p14="http://schemas.microsoft.com/office/powerpoint/2010/main" val="30798543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29642FB-D9D6-C8A9-5319-4966BA8DF40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997ED88-9C43-41D6-959C-3E2E41A35952}" type="datetimeFigureOut">
              <a:rPr lang="en-GB"/>
              <a:pPr>
                <a:defRPr/>
              </a:pPr>
              <a:t>09/04/2024</a:t>
            </a:fld>
            <a:endParaRPr lang="en-GB"/>
          </a:p>
        </p:txBody>
      </p:sp>
      <p:sp>
        <p:nvSpPr>
          <p:cNvPr id="6" name="Slide Number Placeholder 6">
            <a:extLst>
              <a:ext uri="{FF2B5EF4-FFF2-40B4-BE49-F238E27FC236}">
                <a16:creationId xmlns:a16="http://schemas.microsoft.com/office/drawing/2014/main" id="{A5668D8B-F199-4BD5-A905-89988C69BE99}"/>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02C27622-35CE-4FF5-AB4D-858243CC8053}" type="slidenum">
              <a:rPr lang="en-GB" altLang="en-US"/>
              <a:pPr>
                <a:defRPr/>
              </a:pPr>
              <a:t>‹#›</a:t>
            </a:fld>
            <a:endParaRPr lang="en-GB" altLang="en-US"/>
          </a:p>
        </p:txBody>
      </p:sp>
    </p:spTree>
    <p:extLst>
      <p:ext uri="{BB962C8B-B14F-4D97-AF65-F5344CB8AC3E}">
        <p14:creationId xmlns:p14="http://schemas.microsoft.com/office/powerpoint/2010/main" val="38559842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F88E7B7A-6FC1-FE83-361A-A49DCDDC41A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4F78B3-3D2D-494C-B5B8-6A673094806B}" type="datetimeFigureOut">
              <a:rPr lang="en-GB"/>
              <a:pPr>
                <a:defRPr/>
              </a:pPr>
              <a:t>09/04/2024</a:t>
            </a:fld>
            <a:endParaRPr lang="en-GB"/>
          </a:p>
        </p:txBody>
      </p:sp>
      <p:sp>
        <p:nvSpPr>
          <p:cNvPr id="6" name="Slide Number Placeholder 6">
            <a:extLst>
              <a:ext uri="{FF2B5EF4-FFF2-40B4-BE49-F238E27FC236}">
                <a16:creationId xmlns:a16="http://schemas.microsoft.com/office/drawing/2014/main" id="{FA8D5CDB-9A4B-075D-16FF-74F53878D20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1B8D4E71-5E0C-404E-ADA1-2F16029EE87D}" type="slidenum">
              <a:rPr lang="en-GB" altLang="en-US"/>
              <a:pPr>
                <a:defRPr/>
              </a:pPr>
              <a:t>‹#›</a:t>
            </a:fld>
            <a:endParaRPr lang="en-GB" altLang="en-US"/>
          </a:p>
        </p:txBody>
      </p:sp>
    </p:spTree>
    <p:extLst>
      <p:ext uri="{BB962C8B-B14F-4D97-AF65-F5344CB8AC3E}">
        <p14:creationId xmlns:p14="http://schemas.microsoft.com/office/powerpoint/2010/main" val="11105985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1BAC7E-19D3-C0F2-2CC9-8AD36DFC9AA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0FD95CA-4646-45B6-9AD1-066DECB66CBE}" type="datetimeFigureOut">
              <a:rPr lang="en-GB"/>
              <a:pPr>
                <a:defRPr/>
              </a:pPr>
              <a:t>09/04/2024</a:t>
            </a:fld>
            <a:endParaRPr lang="en-GB"/>
          </a:p>
        </p:txBody>
      </p:sp>
      <p:sp>
        <p:nvSpPr>
          <p:cNvPr id="5" name="Slide Number Placeholder 5">
            <a:extLst>
              <a:ext uri="{FF2B5EF4-FFF2-40B4-BE49-F238E27FC236}">
                <a16:creationId xmlns:a16="http://schemas.microsoft.com/office/drawing/2014/main" id="{912CA058-F127-3481-11A4-A9BF2C185C5A}"/>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2C264A47-6684-439C-A4AF-64F9FC7830E3}" type="slidenum">
              <a:rPr lang="en-GB" altLang="en-US"/>
              <a:pPr>
                <a:defRPr/>
              </a:pPr>
              <a:t>‹#›</a:t>
            </a:fld>
            <a:endParaRPr lang="en-GB" altLang="en-US"/>
          </a:p>
        </p:txBody>
      </p:sp>
    </p:spTree>
    <p:extLst>
      <p:ext uri="{BB962C8B-B14F-4D97-AF65-F5344CB8AC3E}">
        <p14:creationId xmlns:p14="http://schemas.microsoft.com/office/powerpoint/2010/main" val="5558625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10C38B-D2B3-6BAE-060C-CD35A12D9BD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44AB6A2-4465-4E93-991C-DF7839D4A4A5}" type="datetimeFigureOut">
              <a:rPr lang="en-GB"/>
              <a:pPr>
                <a:defRPr/>
              </a:pPr>
              <a:t>09/04/2024</a:t>
            </a:fld>
            <a:endParaRPr lang="en-GB"/>
          </a:p>
        </p:txBody>
      </p:sp>
      <p:sp>
        <p:nvSpPr>
          <p:cNvPr id="5" name="Slide Number Placeholder 5">
            <a:extLst>
              <a:ext uri="{FF2B5EF4-FFF2-40B4-BE49-F238E27FC236}">
                <a16:creationId xmlns:a16="http://schemas.microsoft.com/office/drawing/2014/main" id="{F01193D0-42CF-4DFC-C4AA-FC9F67C7DA52}"/>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FE092296-7135-4230-A743-014DF6162676}" type="slidenum">
              <a:rPr lang="en-GB" altLang="en-US"/>
              <a:pPr>
                <a:defRPr/>
              </a:pPr>
              <a:t>‹#›</a:t>
            </a:fld>
            <a:endParaRPr lang="en-GB" altLang="en-US"/>
          </a:p>
        </p:txBody>
      </p:sp>
    </p:spTree>
    <p:extLst>
      <p:ext uri="{BB962C8B-B14F-4D97-AF65-F5344CB8AC3E}">
        <p14:creationId xmlns:p14="http://schemas.microsoft.com/office/powerpoint/2010/main" val="233213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4.jpe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6D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09/04/2024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5"/>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4024" r:id="rId12"/>
    <p:sldLayoutId id="214748402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C031049-2E95-7841-28AB-77BD5040915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A8F0F04-43CC-D865-90E3-B8D119ED54B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089B3E3-5F9F-1EF3-8C15-3BE6A164830F}"/>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B68F90A1-6FBF-4CE2-81FC-4141AA2304B9}" type="datetimeFigureOut">
              <a:rPr lang="en-GB"/>
              <a:pPr>
                <a:defRPr/>
              </a:pPr>
              <a:t>09/04/2024</a:t>
            </a:fld>
            <a:endParaRPr lang="en-GB" dirty="0"/>
          </a:p>
        </p:txBody>
      </p:sp>
      <p:sp>
        <p:nvSpPr>
          <p:cNvPr id="6" name="Slide Number Placeholder 5">
            <a:extLst>
              <a:ext uri="{FF2B5EF4-FFF2-40B4-BE49-F238E27FC236}">
                <a16:creationId xmlns:a16="http://schemas.microsoft.com/office/drawing/2014/main" id="{7E83DC8B-8A0B-693C-25E6-1CBF63B26E6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pitchFamily="34" charset="0"/>
              </a:defRPr>
            </a:lvl1pPr>
          </a:lstStyle>
          <a:p>
            <a:pPr>
              <a:defRPr/>
            </a:pPr>
            <a:fld id="{1A88C2E6-4F5F-4D3F-A0C4-320D92A4B12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netflix.com/watch/80117838?trackId=14277283&amp;tctx=-97%2C-97%2C%2C%2C%2C%2C%2C%2C80117833%2CVideo%3A80117838%2CdetailsPageEpisodePlayButton"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2208213" y="1544639"/>
            <a:ext cx="7772400" cy="4319587"/>
          </a:xfrm>
        </p:spPr>
        <p:txBody>
          <a:bodyPr rtlCol="0">
            <a:normAutofit fontScale="90000"/>
          </a:bodyPr>
          <a:lstStyle/>
          <a:p>
            <a:pPr>
              <a:defRPr/>
            </a:pPr>
            <a:br>
              <a:rPr lang="cy-GB" altLang="en-US" dirty="0">
                <a:latin typeface="Lucida Sans" pitchFamily="34" charset="0"/>
              </a:rPr>
            </a:br>
            <a:br>
              <a:rPr lang="cy-GB" altLang="en-US" dirty="0">
                <a:latin typeface="Lucida Sans" pitchFamily="34" charset="0"/>
              </a:rPr>
            </a:br>
            <a:br>
              <a:rPr lang="cy-GB" altLang="en-US" dirty="0">
                <a:latin typeface="Lucida Sans" pitchFamily="34" charset="0"/>
              </a:rPr>
            </a:br>
            <a:endParaRPr lang="cy-GB" altLang="en-US" dirty="0">
              <a:solidFill>
                <a:schemeClr val="bg1"/>
              </a:solidFill>
              <a:latin typeface="Lucida Sans"/>
            </a:endParaRPr>
          </a:p>
          <a:p>
            <a:pPr>
              <a:defRPr/>
            </a:pPr>
            <a:endParaRPr lang="cy-GB" dirty="0">
              <a:solidFill>
                <a:schemeClr val="bg1"/>
              </a:solidFill>
              <a:latin typeface="Lucida Sans"/>
              <a:cs typeface="Arial"/>
            </a:endParaRPr>
          </a:p>
          <a:p>
            <a:pPr>
              <a:defRPr/>
            </a:pPr>
            <a:endParaRPr lang="cy-GB" dirty="0">
              <a:solidFill>
                <a:schemeClr val="bg1"/>
              </a:solidFill>
              <a:latin typeface="Lucida Sans"/>
              <a:cs typeface="Arial"/>
            </a:endParaRPr>
          </a:p>
          <a:p>
            <a:pPr>
              <a:defRPr/>
            </a:pPr>
            <a:r>
              <a:rPr lang="cy-GB" dirty="0">
                <a:solidFill>
                  <a:schemeClr val="bg1"/>
                </a:solidFill>
                <a:latin typeface="Lucida Sans"/>
                <a:cs typeface="Arial"/>
              </a:rPr>
              <a:t>ECEY5010: Research for Learning 2b</a:t>
            </a:r>
          </a:p>
          <a:p>
            <a:pPr>
              <a:defRPr/>
            </a:pPr>
            <a:br>
              <a:rPr lang="en-US" altLang="en-US" dirty="0"/>
            </a:br>
            <a:br>
              <a:rPr lang="en-US" altLang="en-US" dirty="0">
                <a:solidFill>
                  <a:schemeClr val="bg1"/>
                </a:solidFill>
              </a:rPr>
            </a:br>
            <a:br>
              <a:rPr lang="en-GB" altLang="en-US" sz="3600" b="1" dirty="0"/>
            </a:br>
            <a:endParaRPr lang="en-US" altLang="en-US" dirty="0">
              <a:solidFill>
                <a:schemeClr val="bg1"/>
              </a:solidFill>
            </a:endParaRPr>
          </a:p>
        </p:txBody>
      </p:sp>
    </p:spTree>
    <p:extLst>
      <p:ext uri="{BB962C8B-B14F-4D97-AF65-F5344CB8AC3E}">
        <p14:creationId xmlns:p14="http://schemas.microsoft.com/office/powerpoint/2010/main" val="14095432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863D3-566E-FA75-AE6A-804D28BE977D}"/>
              </a:ext>
            </a:extLst>
          </p:cNvPr>
          <p:cNvSpPr>
            <a:spLocks noGrp="1"/>
          </p:cNvSpPr>
          <p:nvPr>
            <p:ph type="title"/>
          </p:nvPr>
        </p:nvSpPr>
        <p:spPr>
          <a:xfrm>
            <a:off x="881332" y="1788483"/>
            <a:ext cx="10515600" cy="1325563"/>
          </a:xfrm>
        </p:spPr>
        <p:txBody>
          <a:bodyPr vert="horz" lIns="91440" tIns="45720" rIns="91440" bIns="45720" rtlCol="0" anchor="ctr">
            <a:noAutofit/>
          </a:bodyPr>
          <a:lstStyle/>
          <a:p>
            <a:r>
              <a:rPr lang="cy-GB" sz="4800" dirty="0">
                <a:ea typeface="+mj-lt"/>
                <a:cs typeface="+mj-lt"/>
              </a:rPr>
              <a:t> </a:t>
            </a:r>
            <a:br>
              <a:rPr lang="cy-GB" sz="4800" dirty="0">
                <a:ea typeface="+mj-lt"/>
                <a:cs typeface="+mj-lt"/>
              </a:rPr>
            </a:br>
            <a:br>
              <a:rPr lang="cy-GB" sz="4800" dirty="0">
                <a:ea typeface="+mj-lt"/>
                <a:cs typeface="+mj-lt"/>
              </a:rPr>
            </a:br>
            <a:r>
              <a:rPr lang="cy-GB" sz="4800" dirty="0">
                <a:solidFill>
                  <a:srgbClr val="0070C0"/>
                </a:solidFill>
                <a:ea typeface="+mj-lt"/>
                <a:cs typeface="+mj-lt"/>
              </a:rPr>
              <a:t>Participatory Research with children</a:t>
            </a:r>
            <a:endParaRPr lang="cy-GB" sz="4800" dirty="0">
              <a:solidFill>
                <a:srgbClr val="0070C0"/>
              </a:solidFill>
              <a:cs typeface="Arial" panose="020B0604020202020204"/>
            </a:endParaRPr>
          </a:p>
        </p:txBody>
      </p:sp>
    </p:spTree>
    <p:extLst>
      <p:ext uri="{BB962C8B-B14F-4D97-AF65-F5344CB8AC3E}">
        <p14:creationId xmlns:p14="http://schemas.microsoft.com/office/powerpoint/2010/main" val="1666334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Netflix Letterboxd HQ Announced: How to Log Watchlists - Netflix Tudum">
            <a:extLst>
              <a:ext uri="{FF2B5EF4-FFF2-40B4-BE49-F238E27FC236}">
                <a16:creationId xmlns:a16="http://schemas.microsoft.com/office/drawing/2014/main" id="{4629A52E-1241-25DC-8BC5-A3C00A34F2E2}"/>
              </a:ext>
            </a:extLst>
          </p:cNvPr>
          <p:cNvPicPr>
            <a:picLocks noChangeAspect="1"/>
          </p:cNvPicPr>
          <p:nvPr/>
        </p:nvPicPr>
        <p:blipFill>
          <a:blip r:embed="rId3"/>
          <a:stretch>
            <a:fillRect/>
          </a:stretch>
        </p:blipFill>
        <p:spPr>
          <a:xfrm>
            <a:off x="2652153" y="4338077"/>
            <a:ext cx="2315696" cy="1229846"/>
          </a:xfrm>
          <a:prstGeom prst="rect">
            <a:avLst/>
          </a:prstGeom>
        </p:spPr>
      </p:pic>
      <p:sp>
        <p:nvSpPr>
          <p:cNvPr id="2" name="Title 1">
            <a:extLst>
              <a:ext uri="{FF2B5EF4-FFF2-40B4-BE49-F238E27FC236}">
                <a16:creationId xmlns:a16="http://schemas.microsoft.com/office/drawing/2014/main" id="{BFAA465C-D2CA-FF49-6924-4F727A567DA1}"/>
              </a:ext>
            </a:extLst>
          </p:cNvPr>
          <p:cNvSpPr>
            <a:spLocks noGrp="1"/>
          </p:cNvSpPr>
          <p:nvPr>
            <p:ph type="title"/>
          </p:nvPr>
        </p:nvSpPr>
        <p:spPr>
          <a:xfrm>
            <a:off x="4482" y="-2428"/>
            <a:ext cx="10515600" cy="1325563"/>
          </a:xfrm>
        </p:spPr>
        <p:txBody>
          <a:bodyPr/>
          <a:lstStyle/>
          <a:p>
            <a:r>
              <a:rPr lang="en-GB"/>
              <a:t>Participating in research – at what age?</a:t>
            </a:r>
          </a:p>
        </p:txBody>
      </p:sp>
      <p:sp>
        <p:nvSpPr>
          <p:cNvPr id="3" name="Content Placeholder 2">
            <a:extLst>
              <a:ext uri="{FF2B5EF4-FFF2-40B4-BE49-F238E27FC236}">
                <a16:creationId xmlns:a16="http://schemas.microsoft.com/office/drawing/2014/main" id="{5EEE59C3-FD6F-4E22-A4CE-CA63AB78699E}"/>
              </a:ext>
            </a:extLst>
          </p:cNvPr>
          <p:cNvSpPr>
            <a:spLocks noGrp="1"/>
          </p:cNvSpPr>
          <p:nvPr>
            <p:ph idx="1"/>
          </p:nvPr>
        </p:nvSpPr>
        <p:spPr>
          <a:xfrm>
            <a:off x="388257" y="1690688"/>
            <a:ext cx="10515600" cy="4351338"/>
          </a:xfrm>
        </p:spPr>
        <p:txBody>
          <a:bodyPr vert="horz" lIns="91440" tIns="45720" rIns="91440" bIns="45720" rtlCol="0" anchor="t">
            <a:normAutofit fontScale="92500" lnSpcReduction="10000"/>
          </a:bodyPr>
          <a:lstStyle/>
          <a:p>
            <a:r>
              <a:rPr lang="en-GB" dirty="0">
                <a:solidFill>
                  <a:srgbClr val="0070C0"/>
                </a:solidFill>
              </a:rPr>
              <a:t>A view of children as individuals who can contribute and an environment that includes, inspires, involves and challenges entails creating an ‘enabling’ environment and holding an ‘enabling’ view of childhood.</a:t>
            </a:r>
          </a:p>
          <a:p>
            <a:pPr marL="0" indent="0">
              <a:buNone/>
            </a:pPr>
            <a:endParaRPr lang="en-GB" dirty="0">
              <a:solidFill>
                <a:srgbClr val="0070C0"/>
              </a:solidFill>
            </a:endParaRPr>
          </a:p>
          <a:p>
            <a:r>
              <a:rPr lang="en-GB" dirty="0">
                <a:solidFill>
                  <a:srgbClr val="0070C0"/>
                </a:solidFill>
              </a:rPr>
              <a:t>‘empowering research’, which includes not just the methodology, but the whole research practice</a:t>
            </a:r>
          </a:p>
          <a:p>
            <a:pPr marL="0" indent="0">
              <a:buNone/>
            </a:pPr>
            <a:endParaRPr lang="en-GB" dirty="0">
              <a:solidFill>
                <a:srgbClr val="0070C0"/>
              </a:solidFill>
              <a:cs typeface="Arial"/>
            </a:endParaRPr>
          </a:p>
          <a:p>
            <a:pPr marL="0" indent="0">
              <a:buNone/>
            </a:pPr>
            <a:endParaRPr lang="en-GB" dirty="0">
              <a:solidFill>
                <a:srgbClr val="0070C0"/>
              </a:solidFill>
              <a:cs typeface="Arial"/>
            </a:endParaRPr>
          </a:p>
          <a:p>
            <a:pPr marL="0" indent="0">
              <a:buNone/>
            </a:pPr>
            <a:r>
              <a:rPr lang="en-GB" sz="1600" dirty="0">
                <a:solidFill>
                  <a:srgbClr val="0070C0"/>
                </a:solidFill>
                <a:cs typeface="Arial"/>
              </a:rPr>
              <a:t>7-11:45 </a:t>
            </a:r>
            <a:r>
              <a:rPr lang="en-GB" sz="1600" dirty="0" err="1">
                <a:solidFill>
                  <a:srgbClr val="0070C0"/>
                </a:solidFill>
                <a:cs typeface="Arial"/>
              </a:rPr>
              <a:t>mins</a:t>
            </a:r>
            <a:r>
              <a:rPr lang="en-GB" sz="1600" dirty="0" err="1">
                <a:solidFill>
                  <a:srgbClr val="0070C0"/>
                </a:solidFill>
                <a:cs typeface="Arial"/>
                <a:hlinkClick r:id="rId4"/>
              </a:rPr>
              <a:t>Netflix</a:t>
            </a:r>
            <a:endParaRPr lang="en-GB" sz="1600" dirty="0">
              <a:solidFill>
                <a:srgbClr val="0070C0"/>
              </a:solidFill>
            </a:endParaRPr>
          </a:p>
          <a:p>
            <a:pPr marL="0" indent="0" algn="r">
              <a:buNone/>
            </a:pPr>
            <a:r>
              <a:rPr lang="en-GB" dirty="0">
                <a:solidFill>
                  <a:srgbClr val="0070C0"/>
                </a:solidFill>
              </a:rPr>
              <a:t>(Hultgren and Johansson, 2019)</a:t>
            </a:r>
          </a:p>
        </p:txBody>
      </p:sp>
    </p:spTree>
    <p:extLst>
      <p:ext uri="{BB962C8B-B14F-4D97-AF65-F5344CB8AC3E}">
        <p14:creationId xmlns:p14="http://schemas.microsoft.com/office/powerpoint/2010/main" val="3375173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br>
              <a:rPr lang="en-GB" sz="4800" dirty="0"/>
            </a:br>
            <a:r>
              <a:rPr lang="en-GB" sz="4800" dirty="0"/>
              <a:t> </a:t>
            </a:r>
            <a:r>
              <a:rPr lang="en-GB" sz="4800" dirty="0">
                <a:solidFill>
                  <a:srgbClr val="0070C0"/>
                </a:solidFill>
              </a:rPr>
              <a:t>Research can be</a:t>
            </a:r>
            <a:r>
              <a:rPr lang="en-GB" dirty="0">
                <a:solidFill>
                  <a:srgbClr val="0070C0"/>
                </a:solidFill>
              </a:rPr>
              <a:t>:</a:t>
            </a:r>
          </a:p>
        </p:txBody>
      </p:sp>
      <p:sp>
        <p:nvSpPr>
          <p:cNvPr id="6" name="Content Placeholder 5"/>
          <p:cNvSpPr>
            <a:spLocks noGrp="1"/>
          </p:cNvSpPr>
          <p:nvPr>
            <p:ph sz="half" idx="2"/>
          </p:nvPr>
        </p:nvSpPr>
        <p:spPr>
          <a:xfrm>
            <a:off x="997512" y="1825625"/>
            <a:ext cx="5181600" cy="4351338"/>
          </a:xfrm>
        </p:spPr>
        <p:txBody>
          <a:bodyPr vert="horz" lIns="91440" tIns="45720" rIns="91440" bIns="45720" rtlCol="0" anchor="t">
            <a:normAutofit/>
          </a:bodyPr>
          <a:lstStyle/>
          <a:p>
            <a:r>
              <a:rPr lang="en-GB" dirty="0">
                <a:solidFill>
                  <a:srgbClr val="0070C0"/>
                </a:solidFill>
              </a:rPr>
              <a:t>on</a:t>
            </a:r>
            <a:endParaRPr lang="en-GB" dirty="0">
              <a:solidFill>
                <a:srgbClr val="0070C0"/>
              </a:solidFill>
              <a:cs typeface="Arial"/>
            </a:endParaRPr>
          </a:p>
          <a:p>
            <a:r>
              <a:rPr lang="en-GB" dirty="0">
                <a:solidFill>
                  <a:srgbClr val="0070C0"/>
                </a:solidFill>
              </a:rPr>
              <a:t>with / by</a:t>
            </a:r>
            <a:endParaRPr lang="en-GB" dirty="0">
              <a:solidFill>
                <a:srgbClr val="0070C0"/>
              </a:solidFill>
              <a:cs typeface="Arial"/>
            </a:endParaRPr>
          </a:p>
          <a:p>
            <a:r>
              <a:rPr lang="en-GB" dirty="0">
                <a:solidFill>
                  <a:srgbClr val="0070C0"/>
                </a:solidFill>
              </a:rPr>
              <a:t>for</a:t>
            </a:r>
            <a:endParaRPr lang="en-GB" dirty="0">
              <a:solidFill>
                <a:srgbClr val="0070C0"/>
              </a:solidFill>
              <a:cs typeface="Arial"/>
            </a:endParaRPr>
          </a:p>
          <a:p>
            <a:endParaRPr lang="en-GB" dirty="0"/>
          </a:p>
        </p:txBody>
      </p:sp>
    </p:spTree>
    <p:extLst>
      <p:ext uri="{BB962C8B-B14F-4D97-AF65-F5344CB8AC3E}">
        <p14:creationId xmlns:p14="http://schemas.microsoft.com/office/powerpoint/2010/main" val="1606169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785" y="57509"/>
            <a:ext cx="8229600" cy="1417638"/>
          </a:xfrm>
        </p:spPr>
        <p:txBody>
          <a:bodyPr>
            <a:normAutofit fontScale="90000"/>
          </a:bodyPr>
          <a:lstStyle/>
          <a:p>
            <a:br>
              <a:rPr lang="en-GB" dirty="0"/>
            </a:br>
            <a:br>
              <a:rPr lang="en-GB" sz="4800" dirty="0"/>
            </a:br>
            <a:r>
              <a:rPr lang="en-GB" sz="4800" dirty="0">
                <a:solidFill>
                  <a:srgbClr val="0070C0"/>
                </a:solidFill>
              </a:rPr>
              <a:t>Participatory Research</a:t>
            </a:r>
            <a:br>
              <a:rPr lang="en-GB" dirty="0"/>
            </a:br>
            <a:endParaRPr lang="en-GB" dirty="0"/>
          </a:p>
        </p:txBody>
      </p:sp>
      <p:sp>
        <p:nvSpPr>
          <p:cNvPr id="3" name="Content Placeholder 2"/>
          <p:cNvSpPr>
            <a:spLocks noGrp="1"/>
          </p:cNvSpPr>
          <p:nvPr>
            <p:ph sz="half" idx="1"/>
          </p:nvPr>
        </p:nvSpPr>
        <p:spPr>
          <a:xfrm>
            <a:off x="325582" y="1600201"/>
            <a:ext cx="9961418" cy="4525963"/>
          </a:xfrm>
        </p:spPr>
        <p:txBody>
          <a:bodyPr vert="horz" lIns="91440" tIns="45720" rIns="91440" bIns="45720" rtlCol="0" anchor="t">
            <a:normAutofit/>
          </a:bodyPr>
          <a:lstStyle/>
          <a:p>
            <a:r>
              <a:rPr lang="en-GB" dirty="0">
                <a:solidFill>
                  <a:srgbClr val="0070C0"/>
                </a:solidFill>
              </a:rPr>
              <a:t>The children take responsibility for collecting information </a:t>
            </a:r>
            <a:endParaRPr lang="en-GB" dirty="0">
              <a:solidFill>
                <a:srgbClr val="0070C0"/>
              </a:solidFill>
              <a:cs typeface="Arial"/>
            </a:endParaRPr>
          </a:p>
          <a:p>
            <a:r>
              <a:rPr lang="en-GB" dirty="0">
                <a:solidFill>
                  <a:srgbClr val="0070C0"/>
                </a:solidFill>
              </a:rPr>
              <a:t>Researcher follows and listens to the children's ideas</a:t>
            </a:r>
            <a:endParaRPr lang="en-GB" dirty="0">
              <a:solidFill>
                <a:srgbClr val="0070C0"/>
              </a:solidFill>
              <a:cs typeface="Arial"/>
            </a:endParaRPr>
          </a:p>
          <a:p>
            <a:r>
              <a:rPr lang="en-GB" dirty="0">
                <a:solidFill>
                  <a:srgbClr val="0070C0"/>
                </a:solidFill>
              </a:rPr>
              <a:t>Often relies on diaries, pictures, audio-visual data collection, taking photographs, discussion</a:t>
            </a:r>
            <a:endParaRPr lang="en-GB" dirty="0">
              <a:solidFill>
                <a:srgbClr val="A5B592"/>
              </a:solidFill>
              <a:cs typeface="Arial"/>
            </a:endParaRPr>
          </a:p>
          <a:p>
            <a:endParaRPr lang="en-GB" dirty="0"/>
          </a:p>
        </p:txBody>
      </p:sp>
    </p:spTree>
    <p:extLst>
      <p:ext uri="{BB962C8B-B14F-4D97-AF65-F5344CB8AC3E}">
        <p14:creationId xmlns:p14="http://schemas.microsoft.com/office/powerpoint/2010/main" val="3562157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087" y="77578"/>
            <a:ext cx="10515600" cy="1325563"/>
          </a:xfrm>
        </p:spPr>
        <p:txBody>
          <a:bodyPr vert="horz" lIns="91440" tIns="45720" rIns="91440" bIns="45720" rtlCol="0" anchor="ctr">
            <a:noAutofit/>
          </a:bodyPr>
          <a:lstStyle/>
          <a:p>
            <a:br>
              <a:rPr lang="en-GB" sz="4800" dirty="0"/>
            </a:br>
            <a:r>
              <a:rPr lang="en-GB" sz="4800" dirty="0">
                <a:solidFill>
                  <a:srgbClr val="0070C0"/>
                </a:solidFill>
              </a:rPr>
              <a:t>Strong links to: </a:t>
            </a:r>
            <a:endParaRPr lang="en-GB" sz="4800" dirty="0">
              <a:solidFill>
                <a:schemeClr val="accent1"/>
              </a:solidFill>
            </a:endParaRPr>
          </a:p>
        </p:txBody>
      </p:sp>
      <p:sp>
        <p:nvSpPr>
          <p:cNvPr id="3" name="Content Placeholder 2"/>
          <p:cNvSpPr>
            <a:spLocks noGrp="1"/>
          </p:cNvSpPr>
          <p:nvPr>
            <p:ph sz="half" idx="1"/>
          </p:nvPr>
        </p:nvSpPr>
        <p:spPr>
          <a:xfrm>
            <a:off x="422564" y="1676401"/>
            <a:ext cx="10245436" cy="4525963"/>
          </a:xfrm>
        </p:spPr>
        <p:txBody>
          <a:bodyPr vert="horz" lIns="91440" tIns="45720" rIns="91440" bIns="45720" rtlCol="0" anchor="t">
            <a:normAutofit/>
          </a:bodyPr>
          <a:lstStyle/>
          <a:p>
            <a:r>
              <a:rPr lang="en-GB" dirty="0">
                <a:solidFill>
                  <a:srgbClr val="0070C0"/>
                </a:solidFill>
              </a:rPr>
              <a:t>UNCRC- respecting children's voice and competence to make decisions</a:t>
            </a:r>
            <a:endParaRPr lang="en-GB" dirty="0">
              <a:solidFill>
                <a:srgbClr val="0070C0"/>
              </a:solidFill>
              <a:cs typeface="Arial"/>
            </a:endParaRPr>
          </a:p>
          <a:p>
            <a:r>
              <a:rPr lang="en-GB" dirty="0">
                <a:solidFill>
                  <a:srgbClr val="0070C0"/>
                </a:solidFill>
              </a:rPr>
              <a:t>Hart’s ladder of participation (Hart, 1992)</a:t>
            </a:r>
            <a:endParaRPr lang="en-GB" dirty="0">
              <a:solidFill>
                <a:srgbClr val="0070C0"/>
              </a:solidFill>
              <a:cs typeface="Arial"/>
            </a:endParaRPr>
          </a:p>
        </p:txBody>
      </p:sp>
    </p:spTree>
    <p:extLst>
      <p:ext uri="{BB962C8B-B14F-4D97-AF65-F5344CB8AC3E}">
        <p14:creationId xmlns:p14="http://schemas.microsoft.com/office/powerpoint/2010/main" val="4015458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672" y="44600"/>
            <a:ext cx="8229600" cy="563562"/>
          </a:xfrm>
        </p:spPr>
        <p:txBody>
          <a:bodyPr>
            <a:normAutofit fontScale="90000"/>
          </a:bodyPr>
          <a:lstStyle/>
          <a:p>
            <a:r>
              <a:rPr lang="en-GB" sz="4800" dirty="0">
                <a:solidFill>
                  <a:srgbClr val="0070C0"/>
                </a:solidFill>
              </a:rPr>
              <a:t>UNCRC</a:t>
            </a:r>
            <a:r>
              <a:rPr lang="en-GB" i="1" dirty="0">
                <a:solidFill>
                  <a:schemeClr val="accent1"/>
                </a:solidFill>
              </a:rPr>
              <a:t> </a:t>
            </a:r>
          </a:p>
        </p:txBody>
      </p:sp>
      <p:sp>
        <p:nvSpPr>
          <p:cNvPr id="3" name="Content Placeholder 2"/>
          <p:cNvSpPr>
            <a:spLocks noGrp="1"/>
          </p:cNvSpPr>
          <p:nvPr>
            <p:ph sz="half" idx="1"/>
          </p:nvPr>
        </p:nvSpPr>
        <p:spPr>
          <a:xfrm>
            <a:off x="284672" y="1226390"/>
            <a:ext cx="11783682" cy="7954963"/>
          </a:xfrm>
        </p:spPr>
        <p:txBody>
          <a:bodyPr vert="horz" lIns="91440" tIns="45720" rIns="91440" bIns="45720" rtlCol="0" anchor="t">
            <a:noAutofit/>
          </a:bodyPr>
          <a:lstStyle/>
          <a:p>
            <a:pPr marL="0" indent="0">
              <a:buNone/>
            </a:pPr>
            <a:r>
              <a:rPr lang="en-US" dirty="0">
                <a:solidFill>
                  <a:srgbClr val="0070C0"/>
                </a:solidFill>
              </a:rPr>
              <a:t>Article 12</a:t>
            </a:r>
            <a:endParaRPr lang="en-US" dirty="0">
              <a:solidFill>
                <a:srgbClr val="0070C0"/>
              </a:solidFill>
              <a:cs typeface="Arial"/>
            </a:endParaRPr>
          </a:p>
          <a:p>
            <a:pPr marL="0" indent="0">
              <a:buNone/>
            </a:pPr>
            <a:r>
              <a:rPr lang="en-US" dirty="0">
                <a:solidFill>
                  <a:srgbClr val="0070C0"/>
                </a:solidFill>
              </a:rPr>
              <a:t>States Parties shall assure to the child who is capable of forming his or her own views the right to express those views freely in all matters affecting the child, the views of the child being given due weight in accordance with the age and maturity of the child.</a:t>
            </a:r>
            <a:endParaRPr lang="en-US" dirty="0">
              <a:solidFill>
                <a:srgbClr val="0070C0"/>
              </a:solidFill>
              <a:cs typeface="Arial"/>
            </a:endParaRPr>
          </a:p>
          <a:p>
            <a:pPr marL="0" indent="0">
              <a:buNone/>
            </a:pPr>
            <a:endParaRPr lang="en-GB" sz="2000" dirty="0">
              <a:solidFill>
                <a:srgbClr val="0070C0"/>
              </a:solidFill>
            </a:endParaRPr>
          </a:p>
        </p:txBody>
      </p:sp>
    </p:spTree>
    <p:extLst>
      <p:ext uri="{BB962C8B-B14F-4D97-AF65-F5344CB8AC3E}">
        <p14:creationId xmlns:p14="http://schemas.microsoft.com/office/powerpoint/2010/main" val="391714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672" y="44600"/>
            <a:ext cx="8229600" cy="563562"/>
          </a:xfrm>
        </p:spPr>
        <p:txBody>
          <a:bodyPr>
            <a:normAutofit fontScale="90000"/>
          </a:bodyPr>
          <a:lstStyle/>
          <a:p>
            <a:r>
              <a:rPr lang="en-GB" sz="4800" dirty="0">
                <a:solidFill>
                  <a:srgbClr val="0070C0"/>
                </a:solidFill>
              </a:rPr>
              <a:t>UNCRC</a:t>
            </a:r>
            <a:r>
              <a:rPr lang="en-GB" i="1" dirty="0">
                <a:solidFill>
                  <a:schemeClr val="accent1"/>
                </a:solidFill>
              </a:rPr>
              <a:t> </a:t>
            </a:r>
          </a:p>
        </p:txBody>
      </p:sp>
      <p:sp>
        <p:nvSpPr>
          <p:cNvPr id="3" name="Content Placeholder 2"/>
          <p:cNvSpPr>
            <a:spLocks noGrp="1"/>
          </p:cNvSpPr>
          <p:nvPr>
            <p:ph sz="half" idx="1"/>
          </p:nvPr>
        </p:nvSpPr>
        <p:spPr>
          <a:xfrm>
            <a:off x="401782" y="838201"/>
            <a:ext cx="11724082" cy="7954963"/>
          </a:xfrm>
        </p:spPr>
        <p:txBody>
          <a:bodyPr vert="horz" lIns="91440" tIns="45720" rIns="91440" bIns="45720" rtlCol="0" anchor="t">
            <a:noAutofit/>
          </a:bodyPr>
          <a:lstStyle/>
          <a:p>
            <a:pPr marL="0" indent="0">
              <a:buNone/>
            </a:pPr>
            <a:endParaRPr lang="en-US" sz="2000" dirty="0">
              <a:solidFill>
                <a:srgbClr val="0070C0"/>
              </a:solidFill>
              <a:cs typeface="Arial"/>
            </a:endParaRPr>
          </a:p>
          <a:p>
            <a:pPr marL="0" indent="0">
              <a:buNone/>
            </a:pPr>
            <a:r>
              <a:rPr lang="en-US" dirty="0">
                <a:solidFill>
                  <a:srgbClr val="0070C0"/>
                </a:solidFill>
              </a:rPr>
              <a:t>Article 13</a:t>
            </a:r>
            <a:endParaRPr lang="en-US" dirty="0">
              <a:solidFill>
                <a:srgbClr val="0070C0"/>
              </a:solidFill>
              <a:cs typeface="Arial"/>
            </a:endParaRPr>
          </a:p>
          <a:p>
            <a:pPr marL="0" indent="0">
              <a:buNone/>
            </a:pPr>
            <a:r>
              <a:rPr lang="en-US" dirty="0">
                <a:solidFill>
                  <a:srgbClr val="0070C0"/>
                </a:solidFill>
              </a:rPr>
              <a:t>The child shall have the right to freedom of expression; this right shall include freedom to seek, receive and impart information and ideas of all kinds, regardless of frontiers, either orally, in writing or in print, in the form of art, or through any other media of the child’s choice</a:t>
            </a:r>
            <a:r>
              <a:rPr lang="en-US" sz="2000" dirty="0">
                <a:solidFill>
                  <a:srgbClr val="0070C0"/>
                </a:solidFill>
              </a:rPr>
              <a:t>.</a:t>
            </a:r>
            <a:endParaRPr lang="en-GB" sz="2000" dirty="0">
              <a:solidFill>
                <a:srgbClr val="0070C0"/>
              </a:solidFill>
            </a:endParaRPr>
          </a:p>
        </p:txBody>
      </p:sp>
    </p:spTree>
    <p:extLst>
      <p:ext uri="{BB962C8B-B14F-4D97-AF65-F5344CB8AC3E}">
        <p14:creationId xmlns:p14="http://schemas.microsoft.com/office/powerpoint/2010/main" val="4122809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sz="half" idx="1"/>
          </p:nvPr>
        </p:nvSpPr>
        <p:spPr/>
        <p:txBody>
          <a:bodyPr/>
          <a:lstStyle/>
          <a:p>
            <a:endParaRPr lang="en-GB"/>
          </a:p>
        </p:txBody>
      </p:sp>
      <p:sp>
        <p:nvSpPr>
          <p:cNvPr id="6" name="Content Placeholder 5"/>
          <p:cNvSpPr>
            <a:spLocks noGrp="1"/>
          </p:cNvSpPr>
          <p:nvPr>
            <p:ph sz="half" idx="2"/>
          </p:nvPr>
        </p:nvSpPr>
        <p:spPr/>
        <p:txBody>
          <a:bodyPr/>
          <a:lstStyle/>
          <a:p>
            <a:endParaRPr lang="en-GB"/>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5854" y="97766"/>
            <a:ext cx="11215776" cy="6573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9517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32" y="91955"/>
            <a:ext cx="10515600" cy="1325563"/>
          </a:xfrm>
        </p:spPr>
        <p:txBody>
          <a:bodyPr vert="horz" lIns="91440" tIns="45720" rIns="91440" bIns="45720" rtlCol="0" anchor="ctr">
            <a:noAutofit/>
          </a:bodyPr>
          <a:lstStyle/>
          <a:p>
            <a:r>
              <a:rPr lang="en-GB" sz="4800" dirty="0"/>
              <a:t> </a:t>
            </a:r>
            <a:br>
              <a:rPr lang="en-GB" sz="4800" dirty="0"/>
            </a:br>
            <a:r>
              <a:rPr lang="en-GB" sz="4800" dirty="0">
                <a:solidFill>
                  <a:srgbClr val="0070C0"/>
                </a:solidFill>
              </a:rPr>
              <a:t>Research using the Mosaic Approach</a:t>
            </a:r>
          </a:p>
        </p:txBody>
      </p:sp>
      <p:sp>
        <p:nvSpPr>
          <p:cNvPr id="4" name="Content Placeholder 3"/>
          <p:cNvSpPr>
            <a:spLocks noGrp="1"/>
          </p:cNvSpPr>
          <p:nvPr>
            <p:ph sz="half" idx="1"/>
          </p:nvPr>
        </p:nvSpPr>
        <p:spPr>
          <a:xfrm>
            <a:off x="817418" y="1421921"/>
            <a:ext cx="11248061" cy="4924246"/>
          </a:xfrm>
        </p:spPr>
        <p:txBody>
          <a:bodyPr vert="horz" lIns="91440" tIns="45720" rIns="91440" bIns="45720" rtlCol="0" anchor="t">
            <a:normAutofit fontScale="40000" lnSpcReduction="20000"/>
          </a:bodyPr>
          <a:lstStyle/>
          <a:p>
            <a:pPr marL="0" indent="0">
              <a:buNone/>
            </a:pPr>
            <a:endParaRPr lang="en-GB" dirty="0"/>
          </a:p>
          <a:p>
            <a:pPr marL="0" indent="0">
              <a:buNone/>
            </a:pPr>
            <a:r>
              <a:rPr lang="en-GB" dirty="0"/>
              <a:t> </a:t>
            </a:r>
            <a:r>
              <a:rPr lang="en-GB" sz="9600" dirty="0">
                <a:solidFill>
                  <a:srgbClr val="0070C0"/>
                </a:solidFill>
              </a:rPr>
              <a:t>A framework  for listening  to children </a:t>
            </a:r>
            <a:endParaRPr lang="en-GB" sz="9600" dirty="0">
              <a:solidFill>
                <a:srgbClr val="0070C0"/>
              </a:solidFill>
              <a:cs typeface="Arial"/>
            </a:endParaRPr>
          </a:p>
          <a:p>
            <a:r>
              <a:rPr lang="en-US" sz="9600" dirty="0">
                <a:solidFill>
                  <a:srgbClr val="0070C0"/>
                </a:solidFill>
              </a:rPr>
              <a:t>Multi-method: </a:t>
            </a:r>
            <a:endParaRPr lang="en-US" sz="9600" dirty="0">
              <a:solidFill>
                <a:srgbClr val="0070C0"/>
              </a:solidFill>
              <a:cs typeface="Arial"/>
            </a:endParaRPr>
          </a:p>
          <a:p>
            <a:r>
              <a:rPr lang="en-US" sz="9600" dirty="0">
                <a:solidFill>
                  <a:srgbClr val="0070C0"/>
                </a:solidFill>
              </a:rPr>
              <a:t>Participatory:</a:t>
            </a:r>
            <a:endParaRPr lang="en-GB" sz="9600" dirty="0">
              <a:solidFill>
                <a:srgbClr val="0070C0"/>
              </a:solidFill>
              <a:cs typeface="Arial"/>
            </a:endParaRPr>
          </a:p>
          <a:p>
            <a:r>
              <a:rPr lang="en-US" sz="9600" dirty="0">
                <a:solidFill>
                  <a:srgbClr val="0070C0"/>
                </a:solidFill>
              </a:rPr>
              <a:t>Reflexive:</a:t>
            </a:r>
            <a:endParaRPr lang="en-GB" sz="9600" dirty="0">
              <a:solidFill>
                <a:srgbClr val="0070C0"/>
              </a:solidFill>
              <a:cs typeface="Arial"/>
            </a:endParaRPr>
          </a:p>
          <a:p>
            <a:r>
              <a:rPr lang="en-US" sz="9600" dirty="0">
                <a:solidFill>
                  <a:srgbClr val="0070C0"/>
                </a:solidFill>
              </a:rPr>
              <a:t>Adaptable: can be applied to a variety of early child-hood institutions </a:t>
            </a:r>
            <a:endParaRPr lang="en-GB" sz="9600" dirty="0">
              <a:solidFill>
                <a:srgbClr val="0070C0"/>
              </a:solidFill>
              <a:cs typeface="Arial"/>
            </a:endParaRPr>
          </a:p>
          <a:p>
            <a:r>
              <a:rPr lang="en-US" sz="9600" dirty="0">
                <a:solidFill>
                  <a:srgbClr val="0070C0"/>
                </a:solidFill>
              </a:rPr>
              <a:t>Focused on children’s lived experiences:</a:t>
            </a:r>
            <a:endParaRPr lang="en-GB" sz="9600" dirty="0">
              <a:solidFill>
                <a:srgbClr val="0070C0"/>
              </a:solidFill>
              <a:cs typeface="Arial"/>
            </a:endParaRPr>
          </a:p>
          <a:p>
            <a:r>
              <a:rPr lang="en-US" sz="9600" dirty="0">
                <a:solidFill>
                  <a:srgbClr val="0070C0"/>
                </a:solidFill>
              </a:rPr>
              <a:t>Embedded into practice</a:t>
            </a:r>
            <a:endParaRPr lang="en-US" sz="9600" dirty="0">
              <a:solidFill>
                <a:srgbClr val="0070C0"/>
              </a:solidFill>
              <a:cs typeface="Arial"/>
            </a:endParaRPr>
          </a:p>
          <a:p>
            <a:pPr marL="0" indent="0">
              <a:buNone/>
            </a:pPr>
            <a:r>
              <a:rPr lang="en-US" sz="9600" dirty="0">
                <a:solidFill>
                  <a:srgbClr val="0070C0"/>
                </a:solidFill>
              </a:rPr>
              <a:t>(Clark and Moss, 2005)</a:t>
            </a:r>
            <a:endParaRPr lang="en-GB" sz="9600" dirty="0">
              <a:solidFill>
                <a:srgbClr val="0070C0"/>
              </a:solidFill>
            </a:endParaRPr>
          </a:p>
          <a:p>
            <a:endParaRPr lang="en-GB" sz="55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4949965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9974" y="365125"/>
            <a:ext cx="11752052" cy="1311186"/>
          </a:xfrm>
        </p:spPr>
        <p:txBody>
          <a:bodyPr>
            <a:normAutofit fontScale="90000"/>
          </a:bodyPr>
          <a:lstStyle/>
          <a:p>
            <a:pPr>
              <a:lnSpc>
                <a:spcPts val="2800"/>
              </a:lnSpc>
            </a:pPr>
            <a:br>
              <a:rPr lang="en-US" sz="3100" dirty="0"/>
            </a:br>
            <a:r>
              <a:rPr lang="en-US" dirty="0"/>
              <a:t> </a:t>
            </a:r>
            <a:r>
              <a:rPr lang="en-US" dirty="0">
                <a:solidFill>
                  <a:srgbClr val="0070C0"/>
                </a:solidFill>
              </a:rPr>
              <a:t>Clark and Moss suggest a two staged Mosaic Approach:</a:t>
            </a:r>
            <a:r>
              <a:rPr lang="en-US" dirty="0">
                <a:solidFill>
                  <a:schemeClr val="accent1"/>
                </a:solidFill>
              </a:rPr>
              <a:t> </a:t>
            </a:r>
            <a:br>
              <a:rPr lang="en-US" dirty="0">
                <a:solidFill>
                  <a:schemeClr val="accent1"/>
                </a:solidFill>
              </a:rPr>
            </a:br>
            <a:endParaRPr lang="en-GB" dirty="0">
              <a:solidFill>
                <a:schemeClr val="accent1"/>
              </a:solidFill>
            </a:endParaRPr>
          </a:p>
        </p:txBody>
      </p:sp>
      <p:sp>
        <p:nvSpPr>
          <p:cNvPr id="5" name="Content Placeholder 4"/>
          <p:cNvSpPr>
            <a:spLocks noGrp="1"/>
          </p:cNvSpPr>
          <p:nvPr>
            <p:ph sz="half" idx="1"/>
          </p:nvPr>
        </p:nvSpPr>
        <p:spPr>
          <a:xfrm>
            <a:off x="318655" y="1518250"/>
            <a:ext cx="11641869" cy="4525963"/>
          </a:xfrm>
        </p:spPr>
        <p:txBody>
          <a:bodyPr vert="horz" lIns="91440" tIns="45720" rIns="91440" bIns="45720" rtlCol="0" anchor="t">
            <a:normAutofit/>
          </a:bodyPr>
          <a:lstStyle/>
          <a:p>
            <a:endParaRPr lang="en-GB" dirty="0"/>
          </a:p>
          <a:p>
            <a:r>
              <a:rPr lang="en-US" dirty="0">
                <a:solidFill>
                  <a:srgbClr val="0070C0"/>
                </a:solidFill>
              </a:rPr>
              <a:t>Stage One: Children and adults gather documentation (diaries, pictures </a:t>
            </a:r>
            <a:r>
              <a:rPr lang="en-US" dirty="0" err="1">
                <a:solidFill>
                  <a:srgbClr val="0070C0"/>
                </a:solidFill>
              </a:rPr>
              <a:t>etc</a:t>
            </a:r>
            <a:r>
              <a:rPr lang="en-US" dirty="0">
                <a:solidFill>
                  <a:srgbClr val="0070C0"/>
                </a:solidFill>
              </a:rPr>
              <a:t>) and practitioners and parents reflect on what they think life is like for the child(ren) </a:t>
            </a:r>
            <a:endParaRPr lang="en-US" dirty="0">
              <a:solidFill>
                <a:srgbClr val="0070C0"/>
              </a:solidFill>
              <a:cs typeface="Arial"/>
            </a:endParaRPr>
          </a:p>
          <a:p>
            <a:endParaRPr lang="en-GB" dirty="0">
              <a:solidFill>
                <a:srgbClr val="0070C0"/>
              </a:solidFill>
              <a:cs typeface="Arial"/>
            </a:endParaRPr>
          </a:p>
          <a:p>
            <a:r>
              <a:rPr lang="en-US" dirty="0">
                <a:solidFill>
                  <a:srgbClr val="0070C0"/>
                </a:solidFill>
              </a:rPr>
              <a:t>Stage two: Piecing together information for dialogue, reflection and interpretation and practitioners and parents listen to the child(ren’s) own perspectives </a:t>
            </a:r>
            <a:endParaRPr lang="en-US" dirty="0">
              <a:solidFill>
                <a:srgbClr val="0070C0"/>
              </a:solidFill>
              <a:cs typeface="Arial"/>
            </a:endParaRPr>
          </a:p>
          <a:p>
            <a:endParaRPr lang="en-GB" dirty="0"/>
          </a:p>
        </p:txBody>
      </p:sp>
    </p:spTree>
    <p:extLst>
      <p:ext uri="{BB962C8B-B14F-4D97-AF65-F5344CB8AC3E}">
        <p14:creationId xmlns:p14="http://schemas.microsoft.com/office/powerpoint/2010/main" val="1778886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4" y="77578"/>
            <a:ext cx="11133826" cy="1339940"/>
          </a:xfrm>
        </p:spPr>
        <p:txBody>
          <a:bodyPr>
            <a:normAutofit fontScale="90000"/>
          </a:bodyPr>
          <a:lstStyle/>
          <a:p>
            <a:br>
              <a:rPr lang="en-US" sz="3600" dirty="0"/>
            </a:br>
            <a:r>
              <a:rPr lang="en-US" dirty="0">
                <a:solidFill>
                  <a:srgbClr val="0070C0"/>
                </a:solidFill>
              </a:rPr>
              <a:t>Methodological ‘pieces’ of the Mosaic approach </a:t>
            </a:r>
            <a:br>
              <a:rPr lang="en-US" dirty="0"/>
            </a:br>
            <a:endParaRPr lang="en-GB" dirty="0"/>
          </a:p>
        </p:txBody>
      </p:sp>
      <p:sp>
        <p:nvSpPr>
          <p:cNvPr id="4" name="Content Placeholder 3"/>
          <p:cNvSpPr>
            <a:spLocks noGrp="1"/>
          </p:cNvSpPr>
          <p:nvPr>
            <p:ph sz="half" idx="2"/>
          </p:nvPr>
        </p:nvSpPr>
        <p:spPr>
          <a:xfrm>
            <a:off x="176842" y="1423059"/>
            <a:ext cx="11838316" cy="4351338"/>
          </a:xfrm>
        </p:spPr>
        <p:txBody>
          <a:bodyPr vert="horz" lIns="91440" tIns="45720" rIns="91440" bIns="45720" rtlCol="0" anchor="t">
            <a:noAutofit/>
          </a:bodyPr>
          <a:lstStyle/>
          <a:p>
            <a:pPr lvl="0"/>
            <a:r>
              <a:rPr lang="en-GB" sz="2400" dirty="0">
                <a:solidFill>
                  <a:srgbClr val="C0504D"/>
                </a:solidFill>
              </a:rPr>
              <a:t>Observation</a:t>
            </a:r>
            <a:r>
              <a:rPr lang="en-GB" sz="2400" dirty="0"/>
              <a:t> -Qualitative observation accounts</a:t>
            </a:r>
            <a:endParaRPr lang="en-GB" sz="2400">
              <a:cs typeface="Arial"/>
            </a:endParaRPr>
          </a:p>
          <a:p>
            <a:r>
              <a:rPr lang="en-US" sz="2400" dirty="0">
                <a:solidFill>
                  <a:srgbClr val="8064A2"/>
                </a:solidFill>
              </a:rPr>
              <a:t>Child interviewing </a:t>
            </a:r>
            <a:r>
              <a:rPr lang="en-US" sz="2400" dirty="0"/>
              <a:t>-  A short structured interview conducted one to one or in a group</a:t>
            </a:r>
            <a:endParaRPr lang="en-US" sz="2400">
              <a:cs typeface="Arial"/>
            </a:endParaRPr>
          </a:p>
          <a:p>
            <a:r>
              <a:rPr lang="en-US" sz="2400" dirty="0">
                <a:solidFill>
                  <a:srgbClr val="FF0000"/>
                </a:solidFill>
              </a:rPr>
              <a:t>Photography and book making-  </a:t>
            </a:r>
            <a:r>
              <a:rPr lang="en-US" sz="2400" dirty="0"/>
              <a:t>Children’s photographs of ‘important things’ and books</a:t>
            </a:r>
            <a:endParaRPr lang="en-US" sz="2400">
              <a:cs typeface="Arial"/>
            </a:endParaRPr>
          </a:p>
          <a:p>
            <a:r>
              <a:rPr lang="en-US" sz="2400" dirty="0">
                <a:solidFill>
                  <a:srgbClr val="4F81BD"/>
                </a:solidFill>
              </a:rPr>
              <a:t>Tours</a:t>
            </a:r>
            <a:r>
              <a:rPr lang="en-US" sz="2400" dirty="0"/>
              <a:t>-  Tours of the site directed and recorded by the children</a:t>
            </a:r>
            <a:endParaRPr lang="en-US" sz="2400">
              <a:cs typeface="Arial"/>
            </a:endParaRPr>
          </a:p>
          <a:p>
            <a:pPr lvl="0"/>
            <a:r>
              <a:rPr lang="en-US" sz="2400" dirty="0">
                <a:solidFill>
                  <a:srgbClr val="F79646"/>
                </a:solidFill>
              </a:rPr>
              <a:t>Map</a:t>
            </a:r>
            <a:r>
              <a:rPr lang="en-US" sz="2400" dirty="0"/>
              <a:t>- making 2D representations of the site using children’s own photographs and </a:t>
            </a:r>
            <a:r>
              <a:rPr lang="en-GB" sz="2400" dirty="0"/>
              <a:t>drawings</a:t>
            </a:r>
            <a:endParaRPr lang="en-GB" sz="2400">
              <a:cs typeface="Arial"/>
            </a:endParaRPr>
          </a:p>
          <a:p>
            <a:pPr lvl="0"/>
            <a:r>
              <a:rPr lang="en-US" sz="2400" dirty="0">
                <a:solidFill>
                  <a:srgbClr val="002060"/>
                </a:solidFill>
              </a:rPr>
              <a:t>Interviews</a:t>
            </a:r>
            <a:r>
              <a:rPr lang="en-US" sz="2400" dirty="0"/>
              <a:t>- Informal interviews with practitioners and parents</a:t>
            </a:r>
            <a:endParaRPr lang="en-US" sz="2400">
              <a:cs typeface="Arial"/>
            </a:endParaRPr>
          </a:p>
          <a:p>
            <a:pPr lvl="0"/>
            <a:r>
              <a:rPr lang="en-US" sz="2400" dirty="0">
                <a:solidFill>
                  <a:srgbClr val="9BBB59"/>
                </a:solidFill>
              </a:rPr>
              <a:t>Magic carpet- </a:t>
            </a:r>
            <a:r>
              <a:rPr lang="en-US" sz="2400" dirty="0"/>
              <a:t>Slide show of familiar and different places</a:t>
            </a:r>
            <a:endParaRPr lang="en-US" sz="2400">
              <a:cs typeface="Arial"/>
            </a:endParaRPr>
          </a:p>
          <a:p>
            <a:r>
              <a:rPr lang="cy-GB" sz="2400" dirty="0"/>
              <a:t>Clark, 2005</a:t>
            </a:r>
            <a:endParaRPr lang="cy-GB" sz="2400" dirty="0">
              <a:cs typeface="Arial"/>
            </a:endParaRPr>
          </a:p>
        </p:txBody>
      </p:sp>
    </p:spTree>
    <p:extLst>
      <p:ext uri="{BB962C8B-B14F-4D97-AF65-F5344CB8AC3E}">
        <p14:creationId xmlns:p14="http://schemas.microsoft.com/office/powerpoint/2010/main" val="2722546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899" y="228600"/>
            <a:ext cx="11365301" cy="715962"/>
          </a:xfrm>
        </p:spPr>
        <p:txBody>
          <a:bodyPr>
            <a:noAutofit/>
          </a:bodyPr>
          <a:lstStyle/>
          <a:p>
            <a:br>
              <a:rPr lang="en-GB" sz="4800" dirty="0"/>
            </a:br>
            <a:r>
              <a:rPr lang="en-GB" sz="4800" dirty="0">
                <a:solidFill>
                  <a:srgbClr val="0070C0"/>
                </a:solidFill>
              </a:rPr>
              <a:t>Using the mosaic approach</a:t>
            </a:r>
          </a:p>
        </p:txBody>
      </p:sp>
      <p:sp>
        <p:nvSpPr>
          <p:cNvPr id="3" name="Content Placeholder 2"/>
          <p:cNvSpPr>
            <a:spLocks noGrp="1"/>
          </p:cNvSpPr>
          <p:nvPr>
            <p:ph sz="half" idx="1"/>
          </p:nvPr>
        </p:nvSpPr>
        <p:spPr>
          <a:xfrm>
            <a:off x="138024" y="1219201"/>
            <a:ext cx="11701731" cy="4906963"/>
          </a:xfrm>
        </p:spPr>
        <p:txBody>
          <a:bodyPr vert="horz" lIns="91440" tIns="45720" rIns="91440" bIns="45720" rtlCol="0" anchor="t">
            <a:noAutofit/>
          </a:bodyPr>
          <a:lstStyle/>
          <a:p>
            <a:pPr marL="0" indent="0">
              <a:buNone/>
            </a:pPr>
            <a:r>
              <a:rPr lang="en-GB" sz="2200" dirty="0">
                <a:solidFill>
                  <a:srgbClr val="0070C0"/>
                </a:solidFill>
              </a:rPr>
              <a:t>In small groups (3-4) take pictures around campus of places that are important to you.</a:t>
            </a:r>
            <a:endParaRPr lang="en-GB" sz="2200">
              <a:solidFill>
                <a:srgbClr val="0070C0"/>
              </a:solidFill>
              <a:cs typeface="Arial"/>
            </a:endParaRPr>
          </a:p>
          <a:p>
            <a:pPr marL="0" indent="0">
              <a:buNone/>
            </a:pPr>
            <a:r>
              <a:rPr lang="en-GB" sz="2200" dirty="0">
                <a:solidFill>
                  <a:srgbClr val="0070C0"/>
                </a:solidFill>
              </a:rPr>
              <a:t>These could be places important or meaningful to you.</a:t>
            </a:r>
            <a:endParaRPr lang="en-GB" sz="2200">
              <a:solidFill>
                <a:srgbClr val="0070C0"/>
              </a:solidFill>
              <a:cs typeface="Arial"/>
            </a:endParaRPr>
          </a:p>
          <a:p>
            <a:pPr marL="0" indent="0">
              <a:buNone/>
            </a:pPr>
            <a:r>
              <a:rPr lang="en-GB" sz="2200" dirty="0">
                <a:solidFill>
                  <a:srgbClr val="0070C0"/>
                </a:solidFill>
              </a:rPr>
              <a:t>Places you find make you happy or support you time at University.</a:t>
            </a:r>
            <a:endParaRPr lang="en-GB" sz="2200">
              <a:solidFill>
                <a:srgbClr val="0070C0"/>
              </a:solidFill>
              <a:cs typeface="Arial"/>
            </a:endParaRPr>
          </a:p>
          <a:p>
            <a:pPr marL="0" indent="0">
              <a:buNone/>
            </a:pPr>
            <a:r>
              <a:rPr lang="en-GB" sz="2200" dirty="0">
                <a:solidFill>
                  <a:srgbClr val="0070C0"/>
                </a:solidFill>
              </a:rPr>
              <a:t>They can also be places you are not happy with or have a negative feeling about. Everyone must have an opportunity to choose somewhere to photograph</a:t>
            </a:r>
            <a:endParaRPr lang="en-GB" sz="2200">
              <a:solidFill>
                <a:srgbClr val="0070C0"/>
              </a:solidFill>
              <a:cs typeface="Arial"/>
            </a:endParaRPr>
          </a:p>
          <a:p>
            <a:pPr marL="0" indent="0">
              <a:buNone/>
            </a:pPr>
            <a:r>
              <a:rPr lang="en-GB" sz="2200" dirty="0">
                <a:solidFill>
                  <a:srgbClr val="0070C0"/>
                </a:solidFill>
              </a:rPr>
              <a:t>Bring the pictures back and discuss in your small groups why you have chosen the pictures</a:t>
            </a:r>
            <a:endParaRPr lang="en-GB" sz="2200">
              <a:solidFill>
                <a:srgbClr val="0070C0"/>
              </a:solidFill>
              <a:cs typeface="Arial"/>
            </a:endParaRPr>
          </a:p>
          <a:p>
            <a:pPr marL="0" indent="0">
              <a:buNone/>
            </a:pPr>
            <a:r>
              <a:rPr lang="en-GB" sz="2200" dirty="0">
                <a:solidFill>
                  <a:srgbClr val="0070C0"/>
                </a:solidFill>
              </a:rPr>
              <a:t>On a flipchart put down the main points of your discussions and feedback to the whole class.</a:t>
            </a:r>
            <a:endParaRPr lang="en-GB" sz="2200">
              <a:solidFill>
                <a:srgbClr val="0070C0"/>
              </a:solidFill>
              <a:cs typeface="Arial"/>
            </a:endParaRPr>
          </a:p>
          <a:p>
            <a:pPr marL="0" indent="0">
              <a:buNone/>
            </a:pPr>
            <a:r>
              <a:rPr lang="en-GB" sz="2200" dirty="0">
                <a:solidFill>
                  <a:srgbClr val="0070C0"/>
                </a:solidFill>
              </a:rPr>
              <a:t>Are there any areas of the campus that are seen as positive – Why?</a:t>
            </a:r>
            <a:endParaRPr lang="en-GB" sz="2200">
              <a:solidFill>
                <a:srgbClr val="0070C0"/>
              </a:solidFill>
              <a:cs typeface="Arial"/>
            </a:endParaRPr>
          </a:p>
          <a:p>
            <a:pPr marL="0" indent="0">
              <a:buNone/>
            </a:pPr>
            <a:r>
              <a:rPr lang="en-GB" sz="2200" dirty="0">
                <a:solidFill>
                  <a:srgbClr val="0070C0"/>
                </a:solidFill>
              </a:rPr>
              <a:t>Are there any areas seen as negative  why?</a:t>
            </a:r>
            <a:endParaRPr lang="en-GB" sz="2200">
              <a:solidFill>
                <a:srgbClr val="0070C0"/>
              </a:solidFill>
              <a:cs typeface="Arial"/>
            </a:endParaRPr>
          </a:p>
          <a:p>
            <a:pPr marL="0" indent="0">
              <a:buNone/>
            </a:pPr>
            <a:r>
              <a:rPr lang="en-GB" sz="2200" dirty="0">
                <a:solidFill>
                  <a:srgbClr val="0070C0"/>
                </a:solidFill>
              </a:rPr>
              <a:t>What should happen with these finding next</a:t>
            </a:r>
            <a:r>
              <a:rPr lang="en-GB" sz="1600" dirty="0">
                <a:solidFill>
                  <a:srgbClr val="0070C0"/>
                </a:solidFill>
              </a:rPr>
              <a:t>?</a:t>
            </a:r>
            <a:endParaRPr lang="en-GB" sz="1600" dirty="0">
              <a:solidFill>
                <a:srgbClr val="0070C0"/>
              </a:solidFill>
              <a:cs typeface="Arial"/>
            </a:endParaRPr>
          </a:p>
          <a:p>
            <a:pPr marL="0" indent="0">
              <a:buNone/>
            </a:pPr>
            <a:endParaRPr lang="en-GB" sz="1600" i="1" dirty="0">
              <a:solidFill>
                <a:schemeClr val="tx2"/>
              </a:solidFill>
            </a:endParaRPr>
          </a:p>
        </p:txBody>
      </p:sp>
    </p:spTree>
    <p:extLst>
      <p:ext uri="{BB962C8B-B14F-4D97-AF65-F5344CB8AC3E}">
        <p14:creationId xmlns:p14="http://schemas.microsoft.com/office/powerpoint/2010/main" val="2927576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3" y="5691"/>
            <a:ext cx="10515600" cy="1325563"/>
          </a:xfrm>
        </p:spPr>
        <p:txBody>
          <a:bodyPr/>
          <a:lstStyle/>
          <a:p>
            <a:r>
              <a:rPr lang="en-GB" dirty="0">
                <a:solidFill>
                  <a:srgbClr val="0070C0"/>
                </a:solidFill>
              </a:rPr>
              <a:t>Further Reading</a:t>
            </a:r>
          </a:p>
        </p:txBody>
      </p:sp>
      <p:sp>
        <p:nvSpPr>
          <p:cNvPr id="4" name="Content Placeholder 3"/>
          <p:cNvSpPr>
            <a:spLocks noGrp="1"/>
          </p:cNvSpPr>
          <p:nvPr>
            <p:ph sz="half" idx="1"/>
          </p:nvPr>
        </p:nvSpPr>
        <p:spPr>
          <a:xfrm>
            <a:off x="194132" y="1153742"/>
            <a:ext cx="11900101" cy="4785517"/>
          </a:xfrm>
        </p:spPr>
        <p:txBody>
          <a:bodyPr vert="horz" lIns="91440" tIns="45720" rIns="91440" bIns="45720" rtlCol="0" anchor="t">
            <a:normAutofit fontScale="85000" lnSpcReduction="20000"/>
          </a:bodyPr>
          <a:lstStyle/>
          <a:p>
            <a:pPr marL="0" indent="0">
              <a:buNone/>
            </a:pPr>
            <a:r>
              <a:rPr lang="en-GB" sz="2400" dirty="0"/>
              <a:t>Bitou, A. and Waller, T. (2017) ‘Participatory Research with Very Young Children', in Waller, T. et al.(ed) </a:t>
            </a:r>
            <a:r>
              <a:rPr lang="en-GB" sz="2400" i="1" dirty="0"/>
              <a:t>The sage Handbook of Outdoor Play and Learning</a:t>
            </a:r>
            <a:r>
              <a:rPr lang="en-GB" sz="2400" dirty="0"/>
              <a:t>. London: Sage.</a:t>
            </a:r>
            <a:endParaRPr lang="en-US" sz="2400" dirty="0">
              <a:cs typeface="Arial"/>
            </a:endParaRPr>
          </a:p>
          <a:p>
            <a:pPr marL="0" indent="0">
              <a:buNone/>
            </a:pPr>
            <a:r>
              <a:rPr lang="en-US" sz="2400" dirty="0"/>
              <a:t>Clark, A. (2005) ‘Ways of seeing: using the Mosaic approach to listen to young children’s perspectives’, in Clark, A., </a:t>
            </a:r>
            <a:r>
              <a:rPr lang="en-US" sz="2400" dirty="0" err="1"/>
              <a:t>Kjørholt</a:t>
            </a:r>
            <a:r>
              <a:rPr lang="en-US" sz="2400" dirty="0"/>
              <a:t> and Moss, P. (eds.) </a:t>
            </a:r>
            <a:r>
              <a:rPr lang="en-US" sz="2400" i="1" dirty="0"/>
              <a:t>Beyond Listening</a:t>
            </a:r>
            <a:r>
              <a:rPr lang="en-US" sz="2400" dirty="0"/>
              <a:t>. Children’s perspectives on early childhood services. Bristol: Policy Press, pp. 29–49.  (on Moodle)</a:t>
            </a:r>
            <a:endParaRPr lang="en-US" sz="2400" dirty="0">
              <a:cs typeface="Arial"/>
            </a:endParaRPr>
          </a:p>
          <a:p>
            <a:pPr marL="0" indent="0">
              <a:buNone/>
            </a:pPr>
            <a:r>
              <a:rPr lang="en-US" sz="2400" dirty="0"/>
              <a:t>Clark, A and Moss, P (2011) </a:t>
            </a:r>
            <a:r>
              <a:rPr lang="en-US" sz="2400" i="1" dirty="0"/>
              <a:t>Listening to Young Children: The Mosaic Approach ( 2</a:t>
            </a:r>
            <a:r>
              <a:rPr lang="en-US" sz="2400" i="1" baseline="30000" dirty="0"/>
              <a:t>nd</a:t>
            </a:r>
            <a:r>
              <a:rPr lang="en-US" sz="2400" i="1" dirty="0"/>
              <a:t> ed.) </a:t>
            </a:r>
            <a:r>
              <a:rPr lang="en-US" sz="2400" dirty="0"/>
              <a:t>National Children's Bureau Enterprises Ltd London.</a:t>
            </a:r>
            <a:endParaRPr lang="en-US" sz="2400" dirty="0">
              <a:cs typeface="Arial"/>
            </a:endParaRPr>
          </a:p>
          <a:p>
            <a:pPr marL="0" indent="0">
              <a:buNone/>
            </a:pPr>
            <a:r>
              <a:rPr lang="en-US" sz="2400" dirty="0"/>
              <a:t>Coyne, I. and Carter, B. (2018) </a:t>
            </a:r>
            <a:r>
              <a:rPr lang="en-US" sz="2400" i="1" dirty="0"/>
              <a:t>Being Participatory: Researching with Children and Young People.</a:t>
            </a:r>
            <a:r>
              <a:rPr lang="en-US" sz="2400" dirty="0"/>
              <a:t> Switzerland : Springer</a:t>
            </a:r>
            <a:endParaRPr lang="en-US" sz="2400" dirty="0">
              <a:cs typeface="Arial"/>
            </a:endParaRPr>
          </a:p>
          <a:p>
            <a:pPr marL="0" indent="0">
              <a:buNone/>
            </a:pPr>
            <a:r>
              <a:rPr lang="en-US" sz="2400" dirty="0"/>
              <a:t>Hart, R.A (1992) </a:t>
            </a:r>
            <a:r>
              <a:rPr lang="en-US" sz="2400" i="1" dirty="0"/>
              <a:t>Children's Participation From Tokenism to Citizenship. Innocenti Essay Number 4</a:t>
            </a:r>
            <a:r>
              <a:rPr lang="en-US" sz="2400" dirty="0"/>
              <a:t>, Florence; UNICEF.</a:t>
            </a:r>
            <a:endParaRPr lang="en-US" sz="2400" dirty="0">
              <a:cs typeface="Arial"/>
            </a:endParaRPr>
          </a:p>
          <a:p>
            <a:pPr marL="0" indent="0">
              <a:buNone/>
            </a:pPr>
            <a:r>
              <a:rPr lang="en-US" sz="2400" dirty="0"/>
              <a:t>Mukherji, P and Albon, D. (2018) </a:t>
            </a:r>
            <a:r>
              <a:rPr lang="en-US" sz="2400" i="1" dirty="0"/>
              <a:t>Research Methods in Early Childhood</a:t>
            </a:r>
            <a:r>
              <a:rPr lang="en-US" sz="2400" dirty="0"/>
              <a:t>: </a:t>
            </a:r>
            <a:r>
              <a:rPr lang="en-US" sz="2400" i="1" dirty="0"/>
              <a:t>An Introductory Guide</a:t>
            </a:r>
            <a:r>
              <a:rPr lang="en-US" sz="2400" dirty="0"/>
              <a:t>. 3</a:t>
            </a:r>
            <a:r>
              <a:rPr lang="en-US" sz="2400" baseline="30000" dirty="0"/>
              <a:t>rd</a:t>
            </a:r>
            <a:r>
              <a:rPr lang="en-US" sz="2400" dirty="0"/>
              <a:t> Ed. London: Sage.</a:t>
            </a:r>
            <a:endParaRPr lang="en-US" sz="2400" dirty="0">
              <a:cs typeface="Arial"/>
            </a:endParaRPr>
          </a:p>
          <a:p>
            <a:pPr marL="0" indent="0">
              <a:buNone/>
            </a:pPr>
            <a:endParaRPr lang="en-US" sz="2400" dirty="0">
              <a:cs typeface="Arial"/>
            </a:endParaRPr>
          </a:p>
          <a:p>
            <a:pPr marL="0" indent="0">
              <a:buNone/>
            </a:pPr>
            <a:r>
              <a:rPr lang="en-US" sz="2400" dirty="0" err="1"/>
              <a:t>Darllen</a:t>
            </a:r>
            <a:r>
              <a:rPr lang="en-US" sz="2400" dirty="0"/>
              <a:t> </a:t>
            </a:r>
            <a:r>
              <a:rPr lang="en-US" sz="2400" dirty="0" err="1"/>
              <a:t>pellach</a:t>
            </a:r>
            <a:r>
              <a:rPr lang="en-US" sz="2400" dirty="0"/>
              <a:t> </a:t>
            </a:r>
            <a:r>
              <a:rPr lang="en-US" sz="2400" dirty="0" err="1"/>
              <a:t>hefyd</a:t>
            </a:r>
            <a:r>
              <a:rPr lang="en-US" sz="2400" dirty="0"/>
              <a:t> </a:t>
            </a:r>
            <a:r>
              <a:rPr lang="en-US" sz="2400" dirty="0" err="1"/>
              <a:t>ar</a:t>
            </a:r>
            <a:r>
              <a:rPr lang="en-US" sz="2400" dirty="0"/>
              <a:t> Moodle</a:t>
            </a:r>
            <a:endParaRPr lang="en-US" sz="2400" dirty="0">
              <a:cs typeface="Arial"/>
            </a:endParaRPr>
          </a:p>
          <a:p>
            <a:pPr marL="0" indent="0">
              <a:buNone/>
            </a:pPr>
            <a:r>
              <a:rPr lang="en-US" sz="2400" dirty="0">
                <a:solidFill>
                  <a:srgbClr val="0070C0"/>
                </a:solidFill>
              </a:rPr>
              <a:t>Also reading on Moodle</a:t>
            </a:r>
            <a:endParaRPr lang="en-US" sz="2400" dirty="0">
              <a:solidFill>
                <a:srgbClr val="0070C0"/>
              </a:solidFill>
              <a:cs typeface="Arial"/>
            </a:endParaRPr>
          </a:p>
          <a:p>
            <a:pPr marL="0" indent="0">
              <a:buNone/>
            </a:pPr>
            <a:endParaRPr lang="en-US" dirty="0"/>
          </a:p>
          <a:p>
            <a:pPr marL="0" indent="0">
              <a:buNone/>
            </a:pPr>
            <a:endParaRPr lang="en-US" dirty="0"/>
          </a:p>
          <a:p>
            <a:pPr marL="0" indent="0">
              <a:buNone/>
            </a:pPr>
            <a:endParaRPr lang="en-US" dirty="0"/>
          </a:p>
          <a:p>
            <a:endParaRPr lang="en-GB" dirty="0"/>
          </a:p>
        </p:txBody>
      </p:sp>
    </p:spTree>
    <p:extLst>
      <p:ext uri="{BB962C8B-B14F-4D97-AF65-F5344CB8AC3E}">
        <p14:creationId xmlns:p14="http://schemas.microsoft.com/office/powerpoint/2010/main" val="1639868014"/>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C3DB1505FEEE641A61927BA466D1135" ma:contentTypeVersion="6" ma:contentTypeDescription="Create a new document." ma:contentTypeScope="" ma:versionID="f17d7c23693e070eb5f8e600d500c769">
  <xsd:schema xmlns:xsd="http://www.w3.org/2001/XMLSchema" xmlns:xs="http://www.w3.org/2001/XMLSchema" xmlns:p="http://schemas.microsoft.com/office/2006/metadata/properties" xmlns:ns2="71b475c3-9480-4cce-a5f9-04c41ec972e5" xmlns:ns3="bbecdc60-909f-42e3-89ec-3c875aa6b53b" targetNamespace="http://schemas.microsoft.com/office/2006/metadata/properties" ma:root="true" ma:fieldsID="36c86db3066e7cbf644c9838763aad06" ns2:_="" ns3:_="">
    <xsd:import namespace="71b475c3-9480-4cce-a5f9-04c41ec972e5"/>
    <xsd:import namespace="bbecdc60-909f-42e3-89ec-3c875aa6b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b475c3-9480-4cce-a5f9-04c41ec972e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becdc60-909f-42e3-89ec-3c875aa6b53b"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25BF645-F9F0-4A66-91D5-23B784A19C16}">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794211AC-ED81-4C69-ADFD-120A5DAC99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b475c3-9480-4cce-a5f9-04c41ec972e5"/>
    <ds:schemaRef ds:uri="bbecdc60-909f-42e3-89ec-3c875aa6b5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7149646-0B48-4A25-8F42-E012F8ADEC54}">
  <ds:schemaRefs>
    <ds:schemaRef ds:uri="http://schemas.microsoft.com/sharepoint/v3/contenttype/forms"/>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5</TotalTime>
  <Words>3756</Words>
  <Application>Microsoft Office PowerPoint</Application>
  <PresentationFormat>Widescreen</PresentationFormat>
  <Paragraphs>147</Paragraphs>
  <Slides>14</Slides>
  <Notes>13</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14</vt:i4>
      </vt:variant>
    </vt:vector>
  </HeadingPairs>
  <TitlesOfParts>
    <vt:vector size="21" baseType="lpstr">
      <vt:lpstr>Arial</vt:lpstr>
      <vt:lpstr>Calibri</vt:lpstr>
      <vt:lpstr>Lucida Sans</vt:lpstr>
      <vt:lpstr>Myriad Pro</vt:lpstr>
      <vt:lpstr>Times</vt:lpstr>
      <vt:lpstr>Office Theme</vt:lpstr>
      <vt:lpstr>20140311PresentationUWTSDTemplate</vt:lpstr>
      <vt:lpstr>      ECEY5010: Research for Learning 2b    </vt:lpstr>
      <vt:lpstr>   Participatory Research with children</vt:lpstr>
      <vt:lpstr>Participating in research – at what age?</vt:lpstr>
      <vt:lpstr>  Research can be:</vt:lpstr>
      <vt:lpstr>  Participatory Research </vt:lpstr>
      <vt:lpstr> Strong links to: </vt:lpstr>
      <vt:lpstr>UNCRC </vt:lpstr>
      <vt:lpstr>UNCRC </vt:lpstr>
      <vt:lpstr>PowerPoint Presentation</vt:lpstr>
      <vt:lpstr>  Research using the Mosaic Approach</vt:lpstr>
      <vt:lpstr>  Clark and Moss suggest a two staged Mosaic Approach:  </vt:lpstr>
      <vt:lpstr> Methodological ‘pieces’ of the Mosaic approach  </vt:lpstr>
      <vt:lpstr> Using the mosaic approach</vt:lpstr>
      <vt:lpstr>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Debra Odeh</cp:lastModifiedBy>
  <cp:revision>568</cp:revision>
  <dcterms:created xsi:type="dcterms:W3CDTF">2022-07-11T13:19:46Z</dcterms:created>
  <dcterms:modified xsi:type="dcterms:W3CDTF">2024-04-09T10:36:05Z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0x010100BC3DB1505FEEE641A61927BA466D1135</vt:lpwstr>
  </property>
</Properties>
</file>