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72" r:id="rId2"/>
    <p:sldId id="273" r:id="rId3"/>
    <p:sldId id="259" r:id="rId4"/>
    <p:sldId id="285" r:id="rId5"/>
    <p:sldId id="279" r:id="rId6"/>
    <p:sldId id="283" r:id="rId7"/>
    <p:sldId id="286" r:id="rId8"/>
    <p:sldId id="287" r:id="rId9"/>
    <p:sldId id="284" r:id="rId10"/>
    <p:sldId id="289" r:id="rId11"/>
    <p:sldId id="288" r:id="rId12"/>
    <p:sldId id="261" r:id="rId13"/>
    <p:sldId id="290" r:id="rId14"/>
    <p:sldId id="291" r:id="rId15"/>
    <p:sldId id="292" r:id="rId16"/>
    <p:sldId id="293" r:id="rId17"/>
    <p:sldId id="294" r:id="rId18"/>
    <p:sldId id="263" r:id="rId19"/>
    <p:sldId id="264" r:id="rId20"/>
    <p:sldId id="295" r:id="rId21"/>
    <p:sldId id="280" r:id="rId22"/>
    <p:sldId id="281" r:id="rId23"/>
    <p:sldId id="296" r:id="rId24"/>
    <p:sldId id="297" r:id="rId25"/>
    <p:sldId id="298" r:id="rId26"/>
    <p:sldId id="299" r:id="rId27"/>
    <p:sldId id="300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D1D8B7"/>
    <a:srgbClr val="A09D79"/>
    <a:srgbClr val="AD5C4D"/>
    <a:srgbClr val="543E35"/>
    <a:srgbClr val="637700"/>
    <a:srgbClr val="FFF4ED"/>
    <a:srgbClr val="5E6A76"/>
    <a:srgbClr val="000000"/>
    <a:srgbClr val="F8F3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2D7B2D-2980-4DCD-9FE2-98E8CE38D3B4}" v="171" dt="2025-01-16T20:19:42.644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724" y="888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37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may" userId="0b862e406a1ce668" providerId="LiveId" clId="{C12D7B2D-2980-4DCD-9FE2-98E8CE38D3B4}"/>
    <pc:docChg chg="undo redo custSel addSld delSld modSld sldOrd">
      <pc:chgData name="kelly may" userId="0b862e406a1ce668" providerId="LiveId" clId="{C12D7B2D-2980-4DCD-9FE2-98E8CE38D3B4}" dt="2025-01-16T20:19:42.644" v="5531"/>
      <pc:docMkLst>
        <pc:docMk/>
      </pc:docMkLst>
      <pc:sldChg chg="addSp delSp modSp mod modAnim">
        <pc:chgData name="kelly may" userId="0b862e406a1ce668" providerId="LiveId" clId="{C12D7B2D-2980-4DCD-9FE2-98E8CE38D3B4}" dt="2025-01-16T20:13:14.862" v="5442"/>
        <pc:sldMkLst>
          <pc:docMk/>
          <pc:sldMk cId="3435077016" sldId="259"/>
        </pc:sldMkLst>
        <pc:spChg chg="del">
          <ac:chgData name="kelly may" userId="0b862e406a1ce668" providerId="LiveId" clId="{C12D7B2D-2980-4DCD-9FE2-98E8CE38D3B4}" dt="2025-01-16T19:11:24.503" v="5052" actId="478"/>
          <ac:spMkLst>
            <pc:docMk/>
            <pc:sldMk cId="3435077016" sldId="259"/>
            <ac:spMk id="2" creationId="{DA884D8B-635B-7402-1437-04A104C24B54}"/>
          </ac:spMkLst>
        </pc:spChg>
        <pc:spChg chg="del mod">
          <ac:chgData name="kelly may" userId="0b862e406a1ce668" providerId="LiveId" clId="{C12D7B2D-2980-4DCD-9FE2-98E8CE38D3B4}" dt="2025-01-16T19:11:22.757" v="5051" actId="478"/>
          <ac:spMkLst>
            <pc:docMk/>
            <pc:sldMk cId="3435077016" sldId="259"/>
            <ac:spMk id="3" creationId="{FAD9BE9C-B5EA-5DA0-9156-6E05D3882992}"/>
          </ac:spMkLst>
        </pc:spChg>
        <pc:spChg chg="add mod">
          <ac:chgData name="kelly may" userId="0b862e406a1ce668" providerId="LiveId" clId="{C12D7B2D-2980-4DCD-9FE2-98E8CE38D3B4}" dt="2025-01-05T17:51:40.519" v="65" actId="20577"/>
          <ac:spMkLst>
            <pc:docMk/>
            <pc:sldMk cId="3435077016" sldId="259"/>
            <ac:spMk id="5" creationId="{6EE949F6-2C9B-0FEB-779D-A1DA91F717ED}"/>
          </ac:spMkLst>
        </pc:spChg>
        <pc:spChg chg="add mod">
          <ac:chgData name="kelly may" userId="0b862e406a1ce668" providerId="LiveId" clId="{C12D7B2D-2980-4DCD-9FE2-98E8CE38D3B4}" dt="2025-01-16T19:11:16.947" v="5049" actId="27636"/>
          <ac:spMkLst>
            <pc:docMk/>
            <pc:sldMk cId="3435077016" sldId="259"/>
            <ac:spMk id="7" creationId="{ABF996C2-2576-0152-1BA6-6D768B68BD16}"/>
          </ac:spMkLst>
        </pc:spChg>
        <pc:spChg chg="mod">
          <ac:chgData name="kelly may" userId="0b862e406a1ce668" providerId="LiveId" clId="{C12D7B2D-2980-4DCD-9FE2-98E8CE38D3B4}" dt="2025-01-16T19:10:59.160" v="5042" actId="2711"/>
          <ac:spMkLst>
            <pc:docMk/>
            <pc:sldMk cId="3435077016" sldId="259"/>
            <ac:spMk id="26" creationId="{70BA96D9-2E56-3DBD-6315-048A1B2800FB}"/>
          </ac:spMkLst>
        </pc:spChg>
        <pc:picChg chg="add mod ord">
          <ac:chgData name="kelly may" userId="0b862e406a1ce668" providerId="LiveId" clId="{C12D7B2D-2980-4DCD-9FE2-98E8CE38D3B4}" dt="2025-01-06T16:17:06.129" v="105" actId="1076"/>
          <ac:picMkLst>
            <pc:docMk/>
            <pc:sldMk cId="3435077016" sldId="259"/>
            <ac:picMk id="11" creationId="{3BE743FB-35C5-0CD0-2AC6-0217AF6C7163}"/>
          </ac:picMkLst>
        </pc:picChg>
        <pc:picChg chg="add mod">
          <ac:chgData name="kelly may" userId="0b862e406a1ce668" providerId="LiveId" clId="{C12D7B2D-2980-4DCD-9FE2-98E8CE38D3B4}" dt="2025-01-06T16:16:48.146" v="100" actId="1076"/>
          <ac:picMkLst>
            <pc:docMk/>
            <pc:sldMk cId="3435077016" sldId="259"/>
            <ac:picMk id="13" creationId="{C3AE15C1-835C-DECA-39AB-D54871D7E780}"/>
          </ac:picMkLst>
        </pc:picChg>
      </pc:sldChg>
      <pc:sldChg chg="addSp delSp modSp add del mod ord modAnim">
        <pc:chgData name="kelly may" userId="0b862e406a1ce668" providerId="LiveId" clId="{C12D7B2D-2980-4DCD-9FE2-98E8CE38D3B4}" dt="2025-01-16T20:15:54.057" v="5481"/>
        <pc:sldMkLst>
          <pc:docMk/>
          <pc:sldMk cId="1699088621" sldId="261"/>
        </pc:sldMkLst>
        <pc:spChg chg="add mod">
          <ac:chgData name="kelly may" userId="0b862e406a1ce668" providerId="LiveId" clId="{C12D7B2D-2980-4DCD-9FE2-98E8CE38D3B4}" dt="2025-01-16T18:21:18.528" v="2999" actId="1076"/>
          <ac:spMkLst>
            <pc:docMk/>
            <pc:sldMk cId="1699088621" sldId="261"/>
            <ac:spMk id="2" creationId="{56DE1BAE-1CE9-4C36-182C-E4B4C99AB4E2}"/>
          </ac:spMkLst>
        </pc:spChg>
        <pc:spChg chg="add mod">
          <ac:chgData name="kelly may" userId="0b862e406a1ce668" providerId="LiveId" clId="{C12D7B2D-2980-4DCD-9FE2-98E8CE38D3B4}" dt="2025-01-16T18:21:22.683" v="3001" actId="1076"/>
          <ac:spMkLst>
            <pc:docMk/>
            <pc:sldMk cId="1699088621" sldId="261"/>
            <ac:spMk id="3" creationId="{655AEA32-85E9-00DF-6536-FB248DC252B8}"/>
          </ac:spMkLst>
        </pc:spChg>
        <pc:spChg chg="mod">
          <ac:chgData name="kelly may" userId="0b862e406a1ce668" providerId="LiveId" clId="{C12D7B2D-2980-4DCD-9FE2-98E8CE38D3B4}" dt="2025-01-16T19:21:52.042" v="5358" actId="1076"/>
          <ac:spMkLst>
            <pc:docMk/>
            <pc:sldMk cId="1699088621" sldId="261"/>
            <ac:spMk id="4" creationId="{BCD1D6FF-1122-B11D-0CE3-E62BA27376FA}"/>
          </ac:spMkLst>
        </pc:spChg>
        <pc:spChg chg="del mod">
          <ac:chgData name="kelly may" userId="0b862e406a1ce668" providerId="LiveId" clId="{C12D7B2D-2980-4DCD-9FE2-98E8CE38D3B4}" dt="2025-01-16T18:53:59.135" v="4770" actId="478"/>
          <ac:spMkLst>
            <pc:docMk/>
            <pc:sldMk cId="1699088621" sldId="261"/>
            <ac:spMk id="5" creationId="{623087F1-0A22-4E04-6B3F-B1DDA246A111}"/>
          </ac:spMkLst>
        </pc:spChg>
        <pc:spChg chg="del mod">
          <ac:chgData name="kelly may" userId="0b862e406a1ce668" providerId="LiveId" clId="{C12D7B2D-2980-4DCD-9FE2-98E8CE38D3B4}" dt="2025-01-16T18:21:02.054" v="2994" actId="478"/>
          <ac:spMkLst>
            <pc:docMk/>
            <pc:sldMk cId="1699088621" sldId="261"/>
            <ac:spMk id="6" creationId="{08AEC6AD-91C4-A9B3-08FF-0157BE690C24}"/>
          </ac:spMkLst>
        </pc:spChg>
        <pc:spChg chg="del">
          <ac:chgData name="kelly may" userId="0b862e406a1ce668" providerId="LiveId" clId="{C12D7B2D-2980-4DCD-9FE2-98E8CE38D3B4}" dt="2025-01-16T18:53:56.715" v="4768" actId="478"/>
          <ac:spMkLst>
            <pc:docMk/>
            <pc:sldMk cId="1699088621" sldId="261"/>
            <ac:spMk id="7" creationId="{8FD92B98-444C-00D2-3246-91E7E1BFB673}"/>
          </ac:spMkLst>
        </pc:spChg>
        <pc:picChg chg="add mod">
          <ac:chgData name="kelly may" userId="0b862e406a1ce668" providerId="LiveId" clId="{C12D7B2D-2980-4DCD-9FE2-98E8CE38D3B4}" dt="2025-01-16T18:21:15.632" v="2998" actId="1076"/>
          <ac:picMkLst>
            <pc:docMk/>
            <pc:sldMk cId="1699088621" sldId="261"/>
            <ac:picMk id="10" creationId="{8C0AC4F7-8828-70B8-F733-8F43A9CA3246}"/>
          </ac:picMkLst>
        </pc:picChg>
        <pc:picChg chg="add mod">
          <ac:chgData name="kelly may" userId="0b862e406a1ce668" providerId="LiveId" clId="{C12D7B2D-2980-4DCD-9FE2-98E8CE38D3B4}" dt="2025-01-16T18:21:23.768" v="3002" actId="1076"/>
          <ac:picMkLst>
            <pc:docMk/>
            <pc:sldMk cId="1699088621" sldId="261"/>
            <ac:picMk id="12" creationId="{59DFA788-A487-04DF-DFB4-B2A4A6207D24}"/>
          </ac:picMkLst>
        </pc:picChg>
        <pc:picChg chg="add mod">
          <ac:chgData name="kelly may" userId="0b862e406a1ce668" providerId="LiveId" clId="{C12D7B2D-2980-4DCD-9FE2-98E8CE38D3B4}" dt="2025-01-16T19:21:54.573" v="5359" actId="1076"/>
          <ac:picMkLst>
            <pc:docMk/>
            <pc:sldMk cId="1699088621" sldId="261"/>
            <ac:picMk id="14" creationId="{BAD74F2A-FE1C-69D1-F626-CB4E2C5F4A0F}"/>
          </ac:picMkLst>
        </pc:picChg>
      </pc:sldChg>
      <pc:sldChg chg="modSp del mod ord">
        <pc:chgData name="kelly may" userId="0b862e406a1ce668" providerId="LiveId" clId="{C12D7B2D-2980-4DCD-9FE2-98E8CE38D3B4}" dt="2025-01-16T17:52:35.273" v="2471" actId="2696"/>
        <pc:sldMkLst>
          <pc:docMk/>
          <pc:sldMk cId="2752853293" sldId="262"/>
        </pc:sldMkLst>
      </pc:sldChg>
      <pc:sldChg chg="addSp delSp modSp mod modAnim">
        <pc:chgData name="kelly may" userId="0b862e406a1ce668" providerId="LiveId" clId="{C12D7B2D-2980-4DCD-9FE2-98E8CE38D3B4}" dt="2025-01-16T20:18:47.712" v="5518"/>
        <pc:sldMkLst>
          <pc:docMk/>
          <pc:sldMk cId="1096717490" sldId="263"/>
        </pc:sldMkLst>
        <pc:spChg chg="del">
          <ac:chgData name="kelly may" userId="0b862e406a1ce668" providerId="LiveId" clId="{C12D7B2D-2980-4DCD-9FE2-98E8CE38D3B4}" dt="2025-01-16T18:54:31.693" v="4781" actId="478"/>
          <ac:spMkLst>
            <pc:docMk/>
            <pc:sldMk cId="1096717490" sldId="263"/>
            <ac:spMk id="2" creationId="{E9350B43-2FC6-DBFA-2920-C8265C1C6A48}"/>
          </ac:spMkLst>
        </pc:spChg>
        <pc:spChg chg="del">
          <ac:chgData name="kelly may" userId="0b862e406a1ce668" providerId="LiveId" clId="{C12D7B2D-2980-4DCD-9FE2-98E8CE38D3B4}" dt="2025-01-16T18:54:33.026" v="4782" actId="478"/>
          <ac:spMkLst>
            <pc:docMk/>
            <pc:sldMk cId="1096717490" sldId="263"/>
            <ac:spMk id="3" creationId="{B1EFDBE1-8C88-4D39-6BA3-537373DFA091}"/>
          </ac:spMkLst>
        </pc:spChg>
        <pc:spChg chg="add del mod">
          <ac:chgData name="kelly may" userId="0b862e406a1ce668" providerId="LiveId" clId="{C12D7B2D-2980-4DCD-9FE2-98E8CE38D3B4}" dt="2025-01-16T18:50:22.135" v="4699" actId="478"/>
          <ac:spMkLst>
            <pc:docMk/>
            <pc:sldMk cId="1096717490" sldId="263"/>
            <ac:spMk id="6" creationId="{1B748EAB-EE5C-33C2-A191-02DDCB8E67F7}"/>
          </ac:spMkLst>
        </pc:spChg>
        <pc:spChg chg="add del mod">
          <ac:chgData name="kelly may" userId="0b862e406a1ce668" providerId="LiveId" clId="{C12D7B2D-2980-4DCD-9FE2-98E8CE38D3B4}" dt="2025-01-16T18:50:22.825" v="4700" actId="478"/>
          <ac:spMkLst>
            <pc:docMk/>
            <pc:sldMk cId="1096717490" sldId="263"/>
            <ac:spMk id="8" creationId="{9B2E44AE-022D-9543-43D9-743E60B9FF83}"/>
          </ac:spMkLst>
        </pc:spChg>
        <pc:spChg chg="del">
          <ac:chgData name="kelly may" userId="0b862e406a1ce668" providerId="LiveId" clId="{C12D7B2D-2980-4DCD-9FE2-98E8CE38D3B4}" dt="2025-01-16T18:50:18.320" v="4697" actId="478"/>
          <ac:spMkLst>
            <pc:docMk/>
            <pc:sldMk cId="1096717490" sldId="263"/>
            <ac:spMk id="14" creationId="{F5768EFB-B317-47EA-C969-D365EB136882}"/>
          </ac:spMkLst>
        </pc:spChg>
        <pc:spChg chg="add mod">
          <ac:chgData name="kelly may" userId="0b862e406a1ce668" providerId="LiveId" clId="{C12D7B2D-2980-4DCD-9FE2-98E8CE38D3B4}" dt="2025-01-16T18:51:18.651" v="4710" actId="1076"/>
          <ac:spMkLst>
            <pc:docMk/>
            <pc:sldMk cId="1096717490" sldId="263"/>
            <ac:spMk id="15" creationId="{ADFBF43E-92FE-E306-6FAE-5C927F367012}"/>
          </ac:spMkLst>
        </pc:spChg>
        <pc:spChg chg="del">
          <ac:chgData name="kelly may" userId="0b862e406a1ce668" providerId="LiveId" clId="{C12D7B2D-2980-4DCD-9FE2-98E8CE38D3B4}" dt="2025-01-16T18:50:20.282" v="4698" actId="478"/>
          <ac:spMkLst>
            <pc:docMk/>
            <pc:sldMk cId="1096717490" sldId="263"/>
            <ac:spMk id="16" creationId="{BB801EE7-C3C0-5B30-EB9B-2C995032EE99}"/>
          </ac:spMkLst>
        </pc:spChg>
        <pc:spChg chg="add mod">
          <ac:chgData name="kelly may" userId="0b862e406a1ce668" providerId="LiveId" clId="{C12D7B2D-2980-4DCD-9FE2-98E8CE38D3B4}" dt="2025-01-16T18:51:35.765" v="4721" actId="1076"/>
          <ac:spMkLst>
            <pc:docMk/>
            <pc:sldMk cId="1096717490" sldId="263"/>
            <ac:spMk id="17" creationId="{D3F4567E-605F-0F74-F496-CFED495769CB}"/>
          </ac:spMkLst>
        </pc:spChg>
        <pc:spChg chg="add mod">
          <ac:chgData name="kelly may" userId="0b862e406a1ce668" providerId="LiveId" clId="{C12D7B2D-2980-4DCD-9FE2-98E8CE38D3B4}" dt="2025-01-16T18:53:18.621" v="4764" actId="1076"/>
          <ac:spMkLst>
            <pc:docMk/>
            <pc:sldMk cId="1096717490" sldId="263"/>
            <ac:spMk id="18" creationId="{6195DD64-79F0-9733-921D-AC78656E8B62}"/>
          </ac:spMkLst>
        </pc:spChg>
        <pc:spChg chg="add mod">
          <ac:chgData name="kelly may" userId="0b862e406a1ce668" providerId="LiveId" clId="{C12D7B2D-2980-4DCD-9FE2-98E8CE38D3B4}" dt="2025-01-16T18:51:27.400" v="4717" actId="1076"/>
          <ac:spMkLst>
            <pc:docMk/>
            <pc:sldMk cId="1096717490" sldId="263"/>
            <ac:spMk id="19" creationId="{F3AC7E33-705A-BDD2-5C1F-C54C02AFBB12}"/>
          </ac:spMkLst>
        </pc:spChg>
        <pc:spChg chg="add mod">
          <ac:chgData name="kelly may" userId="0b862e406a1ce668" providerId="LiveId" clId="{C12D7B2D-2980-4DCD-9FE2-98E8CE38D3B4}" dt="2025-01-16T18:51:22.930" v="4715" actId="1076"/>
          <ac:spMkLst>
            <pc:docMk/>
            <pc:sldMk cId="1096717490" sldId="263"/>
            <ac:spMk id="20" creationId="{F75A7B9C-DDF6-B551-01F1-50FAAFC58C64}"/>
          </ac:spMkLst>
        </pc:spChg>
        <pc:spChg chg="add mod">
          <ac:chgData name="kelly may" userId="0b862e406a1ce668" providerId="LiveId" clId="{C12D7B2D-2980-4DCD-9FE2-98E8CE38D3B4}" dt="2025-01-16T18:51:56.582" v="4731" actId="1076"/>
          <ac:spMkLst>
            <pc:docMk/>
            <pc:sldMk cId="1096717490" sldId="263"/>
            <ac:spMk id="21" creationId="{B865AF80-2D2B-23A0-7D9B-FD72B73BEECF}"/>
          </ac:spMkLst>
        </pc:spChg>
        <pc:spChg chg="add mod">
          <ac:chgData name="kelly may" userId="0b862e406a1ce668" providerId="LiveId" clId="{C12D7B2D-2980-4DCD-9FE2-98E8CE38D3B4}" dt="2025-01-16T18:51:48.184" v="4728" actId="1076"/>
          <ac:spMkLst>
            <pc:docMk/>
            <pc:sldMk cId="1096717490" sldId="263"/>
            <ac:spMk id="22" creationId="{1EBDF0B5-0917-86D8-C020-83D080D1B415}"/>
          </ac:spMkLst>
        </pc:spChg>
        <pc:spChg chg="add mod">
          <ac:chgData name="kelly may" userId="0b862e406a1ce668" providerId="LiveId" clId="{C12D7B2D-2980-4DCD-9FE2-98E8CE38D3B4}" dt="2025-01-16T18:52:37.479" v="4751" actId="1076"/>
          <ac:spMkLst>
            <pc:docMk/>
            <pc:sldMk cId="1096717490" sldId="263"/>
            <ac:spMk id="23" creationId="{021E4BA7-3C3C-EF64-6AD0-D3593810B47D}"/>
          </ac:spMkLst>
        </pc:spChg>
        <pc:spChg chg="add mod">
          <ac:chgData name="kelly may" userId="0b862e406a1ce668" providerId="LiveId" clId="{C12D7B2D-2980-4DCD-9FE2-98E8CE38D3B4}" dt="2025-01-16T18:52:45.796" v="4755" actId="1076"/>
          <ac:spMkLst>
            <pc:docMk/>
            <pc:sldMk cId="1096717490" sldId="263"/>
            <ac:spMk id="24" creationId="{752A297E-8BFA-F855-C29C-0C198A25FF2B}"/>
          </ac:spMkLst>
        </pc:spChg>
        <pc:spChg chg="add mod">
          <ac:chgData name="kelly may" userId="0b862e406a1ce668" providerId="LiveId" clId="{C12D7B2D-2980-4DCD-9FE2-98E8CE38D3B4}" dt="2025-01-16T18:52:42.878" v="4754" actId="1076"/>
          <ac:spMkLst>
            <pc:docMk/>
            <pc:sldMk cId="1096717490" sldId="263"/>
            <ac:spMk id="25" creationId="{8331630B-CB75-87DD-348C-1925EA3ED1FF}"/>
          </ac:spMkLst>
        </pc:spChg>
        <pc:spChg chg="add mod">
          <ac:chgData name="kelly may" userId="0b862e406a1ce668" providerId="LiveId" clId="{C12D7B2D-2980-4DCD-9FE2-98E8CE38D3B4}" dt="2025-01-16T18:53:01.358" v="4759" actId="1076"/>
          <ac:spMkLst>
            <pc:docMk/>
            <pc:sldMk cId="1096717490" sldId="263"/>
            <ac:spMk id="26" creationId="{B368AFBF-B38C-5C50-048F-0812B2C7E4DB}"/>
          </ac:spMkLst>
        </pc:spChg>
        <pc:spChg chg="add mod">
          <ac:chgData name="kelly may" userId="0b862e406a1ce668" providerId="LiveId" clId="{C12D7B2D-2980-4DCD-9FE2-98E8CE38D3B4}" dt="2025-01-16T18:52:51.050" v="4758" actId="1076"/>
          <ac:spMkLst>
            <pc:docMk/>
            <pc:sldMk cId="1096717490" sldId="263"/>
            <ac:spMk id="27" creationId="{F2929283-6876-425E-6280-AA057DC1FCFB}"/>
          </ac:spMkLst>
        </pc:spChg>
        <pc:spChg chg="add mod">
          <ac:chgData name="kelly may" userId="0b862e406a1ce668" providerId="LiveId" clId="{C12D7B2D-2980-4DCD-9FE2-98E8CE38D3B4}" dt="2025-01-16T18:53:08.640" v="4761" actId="1076"/>
          <ac:spMkLst>
            <pc:docMk/>
            <pc:sldMk cId="1096717490" sldId="263"/>
            <ac:spMk id="28" creationId="{00F7E4B9-8619-6DBC-CFC6-DB75EA2813EA}"/>
          </ac:spMkLst>
        </pc:spChg>
        <pc:spChg chg="add mod">
          <ac:chgData name="kelly may" userId="0b862e406a1ce668" providerId="LiveId" clId="{C12D7B2D-2980-4DCD-9FE2-98E8CE38D3B4}" dt="2025-01-16T18:53:20.348" v="4765" actId="1076"/>
          <ac:spMkLst>
            <pc:docMk/>
            <pc:sldMk cId="1096717490" sldId="263"/>
            <ac:spMk id="29" creationId="{B6D66646-0F15-3A76-042E-EB937866152E}"/>
          </ac:spMkLst>
        </pc:spChg>
        <pc:spChg chg="add mod">
          <ac:chgData name="kelly may" userId="0b862e406a1ce668" providerId="LiveId" clId="{C12D7B2D-2980-4DCD-9FE2-98E8CE38D3B4}" dt="2025-01-16T20:18:17.340" v="5516" actId="571"/>
          <ac:spMkLst>
            <pc:docMk/>
            <pc:sldMk cId="1096717490" sldId="263"/>
            <ac:spMk id="30" creationId="{A3DCDEA7-AE3A-B2EE-4A23-1A92CA615BB3}"/>
          </ac:spMkLst>
        </pc:spChg>
        <pc:spChg chg="add mod">
          <ac:chgData name="kelly may" userId="0b862e406a1ce668" providerId="LiveId" clId="{C12D7B2D-2980-4DCD-9FE2-98E8CE38D3B4}" dt="2025-01-16T20:18:17.340" v="5516" actId="571"/>
          <ac:spMkLst>
            <pc:docMk/>
            <pc:sldMk cId="1096717490" sldId="263"/>
            <ac:spMk id="31" creationId="{AC4F0175-D8CB-4FA1-D29A-ABF1817EE6C8}"/>
          </ac:spMkLst>
        </pc:spChg>
        <pc:spChg chg="add mod">
          <ac:chgData name="kelly may" userId="0b862e406a1ce668" providerId="LiveId" clId="{C12D7B2D-2980-4DCD-9FE2-98E8CE38D3B4}" dt="2025-01-16T20:18:17.340" v="5516" actId="571"/>
          <ac:spMkLst>
            <pc:docMk/>
            <pc:sldMk cId="1096717490" sldId="263"/>
            <ac:spMk id="32" creationId="{CA8257A4-4303-D38F-F63F-7163C6464055}"/>
          </ac:spMkLst>
        </pc:spChg>
        <pc:spChg chg="add mod">
          <ac:chgData name="kelly may" userId="0b862e406a1ce668" providerId="LiveId" clId="{C12D7B2D-2980-4DCD-9FE2-98E8CE38D3B4}" dt="2025-01-16T20:18:17.340" v="5516" actId="571"/>
          <ac:spMkLst>
            <pc:docMk/>
            <pc:sldMk cId="1096717490" sldId="263"/>
            <ac:spMk id="33" creationId="{A92E9164-480C-4650-D588-F0E5152F8F54}"/>
          </ac:spMkLst>
        </pc:spChg>
        <pc:picChg chg="add mod">
          <ac:chgData name="kelly may" userId="0b862e406a1ce668" providerId="LiveId" clId="{C12D7B2D-2980-4DCD-9FE2-98E8CE38D3B4}" dt="2025-01-16T20:17:52.332" v="5510" actId="1076"/>
          <ac:picMkLst>
            <pc:docMk/>
            <pc:sldMk cId="1096717490" sldId="263"/>
            <ac:picMk id="9" creationId="{5F074177-0018-5814-DCC3-2036E7CC5270}"/>
          </ac:picMkLst>
        </pc:picChg>
        <pc:picChg chg="add mod">
          <ac:chgData name="kelly may" userId="0b862e406a1ce668" providerId="LiveId" clId="{C12D7B2D-2980-4DCD-9FE2-98E8CE38D3B4}" dt="2025-01-16T18:50:36.228" v="4703" actId="1076"/>
          <ac:picMkLst>
            <pc:docMk/>
            <pc:sldMk cId="1096717490" sldId="263"/>
            <ac:picMk id="10" creationId="{F8B1BB64-8376-A0B2-8618-1E6D10AEBE3C}"/>
          </ac:picMkLst>
        </pc:picChg>
        <pc:picChg chg="add mod">
          <ac:chgData name="kelly may" userId="0b862e406a1ce668" providerId="LiveId" clId="{C12D7B2D-2980-4DCD-9FE2-98E8CE38D3B4}" dt="2025-01-16T18:50:36.228" v="4703" actId="1076"/>
          <ac:picMkLst>
            <pc:docMk/>
            <pc:sldMk cId="1096717490" sldId="263"/>
            <ac:picMk id="11" creationId="{EE9F79E9-E623-EFCD-28EB-991DBD38155B}"/>
          </ac:picMkLst>
        </pc:picChg>
        <pc:picChg chg="add mod">
          <ac:chgData name="kelly may" userId="0b862e406a1ce668" providerId="LiveId" clId="{C12D7B2D-2980-4DCD-9FE2-98E8CE38D3B4}" dt="2025-01-16T18:50:54.810" v="4706" actId="1076"/>
          <ac:picMkLst>
            <pc:docMk/>
            <pc:sldMk cId="1096717490" sldId="263"/>
            <ac:picMk id="12" creationId="{142692DD-EC0D-A4B8-2920-4414DD5AE9BC}"/>
          </ac:picMkLst>
        </pc:picChg>
        <pc:picChg chg="add mod">
          <ac:chgData name="kelly may" userId="0b862e406a1ce668" providerId="LiveId" clId="{C12D7B2D-2980-4DCD-9FE2-98E8CE38D3B4}" dt="2025-01-16T18:52:31.082" v="4748" actId="1076"/>
          <ac:picMkLst>
            <pc:docMk/>
            <pc:sldMk cId="1096717490" sldId="263"/>
            <ac:picMk id="13" creationId="{DB717AD4-3F0B-D1EF-1D6B-81C43553C3B7}"/>
          </ac:picMkLst>
        </pc:picChg>
      </pc:sldChg>
      <pc:sldChg chg="addSp delSp modSp mod modAnim">
        <pc:chgData name="kelly may" userId="0b862e406a1ce668" providerId="LiveId" clId="{C12D7B2D-2980-4DCD-9FE2-98E8CE38D3B4}" dt="2025-01-16T20:19:06.956" v="5523"/>
        <pc:sldMkLst>
          <pc:docMk/>
          <pc:sldMk cId="1002104821" sldId="264"/>
        </pc:sldMkLst>
        <pc:spChg chg="del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2" creationId="{EB170A85-84B6-5E89-7F16-4811AE5FD44B}"/>
          </ac:spMkLst>
        </pc:spChg>
        <pc:spChg chg="del">
          <ac:chgData name="kelly may" userId="0b862e406a1ce668" providerId="LiveId" clId="{C12D7B2D-2980-4DCD-9FE2-98E8CE38D3B4}" dt="2025-01-16T18:53:44.896" v="4766" actId="478"/>
          <ac:spMkLst>
            <pc:docMk/>
            <pc:sldMk cId="1002104821" sldId="264"/>
            <ac:spMk id="4" creationId="{9099A4E0-99CC-34E8-536B-35867E7C5AF2}"/>
          </ac:spMkLst>
        </pc:spChg>
        <pc:spChg chg="del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6" creationId="{3F0D2C4C-A0E2-4004-AF18-C73540D73AE9}"/>
          </ac:spMkLst>
        </pc:spChg>
        <pc:spChg chg="add del mod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10" creationId="{374F1031-F0F5-980C-0BE0-CD7C40959EFA}"/>
          </ac:spMkLst>
        </pc:spChg>
        <pc:spChg chg="add del mod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12" creationId="{08D9E6B8-17C9-748E-237D-FE12CC81F0F1}"/>
          </ac:spMkLst>
        </pc:spChg>
        <pc:spChg chg="del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16" creationId="{C28A9316-F3E2-9A51-38FA-0FB392BBFA13}"/>
          </ac:spMkLst>
        </pc:spChg>
        <pc:spChg chg="add del mod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18" creationId="{C3C7A92C-280B-00B5-E09E-4E80A0471527}"/>
          </ac:spMkLst>
        </pc:spChg>
        <pc:spChg chg="del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22" creationId="{28AB19FB-4A2A-1043-C071-8FEEF69E4281}"/>
          </ac:spMkLst>
        </pc:spChg>
        <pc:spChg chg="del">
          <ac:chgData name="kelly may" userId="0b862e406a1ce668" providerId="LiveId" clId="{C12D7B2D-2980-4DCD-9FE2-98E8CE38D3B4}" dt="2025-01-16T18:53:44.896" v="4766" actId="478"/>
          <ac:spMkLst>
            <pc:docMk/>
            <pc:sldMk cId="1002104821" sldId="264"/>
            <ac:spMk id="26" creationId="{F237C2FF-8AE7-02AF-7E17-D62F80F65FAA}"/>
          </ac:spMkLst>
        </pc:spChg>
        <pc:spChg chg="del">
          <ac:chgData name="kelly may" userId="0b862e406a1ce668" providerId="LiveId" clId="{C12D7B2D-2980-4DCD-9FE2-98E8CE38D3B4}" dt="2025-01-16T18:53:44.896" v="4766" actId="478"/>
          <ac:spMkLst>
            <pc:docMk/>
            <pc:sldMk cId="1002104821" sldId="264"/>
            <ac:spMk id="30" creationId="{7E1DA776-AFFE-AE39-7F7B-59EB501D7E5F}"/>
          </ac:spMkLst>
        </pc:spChg>
        <pc:spChg chg="add del mod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33" creationId="{70C75DCB-B52B-160F-3422-0394EF4F8914}"/>
          </ac:spMkLst>
        </pc:spChg>
        <pc:spChg chg="del">
          <ac:chgData name="kelly may" userId="0b862e406a1ce668" providerId="LiveId" clId="{C12D7B2D-2980-4DCD-9FE2-98E8CE38D3B4}" dt="2025-01-16T18:53:44.896" v="4766" actId="478"/>
          <ac:spMkLst>
            <pc:docMk/>
            <pc:sldMk cId="1002104821" sldId="264"/>
            <ac:spMk id="34" creationId="{20510531-78E7-6DD4-B8ED-F8484240C2E1}"/>
          </ac:spMkLst>
        </pc:spChg>
        <pc:spChg chg="add del mod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36" creationId="{914E152A-DFFF-14CF-DE5F-5354423259A8}"/>
          </ac:spMkLst>
        </pc:spChg>
        <pc:spChg chg="del">
          <ac:chgData name="kelly may" userId="0b862e406a1ce668" providerId="LiveId" clId="{C12D7B2D-2980-4DCD-9FE2-98E8CE38D3B4}" dt="2025-01-16T18:53:44.896" v="4766" actId="478"/>
          <ac:spMkLst>
            <pc:docMk/>
            <pc:sldMk cId="1002104821" sldId="264"/>
            <ac:spMk id="38" creationId="{BE14C3C8-CE39-133E-31F8-E2A69DFA914D}"/>
          </ac:spMkLst>
        </pc:spChg>
        <pc:spChg chg="del">
          <ac:chgData name="kelly may" userId="0b862e406a1ce668" providerId="LiveId" clId="{C12D7B2D-2980-4DCD-9FE2-98E8CE38D3B4}" dt="2025-01-16T18:53:47.013" v="4767" actId="478"/>
          <ac:spMkLst>
            <pc:docMk/>
            <pc:sldMk cId="1002104821" sldId="264"/>
            <ac:spMk id="39" creationId="{D3C6FCC3-896F-1A20-0BC5-7CCDE5374BC2}"/>
          </ac:spMkLst>
        </pc:spChg>
        <pc:spChg chg="add mod">
          <ac:chgData name="kelly may" userId="0b862e406a1ce668" providerId="LiveId" clId="{C12D7B2D-2980-4DCD-9FE2-98E8CE38D3B4}" dt="2025-01-16T18:58:24.662" v="4897" actId="1076"/>
          <ac:spMkLst>
            <pc:docMk/>
            <pc:sldMk cId="1002104821" sldId="264"/>
            <ac:spMk id="40" creationId="{0568ED61-F335-9EBD-E563-F70C6627AEB9}"/>
          </ac:spMkLst>
        </pc:spChg>
        <pc:spChg chg="add mod ord">
          <ac:chgData name="kelly may" userId="0b862e406a1ce668" providerId="LiveId" clId="{C12D7B2D-2980-4DCD-9FE2-98E8CE38D3B4}" dt="2025-01-16T18:58:19.476" v="4896" actId="170"/>
          <ac:spMkLst>
            <pc:docMk/>
            <pc:sldMk cId="1002104821" sldId="264"/>
            <ac:spMk id="42" creationId="{FB743C03-8F2B-5F94-1F6D-1178EECDA75F}"/>
          </ac:spMkLst>
        </pc:spChg>
        <pc:spChg chg="add mod">
          <ac:chgData name="kelly may" userId="0b862e406a1ce668" providerId="LiveId" clId="{C12D7B2D-2980-4DCD-9FE2-98E8CE38D3B4}" dt="2025-01-16T19:12:59.550" v="5057" actId="20577"/>
          <ac:spMkLst>
            <pc:docMk/>
            <pc:sldMk cId="1002104821" sldId="264"/>
            <ac:spMk id="43" creationId="{10C77857-C158-8CA0-9646-B37F407FE36C}"/>
          </ac:spMkLst>
        </pc:spChg>
        <pc:spChg chg="add mod">
          <ac:chgData name="kelly may" userId="0b862e406a1ce668" providerId="LiveId" clId="{C12D7B2D-2980-4DCD-9FE2-98E8CE38D3B4}" dt="2025-01-16T20:18:55.886" v="5519" actId="1076"/>
          <ac:spMkLst>
            <pc:docMk/>
            <pc:sldMk cId="1002104821" sldId="264"/>
            <ac:spMk id="46" creationId="{92F0444D-7D61-A2C3-A3CE-8E883864C556}"/>
          </ac:spMkLst>
        </pc:spChg>
      </pc:sldChg>
      <pc:sldChg chg="del">
        <pc:chgData name="kelly may" userId="0b862e406a1ce668" providerId="LiveId" clId="{C12D7B2D-2980-4DCD-9FE2-98E8CE38D3B4}" dt="2025-01-16T18:58:48.095" v="4898" actId="47"/>
        <pc:sldMkLst>
          <pc:docMk/>
          <pc:sldMk cId="1234133501" sldId="266"/>
        </pc:sldMkLst>
      </pc:sldChg>
      <pc:sldChg chg="del">
        <pc:chgData name="kelly may" userId="0b862e406a1ce668" providerId="LiveId" clId="{C12D7B2D-2980-4DCD-9FE2-98E8CE38D3B4}" dt="2025-01-16T18:58:49.775" v="4899" actId="47"/>
        <pc:sldMkLst>
          <pc:docMk/>
          <pc:sldMk cId="327257719" sldId="267"/>
        </pc:sldMkLst>
      </pc:sldChg>
      <pc:sldChg chg="del">
        <pc:chgData name="kelly may" userId="0b862e406a1ce668" providerId="LiveId" clId="{C12D7B2D-2980-4DCD-9FE2-98E8CE38D3B4}" dt="2025-01-16T18:58:51.612" v="4900" actId="47"/>
        <pc:sldMkLst>
          <pc:docMk/>
          <pc:sldMk cId="2759600390" sldId="268"/>
        </pc:sldMkLst>
      </pc:sldChg>
      <pc:sldChg chg="modSp mod modTransition modAnim">
        <pc:chgData name="kelly may" userId="0b862e406a1ce668" providerId="LiveId" clId="{C12D7B2D-2980-4DCD-9FE2-98E8CE38D3B4}" dt="2025-01-16T20:12:51.290" v="5437"/>
        <pc:sldMkLst>
          <pc:docMk/>
          <pc:sldMk cId="417536504" sldId="272"/>
        </pc:sldMkLst>
        <pc:spChg chg="mod">
          <ac:chgData name="kelly may" userId="0b862e406a1ce668" providerId="LiveId" clId="{C12D7B2D-2980-4DCD-9FE2-98E8CE38D3B4}" dt="2025-01-16T19:25:47.132" v="5384" actId="2711"/>
          <ac:spMkLst>
            <pc:docMk/>
            <pc:sldMk cId="417536504" sldId="272"/>
            <ac:spMk id="2" creationId="{43B8BB83-CA62-C813-5584-9F9C32557A2B}"/>
          </ac:spMkLst>
        </pc:spChg>
        <pc:spChg chg="mod">
          <ac:chgData name="kelly may" userId="0b862e406a1ce668" providerId="LiveId" clId="{C12D7B2D-2980-4DCD-9FE2-98E8CE38D3B4}" dt="2025-01-16T19:25:39.306" v="5381" actId="2711"/>
          <ac:spMkLst>
            <pc:docMk/>
            <pc:sldMk cId="417536504" sldId="272"/>
            <ac:spMk id="3" creationId="{CA0D2251-7AFE-1B36-778C-D116EDBB7FDE}"/>
          </ac:spMkLst>
        </pc:spChg>
      </pc:sldChg>
      <pc:sldChg chg="modSp mod modAnim">
        <pc:chgData name="kelly may" userId="0b862e406a1ce668" providerId="LiveId" clId="{C12D7B2D-2980-4DCD-9FE2-98E8CE38D3B4}" dt="2025-01-16T20:13:07.416" v="5440"/>
        <pc:sldMkLst>
          <pc:docMk/>
          <pc:sldMk cId="3474133943" sldId="273"/>
        </pc:sldMkLst>
        <pc:spChg chg="mod">
          <ac:chgData name="kelly may" userId="0b862e406a1ce668" providerId="LiveId" clId="{C12D7B2D-2980-4DCD-9FE2-98E8CE38D3B4}" dt="2025-01-16T19:16:28.308" v="5241" actId="20577"/>
          <ac:spMkLst>
            <pc:docMk/>
            <pc:sldMk cId="3474133943" sldId="273"/>
            <ac:spMk id="4" creationId="{45878135-3F5C-BB53-0082-122956799B79}"/>
          </ac:spMkLst>
        </pc:spChg>
        <pc:graphicFrameChg chg="mod modGraphic">
          <ac:chgData name="kelly may" userId="0b862e406a1ce668" providerId="LiveId" clId="{C12D7B2D-2980-4DCD-9FE2-98E8CE38D3B4}" dt="2025-01-16T19:16:03.117" v="5236"/>
          <ac:graphicFrameMkLst>
            <pc:docMk/>
            <pc:sldMk cId="3474133943" sldId="273"/>
            <ac:graphicFrameMk id="2" creationId="{14883AB6-E6D8-70A9-3CCB-61E120FC6000}"/>
          </ac:graphicFrameMkLst>
        </pc:graphicFrameChg>
      </pc:sldChg>
      <pc:sldChg chg="modSp del mod ord">
        <pc:chgData name="kelly may" userId="0b862e406a1ce668" providerId="LiveId" clId="{C12D7B2D-2980-4DCD-9FE2-98E8CE38D3B4}" dt="2025-01-16T18:20:09.137" v="2987" actId="47"/>
        <pc:sldMkLst>
          <pc:docMk/>
          <pc:sldMk cId="520000563" sldId="278"/>
        </pc:sldMkLst>
      </pc:sldChg>
      <pc:sldChg chg="addSp delSp modSp mod ord modAnim">
        <pc:chgData name="kelly may" userId="0b862e406a1ce668" providerId="LiveId" clId="{C12D7B2D-2980-4DCD-9FE2-98E8CE38D3B4}" dt="2025-01-16T20:13:49.409" v="5452"/>
        <pc:sldMkLst>
          <pc:docMk/>
          <pc:sldMk cId="1445010188" sldId="279"/>
        </pc:sldMkLst>
        <pc:spChg chg="add del mod">
          <ac:chgData name="kelly may" userId="0b862e406a1ce668" providerId="LiveId" clId="{C12D7B2D-2980-4DCD-9FE2-98E8CE38D3B4}" dt="2025-01-16T17:24:39.364" v="1182" actId="478"/>
          <ac:spMkLst>
            <pc:docMk/>
            <pc:sldMk cId="1445010188" sldId="279"/>
            <ac:spMk id="3" creationId="{95162F57-A365-BF94-17EB-EBDF44D32D55}"/>
          </ac:spMkLst>
        </pc:spChg>
        <pc:spChg chg="add del mod">
          <ac:chgData name="kelly may" userId="0b862e406a1ce668" providerId="LiveId" clId="{C12D7B2D-2980-4DCD-9FE2-98E8CE38D3B4}" dt="2025-01-16T17:24:45.344" v="1188" actId="478"/>
          <ac:spMkLst>
            <pc:docMk/>
            <pc:sldMk cId="1445010188" sldId="279"/>
            <ac:spMk id="5" creationId="{C97459A6-6F02-8C40-0A50-2C5B7C4A964B}"/>
          </ac:spMkLst>
        </pc:spChg>
        <pc:spChg chg="add del mod">
          <ac:chgData name="kelly may" userId="0b862e406a1ce668" providerId="LiveId" clId="{C12D7B2D-2980-4DCD-9FE2-98E8CE38D3B4}" dt="2025-01-16T17:24:47.205" v="1189" actId="478"/>
          <ac:spMkLst>
            <pc:docMk/>
            <pc:sldMk cId="1445010188" sldId="279"/>
            <ac:spMk id="7" creationId="{E1AC6FA6-A0B7-D97B-B400-53257067283F}"/>
          </ac:spMkLst>
        </pc:spChg>
        <pc:spChg chg="add del mod">
          <ac:chgData name="kelly may" userId="0b862e406a1ce668" providerId="LiveId" clId="{C12D7B2D-2980-4DCD-9FE2-98E8CE38D3B4}" dt="2025-01-16T17:24:48.729" v="1191" actId="478"/>
          <ac:spMkLst>
            <pc:docMk/>
            <pc:sldMk cId="1445010188" sldId="279"/>
            <ac:spMk id="9" creationId="{53C642F0-E125-21E9-E8FE-CF2A9DC11B53}"/>
          </ac:spMkLst>
        </pc:spChg>
        <pc:spChg chg="add del mod">
          <ac:chgData name="kelly may" userId="0b862e406a1ce668" providerId="LiveId" clId="{C12D7B2D-2980-4DCD-9FE2-98E8CE38D3B4}" dt="2025-01-16T17:24:56.200" v="1196" actId="478"/>
          <ac:spMkLst>
            <pc:docMk/>
            <pc:sldMk cId="1445010188" sldId="279"/>
            <ac:spMk id="11" creationId="{E865EE8C-9C39-5AE0-5A46-12223FCEF122}"/>
          </ac:spMkLst>
        </pc:spChg>
        <pc:spChg chg="add del mod">
          <ac:chgData name="kelly may" userId="0b862e406a1ce668" providerId="LiveId" clId="{C12D7B2D-2980-4DCD-9FE2-98E8CE38D3B4}" dt="2025-01-16T17:24:58.312" v="1198" actId="478"/>
          <ac:spMkLst>
            <pc:docMk/>
            <pc:sldMk cId="1445010188" sldId="279"/>
            <ac:spMk id="13" creationId="{5417697B-31BF-7B46-0872-858020346F51}"/>
          </ac:spMkLst>
        </pc:spChg>
        <pc:spChg chg="add del mod">
          <ac:chgData name="kelly may" userId="0b862e406a1ce668" providerId="LiveId" clId="{C12D7B2D-2980-4DCD-9FE2-98E8CE38D3B4}" dt="2025-01-16T17:25:01.209" v="1200" actId="478"/>
          <ac:spMkLst>
            <pc:docMk/>
            <pc:sldMk cId="1445010188" sldId="279"/>
            <ac:spMk id="15" creationId="{615CD561-EE24-71A1-0A92-BFAD194887B9}"/>
          </ac:spMkLst>
        </pc:spChg>
        <pc:spChg chg="add del mod">
          <ac:chgData name="kelly may" userId="0b862e406a1ce668" providerId="LiveId" clId="{C12D7B2D-2980-4DCD-9FE2-98E8CE38D3B4}" dt="2025-01-16T17:25:02.473" v="1202" actId="478"/>
          <ac:spMkLst>
            <pc:docMk/>
            <pc:sldMk cId="1445010188" sldId="279"/>
            <ac:spMk id="17" creationId="{F965B276-4965-1533-A28F-A28E41FAE877}"/>
          </ac:spMkLst>
        </pc:spChg>
        <pc:spChg chg="add del mod">
          <ac:chgData name="kelly may" userId="0b862e406a1ce668" providerId="LiveId" clId="{C12D7B2D-2980-4DCD-9FE2-98E8CE38D3B4}" dt="2025-01-16T17:25:04.339" v="1204" actId="478"/>
          <ac:spMkLst>
            <pc:docMk/>
            <pc:sldMk cId="1445010188" sldId="279"/>
            <ac:spMk id="21" creationId="{82DB3246-E1CE-6BA9-787D-8669CBF04EB2}"/>
          </ac:spMkLst>
        </pc:spChg>
        <pc:spChg chg="add del mod">
          <ac:chgData name="kelly may" userId="0b862e406a1ce668" providerId="LiveId" clId="{C12D7B2D-2980-4DCD-9FE2-98E8CE38D3B4}" dt="2025-01-16T17:25:07.621" v="1207" actId="478"/>
          <ac:spMkLst>
            <pc:docMk/>
            <pc:sldMk cId="1445010188" sldId="279"/>
            <ac:spMk id="25" creationId="{2DEDD695-5196-C6DB-EB5E-80ED5C39CB47}"/>
          </ac:spMkLst>
        </pc:spChg>
        <pc:spChg chg="del mod">
          <ac:chgData name="kelly may" userId="0b862e406a1ce668" providerId="LiveId" clId="{C12D7B2D-2980-4DCD-9FE2-98E8CE38D3B4}" dt="2025-01-16T17:24:41.297" v="1185" actId="478"/>
          <ac:spMkLst>
            <pc:docMk/>
            <pc:sldMk cId="1445010188" sldId="279"/>
            <ac:spMk id="26" creationId="{F237C2FF-8AE7-02AF-7E17-D62F80F65FAA}"/>
          </ac:spMkLst>
        </pc:spChg>
        <pc:spChg chg="del">
          <ac:chgData name="kelly may" userId="0b862e406a1ce668" providerId="LiveId" clId="{C12D7B2D-2980-4DCD-9FE2-98E8CE38D3B4}" dt="2025-01-16T17:25:09.398" v="1208" actId="478"/>
          <ac:spMkLst>
            <pc:docMk/>
            <pc:sldMk cId="1445010188" sldId="279"/>
            <ac:spMk id="27" creationId="{00C27F86-4C80-C4F3-6CE8-D40C84F64932}"/>
          </ac:spMkLst>
        </pc:spChg>
        <pc:spChg chg="del">
          <ac:chgData name="kelly may" userId="0b862e406a1ce668" providerId="LiveId" clId="{C12D7B2D-2980-4DCD-9FE2-98E8CE38D3B4}" dt="2025-01-16T17:25:14.537" v="1214" actId="478"/>
          <ac:spMkLst>
            <pc:docMk/>
            <pc:sldMk cId="1445010188" sldId="279"/>
            <ac:spMk id="28" creationId="{437F270A-5AE8-3D7C-4649-C8CE5C3BBE73}"/>
          </ac:spMkLst>
        </pc:spChg>
        <pc:spChg chg="del">
          <ac:chgData name="kelly may" userId="0b862e406a1ce668" providerId="LiveId" clId="{C12D7B2D-2980-4DCD-9FE2-98E8CE38D3B4}" dt="2025-01-16T17:25:18.916" v="1216" actId="478"/>
          <ac:spMkLst>
            <pc:docMk/>
            <pc:sldMk cId="1445010188" sldId="279"/>
            <ac:spMk id="29" creationId="{88C30139-2108-5DD5-D7B5-F4C5CA6CCBF3}"/>
          </ac:spMkLst>
        </pc:spChg>
        <pc:spChg chg="del mod">
          <ac:chgData name="kelly may" userId="0b862e406a1ce668" providerId="LiveId" clId="{C12D7B2D-2980-4DCD-9FE2-98E8CE38D3B4}" dt="2025-01-16T17:24:43.319" v="1187" actId="478"/>
          <ac:spMkLst>
            <pc:docMk/>
            <pc:sldMk cId="1445010188" sldId="279"/>
            <ac:spMk id="30" creationId="{7E1DA776-AFFE-AE39-7F7B-59EB501D7E5F}"/>
          </ac:spMkLst>
        </pc:spChg>
        <pc:spChg chg="del mod">
          <ac:chgData name="kelly may" userId="0b862e406a1ce668" providerId="LiveId" clId="{C12D7B2D-2980-4DCD-9FE2-98E8CE38D3B4}" dt="2025-01-16T17:25:06.598" v="1206" actId="478"/>
          <ac:spMkLst>
            <pc:docMk/>
            <pc:sldMk cId="1445010188" sldId="279"/>
            <ac:spMk id="31" creationId="{1F74C8AB-F847-F58A-7B89-FC1F3E125FB9}"/>
          </ac:spMkLst>
        </pc:spChg>
        <pc:spChg chg="del mod">
          <ac:chgData name="kelly may" userId="0b862e406a1ce668" providerId="LiveId" clId="{C12D7B2D-2980-4DCD-9FE2-98E8CE38D3B4}" dt="2025-01-16T17:25:24.195" v="1219" actId="478"/>
          <ac:spMkLst>
            <pc:docMk/>
            <pc:sldMk cId="1445010188" sldId="279"/>
            <ac:spMk id="32" creationId="{0A4B179D-6ECE-CDC7-80E3-5E1843793A1D}"/>
          </ac:spMkLst>
        </pc:spChg>
        <pc:spChg chg="del">
          <ac:chgData name="kelly may" userId="0b862e406a1ce668" providerId="LiveId" clId="{C12D7B2D-2980-4DCD-9FE2-98E8CE38D3B4}" dt="2025-01-16T17:25:18.916" v="1216" actId="478"/>
          <ac:spMkLst>
            <pc:docMk/>
            <pc:sldMk cId="1445010188" sldId="279"/>
            <ac:spMk id="34" creationId="{20510531-78E7-6DD4-B8ED-F8484240C2E1}"/>
          </ac:spMkLst>
        </pc:spChg>
        <pc:spChg chg="add del mod">
          <ac:chgData name="kelly may" userId="0b862e406a1ce668" providerId="LiveId" clId="{C12D7B2D-2980-4DCD-9FE2-98E8CE38D3B4}" dt="2025-01-16T17:25:10.423" v="1209" actId="478"/>
          <ac:spMkLst>
            <pc:docMk/>
            <pc:sldMk cId="1445010188" sldId="279"/>
            <ac:spMk id="35" creationId="{82F2220A-3D01-24FF-7FD9-BD0E1913C226}"/>
          </ac:spMkLst>
        </pc:spChg>
        <pc:spChg chg="add del mod">
          <ac:chgData name="kelly may" userId="0b862e406a1ce668" providerId="LiveId" clId="{C12D7B2D-2980-4DCD-9FE2-98E8CE38D3B4}" dt="2025-01-16T17:25:12.130" v="1211" actId="478"/>
          <ac:spMkLst>
            <pc:docMk/>
            <pc:sldMk cId="1445010188" sldId="279"/>
            <ac:spMk id="37" creationId="{62B6D74D-3821-B1C5-EF18-DA188A318E7B}"/>
          </ac:spMkLst>
        </pc:spChg>
        <pc:spChg chg="mod">
          <ac:chgData name="kelly may" userId="0b862e406a1ce668" providerId="LiveId" clId="{C12D7B2D-2980-4DCD-9FE2-98E8CE38D3B4}" dt="2025-01-16T19:10:44.654" v="5040" actId="2711"/>
          <ac:spMkLst>
            <pc:docMk/>
            <pc:sldMk cId="1445010188" sldId="279"/>
            <ac:spMk id="38" creationId="{BE14C3C8-CE39-133E-31F8-E2A69DFA914D}"/>
          </ac:spMkLst>
        </pc:spChg>
        <pc:spChg chg="add del mod">
          <ac:chgData name="kelly may" userId="0b862e406a1ce668" providerId="LiveId" clId="{C12D7B2D-2980-4DCD-9FE2-98E8CE38D3B4}" dt="2025-01-16T17:25:13.229" v="1213" actId="478"/>
          <ac:spMkLst>
            <pc:docMk/>
            <pc:sldMk cId="1445010188" sldId="279"/>
            <ac:spMk id="40" creationId="{BF1411A9-9CBA-304E-9287-B1A384A65536}"/>
          </ac:spMkLst>
        </pc:spChg>
        <pc:spChg chg="add del mod">
          <ac:chgData name="kelly may" userId="0b862e406a1ce668" providerId="LiveId" clId="{C12D7B2D-2980-4DCD-9FE2-98E8CE38D3B4}" dt="2025-01-16T17:25:24.195" v="1219" actId="478"/>
          <ac:spMkLst>
            <pc:docMk/>
            <pc:sldMk cId="1445010188" sldId="279"/>
            <ac:spMk id="42" creationId="{B00538BA-9A1A-A10D-E551-B2101B5FC39F}"/>
          </ac:spMkLst>
        </pc:spChg>
        <pc:spChg chg="add del mod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44" creationId="{0311FDD4-6064-5110-FCDE-3063C3CD544C}"/>
          </ac:spMkLst>
        </pc:spChg>
        <pc:spChg chg="add del mod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47" creationId="{C91F8AF0-55E1-1B59-1400-F3963BFFE949}"/>
          </ac:spMkLst>
        </pc:spChg>
        <pc:spChg chg="add del mod">
          <ac:chgData name="kelly may" userId="0b862e406a1ce668" providerId="LiveId" clId="{C12D7B2D-2980-4DCD-9FE2-98E8CE38D3B4}" dt="2025-01-16T17:25:24.195" v="1219" actId="478"/>
          <ac:spMkLst>
            <pc:docMk/>
            <pc:sldMk cId="1445010188" sldId="279"/>
            <ac:spMk id="50" creationId="{A734CA80-33ED-F4C6-85EF-A39645FFCC2F}"/>
          </ac:spMkLst>
        </pc:spChg>
        <pc:spChg chg="add del mod">
          <ac:chgData name="kelly may" userId="0b862e406a1ce668" providerId="LiveId" clId="{C12D7B2D-2980-4DCD-9FE2-98E8CE38D3B4}" dt="2025-01-16T17:25:24.195" v="1219" actId="478"/>
          <ac:spMkLst>
            <pc:docMk/>
            <pc:sldMk cId="1445010188" sldId="279"/>
            <ac:spMk id="53" creationId="{377CB4C1-D458-1E67-84EE-2A0D7179FD2F}"/>
          </ac:spMkLst>
        </pc:spChg>
        <pc:spChg chg="add del mod">
          <ac:chgData name="kelly may" userId="0b862e406a1ce668" providerId="LiveId" clId="{C12D7B2D-2980-4DCD-9FE2-98E8CE38D3B4}" dt="2025-01-16T17:25:20.714" v="1218" actId="478"/>
          <ac:spMkLst>
            <pc:docMk/>
            <pc:sldMk cId="1445010188" sldId="279"/>
            <ac:spMk id="55" creationId="{8DF69801-8219-7630-8AA5-2197F703F77A}"/>
          </ac:spMkLst>
        </pc:spChg>
        <pc:spChg chg="add del mod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57" creationId="{A9CCE109-FE57-A297-A1D4-8208EE5AF2AC}"/>
          </ac:spMkLst>
        </pc:spChg>
        <pc:spChg chg="add del mod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60" creationId="{6DCB5DE3-D678-709D-ED0F-95B6DE356327}"/>
          </ac:spMkLst>
        </pc:spChg>
        <pc:spChg chg="add del mod">
          <ac:chgData name="kelly may" userId="0b862e406a1ce668" providerId="LiveId" clId="{C12D7B2D-2980-4DCD-9FE2-98E8CE38D3B4}" dt="2025-01-16T17:25:29.157" v="1221" actId="478"/>
          <ac:spMkLst>
            <pc:docMk/>
            <pc:sldMk cId="1445010188" sldId="279"/>
            <ac:spMk id="62" creationId="{662D8326-1019-5285-6AD2-2AD9442A124F}"/>
          </ac:spMkLst>
        </pc:spChg>
        <pc:spChg chg="add del mod">
          <ac:chgData name="kelly may" userId="0b862e406a1ce668" providerId="LiveId" clId="{C12D7B2D-2980-4DCD-9FE2-98E8CE38D3B4}" dt="2025-01-16T17:25:30.453" v="1222" actId="478"/>
          <ac:spMkLst>
            <pc:docMk/>
            <pc:sldMk cId="1445010188" sldId="279"/>
            <ac:spMk id="64" creationId="{620F60B0-696E-4D27-EE1E-E81B25F5B9E4}"/>
          </ac:spMkLst>
        </pc:spChg>
        <pc:spChg chg="add del mod">
          <ac:chgData name="kelly may" userId="0b862e406a1ce668" providerId="LiveId" clId="{C12D7B2D-2980-4DCD-9FE2-98E8CE38D3B4}" dt="2025-01-16T17:25:29.157" v="1221" actId="478"/>
          <ac:spMkLst>
            <pc:docMk/>
            <pc:sldMk cId="1445010188" sldId="279"/>
            <ac:spMk id="66" creationId="{B1268DBC-D8D0-DD0A-2912-F1A7231026B7}"/>
          </ac:spMkLst>
        </pc:spChg>
        <pc:spChg chg="add mod">
          <ac:chgData name="kelly may" userId="0b862e406a1ce668" providerId="LiveId" clId="{C12D7B2D-2980-4DCD-9FE2-98E8CE38D3B4}" dt="2025-01-16T17:31:17.297" v="1611" actId="1076"/>
          <ac:spMkLst>
            <pc:docMk/>
            <pc:sldMk cId="1445010188" sldId="279"/>
            <ac:spMk id="67" creationId="{C5880D3F-CD14-4941-8921-63DE3226EE58}"/>
          </ac:spMkLst>
        </pc:spChg>
        <pc:spChg chg="add mod">
          <ac:chgData name="kelly may" userId="0b862e406a1ce668" providerId="LiveId" clId="{C12D7B2D-2980-4DCD-9FE2-98E8CE38D3B4}" dt="2025-01-16T17:31:20.278" v="1612" actId="1076"/>
          <ac:spMkLst>
            <pc:docMk/>
            <pc:sldMk cId="1445010188" sldId="279"/>
            <ac:spMk id="68" creationId="{109FFD86-A854-D8B8-8557-8CC318362765}"/>
          </ac:spMkLst>
        </pc:spChg>
        <pc:spChg chg="add mod">
          <ac:chgData name="kelly may" userId="0b862e406a1ce668" providerId="LiveId" clId="{C12D7B2D-2980-4DCD-9FE2-98E8CE38D3B4}" dt="2025-01-16T17:31:22.682" v="1613" actId="1076"/>
          <ac:spMkLst>
            <pc:docMk/>
            <pc:sldMk cId="1445010188" sldId="279"/>
            <ac:spMk id="69" creationId="{B9E33637-465C-0390-B900-56557E1DDA40}"/>
          </ac:spMkLst>
        </pc:spChg>
        <pc:spChg chg="add mod">
          <ac:chgData name="kelly may" userId="0b862e406a1ce668" providerId="LiveId" clId="{C12D7B2D-2980-4DCD-9FE2-98E8CE38D3B4}" dt="2025-01-16T17:31:24.861" v="1614" actId="1076"/>
          <ac:spMkLst>
            <pc:docMk/>
            <pc:sldMk cId="1445010188" sldId="279"/>
            <ac:spMk id="70" creationId="{865FBB62-FDB1-6F6D-DA53-B70176544631}"/>
          </ac:spMkLst>
        </pc:spChg>
        <pc:spChg chg="add mod">
          <ac:chgData name="kelly may" userId="0b862e406a1ce668" providerId="LiveId" clId="{C12D7B2D-2980-4DCD-9FE2-98E8CE38D3B4}" dt="2025-01-16T17:31:26.532" v="1615" actId="1076"/>
          <ac:spMkLst>
            <pc:docMk/>
            <pc:sldMk cId="1445010188" sldId="279"/>
            <ac:spMk id="71" creationId="{69EFB7F8-F54B-071A-94C1-3B7EA33955CD}"/>
          </ac:spMkLst>
        </pc:spChg>
        <pc:spChg chg="add mod">
          <ac:chgData name="kelly may" userId="0b862e406a1ce668" providerId="LiveId" clId="{C12D7B2D-2980-4DCD-9FE2-98E8CE38D3B4}" dt="2025-01-16T17:31:28.217" v="1616" actId="1076"/>
          <ac:spMkLst>
            <pc:docMk/>
            <pc:sldMk cId="1445010188" sldId="279"/>
            <ac:spMk id="72" creationId="{752F9A62-A9AD-5ED6-B6D5-4E82F8053029}"/>
          </ac:spMkLst>
        </pc:spChg>
        <pc:spChg chg="add mod">
          <ac:chgData name="kelly may" userId="0b862e406a1ce668" providerId="LiveId" clId="{C12D7B2D-2980-4DCD-9FE2-98E8CE38D3B4}" dt="2025-01-16T17:31:36.005" v="1618" actId="1076"/>
          <ac:spMkLst>
            <pc:docMk/>
            <pc:sldMk cId="1445010188" sldId="279"/>
            <ac:spMk id="73" creationId="{4C6E9E22-58C5-6175-77C7-86F192FBBECC}"/>
          </ac:spMkLst>
        </pc:spChg>
        <pc:spChg chg="add mod">
          <ac:chgData name="kelly may" userId="0b862e406a1ce668" providerId="LiveId" clId="{C12D7B2D-2980-4DCD-9FE2-98E8CE38D3B4}" dt="2025-01-16T17:31:33.011" v="1617" actId="1076"/>
          <ac:spMkLst>
            <pc:docMk/>
            <pc:sldMk cId="1445010188" sldId="279"/>
            <ac:spMk id="74" creationId="{C293475A-0911-FBF2-A736-A3DBE35D1C32}"/>
          </ac:spMkLst>
        </pc:spChg>
        <pc:spChg chg="add mod">
          <ac:chgData name="kelly may" userId="0b862e406a1ce668" providerId="LiveId" clId="{C12D7B2D-2980-4DCD-9FE2-98E8CE38D3B4}" dt="2025-01-16T17:32:32.081" v="1621"/>
          <ac:spMkLst>
            <pc:docMk/>
            <pc:sldMk cId="1445010188" sldId="279"/>
            <ac:spMk id="75" creationId="{B0FDE827-68A3-31EB-5A3C-D8A1500E19AA}"/>
          </ac:spMkLst>
        </pc:spChg>
        <pc:spChg chg="del mod">
          <ac:chgData name="kelly may" userId="0b862e406a1ce668" providerId="LiveId" clId="{C12D7B2D-2980-4DCD-9FE2-98E8CE38D3B4}" dt="2025-01-16T17:24:57.516" v="1197" actId="478"/>
          <ac:spMkLst>
            <pc:docMk/>
            <pc:sldMk cId="1445010188" sldId="279"/>
            <ac:spMk id="80" creationId="{291313D6-FDDE-A86D-0C8F-78A4DE610460}"/>
          </ac:spMkLst>
        </pc:spChg>
        <pc:spChg chg="del">
          <ac:chgData name="kelly may" userId="0b862e406a1ce668" providerId="LiveId" clId="{C12D7B2D-2980-4DCD-9FE2-98E8CE38D3B4}" dt="2025-01-16T17:25:00.603" v="1199" actId="478"/>
          <ac:spMkLst>
            <pc:docMk/>
            <pc:sldMk cId="1445010188" sldId="279"/>
            <ac:spMk id="81" creationId="{8A1BEF0A-BD3A-2F51-2B84-2C87759C857E}"/>
          </ac:spMkLst>
        </pc:spChg>
        <pc:spChg chg="del">
          <ac:chgData name="kelly may" userId="0b862e406a1ce668" providerId="LiveId" clId="{C12D7B2D-2980-4DCD-9FE2-98E8CE38D3B4}" dt="2025-01-16T17:25:24.195" v="1219" actId="478"/>
          <ac:spMkLst>
            <pc:docMk/>
            <pc:sldMk cId="1445010188" sldId="279"/>
            <ac:spMk id="82" creationId="{B68617DC-1253-7F81-E3EC-E2710973E731}"/>
          </ac:spMkLst>
        </pc:spChg>
        <pc:spChg chg="del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83" creationId="{A27FA48D-357F-EA80-0111-0C0A27182842}"/>
          </ac:spMkLst>
        </pc:spChg>
        <pc:spChg chg="del mod">
          <ac:chgData name="kelly may" userId="0b862e406a1ce668" providerId="LiveId" clId="{C12D7B2D-2980-4DCD-9FE2-98E8CE38D3B4}" dt="2025-01-16T17:24:53.685" v="1194" actId="478"/>
          <ac:spMkLst>
            <pc:docMk/>
            <pc:sldMk cId="1445010188" sldId="279"/>
            <ac:spMk id="84" creationId="{1950D586-9DF9-A100-E041-67FDDEBD7DA5}"/>
          </ac:spMkLst>
        </pc:spChg>
        <pc:spChg chg="del">
          <ac:chgData name="kelly may" userId="0b862e406a1ce668" providerId="LiveId" clId="{C12D7B2D-2980-4DCD-9FE2-98E8CE38D3B4}" dt="2025-01-16T17:25:03.699" v="1203" actId="478"/>
          <ac:spMkLst>
            <pc:docMk/>
            <pc:sldMk cId="1445010188" sldId="279"/>
            <ac:spMk id="85" creationId="{D57903CE-292D-8F9A-9BDD-7840423075D1}"/>
          </ac:spMkLst>
        </pc:spChg>
        <pc:spChg chg="del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86" creationId="{1CD211A9-30AF-B158-D3CD-640CBDA0A853}"/>
          </ac:spMkLst>
        </pc:spChg>
        <pc:spChg chg="del">
          <ac:chgData name="kelly may" userId="0b862e406a1ce668" providerId="LiveId" clId="{C12D7B2D-2980-4DCD-9FE2-98E8CE38D3B4}" dt="2025-01-16T17:25:27.523" v="1220" actId="478"/>
          <ac:spMkLst>
            <pc:docMk/>
            <pc:sldMk cId="1445010188" sldId="279"/>
            <ac:spMk id="87" creationId="{FE25E76F-DE56-E8CD-2546-5CDB57197BF5}"/>
          </ac:spMkLst>
        </pc:spChg>
        <pc:picChg chg="del">
          <ac:chgData name="kelly may" userId="0b862e406a1ce668" providerId="LiveId" clId="{C12D7B2D-2980-4DCD-9FE2-98E8CE38D3B4}" dt="2025-01-16T17:24:48.087" v="1190" actId="478"/>
          <ac:picMkLst>
            <pc:docMk/>
            <pc:sldMk cId="1445010188" sldId="279"/>
            <ac:picMk id="18" creationId="{251FF9F2-D148-7744-AD3C-DA1D842399EA}"/>
          </ac:picMkLst>
        </pc:picChg>
        <pc:picChg chg="del">
          <ac:chgData name="kelly may" userId="0b862e406a1ce668" providerId="LiveId" clId="{C12D7B2D-2980-4DCD-9FE2-98E8CE38D3B4}" dt="2025-01-16T17:25:01.958" v="1201" actId="478"/>
          <ac:picMkLst>
            <pc:docMk/>
            <pc:sldMk cId="1445010188" sldId="279"/>
            <ac:picMk id="20" creationId="{E889186A-9C62-A602-01B1-5D4D195D26CE}"/>
          </ac:picMkLst>
        </pc:picChg>
        <pc:picChg chg="del">
          <ac:chgData name="kelly may" userId="0b862e406a1ce668" providerId="LiveId" clId="{C12D7B2D-2980-4DCD-9FE2-98E8CE38D3B4}" dt="2025-01-16T17:25:18.916" v="1216" actId="478"/>
          <ac:picMkLst>
            <pc:docMk/>
            <pc:sldMk cId="1445010188" sldId="279"/>
            <ac:picMk id="22" creationId="{034ED1AA-BE4A-E267-C463-F20D3D8585E7}"/>
          </ac:picMkLst>
        </pc:picChg>
        <pc:picChg chg="del">
          <ac:chgData name="kelly may" userId="0b862e406a1ce668" providerId="LiveId" clId="{C12D7B2D-2980-4DCD-9FE2-98E8CE38D3B4}" dt="2025-01-16T17:25:18.916" v="1216" actId="478"/>
          <ac:picMkLst>
            <pc:docMk/>
            <pc:sldMk cId="1445010188" sldId="279"/>
            <ac:picMk id="24" creationId="{E288CC4E-15A7-7E6C-86BB-F6487D302F00}"/>
          </ac:picMkLst>
        </pc:picChg>
        <pc:picChg chg="del mod">
          <ac:chgData name="kelly may" userId="0b862e406a1ce668" providerId="LiveId" clId="{C12D7B2D-2980-4DCD-9FE2-98E8CE38D3B4}" dt="2025-01-16T17:24:37.895" v="1180" actId="478"/>
          <ac:picMkLst>
            <pc:docMk/>
            <pc:sldMk cId="1445010188" sldId="279"/>
            <ac:picMk id="45" creationId="{BF83E8E2-2284-9684-FCF6-1A6EA943A1FB}"/>
          </ac:picMkLst>
        </pc:picChg>
        <pc:picChg chg="del">
          <ac:chgData name="kelly may" userId="0b862e406a1ce668" providerId="LiveId" clId="{C12D7B2D-2980-4DCD-9FE2-98E8CE38D3B4}" dt="2025-01-16T17:25:11.009" v="1210" actId="478"/>
          <ac:picMkLst>
            <pc:docMk/>
            <pc:sldMk cId="1445010188" sldId="279"/>
            <ac:picMk id="48" creationId="{B0AC71BE-6C36-5953-EF84-04DB27D399EF}"/>
          </ac:picMkLst>
        </pc:picChg>
        <pc:picChg chg="del">
          <ac:chgData name="kelly may" userId="0b862e406a1ce668" providerId="LiveId" clId="{C12D7B2D-2980-4DCD-9FE2-98E8CE38D3B4}" dt="2025-01-16T17:25:12.809" v="1212" actId="478"/>
          <ac:picMkLst>
            <pc:docMk/>
            <pc:sldMk cId="1445010188" sldId="279"/>
            <ac:picMk id="51" creationId="{E67A1306-8387-8408-FEAF-520A43BB1D8D}"/>
          </ac:picMkLst>
        </pc:picChg>
        <pc:picChg chg="del">
          <ac:chgData name="kelly may" userId="0b862e406a1ce668" providerId="LiveId" clId="{C12D7B2D-2980-4DCD-9FE2-98E8CE38D3B4}" dt="2025-01-16T17:25:20.330" v="1217" actId="478"/>
          <ac:picMkLst>
            <pc:docMk/>
            <pc:sldMk cId="1445010188" sldId="279"/>
            <ac:picMk id="58" creationId="{A5E932A8-FB95-D4B9-7C31-E32737B02106}"/>
          </ac:picMkLst>
        </pc:picChg>
      </pc:sldChg>
      <pc:sldChg chg="addSp delSp modSp mod modAnim">
        <pc:chgData name="kelly may" userId="0b862e406a1ce668" providerId="LiveId" clId="{C12D7B2D-2980-4DCD-9FE2-98E8CE38D3B4}" dt="2025-01-16T20:19:42.644" v="5531"/>
        <pc:sldMkLst>
          <pc:docMk/>
          <pc:sldMk cId="3418206844" sldId="280"/>
        </pc:sldMkLst>
        <pc:spChg chg="mod">
          <ac:chgData name="kelly may" userId="0b862e406a1ce668" providerId="LiveId" clId="{C12D7B2D-2980-4DCD-9FE2-98E8CE38D3B4}" dt="2025-01-16T19:00:47.051" v="4918" actId="1076"/>
          <ac:spMkLst>
            <pc:docMk/>
            <pc:sldMk cId="3418206844" sldId="280"/>
            <ac:spMk id="2" creationId="{60ADE49E-7CC1-6704-5852-FAE992A0EEC4}"/>
          </ac:spMkLst>
        </pc:spChg>
        <pc:spChg chg="mod">
          <ac:chgData name="kelly may" userId="0b862e406a1ce668" providerId="LiveId" clId="{C12D7B2D-2980-4DCD-9FE2-98E8CE38D3B4}" dt="2025-01-16T19:00:45.034" v="4917" actId="1076"/>
          <ac:spMkLst>
            <pc:docMk/>
            <pc:sldMk cId="3418206844" sldId="280"/>
            <ac:spMk id="3" creationId="{FA7AB109-D696-F27C-BD95-5BEBCF3AC000}"/>
          </ac:spMkLst>
        </pc:spChg>
        <pc:spChg chg="del">
          <ac:chgData name="kelly may" userId="0b862e406a1ce668" providerId="LiveId" clId="{C12D7B2D-2980-4DCD-9FE2-98E8CE38D3B4}" dt="2025-01-16T19:04:43.412" v="4960" actId="478"/>
          <ac:spMkLst>
            <pc:docMk/>
            <pc:sldMk cId="3418206844" sldId="280"/>
            <ac:spMk id="4" creationId="{90EE3569-F451-360A-870F-C2F3992E9A8C}"/>
          </ac:spMkLst>
        </pc:spChg>
        <pc:spChg chg="del">
          <ac:chgData name="kelly may" userId="0b862e406a1ce668" providerId="LiveId" clId="{C12D7B2D-2980-4DCD-9FE2-98E8CE38D3B4}" dt="2025-01-16T19:04:40.607" v="4959" actId="478"/>
          <ac:spMkLst>
            <pc:docMk/>
            <pc:sldMk cId="3418206844" sldId="280"/>
            <ac:spMk id="5" creationId="{79E5D029-257A-C084-D723-B5E115AFEAF9}"/>
          </ac:spMkLst>
        </pc:spChg>
        <pc:spChg chg="add mod">
          <ac:chgData name="kelly may" userId="0b862e406a1ce668" providerId="LiveId" clId="{C12D7B2D-2980-4DCD-9FE2-98E8CE38D3B4}" dt="2025-01-16T19:06:05.591" v="4971" actId="14100"/>
          <ac:spMkLst>
            <pc:docMk/>
            <pc:sldMk cId="3418206844" sldId="280"/>
            <ac:spMk id="9" creationId="{FF0587F1-D728-22EE-C64A-138B2A8A9A1E}"/>
          </ac:spMkLst>
        </pc:spChg>
        <pc:spChg chg="add del mod">
          <ac:chgData name="kelly may" userId="0b862e406a1ce668" providerId="LiveId" clId="{C12D7B2D-2980-4DCD-9FE2-98E8CE38D3B4}" dt="2025-01-16T19:03:29.287" v="4930" actId="478"/>
          <ac:spMkLst>
            <pc:docMk/>
            <pc:sldMk cId="3418206844" sldId="280"/>
            <ac:spMk id="15" creationId="{D080BA96-CAAE-B156-BE9E-71D5F15FAD22}"/>
          </ac:spMkLst>
        </pc:spChg>
        <pc:spChg chg="add mod">
          <ac:chgData name="kelly may" userId="0b862e406a1ce668" providerId="LiveId" clId="{C12D7B2D-2980-4DCD-9FE2-98E8CE38D3B4}" dt="2025-01-16T19:09:06.240" v="5026" actId="2711"/>
          <ac:spMkLst>
            <pc:docMk/>
            <pc:sldMk cId="3418206844" sldId="280"/>
            <ac:spMk id="16" creationId="{22C4CA55-9A07-18F4-51C0-D07825D9294A}"/>
          </ac:spMkLst>
        </pc:spChg>
        <pc:spChg chg="add mod">
          <ac:chgData name="kelly may" userId="0b862e406a1ce668" providerId="LiveId" clId="{C12D7B2D-2980-4DCD-9FE2-98E8CE38D3B4}" dt="2025-01-16T19:06:09.251" v="4972" actId="1076"/>
          <ac:spMkLst>
            <pc:docMk/>
            <pc:sldMk cId="3418206844" sldId="280"/>
            <ac:spMk id="18" creationId="{C64022C0-65B5-B765-DE0A-5A57BF562553}"/>
          </ac:spMkLst>
        </pc:spChg>
        <pc:picChg chg="del">
          <ac:chgData name="kelly may" userId="0b862e406a1ce668" providerId="LiveId" clId="{C12D7B2D-2980-4DCD-9FE2-98E8CE38D3B4}" dt="2025-01-16T19:03:26.208" v="4927" actId="478"/>
          <ac:picMkLst>
            <pc:docMk/>
            <pc:sldMk cId="3418206844" sldId="280"/>
            <ac:picMk id="8" creationId="{71DAFD00-5660-EAA6-4DE3-83F373055A99}"/>
          </ac:picMkLst>
        </pc:picChg>
        <pc:picChg chg="add mod">
          <ac:chgData name="kelly may" userId="0b862e406a1ce668" providerId="LiveId" clId="{C12D7B2D-2980-4DCD-9FE2-98E8CE38D3B4}" dt="2025-01-16T20:19:30.132" v="5528" actId="1076"/>
          <ac:picMkLst>
            <pc:docMk/>
            <pc:sldMk cId="3418206844" sldId="280"/>
            <ac:picMk id="11" creationId="{6C125253-8D4D-BC07-3F23-4E4443B05BE7}"/>
          </ac:picMkLst>
        </pc:picChg>
        <pc:picChg chg="add mod">
          <ac:chgData name="kelly may" userId="0b862e406a1ce668" providerId="LiveId" clId="{C12D7B2D-2980-4DCD-9FE2-98E8CE38D3B4}" dt="2025-01-16T19:04:45.298" v="4961" actId="1076"/>
          <ac:picMkLst>
            <pc:docMk/>
            <pc:sldMk cId="3418206844" sldId="280"/>
            <ac:picMk id="13" creationId="{62C0F154-D51E-F45A-F473-E0EA39F18E2E}"/>
          </ac:picMkLst>
        </pc:picChg>
      </pc:sldChg>
      <pc:sldChg chg="addSp modSp mod">
        <pc:chgData name="kelly may" userId="0b862e406a1ce668" providerId="LiveId" clId="{C12D7B2D-2980-4DCD-9FE2-98E8CE38D3B4}" dt="2025-01-16T19:25:28.752" v="5380" actId="1076"/>
        <pc:sldMkLst>
          <pc:docMk/>
          <pc:sldMk cId="2577936335" sldId="281"/>
        </pc:sldMkLst>
        <pc:spChg chg="mod">
          <ac:chgData name="kelly may" userId="0b862e406a1ce668" providerId="LiveId" clId="{C12D7B2D-2980-4DCD-9FE2-98E8CE38D3B4}" dt="2025-01-16T19:08:53.053" v="5024" actId="20577"/>
          <ac:spMkLst>
            <pc:docMk/>
            <pc:sldMk cId="2577936335" sldId="281"/>
            <ac:spMk id="2" creationId="{34096D4E-8B4F-62B8-F551-56379B923E78}"/>
          </ac:spMkLst>
        </pc:spChg>
        <pc:spChg chg="mod">
          <ac:chgData name="kelly may" userId="0b862e406a1ce668" providerId="LiveId" clId="{C12D7B2D-2980-4DCD-9FE2-98E8CE38D3B4}" dt="2025-01-16T19:25:28.752" v="5380" actId="1076"/>
          <ac:spMkLst>
            <pc:docMk/>
            <pc:sldMk cId="2577936335" sldId="281"/>
            <ac:spMk id="3" creationId="{FF07BEBE-18E8-4025-FF6F-EC0130CB4F22}"/>
          </ac:spMkLst>
        </pc:spChg>
        <pc:picChg chg="add mod">
          <ac:chgData name="kelly may" userId="0b862e406a1ce668" providerId="LiveId" clId="{C12D7B2D-2980-4DCD-9FE2-98E8CE38D3B4}" dt="2025-01-16T19:25:27.952" v="5379" actId="1076"/>
          <ac:picMkLst>
            <pc:docMk/>
            <pc:sldMk cId="2577936335" sldId="281"/>
            <ac:picMk id="5" creationId="{6EE16222-36A5-B76C-0183-E3F10C0FD8B3}"/>
          </ac:picMkLst>
        </pc:picChg>
      </pc:sldChg>
      <pc:sldChg chg="del">
        <pc:chgData name="kelly may" userId="0b862e406a1ce668" providerId="LiveId" clId="{C12D7B2D-2980-4DCD-9FE2-98E8CE38D3B4}" dt="2025-01-16T18:58:53.071" v="4901" actId="47"/>
        <pc:sldMkLst>
          <pc:docMk/>
          <pc:sldMk cId="1164941242" sldId="282"/>
        </pc:sldMkLst>
      </pc:sldChg>
      <pc:sldChg chg="addSp delSp modSp mod ord modAnim">
        <pc:chgData name="kelly may" userId="0b862e406a1ce668" providerId="LiveId" clId="{C12D7B2D-2980-4DCD-9FE2-98E8CE38D3B4}" dt="2025-01-16T20:14:12.314" v="5459"/>
        <pc:sldMkLst>
          <pc:docMk/>
          <pc:sldMk cId="1927769031" sldId="283"/>
        </pc:sldMkLst>
        <pc:spChg chg="add mod">
          <ac:chgData name="kelly may" userId="0b862e406a1ce668" providerId="LiveId" clId="{C12D7B2D-2980-4DCD-9FE2-98E8CE38D3B4}" dt="2025-01-16T20:13:52.280" v="5453" actId="1076"/>
          <ac:spMkLst>
            <pc:docMk/>
            <pc:sldMk cId="1927769031" sldId="283"/>
            <ac:spMk id="2" creationId="{816EAB61-3EC7-3F0E-49C7-BD18760529EC}"/>
          </ac:spMkLst>
        </pc:spChg>
        <pc:spChg chg="del mod">
          <ac:chgData name="kelly may" userId="0b862e406a1ce668" providerId="LiveId" clId="{C12D7B2D-2980-4DCD-9FE2-98E8CE38D3B4}" dt="2025-01-16T17:32:50.750" v="1626" actId="478"/>
          <ac:spMkLst>
            <pc:docMk/>
            <pc:sldMk cId="1927769031" sldId="283"/>
            <ac:spMk id="3" creationId="{6F5FEE64-A8CA-48F5-795B-8FCBC013B3BC}"/>
          </ac:spMkLst>
        </pc:spChg>
        <pc:spChg chg="del">
          <ac:chgData name="kelly may" userId="0b862e406a1ce668" providerId="LiveId" clId="{C12D7B2D-2980-4DCD-9FE2-98E8CE38D3B4}" dt="2025-01-16T19:19:01.263" v="5253" actId="478"/>
          <ac:spMkLst>
            <pc:docMk/>
            <pc:sldMk cId="1927769031" sldId="283"/>
            <ac:spMk id="5" creationId="{B3ACE163-04D4-71AB-7A8E-79949F1F1879}"/>
          </ac:spMkLst>
        </pc:spChg>
        <pc:spChg chg="del">
          <ac:chgData name="kelly may" userId="0b862e406a1ce668" providerId="LiveId" clId="{C12D7B2D-2980-4DCD-9FE2-98E8CE38D3B4}" dt="2025-01-16T19:19:04.120" v="5254" actId="478"/>
          <ac:spMkLst>
            <pc:docMk/>
            <pc:sldMk cId="1927769031" sldId="283"/>
            <ac:spMk id="6" creationId="{5F10D567-CFD8-A11E-536B-C077A45ABCB9}"/>
          </ac:spMkLst>
        </pc:spChg>
        <pc:spChg chg="add del mod">
          <ac:chgData name="kelly may" userId="0b862e406a1ce668" providerId="LiveId" clId="{C12D7B2D-2980-4DCD-9FE2-98E8CE38D3B4}" dt="2025-01-16T17:32:54.114" v="1627" actId="478"/>
          <ac:spMkLst>
            <pc:docMk/>
            <pc:sldMk cId="1927769031" sldId="283"/>
            <ac:spMk id="8" creationId="{46462E09-0A0B-F9BF-E46C-93777207267B}"/>
          </ac:spMkLst>
        </pc:spChg>
        <pc:spChg chg="add mod">
          <ac:chgData name="kelly may" userId="0b862e406a1ce668" providerId="LiveId" clId="{C12D7B2D-2980-4DCD-9FE2-98E8CE38D3B4}" dt="2025-01-16T17:40:52.847" v="2054" actId="1076"/>
          <ac:spMkLst>
            <pc:docMk/>
            <pc:sldMk cId="1927769031" sldId="283"/>
            <ac:spMk id="10" creationId="{9DB5D03F-85F1-C064-6977-BEE770FE931B}"/>
          </ac:spMkLst>
        </pc:spChg>
        <pc:spChg chg="add mod">
          <ac:chgData name="kelly may" userId="0b862e406a1ce668" providerId="LiveId" clId="{C12D7B2D-2980-4DCD-9FE2-98E8CE38D3B4}" dt="2025-01-16T17:35:05.108" v="1828" actId="1076"/>
          <ac:spMkLst>
            <pc:docMk/>
            <pc:sldMk cId="1927769031" sldId="283"/>
            <ac:spMk id="11" creationId="{BD549C0D-4B92-BBAE-5439-AA69C648C423}"/>
          </ac:spMkLst>
        </pc:spChg>
        <pc:spChg chg="add mod">
          <ac:chgData name="kelly may" userId="0b862e406a1ce668" providerId="LiveId" clId="{C12D7B2D-2980-4DCD-9FE2-98E8CE38D3B4}" dt="2025-01-16T17:41:07.522" v="2057" actId="1076"/>
          <ac:spMkLst>
            <pc:docMk/>
            <pc:sldMk cId="1927769031" sldId="283"/>
            <ac:spMk id="12" creationId="{1382F6C4-D83D-F786-BF82-7A195A6D165E}"/>
          </ac:spMkLst>
        </pc:spChg>
        <pc:spChg chg="add mod">
          <ac:chgData name="kelly may" userId="0b862e406a1ce668" providerId="LiveId" clId="{C12D7B2D-2980-4DCD-9FE2-98E8CE38D3B4}" dt="2025-01-16T20:12:46.015" v="5436" actId="20577"/>
          <ac:spMkLst>
            <pc:docMk/>
            <pc:sldMk cId="1927769031" sldId="283"/>
            <ac:spMk id="13" creationId="{5A2655EA-A30E-AFE1-1FBB-5E706F43E1B2}"/>
          </ac:spMkLst>
        </pc:spChg>
        <pc:spChg chg="del">
          <ac:chgData name="kelly may" userId="0b862e406a1ce668" providerId="LiveId" clId="{C12D7B2D-2980-4DCD-9FE2-98E8CE38D3B4}" dt="2025-01-16T17:32:41.473" v="1622"/>
          <ac:spMkLst>
            <pc:docMk/>
            <pc:sldMk cId="1927769031" sldId="283"/>
            <ac:spMk id="14" creationId="{2011CF9F-297D-3906-A64F-E29384041162}"/>
          </ac:spMkLst>
        </pc:spChg>
        <pc:picChg chg="mod">
          <ac:chgData name="kelly may" userId="0b862e406a1ce668" providerId="LiveId" clId="{C12D7B2D-2980-4DCD-9FE2-98E8CE38D3B4}" dt="2025-01-16T17:33:00.117" v="1630" actId="1076"/>
          <ac:picMkLst>
            <pc:docMk/>
            <pc:sldMk cId="1927769031" sldId="283"/>
            <ac:picMk id="9" creationId="{2DBEF58F-4B98-CE4C-F8B2-74E0830D9453}"/>
          </ac:picMkLst>
        </pc:picChg>
      </pc:sldChg>
      <pc:sldChg chg="addSp delSp modSp mod ord modAnim">
        <pc:chgData name="kelly may" userId="0b862e406a1ce668" providerId="LiveId" clId="{C12D7B2D-2980-4DCD-9FE2-98E8CE38D3B4}" dt="2025-01-16T20:15:15.393" v="5472"/>
        <pc:sldMkLst>
          <pc:docMk/>
          <pc:sldMk cId="3607151226" sldId="284"/>
        </pc:sldMkLst>
        <pc:spChg chg="mod">
          <ac:chgData name="kelly may" userId="0b862e406a1ce668" providerId="LiveId" clId="{C12D7B2D-2980-4DCD-9FE2-98E8CE38D3B4}" dt="2025-01-16T19:09:54.560" v="5031" actId="2711"/>
          <ac:spMkLst>
            <pc:docMk/>
            <pc:sldMk cId="3607151226" sldId="284"/>
            <ac:spMk id="5" creationId="{5B72DC9E-C110-27FA-50E7-061A81B99E2E}"/>
          </ac:spMkLst>
        </pc:spChg>
        <pc:picChg chg="add mod">
          <ac:chgData name="kelly may" userId="0b862e406a1ce668" providerId="LiveId" clId="{C12D7B2D-2980-4DCD-9FE2-98E8CE38D3B4}" dt="2025-01-16T18:09:25.359" v="2923" actId="1076"/>
          <ac:picMkLst>
            <pc:docMk/>
            <pc:sldMk cId="3607151226" sldId="284"/>
            <ac:picMk id="3" creationId="{F3CA394B-2114-157D-5428-AFC29AA60CEA}"/>
          </ac:picMkLst>
        </pc:picChg>
        <pc:picChg chg="del">
          <ac:chgData name="kelly may" userId="0b862e406a1ce668" providerId="LiveId" clId="{C12D7B2D-2980-4DCD-9FE2-98E8CE38D3B4}" dt="2025-01-16T18:09:19.055" v="2920" actId="478"/>
          <ac:picMkLst>
            <pc:docMk/>
            <pc:sldMk cId="3607151226" sldId="284"/>
            <ac:picMk id="6" creationId="{00CE350F-E1EC-9664-774A-392D2FCEB28C}"/>
          </ac:picMkLst>
        </pc:picChg>
        <pc:picChg chg="del">
          <ac:chgData name="kelly may" userId="0b862e406a1ce668" providerId="LiveId" clId="{C12D7B2D-2980-4DCD-9FE2-98E8CE38D3B4}" dt="2025-01-16T18:09:20.190" v="2921" actId="478"/>
          <ac:picMkLst>
            <pc:docMk/>
            <pc:sldMk cId="3607151226" sldId="284"/>
            <ac:picMk id="7" creationId="{BE36CB77-C6AB-4C3B-7DB4-350BC9A8FC9C}"/>
          </ac:picMkLst>
        </pc:picChg>
        <pc:picChg chg="del mod">
          <ac:chgData name="kelly may" userId="0b862e406a1ce668" providerId="LiveId" clId="{C12D7B2D-2980-4DCD-9FE2-98E8CE38D3B4}" dt="2025-01-16T18:10:31.032" v="2935" actId="478"/>
          <ac:picMkLst>
            <pc:docMk/>
            <pc:sldMk cId="3607151226" sldId="284"/>
            <ac:picMk id="8" creationId="{8FEE4DA7-5CAC-1878-B895-78EDDB608CE4}"/>
          </ac:picMkLst>
        </pc:picChg>
        <pc:picChg chg="add mod">
          <ac:chgData name="kelly may" userId="0b862e406a1ce668" providerId="LiveId" clId="{C12D7B2D-2980-4DCD-9FE2-98E8CE38D3B4}" dt="2025-01-16T18:10:24.832" v="2934" actId="1076"/>
          <ac:picMkLst>
            <pc:docMk/>
            <pc:sldMk cId="3607151226" sldId="284"/>
            <ac:picMk id="9" creationId="{5157B224-46D5-B5DF-C423-E0410C3FDF8D}"/>
          </ac:picMkLst>
        </pc:picChg>
        <pc:picChg chg="add mod">
          <ac:chgData name="kelly may" userId="0b862e406a1ce668" providerId="LiveId" clId="{C12D7B2D-2980-4DCD-9FE2-98E8CE38D3B4}" dt="2025-01-16T18:11:02.998" v="2939" actId="14100"/>
          <ac:picMkLst>
            <pc:docMk/>
            <pc:sldMk cId="3607151226" sldId="284"/>
            <ac:picMk id="13" creationId="{D3C6FCD5-8036-FE0C-C44F-0736C72CCC4B}"/>
          </ac:picMkLst>
        </pc:picChg>
        <pc:picChg chg="add mod">
          <ac:chgData name="kelly may" userId="0b862e406a1ce668" providerId="LiveId" clId="{C12D7B2D-2980-4DCD-9FE2-98E8CE38D3B4}" dt="2025-01-16T18:50:05.910" v="4696" actId="571"/>
          <ac:picMkLst>
            <pc:docMk/>
            <pc:sldMk cId="3607151226" sldId="284"/>
            <ac:picMk id="14" creationId="{423B23AB-3264-72F9-2A7E-9E5ECFB33719}"/>
          </ac:picMkLst>
        </pc:picChg>
        <pc:picChg chg="add mod">
          <ac:chgData name="kelly may" userId="0b862e406a1ce668" providerId="LiveId" clId="{C12D7B2D-2980-4DCD-9FE2-98E8CE38D3B4}" dt="2025-01-16T18:50:05.910" v="4696" actId="571"/>
          <ac:picMkLst>
            <pc:docMk/>
            <pc:sldMk cId="3607151226" sldId="284"/>
            <ac:picMk id="15" creationId="{65331453-8E6C-288B-C689-D9654C49B96D}"/>
          </ac:picMkLst>
        </pc:picChg>
        <pc:picChg chg="add mod">
          <ac:chgData name="kelly may" userId="0b862e406a1ce668" providerId="LiveId" clId="{C12D7B2D-2980-4DCD-9FE2-98E8CE38D3B4}" dt="2025-01-16T18:50:05.910" v="4696" actId="571"/>
          <ac:picMkLst>
            <pc:docMk/>
            <pc:sldMk cId="3607151226" sldId="284"/>
            <ac:picMk id="16" creationId="{12254611-7696-0F9A-20B2-A5FF4C06936B}"/>
          </ac:picMkLst>
        </pc:picChg>
      </pc:sldChg>
      <pc:sldChg chg="addSp delSp modSp add mod ord modAnim">
        <pc:chgData name="kelly may" userId="0b862e406a1ce668" providerId="LiveId" clId="{C12D7B2D-2980-4DCD-9FE2-98E8CE38D3B4}" dt="2025-01-16T20:13:20.622" v="5443"/>
        <pc:sldMkLst>
          <pc:docMk/>
          <pc:sldMk cId="2896597453" sldId="285"/>
        </pc:sldMkLst>
        <pc:spChg chg="mod">
          <ac:chgData name="kelly may" userId="0b862e406a1ce668" providerId="LiveId" clId="{C12D7B2D-2980-4DCD-9FE2-98E8CE38D3B4}" dt="2025-01-16T19:10:50.775" v="5041" actId="2711"/>
          <ac:spMkLst>
            <pc:docMk/>
            <pc:sldMk cId="2896597453" sldId="285"/>
            <ac:spMk id="4" creationId="{A15B981C-A26B-D548-0646-CB0D77E309BF}"/>
          </ac:spMkLst>
        </pc:spChg>
        <pc:spChg chg="add del mod">
          <ac:chgData name="kelly may" userId="0b862e406a1ce668" providerId="LiveId" clId="{C12D7B2D-2980-4DCD-9FE2-98E8CE38D3B4}" dt="2025-01-16T17:22:29.829" v="1004" actId="478"/>
          <ac:spMkLst>
            <pc:docMk/>
            <pc:sldMk cId="2896597453" sldId="285"/>
            <ac:spMk id="5" creationId="{2A708E3A-FFBB-55CC-DB9B-49F511A7DFC3}"/>
          </ac:spMkLst>
        </pc:spChg>
        <pc:graphicFrameChg chg="del">
          <ac:chgData name="kelly may" userId="0b862e406a1ce668" providerId="LiveId" clId="{C12D7B2D-2980-4DCD-9FE2-98E8CE38D3B4}" dt="2025-01-16T17:22:27.992" v="1003" actId="478"/>
          <ac:graphicFrameMkLst>
            <pc:docMk/>
            <pc:sldMk cId="2896597453" sldId="285"/>
            <ac:graphicFrameMk id="2" creationId="{9550F748-7AA8-A06F-057B-BA88CA546C0A}"/>
          </ac:graphicFrameMkLst>
        </pc:graphicFrameChg>
        <pc:picChg chg="add mod modCrop">
          <ac:chgData name="kelly may" userId="0b862e406a1ce668" providerId="LiveId" clId="{C12D7B2D-2980-4DCD-9FE2-98E8CE38D3B4}" dt="2025-01-16T19:18:12.776" v="5250" actId="1076"/>
          <ac:picMkLst>
            <pc:docMk/>
            <pc:sldMk cId="2896597453" sldId="285"/>
            <ac:picMk id="7" creationId="{3736926E-21EE-5CE6-D2EE-690CFF75046A}"/>
          </ac:picMkLst>
        </pc:picChg>
        <pc:picChg chg="add mod">
          <ac:chgData name="kelly may" userId="0b862e406a1ce668" providerId="LiveId" clId="{C12D7B2D-2980-4DCD-9FE2-98E8CE38D3B4}" dt="2025-01-16T19:18:16.826" v="5252" actId="1076"/>
          <ac:picMkLst>
            <pc:docMk/>
            <pc:sldMk cId="2896597453" sldId="285"/>
            <ac:picMk id="9" creationId="{B0A05F48-53E5-C0E2-F033-7E2665314A19}"/>
          </ac:picMkLst>
        </pc:picChg>
      </pc:sldChg>
      <pc:sldChg chg="addSp delSp modSp add mod ord modAnim">
        <pc:chgData name="kelly may" userId="0b862e406a1ce668" providerId="LiveId" clId="{C12D7B2D-2980-4DCD-9FE2-98E8CE38D3B4}" dt="2025-01-16T20:14:21.527" v="5461"/>
        <pc:sldMkLst>
          <pc:docMk/>
          <pc:sldMk cId="506097829" sldId="286"/>
        </pc:sldMkLst>
        <pc:spChg chg="add del mod">
          <ac:chgData name="kelly may" userId="0b862e406a1ce668" providerId="LiveId" clId="{C12D7B2D-2980-4DCD-9FE2-98E8CE38D3B4}" dt="2025-01-16T17:36:51.061" v="1945" actId="478"/>
          <ac:spMkLst>
            <pc:docMk/>
            <pc:sldMk cId="506097829" sldId="286"/>
            <ac:spMk id="3" creationId="{10A0BC80-A0EB-60F7-FDCB-A3DF1F17CD3E}"/>
          </ac:spMkLst>
        </pc:spChg>
        <pc:spChg chg="add del mod">
          <ac:chgData name="kelly may" userId="0b862e406a1ce668" providerId="LiveId" clId="{C12D7B2D-2980-4DCD-9FE2-98E8CE38D3B4}" dt="2025-01-16T17:41:19.265" v="2058" actId="478"/>
          <ac:spMkLst>
            <pc:docMk/>
            <pc:sldMk cId="506097829" sldId="286"/>
            <ac:spMk id="4" creationId="{736FCFCA-AAA3-CD71-1CF9-AC6A334E3F85}"/>
          </ac:spMkLst>
        </pc:spChg>
        <pc:spChg chg="add mod">
          <ac:chgData name="kelly may" userId="0b862e406a1ce668" providerId="LiveId" clId="{C12D7B2D-2980-4DCD-9FE2-98E8CE38D3B4}" dt="2025-01-16T17:49:08.194" v="2446" actId="1076"/>
          <ac:spMkLst>
            <pc:docMk/>
            <pc:sldMk cId="506097829" sldId="286"/>
            <ac:spMk id="5" creationId="{CC84DAAA-C893-2EFA-4B54-BE32F9EB825B}"/>
          </ac:spMkLst>
        </pc:spChg>
        <pc:spChg chg="add del mod">
          <ac:chgData name="kelly may" userId="0b862e406a1ce668" providerId="LiveId" clId="{C12D7B2D-2980-4DCD-9FE2-98E8CE38D3B4}" dt="2025-01-16T17:43:14.155" v="2074" actId="478"/>
          <ac:spMkLst>
            <pc:docMk/>
            <pc:sldMk cId="506097829" sldId="286"/>
            <ac:spMk id="6" creationId="{E95783D9-FBCC-77F2-F1E9-0697FB807006}"/>
          </ac:spMkLst>
        </pc:spChg>
        <pc:spChg chg="add mod">
          <ac:chgData name="kelly may" userId="0b862e406a1ce668" providerId="LiveId" clId="{C12D7B2D-2980-4DCD-9FE2-98E8CE38D3B4}" dt="2025-01-16T17:49:10.048" v="2447" actId="1076"/>
          <ac:spMkLst>
            <pc:docMk/>
            <pc:sldMk cId="506097829" sldId="286"/>
            <ac:spMk id="7" creationId="{015B8911-954F-B580-78C3-86EA3CBCA688}"/>
          </ac:spMkLst>
        </pc:spChg>
        <pc:spChg chg="add mod">
          <ac:chgData name="kelly may" userId="0b862e406a1ce668" providerId="LiveId" clId="{C12D7B2D-2980-4DCD-9FE2-98E8CE38D3B4}" dt="2025-01-16T19:10:16.635" v="5033" actId="2711"/>
          <ac:spMkLst>
            <pc:docMk/>
            <pc:sldMk cId="506097829" sldId="286"/>
            <ac:spMk id="8" creationId="{37A9E711-C6B4-E4F8-FFFB-75745575E247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38" creationId="{1BA11C72-1595-12C6-B049-8106D99D1B2F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67" creationId="{FD2ADED4-C3AD-EED5-F998-6FECFADDED27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68" creationId="{3D4E4260-B0A8-66B7-ACF9-E4F9F6223F7A}"/>
          </ac:spMkLst>
        </pc:spChg>
        <pc:spChg chg="del">
          <ac:chgData name="kelly may" userId="0b862e406a1ce668" providerId="LiveId" clId="{C12D7B2D-2980-4DCD-9FE2-98E8CE38D3B4}" dt="2025-01-16T17:36:51.061" v="1945" actId="478"/>
          <ac:spMkLst>
            <pc:docMk/>
            <pc:sldMk cId="506097829" sldId="286"/>
            <ac:spMk id="69" creationId="{ECEE3619-F33D-836C-845E-A40E54B7D06B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70" creationId="{EDBCBF4A-8A7B-AC0B-CF58-4DF24593AD56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71" creationId="{33CD7290-9981-4E30-8B47-05A5231B5A3D}"/>
          </ac:spMkLst>
        </pc:spChg>
        <pc:spChg chg="del">
          <ac:chgData name="kelly may" userId="0b862e406a1ce668" providerId="LiveId" clId="{C12D7B2D-2980-4DCD-9FE2-98E8CE38D3B4}" dt="2025-01-16T17:36:51.061" v="1945" actId="478"/>
          <ac:spMkLst>
            <pc:docMk/>
            <pc:sldMk cId="506097829" sldId="286"/>
            <ac:spMk id="72" creationId="{215E97CD-F300-A484-89E8-DD6C1EC072C0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73" creationId="{023DEC12-664F-4112-731E-F1C9367F284A}"/>
          </ac:spMkLst>
        </pc:spChg>
        <pc:spChg chg="del">
          <ac:chgData name="kelly may" userId="0b862e406a1ce668" providerId="LiveId" clId="{C12D7B2D-2980-4DCD-9FE2-98E8CE38D3B4}" dt="2025-01-16T17:36:47.562" v="1944" actId="478"/>
          <ac:spMkLst>
            <pc:docMk/>
            <pc:sldMk cId="506097829" sldId="286"/>
            <ac:spMk id="74" creationId="{C2FBA2B0-3963-EE71-CCFE-89210FE22C85}"/>
          </ac:spMkLst>
        </pc:spChg>
        <pc:picChg chg="add mod">
          <ac:chgData name="kelly may" userId="0b862e406a1ce668" providerId="LiveId" clId="{C12D7B2D-2980-4DCD-9FE2-98E8CE38D3B4}" dt="2025-01-16T17:50:06.249" v="2456" actId="1076"/>
          <ac:picMkLst>
            <pc:docMk/>
            <pc:sldMk cId="506097829" sldId="286"/>
            <ac:picMk id="1026" creationId="{DFED8E9D-4635-EE44-00C7-3C490E46059A}"/>
          </ac:picMkLst>
        </pc:picChg>
      </pc:sldChg>
      <pc:sldChg chg="addSp delSp modSp add mod ord modAnim">
        <pc:chgData name="kelly may" userId="0b862e406a1ce668" providerId="LiveId" clId="{C12D7B2D-2980-4DCD-9FE2-98E8CE38D3B4}" dt="2025-01-16T20:14:52.721" v="5466"/>
        <pc:sldMkLst>
          <pc:docMk/>
          <pc:sldMk cId="3504751442" sldId="287"/>
        </pc:sldMkLst>
        <pc:spChg chg="add del">
          <ac:chgData name="kelly may" userId="0b862e406a1ce668" providerId="LiveId" clId="{C12D7B2D-2980-4DCD-9FE2-98E8CE38D3B4}" dt="2025-01-16T18:13:25.160" v="2961" actId="11529"/>
          <ac:spMkLst>
            <pc:docMk/>
            <pc:sldMk cId="3504751442" sldId="287"/>
            <ac:spMk id="2" creationId="{8E832E94-1451-08F1-6E73-D07359DAF01C}"/>
          </ac:spMkLst>
        </pc:spChg>
        <pc:spChg chg="add mod">
          <ac:chgData name="kelly may" userId="0b862e406a1ce668" providerId="LiveId" clId="{C12D7B2D-2980-4DCD-9FE2-98E8CE38D3B4}" dt="2025-01-16T18:18:52.767" v="2986"/>
          <ac:spMkLst>
            <pc:docMk/>
            <pc:sldMk cId="3504751442" sldId="287"/>
            <ac:spMk id="3" creationId="{34FAC632-F29E-358A-D532-F3C1FCA0A692}"/>
          </ac:spMkLst>
        </pc:spChg>
        <pc:spChg chg="mod">
          <ac:chgData name="kelly may" userId="0b862e406a1ce668" providerId="LiveId" clId="{C12D7B2D-2980-4DCD-9FE2-98E8CE38D3B4}" dt="2025-01-16T19:10:03.682" v="5032" actId="2711"/>
          <ac:spMkLst>
            <pc:docMk/>
            <pc:sldMk cId="3504751442" sldId="287"/>
            <ac:spMk id="4" creationId="{5907514D-DF84-B197-61F6-F52F2274D7BB}"/>
          </ac:spMkLst>
        </pc:spChg>
        <pc:spChg chg="add mod">
          <ac:chgData name="kelly may" userId="0b862e406a1ce668" providerId="LiveId" clId="{C12D7B2D-2980-4DCD-9FE2-98E8CE38D3B4}" dt="2025-01-16T19:20:15.596" v="5347" actId="1076"/>
          <ac:spMkLst>
            <pc:docMk/>
            <pc:sldMk cId="3504751442" sldId="287"/>
            <ac:spMk id="9" creationId="{83EADDAA-B63B-5BA1-F2B9-EA7311C941F2}"/>
          </ac:spMkLst>
        </pc:spChg>
        <pc:spChg chg="add mod">
          <ac:chgData name="kelly may" userId="0b862e406a1ce668" providerId="LiveId" clId="{C12D7B2D-2980-4DCD-9FE2-98E8CE38D3B4}" dt="2025-01-16T19:20:13.100" v="5346" actId="14100"/>
          <ac:spMkLst>
            <pc:docMk/>
            <pc:sldMk cId="3504751442" sldId="287"/>
            <ac:spMk id="10" creationId="{BA1DE6AD-582A-D26B-8C12-F02D62978A03}"/>
          </ac:spMkLst>
        </pc:spChg>
        <pc:graphicFrameChg chg="add del mod">
          <ac:chgData name="kelly may" userId="0b862e406a1ce668" providerId="LiveId" clId="{C12D7B2D-2980-4DCD-9FE2-98E8CE38D3B4}" dt="2025-01-16T18:15:02.583" v="2971" actId="478"/>
          <ac:graphicFrameMkLst>
            <pc:docMk/>
            <pc:sldMk cId="3504751442" sldId="287"/>
            <ac:graphicFrameMk id="5" creationId="{0DFC5000-0D2D-B942-A139-C012EE3BB307}"/>
          </ac:graphicFrameMkLst>
        </pc:graphicFrameChg>
        <pc:graphicFrameChg chg="add del mod">
          <ac:chgData name="kelly may" userId="0b862e406a1ce668" providerId="LiveId" clId="{C12D7B2D-2980-4DCD-9FE2-98E8CE38D3B4}" dt="2025-01-16T18:18:02.156" v="2980" actId="478"/>
          <ac:graphicFrameMkLst>
            <pc:docMk/>
            <pc:sldMk cId="3504751442" sldId="287"/>
            <ac:graphicFrameMk id="6" creationId="{1D9338EC-4C5E-FD86-69D6-B3F867B76698}"/>
          </ac:graphicFrameMkLst>
        </pc:graphicFrameChg>
        <pc:picChg chg="add mod">
          <ac:chgData name="kelly may" userId="0b862e406a1ce668" providerId="LiveId" clId="{C12D7B2D-2980-4DCD-9FE2-98E8CE38D3B4}" dt="2025-01-16T18:18:38.640" v="2985" actId="1076"/>
          <ac:picMkLst>
            <pc:docMk/>
            <pc:sldMk cId="3504751442" sldId="287"/>
            <ac:picMk id="8" creationId="{C786DB3D-B90C-2085-A6E9-E8E739D8C166}"/>
          </ac:picMkLst>
        </pc:picChg>
      </pc:sldChg>
      <pc:sldChg chg="addSp modSp add mod ord modAnim">
        <pc:chgData name="kelly may" userId="0b862e406a1ce668" providerId="LiveId" clId="{C12D7B2D-2980-4DCD-9FE2-98E8CE38D3B4}" dt="2025-01-16T20:15:32.043" v="5476"/>
        <pc:sldMkLst>
          <pc:docMk/>
          <pc:sldMk cId="2377321134" sldId="288"/>
        </pc:sldMkLst>
        <pc:spChg chg="mod">
          <ac:chgData name="kelly may" userId="0b862e406a1ce668" providerId="LiveId" clId="{C12D7B2D-2980-4DCD-9FE2-98E8CE38D3B4}" dt="2025-01-16T19:09:39.189" v="5028" actId="2711"/>
          <ac:spMkLst>
            <pc:docMk/>
            <pc:sldMk cId="2377321134" sldId="288"/>
            <ac:spMk id="4" creationId="{36D041A6-47A8-D800-E591-9CD421E561F3}"/>
          </ac:spMkLst>
        </pc:spChg>
        <pc:picChg chg="add mod">
          <ac:chgData name="kelly may" userId="0b862e406a1ce668" providerId="LiveId" clId="{C12D7B2D-2980-4DCD-9FE2-98E8CE38D3B4}" dt="2025-01-16T19:21:21.451" v="5354" actId="1076"/>
          <ac:picMkLst>
            <pc:docMk/>
            <pc:sldMk cId="2377321134" sldId="288"/>
            <ac:picMk id="3" creationId="{760DFDAD-09AC-BB25-6A33-D07880C39FF6}"/>
          </ac:picMkLst>
        </pc:picChg>
      </pc:sldChg>
      <pc:sldChg chg="addSp delSp modSp add mod modAnim">
        <pc:chgData name="kelly may" userId="0b862e406a1ce668" providerId="LiveId" clId="{C12D7B2D-2980-4DCD-9FE2-98E8CE38D3B4}" dt="2025-01-16T20:15:26.320" v="5475"/>
        <pc:sldMkLst>
          <pc:docMk/>
          <pc:sldMk cId="1291160685" sldId="289"/>
        </pc:sldMkLst>
        <pc:spChg chg="mod">
          <ac:chgData name="kelly may" userId="0b862e406a1ce668" providerId="LiveId" clId="{C12D7B2D-2980-4DCD-9FE2-98E8CE38D3B4}" dt="2025-01-16T19:09:47.501" v="5030" actId="2711"/>
          <ac:spMkLst>
            <pc:docMk/>
            <pc:sldMk cId="1291160685" sldId="289"/>
            <ac:spMk id="5" creationId="{C201AEA6-A9EF-B834-A4FF-F0B45ADF665E}"/>
          </ac:spMkLst>
        </pc:spChg>
        <pc:spChg chg="del">
          <ac:chgData name="kelly may" userId="0b862e406a1ce668" providerId="LiveId" clId="{C12D7B2D-2980-4DCD-9FE2-98E8CE38D3B4}" dt="2025-01-16T18:11:17.296" v="2944" actId="478"/>
          <ac:spMkLst>
            <pc:docMk/>
            <pc:sldMk cId="1291160685" sldId="289"/>
            <ac:spMk id="10" creationId="{B4E30DF3-09A8-979B-42C2-A4E8DA50C9FD}"/>
          </ac:spMkLst>
        </pc:spChg>
        <pc:spChg chg="del">
          <ac:chgData name="kelly may" userId="0b862e406a1ce668" providerId="LiveId" clId="{C12D7B2D-2980-4DCD-9FE2-98E8CE38D3B4}" dt="2025-01-16T18:11:17.902" v="2945" actId="478"/>
          <ac:spMkLst>
            <pc:docMk/>
            <pc:sldMk cId="1291160685" sldId="289"/>
            <ac:spMk id="12" creationId="{A0BFC87B-A29E-6E15-68B5-C50029C22AB2}"/>
          </ac:spMkLst>
        </pc:spChg>
        <pc:picChg chg="add mod">
          <ac:chgData name="kelly may" userId="0b862e406a1ce668" providerId="LiveId" clId="{C12D7B2D-2980-4DCD-9FE2-98E8CE38D3B4}" dt="2025-01-16T18:11:46.622" v="2951" actId="14100"/>
          <ac:picMkLst>
            <pc:docMk/>
            <pc:sldMk cId="1291160685" sldId="289"/>
            <ac:picMk id="3" creationId="{A1A90771-8E1C-C2B0-EE39-D0518D9A3361}"/>
          </ac:picMkLst>
        </pc:picChg>
        <pc:picChg chg="del mod">
          <ac:chgData name="kelly may" userId="0b862e406a1ce668" providerId="LiveId" clId="{C12D7B2D-2980-4DCD-9FE2-98E8CE38D3B4}" dt="2025-01-16T18:11:15.990" v="2941" actId="478"/>
          <ac:picMkLst>
            <pc:docMk/>
            <pc:sldMk cId="1291160685" sldId="289"/>
            <ac:picMk id="6" creationId="{6DCBDEE7-B113-FC3A-0790-D06C0E6ABB6F}"/>
          </ac:picMkLst>
        </pc:picChg>
        <pc:picChg chg="del mod">
          <ac:chgData name="kelly may" userId="0b862e406a1ce668" providerId="LiveId" clId="{C12D7B2D-2980-4DCD-9FE2-98E8CE38D3B4}" dt="2025-01-16T18:11:16.568" v="2943" actId="478"/>
          <ac:picMkLst>
            <pc:docMk/>
            <pc:sldMk cId="1291160685" sldId="289"/>
            <ac:picMk id="7" creationId="{E39768DE-133A-56A4-F960-09539F4A846A}"/>
          </ac:picMkLst>
        </pc:picChg>
        <pc:picChg chg="del">
          <ac:chgData name="kelly may" userId="0b862e406a1ce668" providerId="LiveId" clId="{C12D7B2D-2980-4DCD-9FE2-98E8CE38D3B4}" dt="2025-01-16T18:11:18.492" v="2946" actId="478"/>
          <ac:picMkLst>
            <pc:docMk/>
            <pc:sldMk cId="1291160685" sldId="289"/>
            <ac:picMk id="8" creationId="{652C6761-BC07-88C5-86F1-483DCE01395B}"/>
          </ac:picMkLst>
        </pc:picChg>
        <pc:picChg chg="add mod">
          <ac:chgData name="kelly may" userId="0b862e406a1ce668" providerId="LiveId" clId="{C12D7B2D-2980-4DCD-9FE2-98E8CE38D3B4}" dt="2025-01-16T18:12:10.127" v="2955" actId="1076"/>
          <ac:picMkLst>
            <pc:docMk/>
            <pc:sldMk cId="1291160685" sldId="289"/>
            <ac:picMk id="9" creationId="{9BC1D5FB-BC2A-BAEE-1948-B649194CC6DC}"/>
          </ac:picMkLst>
        </pc:picChg>
        <pc:picChg chg="add mod">
          <ac:chgData name="kelly may" userId="0b862e406a1ce668" providerId="LiveId" clId="{C12D7B2D-2980-4DCD-9FE2-98E8CE38D3B4}" dt="2025-01-16T18:12:47.959" v="2959" actId="1076"/>
          <ac:picMkLst>
            <pc:docMk/>
            <pc:sldMk cId="1291160685" sldId="289"/>
            <ac:picMk id="13" creationId="{FD68BA97-9BBF-0B76-9139-701BD356E392}"/>
          </ac:picMkLst>
        </pc:picChg>
      </pc:sldChg>
      <pc:sldChg chg="addSp delSp modSp add mod modAnim">
        <pc:chgData name="kelly may" userId="0b862e406a1ce668" providerId="LiveId" clId="{C12D7B2D-2980-4DCD-9FE2-98E8CE38D3B4}" dt="2025-01-16T20:16:09.372" v="5486"/>
        <pc:sldMkLst>
          <pc:docMk/>
          <pc:sldMk cId="443793960" sldId="290"/>
        </pc:sldMkLst>
        <pc:spChg chg="mod">
          <ac:chgData name="kelly may" userId="0b862e406a1ce668" providerId="LiveId" clId="{C12D7B2D-2980-4DCD-9FE2-98E8CE38D3B4}" dt="2025-01-16T18:24:56.277" v="3441" actId="20577"/>
          <ac:spMkLst>
            <pc:docMk/>
            <pc:sldMk cId="443793960" sldId="290"/>
            <ac:spMk id="2" creationId="{5A86B124-7EB4-1616-9C9C-9F2FFF255C6D}"/>
          </ac:spMkLst>
        </pc:spChg>
        <pc:spChg chg="mod">
          <ac:chgData name="kelly may" userId="0b862e406a1ce668" providerId="LiveId" clId="{C12D7B2D-2980-4DCD-9FE2-98E8CE38D3B4}" dt="2025-01-16T18:24:17.564" v="3404" actId="20577"/>
          <ac:spMkLst>
            <pc:docMk/>
            <pc:sldMk cId="443793960" sldId="290"/>
            <ac:spMk id="3" creationId="{1DBCDB1B-1A9A-8964-EA4E-081E78AD8FF2}"/>
          </ac:spMkLst>
        </pc:spChg>
        <pc:spChg chg="mod">
          <ac:chgData name="kelly may" userId="0b862e406a1ce668" providerId="LiveId" clId="{C12D7B2D-2980-4DCD-9FE2-98E8CE38D3B4}" dt="2025-01-16T19:22:16.708" v="5363" actId="1076"/>
          <ac:spMkLst>
            <pc:docMk/>
            <pc:sldMk cId="443793960" sldId="290"/>
            <ac:spMk id="4" creationId="{FC3199B1-AA32-26D4-4851-936FE70AAB54}"/>
          </ac:spMkLst>
        </pc:spChg>
        <pc:spChg chg="del">
          <ac:chgData name="kelly may" userId="0b862e406a1ce668" providerId="LiveId" clId="{C12D7B2D-2980-4DCD-9FE2-98E8CE38D3B4}" dt="2025-01-16T18:54:05.248" v="4771" actId="478"/>
          <ac:spMkLst>
            <pc:docMk/>
            <pc:sldMk cId="443793960" sldId="290"/>
            <ac:spMk id="5" creationId="{7623540E-1740-27DD-D302-7A493F3B424B}"/>
          </ac:spMkLst>
        </pc:spChg>
        <pc:spChg chg="del">
          <ac:chgData name="kelly may" userId="0b862e406a1ce668" providerId="LiveId" clId="{C12D7B2D-2980-4DCD-9FE2-98E8CE38D3B4}" dt="2025-01-16T18:54:06.984" v="4772" actId="478"/>
          <ac:spMkLst>
            <pc:docMk/>
            <pc:sldMk cId="443793960" sldId="290"/>
            <ac:spMk id="7" creationId="{87DDC2AB-D223-F508-E9A0-211108D59021}"/>
          </ac:spMkLst>
        </pc:spChg>
        <pc:picChg chg="add mod">
          <ac:chgData name="kelly may" userId="0b862e406a1ce668" providerId="LiveId" clId="{C12D7B2D-2980-4DCD-9FE2-98E8CE38D3B4}" dt="2025-01-16T19:22:16.206" v="5362" actId="1076"/>
          <ac:picMkLst>
            <pc:docMk/>
            <pc:sldMk cId="443793960" sldId="290"/>
            <ac:picMk id="8" creationId="{CEDE13C2-71E0-F01B-31B7-49EC95823133}"/>
          </ac:picMkLst>
        </pc:picChg>
        <pc:picChg chg="mod">
          <ac:chgData name="kelly may" userId="0b862e406a1ce668" providerId="LiveId" clId="{C12D7B2D-2980-4DCD-9FE2-98E8CE38D3B4}" dt="2025-01-16T18:42:01.795" v="4430" actId="1076"/>
          <ac:picMkLst>
            <pc:docMk/>
            <pc:sldMk cId="443793960" sldId="290"/>
            <ac:picMk id="10" creationId="{280AA886-BEE7-BFD7-6220-52E70AB5C77E}"/>
          </ac:picMkLst>
        </pc:picChg>
        <pc:picChg chg="mod">
          <ac:chgData name="kelly may" userId="0b862e406a1ce668" providerId="LiveId" clId="{C12D7B2D-2980-4DCD-9FE2-98E8CE38D3B4}" dt="2025-01-16T18:24:20.506" v="3405" actId="1076"/>
          <ac:picMkLst>
            <pc:docMk/>
            <pc:sldMk cId="443793960" sldId="290"/>
            <ac:picMk id="12" creationId="{11EB67C5-470E-75B8-308D-A9373AF0F4FF}"/>
          </ac:picMkLst>
        </pc:picChg>
      </pc:sldChg>
      <pc:sldChg chg="add del ord">
        <pc:chgData name="kelly may" userId="0b862e406a1ce668" providerId="LiveId" clId="{C12D7B2D-2980-4DCD-9FE2-98E8CE38D3B4}" dt="2025-01-16T18:21:34.063" v="3005" actId="47"/>
        <pc:sldMkLst>
          <pc:docMk/>
          <pc:sldMk cId="4199999045" sldId="290"/>
        </pc:sldMkLst>
      </pc:sldChg>
      <pc:sldChg chg="addSp delSp modSp add mod ord modAnim">
        <pc:chgData name="kelly may" userId="0b862e406a1ce668" providerId="LiveId" clId="{C12D7B2D-2980-4DCD-9FE2-98E8CE38D3B4}" dt="2025-01-16T20:16:40.520" v="5493"/>
        <pc:sldMkLst>
          <pc:docMk/>
          <pc:sldMk cId="1324258452" sldId="291"/>
        </pc:sldMkLst>
        <pc:spChg chg="mod">
          <ac:chgData name="kelly may" userId="0b862e406a1ce668" providerId="LiveId" clId="{C12D7B2D-2980-4DCD-9FE2-98E8CE38D3B4}" dt="2025-01-16T18:28:00.106" v="3634" actId="20577"/>
          <ac:spMkLst>
            <pc:docMk/>
            <pc:sldMk cId="1324258452" sldId="291"/>
            <ac:spMk id="2" creationId="{1DC11D94-3E16-5E23-8BC5-8E6F28B7DD1F}"/>
          </ac:spMkLst>
        </pc:spChg>
        <pc:spChg chg="mod">
          <ac:chgData name="kelly may" userId="0b862e406a1ce668" providerId="LiveId" clId="{C12D7B2D-2980-4DCD-9FE2-98E8CE38D3B4}" dt="2025-01-16T18:30:05.282" v="3926" actId="1076"/>
          <ac:spMkLst>
            <pc:docMk/>
            <pc:sldMk cId="1324258452" sldId="291"/>
            <ac:spMk id="3" creationId="{A098C39E-56A8-BA63-A3C0-F1634EA09F1F}"/>
          </ac:spMkLst>
        </pc:spChg>
        <pc:spChg chg="mod">
          <ac:chgData name="kelly may" userId="0b862e406a1ce668" providerId="LiveId" clId="{C12D7B2D-2980-4DCD-9FE2-98E8CE38D3B4}" dt="2025-01-16T18:26:21.414" v="3465" actId="20577"/>
          <ac:spMkLst>
            <pc:docMk/>
            <pc:sldMk cId="1324258452" sldId="291"/>
            <ac:spMk id="4" creationId="{4634120B-6F91-D590-F283-2D6D336530F5}"/>
          </ac:spMkLst>
        </pc:spChg>
        <pc:spChg chg="del">
          <ac:chgData name="kelly may" userId="0b862e406a1ce668" providerId="LiveId" clId="{C12D7B2D-2980-4DCD-9FE2-98E8CE38D3B4}" dt="2025-01-16T18:54:10.230" v="4773" actId="478"/>
          <ac:spMkLst>
            <pc:docMk/>
            <pc:sldMk cId="1324258452" sldId="291"/>
            <ac:spMk id="5" creationId="{C60027CB-0B42-58D2-AAA3-20B51990E9EC}"/>
          </ac:spMkLst>
        </pc:spChg>
        <pc:spChg chg="del">
          <ac:chgData name="kelly may" userId="0b862e406a1ce668" providerId="LiveId" clId="{C12D7B2D-2980-4DCD-9FE2-98E8CE38D3B4}" dt="2025-01-16T18:54:12.699" v="4774" actId="478"/>
          <ac:spMkLst>
            <pc:docMk/>
            <pc:sldMk cId="1324258452" sldId="291"/>
            <ac:spMk id="7" creationId="{D00E4B1D-6BEC-B076-F7B8-8138EE425F0D}"/>
          </ac:spMkLst>
        </pc:spChg>
        <pc:spChg chg="add mod">
          <ac:chgData name="kelly may" userId="0b862e406a1ce668" providerId="LiveId" clId="{C12D7B2D-2980-4DCD-9FE2-98E8CE38D3B4}" dt="2025-01-16T18:32:28.086" v="3951" actId="1076"/>
          <ac:spMkLst>
            <pc:docMk/>
            <pc:sldMk cId="1324258452" sldId="291"/>
            <ac:spMk id="11" creationId="{C5E13F3B-D1EB-9C41-6258-E1C7DBBCAB9B}"/>
          </ac:spMkLst>
        </pc:spChg>
        <pc:picChg chg="add mod modCrop">
          <ac:chgData name="kelly may" userId="0b862e406a1ce668" providerId="LiveId" clId="{C12D7B2D-2980-4DCD-9FE2-98E8CE38D3B4}" dt="2025-01-16T18:31:53.609" v="3945" actId="1076"/>
          <ac:picMkLst>
            <pc:docMk/>
            <pc:sldMk cId="1324258452" sldId="291"/>
            <ac:picMk id="8" creationId="{EC228F57-7635-FAC6-7FD9-F21EE2F542B1}"/>
          </ac:picMkLst>
        </pc:picChg>
        <pc:picChg chg="mod">
          <ac:chgData name="kelly may" userId="0b862e406a1ce668" providerId="LiveId" clId="{C12D7B2D-2980-4DCD-9FE2-98E8CE38D3B4}" dt="2025-01-16T18:30:07.095" v="3927" actId="1076"/>
          <ac:picMkLst>
            <pc:docMk/>
            <pc:sldMk cId="1324258452" sldId="291"/>
            <ac:picMk id="12" creationId="{778438D8-2784-536F-6E76-CF6B6CE715D7}"/>
          </ac:picMkLst>
        </pc:picChg>
        <pc:picChg chg="add mod">
          <ac:chgData name="kelly may" userId="0b862e406a1ce668" providerId="LiveId" clId="{C12D7B2D-2980-4DCD-9FE2-98E8CE38D3B4}" dt="2025-01-16T19:22:52.192" v="5368" actId="1076"/>
          <ac:picMkLst>
            <pc:docMk/>
            <pc:sldMk cId="1324258452" sldId="291"/>
            <ac:picMk id="14" creationId="{1AE5E092-D954-CF25-D3C3-F901FA2F673E}"/>
          </ac:picMkLst>
        </pc:picChg>
      </pc:sldChg>
      <pc:sldChg chg="delSp modSp add mod modAnim">
        <pc:chgData name="kelly may" userId="0b862e406a1ce668" providerId="LiveId" clId="{C12D7B2D-2980-4DCD-9FE2-98E8CE38D3B4}" dt="2025-01-16T20:17:20.703" v="5501"/>
        <pc:sldMkLst>
          <pc:docMk/>
          <pc:sldMk cId="1740615295" sldId="292"/>
        </pc:sldMkLst>
        <pc:spChg chg="mod">
          <ac:chgData name="kelly may" userId="0b862e406a1ce668" providerId="LiveId" clId="{C12D7B2D-2980-4DCD-9FE2-98E8CE38D3B4}" dt="2025-01-16T18:34:40.407" v="4108" actId="20577"/>
          <ac:spMkLst>
            <pc:docMk/>
            <pc:sldMk cId="1740615295" sldId="292"/>
            <ac:spMk id="2" creationId="{2C302F19-1CD0-96FE-90AF-B53447BC985A}"/>
          </ac:spMkLst>
        </pc:spChg>
        <pc:spChg chg="mod">
          <ac:chgData name="kelly may" userId="0b862e406a1ce668" providerId="LiveId" clId="{C12D7B2D-2980-4DCD-9FE2-98E8CE38D3B4}" dt="2025-01-16T18:42:29.867" v="4451" actId="1076"/>
          <ac:spMkLst>
            <pc:docMk/>
            <pc:sldMk cId="1740615295" sldId="292"/>
            <ac:spMk id="3" creationId="{39DF8966-692A-6D2D-0F1A-1569BA22E29C}"/>
          </ac:spMkLst>
        </pc:spChg>
        <pc:spChg chg="mod">
          <ac:chgData name="kelly may" userId="0b862e406a1ce668" providerId="LiveId" clId="{C12D7B2D-2980-4DCD-9FE2-98E8CE38D3B4}" dt="2025-01-16T18:42:23.391" v="4449" actId="20577"/>
          <ac:spMkLst>
            <pc:docMk/>
            <pc:sldMk cId="1740615295" sldId="292"/>
            <ac:spMk id="4" creationId="{E03DD1E0-4B2E-42F0-BC50-591B7E7F14E2}"/>
          </ac:spMkLst>
        </pc:spChg>
        <pc:spChg chg="del">
          <ac:chgData name="kelly may" userId="0b862e406a1ce668" providerId="LiveId" clId="{C12D7B2D-2980-4DCD-9FE2-98E8CE38D3B4}" dt="2025-01-16T18:54:15.377" v="4775" actId="478"/>
          <ac:spMkLst>
            <pc:docMk/>
            <pc:sldMk cId="1740615295" sldId="292"/>
            <ac:spMk id="5" creationId="{0B223AA1-EA60-58CE-95F1-A797F2F58E5B}"/>
          </ac:spMkLst>
        </pc:spChg>
        <pc:spChg chg="del">
          <ac:chgData name="kelly may" userId="0b862e406a1ce668" providerId="LiveId" clId="{C12D7B2D-2980-4DCD-9FE2-98E8CE38D3B4}" dt="2025-01-16T18:54:16.998" v="4776" actId="478"/>
          <ac:spMkLst>
            <pc:docMk/>
            <pc:sldMk cId="1740615295" sldId="292"/>
            <ac:spMk id="7" creationId="{5B605630-AB5E-C923-3612-2EAF9B58C4A3}"/>
          </ac:spMkLst>
        </pc:spChg>
        <pc:spChg chg="del mod">
          <ac:chgData name="kelly may" userId="0b862e406a1ce668" providerId="LiveId" clId="{C12D7B2D-2980-4DCD-9FE2-98E8CE38D3B4}" dt="2025-01-16T18:38:28.067" v="4384" actId="478"/>
          <ac:spMkLst>
            <pc:docMk/>
            <pc:sldMk cId="1740615295" sldId="292"/>
            <ac:spMk id="11" creationId="{F2F4224C-2CFE-F6BE-97F7-BF1E375CEAA7}"/>
          </ac:spMkLst>
        </pc:spChg>
        <pc:picChg chg="del">
          <ac:chgData name="kelly may" userId="0b862e406a1ce668" providerId="LiveId" clId="{C12D7B2D-2980-4DCD-9FE2-98E8CE38D3B4}" dt="2025-01-16T18:38:25.937" v="4382" actId="478"/>
          <ac:picMkLst>
            <pc:docMk/>
            <pc:sldMk cId="1740615295" sldId="292"/>
            <ac:picMk id="8" creationId="{E986C04B-48EF-2F4A-5FFE-C4529D8FC66F}"/>
          </ac:picMkLst>
        </pc:picChg>
        <pc:picChg chg="mod">
          <ac:chgData name="kelly may" userId="0b862e406a1ce668" providerId="LiveId" clId="{C12D7B2D-2980-4DCD-9FE2-98E8CE38D3B4}" dt="2025-01-16T20:17:15.173" v="5498" actId="1076"/>
          <ac:picMkLst>
            <pc:docMk/>
            <pc:sldMk cId="1740615295" sldId="292"/>
            <ac:picMk id="10" creationId="{BF617602-81BB-756F-D07C-C32E9E1438DB}"/>
          </ac:picMkLst>
        </pc:picChg>
        <pc:picChg chg="mod">
          <ac:chgData name="kelly may" userId="0b862e406a1ce668" providerId="LiveId" clId="{C12D7B2D-2980-4DCD-9FE2-98E8CE38D3B4}" dt="2025-01-16T20:17:19.480" v="5500" actId="1076"/>
          <ac:picMkLst>
            <pc:docMk/>
            <pc:sldMk cId="1740615295" sldId="292"/>
            <ac:picMk id="12" creationId="{46421BF5-D377-953B-1A9B-8AF0C830F960}"/>
          </ac:picMkLst>
        </pc:picChg>
      </pc:sldChg>
      <pc:sldChg chg="addSp delSp modSp add mod modAnim">
        <pc:chgData name="kelly may" userId="0b862e406a1ce668" providerId="LiveId" clId="{C12D7B2D-2980-4DCD-9FE2-98E8CE38D3B4}" dt="2025-01-16T20:17:29.168" v="5504"/>
        <pc:sldMkLst>
          <pc:docMk/>
          <pc:sldMk cId="3571792451" sldId="293"/>
        </pc:sldMkLst>
        <pc:spChg chg="del">
          <ac:chgData name="kelly may" userId="0b862e406a1ce668" providerId="LiveId" clId="{C12D7B2D-2980-4DCD-9FE2-98E8CE38D3B4}" dt="2025-01-16T18:44:57.448" v="4496" actId="478"/>
          <ac:spMkLst>
            <pc:docMk/>
            <pc:sldMk cId="3571792451" sldId="293"/>
            <ac:spMk id="2" creationId="{97FB9EBA-C8E7-6C06-6674-65B026732354}"/>
          </ac:spMkLst>
        </pc:spChg>
        <pc:spChg chg="del">
          <ac:chgData name="kelly may" userId="0b862e406a1ce668" providerId="LiveId" clId="{C12D7B2D-2980-4DCD-9FE2-98E8CE38D3B4}" dt="2025-01-16T18:45:00.266" v="4498" actId="478"/>
          <ac:spMkLst>
            <pc:docMk/>
            <pc:sldMk cId="3571792451" sldId="293"/>
            <ac:spMk id="3" creationId="{1347E981-70F5-4EB7-ADC0-9BBE767A06B7}"/>
          </ac:spMkLst>
        </pc:spChg>
        <pc:spChg chg="mod">
          <ac:chgData name="kelly may" userId="0b862e406a1ce668" providerId="LiveId" clId="{C12D7B2D-2980-4DCD-9FE2-98E8CE38D3B4}" dt="2025-01-16T18:45:29.931" v="4504" actId="1076"/>
          <ac:spMkLst>
            <pc:docMk/>
            <pc:sldMk cId="3571792451" sldId="293"/>
            <ac:spMk id="4" creationId="{21B02C94-9C89-73A6-7456-5D4FB8539D3D}"/>
          </ac:spMkLst>
        </pc:spChg>
        <pc:spChg chg="del">
          <ac:chgData name="kelly may" userId="0b862e406a1ce668" providerId="LiveId" clId="{C12D7B2D-2980-4DCD-9FE2-98E8CE38D3B4}" dt="2025-01-16T18:54:20.288" v="4777" actId="478"/>
          <ac:spMkLst>
            <pc:docMk/>
            <pc:sldMk cId="3571792451" sldId="293"/>
            <ac:spMk id="5" creationId="{8302C661-FBCC-65A0-3C5A-9911F717A24D}"/>
          </ac:spMkLst>
        </pc:spChg>
        <pc:spChg chg="del">
          <ac:chgData name="kelly may" userId="0b862e406a1ce668" providerId="LiveId" clId="{C12D7B2D-2980-4DCD-9FE2-98E8CE38D3B4}" dt="2025-01-16T18:54:22.186" v="4778" actId="478"/>
          <ac:spMkLst>
            <pc:docMk/>
            <pc:sldMk cId="3571792451" sldId="293"/>
            <ac:spMk id="7" creationId="{DC2030B3-143F-42BD-EE51-A30939A944E8}"/>
          </ac:spMkLst>
        </pc:spChg>
        <pc:picChg chg="add del">
          <ac:chgData name="kelly may" userId="0b862e406a1ce668" providerId="LiveId" clId="{C12D7B2D-2980-4DCD-9FE2-98E8CE38D3B4}" dt="2025-01-16T18:45:07.313" v="4501" actId="478"/>
          <ac:picMkLst>
            <pc:docMk/>
            <pc:sldMk cId="3571792451" sldId="293"/>
            <ac:picMk id="8" creationId="{A6E68CAB-9AF2-1576-41FD-B64730BCC343}"/>
          </ac:picMkLst>
        </pc:picChg>
        <pc:picChg chg="del">
          <ac:chgData name="kelly may" userId="0b862e406a1ce668" providerId="LiveId" clId="{C12D7B2D-2980-4DCD-9FE2-98E8CE38D3B4}" dt="2025-01-16T18:44:58.066" v="4497" actId="478"/>
          <ac:picMkLst>
            <pc:docMk/>
            <pc:sldMk cId="3571792451" sldId="293"/>
            <ac:picMk id="10" creationId="{9E00D910-2235-95D2-94C9-5B01BA8053B7}"/>
          </ac:picMkLst>
        </pc:picChg>
        <pc:picChg chg="del">
          <ac:chgData name="kelly may" userId="0b862e406a1ce668" providerId="LiveId" clId="{C12D7B2D-2980-4DCD-9FE2-98E8CE38D3B4}" dt="2025-01-16T18:45:01.008" v="4499" actId="478"/>
          <ac:picMkLst>
            <pc:docMk/>
            <pc:sldMk cId="3571792451" sldId="293"/>
            <ac:picMk id="12" creationId="{55814E9D-BC6E-AF30-E39F-DE26E002D550}"/>
          </ac:picMkLst>
        </pc:picChg>
        <pc:picChg chg="add mod">
          <ac:chgData name="kelly may" userId="0b862e406a1ce668" providerId="LiveId" clId="{C12D7B2D-2980-4DCD-9FE2-98E8CE38D3B4}" dt="2025-01-16T18:45:32.796" v="4505" actId="1076"/>
          <ac:picMkLst>
            <pc:docMk/>
            <pc:sldMk cId="3571792451" sldId="293"/>
            <ac:picMk id="13" creationId="{8056DFA3-20DE-360E-6C68-4E7DB5732983}"/>
          </ac:picMkLst>
        </pc:picChg>
        <pc:picChg chg="add mod">
          <ac:chgData name="kelly may" userId="0b862e406a1ce668" providerId="LiveId" clId="{C12D7B2D-2980-4DCD-9FE2-98E8CE38D3B4}" dt="2025-01-16T18:46:00.205" v="4507" actId="1076"/>
          <ac:picMkLst>
            <pc:docMk/>
            <pc:sldMk cId="3571792451" sldId="293"/>
            <ac:picMk id="15" creationId="{DD575DA9-6556-C26F-D84B-E74F48870673}"/>
          </ac:picMkLst>
        </pc:picChg>
      </pc:sldChg>
      <pc:sldChg chg="addSp delSp modSp add mod ord modAnim">
        <pc:chgData name="kelly may" userId="0b862e406a1ce668" providerId="LiveId" clId="{C12D7B2D-2980-4DCD-9FE2-98E8CE38D3B4}" dt="2025-01-16T20:17:49.473" v="5509"/>
        <pc:sldMkLst>
          <pc:docMk/>
          <pc:sldMk cId="1378179579" sldId="294"/>
        </pc:sldMkLst>
        <pc:spChg chg="del">
          <ac:chgData name="kelly may" userId="0b862e406a1ce668" providerId="LiveId" clId="{C12D7B2D-2980-4DCD-9FE2-98E8CE38D3B4}" dt="2025-01-16T18:47:52.992" v="4544" actId="478"/>
          <ac:spMkLst>
            <pc:docMk/>
            <pc:sldMk cId="1378179579" sldId="294"/>
            <ac:spMk id="2" creationId="{01FAD1B0-1B77-73A5-4F17-3905F3F71261}"/>
          </ac:spMkLst>
        </pc:spChg>
        <pc:spChg chg="del mod">
          <ac:chgData name="kelly may" userId="0b862e406a1ce668" providerId="LiveId" clId="{C12D7B2D-2980-4DCD-9FE2-98E8CE38D3B4}" dt="2025-01-16T18:47:55.557" v="4548" actId="478"/>
          <ac:spMkLst>
            <pc:docMk/>
            <pc:sldMk cId="1378179579" sldId="294"/>
            <ac:spMk id="3" creationId="{ADAD6553-CEDA-BC8B-2FE2-CCA21FA5EC7F}"/>
          </ac:spMkLst>
        </pc:spChg>
        <pc:spChg chg="mod">
          <ac:chgData name="kelly may" userId="0b862e406a1ce668" providerId="LiveId" clId="{C12D7B2D-2980-4DCD-9FE2-98E8CE38D3B4}" dt="2025-01-16T18:46:37.905" v="4543" actId="20577"/>
          <ac:spMkLst>
            <pc:docMk/>
            <pc:sldMk cId="1378179579" sldId="294"/>
            <ac:spMk id="4" creationId="{F9CCCD62-2523-6B0E-A28A-5877A001A2F1}"/>
          </ac:spMkLst>
        </pc:spChg>
        <pc:spChg chg="del">
          <ac:chgData name="kelly may" userId="0b862e406a1ce668" providerId="LiveId" clId="{C12D7B2D-2980-4DCD-9FE2-98E8CE38D3B4}" dt="2025-01-16T18:54:25.531" v="4779" actId="478"/>
          <ac:spMkLst>
            <pc:docMk/>
            <pc:sldMk cId="1378179579" sldId="294"/>
            <ac:spMk id="5" creationId="{2FDF8132-D265-35F2-31EA-A0A49DBFBB56}"/>
          </ac:spMkLst>
        </pc:spChg>
        <pc:spChg chg="del mod">
          <ac:chgData name="kelly may" userId="0b862e406a1ce668" providerId="LiveId" clId="{C12D7B2D-2980-4DCD-9FE2-98E8CE38D3B4}" dt="2025-01-16T18:54:27.120" v="4780" actId="478"/>
          <ac:spMkLst>
            <pc:docMk/>
            <pc:sldMk cId="1378179579" sldId="294"/>
            <ac:spMk id="7" creationId="{D598261F-87A7-21EB-4D40-85040C1EB9C3}"/>
          </ac:spMkLst>
        </pc:spChg>
        <pc:spChg chg="add mod">
          <ac:chgData name="kelly may" userId="0b862e406a1ce668" providerId="LiveId" clId="{C12D7B2D-2980-4DCD-9FE2-98E8CE38D3B4}" dt="2025-01-16T18:49:29.340" v="4695" actId="1076"/>
          <ac:spMkLst>
            <pc:docMk/>
            <pc:sldMk cId="1378179579" sldId="294"/>
            <ac:spMk id="11" creationId="{6B526ED2-0963-4729-F735-3F8EC83AA728}"/>
          </ac:spMkLst>
        </pc:spChg>
        <pc:picChg chg="add mod">
          <ac:chgData name="kelly may" userId="0b862e406a1ce668" providerId="LiveId" clId="{C12D7B2D-2980-4DCD-9FE2-98E8CE38D3B4}" dt="2025-01-16T18:48:06.631" v="4553" actId="1076"/>
          <ac:picMkLst>
            <pc:docMk/>
            <pc:sldMk cId="1378179579" sldId="294"/>
            <ac:picMk id="8" creationId="{52F882D2-2ED8-8A68-81EE-F75029556F73}"/>
          </ac:picMkLst>
        </pc:picChg>
        <pc:picChg chg="del mod">
          <ac:chgData name="kelly may" userId="0b862e406a1ce668" providerId="LiveId" clId="{C12D7B2D-2980-4DCD-9FE2-98E8CE38D3B4}" dt="2025-01-16T18:47:53.732" v="4546" actId="478"/>
          <ac:picMkLst>
            <pc:docMk/>
            <pc:sldMk cId="1378179579" sldId="294"/>
            <ac:picMk id="10" creationId="{946507EE-CA7F-AB23-E624-AEB5A030136B}"/>
          </ac:picMkLst>
        </pc:picChg>
        <pc:picChg chg="del">
          <ac:chgData name="kelly may" userId="0b862e406a1ce668" providerId="LiveId" clId="{C12D7B2D-2980-4DCD-9FE2-98E8CE38D3B4}" dt="2025-01-16T18:47:56.470" v="4549" actId="478"/>
          <ac:picMkLst>
            <pc:docMk/>
            <pc:sldMk cId="1378179579" sldId="294"/>
            <ac:picMk id="12" creationId="{1592FE40-E976-87F3-C116-1BCCF90EC291}"/>
          </ac:picMkLst>
        </pc:picChg>
      </pc:sldChg>
      <pc:sldChg chg="addSp modSp add mod ord modAnim">
        <pc:chgData name="kelly may" userId="0b862e406a1ce668" providerId="LiveId" clId="{C12D7B2D-2980-4DCD-9FE2-98E8CE38D3B4}" dt="2025-01-16T20:19:14.364" v="5524"/>
        <pc:sldMkLst>
          <pc:docMk/>
          <pc:sldMk cId="2982832300" sldId="295"/>
        </pc:sldMkLst>
        <pc:spChg chg="mod">
          <ac:chgData name="kelly may" userId="0b862e406a1ce668" providerId="LiveId" clId="{C12D7B2D-2980-4DCD-9FE2-98E8CE38D3B4}" dt="2025-01-16T19:09:13.431" v="5027" actId="2711"/>
          <ac:spMkLst>
            <pc:docMk/>
            <pc:sldMk cId="2982832300" sldId="295"/>
            <ac:spMk id="4" creationId="{22D80FD1-A34B-C006-FEC9-1E36629C2513}"/>
          </ac:spMkLst>
        </pc:spChg>
        <pc:picChg chg="add mod">
          <ac:chgData name="kelly may" userId="0b862e406a1ce668" providerId="LiveId" clId="{C12D7B2D-2980-4DCD-9FE2-98E8CE38D3B4}" dt="2025-01-16T19:24:33.705" v="5374" actId="1076"/>
          <ac:picMkLst>
            <pc:docMk/>
            <pc:sldMk cId="2982832300" sldId="295"/>
            <ac:picMk id="3" creationId="{E67CAC4F-67F3-7123-F2C5-4D3497706306}"/>
          </ac:picMkLst>
        </pc:picChg>
        <pc:picChg chg="add mod">
          <ac:chgData name="kelly may" userId="0b862e406a1ce668" providerId="LiveId" clId="{C12D7B2D-2980-4DCD-9FE2-98E8CE38D3B4}" dt="2025-01-16T19:25:04.192" v="5377" actId="1076"/>
          <ac:picMkLst>
            <pc:docMk/>
            <pc:sldMk cId="2982832300" sldId="295"/>
            <ac:picMk id="6" creationId="{5540215B-69F0-31C9-84A5-D7B59DF8196E}"/>
          </ac:picMkLst>
        </pc:picChg>
      </pc:sldChg>
      <pc:sldChg chg="addSp delSp modSp add mod">
        <pc:chgData name="kelly may" userId="0b862e406a1ce668" providerId="LiveId" clId="{C12D7B2D-2980-4DCD-9FE2-98E8CE38D3B4}" dt="2025-01-16T20:07:14.230" v="5421" actId="12"/>
        <pc:sldMkLst>
          <pc:docMk/>
          <pc:sldMk cId="1139104975" sldId="296"/>
        </pc:sldMkLst>
        <pc:spChg chg="mod">
          <ac:chgData name="kelly may" userId="0b862e406a1ce668" providerId="LiveId" clId="{C12D7B2D-2980-4DCD-9FE2-98E8CE38D3B4}" dt="2025-01-16T19:08:43.647" v="5020" actId="1076"/>
          <ac:spMkLst>
            <pc:docMk/>
            <pc:sldMk cId="1139104975" sldId="296"/>
            <ac:spMk id="2" creationId="{09DC595B-301F-4495-311E-8A6C0EF5F5AC}"/>
          </ac:spMkLst>
        </pc:spChg>
        <pc:spChg chg="del">
          <ac:chgData name="kelly may" userId="0b862e406a1ce668" providerId="LiveId" clId="{C12D7B2D-2980-4DCD-9FE2-98E8CE38D3B4}" dt="2025-01-16T19:08:22.984" v="5014" actId="478"/>
          <ac:spMkLst>
            <pc:docMk/>
            <pc:sldMk cId="1139104975" sldId="296"/>
            <ac:spMk id="3" creationId="{36CAA7D7-CFA2-1EB5-7A9C-FB0D57492EBD}"/>
          </ac:spMkLst>
        </pc:spChg>
        <pc:spChg chg="add del mod">
          <ac:chgData name="kelly may" userId="0b862e406a1ce668" providerId="LiveId" clId="{C12D7B2D-2980-4DCD-9FE2-98E8CE38D3B4}" dt="2025-01-16T19:08:24.945" v="5015" actId="478"/>
          <ac:spMkLst>
            <pc:docMk/>
            <pc:sldMk cId="1139104975" sldId="296"/>
            <ac:spMk id="5" creationId="{41B36B5F-4882-C127-6B36-1184CDEE89A8}"/>
          </ac:spMkLst>
        </pc:spChg>
        <pc:spChg chg="add del mod">
          <ac:chgData name="kelly may" userId="0b862e406a1ce668" providerId="LiveId" clId="{C12D7B2D-2980-4DCD-9FE2-98E8CE38D3B4}" dt="2025-01-16T20:03:42.451" v="5388" actId="22"/>
          <ac:spMkLst>
            <pc:docMk/>
            <pc:sldMk cId="1139104975" sldId="296"/>
            <ac:spMk id="7" creationId="{87F7E615-5C10-1B1D-C498-4C9586416E00}"/>
          </ac:spMkLst>
        </pc:spChg>
        <pc:spChg chg="add mod">
          <ac:chgData name="kelly may" userId="0b862e406a1ce668" providerId="LiveId" clId="{C12D7B2D-2980-4DCD-9FE2-98E8CE38D3B4}" dt="2025-01-16T20:07:14.230" v="5421" actId="12"/>
          <ac:spMkLst>
            <pc:docMk/>
            <pc:sldMk cId="1139104975" sldId="296"/>
            <ac:spMk id="9" creationId="{ABBD0BFC-0E2A-E54D-E5D1-981544802DEF}"/>
          </ac:spMkLst>
        </pc:spChg>
        <pc:picChg chg="del">
          <ac:chgData name="kelly may" userId="0b862e406a1ce668" providerId="LiveId" clId="{C12D7B2D-2980-4DCD-9FE2-98E8CE38D3B4}" dt="2025-01-16T19:08:26.049" v="5016" actId="478"/>
          <ac:picMkLst>
            <pc:docMk/>
            <pc:sldMk cId="1139104975" sldId="296"/>
            <ac:picMk id="2050" creationId="{93E91A5F-4BD3-BF41-0137-F6AA7ABC27E1}"/>
          </ac:picMkLst>
        </pc:picChg>
      </pc:sldChg>
      <pc:sldChg chg="addSp delSp modSp add mod">
        <pc:chgData name="kelly may" userId="0b862e406a1ce668" providerId="LiveId" clId="{C12D7B2D-2980-4DCD-9FE2-98E8CE38D3B4}" dt="2025-01-16T20:07:26.706" v="5423" actId="207"/>
        <pc:sldMkLst>
          <pc:docMk/>
          <pc:sldMk cId="3829222916" sldId="297"/>
        </pc:sldMkLst>
        <pc:spChg chg="del">
          <ac:chgData name="kelly may" userId="0b862e406a1ce668" providerId="LiveId" clId="{C12D7B2D-2980-4DCD-9FE2-98E8CE38D3B4}" dt="2025-01-16T20:04:28.534" v="5396" actId="478"/>
          <ac:spMkLst>
            <pc:docMk/>
            <pc:sldMk cId="3829222916" sldId="297"/>
            <ac:spMk id="2" creationId="{B0A9EF09-B3CC-A2B8-F793-AEA4A1A06DB4}"/>
          </ac:spMkLst>
        </pc:spChg>
        <pc:spChg chg="add del mod">
          <ac:chgData name="kelly may" userId="0b862e406a1ce668" providerId="LiveId" clId="{C12D7B2D-2980-4DCD-9FE2-98E8CE38D3B4}" dt="2025-01-16T20:04:31.438" v="5397" actId="478"/>
          <ac:spMkLst>
            <pc:docMk/>
            <pc:sldMk cId="3829222916" sldId="297"/>
            <ac:spMk id="4" creationId="{547C0F13-5BC3-85A0-1B43-6B57E0563A03}"/>
          </ac:spMkLst>
        </pc:spChg>
        <pc:spChg chg="add del mod">
          <ac:chgData name="kelly may" userId="0b862e406a1ce668" providerId="LiveId" clId="{C12D7B2D-2980-4DCD-9FE2-98E8CE38D3B4}" dt="2025-01-16T20:05:05.712" v="5402" actId="478"/>
          <ac:spMkLst>
            <pc:docMk/>
            <pc:sldMk cId="3829222916" sldId="297"/>
            <ac:spMk id="6" creationId="{09ACF94E-7340-86BC-A648-43F2688EE4AB}"/>
          </ac:spMkLst>
        </pc:spChg>
        <pc:spChg chg="add mod">
          <ac:chgData name="kelly may" userId="0b862e406a1ce668" providerId="LiveId" clId="{C12D7B2D-2980-4DCD-9FE2-98E8CE38D3B4}" dt="2025-01-16T20:07:26.706" v="5423" actId="207"/>
          <ac:spMkLst>
            <pc:docMk/>
            <pc:sldMk cId="3829222916" sldId="297"/>
            <ac:spMk id="7" creationId="{BDC4B0C3-1C9F-1876-F4F0-799E0D1465FE}"/>
          </ac:spMkLst>
        </pc:spChg>
        <pc:spChg chg="del">
          <ac:chgData name="kelly may" userId="0b862e406a1ce668" providerId="LiveId" clId="{C12D7B2D-2980-4DCD-9FE2-98E8CE38D3B4}" dt="2025-01-16T20:04:26.667" v="5395" actId="478"/>
          <ac:spMkLst>
            <pc:docMk/>
            <pc:sldMk cId="3829222916" sldId="297"/>
            <ac:spMk id="9" creationId="{D5243F9E-895D-F0C9-F974-23671A212425}"/>
          </ac:spMkLst>
        </pc:spChg>
      </pc:sldChg>
      <pc:sldChg chg="addSp modSp add mod">
        <pc:chgData name="kelly may" userId="0b862e406a1ce668" providerId="LiveId" clId="{C12D7B2D-2980-4DCD-9FE2-98E8CE38D3B4}" dt="2025-01-16T20:07:40.544" v="5426" actId="1076"/>
        <pc:sldMkLst>
          <pc:docMk/>
          <pc:sldMk cId="1573460928" sldId="298"/>
        </pc:sldMkLst>
        <pc:spChg chg="add mod">
          <ac:chgData name="kelly may" userId="0b862e406a1ce668" providerId="LiveId" clId="{C12D7B2D-2980-4DCD-9FE2-98E8CE38D3B4}" dt="2025-01-16T20:07:40.544" v="5426" actId="1076"/>
          <ac:spMkLst>
            <pc:docMk/>
            <pc:sldMk cId="1573460928" sldId="298"/>
            <ac:spMk id="3" creationId="{430C5BB1-AC27-BEF5-772B-FC1EC24157FD}"/>
          </ac:spMkLst>
        </pc:spChg>
      </pc:sldChg>
      <pc:sldChg chg="addSp modSp add mod">
        <pc:chgData name="kelly may" userId="0b862e406a1ce668" providerId="LiveId" clId="{C12D7B2D-2980-4DCD-9FE2-98E8CE38D3B4}" dt="2025-01-16T20:07:49.967" v="5428" actId="207"/>
        <pc:sldMkLst>
          <pc:docMk/>
          <pc:sldMk cId="3814622051" sldId="299"/>
        </pc:sldMkLst>
        <pc:spChg chg="add mod">
          <ac:chgData name="kelly may" userId="0b862e406a1ce668" providerId="LiveId" clId="{C12D7B2D-2980-4DCD-9FE2-98E8CE38D3B4}" dt="2025-01-16T20:07:49.967" v="5428" actId="207"/>
          <ac:spMkLst>
            <pc:docMk/>
            <pc:sldMk cId="3814622051" sldId="299"/>
            <ac:spMk id="3" creationId="{55ECF05E-FC8D-9006-CB3A-7F0AC1F45D01}"/>
          </ac:spMkLst>
        </pc:spChg>
      </pc:sldChg>
      <pc:sldChg chg="addSp modSp add mod">
        <pc:chgData name="kelly may" userId="0b862e406a1ce668" providerId="LiveId" clId="{C12D7B2D-2980-4DCD-9FE2-98E8CE38D3B4}" dt="2025-01-16T20:07:58.524" v="5431" actId="207"/>
        <pc:sldMkLst>
          <pc:docMk/>
          <pc:sldMk cId="3351825545" sldId="300"/>
        </pc:sldMkLst>
        <pc:spChg chg="add mod">
          <ac:chgData name="kelly may" userId="0b862e406a1ce668" providerId="LiveId" clId="{C12D7B2D-2980-4DCD-9FE2-98E8CE38D3B4}" dt="2025-01-16T20:07:58.524" v="5431" actId="207"/>
          <ac:spMkLst>
            <pc:docMk/>
            <pc:sldMk cId="3351825545" sldId="300"/>
            <ac:spMk id="3" creationId="{0AF2AAE9-CC24-68C7-D105-A793261A0DFF}"/>
          </ac:spMkLst>
        </pc:spChg>
      </pc:sldChg>
    </pc:docChg>
  </pc:docChgLst>
  <pc:docChgLst>
    <pc:chgData name="kelly may" userId="0b862e406a1ce668" providerId="LiveId" clId="{1B463D17-8600-FD4E-A2A3-49D06DE1F4B6}"/>
    <pc:docChg chg="undo custSel addSld delSld modSld sldOrd">
      <pc:chgData name="kelly may" userId="0b862e406a1ce668" providerId="LiveId" clId="{1B463D17-8600-FD4E-A2A3-49D06DE1F4B6}" dt="2025-01-14T15:21:04.704" v="402" actId="1076"/>
      <pc:docMkLst>
        <pc:docMk/>
      </pc:docMkLst>
      <pc:sldChg chg="addSp delSp modSp">
        <pc:chgData name="kelly may" userId="0b862e406a1ce668" providerId="LiveId" clId="{1B463D17-8600-FD4E-A2A3-49D06DE1F4B6}" dt="2025-01-14T15:18:56.466" v="401" actId="1076"/>
        <pc:sldMkLst>
          <pc:docMk/>
          <pc:sldMk cId="1699088621" sldId="261"/>
        </pc:sldMkLst>
      </pc:sldChg>
      <pc:sldChg chg="addSp delSp modSp ord">
        <pc:chgData name="kelly may" userId="0b862e406a1ce668" providerId="LiveId" clId="{1B463D17-8600-FD4E-A2A3-49D06DE1F4B6}" dt="2025-01-14T15:21:04.704" v="402" actId="1076"/>
        <pc:sldMkLst>
          <pc:docMk/>
          <pc:sldMk cId="520000563" sldId="278"/>
        </pc:sldMkLst>
      </pc:sldChg>
      <pc:sldChg chg="addSp delSp modSp new add del">
        <pc:chgData name="kelly may" userId="0b862e406a1ce668" providerId="LiveId" clId="{1B463D17-8600-FD4E-A2A3-49D06DE1F4B6}" dt="2025-01-14T15:16:19.062" v="87" actId="1076"/>
        <pc:sldMkLst>
          <pc:docMk/>
          <pc:sldMk cId="3607151226" sldId="284"/>
        </pc:sldMkLst>
        <pc:spChg chg="add mod">
          <ac:chgData name="kelly may" userId="0b862e406a1ce668" providerId="LiveId" clId="{1B463D17-8600-FD4E-A2A3-49D06DE1F4B6}" dt="2025-01-14T15:05:54.251" v="10" actId="22"/>
          <ac:spMkLst>
            <pc:docMk/>
            <pc:sldMk cId="3607151226" sldId="284"/>
            <ac:spMk id="5" creationId="{5B72DC9E-C110-27FA-50E7-061A81B99E2E}"/>
          </ac:spMkLst>
        </pc:spChg>
        <pc:spChg chg="add mod">
          <ac:chgData name="kelly may" userId="0b862e406a1ce668" providerId="LiveId" clId="{1B463D17-8600-FD4E-A2A3-49D06DE1F4B6}" dt="2025-01-14T15:13:39.802" v="56" actId="1076"/>
          <ac:spMkLst>
            <pc:docMk/>
            <pc:sldMk cId="3607151226" sldId="284"/>
            <ac:spMk id="10" creationId="{0057A73D-5D98-4E55-4B07-7AF8A61A6F22}"/>
          </ac:spMkLst>
        </pc:spChg>
        <pc:spChg chg="add mod">
          <ac:chgData name="kelly may" userId="0b862e406a1ce668" providerId="LiveId" clId="{1B463D17-8600-FD4E-A2A3-49D06DE1F4B6}" dt="2025-01-14T15:16:19.062" v="87" actId="1076"/>
          <ac:spMkLst>
            <pc:docMk/>
            <pc:sldMk cId="3607151226" sldId="284"/>
            <ac:spMk id="12" creationId="{1B5738DA-96E7-F99F-CBD6-97F471B9CD27}"/>
          </ac:spMkLst>
        </pc:spChg>
      </pc:sldChg>
    </pc:docChg>
  </pc:docChgLst>
  <pc:docChgLst>
    <pc:chgData name="kelly may" userId="0b862e406a1ce668" providerId="LiveId" clId="{04C123E5-3D53-FF49-948B-AD5C788C3671}"/>
    <pc:docChg chg="undo custSel addSld modSld">
      <pc:chgData name="kelly may" userId="0b862e406a1ce668" providerId="LiveId" clId="{04C123E5-3D53-FF49-948B-AD5C788C3671}" dt="2024-10-16T11:29:41.037" v="615" actId="20577"/>
      <pc:docMkLst>
        <pc:docMk/>
      </pc:docMkLst>
      <pc:sldChg chg="modSp">
        <pc:chgData name="kelly may" userId="0b862e406a1ce668" providerId="LiveId" clId="{04C123E5-3D53-FF49-948B-AD5C788C3671}" dt="2024-10-16T10:08:54.342" v="1" actId="27636"/>
        <pc:sldMkLst>
          <pc:docMk/>
          <pc:sldMk cId="3435077016" sldId="259"/>
        </pc:sldMkLst>
      </pc:sldChg>
      <pc:sldChg chg="modSp">
        <pc:chgData name="kelly may" userId="0b862e406a1ce668" providerId="LiveId" clId="{04C123E5-3D53-FF49-948B-AD5C788C3671}" dt="2024-10-16T11:29:41.037" v="615" actId="20577"/>
        <pc:sldMkLst>
          <pc:docMk/>
          <pc:sldMk cId="1096717490" sldId="263"/>
        </pc:sldMkLst>
      </pc:sldChg>
      <pc:sldChg chg="addSp delSp modSp new mod modClrScheme chgLayout">
        <pc:chgData name="kelly may" userId="0b862e406a1ce668" providerId="LiveId" clId="{04C123E5-3D53-FF49-948B-AD5C788C3671}" dt="2024-10-16T10:42:21.778" v="10" actId="22"/>
        <pc:sldMkLst>
          <pc:docMk/>
          <pc:sldMk cId="1927769031" sldId="2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16/01/2025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BBC3B-4178-8A4D-CAEC-BA441A8A0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0BE5DF-A49B-2F20-7168-C1CB326C4C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E1FB22-815D-60F9-D851-2CA6DADD04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40339-818E-8D80-F2B9-A4C5FABAB8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20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33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CF765-68CE-11CB-AB92-3BC2F7F4C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C64D28-BCDB-DD4B-24D6-6DE471DF42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C58F65-DDE5-A32E-79C1-870F6F08B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2856AF-06B0-4ADC-AA90-38A4558FB2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880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8D70A-DE61-73DA-5810-01CA2AB47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EA05C3-8204-668C-C500-CCEA37313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7E62BD-3B76-8914-7815-54E1814297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F7F797-DAD1-709E-073E-7578BFB3F2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64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A1A38-4A20-8D2D-1875-4A5FCAF80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C4070-D6DE-0CCB-74AD-DA98D68D5C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45307F-64E0-274C-F99C-B125E74CD6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A1A873-BD46-A569-061D-438362BBB7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680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6B6972-A560-EE1D-3D84-42C824F25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B1F21E-4BCC-4E8E-71E4-C6E83A80CE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AECC59-BFAC-B79A-6F99-D5C369FE03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116FA-5DB5-AAEC-728D-788CA99D6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303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236888-3453-5EC8-D9B2-C86F1575E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01211-7DCA-D8A5-2CB1-A769DB0539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7A5175-CCFC-D516-D398-AAD3FAFFF5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9EE1E-68D1-C4AB-8A64-D36624B0F1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7602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B600E-8326-7AD1-B98E-7AA52515C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40F792-46C9-8A53-8382-244CCA8B79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15DCB5-53C4-02B8-ABBA-2392621B59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3647EB-49C7-AE25-98BB-63C35A1CF2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447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11102-5440-4865-A400-BE3282D68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486EF7-EA91-2798-1DB9-6E099B6DB2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F1DD3-DDEC-FE1E-91EB-CB4DEBDAC4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EDD3B9-589C-DA91-07E7-E6A3C968E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9058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EE2AE9-B144-4006-E531-6B6F3AD3F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FD0AAA-00B3-D150-3F63-C5BC1B87F5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AB3DA0-E1C6-EE7E-8064-83E02A9D0A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6FA9D-8963-B9C1-563D-B5236B16CD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510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11C693-FC66-1EC0-201D-18D06B6CB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E75EC6-9AD5-D7FA-FF9E-3556A1B75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6FF2A-118F-A6F5-E81C-373EEB8B14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64D1A-B021-E5B1-8DC1-965E1CE845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697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96BF8-A20A-F3F4-3846-8A88EFE53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DC939D-A035-9B53-A43D-06131A015F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654452-68C0-6185-5193-4A03046ABD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D1977-83D0-B9E0-6408-038213D84F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7487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256B04-B0DB-F1E8-F98D-78E330B4E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F11A26-5238-6BDD-E26E-FF80D7333E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3A7FFB-9C01-CFFC-094E-DED470DED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503B6-835E-CE41-4A60-246F9EAF84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324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B7D91-93A9-9054-78D7-D9189D854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9EA203-B2AA-D479-229E-BEF0CD610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0DD92C-CDB0-9A4E-F9D3-978B56F7FC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D96DA2-08AB-7598-EFED-0DDA72A4DF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6362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1F45D-6F07-4C73-FB0D-952F9384C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17CDE8-1289-F836-4918-B96E4062A4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36A343-218F-E371-697B-82677D93C8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C5501-D9D8-FBB7-9D04-C99B289E4C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371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66583-4C56-6ECE-97EF-EC18221B6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C345F4-415F-CA9C-EC7D-ED51217332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69E4BD-97E8-58BC-8392-24D7252803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6DB21-1AC3-2B5F-2282-5A7D73B4E7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26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 rtl="0"/>
              <a:t>‹#›</a:t>
            </a:fld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 rtl="0"/>
              <a:t>‹#›</a:t>
            </a:fld>
            <a:endParaRPr lang="en-GB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 rtl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hyperlink" Target="https://pixabay.com/en/teacher-teach-learn-improvement-1013970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hyperlink" Target="https://en.wikipedia.org/wiki/Classroo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assessment-arrangements/supporting-learner-progression-assessment-guidanc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.docs.live.net/0b862e406a1ce668/Documents/UWTSD/Year%202/ECAD%205012/ECAD%205012-%20Science%20Lesson%20Plan.docx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8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.png"/><Relationship Id="rId5" Type="http://schemas.openxmlformats.org/officeDocument/2006/relationships/image" Target="../media/image26.jp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hwb.gov.wales/api/storage/19bc948b-8a3f-41e0-944a-7bf2cadf7d18/professional-standards-for-teaching-and-leadership-interactive-pdf-for-pc.pdf" TargetMode="External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3172171009200119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theenglishclassroom.blog/2020/04/16/blooms-taxonomy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guidance-reports/feedback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learningspy.co.uk/learning/8696/" TargetMode="External"/><Relationship Id="rId5" Type="http://schemas.openxmlformats.org/officeDocument/2006/relationships/hyperlink" Target="https://doi.org/10.1080/17457823.2013.828474" TargetMode="External"/><Relationship Id="rId4" Type="http://schemas.openxmlformats.org/officeDocument/2006/relationships/hyperlink" Target="https://www.telegraph.co.uk/education/10134827/Qualified-Teacher-Status-be-damned-children-want-to-be-led-by-talent-and-enthusiasm.html?msockid=35258eb50a4a61ed0d6a9d170bb16095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tv/carol-dwecks-growth-mindset-transforming-early-years-education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theguardian.com/education/2012/jul/27/gove-academies-unqualified-teaching-staff" TargetMode="External"/><Relationship Id="rId5" Type="http://schemas.openxmlformats.org/officeDocument/2006/relationships/hyperlink" Target="https://www.nickjones.education/excellent-teaching" TargetMode="External"/><Relationship Id="rId4" Type="http://schemas.openxmlformats.org/officeDocument/2006/relationships/hyperlink" Target="https://bpb-eu-w2.wpmucdn.com/edublog.mgfl.net/dist/c/12/files/2016/05/learning_pit_spotlight-1d0tqab.pdf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tea.10090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files.eric.ed.gov/fulltext/EJ1130292.pdf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doi.org/10.1016/B978-0-08-097086-8.92037-3" TargetMode="External"/><Relationship Id="rId4" Type="http://schemas.openxmlformats.org/officeDocument/2006/relationships/hyperlink" Target="https://hwb.gov.wales/curriculum-for-wales/science-and-techn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ECAD5012 Leading the Learning: What, How &amp; Why am I Teaching?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By Kelly-May Hughes </a:t>
            </a:r>
          </a:p>
          <a:p>
            <a:pPr rtl="0"/>
            <a:r>
              <a:rPr lang="en-GB" dirty="0">
                <a:latin typeface="Comic Sans MS" panose="030F0702030302020204" pitchFamily="66" charset="0"/>
              </a:rPr>
              <a:t>Student Number: 2307664</a:t>
            </a:r>
          </a:p>
        </p:txBody>
      </p:sp>
      <p:pic>
        <p:nvPicPr>
          <p:cNvPr id="1026" name="Picture 2" descr="University of Wales Trinity St David – UniKitOut">
            <a:extLst>
              <a:ext uri="{FF2B5EF4-FFF2-40B4-BE49-F238E27FC236}">
                <a16:creationId xmlns:a16="http://schemas.microsoft.com/office/drawing/2014/main" id="{37786193-3BD1-5651-3374-EA3018038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6662"/>
            <a:ext cx="4502364" cy="177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289" y="1116531"/>
            <a:ext cx="6588625" cy="299755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Contents of Presentation 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7935650"/>
              </p:ext>
            </p:extLst>
          </p:nvPr>
        </p:nvGraphicFramePr>
        <p:xfrm>
          <a:off x="7714448" y="428843"/>
          <a:ext cx="4132263" cy="6250948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INTRODUCTION</a:t>
                      </a:r>
                    </a:p>
                    <a:p>
                      <a:pPr algn="r" rtl="0"/>
                      <a:r>
                        <a:rPr lang="en-GB" sz="240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LITERATURE REVIEW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THE LESSON PLAN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THE LESSON PLAN </a:t>
                      </a:r>
                      <a:r>
                        <a:rPr lang="en-GB" sz="2400" dirty="0" err="1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AfL</a:t>
                      </a: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 STRATEGIES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11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CONCLUSION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  <a:tr h="920534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Comic Sans MS" panose="030F0702030302020204" pitchFamily="66" charset="0"/>
                          <a:cs typeface="Gill Sans Light" panose="020B0302020104020203" pitchFamily="34" charset="-79"/>
                        </a:rPr>
                        <a:t>REFERENCES 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23</a:t>
                      </a:r>
                    </a:p>
                    <a:p>
                      <a:pPr marL="0" algn="r" defTabSz="914400" rtl="0" eaLnBrk="1" latinLnBrk="0" hangingPunct="1"/>
                      <a:endParaRPr lang="en-GB" sz="2400" kern="12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48325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5" name="Text Placeholder 26">
            <a:extLst>
              <a:ext uri="{FF2B5EF4-FFF2-40B4-BE49-F238E27FC236}">
                <a16:creationId xmlns:a16="http://schemas.microsoft.com/office/drawing/2014/main" id="{6EE949F6-2C9B-0FEB-779D-A1DA91F717ED}"/>
              </a:ext>
            </a:extLst>
          </p:cNvPr>
          <p:cNvSpPr txBox="1">
            <a:spLocks/>
          </p:cNvSpPr>
          <p:nvPr/>
        </p:nvSpPr>
        <p:spPr>
          <a:xfrm>
            <a:off x="589081" y="1827151"/>
            <a:ext cx="4572000" cy="4070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F996C2-2576-0152-1BA6-6D768B68B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5619" y="1508921"/>
            <a:ext cx="5919303" cy="445874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The Classroom: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Year 6 class of 28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AoLE- Science &amp;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Initial assessment of prior knowledge was conducted using Exit Cards after the introductory lesson, revealing varying levels of 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The lesson aligns with Progression Step 3 of the AoLE, focusing on the solar system.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No M.A.T or ALN identified learners within class, adjustments would be made in future to accommodate such pupils.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Assessment for Learning (</a:t>
            </a:r>
            <a:r>
              <a:rPr lang="en-GB" dirty="0" err="1">
                <a:latin typeface="Comic Sans MS" panose="030F0702030302020204" pitchFamily="66" charset="0"/>
              </a:rPr>
              <a:t>AfL</a:t>
            </a:r>
            <a:r>
              <a:rPr lang="en-GB" dirty="0">
                <a:latin typeface="Comic Sans MS" panose="030F0702030302020204" pitchFamily="66" charset="0"/>
              </a:rPr>
              <a:t> strategies were embedded, including Exit Cards, feedback (teacher, peer and self assessment) and fostering active learning.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The lesson support transition from Progression Step 3 – Progression Step 4, where learners refine their decisions and apply feedback.</a:t>
            </a:r>
          </a:p>
        </p:txBody>
      </p:sp>
      <p:pic>
        <p:nvPicPr>
          <p:cNvPr id="13" name="Picture 12" descr="A classroom with tables and chairs&#10;&#10;Description automatically generated">
            <a:extLst>
              <a:ext uri="{FF2B5EF4-FFF2-40B4-BE49-F238E27FC236}">
                <a16:creationId xmlns:a16="http://schemas.microsoft.com/office/drawing/2014/main" id="{C3AE15C1-835C-DECA-39AB-D54871D7E7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29450" y="82296"/>
            <a:ext cx="5162550" cy="38719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accent1">
                <a:lumMod val="50000"/>
              </a:schemeClr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 descr="A stack of books and dice with words on them&#10;&#10;Description automatically generated">
            <a:extLst>
              <a:ext uri="{FF2B5EF4-FFF2-40B4-BE49-F238E27FC236}">
                <a16:creationId xmlns:a16="http://schemas.microsoft.com/office/drawing/2014/main" id="{3BE743FB-35C5-0CD0-2AC6-0217AF6C71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77037" y1="52778" x2="77037" y2="52778"/>
                        <a14:foregroundMark x1="79259" y1="54444" x2="74444" y2="50556"/>
                        <a14:foregroundMark x1="48889" y1="51667" x2="53704" y2="51667"/>
                        <a14:foregroundMark x1="36296" y1="51111" x2="42593" y2="52778"/>
                        <a14:backgroundMark x1="9630" y1="28333" x2="49630" y2="27778"/>
                        <a14:backgroundMark x1="49630" y1="27778" x2="94074" y2="32778"/>
                        <a14:backgroundMark x1="73785" y1="48512" x2="61481" y2="35000"/>
                        <a14:backgroundMark x1="82222" y1="57778" x2="79299" y2="54568"/>
                        <a14:backgroundMark x1="61481" y1="35000" x2="20000" y2="51111"/>
                        <a14:backgroundMark x1="20000" y1="51111" x2="15556" y2="63889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21410316">
            <a:off x="6970720" y="2013255"/>
            <a:ext cx="4761749" cy="317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D97E09-6812-ECB3-C2D5-4D0ABD044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5B981C-A26B-D548-0646-CB0D77E30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721" y="1729742"/>
            <a:ext cx="6229530" cy="13255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Literature Review</a:t>
            </a:r>
          </a:p>
        </p:txBody>
      </p:sp>
      <p:pic>
        <p:nvPicPr>
          <p:cNvPr id="7" name="Picture 6" descr="Stack of hardcover books without spine titles">
            <a:extLst>
              <a:ext uri="{FF2B5EF4-FFF2-40B4-BE49-F238E27FC236}">
                <a16:creationId xmlns:a16="http://schemas.microsoft.com/office/drawing/2014/main" id="{3736926E-21EE-5CE6-D2EE-690CFF7504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563"/>
          <a:stretch/>
        </p:blipFill>
        <p:spPr>
          <a:xfrm>
            <a:off x="6309093" y="125128"/>
            <a:ext cx="5718053" cy="6294922"/>
          </a:xfrm>
          <a:prstGeom prst="rect">
            <a:avLst/>
          </a:prstGeom>
        </p:spPr>
      </p:pic>
      <p:pic>
        <p:nvPicPr>
          <p:cNvPr id="9" name="Picture 8" descr="Reading cartoon bee">
            <a:extLst>
              <a:ext uri="{FF2B5EF4-FFF2-40B4-BE49-F238E27FC236}">
                <a16:creationId xmlns:a16="http://schemas.microsoft.com/office/drawing/2014/main" id="{B0A05F48-53E5-C0E2-F033-7E2665314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513" y="1598052"/>
            <a:ext cx="3315577" cy="440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59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" y="146304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What is Assessment for Learning?</a:t>
            </a: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C5880D3F-CD14-4941-8921-63DE3226EE58}"/>
              </a:ext>
            </a:extLst>
          </p:cNvPr>
          <p:cNvSpPr/>
          <p:nvPr/>
        </p:nvSpPr>
        <p:spPr>
          <a:xfrm>
            <a:off x="132346" y="895149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Guiding learner progression</a:t>
            </a: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109FFD86-A854-D8B8-8557-8CC318362765}"/>
              </a:ext>
            </a:extLst>
          </p:cNvPr>
          <p:cNvSpPr/>
          <p:nvPr/>
        </p:nvSpPr>
        <p:spPr>
          <a:xfrm>
            <a:off x="3795959" y="895149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Feedback- ‘Where to next’ </a:t>
            </a:r>
          </a:p>
          <a:p>
            <a:pPr algn="ctr"/>
            <a:r>
              <a:rPr lang="en-GB" sz="2800" dirty="0">
                <a:latin typeface="Comic Sans MS" panose="030F0702030302020204" pitchFamily="66" charset="0"/>
              </a:rPr>
              <a:t>‘How to improve.’</a:t>
            </a: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B9E33637-465C-0390-B900-56557E1DDA40}"/>
              </a:ext>
            </a:extLst>
          </p:cNvPr>
          <p:cNvSpPr/>
          <p:nvPr/>
        </p:nvSpPr>
        <p:spPr>
          <a:xfrm>
            <a:off x="7607966" y="895148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Teacher feedback</a:t>
            </a:r>
          </a:p>
        </p:txBody>
      </p: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865FBB62-FDB1-6F6D-DA53-B70176544631}"/>
              </a:ext>
            </a:extLst>
          </p:cNvPr>
          <p:cNvSpPr/>
          <p:nvPr/>
        </p:nvSpPr>
        <p:spPr>
          <a:xfrm>
            <a:off x="132346" y="2521819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Self-assessment.</a:t>
            </a:r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69EFB7F8-F54B-071A-94C1-3B7EA33955CD}"/>
              </a:ext>
            </a:extLst>
          </p:cNvPr>
          <p:cNvSpPr/>
          <p:nvPr/>
        </p:nvSpPr>
        <p:spPr>
          <a:xfrm>
            <a:off x="3930313" y="2622886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Peer feedback</a:t>
            </a: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752F9A62-A9AD-5ED6-B6D5-4E82F8053029}"/>
              </a:ext>
            </a:extLst>
          </p:cNvPr>
          <p:cNvSpPr/>
          <p:nvPr/>
        </p:nvSpPr>
        <p:spPr>
          <a:xfrm>
            <a:off x="7812503" y="2565132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Active learning.</a:t>
            </a: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4C6E9E22-58C5-6175-77C7-86F192FBBECC}"/>
              </a:ext>
            </a:extLst>
          </p:cNvPr>
          <p:cNvSpPr/>
          <p:nvPr/>
        </p:nvSpPr>
        <p:spPr>
          <a:xfrm>
            <a:off x="998620" y="4300892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Identifying misconceptions.</a:t>
            </a:r>
          </a:p>
        </p:txBody>
      </p:sp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C293475A-0911-FBF2-A736-A3DBE35D1C32}"/>
              </a:ext>
            </a:extLst>
          </p:cNvPr>
          <p:cNvSpPr/>
          <p:nvPr/>
        </p:nvSpPr>
        <p:spPr>
          <a:xfrm>
            <a:off x="5769137" y="4239930"/>
            <a:ext cx="3408950" cy="174859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Curriculum for Wales (2020) – Progression Steps.- What Matters Statements.</a:t>
            </a:r>
          </a:p>
        </p:txBody>
      </p:sp>
    </p:spTree>
    <p:extLst>
      <p:ext uri="{BB962C8B-B14F-4D97-AF65-F5344CB8AC3E}">
        <p14:creationId xmlns:p14="http://schemas.microsoft.com/office/powerpoint/2010/main" val="144501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2DBEF58F-4B98-CE4C-F8B2-74E0830D94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58" r="1559" b="1"/>
          <a:stretch/>
        </p:blipFill>
        <p:spPr>
          <a:xfrm>
            <a:off x="6886951" y="0"/>
            <a:ext cx="5305049" cy="4188915"/>
          </a:xfr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9D4EF0-F231-8C7A-38A3-0FA97B6CD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EAB61-3EC7-3F0E-49C7-BD1876052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6319" y="204536"/>
            <a:ext cx="3932237" cy="160020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Blooms Taxonomy- Higher Order Thinking Skills (H.O.T.S)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DB5D03F-85F1-C064-6977-BEE770FE931B}"/>
              </a:ext>
            </a:extLst>
          </p:cNvPr>
          <p:cNvSpPr/>
          <p:nvPr/>
        </p:nvSpPr>
        <p:spPr>
          <a:xfrm>
            <a:off x="340893" y="1929022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Critical thinking and autonomy.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549C0D-4B92-BBAE-5439-AA69C648C423}"/>
              </a:ext>
            </a:extLst>
          </p:cNvPr>
          <p:cNvSpPr/>
          <p:nvPr/>
        </p:nvSpPr>
        <p:spPr>
          <a:xfrm>
            <a:off x="4195009" y="2787234"/>
            <a:ext cx="3140243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Growth mindset- Carol Dweck (2025)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382F6C4-D83D-F786-BF82-7A195A6D165E}"/>
              </a:ext>
            </a:extLst>
          </p:cNvPr>
          <p:cNvSpPr/>
          <p:nvPr/>
        </p:nvSpPr>
        <p:spPr>
          <a:xfrm>
            <a:off x="4680453" y="4587878"/>
            <a:ext cx="6990349" cy="134753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Exploration of failure is an opportunity to build resilience and long-term progress.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A2655EA-A30E-AFE1-1FBB-5E706F43E1B2}"/>
              </a:ext>
            </a:extLst>
          </p:cNvPr>
          <p:cNvSpPr/>
          <p:nvPr/>
        </p:nvSpPr>
        <p:spPr>
          <a:xfrm>
            <a:off x="45952" y="3649538"/>
            <a:ext cx="3970422" cy="189617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Dylan Wiliams &amp; Paul Black ‘Inside the Black Box.’</a:t>
            </a:r>
          </a:p>
        </p:txBody>
      </p:sp>
    </p:spTree>
    <p:extLst>
      <p:ext uri="{BB962C8B-B14F-4D97-AF65-F5344CB8AC3E}">
        <p14:creationId xmlns:p14="http://schemas.microsoft.com/office/powerpoint/2010/main" val="192776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B14C77-FA79-3092-D82F-7FDB33AB0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C84DAAA-C893-2EFA-4B54-BE32F9EB825B}"/>
              </a:ext>
            </a:extLst>
          </p:cNvPr>
          <p:cNvSpPr/>
          <p:nvPr/>
        </p:nvSpPr>
        <p:spPr>
          <a:xfrm>
            <a:off x="132346" y="151599"/>
            <a:ext cx="4006518" cy="1195938"/>
          </a:xfrm>
          <a:prstGeom prst="roundRect">
            <a:avLst/>
          </a:prstGeom>
          <a:solidFill>
            <a:srgbClr val="99CCFF"/>
          </a:solidFill>
          <a:ln/>
          <a:effectLst>
            <a:glow rad="63500">
              <a:schemeClr val="accent3">
                <a:satMod val="175000"/>
                <a:alpha val="40000"/>
              </a:schemeClr>
            </a:glow>
            <a:softEdge rad="3175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The principles of </a:t>
            </a:r>
            <a:r>
              <a:rPr lang="en-GB" sz="2800" dirty="0" err="1">
                <a:latin typeface="Comic Sans MS" panose="030F0702030302020204" pitchFamily="66" charset="0"/>
              </a:rPr>
              <a:t>AfL</a:t>
            </a:r>
            <a:r>
              <a:rPr lang="en-GB" sz="2800" dirty="0">
                <a:latin typeface="Comic Sans MS" panose="030F0702030302020204" pitchFamily="66" charset="0"/>
              </a:rPr>
              <a:t>: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15B8911-954F-B580-78C3-86EA3CBCA688}"/>
              </a:ext>
            </a:extLst>
          </p:cNvPr>
          <p:cNvSpPr/>
          <p:nvPr/>
        </p:nvSpPr>
        <p:spPr>
          <a:xfrm>
            <a:off x="132346" y="1547662"/>
            <a:ext cx="7547811" cy="3762675"/>
          </a:xfrm>
          <a:prstGeom prst="roundRect">
            <a:avLst/>
          </a:prstGeom>
          <a:solidFill>
            <a:srgbClr val="99CCFF"/>
          </a:solidFill>
          <a:ln/>
          <a:effectLst>
            <a:glow rad="63500">
              <a:schemeClr val="accent3">
                <a:satMod val="175000"/>
                <a:alpha val="40000"/>
              </a:schemeClr>
            </a:glow>
            <a:softEdge rad="3175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Learner-Centred Approach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Progression &amp; Next Steps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Constructive Feedback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Active Participation &amp; Engagement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Inclusive &amp; Equitable Practices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Alignment with the 4 Purposes of Wales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Evidence Based Practice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Developing H.O.T.S.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9E711-C6B4-E4F8-FFFB-75745575E247}"/>
              </a:ext>
            </a:extLst>
          </p:cNvPr>
          <p:cNvSpPr txBox="1"/>
          <p:nvPr/>
        </p:nvSpPr>
        <p:spPr>
          <a:xfrm>
            <a:off x="7421227" y="5002630"/>
            <a:ext cx="46842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  <a:hlinkClick r:id="rId3"/>
              </a:rPr>
              <a:t>Image ref: https://hwb.gov.wales/curriculum-for-wales/assessment-arrangements/supporting-learner-progression-assessment-guidance/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FED8E9D-4635-EE44-00C7-3C490E4605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227" y="151599"/>
            <a:ext cx="4568491" cy="4582812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09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DF13FB-3270-C370-1664-7E2FB0EDAA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07514D-DF84-B197-61F6-F52F2274D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721" y="1729742"/>
            <a:ext cx="6229530" cy="13255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The Lesson Plan</a:t>
            </a:r>
          </a:p>
        </p:txBody>
      </p:sp>
      <p:sp>
        <p:nvSpPr>
          <p:cNvPr id="3" name="Rectangle: Beveled 2">
            <a:hlinkClick r:id="rId3"/>
            <a:extLst>
              <a:ext uri="{FF2B5EF4-FFF2-40B4-BE49-F238E27FC236}">
                <a16:creationId xmlns:a16="http://schemas.microsoft.com/office/drawing/2014/main" id="{34FAC632-F29E-358A-D532-F3C1FCA0A692}"/>
              </a:ext>
            </a:extLst>
          </p:cNvPr>
          <p:cNvSpPr/>
          <p:nvPr/>
        </p:nvSpPr>
        <p:spPr>
          <a:xfrm>
            <a:off x="7947789" y="2597600"/>
            <a:ext cx="2122642" cy="2045368"/>
          </a:xfrm>
          <a:prstGeom prst="beve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Graphic 7" descr="Document with solid fill">
            <a:extLst>
              <a:ext uri="{FF2B5EF4-FFF2-40B4-BE49-F238E27FC236}">
                <a16:creationId xmlns:a16="http://schemas.microsoft.com/office/drawing/2014/main" id="{C786DB3D-B90C-2085-A6E9-E8E739D8C1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36293" y="3047467"/>
            <a:ext cx="1145634" cy="1145634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83EADDAA-B63B-5BA1-F2B9-EA7311C941F2}"/>
              </a:ext>
            </a:extLst>
          </p:cNvPr>
          <p:cNvSpPr/>
          <p:nvPr/>
        </p:nvSpPr>
        <p:spPr>
          <a:xfrm rot="18471812">
            <a:off x="8030393" y="4798304"/>
            <a:ext cx="1126156" cy="888893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1DE6AD-582A-D26B-8C12-F02D62978A03}"/>
              </a:ext>
            </a:extLst>
          </p:cNvPr>
          <p:cNvSpPr txBox="1"/>
          <p:nvPr/>
        </p:nvSpPr>
        <p:spPr>
          <a:xfrm>
            <a:off x="5621155" y="5842535"/>
            <a:ext cx="41196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Hold down ctrl and click on icon to view the whole lesson plan directly.</a:t>
            </a:r>
          </a:p>
        </p:txBody>
      </p:sp>
    </p:spTree>
    <p:extLst>
      <p:ext uri="{BB962C8B-B14F-4D97-AF65-F5344CB8AC3E}">
        <p14:creationId xmlns:p14="http://schemas.microsoft.com/office/powerpoint/2010/main" val="350475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  <p:bldP spid="9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5B72DC9E-C110-27FA-50E7-061A81B99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50" y="95250"/>
            <a:ext cx="4840641" cy="100393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Lesson Plan</a:t>
            </a:r>
          </a:p>
        </p:txBody>
      </p:sp>
      <p:sp>
        <p:nvSpPr>
          <p:cNvPr id="10" name="Arrow: Curved Left 9">
            <a:extLst>
              <a:ext uri="{FF2B5EF4-FFF2-40B4-BE49-F238E27FC236}">
                <a16:creationId xmlns:a16="http://schemas.microsoft.com/office/drawing/2014/main" id="{0057A73D-5D98-4E55-4B07-7AF8A61A6F22}"/>
              </a:ext>
            </a:extLst>
          </p:cNvPr>
          <p:cNvSpPr/>
          <p:nvPr/>
        </p:nvSpPr>
        <p:spPr>
          <a:xfrm rot="20859330">
            <a:off x="6060850" y="2886838"/>
            <a:ext cx="1071110" cy="2100548"/>
          </a:xfrm>
          <a:prstGeom prst="curvedLeftArrow">
            <a:avLst>
              <a:gd name="adj1" fmla="val 25000"/>
              <a:gd name="adj2" fmla="val 60882"/>
              <a:gd name="adj3" fmla="val 25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Arrow: Curved Left 11">
            <a:extLst>
              <a:ext uri="{FF2B5EF4-FFF2-40B4-BE49-F238E27FC236}">
                <a16:creationId xmlns:a16="http://schemas.microsoft.com/office/drawing/2014/main" id="{1B5738DA-96E7-F99F-CBD6-97F471B9CD27}"/>
              </a:ext>
            </a:extLst>
          </p:cNvPr>
          <p:cNvSpPr/>
          <p:nvPr/>
        </p:nvSpPr>
        <p:spPr>
          <a:xfrm rot="13921126">
            <a:off x="5496283" y="4771566"/>
            <a:ext cx="989118" cy="2100548"/>
          </a:xfrm>
          <a:prstGeom prst="curvedLeftArrow">
            <a:avLst>
              <a:gd name="adj1" fmla="val 39800"/>
              <a:gd name="adj2" fmla="val 62455"/>
              <a:gd name="adj3" fmla="val 25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CA394B-2114-157D-5428-AFC29AA60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636091" cy="42166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57B224-46D5-B5DF-C423-E0410C3FDF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3250" y="1099185"/>
            <a:ext cx="7122816" cy="458769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3C6FCD5-8036-FE0C-C44F-0736C72CCC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2588" y="1674965"/>
            <a:ext cx="9002165" cy="50158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23B23AB-3264-72F9-2A7E-9E5ECFB33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8" y="0"/>
            <a:ext cx="6636091" cy="42166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5331453-8E6C-288B-C689-D9654C49B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4288" y="1099185"/>
            <a:ext cx="7122816" cy="45876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2254611-7696-0F9A-20B2-A5FF4C069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3626" y="1674965"/>
            <a:ext cx="9002165" cy="501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15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BDB3E-0D6C-5DC0-69E0-DA8BF9825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C201AEA6-A9EF-B834-A4FF-F0B45ADF6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6274" y="95250"/>
            <a:ext cx="4840641" cy="100393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Lesson Plan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A90771-8E1C-C2B0-EE39-D0518D9A3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28" y="974558"/>
            <a:ext cx="7663083" cy="45118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C1D5FB-BC2A-BAEE-1948-B649194CC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7534" y="1371600"/>
            <a:ext cx="8352266" cy="48023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68BA97-9BBF-0B76-9139-701BD356E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8808" y="2748213"/>
            <a:ext cx="9313964" cy="3135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16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CF2139-8A90-F032-7DDD-20E1E4A8C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D041A6-47A8-D800-E591-9CD421E56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721" y="1729742"/>
            <a:ext cx="6538626" cy="275803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The Lesson Plan- </a:t>
            </a:r>
            <a:r>
              <a:rPr lang="en-GB" dirty="0" err="1">
                <a:latin typeface="Comic Sans MS" panose="030F0702030302020204" pitchFamily="66" charset="0"/>
              </a:rPr>
              <a:t>AfL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Strateies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Person with idea concept">
            <a:extLst>
              <a:ext uri="{FF2B5EF4-FFF2-40B4-BE49-F238E27FC236}">
                <a16:creationId xmlns:a16="http://schemas.microsoft.com/office/drawing/2014/main" id="{760DFDAD-09AC-BB25-6A33-D07880C39F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7601" y="2417278"/>
            <a:ext cx="5592678" cy="37284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7732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024" y="290594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Mini Whiteboards- Secret Squirrel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12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DE1BAE-1CE9-4C36-182C-E4B4C99AB4E2}"/>
              </a:ext>
            </a:extLst>
          </p:cNvPr>
          <p:cNvSpPr txBox="1"/>
          <p:nvPr/>
        </p:nvSpPr>
        <p:spPr>
          <a:xfrm>
            <a:off x="189881" y="2862139"/>
            <a:ext cx="5019895" cy="2308324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No copying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Ascertain what has been retained.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Accessing prior knowledge.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Time efficient.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Provides live feedback. 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5AEA32-85E9-00DF-6536-FB248DC252B8}"/>
              </a:ext>
            </a:extLst>
          </p:cNvPr>
          <p:cNvSpPr txBox="1"/>
          <p:nvPr/>
        </p:nvSpPr>
        <p:spPr>
          <a:xfrm>
            <a:off x="6441345" y="1892643"/>
            <a:ext cx="5107517" cy="1938992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Time constraint- pupils who may struggle to write under a time limit.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Question may limit knowledge rather than expand upon it. 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Thumbs Up Handy">
            <a:extLst>
              <a:ext uri="{FF2B5EF4-FFF2-40B4-BE49-F238E27FC236}">
                <a16:creationId xmlns:a16="http://schemas.microsoft.com/office/drawing/2014/main" id="{8C0AC4F7-8828-70B8-F733-8F43A9CA32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7074" y="897945"/>
            <a:ext cx="2418581" cy="2418581"/>
          </a:xfrm>
          <a:prstGeom prst="rect">
            <a:avLst/>
          </a:prstGeom>
        </p:spPr>
      </p:pic>
      <p:pic>
        <p:nvPicPr>
          <p:cNvPr id="12" name="Picture 11" descr="Thumbs Down Handy">
            <a:extLst>
              <a:ext uri="{FF2B5EF4-FFF2-40B4-BE49-F238E27FC236}">
                <a16:creationId xmlns:a16="http://schemas.microsoft.com/office/drawing/2014/main" id="{59DFA788-A487-04DF-DFB4-B2A4A6207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8035" y="3831635"/>
            <a:ext cx="2169303" cy="2169303"/>
          </a:xfrm>
          <a:prstGeom prst="rect">
            <a:avLst/>
          </a:prstGeom>
        </p:spPr>
      </p:pic>
      <p:pic>
        <p:nvPicPr>
          <p:cNvPr id="14" name="Graphic 13" descr="Squirrel with solid fill">
            <a:extLst>
              <a:ext uri="{FF2B5EF4-FFF2-40B4-BE49-F238E27FC236}">
                <a16:creationId xmlns:a16="http://schemas.microsoft.com/office/drawing/2014/main" id="{BAD74F2A-FE1C-69D1-F626-CB4E2C5F4A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67404" y="-239890"/>
            <a:ext cx="1737624" cy="173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95A74F-197A-D6BE-BE72-242DCF06D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3199B1-AA32-26D4-4851-936FE70AA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535" y="313303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Plenary Partners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241EF4-30A1-44E6-B8D6-DC042C560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86B124-7EB4-1616-9C9C-9F2FFF255C6D}"/>
              </a:ext>
            </a:extLst>
          </p:cNvPr>
          <p:cNvSpPr txBox="1"/>
          <p:nvPr/>
        </p:nvSpPr>
        <p:spPr>
          <a:xfrm>
            <a:off x="189881" y="2862139"/>
            <a:ext cx="5019895" cy="341632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Diverse knowledge sharing.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Different partners broadens perspectives.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Vast pool of knowledge available.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Capitalising of an M.K.O.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Allows teacher to monitor as a ‘hidden participant’.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Verbal reasoning skills utilised.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BCDB1B-1A9A-8964-EA4E-081E78AD8FF2}"/>
              </a:ext>
            </a:extLst>
          </p:cNvPr>
          <p:cNvSpPr txBox="1"/>
          <p:nvPr/>
        </p:nvSpPr>
        <p:spPr>
          <a:xfrm>
            <a:off x="6441345" y="1892643"/>
            <a:ext cx="5107517" cy="2308324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Time management- restrained and can hinder or stop discussions.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Pupils may not remain on task.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Teacher and staff cannot monitor all conversations.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Thumbs Up Handy">
            <a:extLst>
              <a:ext uri="{FF2B5EF4-FFF2-40B4-BE49-F238E27FC236}">
                <a16:creationId xmlns:a16="http://schemas.microsoft.com/office/drawing/2014/main" id="{280AA886-BEE7-BFD7-6220-52E70AB5C7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485" y="860114"/>
            <a:ext cx="2418581" cy="2418581"/>
          </a:xfrm>
          <a:prstGeom prst="rect">
            <a:avLst/>
          </a:prstGeom>
        </p:spPr>
      </p:pic>
      <p:pic>
        <p:nvPicPr>
          <p:cNvPr id="12" name="Picture 11" descr="Thumbs Down Handy">
            <a:extLst>
              <a:ext uri="{FF2B5EF4-FFF2-40B4-BE49-F238E27FC236}">
                <a16:creationId xmlns:a16="http://schemas.microsoft.com/office/drawing/2014/main" id="{11EB67C5-470E-75B8-308D-A9373AF0F4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16361" y="3831635"/>
            <a:ext cx="2169303" cy="2169303"/>
          </a:xfrm>
          <a:prstGeom prst="rect">
            <a:avLst/>
          </a:prstGeom>
        </p:spPr>
      </p:pic>
      <p:pic>
        <p:nvPicPr>
          <p:cNvPr id="8" name="Graphic 7" descr="Boardroom with solid fill">
            <a:extLst>
              <a:ext uri="{FF2B5EF4-FFF2-40B4-BE49-F238E27FC236}">
                <a16:creationId xmlns:a16="http://schemas.microsoft.com/office/drawing/2014/main" id="{CEDE13C2-71E0-F01B-31B7-49EC958231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41345" y="-227447"/>
            <a:ext cx="1807945" cy="180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793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771FDB-6289-18BB-22ED-3A6D53E6C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34120B-6F91-D590-F283-2D6D33653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33" y="338198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Effective Questioning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161C20-9167-5CF9-F905-5E6CD1FA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C11D94-3E16-5E23-8BC5-8E6F28B7DD1F}"/>
              </a:ext>
            </a:extLst>
          </p:cNvPr>
          <p:cNvSpPr txBox="1"/>
          <p:nvPr/>
        </p:nvSpPr>
        <p:spPr>
          <a:xfrm>
            <a:off x="189881" y="2862139"/>
            <a:ext cx="5019895" cy="2308324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Teachers and learners collaborate in dialogue.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Opportunities for learners to articulate their thinking.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Build confidence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Meaningful dialogue.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98C39E-56A8-BA63-A3C0-F1634EA09F1F}"/>
              </a:ext>
            </a:extLst>
          </p:cNvPr>
          <p:cNvSpPr txBox="1"/>
          <p:nvPr/>
        </p:nvSpPr>
        <p:spPr>
          <a:xfrm>
            <a:off x="6671167" y="1105015"/>
            <a:ext cx="5107517" cy="3785652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Needs to be done effectively and efficiently.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May ask too many questions.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Deciding on how to select learners to answer.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Failure to build upon answers due to time and maintaining the flow of the lesson.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Allowing enough time to respond.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Thumbs Up Handy">
            <a:extLst>
              <a:ext uri="{FF2B5EF4-FFF2-40B4-BE49-F238E27FC236}">
                <a16:creationId xmlns:a16="http://schemas.microsoft.com/office/drawing/2014/main" id="{11E9241B-C323-0B34-6BE9-1A02C6289B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7074" y="897945"/>
            <a:ext cx="2418581" cy="2418581"/>
          </a:xfrm>
          <a:prstGeom prst="rect">
            <a:avLst/>
          </a:prstGeom>
        </p:spPr>
      </p:pic>
      <p:pic>
        <p:nvPicPr>
          <p:cNvPr id="12" name="Picture 11" descr="Thumbs Down Handy">
            <a:extLst>
              <a:ext uri="{FF2B5EF4-FFF2-40B4-BE49-F238E27FC236}">
                <a16:creationId xmlns:a16="http://schemas.microsoft.com/office/drawing/2014/main" id="{778438D8-2784-536F-6E76-CF6B6CE715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1240" y="3806015"/>
            <a:ext cx="2169303" cy="2169303"/>
          </a:xfrm>
          <a:prstGeom prst="rect">
            <a:avLst/>
          </a:prstGeom>
        </p:spPr>
      </p:pic>
      <p:pic>
        <p:nvPicPr>
          <p:cNvPr id="8" name="Picture 7" descr="Hourglass on a flat surface">
            <a:extLst>
              <a:ext uri="{FF2B5EF4-FFF2-40B4-BE49-F238E27FC236}">
                <a16:creationId xmlns:a16="http://schemas.microsoft.com/office/drawing/2014/main" id="{EC228F57-7635-FAC6-7FD9-F21EE2F542B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0485" t="21228" r="41438" b="12871"/>
          <a:stretch/>
        </p:blipFill>
        <p:spPr>
          <a:xfrm>
            <a:off x="5610562" y="3598977"/>
            <a:ext cx="970875" cy="2308325"/>
          </a:xfrm>
          <a:prstGeom prst="flowChartOffpageConnector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E13F3B-D1EB-9C41-6258-E1C7DBBCAB9B}"/>
              </a:ext>
            </a:extLst>
          </p:cNvPr>
          <p:cNvSpPr/>
          <p:nvPr/>
        </p:nvSpPr>
        <p:spPr>
          <a:xfrm>
            <a:off x="5024135" y="5596472"/>
            <a:ext cx="2143728" cy="92333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WAIT!!</a:t>
            </a:r>
          </a:p>
        </p:txBody>
      </p:sp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1AE5E092-D954-CF25-D3C3-F901FA2F67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55579" y="-139031"/>
            <a:ext cx="1368658" cy="136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25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E7FD39-8AAB-2C19-5A33-1C7EF4731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3DD1E0-4B2E-42F0-BC50-591B7E7F1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33" y="338198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Learning Intentions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00D789-E7A3-5EC7-0DC1-DCF210016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302F19-1CD0-96FE-90AF-B53447BC985A}"/>
              </a:ext>
            </a:extLst>
          </p:cNvPr>
          <p:cNvSpPr txBox="1"/>
          <p:nvPr/>
        </p:nvSpPr>
        <p:spPr>
          <a:xfrm>
            <a:off x="4240" y="2127342"/>
            <a:ext cx="5019895" cy="1938992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Highlights what is being learned.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Clear achievable objectives.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Follows onto Success Criteria.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Self-assessment.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F8966-692A-6D2D-0F1A-1569BA22E29C}"/>
              </a:ext>
            </a:extLst>
          </p:cNvPr>
          <p:cNvSpPr txBox="1"/>
          <p:nvPr/>
        </p:nvSpPr>
        <p:spPr>
          <a:xfrm>
            <a:off x="6049116" y="1387553"/>
            <a:ext cx="5107517" cy="4154984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Didau</a:t>
            </a: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(2015) argues that this narrows the scope by oversimplifying the learning which is not linear.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Pupils are limited by success criteria.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Educator to decide upon whether to use whole class learning intentions, or individualised, such as ability levels.</a:t>
            </a:r>
            <a:endParaRPr lang="en-US" sz="24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Thumbs Up Handy">
            <a:extLst>
              <a:ext uri="{FF2B5EF4-FFF2-40B4-BE49-F238E27FC236}">
                <a16:creationId xmlns:a16="http://schemas.microsoft.com/office/drawing/2014/main" id="{BF617602-81BB-756F-D07C-C32E9E143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7419" y="653830"/>
            <a:ext cx="2418581" cy="2418581"/>
          </a:xfrm>
          <a:prstGeom prst="rect">
            <a:avLst/>
          </a:prstGeom>
        </p:spPr>
      </p:pic>
      <p:pic>
        <p:nvPicPr>
          <p:cNvPr id="12" name="Picture 11" descr="Thumbs Down Handy">
            <a:extLst>
              <a:ext uri="{FF2B5EF4-FFF2-40B4-BE49-F238E27FC236}">
                <a16:creationId xmlns:a16="http://schemas.microsoft.com/office/drawing/2014/main" id="{46421BF5-D377-953B-1A9B-8AF0C830F9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5379" y="4606401"/>
            <a:ext cx="2169303" cy="216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61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E3663F-2147-2EBD-579E-74FF5483A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B02C94-9C89-73A6-7456-5D4FB853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59" y="326166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Exit Cards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7F3EC4-2872-4F21-A39E-0B4A726D0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16</a:t>
            </a:fld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56DFA3-20DE-360E-6C68-4E7DB5732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246506"/>
            <a:ext cx="5162815" cy="383559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D575DA9-6556-C26F-D84B-E74F488706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5541" y="1379862"/>
            <a:ext cx="5131064" cy="356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9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3F339A-E2DF-1918-FDAF-89E8CF345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CCCD62-2523-6B0E-A28A-5877A001A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33" y="338198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Success Criteria- Star Challenges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EFA40C-8716-1363-4708-D008FED6C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F882D2-2ED8-8A68-81EE-F75029556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033070"/>
            <a:ext cx="7223668" cy="54135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B526ED2-0963-4729-F735-3F8EC83AA728}"/>
              </a:ext>
            </a:extLst>
          </p:cNvPr>
          <p:cNvSpPr txBox="1"/>
          <p:nvPr/>
        </p:nvSpPr>
        <p:spPr>
          <a:xfrm>
            <a:off x="8031801" y="1900989"/>
            <a:ext cx="2995863" cy="193899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Image of slide which was used and kept up during the lesson for learners to refer back to. </a:t>
            </a:r>
          </a:p>
        </p:txBody>
      </p:sp>
    </p:spTree>
    <p:extLst>
      <p:ext uri="{BB962C8B-B14F-4D97-AF65-F5344CB8AC3E}">
        <p14:creationId xmlns:p14="http://schemas.microsoft.com/office/powerpoint/2010/main" val="137817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18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074177-0018-5814-DCC3-2036E7CC5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669" y="517872"/>
            <a:ext cx="4471656" cy="28413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B1BB64-8376-A0B2-8618-1E6D10AEBE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7419" y="1654844"/>
            <a:ext cx="4799628" cy="30913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9F79E9-E623-EFCD-28EB-991DBD3815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242" y="2300447"/>
            <a:ext cx="6066008" cy="33798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42692DD-EC0D-A4B8-2920-4414DD5AE9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1968" y="3135141"/>
            <a:ext cx="4969616" cy="292599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717AD4-3F0B-D1EF-1D6B-81C43553C3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393" y="3583240"/>
            <a:ext cx="5416560" cy="3114396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ADFBF43E-92FE-E306-6FAE-5C927F367012}"/>
              </a:ext>
            </a:extLst>
          </p:cNvPr>
          <p:cNvSpPr/>
          <p:nvPr/>
        </p:nvSpPr>
        <p:spPr>
          <a:xfrm rot="8870306">
            <a:off x="4995887" y="1012741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D3F4567E-605F-0F74-F496-CFED495769CB}"/>
              </a:ext>
            </a:extLst>
          </p:cNvPr>
          <p:cNvSpPr/>
          <p:nvPr/>
        </p:nvSpPr>
        <p:spPr>
          <a:xfrm rot="11533473">
            <a:off x="8356172" y="5188339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6195DD64-79F0-9733-921D-AC78656E8B62}"/>
              </a:ext>
            </a:extLst>
          </p:cNvPr>
          <p:cNvSpPr/>
          <p:nvPr/>
        </p:nvSpPr>
        <p:spPr>
          <a:xfrm rot="16740855">
            <a:off x="3390484" y="5188339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F3AC7E33-705A-BDD2-5C1F-C54C02AFBB12}"/>
              </a:ext>
            </a:extLst>
          </p:cNvPr>
          <p:cNvSpPr/>
          <p:nvPr/>
        </p:nvSpPr>
        <p:spPr>
          <a:xfrm rot="18477913">
            <a:off x="1075881" y="4355820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F75A7B9C-DDF6-B551-01F1-50FAAFC58C64}"/>
              </a:ext>
            </a:extLst>
          </p:cNvPr>
          <p:cNvSpPr/>
          <p:nvPr/>
        </p:nvSpPr>
        <p:spPr>
          <a:xfrm rot="8870306">
            <a:off x="10118500" y="2651335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B865AF80-2D2B-23A0-7D9B-FD72B73BEECF}"/>
              </a:ext>
            </a:extLst>
          </p:cNvPr>
          <p:cNvSpPr/>
          <p:nvPr/>
        </p:nvSpPr>
        <p:spPr>
          <a:xfrm rot="6354733">
            <a:off x="7328914" y="1617201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1EBDF0B5-0917-86D8-C020-83D080D1B415}"/>
              </a:ext>
            </a:extLst>
          </p:cNvPr>
          <p:cNvSpPr/>
          <p:nvPr/>
        </p:nvSpPr>
        <p:spPr>
          <a:xfrm rot="18196104">
            <a:off x="-100629" y="3449295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1E4BA7-3C3C-EF64-6AD0-D3593810B47D}"/>
              </a:ext>
            </a:extLst>
          </p:cNvPr>
          <p:cNvSpPr/>
          <p:nvPr/>
        </p:nvSpPr>
        <p:spPr>
          <a:xfrm>
            <a:off x="5839436" y="529677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52A297E-8BFA-F855-C29C-0C198A25FF2B}"/>
              </a:ext>
            </a:extLst>
          </p:cNvPr>
          <p:cNvSpPr/>
          <p:nvPr/>
        </p:nvSpPr>
        <p:spPr>
          <a:xfrm>
            <a:off x="7603260" y="659121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331630B-CB75-87DD-348C-1925EA3ED1FF}"/>
              </a:ext>
            </a:extLst>
          </p:cNvPr>
          <p:cNvSpPr/>
          <p:nvPr/>
        </p:nvSpPr>
        <p:spPr>
          <a:xfrm>
            <a:off x="10766610" y="2226327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368AFBF-B38C-5C50-048F-0812B2C7E4DB}"/>
              </a:ext>
            </a:extLst>
          </p:cNvPr>
          <p:cNvSpPr/>
          <p:nvPr/>
        </p:nvSpPr>
        <p:spPr>
          <a:xfrm>
            <a:off x="0" y="3745056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2929283-6876-425E-6280-AA057DC1FCFB}"/>
              </a:ext>
            </a:extLst>
          </p:cNvPr>
          <p:cNvSpPr/>
          <p:nvPr/>
        </p:nvSpPr>
        <p:spPr>
          <a:xfrm>
            <a:off x="9182314" y="5080998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0F7E4B9-8619-6DBC-CFC6-DB75EA2813EA}"/>
              </a:ext>
            </a:extLst>
          </p:cNvPr>
          <p:cNvSpPr/>
          <p:nvPr/>
        </p:nvSpPr>
        <p:spPr>
          <a:xfrm>
            <a:off x="422416" y="4872682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6D66646-0F15-3A76-042E-EB937866152E}"/>
              </a:ext>
            </a:extLst>
          </p:cNvPr>
          <p:cNvSpPr/>
          <p:nvPr/>
        </p:nvSpPr>
        <p:spPr>
          <a:xfrm>
            <a:off x="2851021" y="5771063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A3DCDEA7-AE3A-B2EE-4A23-1A92CA615BB3}"/>
              </a:ext>
            </a:extLst>
          </p:cNvPr>
          <p:cNvSpPr/>
          <p:nvPr/>
        </p:nvSpPr>
        <p:spPr>
          <a:xfrm rot="18477913">
            <a:off x="1108808" y="4330871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AC4F0175-D8CB-4FA1-D29A-ABF1817EE6C8}"/>
              </a:ext>
            </a:extLst>
          </p:cNvPr>
          <p:cNvSpPr/>
          <p:nvPr/>
        </p:nvSpPr>
        <p:spPr>
          <a:xfrm rot="18196104">
            <a:off x="-67702" y="3424346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A8257A4-4303-D38F-F63F-7163C6464055}"/>
              </a:ext>
            </a:extLst>
          </p:cNvPr>
          <p:cNvSpPr/>
          <p:nvPr/>
        </p:nvSpPr>
        <p:spPr>
          <a:xfrm>
            <a:off x="32927" y="3720107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92E9164-480C-4650-D588-F0E5152F8F54}"/>
              </a:ext>
            </a:extLst>
          </p:cNvPr>
          <p:cNvSpPr/>
          <p:nvPr/>
        </p:nvSpPr>
        <p:spPr>
          <a:xfrm>
            <a:off x="455343" y="4847733"/>
            <a:ext cx="142539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mic Sans MS" panose="030F0702030302020204" pitchFamily="66" charset="0"/>
              </a:rPr>
              <a:t>AfL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">
            <a:extLst>
              <a:ext uri="{FF2B5EF4-FFF2-40B4-BE49-F238E27FC236}">
                <a16:creationId xmlns:a16="http://schemas.microsoft.com/office/drawing/2014/main" id="{0568ED61-F335-9EBD-E563-F70C6627A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784" y="1175084"/>
            <a:ext cx="4367463" cy="3029466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4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Goldsworth</a:t>
            </a:r>
            <a:r>
              <a:rPr lang="en-GB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y (2000) Fantastic Feedback</a:t>
            </a:r>
            <a:endParaRPr lang="en-US" sz="4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3" name="Title 3">
            <a:extLst>
              <a:ext uri="{FF2B5EF4-FFF2-40B4-BE49-F238E27FC236}">
                <a16:creationId xmlns:a16="http://schemas.microsoft.com/office/drawing/2014/main" id="{10C77857-C158-8CA0-9646-B37F407FE36C}"/>
              </a:ext>
            </a:extLst>
          </p:cNvPr>
          <p:cNvSpPr txBox="1">
            <a:spLocks/>
          </p:cNvSpPr>
          <p:nvPr/>
        </p:nvSpPr>
        <p:spPr>
          <a:xfrm>
            <a:off x="0" y="137481"/>
            <a:ext cx="11819021" cy="6766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Strategies within  the Lesson Plan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2F0444D-7D61-A2C3-A3CE-8E883864C556}"/>
              </a:ext>
            </a:extLst>
          </p:cNvPr>
          <p:cNvSpPr txBox="1"/>
          <p:nvPr/>
        </p:nvSpPr>
        <p:spPr>
          <a:xfrm>
            <a:off x="372979" y="901492"/>
            <a:ext cx="6611352" cy="45254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Sharing Learning Intention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Success Criteria- Star Challenges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Effective questioning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Personal Jotters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Mini Whiteboards- Secret Squirrels 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Plenary Partners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Exit Cards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Thumbs up, thumbs down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Wait time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B743C03-8F2B-5F94-1F6D-1178EECDA75F}"/>
              </a:ext>
            </a:extLst>
          </p:cNvPr>
          <p:cNvSpPr txBox="1"/>
          <p:nvPr/>
        </p:nvSpPr>
        <p:spPr>
          <a:xfrm>
            <a:off x="6647448" y="3969453"/>
            <a:ext cx="5263815" cy="258775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Share learning objectives.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Move the learners' thoughts forward.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Challenge misconceptions.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"/>
            </a:pPr>
            <a:r>
              <a:rPr lang="en-GB" sz="2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Create an ethos of trust.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3" grpId="0"/>
      <p:bldP spid="46" grpId="0" animBg="1"/>
      <p:bldP spid="4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380E70-ED07-FFF7-0C8F-8DC5F6173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D80FD1-A34B-C006-FEC9-1E36629C2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721" y="1729742"/>
            <a:ext cx="6538626" cy="275803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Conclusion</a:t>
            </a:r>
          </a:p>
        </p:txBody>
      </p:sp>
      <p:pic>
        <p:nvPicPr>
          <p:cNvPr id="3" name="Picture 2" descr="Yellow speech bubble on pink background">
            <a:extLst>
              <a:ext uri="{FF2B5EF4-FFF2-40B4-BE49-F238E27FC236}">
                <a16:creationId xmlns:a16="http://schemas.microsoft.com/office/drawing/2014/main" id="{E67CAC4F-67F3-7123-F2C5-4D3497706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4332" y="326663"/>
            <a:ext cx="3741019" cy="2806158"/>
          </a:xfrm>
          <a:prstGeom prst="flowChartConnector">
            <a:avLst/>
          </a:prstGeom>
        </p:spPr>
      </p:pic>
      <p:pic>
        <p:nvPicPr>
          <p:cNvPr id="6" name="Graphic 5" descr="School girl with solid fill">
            <a:extLst>
              <a:ext uri="{FF2B5EF4-FFF2-40B4-BE49-F238E27FC236}">
                <a16:creationId xmlns:a16="http://schemas.microsoft.com/office/drawing/2014/main" id="{5540215B-69F0-31C9-84A5-D7B59DF819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41956" y="1816767"/>
            <a:ext cx="3559537" cy="355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83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064" y="2468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Conclusion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ADE49E-7CC1-6704-5852-FAE992A0E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7788" y="970142"/>
            <a:ext cx="4572000" cy="12767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sz="20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Ofsted (1996) states, "setting targets makes you focus on what children are actually learning, not what you think you are teaching."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21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0587F1-D728-22EE-C64A-138B2A8A9A1E}"/>
              </a:ext>
            </a:extLst>
          </p:cNvPr>
          <p:cNvSpPr txBox="1"/>
          <p:nvPr/>
        </p:nvSpPr>
        <p:spPr>
          <a:xfrm>
            <a:off x="1028459" y="2507838"/>
            <a:ext cx="5497469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 the heart of this lies the broader question: What makes a teacher? </a:t>
            </a:r>
            <a:endParaRPr lang="en-GB" sz="2400" dirty="0"/>
          </a:p>
        </p:txBody>
      </p:sp>
      <p:pic>
        <p:nvPicPr>
          <p:cNvPr id="11" name="Picture 10" descr="Cartoon bee with pointer">
            <a:extLst>
              <a:ext uri="{FF2B5EF4-FFF2-40B4-BE49-F238E27FC236}">
                <a16:creationId xmlns:a16="http://schemas.microsoft.com/office/drawing/2014/main" id="{6C125253-8D4D-BC07-3F23-4E4443B05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0138" y="3031546"/>
            <a:ext cx="1611951" cy="18178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C0F154-D51E-F45A-F473-E0EA39F18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120" y="3429000"/>
            <a:ext cx="3429336" cy="3469445"/>
          </a:xfrm>
          <a:prstGeom prst="flowChartConnector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C4CA55-9A07-18F4-51C0-D07825D9294A}"/>
              </a:ext>
            </a:extLst>
          </p:cNvPr>
          <p:cNvSpPr txBox="1"/>
          <p:nvPr/>
        </p:nvSpPr>
        <p:spPr>
          <a:xfrm>
            <a:off x="4264473" y="3338835"/>
            <a:ext cx="2788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Image from: </a:t>
            </a:r>
            <a:r>
              <a:rPr lang="en-GB" dirty="0">
                <a:latin typeface="Comic Sans MS" panose="030F0702030302020204" pitchFamily="66" charset="0"/>
                <a:hlinkClick r:id="rId5"/>
              </a:rPr>
              <a:t>https://hwb.gov.wales/api/storage/19bc948b-8a3f-41e0-944a-7bf2cadf7d18/professional-standards-for-teaching-and-leadership-interactive-pdf-for-pc.pdf</a:t>
            </a:r>
            <a:r>
              <a:rPr lang="en-GB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4022C0-65B5-B765-DE0A-5A57BF562553}"/>
              </a:ext>
            </a:extLst>
          </p:cNvPr>
          <p:cNvSpPr txBox="1"/>
          <p:nvPr/>
        </p:nvSpPr>
        <p:spPr>
          <a:xfrm>
            <a:off x="7014612" y="1002246"/>
            <a:ext cx="4013052" cy="48535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This balance is, in my opinion, the essence of professionalism in education: upholding the standards of QTS, while possessing a wealth of knowledge that can be applied dynamically and creatively. This includes being well-versed in the myriad methods, applications, and limitations of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AfL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It is the ability to make informed decisions, adapt to the needs of learners, and deliver lessons that not only engage but also inspire young minds, ensuring their progression and growth.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 animBg="1"/>
      <p:bldP spid="9" grpId="0" animBg="1"/>
      <p:bldP spid="16" grpId="0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639895"/>
            <a:ext cx="9144000" cy="23876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11394"/>
            <a:ext cx="9144000" cy="1655762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Kelly-May Hughes</a:t>
            </a:r>
          </a:p>
          <a:p>
            <a:pPr rtl="0"/>
            <a:r>
              <a:rPr lang="en-GB" dirty="0">
                <a:latin typeface="Comic Sans MS" panose="030F0702030302020204" pitchFamily="66" charset="0"/>
              </a:rPr>
              <a:t>2307664@student.uwtsd.ac.uk</a:t>
            </a:r>
          </a:p>
          <a:p>
            <a:pPr rtl="0"/>
            <a:r>
              <a:rPr lang="en-GB" dirty="0">
                <a:latin typeface="Comic Sans MS" panose="030F0702030302020204" pitchFamily="66" charset="0"/>
              </a:rPr>
              <a:t>BA2 Primary Education with QTS</a:t>
            </a:r>
          </a:p>
          <a:p>
            <a:pPr rtl="0"/>
            <a:r>
              <a:rPr lang="en-GB" dirty="0">
                <a:latin typeface="Comic Sans MS" panose="030F0702030302020204" pitchFamily="66" charset="0"/>
              </a:rPr>
              <a:t>Student Teacher</a:t>
            </a:r>
          </a:p>
        </p:txBody>
      </p:sp>
      <p:pic>
        <p:nvPicPr>
          <p:cNvPr id="2050" name="Picture 2" descr="University of Wales Trinity St David – UniKitOut">
            <a:extLst>
              <a:ext uri="{FF2B5EF4-FFF2-40B4-BE49-F238E27FC236}">
                <a16:creationId xmlns:a16="http://schemas.microsoft.com/office/drawing/2014/main" id="{4464DECF-C2C0-F68E-CA0D-8F7E53F1D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912" y="4175222"/>
            <a:ext cx="5669107" cy="22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hank You Teodor the Cat">
            <a:extLst>
              <a:ext uri="{FF2B5EF4-FFF2-40B4-BE49-F238E27FC236}">
                <a16:creationId xmlns:a16="http://schemas.microsoft.com/office/drawing/2014/main" id="{6EE16222-36A5-B76C-0183-E3F10C0FD8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21" y="4419600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79BDE9-EFD7-959F-6746-B6922888D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C595B-301F-4495-311E-8A6C0EF5F5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82880"/>
            <a:ext cx="4434038" cy="106431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BD0BFC-0E2A-E54D-E5D1-981544802DEF}"/>
              </a:ext>
            </a:extLst>
          </p:cNvPr>
          <p:cNvSpPr txBox="1"/>
          <p:nvPr/>
        </p:nvSpPr>
        <p:spPr>
          <a:xfrm>
            <a:off x="216568" y="735298"/>
            <a:ext cx="10631104" cy="598984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Alexander, R. (2008)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‘Essays on Pedagogy’,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London: Routledge.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Black, P., &amp; Wiliam, D. (2010).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Inside the Black Box: Raising Standards through Classroom Assessment’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Phi Delta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Kappan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92(1), pp. 81–90.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https://doi.org/10.1177/003172171009200119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16th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Bloom’s Taxonomy- Pathway to Higher Order Thinking.’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(2020)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https://theenglishclassroom.blog/2020/04/16/blooms-taxonomy/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Briggs, M. (Mary J. ). (2008).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 and teaching in primary schools’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2</a:t>
            </a:r>
            <a:r>
              <a:rPr lang="en-GB" sz="1800" kern="100" baseline="300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Edition. Learning Matters.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Brown, G. &amp; Wragg, E.C. (1993)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‘Questioning’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London: Routledge.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Clarke, S. &amp; McCallum, B. (2001) ‘</a:t>
            </a:r>
            <a:r>
              <a:rPr lang="en-GB" sz="1800" i="1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Interim Report on the Second term of the Project. Target Setting. Gillingham 3 Partnership Formative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Assessment Project.’ 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London: Institute of Education, University of London.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Clarke, S., Lopez,-Charles, G. &amp; McCallum, B. (2001)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Interim Report on the First Term of the Project. Communicating Learning Intentions, Developing Success Criteria and Pupils Self-Evaluation. Gillingham 1 Partnership Formative Assessment Project.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 London: Institute of Education, University of London.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104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3D743-7889-BB8C-22F8-EFD4B82A4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DC4B0C3-1C9F-1876-F4F0-799E0D1465FE}"/>
              </a:ext>
            </a:extLst>
          </p:cNvPr>
          <p:cNvSpPr txBox="1"/>
          <p:nvPr/>
        </p:nvSpPr>
        <p:spPr>
          <a:xfrm>
            <a:off x="77002" y="205874"/>
            <a:ext cx="9095874" cy="64462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Collin, J. and Quigley, A. (2021)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Teacher Feedback to Improve Pupil Learning Guidance Report.’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Education Endowment Foundation.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https://educationendowmentfoundation.org.uk/education-evidence/guidance-reports/feedback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Coles, N. (2013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) ‘Qualified Teacher Status be Damned: Children want to be led by talent and enthusiasm.’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The Telegraph.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https://www.telegraph.co.uk/education/10134827/Qualified-Teacher-Status-be-damned-children-want-to-be-led-by-talent-and-enthusiasm.html?msockid=35258eb50a4a61ed0d6a9d170bb16095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Cox, T. (2024)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ECAD 5012 Assessment for Learning- Practical Strategies Lecture 2’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University of Wales Trinity St Davids, Carmarthen, 16th October 2024. Yr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Athrofa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Craft, A., Cremin, T., Hay, P., &amp; Clack, J. (2014).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Creative primary schools: developing and maintaining pedagogy for creativity’.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Ethnography and Education, 9(1), 16–34.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https://doi.org/10.1080/17457823.2013.828474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16th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D,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Didau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(2015)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Why I struggle with learning objectives and success criteria.’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https://learningspy.co.uk/learning/8696/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16th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92229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B15FD2-A65C-D2B3-CD27-A7C94DECE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0C5BB1-AC27-BEF5-772B-FC1EC24157FD}"/>
              </a:ext>
            </a:extLst>
          </p:cNvPr>
          <p:cNvSpPr txBox="1"/>
          <p:nvPr/>
        </p:nvSpPr>
        <p:spPr>
          <a:xfrm>
            <a:off x="115503" y="46599"/>
            <a:ext cx="9702265" cy="676480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Early Years TV Carol Dweck’s Growth Mindset: Transforming Early Years Education’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https://www.earlyyears.tv/carol-dwecks-growth-mindset-transforming-early-years-education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(Date Accessed: 06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Griggs, R. (2015)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Becoming an Outstanding Primary School Teacher’ 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2nd Edition. Routledge: New York.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Hart, S.,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Dummond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M.J., Dixon, A. &amp; McIntyre, D. (2004)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Learning Without Limits’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Maidenhead, UK: Open University Press.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Hattie, J. (2009)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‘Visible Learning A Synthesis of Over 800 Meta-Analyses Relating to Achievement’.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Routledge: Oxon.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Hattie, J. &amp; Clarke, S. (2018)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‘Visible Learning Feedback.’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Taylor &amp; Francis: London.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James Nottingham’s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‘The Learning Pit’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https://bpb-eu-w2.wpmucdn.com/edublog.mgfl.net/dist/c/12/files/2016/05/learning_pit_spotlight-1d0tqab.pdf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Jones, N. (2025)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Nick Jones Education- Excellent Teaching.’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https://www.nickjones.education/excellent-teaching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)Accessed on: 16th January 2023).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Mulholland, H. (2012)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Michael Give tells academies they can hire unqualified teaching staff’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The Guardian.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https://www.theguardian.com/education/2012/jul/27/gove-academies-unqualified-teaching-staff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Myatt, M. (2016)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‘High Challenge, Low Threat’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Woodbridge, Uk: John Catt.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3460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53156-2CF8-6567-6270-0C8201214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ECF05E-FC8D-9006-CB3A-7F0AC1F45D01}"/>
              </a:ext>
            </a:extLst>
          </p:cNvPr>
          <p:cNvSpPr txBox="1"/>
          <p:nvPr/>
        </p:nvSpPr>
        <p:spPr>
          <a:xfrm>
            <a:off x="250256" y="354269"/>
            <a:ext cx="9182501" cy="58091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OFSTED/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DfEE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(1996)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Setting Targets to Raise Standards: a Survey of Good Practice.’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DfEE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: London.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Peacock, A. (2016)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 Without Limits’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London: McGraw-Hill.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Rowe, M. B. (2003).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Wait-Time and Rewards as Instructional Variables, Their Influence on Language, Logic, and Fate Control: Part One--Wait-Time. Journal of Research in Science Teaching’,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40, S19–S32.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https://doi.org/10.1002/tea.10090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16th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Sadler, D.R. (1989).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’Formative assessment and the design of instructional system’,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Instructional Science, 18.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Shuichi, N. (2016)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The Possibilities and Limitations of Assessment for Learning: Exploring the Theory of Formative Assessment and the Notion of “Closing the Learning Gap” 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Educational Studies in Japan: International Yearbook, 10, pp.79-91.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https://files.eric.ed.gov/fulltext/EJ1130292.pdf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Torrance, H. (2007).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Assessment as learning? How the use of explicit learning objectives, assessment criteria and feedback in post-secondary education and training can come to dominate learning’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Assessment in Education, 14(3).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622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5AA64-2ED2-D222-F673-A381A47AA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F2AAE9-CC24-68C7-D105-A793261A0DFF}"/>
              </a:ext>
            </a:extLst>
          </p:cNvPr>
          <p:cNvSpPr txBox="1"/>
          <p:nvPr/>
        </p:nvSpPr>
        <p:spPr>
          <a:xfrm>
            <a:off x="125128" y="637062"/>
            <a:ext cx="8477449" cy="421641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Torrance, H. &amp; Pryor, J. (1998).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Investigating formative assessment’, 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Buckingham: Open University.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Government, HWB (2025)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‘Curriculum for Wales.’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https://hwb.gov.wales/curriculum-for-wales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0n: 16th January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Government, HWB (2025) ‘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Science and Technology.’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https://hwb.gov.wales/curriculum-for-wales/science-and-technology/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0n: 16th January 2025).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Weinstein, C.E., Krause, J.M., Taylor, Stano, N., </a:t>
            </a:r>
            <a:r>
              <a:rPr lang="en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Acee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T.W. &amp; Jaimie, M.K.  (2015) </a:t>
            </a:r>
            <a:r>
              <a:rPr lang="en-GB" sz="1800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‘Learning to Learn’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International Encyclopaedia of the Social &amp; Behavioural Sciences (Second Edition), pp. 712-719,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https://doi.org/10.1016/B978-0-08-097086-8.92037-3</a:t>
            </a:r>
            <a:r>
              <a:rPr lang="en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on: 16th January 2025).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18255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{77FA7CD2-448B-4370-B942-D53A8CBAA116}tf11964407_win32</Template>
  <TotalTime>0</TotalTime>
  <Words>2090</Words>
  <Application>Microsoft Office PowerPoint</Application>
  <PresentationFormat>Widescreen</PresentationFormat>
  <Paragraphs>197</Paragraphs>
  <Slides>27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Aptos</vt:lpstr>
      <vt:lpstr>Arial</vt:lpstr>
      <vt:lpstr>Calibri</vt:lpstr>
      <vt:lpstr>Comic Sans MS</vt:lpstr>
      <vt:lpstr>Courier New</vt:lpstr>
      <vt:lpstr>Gill Sans Nova</vt:lpstr>
      <vt:lpstr>Gill Sans Nova Light</vt:lpstr>
      <vt:lpstr>Sagona Book</vt:lpstr>
      <vt:lpstr>Symbol</vt:lpstr>
      <vt:lpstr>Wingdings</vt:lpstr>
      <vt:lpstr>Office Theme</vt:lpstr>
      <vt:lpstr>ECAD5012 Leading the Learning: What, How &amp; Why am I Teaching?</vt:lpstr>
      <vt:lpstr>Contents of Presentation </vt:lpstr>
      <vt:lpstr>Introduction</vt:lpstr>
      <vt:lpstr>Literature Review</vt:lpstr>
      <vt:lpstr>What is Assessment for Learning?</vt:lpstr>
      <vt:lpstr>Blooms Taxonomy- Higher Order Thinking Skills (H.O.T.S)</vt:lpstr>
      <vt:lpstr>PowerPoint Presentation</vt:lpstr>
      <vt:lpstr>The Lesson Plan</vt:lpstr>
      <vt:lpstr>Lesson Plan</vt:lpstr>
      <vt:lpstr>Lesson Plan</vt:lpstr>
      <vt:lpstr>The Lesson Plan- AfL Strateies</vt:lpstr>
      <vt:lpstr>Mini Whiteboards- Secret Squirrel</vt:lpstr>
      <vt:lpstr>Plenary Partners</vt:lpstr>
      <vt:lpstr>Effective Questioning</vt:lpstr>
      <vt:lpstr>Learning Intentions</vt:lpstr>
      <vt:lpstr>Exit Cards</vt:lpstr>
      <vt:lpstr>Success Criteria- Star Challenges</vt:lpstr>
      <vt:lpstr>PowerPoint Presentation</vt:lpstr>
      <vt:lpstr>Goldsworthy (2000) Fantastic Feedback</vt:lpstr>
      <vt:lpstr>Conclusion</vt:lpstr>
      <vt:lpstr>Conclusion</vt:lpstr>
      <vt:lpstr>Thank you 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ECAD5012 Leading the Learning: What, How &amp; Why am I Teaching?</dc:title>
  <dc:creator>kelly may</dc:creator>
  <cp:lastModifiedBy>kelly may</cp:lastModifiedBy>
  <cp:revision>2</cp:revision>
  <dcterms:created xsi:type="dcterms:W3CDTF">2024-10-11T12:53:01Z</dcterms:created>
  <dcterms:modified xsi:type="dcterms:W3CDTF">2025-01-16T20:19:51Z</dcterms:modified>
</cp:coreProperties>
</file>