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64" d="100"/>
          <a:sy n="64" d="100"/>
        </p:scale>
        <p:origin x="66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7BB78F4-5440-2E50-F2C8-670C025480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3333750" cy="32956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F2359C6-8FE4-2EEA-774C-802FAA15D4C0}"/>
              </a:ext>
            </a:extLst>
          </p:cNvPr>
          <p:cNvSpPr txBox="1"/>
          <p:nvPr/>
        </p:nvSpPr>
        <p:spPr>
          <a:xfrm>
            <a:off x="2968052" y="4032354"/>
            <a:ext cx="613744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DIGITAL TRANSFORMATION IN THE HEALTH AND CARE SYSTEMS</a:t>
            </a:r>
          </a:p>
          <a:p>
            <a:r>
              <a:rPr lang="en-GB" dirty="0"/>
              <a:t>					BMHP6026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F994534-3A5E-206F-8834-606A4C6F7A63}"/>
              </a:ext>
            </a:extLst>
          </p:cNvPr>
          <p:cNvSpPr txBox="1"/>
          <p:nvPr/>
        </p:nvSpPr>
        <p:spPr>
          <a:xfrm>
            <a:off x="854439" y="5696262"/>
            <a:ext cx="36472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Student Name: Christiana Addo Fynn</a:t>
            </a:r>
          </a:p>
          <a:p>
            <a:r>
              <a:rPr lang="en-GB" dirty="0"/>
              <a:t>Student ID:        2336424</a:t>
            </a:r>
          </a:p>
          <a:p>
            <a:r>
              <a:rPr lang="en-GB" dirty="0"/>
              <a:t>Tutor Name:     Dr Laila Surani</a:t>
            </a:r>
          </a:p>
        </p:txBody>
      </p:sp>
    </p:spTree>
    <p:extLst>
      <p:ext uri="{BB962C8B-B14F-4D97-AF65-F5344CB8AC3E}">
        <p14:creationId xmlns:p14="http://schemas.microsoft.com/office/powerpoint/2010/main" val="22682175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2F19B711-C590-44D1-9AA8-9F143B0ED5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50000"/>
              <a:lumOff val="5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0C79CF2-6A1C-4636-84CE-ABB2BE191D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noFill/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A5D17DF-AD65-402C-A95C-F13C770C9F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643468"/>
            <a:ext cx="10905067" cy="557106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page_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759417"/>
            <a:ext cx="5613396" cy="509894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ADF2B3A-D269-AC8D-B3FC-D733DAADEF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6863" y="759417"/>
            <a:ext cx="5134391" cy="5214891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age_2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991" y="216976"/>
            <a:ext cx="6106328" cy="6230319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D56677B-C0B7-4DAC-ACAD-8054FF1B59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1573887"/>
            <a:ext cx="0" cy="3710227"/>
          </a:xfrm>
          <a:prstGeom prst="line">
            <a:avLst/>
          </a:prstGeom>
          <a:ln w="19050">
            <a:solidFill>
              <a:srgbClr val="A77D3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65940ECC-9C0A-5AFD-35EE-FE8221EC42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43240" y="325463"/>
            <a:ext cx="5724769" cy="6121831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2F19B711-C590-44D1-9AA8-9F143B0ED5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50000"/>
              <a:lumOff val="5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0C79CF2-6A1C-4636-84CE-ABB2BE191D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noFill/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A5D17DF-AD65-402C-A95C-F13C770C9F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643468"/>
            <a:ext cx="10905067" cy="557106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page_3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643468"/>
            <a:ext cx="5291664" cy="541636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389606D-2BB1-130F-B8F6-A244F09F96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1" y="852407"/>
            <a:ext cx="5291664" cy="5207429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age_4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age_5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age_6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986" y="325464"/>
            <a:ext cx="5858357" cy="6338807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D56677B-C0B7-4DAC-ACAD-8054FF1B59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1573887"/>
            <a:ext cx="0" cy="3710227"/>
          </a:xfrm>
          <a:prstGeom prst="line">
            <a:avLst/>
          </a:prstGeom>
          <a:ln w="19050">
            <a:solidFill>
              <a:srgbClr val="6CFFC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EAD1275D-B892-FCF8-73D7-9A277D836C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43240" y="325464"/>
            <a:ext cx="5528461" cy="6338807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age_7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age_8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age_9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</TotalTime>
  <Words>30</Words>
  <Application>Microsoft Office PowerPoint</Application>
  <PresentationFormat>Widescreen</PresentationFormat>
  <Paragraphs>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christiana fynn</dc:creator>
  <cp:keywords/>
  <dc:description>generated using python-pptx</dc:description>
  <cp:lastModifiedBy>Christiana Addo Fynn (2336424)</cp:lastModifiedBy>
  <cp:revision>3</cp:revision>
  <dcterms:created xsi:type="dcterms:W3CDTF">2013-01-27T09:14:16Z</dcterms:created>
  <dcterms:modified xsi:type="dcterms:W3CDTF">2026-08-07T06:44:02Z</dcterms:modified>
  <cp:category/>
</cp:coreProperties>
</file>