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9" r:id="rId3"/>
    <p:sldId id="260" r:id="rId4"/>
    <p:sldId id="262" r:id="rId5"/>
    <p:sldId id="265" r:id="rId6"/>
    <p:sldId id="275" r:id="rId7"/>
    <p:sldId id="266" r:id="rId8"/>
    <p:sldId id="340" r:id="rId9"/>
    <p:sldId id="274" r:id="rId10"/>
    <p:sldId id="341" r:id="rId11"/>
    <p:sldId id="270" r:id="rId12"/>
    <p:sldId id="342" r:id="rId13"/>
    <p:sldId id="343" r:id="rId14"/>
    <p:sldId id="269" r:id="rId15"/>
    <p:sldId id="344" r:id="rId16"/>
    <p:sldId id="267" r:id="rId17"/>
    <p:sldId id="345" r:id="rId18"/>
    <p:sldId id="273" r:id="rId19"/>
    <p:sldId id="346" r:id="rId20"/>
    <p:sldId id="284" r:id="rId21"/>
    <p:sldId id="321" r:id="rId22"/>
    <p:sldId id="347" r:id="rId23"/>
    <p:sldId id="348"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0F59D0-E44B-4181-B997-CAFA89202AB5}" type="datetimeFigureOut">
              <a:rPr lang="en-GB" smtClean="0"/>
              <a:t>09/06/2025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9547B7-ED90-4CD7-BD4A-855AB035215F}" type="slidenum">
              <a:rPr lang="en-GB" smtClean="0"/>
              <a:t>‹#›</a:t>
            </a:fld>
            <a:endParaRPr lang="en-GB"/>
          </a:p>
        </p:txBody>
      </p:sp>
    </p:spTree>
    <p:extLst>
      <p:ext uri="{BB962C8B-B14F-4D97-AF65-F5344CB8AC3E}">
        <p14:creationId xmlns:p14="http://schemas.microsoft.com/office/powerpoint/2010/main" val="1541262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37fc7cce3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5" name="Google Shape;655;g137fc7cce3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Google Shape;685;gbd6c00e730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6" name="Google Shape;686;gbd6c00e730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9"/>
        <p:cNvGrpSpPr/>
        <p:nvPr/>
      </p:nvGrpSpPr>
      <p:grpSpPr>
        <a:xfrm>
          <a:off x="0" y="0"/>
          <a:ext cx="0" cy="0"/>
          <a:chOff x="0" y="0"/>
          <a:chExt cx="0" cy="0"/>
        </a:xfrm>
      </p:grpSpPr>
      <p:sp>
        <p:nvSpPr>
          <p:cNvPr id="720" name="Google Shape;720;g99f2f57a71_0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1" name="Google Shape;721;g99f2f57a71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gf38a612b63_1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9" name="Google Shape;769;gf38a612b63_1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9"/>
        <p:cNvGrpSpPr/>
        <p:nvPr/>
      </p:nvGrpSpPr>
      <p:grpSpPr>
        <a:xfrm>
          <a:off x="0" y="0"/>
          <a:ext cx="0" cy="0"/>
          <a:chOff x="0" y="0"/>
          <a:chExt cx="0" cy="0"/>
        </a:xfrm>
      </p:grpSpPr>
      <p:sp>
        <p:nvSpPr>
          <p:cNvPr id="980" name="Google Shape;980;g146bcd6a36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1" name="Google Shape;981;g146bcd6a36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9"/>
        <p:cNvGrpSpPr/>
        <p:nvPr/>
      </p:nvGrpSpPr>
      <p:grpSpPr>
        <a:xfrm>
          <a:off x="0" y="0"/>
          <a:ext cx="0" cy="0"/>
          <a:chOff x="0" y="0"/>
          <a:chExt cx="0" cy="0"/>
        </a:xfrm>
      </p:grpSpPr>
      <p:sp>
        <p:nvSpPr>
          <p:cNvPr id="790" name="Google Shape;790;g13808d40dd4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1" name="Google Shape;791;g13808d40dd4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9">
          <a:extLst>
            <a:ext uri="{FF2B5EF4-FFF2-40B4-BE49-F238E27FC236}">
              <a16:creationId xmlns:a16="http://schemas.microsoft.com/office/drawing/2014/main" id="{30C7B831-B0EC-0E09-7325-7DFAA5CABA5E}"/>
            </a:ext>
          </a:extLst>
        </p:cNvPr>
        <p:cNvGrpSpPr/>
        <p:nvPr/>
      </p:nvGrpSpPr>
      <p:grpSpPr>
        <a:xfrm>
          <a:off x="0" y="0"/>
          <a:ext cx="0" cy="0"/>
          <a:chOff x="0" y="0"/>
          <a:chExt cx="0" cy="0"/>
        </a:xfrm>
      </p:grpSpPr>
      <p:sp>
        <p:nvSpPr>
          <p:cNvPr id="720" name="Google Shape;720;g99f2f57a71_0_207:notes">
            <a:extLst>
              <a:ext uri="{FF2B5EF4-FFF2-40B4-BE49-F238E27FC236}">
                <a16:creationId xmlns:a16="http://schemas.microsoft.com/office/drawing/2014/main" id="{BB04222C-DC10-25FD-A0F9-CA82247CE9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1" name="Google Shape;721;g99f2f57a71_0_207:notes">
            <a:extLst>
              <a:ext uri="{FF2B5EF4-FFF2-40B4-BE49-F238E27FC236}">
                <a16:creationId xmlns:a16="http://schemas.microsoft.com/office/drawing/2014/main" id="{C6A455AC-1965-2B17-C55A-5502993DB37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338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3"/>
        <p:cNvGrpSpPr/>
        <p:nvPr/>
      </p:nvGrpSpPr>
      <p:grpSpPr>
        <a:xfrm>
          <a:off x="0" y="0"/>
          <a:ext cx="0" cy="0"/>
          <a:chOff x="0" y="0"/>
          <a:chExt cx="0" cy="0"/>
        </a:xfrm>
      </p:grpSpPr>
      <p:sp>
        <p:nvSpPr>
          <p:cNvPr id="964" name="Google Shape;964;g13808d40dd4_0_1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5" name="Google Shape;965;g13808d40dd4_0_1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9">
          <a:extLst>
            <a:ext uri="{FF2B5EF4-FFF2-40B4-BE49-F238E27FC236}">
              <a16:creationId xmlns:a16="http://schemas.microsoft.com/office/drawing/2014/main" id="{35A6AEDD-116E-B580-6030-EBC87C7F0CFB}"/>
            </a:ext>
          </a:extLst>
        </p:cNvPr>
        <p:cNvGrpSpPr/>
        <p:nvPr/>
      </p:nvGrpSpPr>
      <p:grpSpPr>
        <a:xfrm>
          <a:off x="0" y="0"/>
          <a:ext cx="0" cy="0"/>
          <a:chOff x="0" y="0"/>
          <a:chExt cx="0" cy="0"/>
        </a:xfrm>
      </p:grpSpPr>
      <p:sp>
        <p:nvSpPr>
          <p:cNvPr id="980" name="Google Shape;980;g146bcd6a36f_0_0:notes">
            <a:extLst>
              <a:ext uri="{FF2B5EF4-FFF2-40B4-BE49-F238E27FC236}">
                <a16:creationId xmlns:a16="http://schemas.microsoft.com/office/drawing/2014/main" id="{72660AF8-63D1-C638-4148-850B31D797B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1" name="Google Shape;981;g146bcd6a36f_0_0:notes">
            <a:extLst>
              <a:ext uri="{FF2B5EF4-FFF2-40B4-BE49-F238E27FC236}">
                <a16:creationId xmlns:a16="http://schemas.microsoft.com/office/drawing/2014/main" id="{019E44C6-873E-EC47-93A4-7517FDB5FEA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224978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4"/>
        <p:cNvGrpSpPr/>
        <p:nvPr/>
      </p:nvGrpSpPr>
      <p:grpSpPr>
        <a:xfrm>
          <a:off x="0" y="0"/>
          <a:ext cx="0" cy="0"/>
          <a:chOff x="0" y="0"/>
          <a:chExt cx="0" cy="0"/>
        </a:xfrm>
      </p:grpSpPr>
      <p:sp>
        <p:nvSpPr>
          <p:cNvPr id="885" name="Google Shape;885;g13808d40dd4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6" name="Google Shape;886;g13808d40dd4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3">
          <a:extLst>
            <a:ext uri="{FF2B5EF4-FFF2-40B4-BE49-F238E27FC236}">
              <a16:creationId xmlns:a16="http://schemas.microsoft.com/office/drawing/2014/main" id="{C2456FD8-DBFA-EA75-E347-CD132EC18BB8}"/>
            </a:ext>
          </a:extLst>
        </p:cNvPr>
        <p:cNvGrpSpPr/>
        <p:nvPr/>
      </p:nvGrpSpPr>
      <p:grpSpPr>
        <a:xfrm>
          <a:off x="0" y="0"/>
          <a:ext cx="0" cy="0"/>
          <a:chOff x="0" y="0"/>
          <a:chExt cx="0" cy="0"/>
        </a:xfrm>
      </p:grpSpPr>
      <p:sp>
        <p:nvSpPr>
          <p:cNvPr id="964" name="Google Shape;964;g13808d40dd4_0_198:notes">
            <a:extLst>
              <a:ext uri="{FF2B5EF4-FFF2-40B4-BE49-F238E27FC236}">
                <a16:creationId xmlns:a16="http://schemas.microsoft.com/office/drawing/2014/main" id="{882EE8CF-31E2-9F5A-F65E-9A7A725247D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5" name="Google Shape;965;g13808d40dd4_0_198:notes">
            <a:extLst>
              <a:ext uri="{FF2B5EF4-FFF2-40B4-BE49-F238E27FC236}">
                <a16:creationId xmlns:a16="http://schemas.microsoft.com/office/drawing/2014/main" id="{8CBD70AE-71DD-61E0-4378-6E4A68A3D02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465973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9">
          <a:extLst>
            <a:ext uri="{FF2B5EF4-FFF2-40B4-BE49-F238E27FC236}">
              <a16:creationId xmlns:a16="http://schemas.microsoft.com/office/drawing/2014/main" id="{A788CA1A-126C-45C5-9E1B-0ACB8AD348ED}"/>
            </a:ext>
          </a:extLst>
        </p:cNvPr>
        <p:cNvGrpSpPr/>
        <p:nvPr/>
      </p:nvGrpSpPr>
      <p:grpSpPr>
        <a:xfrm>
          <a:off x="0" y="0"/>
          <a:ext cx="0" cy="0"/>
          <a:chOff x="0" y="0"/>
          <a:chExt cx="0" cy="0"/>
        </a:xfrm>
      </p:grpSpPr>
      <p:sp>
        <p:nvSpPr>
          <p:cNvPr id="720" name="Google Shape;720;g99f2f57a71_0_207:notes">
            <a:extLst>
              <a:ext uri="{FF2B5EF4-FFF2-40B4-BE49-F238E27FC236}">
                <a16:creationId xmlns:a16="http://schemas.microsoft.com/office/drawing/2014/main" id="{9C3DD54F-F9B1-DA1A-6E26-CA51C8ACE15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1" name="Google Shape;721;g99f2f57a71_0_207:notes">
            <a:extLst>
              <a:ext uri="{FF2B5EF4-FFF2-40B4-BE49-F238E27FC236}">
                <a16:creationId xmlns:a16="http://schemas.microsoft.com/office/drawing/2014/main" id="{F00D05DF-723C-B895-8C62-56BC65342DD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030518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5"/>
        <p:cNvGrpSpPr/>
        <p:nvPr/>
      </p:nvGrpSpPr>
      <p:grpSpPr>
        <a:xfrm>
          <a:off x="0" y="0"/>
          <a:ext cx="0" cy="0"/>
          <a:chOff x="0" y="0"/>
          <a:chExt cx="0" cy="0"/>
        </a:xfrm>
      </p:grpSpPr>
      <p:sp>
        <p:nvSpPr>
          <p:cNvPr id="866" name="Google Shape;866;g11710476bc4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7" name="Google Shape;867;g11710476bc4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9">
          <a:extLst>
            <a:ext uri="{FF2B5EF4-FFF2-40B4-BE49-F238E27FC236}">
              <a16:creationId xmlns:a16="http://schemas.microsoft.com/office/drawing/2014/main" id="{C34EF6CF-CF33-7A8F-800F-360D25BC569B}"/>
            </a:ext>
          </a:extLst>
        </p:cNvPr>
        <p:cNvGrpSpPr/>
        <p:nvPr/>
      </p:nvGrpSpPr>
      <p:grpSpPr>
        <a:xfrm>
          <a:off x="0" y="0"/>
          <a:ext cx="0" cy="0"/>
          <a:chOff x="0" y="0"/>
          <a:chExt cx="0" cy="0"/>
        </a:xfrm>
      </p:grpSpPr>
      <p:sp>
        <p:nvSpPr>
          <p:cNvPr id="980" name="Google Shape;980;g146bcd6a36f_0_0:notes">
            <a:extLst>
              <a:ext uri="{FF2B5EF4-FFF2-40B4-BE49-F238E27FC236}">
                <a16:creationId xmlns:a16="http://schemas.microsoft.com/office/drawing/2014/main" id="{BC7F7331-A941-25DC-9C41-57CA0C85DCB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1" name="Google Shape;981;g146bcd6a36f_0_0:notes">
            <a:extLst>
              <a:ext uri="{FF2B5EF4-FFF2-40B4-BE49-F238E27FC236}">
                <a16:creationId xmlns:a16="http://schemas.microsoft.com/office/drawing/2014/main" id="{47B6233C-097D-8998-8268-C04573F02FD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42588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3"/>
        <p:cNvGrpSpPr/>
        <p:nvPr/>
      </p:nvGrpSpPr>
      <p:grpSpPr>
        <a:xfrm>
          <a:off x="0" y="0"/>
          <a:ext cx="0" cy="0"/>
          <a:chOff x="0" y="0"/>
          <a:chExt cx="0" cy="0"/>
        </a:xfrm>
      </p:grpSpPr>
      <p:sp>
        <p:nvSpPr>
          <p:cNvPr id="804" name="Google Shape;804;g11710476bc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5" name="Google Shape;805;g11710476bc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9">
          <a:extLst>
            <a:ext uri="{FF2B5EF4-FFF2-40B4-BE49-F238E27FC236}">
              <a16:creationId xmlns:a16="http://schemas.microsoft.com/office/drawing/2014/main" id="{4CF4F9D9-5839-6410-A2F3-21F6A58EFB57}"/>
            </a:ext>
          </a:extLst>
        </p:cNvPr>
        <p:cNvGrpSpPr/>
        <p:nvPr/>
      </p:nvGrpSpPr>
      <p:grpSpPr>
        <a:xfrm>
          <a:off x="0" y="0"/>
          <a:ext cx="0" cy="0"/>
          <a:chOff x="0" y="0"/>
          <a:chExt cx="0" cy="0"/>
        </a:xfrm>
      </p:grpSpPr>
      <p:sp>
        <p:nvSpPr>
          <p:cNvPr id="720" name="Google Shape;720;g99f2f57a71_0_207:notes">
            <a:extLst>
              <a:ext uri="{FF2B5EF4-FFF2-40B4-BE49-F238E27FC236}">
                <a16:creationId xmlns:a16="http://schemas.microsoft.com/office/drawing/2014/main" id="{58D8349A-B350-4BF7-FD14-B985FE9BA65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1" name="Google Shape;721;g99f2f57a71_0_207:notes">
            <a:extLst>
              <a:ext uri="{FF2B5EF4-FFF2-40B4-BE49-F238E27FC236}">
                <a16:creationId xmlns:a16="http://schemas.microsoft.com/office/drawing/2014/main" id="{6E88726B-8931-5DBD-BEDA-401BCF0D1C2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38679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2"/>
        <p:cNvGrpSpPr/>
        <p:nvPr/>
      </p:nvGrpSpPr>
      <p:grpSpPr>
        <a:xfrm>
          <a:off x="0" y="0"/>
          <a:ext cx="0" cy="0"/>
          <a:chOff x="0" y="0"/>
          <a:chExt cx="0" cy="0"/>
        </a:xfrm>
      </p:grpSpPr>
      <p:sp>
        <p:nvSpPr>
          <p:cNvPr id="943" name="Google Shape;943;g11710476bc4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4" name="Google Shape;944;g11710476bc4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9">
          <a:extLst>
            <a:ext uri="{FF2B5EF4-FFF2-40B4-BE49-F238E27FC236}">
              <a16:creationId xmlns:a16="http://schemas.microsoft.com/office/drawing/2014/main" id="{4B78D280-175B-3D84-6A0B-53C3AFE88671}"/>
            </a:ext>
          </a:extLst>
        </p:cNvPr>
        <p:cNvGrpSpPr/>
        <p:nvPr/>
      </p:nvGrpSpPr>
      <p:grpSpPr>
        <a:xfrm>
          <a:off x="0" y="0"/>
          <a:ext cx="0" cy="0"/>
          <a:chOff x="0" y="0"/>
          <a:chExt cx="0" cy="0"/>
        </a:xfrm>
      </p:grpSpPr>
      <p:sp>
        <p:nvSpPr>
          <p:cNvPr id="980" name="Google Shape;980;g146bcd6a36f_0_0:notes">
            <a:extLst>
              <a:ext uri="{FF2B5EF4-FFF2-40B4-BE49-F238E27FC236}">
                <a16:creationId xmlns:a16="http://schemas.microsoft.com/office/drawing/2014/main" id="{C354A84B-967C-D134-5E5F-1692B2A06B6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1" name="Google Shape;981;g146bcd6a36f_0_0:notes">
            <a:extLst>
              <a:ext uri="{FF2B5EF4-FFF2-40B4-BE49-F238E27FC236}">
                <a16:creationId xmlns:a16="http://schemas.microsoft.com/office/drawing/2014/main" id="{EF28244E-83D7-9B9B-EF9C-F81C142A8FC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823955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3"/>
        <p:cNvGrpSpPr/>
        <p:nvPr/>
      </p:nvGrpSpPr>
      <p:grpSpPr>
        <a:xfrm>
          <a:off x="0" y="0"/>
          <a:ext cx="0" cy="0"/>
          <a:chOff x="0" y="0"/>
          <a:chExt cx="0" cy="0"/>
        </a:xfrm>
      </p:grpSpPr>
      <p:sp>
        <p:nvSpPr>
          <p:cNvPr id="1214" name="Google Shape;1214;g11710476bc4_0_4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5" name="Google Shape;1215;g11710476bc4_0_4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3"/>
        <p:cNvGrpSpPr/>
        <p:nvPr/>
      </p:nvGrpSpPr>
      <p:grpSpPr>
        <a:xfrm>
          <a:off x="0" y="0"/>
          <a:ext cx="0" cy="0"/>
          <a:chOff x="0" y="0"/>
          <a:chExt cx="0" cy="0"/>
        </a:xfrm>
      </p:grpSpPr>
      <p:sp>
        <p:nvSpPr>
          <p:cNvPr id="4254" name="Google Shape;4254;g146bcd6a36f_0_7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5" name="Google Shape;4255;g146bcd6a36f_0_7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3">
          <a:extLst>
            <a:ext uri="{FF2B5EF4-FFF2-40B4-BE49-F238E27FC236}">
              <a16:creationId xmlns:a16="http://schemas.microsoft.com/office/drawing/2014/main" id="{3226B71C-FE99-33DC-9EB6-7103ECAB3DEF}"/>
            </a:ext>
          </a:extLst>
        </p:cNvPr>
        <p:cNvGrpSpPr/>
        <p:nvPr/>
      </p:nvGrpSpPr>
      <p:grpSpPr>
        <a:xfrm>
          <a:off x="0" y="0"/>
          <a:ext cx="0" cy="0"/>
          <a:chOff x="0" y="0"/>
          <a:chExt cx="0" cy="0"/>
        </a:xfrm>
      </p:grpSpPr>
      <p:sp>
        <p:nvSpPr>
          <p:cNvPr id="4254" name="Google Shape;4254;g146bcd6a36f_0_777:notes">
            <a:extLst>
              <a:ext uri="{FF2B5EF4-FFF2-40B4-BE49-F238E27FC236}">
                <a16:creationId xmlns:a16="http://schemas.microsoft.com/office/drawing/2014/main" id="{DC164241-3132-28E9-889C-067CFC504CA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5" name="Google Shape;4255;g146bcd6a36f_0_777:notes">
            <a:extLst>
              <a:ext uri="{FF2B5EF4-FFF2-40B4-BE49-F238E27FC236}">
                <a16:creationId xmlns:a16="http://schemas.microsoft.com/office/drawing/2014/main" id="{DCC6F056-C17B-1917-5C64-90F3A391814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9342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3">
          <a:extLst>
            <a:ext uri="{FF2B5EF4-FFF2-40B4-BE49-F238E27FC236}">
              <a16:creationId xmlns:a16="http://schemas.microsoft.com/office/drawing/2014/main" id="{901DE67E-5305-3E6F-4A62-17E65E77C266}"/>
            </a:ext>
          </a:extLst>
        </p:cNvPr>
        <p:cNvGrpSpPr/>
        <p:nvPr/>
      </p:nvGrpSpPr>
      <p:grpSpPr>
        <a:xfrm>
          <a:off x="0" y="0"/>
          <a:ext cx="0" cy="0"/>
          <a:chOff x="0" y="0"/>
          <a:chExt cx="0" cy="0"/>
        </a:xfrm>
      </p:grpSpPr>
      <p:sp>
        <p:nvSpPr>
          <p:cNvPr id="4254" name="Google Shape;4254;g146bcd6a36f_0_777:notes">
            <a:extLst>
              <a:ext uri="{FF2B5EF4-FFF2-40B4-BE49-F238E27FC236}">
                <a16:creationId xmlns:a16="http://schemas.microsoft.com/office/drawing/2014/main" id="{60AA8DF8-0D79-BA1B-B7D6-C1270C9ACA6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5" name="Google Shape;4255;g146bcd6a36f_0_777:notes">
            <a:extLst>
              <a:ext uri="{FF2B5EF4-FFF2-40B4-BE49-F238E27FC236}">
                <a16:creationId xmlns:a16="http://schemas.microsoft.com/office/drawing/2014/main" id="{8BCCFD2B-EE09-4581-5C45-E448BBB8D68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62784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3">
          <a:extLst>
            <a:ext uri="{FF2B5EF4-FFF2-40B4-BE49-F238E27FC236}">
              <a16:creationId xmlns:a16="http://schemas.microsoft.com/office/drawing/2014/main" id="{F906A7D6-790F-0228-433A-E8BF1544F07F}"/>
            </a:ext>
          </a:extLst>
        </p:cNvPr>
        <p:cNvGrpSpPr/>
        <p:nvPr/>
      </p:nvGrpSpPr>
      <p:grpSpPr>
        <a:xfrm>
          <a:off x="0" y="0"/>
          <a:ext cx="0" cy="0"/>
          <a:chOff x="0" y="0"/>
          <a:chExt cx="0" cy="0"/>
        </a:xfrm>
      </p:grpSpPr>
      <p:sp>
        <p:nvSpPr>
          <p:cNvPr id="4254" name="Google Shape;4254;g146bcd6a36f_0_777:notes">
            <a:extLst>
              <a:ext uri="{FF2B5EF4-FFF2-40B4-BE49-F238E27FC236}">
                <a16:creationId xmlns:a16="http://schemas.microsoft.com/office/drawing/2014/main" id="{EF03BD35-007A-B907-A28E-D533FB6E915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5" name="Google Shape;4255;g146bcd6a36f_0_777:notes">
            <a:extLst>
              <a:ext uri="{FF2B5EF4-FFF2-40B4-BE49-F238E27FC236}">
                <a16:creationId xmlns:a16="http://schemas.microsoft.com/office/drawing/2014/main" id="{FB978335-E0ED-7145-2281-E74D6E7804A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25365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6606400" y="1459000"/>
            <a:ext cx="4120400" cy="3037200"/>
          </a:xfrm>
          <a:prstGeom prst="rect">
            <a:avLst/>
          </a:prstGeom>
        </p:spPr>
        <p:txBody>
          <a:bodyPr spcFirstLastPara="1" wrap="square" lIns="91425" tIns="91425" rIns="91425" bIns="91425" anchor="b" anchorCtr="0">
            <a:noAutofit/>
          </a:bodyPr>
          <a:lstStyle>
            <a:lvl1pPr lvl="0">
              <a:spcBef>
                <a:spcPts val="0"/>
              </a:spcBef>
              <a:spcAft>
                <a:spcPts val="0"/>
              </a:spcAft>
              <a:buClr>
                <a:srgbClr val="191919"/>
              </a:buClr>
              <a:buSzPts val="5200"/>
              <a:buNone/>
              <a:defRPr sz="8000"/>
            </a:lvl1pPr>
            <a:lvl2pPr lvl="1" algn="ctr">
              <a:spcBef>
                <a:spcPts val="0"/>
              </a:spcBef>
              <a:spcAft>
                <a:spcPts val="0"/>
              </a:spcAft>
              <a:buClr>
                <a:srgbClr val="191919"/>
              </a:buClr>
              <a:buSzPts val="5200"/>
              <a:buNone/>
              <a:defRPr sz="6933">
                <a:solidFill>
                  <a:srgbClr val="191919"/>
                </a:solidFill>
              </a:defRPr>
            </a:lvl2pPr>
            <a:lvl3pPr lvl="2" algn="ctr">
              <a:spcBef>
                <a:spcPts val="0"/>
              </a:spcBef>
              <a:spcAft>
                <a:spcPts val="0"/>
              </a:spcAft>
              <a:buClr>
                <a:srgbClr val="191919"/>
              </a:buClr>
              <a:buSzPts val="5200"/>
              <a:buNone/>
              <a:defRPr sz="6933">
                <a:solidFill>
                  <a:srgbClr val="191919"/>
                </a:solidFill>
              </a:defRPr>
            </a:lvl3pPr>
            <a:lvl4pPr lvl="3" algn="ctr">
              <a:spcBef>
                <a:spcPts val="0"/>
              </a:spcBef>
              <a:spcAft>
                <a:spcPts val="0"/>
              </a:spcAft>
              <a:buClr>
                <a:srgbClr val="191919"/>
              </a:buClr>
              <a:buSzPts val="5200"/>
              <a:buNone/>
              <a:defRPr sz="6933">
                <a:solidFill>
                  <a:srgbClr val="191919"/>
                </a:solidFill>
              </a:defRPr>
            </a:lvl4pPr>
            <a:lvl5pPr lvl="4" algn="ctr">
              <a:spcBef>
                <a:spcPts val="0"/>
              </a:spcBef>
              <a:spcAft>
                <a:spcPts val="0"/>
              </a:spcAft>
              <a:buClr>
                <a:srgbClr val="191919"/>
              </a:buClr>
              <a:buSzPts val="5200"/>
              <a:buNone/>
              <a:defRPr sz="6933">
                <a:solidFill>
                  <a:srgbClr val="191919"/>
                </a:solidFill>
              </a:defRPr>
            </a:lvl5pPr>
            <a:lvl6pPr lvl="5" algn="ctr">
              <a:spcBef>
                <a:spcPts val="0"/>
              </a:spcBef>
              <a:spcAft>
                <a:spcPts val="0"/>
              </a:spcAft>
              <a:buClr>
                <a:srgbClr val="191919"/>
              </a:buClr>
              <a:buSzPts val="5200"/>
              <a:buNone/>
              <a:defRPr sz="6933">
                <a:solidFill>
                  <a:srgbClr val="191919"/>
                </a:solidFill>
              </a:defRPr>
            </a:lvl6pPr>
            <a:lvl7pPr lvl="6" algn="ctr">
              <a:spcBef>
                <a:spcPts val="0"/>
              </a:spcBef>
              <a:spcAft>
                <a:spcPts val="0"/>
              </a:spcAft>
              <a:buClr>
                <a:srgbClr val="191919"/>
              </a:buClr>
              <a:buSzPts val="5200"/>
              <a:buNone/>
              <a:defRPr sz="6933">
                <a:solidFill>
                  <a:srgbClr val="191919"/>
                </a:solidFill>
              </a:defRPr>
            </a:lvl7pPr>
            <a:lvl8pPr lvl="7" algn="ctr">
              <a:spcBef>
                <a:spcPts val="0"/>
              </a:spcBef>
              <a:spcAft>
                <a:spcPts val="0"/>
              </a:spcAft>
              <a:buClr>
                <a:srgbClr val="191919"/>
              </a:buClr>
              <a:buSzPts val="5200"/>
              <a:buNone/>
              <a:defRPr sz="6933">
                <a:solidFill>
                  <a:srgbClr val="191919"/>
                </a:solidFill>
              </a:defRPr>
            </a:lvl8pPr>
            <a:lvl9pPr lvl="8" algn="ctr">
              <a:spcBef>
                <a:spcPts val="0"/>
              </a:spcBef>
              <a:spcAft>
                <a:spcPts val="0"/>
              </a:spcAft>
              <a:buClr>
                <a:srgbClr val="191919"/>
              </a:buClr>
              <a:buSzPts val="5200"/>
              <a:buNone/>
              <a:defRPr sz="6933">
                <a:solidFill>
                  <a:srgbClr val="191919"/>
                </a:solidFill>
              </a:defRPr>
            </a:lvl9pPr>
          </a:lstStyle>
          <a:p>
            <a:endParaRPr/>
          </a:p>
        </p:txBody>
      </p:sp>
      <p:sp>
        <p:nvSpPr>
          <p:cNvPr id="10" name="Google Shape;10;p2"/>
          <p:cNvSpPr txBox="1">
            <a:spLocks noGrp="1"/>
          </p:cNvSpPr>
          <p:nvPr>
            <p:ph type="subTitle" idx="1"/>
          </p:nvPr>
        </p:nvSpPr>
        <p:spPr>
          <a:xfrm>
            <a:off x="6606400" y="4496200"/>
            <a:ext cx="4120400" cy="9028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400"/>
              <a:buNone/>
              <a:defRPr sz="2133"/>
            </a:lvl1pPr>
            <a:lvl2pPr lvl="1" algn="ctr">
              <a:lnSpc>
                <a:spcPct val="100000"/>
              </a:lnSpc>
              <a:spcBef>
                <a:spcPts val="0"/>
              </a:spcBef>
              <a:spcAft>
                <a:spcPts val="0"/>
              </a:spcAft>
              <a:buSzPts val="1800"/>
              <a:buNone/>
              <a:defRPr sz="2400"/>
            </a:lvl2pPr>
            <a:lvl3pPr lvl="2" algn="ctr">
              <a:lnSpc>
                <a:spcPct val="100000"/>
              </a:lnSpc>
              <a:spcBef>
                <a:spcPts val="0"/>
              </a:spcBef>
              <a:spcAft>
                <a:spcPts val="0"/>
              </a:spcAft>
              <a:buSzPts val="1800"/>
              <a:buNone/>
              <a:defRPr sz="2400"/>
            </a:lvl3pPr>
            <a:lvl4pPr lvl="3" algn="ctr">
              <a:lnSpc>
                <a:spcPct val="100000"/>
              </a:lnSpc>
              <a:spcBef>
                <a:spcPts val="0"/>
              </a:spcBef>
              <a:spcAft>
                <a:spcPts val="0"/>
              </a:spcAft>
              <a:buSzPts val="1800"/>
              <a:buNone/>
              <a:defRPr sz="2400"/>
            </a:lvl4pPr>
            <a:lvl5pPr lvl="4" algn="ctr">
              <a:lnSpc>
                <a:spcPct val="100000"/>
              </a:lnSpc>
              <a:spcBef>
                <a:spcPts val="0"/>
              </a:spcBef>
              <a:spcAft>
                <a:spcPts val="0"/>
              </a:spcAft>
              <a:buSzPts val="1800"/>
              <a:buNone/>
              <a:defRPr sz="2400"/>
            </a:lvl5pPr>
            <a:lvl6pPr lvl="5" algn="ctr">
              <a:lnSpc>
                <a:spcPct val="100000"/>
              </a:lnSpc>
              <a:spcBef>
                <a:spcPts val="0"/>
              </a:spcBef>
              <a:spcAft>
                <a:spcPts val="0"/>
              </a:spcAft>
              <a:buSzPts val="1800"/>
              <a:buNone/>
              <a:defRPr sz="2400"/>
            </a:lvl6pPr>
            <a:lvl7pPr lvl="6" algn="ctr">
              <a:lnSpc>
                <a:spcPct val="100000"/>
              </a:lnSpc>
              <a:spcBef>
                <a:spcPts val="0"/>
              </a:spcBef>
              <a:spcAft>
                <a:spcPts val="0"/>
              </a:spcAft>
              <a:buSzPts val="1800"/>
              <a:buNone/>
              <a:defRPr sz="2400"/>
            </a:lvl7pPr>
            <a:lvl8pPr lvl="7" algn="ctr">
              <a:lnSpc>
                <a:spcPct val="100000"/>
              </a:lnSpc>
              <a:spcBef>
                <a:spcPts val="0"/>
              </a:spcBef>
              <a:spcAft>
                <a:spcPts val="0"/>
              </a:spcAft>
              <a:buSzPts val="1800"/>
              <a:buNone/>
              <a:defRPr sz="2400"/>
            </a:lvl8pPr>
            <a:lvl9pPr lvl="8" algn="ctr">
              <a:lnSpc>
                <a:spcPct val="100000"/>
              </a:lnSpc>
              <a:spcBef>
                <a:spcPts val="0"/>
              </a:spcBef>
              <a:spcAft>
                <a:spcPts val="0"/>
              </a:spcAft>
              <a:buSzPts val="1800"/>
              <a:buNone/>
              <a:defRPr sz="2400"/>
            </a:lvl9pPr>
          </a:lstStyle>
          <a:p>
            <a:endParaRPr/>
          </a:p>
        </p:txBody>
      </p:sp>
    </p:spTree>
    <p:extLst>
      <p:ext uri="{BB962C8B-B14F-4D97-AF65-F5344CB8AC3E}">
        <p14:creationId xmlns:p14="http://schemas.microsoft.com/office/powerpoint/2010/main" val="1161867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p:nvPr/>
        </p:nvSpPr>
        <p:spPr>
          <a:xfrm rot="10800000" flipH="1">
            <a:off x="-541433" y="-797633"/>
            <a:ext cx="3615200" cy="3615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 name="Google Shape;13;p3"/>
          <p:cNvSpPr/>
          <p:nvPr/>
        </p:nvSpPr>
        <p:spPr>
          <a:xfrm>
            <a:off x="1132400" y="687200"/>
            <a:ext cx="9927200" cy="54836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4" name="Google Shape;14;p3"/>
          <p:cNvSpPr txBox="1">
            <a:spLocks noGrp="1"/>
          </p:cNvSpPr>
          <p:nvPr>
            <p:ph type="title"/>
          </p:nvPr>
        </p:nvSpPr>
        <p:spPr>
          <a:xfrm>
            <a:off x="4396533" y="1803233"/>
            <a:ext cx="5758800" cy="2298400"/>
          </a:xfrm>
          <a:prstGeom prst="rect">
            <a:avLst/>
          </a:prstGeom>
        </p:spPr>
        <p:txBody>
          <a:bodyPr spcFirstLastPara="1" wrap="square" lIns="91425" tIns="91425" rIns="91425" bIns="91425" anchor="ctr" anchorCtr="0">
            <a:noAutofit/>
          </a:bodyPr>
          <a:lstStyle>
            <a:lvl1pPr lvl="0">
              <a:spcBef>
                <a:spcPts val="0"/>
              </a:spcBef>
              <a:spcAft>
                <a:spcPts val="0"/>
              </a:spcAft>
              <a:buSzPts val="3600"/>
              <a:buNone/>
              <a:defRPr sz="6667"/>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5" name="Google Shape;15;p3"/>
          <p:cNvSpPr txBox="1">
            <a:spLocks noGrp="1"/>
          </p:cNvSpPr>
          <p:nvPr>
            <p:ph type="title" idx="2" hasCustomPrompt="1"/>
          </p:nvPr>
        </p:nvSpPr>
        <p:spPr>
          <a:xfrm>
            <a:off x="2036667" y="2861800"/>
            <a:ext cx="2186000" cy="1122400"/>
          </a:xfrm>
          <a:prstGeom prst="rect">
            <a:avLst/>
          </a:prstGeom>
          <a:effectLst>
            <a:outerShdw blurRad="142875" algn="bl" rotWithShape="0">
              <a:schemeClr val="lt1">
                <a:alpha val="50000"/>
              </a:schemeClr>
            </a:outerShdw>
          </a:effectLst>
        </p:spPr>
        <p:txBody>
          <a:bodyPr spcFirstLastPara="1" wrap="square" lIns="91425" tIns="91425" rIns="91425" bIns="91425" anchor="ctr" anchorCtr="0">
            <a:noAutofit/>
          </a:bodyPr>
          <a:lstStyle>
            <a:lvl1pPr lvl="0" algn="ctr" rtl="0">
              <a:spcBef>
                <a:spcPts val="0"/>
              </a:spcBef>
              <a:spcAft>
                <a:spcPts val="0"/>
              </a:spcAft>
              <a:buSzPts val="6000"/>
              <a:buNone/>
              <a:defRPr sz="8000"/>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t>xx%</a:t>
            </a:r>
          </a:p>
        </p:txBody>
      </p:sp>
      <p:sp>
        <p:nvSpPr>
          <p:cNvPr id="16" name="Google Shape;16;p3"/>
          <p:cNvSpPr txBox="1">
            <a:spLocks noGrp="1"/>
          </p:cNvSpPr>
          <p:nvPr>
            <p:ph type="subTitle" idx="1"/>
          </p:nvPr>
        </p:nvSpPr>
        <p:spPr>
          <a:xfrm>
            <a:off x="4396533" y="4021067"/>
            <a:ext cx="4091600" cy="95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 name="Google Shape;17;p3"/>
          <p:cNvSpPr/>
          <p:nvPr/>
        </p:nvSpPr>
        <p:spPr>
          <a:xfrm>
            <a:off x="7104467" y="4021067"/>
            <a:ext cx="6246800" cy="62468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8" name="Google Shape;18;p3"/>
          <p:cNvGrpSpPr/>
          <p:nvPr/>
        </p:nvGrpSpPr>
        <p:grpSpPr>
          <a:xfrm>
            <a:off x="2353690" y="1045133"/>
            <a:ext cx="1546789" cy="85264"/>
            <a:chOff x="3779200" y="1371600"/>
            <a:chExt cx="1992600" cy="109500"/>
          </a:xfrm>
        </p:grpSpPr>
        <p:sp>
          <p:nvSpPr>
            <p:cNvPr id="19" name="Google Shape;19;p3"/>
            <p:cNvSpPr/>
            <p:nvPr/>
          </p:nvSpPr>
          <p:spPr>
            <a:xfrm>
              <a:off x="377920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 name="Google Shape;20;p3"/>
            <p:cNvSpPr/>
            <p:nvPr/>
          </p:nvSpPr>
          <p:spPr>
            <a:xfrm>
              <a:off x="415582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 name="Google Shape;21;p3"/>
            <p:cNvSpPr/>
            <p:nvPr/>
          </p:nvSpPr>
          <p:spPr>
            <a:xfrm>
              <a:off x="453244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 name="Google Shape;22;p3"/>
            <p:cNvSpPr/>
            <p:nvPr/>
          </p:nvSpPr>
          <p:spPr>
            <a:xfrm>
              <a:off x="490906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3" name="Google Shape;23;p3"/>
            <p:cNvSpPr/>
            <p:nvPr/>
          </p:nvSpPr>
          <p:spPr>
            <a:xfrm>
              <a:off x="528568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 name="Google Shape;24;p3"/>
            <p:cNvSpPr/>
            <p:nvPr/>
          </p:nvSpPr>
          <p:spPr>
            <a:xfrm>
              <a:off x="566230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5" name="Google Shape;25;p3"/>
          <p:cNvGrpSpPr/>
          <p:nvPr/>
        </p:nvGrpSpPr>
        <p:grpSpPr>
          <a:xfrm>
            <a:off x="6426568" y="5427351"/>
            <a:ext cx="5765433" cy="1199367"/>
            <a:chOff x="-55375" y="2531100"/>
            <a:chExt cx="4324075" cy="899525"/>
          </a:xfrm>
        </p:grpSpPr>
        <p:sp>
          <p:nvSpPr>
            <p:cNvPr id="26" name="Google Shape;26;p3"/>
            <p:cNvSpPr/>
            <p:nvPr/>
          </p:nvSpPr>
          <p:spPr>
            <a:xfrm>
              <a:off x="88975" y="2531100"/>
              <a:ext cx="4179725" cy="723025"/>
            </a:xfrm>
            <a:custGeom>
              <a:avLst/>
              <a:gdLst/>
              <a:ahLst/>
              <a:cxnLst/>
              <a:rect l="l" t="t" r="r" b="b"/>
              <a:pathLst>
                <a:path w="167189" h="28921" fill="none" extrusionOk="0">
                  <a:moveTo>
                    <a:pt x="1" y="28921"/>
                  </a:moveTo>
                  <a:lnTo>
                    <a:pt x="23813" y="5120"/>
                  </a:lnTo>
                  <a:lnTo>
                    <a:pt x="85476" y="5120"/>
                  </a:lnTo>
                  <a:lnTo>
                    <a:pt x="90572" y="0"/>
                  </a:lnTo>
                  <a:lnTo>
                    <a:pt x="167189" y="0"/>
                  </a:lnTo>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 name="Google Shape;27;p3"/>
            <p:cNvSpPr/>
            <p:nvPr/>
          </p:nvSpPr>
          <p:spPr>
            <a:xfrm>
              <a:off x="-55375" y="3245775"/>
              <a:ext cx="184575" cy="184850"/>
            </a:xfrm>
            <a:custGeom>
              <a:avLst/>
              <a:gdLst/>
              <a:ahLst/>
              <a:cxnLst/>
              <a:rect l="l" t="t" r="r" b="b"/>
              <a:pathLst>
                <a:path w="7383" h="7394" fill="none" extrusionOk="0">
                  <a:moveTo>
                    <a:pt x="0" y="3691"/>
                  </a:moveTo>
                  <a:cubicBezTo>
                    <a:pt x="0" y="1655"/>
                    <a:pt x="1644" y="0"/>
                    <a:pt x="3691" y="0"/>
                  </a:cubicBezTo>
                  <a:cubicBezTo>
                    <a:pt x="5727" y="0"/>
                    <a:pt x="7382" y="1655"/>
                    <a:pt x="7382" y="3691"/>
                  </a:cubicBezTo>
                  <a:cubicBezTo>
                    <a:pt x="7382" y="5727"/>
                    <a:pt x="5727" y="7382"/>
                    <a:pt x="3691" y="7382"/>
                  </a:cubicBezTo>
                  <a:cubicBezTo>
                    <a:pt x="1644" y="7394"/>
                    <a:pt x="0" y="5751"/>
                    <a:pt x="0" y="3691"/>
                  </a:cubicBezTo>
                  <a:close/>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8" name="Google Shape;28;p3"/>
          <p:cNvGrpSpPr/>
          <p:nvPr/>
        </p:nvGrpSpPr>
        <p:grpSpPr>
          <a:xfrm flipH="1">
            <a:off x="80" y="333845"/>
            <a:ext cx="6605651" cy="1182629"/>
            <a:chOff x="1358103" y="3291921"/>
            <a:chExt cx="3368397" cy="603054"/>
          </a:xfrm>
        </p:grpSpPr>
        <p:sp>
          <p:nvSpPr>
            <p:cNvPr id="29" name="Google Shape;29;p3"/>
            <p:cNvSpPr/>
            <p:nvPr/>
          </p:nvSpPr>
          <p:spPr>
            <a:xfrm>
              <a:off x="1483200" y="3347875"/>
              <a:ext cx="3243300" cy="547100"/>
            </a:xfrm>
            <a:custGeom>
              <a:avLst/>
              <a:gdLst/>
              <a:ahLst/>
              <a:cxnLst/>
              <a:rect l="l" t="t" r="r" b="b"/>
              <a:pathLst>
                <a:path w="129732" h="21884" fill="none" extrusionOk="0">
                  <a:moveTo>
                    <a:pt x="129731" y="11311"/>
                  </a:moveTo>
                  <a:lnTo>
                    <a:pt x="100335" y="11311"/>
                  </a:lnTo>
                  <a:lnTo>
                    <a:pt x="89738" y="21884"/>
                  </a:lnTo>
                  <a:lnTo>
                    <a:pt x="34529" y="21884"/>
                  </a:lnTo>
                  <a:lnTo>
                    <a:pt x="12633" y="0"/>
                  </a:lnTo>
                  <a:lnTo>
                    <a:pt x="1" y="0"/>
                  </a:lnTo>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 name="Google Shape;30;p3"/>
            <p:cNvSpPr/>
            <p:nvPr/>
          </p:nvSpPr>
          <p:spPr>
            <a:xfrm>
              <a:off x="1358103" y="3291921"/>
              <a:ext cx="125123" cy="125328"/>
            </a:xfrm>
            <a:custGeom>
              <a:avLst/>
              <a:gdLst/>
              <a:ahLst/>
              <a:cxnLst/>
              <a:rect l="l" t="t" r="r" b="b"/>
              <a:pathLst>
                <a:path w="7383" h="7394" fill="none" extrusionOk="0">
                  <a:moveTo>
                    <a:pt x="1" y="3691"/>
                  </a:moveTo>
                  <a:cubicBezTo>
                    <a:pt x="1" y="1643"/>
                    <a:pt x="1644" y="0"/>
                    <a:pt x="3692" y="0"/>
                  </a:cubicBezTo>
                  <a:cubicBezTo>
                    <a:pt x="5728" y="0"/>
                    <a:pt x="7383" y="1643"/>
                    <a:pt x="7383" y="3691"/>
                  </a:cubicBezTo>
                  <a:cubicBezTo>
                    <a:pt x="7383" y="5727"/>
                    <a:pt x="5728" y="7382"/>
                    <a:pt x="3692" y="7382"/>
                  </a:cubicBezTo>
                  <a:cubicBezTo>
                    <a:pt x="1644" y="7394"/>
                    <a:pt x="1" y="5727"/>
                    <a:pt x="1" y="3691"/>
                  </a:cubicBezTo>
                  <a:close/>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31" name="Google Shape;31;p3"/>
          <p:cNvGrpSpPr/>
          <p:nvPr/>
        </p:nvGrpSpPr>
        <p:grpSpPr>
          <a:xfrm>
            <a:off x="11119891" y="304668"/>
            <a:ext cx="713023" cy="382525"/>
            <a:chOff x="773350" y="518000"/>
            <a:chExt cx="2757950" cy="1479600"/>
          </a:xfrm>
        </p:grpSpPr>
        <p:sp>
          <p:nvSpPr>
            <p:cNvPr id="32" name="Google Shape;32;p3"/>
            <p:cNvSpPr/>
            <p:nvPr/>
          </p:nvSpPr>
          <p:spPr>
            <a:xfrm>
              <a:off x="2582700" y="518000"/>
              <a:ext cx="948600" cy="1479600"/>
            </a:xfrm>
            <a:prstGeom prst="chevron">
              <a:avLst>
                <a:gd name="adj" fmla="val 50000"/>
              </a:avLst>
            </a:prstGeom>
            <a:gradFill>
              <a:gsLst>
                <a:gs pos="0">
                  <a:srgbClr val="FFFFFF">
                    <a:alpha val="29803"/>
                  </a:srgbClr>
                </a:gs>
                <a:gs pos="100000">
                  <a:srgbClr val="FFFFFF">
                    <a:alpha val="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 name="Google Shape;33;p3"/>
            <p:cNvSpPr/>
            <p:nvPr/>
          </p:nvSpPr>
          <p:spPr>
            <a:xfrm>
              <a:off x="1678025" y="518000"/>
              <a:ext cx="948600" cy="1479600"/>
            </a:xfrm>
            <a:prstGeom prst="chevron">
              <a:avLst>
                <a:gd name="adj" fmla="val 50000"/>
              </a:avLst>
            </a:prstGeom>
            <a:gradFill>
              <a:gsLst>
                <a:gs pos="0">
                  <a:srgbClr val="FFFFFF">
                    <a:alpha val="29803"/>
                  </a:srgbClr>
                </a:gs>
                <a:gs pos="100000">
                  <a:srgbClr val="FFFFFF">
                    <a:alpha val="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 name="Google Shape;34;p3"/>
            <p:cNvSpPr/>
            <p:nvPr/>
          </p:nvSpPr>
          <p:spPr>
            <a:xfrm>
              <a:off x="773350" y="518000"/>
              <a:ext cx="948600" cy="1479600"/>
            </a:xfrm>
            <a:prstGeom prst="chevron">
              <a:avLst>
                <a:gd name="adj" fmla="val 50000"/>
              </a:avLst>
            </a:prstGeom>
            <a:gradFill>
              <a:gsLst>
                <a:gs pos="0">
                  <a:srgbClr val="FFFFFF">
                    <a:alpha val="29803"/>
                  </a:srgbClr>
                </a:gs>
                <a:gs pos="100000">
                  <a:srgbClr val="FFFFFF">
                    <a:alpha val="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3079049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bg>
      <p:bgPr>
        <a:blipFill>
          <a:blip r:embed="rId2">
            <a:alphaModFix/>
          </a:blip>
          <a:stretch>
            <a:fillRect/>
          </a:stretch>
        </a:blipFill>
        <a:effectLst/>
      </p:bgPr>
    </p:bg>
    <p:spTree>
      <p:nvGrpSpPr>
        <p:cNvPr id="1" name="Shape 100"/>
        <p:cNvGrpSpPr/>
        <p:nvPr/>
      </p:nvGrpSpPr>
      <p:grpSpPr>
        <a:xfrm>
          <a:off x="0" y="0"/>
          <a:ext cx="0" cy="0"/>
          <a:chOff x="0" y="0"/>
          <a:chExt cx="0" cy="0"/>
        </a:xfrm>
      </p:grpSpPr>
      <p:sp>
        <p:nvSpPr>
          <p:cNvPr id="101" name="Google Shape;101;p9"/>
          <p:cNvSpPr txBox="1">
            <a:spLocks noGrp="1"/>
          </p:cNvSpPr>
          <p:nvPr>
            <p:ph type="title"/>
          </p:nvPr>
        </p:nvSpPr>
        <p:spPr>
          <a:xfrm>
            <a:off x="1606000" y="1719133"/>
            <a:ext cx="6121600" cy="1122400"/>
          </a:xfrm>
          <a:prstGeom prst="rect">
            <a:avLst/>
          </a:prstGeom>
        </p:spPr>
        <p:txBody>
          <a:bodyPr spcFirstLastPara="1" wrap="square" lIns="91425" tIns="91425" rIns="91425" bIns="91425" anchor="ctr" anchorCtr="0">
            <a:noAutofit/>
          </a:bodyPr>
          <a:lstStyle>
            <a:lvl1pPr lvl="0" rtl="0">
              <a:spcBef>
                <a:spcPts val="0"/>
              </a:spcBef>
              <a:spcAft>
                <a:spcPts val="0"/>
              </a:spcAft>
              <a:buSzPts val="3600"/>
              <a:buNone/>
              <a:defRPr sz="60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02" name="Google Shape;102;p9"/>
          <p:cNvSpPr txBox="1">
            <a:spLocks noGrp="1"/>
          </p:cNvSpPr>
          <p:nvPr>
            <p:ph type="subTitle" idx="1"/>
          </p:nvPr>
        </p:nvSpPr>
        <p:spPr>
          <a:xfrm>
            <a:off x="1606000" y="2841533"/>
            <a:ext cx="6121600" cy="2093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sz="2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3" name="Google Shape;103;p9"/>
          <p:cNvSpPr/>
          <p:nvPr/>
        </p:nvSpPr>
        <p:spPr>
          <a:xfrm>
            <a:off x="7727600" y="3243367"/>
            <a:ext cx="6246800" cy="62468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pic>
        <p:nvPicPr>
          <p:cNvPr id="104" name="Google Shape;104;p9"/>
          <p:cNvPicPr preferRelativeResize="0"/>
          <p:nvPr/>
        </p:nvPicPr>
        <p:blipFill>
          <a:blip r:embed="rId3">
            <a:alphaModFix/>
          </a:blip>
          <a:stretch>
            <a:fillRect/>
          </a:stretch>
        </p:blipFill>
        <p:spPr>
          <a:xfrm rot="5400000">
            <a:off x="8355837" y="1142967"/>
            <a:ext cx="4358200" cy="2641067"/>
          </a:xfrm>
          <a:prstGeom prst="rect">
            <a:avLst/>
          </a:prstGeom>
          <a:noFill/>
          <a:ln>
            <a:noFill/>
          </a:ln>
        </p:spPr>
      </p:pic>
    </p:spTree>
    <p:extLst>
      <p:ext uri="{BB962C8B-B14F-4D97-AF65-F5344CB8AC3E}">
        <p14:creationId xmlns:p14="http://schemas.microsoft.com/office/powerpoint/2010/main" val="1042848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113"/>
        <p:cNvGrpSpPr/>
        <p:nvPr/>
      </p:nvGrpSpPr>
      <p:grpSpPr>
        <a:xfrm>
          <a:off x="0" y="0"/>
          <a:ext cx="0" cy="0"/>
          <a:chOff x="0" y="0"/>
          <a:chExt cx="0" cy="0"/>
        </a:xfrm>
      </p:grpSpPr>
    </p:spTree>
    <p:extLst>
      <p:ext uri="{BB962C8B-B14F-4D97-AF65-F5344CB8AC3E}">
        <p14:creationId xmlns:p14="http://schemas.microsoft.com/office/powerpoint/2010/main" val="73717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able of contents 1">
  <p:cSld name="Table of contents 1">
    <p:bg>
      <p:bgPr>
        <a:blipFill>
          <a:blip r:embed="rId2">
            <a:alphaModFix/>
          </a:blip>
          <a:stretch>
            <a:fillRect/>
          </a:stretch>
        </a:blipFill>
        <a:effectLst/>
      </p:bgPr>
    </p:bg>
    <p:spTree>
      <p:nvGrpSpPr>
        <p:cNvPr id="1" name="Shape 128"/>
        <p:cNvGrpSpPr/>
        <p:nvPr/>
      </p:nvGrpSpPr>
      <p:grpSpPr>
        <a:xfrm>
          <a:off x="0" y="0"/>
          <a:ext cx="0" cy="0"/>
          <a:chOff x="0" y="0"/>
          <a:chExt cx="0" cy="0"/>
        </a:xfrm>
      </p:grpSpPr>
      <p:sp>
        <p:nvSpPr>
          <p:cNvPr id="129" name="Google Shape;129;p14"/>
          <p:cNvSpPr/>
          <p:nvPr/>
        </p:nvSpPr>
        <p:spPr>
          <a:xfrm>
            <a:off x="7766367" y="-1599433"/>
            <a:ext cx="6246800" cy="62468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30" name="Google Shape;130;p14"/>
          <p:cNvGrpSpPr/>
          <p:nvPr/>
        </p:nvGrpSpPr>
        <p:grpSpPr>
          <a:xfrm flipH="1">
            <a:off x="255" y="240558"/>
            <a:ext cx="3465328" cy="646365"/>
            <a:chOff x="1298650" y="3255600"/>
            <a:chExt cx="3427850" cy="639375"/>
          </a:xfrm>
        </p:grpSpPr>
        <p:sp>
          <p:nvSpPr>
            <p:cNvPr id="131" name="Google Shape;131;p14"/>
            <p:cNvSpPr/>
            <p:nvPr/>
          </p:nvSpPr>
          <p:spPr>
            <a:xfrm>
              <a:off x="1483200" y="3347875"/>
              <a:ext cx="3243300" cy="547100"/>
            </a:xfrm>
            <a:custGeom>
              <a:avLst/>
              <a:gdLst/>
              <a:ahLst/>
              <a:cxnLst/>
              <a:rect l="l" t="t" r="r" b="b"/>
              <a:pathLst>
                <a:path w="129732" h="21884" fill="none" extrusionOk="0">
                  <a:moveTo>
                    <a:pt x="129731" y="11311"/>
                  </a:moveTo>
                  <a:lnTo>
                    <a:pt x="100335" y="11311"/>
                  </a:lnTo>
                  <a:lnTo>
                    <a:pt x="89738" y="21884"/>
                  </a:lnTo>
                  <a:lnTo>
                    <a:pt x="34529" y="21884"/>
                  </a:lnTo>
                  <a:lnTo>
                    <a:pt x="12633" y="0"/>
                  </a:lnTo>
                  <a:lnTo>
                    <a:pt x="1" y="0"/>
                  </a:lnTo>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 name="Google Shape;132;p14"/>
            <p:cNvSpPr/>
            <p:nvPr/>
          </p:nvSpPr>
          <p:spPr>
            <a:xfrm>
              <a:off x="1298650" y="3255600"/>
              <a:ext cx="184575" cy="184850"/>
            </a:xfrm>
            <a:custGeom>
              <a:avLst/>
              <a:gdLst/>
              <a:ahLst/>
              <a:cxnLst/>
              <a:rect l="l" t="t" r="r" b="b"/>
              <a:pathLst>
                <a:path w="7383" h="7394" fill="none" extrusionOk="0">
                  <a:moveTo>
                    <a:pt x="1" y="3691"/>
                  </a:moveTo>
                  <a:cubicBezTo>
                    <a:pt x="1" y="1643"/>
                    <a:pt x="1644" y="0"/>
                    <a:pt x="3692" y="0"/>
                  </a:cubicBezTo>
                  <a:cubicBezTo>
                    <a:pt x="5728" y="0"/>
                    <a:pt x="7383" y="1643"/>
                    <a:pt x="7383" y="3691"/>
                  </a:cubicBezTo>
                  <a:cubicBezTo>
                    <a:pt x="7383" y="5727"/>
                    <a:pt x="5728" y="7382"/>
                    <a:pt x="3692" y="7382"/>
                  </a:cubicBezTo>
                  <a:cubicBezTo>
                    <a:pt x="1644" y="7394"/>
                    <a:pt x="1" y="5727"/>
                    <a:pt x="1" y="3691"/>
                  </a:cubicBezTo>
                  <a:close/>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133" name="Google Shape;133;p14"/>
          <p:cNvSpPr txBox="1">
            <a:spLocks noGrp="1"/>
          </p:cNvSpPr>
          <p:nvPr>
            <p:ph type="title"/>
          </p:nvPr>
        </p:nvSpPr>
        <p:spPr>
          <a:xfrm>
            <a:off x="2790148" y="2469967"/>
            <a:ext cx="3006400" cy="70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3333"/>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4" name="Google Shape;134;p14"/>
          <p:cNvSpPr txBox="1">
            <a:spLocks noGrp="1"/>
          </p:cNvSpPr>
          <p:nvPr>
            <p:ph type="subTitle" idx="1"/>
          </p:nvPr>
        </p:nvSpPr>
        <p:spPr>
          <a:xfrm>
            <a:off x="2790147" y="3120963"/>
            <a:ext cx="3006400" cy="646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5" name="Google Shape;135;p14"/>
          <p:cNvSpPr txBox="1">
            <a:spLocks noGrp="1"/>
          </p:cNvSpPr>
          <p:nvPr>
            <p:ph type="title" idx="2"/>
          </p:nvPr>
        </p:nvSpPr>
        <p:spPr>
          <a:xfrm>
            <a:off x="4592796" y="4756605"/>
            <a:ext cx="3006400" cy="70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3333"/>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6" name="Google Shape;136;p14"/>
          <p:cNvSpPr txBox="1">
            <a:spLocks noGrp="1"/>
          </p:cNvSpPr>
          <p:nvPr>
            <p:ph type="subTitle" idx="3"/>
          </p:nvPr>
        </p:nvSpPr>
        <p:spPr>
          <a:xfrm>
            <a:off x="4592792" y="5407600"/>
            <a:ext cx="3006400" cy="646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7" name="Google Shape;137;p14"/>
          <p:cNvSpPr txBox="1">
            <a:spLocks noGrp="1"/>
          </p:cNvSpPr>
          <p:nvPr>
            <p:ph type="title" idx="4"/>
          </p:nvPr>
        </p:nvSpPr>
        <p:spPr>
          <a:xfrm>
            <a:off x="6395443" y="2469967"/>
            <a:ext cx="3006400" cy="70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3333"/>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4"/>
          <p:cNvSpPr txBox="1">
            <a:spLocks noGrp="1"/>
          </p:cNvSpPr>
          <p:nvPr>
            <p:ph type="subTitle" idx="5"/>
          </p:nvPr>
        </p:nvSpPr>
        <p:spPr>
          <a:xfrm>
            <a:off x="6395439" y="3120963"/>
            <a:ext cx="3006400" cy="646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9" name="Google Shape;139;p14"/>
          <p:cNvSpPr txBox="1">
            <a:spLocks noGrp="1"/>
          </p:cNvSpPr>
          <p:nvPr>
            <p:ph type="title" idx="6"/>
          </p:nvPr>
        </p:nvSpPr>
        <p:spPr>
          <a:xfrm>
            <a:off x="8198091" y="4756605"/>
            <a:ext cx="3006400" cy="70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3333"/>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0" name="Google Shape;140;p14"/>
          <p:cNvSpPr txBox="1">
            <a:spLocks noGrp="1"/>
          </p:cNvSpPr>
          <p:nvPr>
            <p:ph type="subTitle" idx="7"/>
          </p:nvPr>
        </p:nvSpPr>
        <p:spPr>
          <a:xfrm>
            <a:off x="8198085" y="5407600"/>
            <a:ext cx="3006400" cy="646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1" name="Google Shape;141;p14"/>
          <p:cNvSpPr txBox="1">
            <a:spLocks noGrp="1"/>
          </p:cNvSpPr>
          <p:nvPr>
            <p:ph type="title" idx="8"/>
          </p:nvPr>
        </p:nvSpPr>
        <p:spPr>
          <a:xfrm>
            <a:off x="960000" y="582800"/>
            <a:ext cx="10272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42" name="Google Shape;142;p14"/>
          <p:cNvSpPr txBox="1">
            <a:spLocks noGrp="1"/>
          </p:cNvSpPr>
          <p:nvPr>
            <p:ph type="title" idx="9"/>
          </p:nvPr>
        </p:nvSpPr>
        <p:spPr>
          <a:xfrm>
            <a:off x="987500" y="4756605"/>
            <a:ext cx="3006400" cy="70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3333"/>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4"/>
          <p:cNvSpPr txBox="1">
            <a:spLocks noGrp="1"/>
          </p:cNvSpPr>
          <p:nvPr>
            <p:ph type="subTitle" idx="13"/>
          </p:nvPr>
        </p:nvSpPr>
        <p:spPr>
          <a:xfrm>
            <a:off x="987500" y="5407600"/>
            <a:ext cx="3006400" cy="646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4" name="Google Shape;144;p14"/>
          <p:cNvSpPr txBox="1">
            <a:spLocks noGrp="1"/>
          </p:cNvSpPr>
          <p:nvPr>
            <p:ph type="title" idx="14" hasCustomPrompt="1"/>
          </p:nvPr>
        </p:nvSpPr>
        <p:spPr>
          <a:xfrm>
            <a:off x="1894900" y="4079117"/>
            <a:ext cx="1090800" cy="646400"/>
          </a:xfrm>
          <a:prstGeom prst="rect">
            <a:avLst/>
          </a:prstGeom>
          <a:effectLst>
            <a:outerShdw blurRad="114300" dist="19050" dir="2760000" algn="bl" rotWithShape="0">
              <a:schemeClr val="lt1">
                <a:alpha val="50000"/>
              </a:schemeClr>
            </a:outerShdw>
          </a:effectLst>
        </p:spPr>
        <p:txBody>
          <a:bodyPr spcFirstLastPara="1" wrap="square" lIns="91425" tIns="91425" rIns="91425" bIns="91425" anchor="ctr" anchorCtr="0">
            <a:noAutofit/>
          </a:bodyPr>
          <a:lstStyle>
            <a:lvl1pPr lvl="0" algn="ctr" rtl="0">
              <a:spcBef>
                <a:spcPts val="0"/>
              </a:spcBef>
              <a:spcAft>
                <a:spcPts val="0"/>
              </a:spcAft>
              <a:buClr>
                <a:schemeClr val="dk2"/>
              </a:buClr>
              <a:buSzPts val="2500"/>
              <a:buNone/>
              <a:defRPr sz="3333"/>
            </a:lvl1pPr>
            <a:lvl2pPr lvl="1" algn="ctr" rtl="0">
              <a:spcBef>
                <a:spcPts val="0"/>
              </a:spcBef>
              <a:spcAft>
                <a:spcPts val="0"/>
              </a:spcAft>
              <a:buClr>
                <a:schemeClr val="dk2"/>
              </a:buClr>
              <a:buSzPts val="2500"/>
              <a:buNone/>
              <a:defRPr sz="3333">
                <a:solidFill>
                  <a:schemeClr val="dk2"/>
                </a:solidFill>
              </a:defRPr>
            </a:lvl2pPr>
            <a:lvl3pPr lvl="2" algn="ctr" rtl="0">
              <a:spcBef>
                <a:spcPts val="0"/>
              </a:spcBef>
              <a:spcAft>
                <a:spcPts val="0"/>
              </a:spcAft>
              <a:buClr>
                <a:schemeClr val="dk2"/>
              </a:buClr>
              <a:buSzPts val="2500"/>
              <a:buNone/>
              <a:defRPr sz="3333">
                <a:solidFill>
                  <a:schemeClr val="dk2"/>
                </a:solidFill>
              </a:defRPr>
            </a:lvl3pPr>
            <a:lvl4pPr lvl="3" algn="ctr" rtl="0">
              <a:spcBef>
                <a:spcPts val="0"/>
              </a:spcBef>
              <a:spcAft>
                <a:spcPts val="0"/>
              </a:spcAft>
              <a:buClr>
                <a:schemeClr val="dk2"/>
              </a:buClr>
              <a:buSzPts val="2500"/>
              <a:buNone/>
              <a:defRPr sz="3333">
                <a:solidFill>
                  <a:schemeClr val="dk2"/>
                </a:solidFill>
              </a:defRPr>
            </a:lvl4pPr>
            <a:lvl5pPr lvl="4" algn="ctr" rtl="0">
              <a:spcBef>
                <a:spcPts val="0"/>
              </a:spcBef>
              <a:spcAft>
                <a:spcPts val="0"/>
              </a:spcAft>
              <a:buClr>
                <a:schemeClr val="dk2"/>
              </a:buClr>
              <a:buSzPts val="2500"/>
              <a:buNone/>
              <a:defRPr sz="3333">
                <a:solidFill>
                  <a:schemeClr val="dk2"/>
                </a:solidFill>
              </a:defRPr>
            </a:lvl5pPr>
            <a:lvl6pPr lvl="5" algn="ctr" rtl="0">
              <a:spcBef>
                <a:spcPts val="0"/>
              </a:spcBef>
              <a:spcAft>
                <a:spcPts val="0"/>
              </a:spcAft>
              <a:buClr>
                <a:schemeClr val="dk2"/>
              </a:buClr>
              <a:buSzPts val="2500"/>
              <a:buNone/>
              <a:defRPr sz="3333">
                <a:solidFill>
                  <a:schemeClr val="dk2"/>
                </a:solidFill>
              </a:defRPr>
            </a:lvl6pPr>
            <a:lvl7pPr lvl="6" algn="ctr" rtl="0">
              <a:spcBef>
                <a:spcPts val="0"/>
              </a:spcBef>
              <a:spcAft>
                <a:spcPts val="0"/>
              </a:spcAft>
              <a:buClr>
                <a:schemeClr val="dk2"/>
              </a:buClr>
              <a:buSzPts val="2500"/>
              <a:buNone/>
              <a:defRPr sz="3333">
                <a:solidFill>
                  <a:schemeClr val="dk2"/>
                </a:solidFill>
              </a:defRPr>
            </a:lvl7pPr>
            <a:lvl8pPr lvl="7" algn="ctr" rtl="0">
              <a:spcBef>
                <a:spcPts val="0"/>
              </a:spcBef>
              <a:spcAft>
                <a:spcPts val="0"/>
              </a:spcAft>
              <a:buClr>
                <a:schemeClr val="dk2"/>
              </a:buClr>
              <a:buSzPts val="2500"/>
              <a:buNone/>
              <a:defRPr sz="3333">
                <a:solidFill>
                  <a:schemeClr val="dk2"/>
                </a:solidFill>
              </a:defRPr>
            </a:lvl8pPr>
            <a:lvl9pPr lvl="8" algn="ctr" rtl="0">
              <a:spcBef>
                <a:spcPts val="0"/>
              </a:spcBef>
              <a:spcAft>
                <a:spcPts val="0"/>
              </a:spcAft>
              <a:buClr>
                <a:schemeClr val="dk2"/>
              </a:buClr>
              <a:buSzPts val="2500"/>
              <a:buNone/>
              <a:defRPr sz="3333">
                <a:solidFill>
                  <a:schemeClr val="dk2"/>
                </a:solidFill>
              </a:defRPr>
            </a:lvl9pPr>
          </a:lstStyle>
          <a:p>
            <a:r>
              <a:t>xx%</a:t>
            </a:r>
          </a:p>
        </p:txBody>
      </p:sp>
      <p:sp>
        <p:nvSpPr>
          <p:cNvPr id="145" name="Google Shape;145;p14"/>
          <p:cNvSpPr txBox="1">
            <a:spLocks noGrp="1"/>
          </p:cNvSpPr>
          <p:nvPr>
            <p:ph type="title" idx="15" hasCustomPrompt="1"/>
          </p:nvPr>
        </p:nvSpPr>
        <p:spPr>
          <a:xfrm>
            <a:off x="5523067" y="4079117"/>
            <a:ext cx="1090800" cy="646400"/>
          </a:xfrm>
          <a:prstGeom prst="rect">
            <a:avLst/>
          </a:prstGeom>
          <a:effectLst>
            <a:outerShdw blurRad="114300" dist="19050" dir="2760000" algn="bl" rotWithShape="0">
              <a:schemeClr val="lt1">
                <a:alpha val="50000"/>
              </a:schemeClr>
            </a:outerShdw>
          </a:effectLst>
        </p:spPr>
        <p:txBody>
          <a:bodyPr spcFirstLastPara="1" wrap="square" lIns="91425" tIns="91425" rIns="91425" bIns="91425" anchor="ctr" anchorCtr="0">
            <a:noAutofit/>
          </a:bodyPr>
          <a:lstStyle>
            <a:lvl1pPr lvl="0" algn="ctr" rtl="0">
              <a:spcBef>
                <a:spcPts val="0"/>
              </a:spcBef>
              <a:spcAft>
                <a:spcPts val="0"/>
              </a:spcAft>
              <a:buClr>
                <a:schemeClr val="dk2"/>
              </a:buClr>
              <a:buSzPts val="2500"/>
              <a:buNone/>
              <a:defRPr sz="3333"/>
            </a:lvl1pPr>
            <a:lvl2pPr lvl="1" algn="ctr" rtl="0">
              <a:spcBef>
                <a:spcPts val="0"/>
              </a:spcBef>
              <a:spcAft>
                <a:spcPts val="0"/>
              </a:spcAft>
              <a:buClr>
                <a:schemeClr val="dk2"/>
              </a:buClr>
              <a:buSzPts val="2500"/>
              <a:buNone/>
              <a:defRPr sz="3333">
                <a:solidFill>
                  <a:schemeClr val="dk2"/>
                </a:solidFill>
              </a:defRPr>
            </a:lvl2pPr>
            <a:lvl3pPr lvl="2" algn="ctr" rtl="0">
              <a:spcBef>
                <a:spcPts val="0"/>
              </a:spcBef>
              <a:spcAft>
                <a:spcPts val="0"/>
              </a:spcAft>
              <a:buClr>
                <a:schemeClr val="dk2"/>
              </a:buClr>
              <a:buSzPts val="2500"/>
              <a:buNone/>
              <a:defRPr sz="3333">
                <a:solidFill>
                  <a:schemeClr val="dk2"/>
                </a:solidFill>
              </a:defRPr>
            </a:lvl3pPr>
            <a:lvl4pPr lvl="3" algn="ctr" rtl="0">
              <a:spcBef>
                <a:spcPts val="0"/>
              </a:spcBef>
              <a:spcAft>
                <a:spcPts val="0"/>
              </a:spcAft>
              <a:buClr>
                <a:schemeClr val="dk2"/>
              </a:buClr>
              <a:buSzPts val="2500"/>
              <a:buNone/>
              <a:defRPr sz="3333">
                <a:solidFill>
                  <a:schemeClr val="dk2"/>
                </a:solidFill>
              </a:defRPr>
            </a:lvl4pPr>
            <a:lvl5pPr lvl="4" algn="ctr" rtl="0">
              <a:spcBef>
                <a:spcPts val="0"/>
              </a:spcBef>
              <a:spcAft>
                <a:spcPts val="0"/>
              </a:spcAft>
              <a:buClr>
                <a:schemeClr val="dk2"/>
              </a:buClr>
              <a:buSzPts val="2500"/>
              <a:buNone/>
              <a:defRPr sz="3333">
                <a:solidFill>
                  <a:schemeClr val="dk2"/>
                </a:solidFill>
              </a:defRPr>
            </a:lvl5pPr>
            <a:lvl6pPr lvl="5" algn="ctr" rtl="0">
              <a:spcBef>
                <a:spcPts val="0"/>
              </a:spcBef>
              <a:spcAft>
                <a:spcPts val="0"/>
              </a:spcAft>
              <a:buClr>
                <a:schemeClr val="dk2"/>
              </a:buClr>
              <a:buSzPts val="2500"/>
              <a:buNone/>
              <a:defRPr sz="3333">
                <a:solidFill>
                  <a:schemeClr val="dk2"/>
                </a:solidFill>
              </a:defRPr>
            </a:lvl6pPr>
            <a:lvl7pPr lvl="6" algn="ctr" rtl="0">
              <a:spcBef>
                <a:spcPts val="0"/>
              </a:spcBef>
              <a:spcAft>
                <a:spcPts val="0"/>
              </a:spcAft>
              <a:buClr>
                <a:schemeClr val="dk2"/>
              </a:buClr>
              <a:buSzPts val="2500"/>
              <a:buNone/>
              <a:defRPr sz="3333">
                <a:solidFill>
                  <a:schemeClr val="dk2"/>
                </a:solidFill>
              </a:defRPr>
            </a:lvl7pPr>
            <a:lvl8pPr lvl="7" algn="ctr" rtl="0">
              <a:spcBef>
                <a:spcPts val="0"/>
              </a:spcBef>
              <a:spcAft>
                <a:spcPts val="0"/>
              </a:spcAft>
              <a:buClr>
                <a:schemeClr val="dk2"/>
              </a:buClr>
              <a:buSzPts val="2500"/>
              <a:buNone/>
              <a:defRPr sz="3333">
                <a:solidFill>
                  <a:schemeClr val="dk2"/>
                </a:solidFill>
              </a:defRPr>
            </a:lvl8pPr>
            <a:lvl9pPr lvl="8" algn="ctr" rtl="0">
              <a:spcBef>
                <a:spcPts val="0"/>
              </a:spcBef>
              <a:spcAft>
                <a:spcPts val="0"/>
              </a:spcAft>
              <a:buClr>
                <a:schemeClr val="dk2"/>
              </a:buClr>
              <a:buSzPts val="2500"/>
              <a:buNone/>
              <a:defRPr sz="3333">
                <a:solidFill>
                  <a:schemeClr val="dk2"/>
                </a:solidFill>
              </a:defRPr>
            </a:lvl9pPr>
          </a:lstStyle>
          <a:p>
            <a:r>
              <a:t>xx%</a:t>
            </a:r>
          </a:p>
        </p:txBody>
      </p:sp>
      <p:sp>
        <p:nvSpPr>
          <p:cNvPr id="146" name="Google Shape;146;p14"/>
          <p:cNvSpPr txBox="1">
            <a:spLocks noGrp="1"/>
          </p:cNvSpPr>
          <p:nvPr>
            <p:ph type="title" idx="16" hasCustomPrompt="1"/>
          </p:nvPr>
        </p:nvSpPr>
        <p:spPr>
          <a:xfrm>
            <a:off x="9151233" y="4079117"/>
            <a:ext cx="1090800" cy="646400"/>
          </a:xfrm>
          <a:prstGeom prst="rect">
            <a:avLst/>
          </a:prstGeom>
          <a:effectLst>
            <a:outerShdw blurRad="114300" dist="19050" dir="2760000" algn="bl" rotWithShape="0">
              <a:schemeClr val="lt1">
                <a:alpha val="50000"/>
              </a:schemeClr>
            </a:outerShdw>
          </a:effectLst>
        </p:spPr>
        <p:txBody>
          <a:bodyPr spcFirstLastPara="1" wrap="square" lIns="91425" tIns="91425" rIns="91425" bIns="91425" anchor="ctr" anchorCtr="0">
            <a:noAutofit/>
          </a:bodyPr>
          <a:lstStyle>
            <a:lvl1pPr lvl="0" algn="ctr" rtl="0">
              <a:spcBef>
                <a:spcPts val="0"/>
              </a:spcBef>
              <a:spcAft>
                <a:spcPts val="0"/>
              </a:spcAft>
              <a:buClr>
                <a:schemeClr val="dk2"/>
              </a:buClr>
              <a:buSzPts val="2500"/>
              <a:buNone/>
              <a:defRPr sz="3333"/>
            </a:lvl1pPr>
            <a:lvl2pPr lvl="1" algn="ctr" rtl="0">
              <a:spcBef>
                <a:spcPts val="0"/>
              </a:spcBef>
              <a:spcAft>
                <a:spcPts val="0"/>
              </a:spcAft>
              <a:buClr>
                <a:schemeClr val="dk2"/>
              </a:buClr>
              <a:buSzPts val="2500"/>
              <a:buNone/>
              <a:defRPr sz="3333">
                <a:solidFill>
                  <a:schemeClr val="dk2"/>
                </a:solidFill>
              </a:defRPr>
            </a:lvl2pPr>
            <a:lvl3pPr lvl="2" algn="ctr" rtl="0">
              <a:spcBef>
                <a:spcPts val="0"/>
              </a:spcBef>
              <a:spcAft>
                <a:spcPts val="0"/>
              </a:spcAft>
              <a:buClr>
                <a:schemeClr val="dk2"/>
              </a:buClr>
              <a:buSzPts val="2500"/>
              <a:buNone/>
              <a:defRPr sz="3333">
                <a:solidFill>
                  <a:schemeClr val="dk2"/>
                </a:solidFill>
              </a:defRPr>
            </a:lvl3pPr>
            <a:lvl4pPr lvl="3" algn="ctr" rtl="0">
              <a:spcBef>
                <a:spcPts val="0"/>
              </a:spcBef>
              <a:spcAft>
                <a:spcPts val="0"/>
              </a:spcAft>
              <a:buClr>
                <a:schemeClr val="dk2"/>
              </a:buClr>
              <a:buSzPts val="2500"/>
              <a:buNone/>
              <a:defRPr sz="3333">
                <a:solidFill>
                  <a:schemeClr val="dk2"/>
                </a:solidFill>
              </a:defRPr>
            </a:lvl4pPr>
            <a:lvl5pPr lvl="4" algn="ctr" rtl="0">
              <a:spcBef>
                <a:spcPts val="0"/>
              </a:spcBef>
              <a:spcAft>
                <a:spcPts val="0"/>
              </a:spcAft>
              <a:buClr>
                <a:schemeClr val="dk2"/>
              </a:buClr>
              <a:buSzPts val="2500"/>
              <a:buNone/>
              <a:defRPr sz="3333">
                <a:solidFill>
                  <a:schemeClr val="dk2"/>
                </a:solidFill>
              </a:defRPr>
            </a:lvl5pPr>
            <a:lvl6pPr lvl="5" algn="ctr" rtl="0">
              <a:spcBef>
                <a:spcPts val="0"/>
              </a:spcBef>
              <a:spcAft>
                <a:spcPts val="0"/>
              </a:spcAft>
              <a:buClr>
                <a:schemeClr val="dk2"/>
              </a:buClr>
              <a:buSzPts val="2500"/>
              <a:buNone/>
              <a:defRPr sz="3333">
                <a:solidFill>
                  <a:schemeClr val="dk2"/>
                </a:solidFill>
              </a:defRPr>
            </a:lvl6pPr>
            <a:lvl7pPr lvl="6" algn="ctr" rtl="0">
              <a:spcBef>
                <a:spcPts val="0"/>
              </a:spcBef>
              <a:spcAft>
                <a:spcPts val="0"/>
              </a:spcAft>
              <a:buClr>
                <a:schemeClr val="dk2"/>
              </a:buClr>
              <a:buSzPts val="2500"/>
              <a:buNone/>
              <a:defRPr sz="3333">
                <a:solidFill>
                  <a:schemeClr val="dk2"/>
                </a:solidFill>
              </a:defRPr>
            </a:lvl7pPr>
            <a:lvl8pPr lvl="7" algn="ctr" rtl="0">
              <a:spcBef>
                <a:spcPts val="0"/>
              </a:spcBef>
              <a:spcAft>
                <a:spcPts val="0"/>
              </a:spcAft>
              <a:buClr>
                <a:schemeClr val="dk2"/>
              </a:buClr>
              <a:buSzPts val="2500"/>
              <a:buNone/>
              <a:defRPr sz="3333">
                <a:solidFill>
                  <a:schemeClr val="dk2"/>
                </a:solidFill>
              </a:defRPr>
            </a:lvl8pPr>
            <a:lvl9pPr lvl="8" algn="ctr" rtl="0">
              <a:spcBef>
                <a:spcPts val="0"/>
              </a:spcBef>
              <a:spcAft>
                <a:spcPts val="0"/>
              </a:spcAft>
              <a:buClr>
                <a:schemeClr val="dk2"/>
              </a:buClr>
              <a:buSzPts val="2500"/>
              <a:buNone/>
              <a:defRPr sz="3333">
                <a:solidFill>
                  <a:schemeClr val="dk2"/>
                </a:solidFill>
              </a:defRPr>
            </a:lvl9pPr>
          </a:lstStyle>
          <a:p>
            <a:r>
              <a:t>xx%</a:t>
            </a:r>
          </a:p>
        </p:txBody>
      </p:sp>
      <p:sp>
        <p:nvSpPr>
          <p:cNvPr id="147" name="Google Shape;147;p14"/>
          <p:cNvSpPr txBox="1">
            <a:spLocks noGrp="1"/>
          </p:cNvSpPr>
          <p:nvPr>
            <p:ph type="title" idx="17" hasCustomPrompt="1"/>
          </p:nvPr>
        </p:nvSpPr>
        <p:spPr>
          <a:xfrm>
            <a:off x="7337151" y="1792500"/>
            <a:ext cx="1090800" cy="646400"/>
          </a:xfrm>
          <a:prstGeom prst="rect">
            <a:avLst/>
          </a:prstGeom>
          <a:effectLst>
            <a:outerShdw blurRad="114300" dist="19050" dir="2760000" algn="bl" rotWithShape="0">
              <a:schemeClr val="lt1">
                <a:alpha val="50000"/>
              </a:schemeClr>
            </a:outerShdw>
          </a:effectLst>
        </p:spPr>
        <p:txBody>
          <a:bodyPr spcFirstLastPara="1" wrap="square" lIns="91425" tIns="91425" rIns="91425" bIns="91425" anchor="ctr" anchorCtr="0">
            <a:noAutofit/>
          </a:bodyPr>
          <a:lstStyle>
            <a:lvl1pPr lvl="0" algn="ctr" rtl="0">
              <a:spcBef>
                <a:spcPts val="0"/>
              </a:spcBef>
              <a:spcAft>
                <a:spcPts val="0"/>
              </a:spcAft>
              <a:buClr>
                <a:schemeClr val="dk2"/>
              </a:buClr>
              <a:buSzPts val="2500"/>
              <a:buNone/>
              <a:defRPr sz="3333"/>
            </a:lvl1pPr>
            <a:lvl2pPr lvl="1" algn="ctr" rtl="0">
              <a:spcBef>
                <a:spcPts val="0"/>
              </a:spcBef>
              <a:spcAft>
                <a:spcPts val="0"/>
              </a:spcAft>
              <a:buClr>
                <a:schemeClr val="dk2"/>
              </a:buClr>
              <a:buSzPts val="2500"/>
              <a:buNone/>
              <a:defRPr sz="3333">
                <a:solidFill>
                  <a:schemeClr val="dk2"/>
                </a:solidFill>
              </a:defRPr>
            </a:lvl2pPr>
            <a:lvl3pPr lvl="2" algn="ctr" rtl="0">
              <a:spcBef>
                <a:spcPts val="0"/>
              </a:spcBef>
              <a:spcAft>
                <a:spcPts val="0"/>
              </a:spcAft>
              <a:buClr>
                <a:schemeClr val="dk2"/>
              </a:buClr>
              <a:buSzPts val="2500"/>
              <a:buNone/>
              <a:defRPr sz="3333">
                <a:solidFill>
                  <a:schemeClr val="dk2"/>
                </a:solidFill>
              </a:defRPr>
            </a:lvl3pPr>
            <a:lvl4pPr lvl="3" algn="ctr" rtl="0">
              <a:spcBef>
                <a:spcPts val="0"/>
              </a:spcBef>
              <a:spcAft>
                <a:spcPts val="0"/>
              </a:spcAft>
              <a:buClr>
                <a:schemeClr val="dk2"/>
              </a:buClr>
              <a:buSzPts val="2500"/>
              <a:buNone/>
              <a:defRPr sz="3333">
                <a:solidFill>
                  <a:schemeClr val="dk2"/>
                </a:solidFill>
              </a:defRPr>
            </a:lvl4pPr>
            <a:lvl5pPr lvl="4" algn="ctr" rtl="0">
              <a:spcBef>
                <a:spcPts val="0"/>
              </a:spcBef>
              <a:spcAft>
                <a:spcPts val="0"/>
              </a:spcAft>
              <a:buClr>
                <a:schemeClr val="dk2"/>
              </a:buClr>
              <a:buSzPts val="2500"/>
              <a:buNone/>
              <a:defRPr sz="3333">
                <a:solidFill>
                  <a:schemeClr val="dk2"/>
                </a:solidFill>
              </a:defRPr>
            </a:lvl5pPr>
            <a:lvl6pPr lvl="5" algn="ctr" rtl="0">
              <a:spcBef>
                <a:spcPts val="0"/>
              </a:spcBef>
              <a:spcAft>
                <a:spcPts val="0"/>
              </a:spcAft>
              <a:buClr>
                <a:schemeClr val="dk2"/>
              </a:buClr>
              <a:buSzPts val="2500"/>
              <a:buNone/>
              <a:defRPr sz="3333">
                <a:solidFill>
                  <a:schemeClr val="dk2"/>
                </a:solidFill>
              </a:defRPr>
            </a:lvl6pPr>
            <a:lvl7pPr lvl="6" algn="ctr" rtl="0">
              <a:spcBef>
                <a:spcPts val="0"/>
              </a:spcBef>
              <a:spcAft>
                <a:spcPts val="0"/>
              </a:spcAft>
              <a:buClr>
                <a:schemeClr val="dk2"/>
              </a:buClr>
              <a:buSzPts val="2500"/>
              <a:buNone/>
              <a:defRPr sz="3333">
                <a:solidFill>
                  <a:schemeClr val="dk2"/>
                </a:solidFill>
              </a:defRPr>
            </a:lvl7pPr>
            <a:lvl8pPr lvl="7" algn="ctr" rtl="0">
              <a:spcBef>
                <a:spcPts val="0"/>
              </a:spcBef>
              <a:spcAft>
                <a:spcPts val="0"/>
              </a:spcAft>
              <a:buClr>
                <a:schemeClr val="dk2"/>
              </a:buClr>
              <a:buSzPts val="2500"/>
              <a:buNone/>
              <a:defRPr sz="3333">
                <a:solidFill>
                  <a:schemeClr val="dk2"/>
                </a:solidFill>
              </a:defRPr>
            </a:lvl8pPr>
            <a:lvl9pPr lvl="8" algn="ctr" rtl="0">
              <a:spcBef>
                <a:spcPts val="0"/>
              </a:spcBef>
              <a:spcAft>
                <a:spcPts val="0"/>
              </a:spcAft>
              <a:buClr>
                <a:schemeClr val="dk2"/>
              </a:buClr>
              <a:buSzPts val="2500"/>
              <a:buNone/>
              <a:defRPr sz="3333">
                <a:solidFill>
                  <a:schemeClr val="dk2"/>
                </a:solidFill>
              </a:defRPr>
            </a:lvl9pPr>
          </a:lstStyle>
          <a:p>
            <a:r>
              <a:t>xx%</a:t>
            </a:r>
          </a:p>
        </p:txBody>
      </p:sp>
      <p:sp>
        <p:nvSpPr>
          <p:cNvPr id="148" name="Google Shape;148;p14"/>
          <p:cNvSpPr txBox="1">
            <a:spLocks noGrp="1"/>
          </p:cNvSpPr>
          <p:nvPr>
            <p:ph type="title" idx="18" hasCustomPrompt="1"/>
          </p:nvPr>
        </p:nvSpPr>
        <p:spPr>
          <a:xfrm>
            <a:off x="3708984" y="1792500"/>
            <a:ext cx="1090800" cy="646400"/>
          </a:xfrm>
          <a:prstGeom prst="rect">
            <a:avLst/>
          </a:prstGeom>
          <a:effectLst>
            <a:outerShdw blurRad="114300" dist="19050" dir="2760000" algn="bl" rotWithShape="0">
              <a:schemeClr val="lt1">
                <a:alpha val="50000"/>
              </a:schemeClr>
            </a:outerShdw>
          </a:effectLst>
        </p:spPr>
        <p:txBody>
          <a:bodyPr spcFirstLastPara="1" wrap="square" lIns="91425" tIns="91425" rIns="91425" bIns="91425" anchor="ctr" anchorCtr="0">
            <a:noAutofit/>
          </a:bodyPr>
          <a:lstStyle>
            <a:lvl1pPr lvl="0" algn="ctr" rtl="0">
              <a:spcBef>
                <a:spcPts val="0"/>
              </a:spcBef>
              <a:spcAft>
                <a:spcPts val="0"/>
              </a:spcAft>
              <a:buClr>
                <a:schemeClr val="dk2"/>
              </a:buClr>
              <a:buSzPts val="2500"/>
              <a:buNone/>
              <a:defRPr sz="3333"/>
            </a:lvl1pPr>
            <a:lvl2pPr lvl="1" algn="ctr" rtl="0">
              <a:spcBef>
                <a:spcPts val="0"/>
              </a:spcBef>
              <a:spcAft>
                <a:spcPts val="0"/>
              </a:spcAft>
              <a:buClr>
                <a:schemeClr val="dk2"/>
              </a:buClr>
              <a:buSzPts val="2500"/>
              <a:buNone/>
              <a:defRPr sz="3333">
                <a:solidFill>
                  <a:schemeClr val="dk2"/>
                </a:solidFill>
              </a:defRPr>
            </a:lvl2pPr>
            <a:lvl3pPr lvl="2" algn="ctr" rtl="0">
              <a:spcBef>
                <a:spcPts val="0"/>
              </a:spcBef>
              <a:spcAft>
                <a:spcPts val="0"/>
              </a:spcAft>
              <a:buClr>
                <a:schemeClr val="dk2"/>
              </a:buClr>
              <a:buSzPts val="2500"/>
              <a:buNone/>
              <a:defRPr sz="3333">
                <a:solidFill>
                  <a:schemeClr val="dk2"/>
                </a:solidFill>
              </a:defRPr>
            </a:lvl3pPr>
            <a:lvl4pPr lvl="3" algn="ctr" rtl="0">
              <a:spcBef>
                <a:spcPts val="0"/>
              </a:spcBef>
              <a:spcAft>
                <a:spcPts val="0"/>
              </a:spcAft>
              <a:buClr>
                <a:schemeClr val="dk2"/>
              </a:buClr>
              <a:buSzPts val="2500"/>
              <a:buNone/>
              <a:defRPr sz="3333">
                <a:solidFill>
                  <a:schemeClr val="dk2"/>
                </a:solidFill>
              </a:defRPr>
            </a:lvl4pPr>
            <a:lvl5pPr lvl="4" algn="ctr" rtl="0">
              <a:spcBef>
                <a:spcPts val="0"/>
              </a:spcBef>
              <a:spcAft>
                <a:spcPts val="0"/>
              </a:spcAft>
              <a:buClr>
                <a:schemeClr val="dk2"/>
              </a:buClr>
              <a:buSzPts val="2500"/>
              <a:buNone/>
              <a:defRPr sz="3333">
                <a:solidFill>
                  <a:schemeClr val="dk2"/>
                </a:solidFill>
              </a:defRPr>
            </a:lvl5pPr>
            <a:lvl6pPr lvl="5" algn="ctr" rtl="0">
              <a:spcBef>
                <a:spcPts val="0"/>
              </a:spcBef>
              <a:spcAft>
                <a:spcPts val="0"/>
              </a:spcAft>
              <a:buClr>
                <a:schemeClr val="dk2"/>
              </a:buClr>
              <a:buSzPts val="2500"/>
              <a:buNone/>
              <a:defRPr sz="3333">
                <a:solidFill>
                  <a:schemeClr val="dk2"/>
                </a:solidFill>
              </a:defRPr>
            </a:lvl6pPr>
            <a:lvl7pPr lvl="6" algn="ctr" rtl="0">
              <a:spcBef>
                <a:spcPts val="0"/>
              </a:spcBef>
              <a:spcAft>
                <a:spcPts val="0"/>
              </a:spcAft>
              <a:buClr>
                <a:schemeClr val="dk2"/>
              </a:buClr>
              <a:buSzPts val="2500"/>
              <a:buNone/>
              <a:defRPr sz="3333">
                <a:solidFill>
                  <a:schemeClr val="dk2"/>
                </a:solidFill>
              </a:defRPr>
            </a:lvl7pPr>
            <a:lvl8pPr lvl="7" algn="ctr" rtl="0">
              <a:spcBef>
                <a:spcPts val="0"/>
              </a:spcBef>
              <a:spcAft>
                <a:spcPts val="0"/>
              </a:spcAft>
              <a:buClr>
                <a:schemeClr val="dk2"/>
              </a:buClr>
              <a:buSzPts val="2500"/>
              <a:buNone/>
              <a:defRPr sz="3333">
                <a:solidFill>
                  <a:schemeClr val="dk2"/>
                </a:solidFill>
              </a:defRPr>
            </a:lvl8pPr>
            <a:lvl9pPr lvl="8" algn="ctr" rtl="0">
              <a:spcBef>
                <a:spcPts val="0"/>
              </a:spcBef>
              <a:spcAft>
                <a:spcPts val="0"/>
              </a:spcAft>
              <a:buClr>
                <a:schemeClr val="dk2"/>
              </a:buClr>
              <a:buSzPts val="2500"/>
              <a:buNone/>
              <a:defRPr sz="3333">
                <a:solidFill>
                  <a:schemeClr val="dk2"/>
                </a:solidFill>
              </a:defRPr>
            </a:lvl9pPr>
          </a:lstStyle>
          <a:p>
            <a:r>
              <a:t>xx%</a:t>
            </a:r>
          </a:p>
        </p:txBody>
      </p:sp>
    </p:spTree>
    <p:extLst>
      <p:ext uri="{BB962C8B-B14F-4D97-AF65-F5344CB8AC3E}">
        <p14:creationId xmlns:p14="http://schemas.microsoft.com/office/powerpoint/2010/main" val="1098333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blipFill>
          <a:blip r:embed="rId2">
            <a:alphaModFix/>
          </a:blip>
          <a:stretch>
            <a:fillRect/>
          </a:stretch>
        </a:blipFill>
        <a:effectLst/>
      </p:bgPr>
    </p:bg>
    <p:spTree>
      <p:nvGrpSpPr>
        <p:cNvPr id="1" name="Shape 165"/>
        <p:cNvGrpSpPr/>
        <p:nvPr/>
      </p:nvGrpSpPr>
      <p:grpSpPr>
        <a:xfrm>
          <a:off x="0" y="0"/>
          <a:ext cx="0" cy="0"/>
          <a:chOff x="0" y="0"/>
          <a:chExt cx="0" cy="0"/>
        </a:xfrm>
      </p:grpSpPr>
      <p:sp>
        <p:nvSpPr>
          <p:cNvPr id="166" name="Google Shape;166;p17"/>
          <p:cNvSpPr/>
          <p:nvPr/>
        </p:nvSpPr>
        <p:spPr>
          <a:xfrm rot="10800000" flipH="1">
            <a:off x="-407367" y="4101633"/>
            <a:ext cx="3615200" cy="3615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67" name="Google Shape;167;p17"/>
          <p:cNvSpPr txBox="1">
            <a:spLocks noGrp="1"/>
          </p:cNvSpPr>
          <p:nvPr>
            <p:ph type="title"/>
          </p:nvPr>
        </p:nvSpPr>
        <p:spPr>
          <a:xfrm>
            <a:off x="2995800" y="3319567"/>
            <a:ext cx="6200400" cy="1329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6667"/>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68" name="Google Shape;168;p17"/>
          <p:cNvSpPr txBox="1">
            <a:spLocks noGrp="1"/>
          </p:cNvSpPr>
          <p:nvPr>
            <p:ph type="title" idx="2" hasCustomPrompt="1"/>
          </p:nvPr>
        </p:nvSpPr>
        <p:spPr>
          <a:xfrm>
            <a:off x="5003000" y="1856817"/>
            <a:ext cx="2186000" cy="1122400"/>
          </a:xfrm>
          <a:prstGeom prst="rect">
            <a:avLst/>
          </a:prstGeom>
          <a:effectLst>
            <a:outerShdw blurRad="142875" algn="bl" rotWithShape="0">
              <a:schemeClr val="lt1">
                <a:alpha val="50000"/>
              </a:schemeClr>
            </a:outerShdw>
          </a:effectLst>
        </p:spPr>
        <p:txBody>
          <a:bodyPr spcFirstLastPara="1" wrap="square" lIns="91425" tIns="91425" rIns="91425" bIns="91425" anchor="ctr" anchorCtr="0">
            <a:noAutofit/>
          </a:bodyPr>
          <a:lstStyle>
            <a:lvl1pPr lvl="0" algn="ctr" rtl="0">
              <a:spcBef>
                <a:spcPts val="0"/>
              </a:spcBef>
              <a:spcAft>
                <a:spcPts val="0"/>
              </a:spcAft>
              <a:buSzPts val="6000"/>
              <a:buNone/>
              <a:defRPr sz="8000"/>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t>xx%</a:t>
            </a:r>
          </a:p>
        </p:txBody>
      </p:sp>
      <p:sp>
        <p:nvSpPr>
          <p:cNvPr id="169" name="Google Shape;169;p17"/>
          <p:cNvSpPr txBox="1">
            <a:spLocks noGrp="1"/>
          </p:cNvSpPr>
          <p:nvPr>
            <p:ph type="subTitle" idx="1"/>
          </p:nvPr>
        </p:nvSpPr>
        <p:spPr>
          <a:xfrm>
            <a:off x="2995800" y="4568000"/>
            <a:ext cx="6200400" cy="70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0" name="Google Shape;170;p17"/>
          <p:cNvSpPr/>
          <p:nvPr/>
        </p:nvSpPr>
        <p:spPr>
          <a:xfrm>
            <a:off x="2286300" y="-4525900"/>
            <a:ext cx="6246800" cy="62468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261950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text 1">
  <p:cSld name="Title and text 1">
    <p:bg>
      <p:bgPr>
        <a:blipFill>
          <a:blip r:embed="rId2">
            <a:alphaModFix/>
          </a:blip>
          <a:stretch>
            <a:fillRect/>
          </a:stretch>
        </a:blipFill>
        <a:effectLst/>
      </p:bgPr>
    </p:bg>
    <p:spTree>
      <p:nvGrpSpPr>
        <p:cNvPr id="1" name="Shape 176"/>
        <p:cNvGrpSpPr/>
        <p:nvPr/>
      </p:nvGrpSpPr>
      <p:grpSpPr>
        <a:xfrm>
          <a:off x="0" y="0"/>
          <a:ext cx="0" cy="0"/>
          <a:chOff x="0" y="0"/>
          <a:chExt cx="0" cy="0"/>
        </a:xfrm>
      </p:grpSpPr>
      <p:sp>
        <p:nvSpPr>
          <p:cNvPr id="177" name="Google Shape;177;p19"/>
          <p:cNvSpPr txBox="1">
            <a:spLocks noGrp="1"/>
          </p:cNvSpPr>
          <p:nvPr>
            <p:ph type="title"/>
          </p:nvPr>
        </p:nvSpPr>
        <p:spPr>
          <a:xfrm>
            <a:off x="950800" y="1615067"/>
            <a:ext cx="4882000" cy="24012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78" name="Google Shape;178;p19"/>
          <p:cNvSpPr txBox="1">
            <a:spLocks noGrp="1"/>
          </p:cNvSpPr>
          <p:nvPr>
            <p:ph type="subTitle" idx="1"/>
          </p:nvPr>
        </p:nvSpPr>
        <p:spPr>
          <a:xfrm>
            <a:off x="950800" y="5030400"/>
            <a:ext cx="4882000" cy="1108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pic>
        <p:nvPicPr>
          <p:cNvPr id="179" name="Google Shape;179;p19"/>
          <p:cNvPicPr preferRelativeResize="0"/>
          <p:nvPr/>
        </p:nvPicPr>
        <p:blipFill>
          <a:blip r:embed="rId3">
            <a:alphaModFix/>
          </a:blip>
          <a:stretch>
            <a:fillRect/>
          </a:stretch>
        </p:blipFill>
        <p:spPr>
          <a:xfrm>
            <a:off x="145936" y="0"/>
            <a:ext cx="4173600" cy="2529200"/>
          </a:xfrm>
          <a:prstGeom prst="rect">
            <a:avLst/>
          </a:prstGeom>
          <a:noFill/>
          <a:ln>
            <a:noFill/>
          </a:ln>
        </p:spPr>
      </p:pic>
      <p:sp>
        <p:nvSpPr>
          <p:cNvPr id="180" name="Google Shape;180;p19"/>
          <p:cNvSpPr/>
          <p:nvPr/>
        </p:nvSpPr>
        <p:spPr>
          <a:xfrm>
            <a:off x="8418900" y="163900"/>
            <a:ext cx="4173600" cy="41736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731029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2">
  <p:cSld name="Title and text 2">
    <p:bg>
      <p:bgPr>
        <a:blipFill>
          <a:blip r:embed="rId2">
            <a:alphaModFix/>
          </a:blip>
          <a:stretch>
            <a:fillRect/>
          </a:stretch>
        </a:blipFill>
        <a:effectLst/>
      </p:bgPr>
    </p:bg>
    <p:spTree>
      <p:nvGrpSpPr>
        <p:cNvPr id="1" name="Shape 181"/>
        <p:cNvGrpSpPr/>
        <p:nvPr/>
      </p:nvGrpSpPr>
      <p:grpSpPr>
        <a:xfrm>
          <a:off x="0" y="0"/>
          <a:ext cx="0" cy="0"/>
          <a:chOff x="0" y="0"/>
          <a:chExt cx="0" cy="0"/>
        </a:xfrm>
      </p:grpSpPr>
      <p:sp>
        <p:nvSpPr>
          <p:cNvPr id="182" name="Google Shape;182;p20"/>
          <p:cNvSpPr/>
          <p:nvPr/>
        </p:nvSpPr>
        <p:spPr>
          <a:xfrm rot="10800000" flipH="1">
            <a:off x="8772533" y="-1397533"/>
            <a:ext cx="4411200" cy="4411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83" name="Google Shape;183;p20"/>
          <p:cNvSpPr/>
          <p:nvPr/>
        </p:nvSpPr>
        <p:spPr>
          <a:xfrm>
            <a:off x="2129333" y="2155467"/>
            <a:ext cx="6643200" cy="6643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84" name="Google Shape;184;p20"/>
          <p:cNvSpPr txBox="1">
            <a:spLocks noGrp="1"/>
          </p:cNvSpPr>
          <p:nvPr>
            <p:ph type="title"/>
          </p:nvPr>
        </p:nvSpPr>
        <p:spPr>
          <a:xfrm>
            <a:off x="1123300" y="1291867"/>
            <a:ext cx="46752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85" name="Google Shape;185;p20"/>
          <p:cNvSpPr txBox="1">
            <a:spLocks noGrp="1"/>
          </p:cNvSpPr>
          <p:nvPr>
            <p:ph type="subTitle" idx="1"/>
          </p:nvPr>
        </p:nvSpPr>
        <p:spPr>
          <a:xfrm>
            <a:off x="1123300" y="2212533"/>
            <a:ext cx="4675200" cy="1108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6" name="Google Shape;186;p20"/>
          <p:cNvSpPr/>
          <p:nvPr/>
        </p:nvSpPr>
        <p:spPr>
          <a:xfrm>
            <a:off x="10226900" y="498667"/>
            <a:ext cx="684400" cy="6188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87" name="Google Shape;187;p20"/>
          <p:cNvSpPr/>
          <p:nvPr/>
        </p:nvSpPr>
        <p:spPr>
          <a:xfrm>
            <a:off x="11127067" y="498667"/>
            <a:ext cx="684400" cy="6188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88" name="Google Shape;188;p20"/>
          <p:cNvGrpSpPr/>
          <p:nvPr/>
        </p:nvGrpSpPr>
        <p:grpSpPr>
          <a:xfrm>
            <a:off x="7458307" y="765449"/>
            <a:ext cx="1546789" cy="85264"/>
            <a:chOff x="3779200" y="1371600"/>
            <a:chExt cx="1992600" cy="109500"/>
          </a:xfrm>
        </p:grpSpPr>
        <p:sp>
          <p:nvSpPr>
            <p:cNvPr id="189" name="Google Shape;189;p20"/>
            <p:cNvSpPr/>
            <p:nvPr/>
          </p:nvSpPr>
          <p:spPr>
            <a:xfrm>
              <a:off x="377920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0" name="Google Shape;190;p20"/>
            <p:cNvSpPr/>
            <p:nvPr/>
          </p:nvSpPr>
          <p:spPr>
            <a:xfrm>
              <a:off x="415582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1" name="Google Shape;191;p20"/>
            <p:cNvSpPr/>
            <p:nvPr/>
          </p:nvSpPr>
          <p:spPr>
            <a:xfrm>
              <a:off x="453244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2" name="Google Shape;192;p20"/>
            <p:cNvSpPr/>
            <p:nvPr/>
          </p:nvSpPr>
          <p:spPr>
            <a:xfrm>
              <a:off x="490906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3" name="Google Shape;193;p20"/>
            <p:cNvSpPr/>
            <p:nvPr/>
          </p:nvSpPr>
          <p:spPr>
            <a:xfrm>
              <a:off x="528568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4" name="Google Shape;194;p20"/>
            <p:cNvSpPr/>
            <p:nvPr/>
          </p:nvSpPr>
          <p:spPr>
            <a:xfrm>
              <a:off x="5662300" y="1371600"/>
              <a:ext cx="109500" cy="1095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pic>
        <p:nvPicPr>
          <p:cNvPr id="195" name="Google Shape;195;p20"/>
          <p:cNvPicPr preferRelativeResize="0"/>
          <p:nvPr/>
        </p:nvPicPr>
        <p:blipFill rotWithShape="1">
          <a:blip r:embed="rId3">
            <a:alphaModFix/>
          </a:blip>
          <a:srcRect b="33936"/>
          <a:stretch/>
        </p:blipFill>
        <p:spPr>
          <a:xfrm>
            <a:off x="144900" y="5070867"/>
            <a:ext cx="4463867" cy="1787132"/>
          </a:xfrm>
          <a:prstGeom prst="rect">
            <a:avLst/>
          </a:prstGeom>
          <a:noFill/>
          <a:ln>
            <a:noFill/>
          </a:ln>
        </p:spPr>
      </p:pic>
    </p:spTree>
    <p:extLst>
      <p:ext uri="{BB962C8B-B14F-4D97-AF65-F5344CB8AC3E}">
        <p14:creationId xmlns:p14="http://schemas.microsoft.com/office/powerpoint/2010/main" val="3647750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ext 3">
  <p:cSld name="Title and text 3">
    <p:bg>
      <p:bgPr>
        <a:blipFill>
          <a:blip r:embed="rId2">
            <a:alphaModFix/>
          </a:blip>
          <a:stretch>
            <a:fillRect/>
          </a:stretch>
        </a:blipFill>
        <a:effectLst/>
      </p:bgPr>
    </p:bg>
    <p:spTree>
      <p:nvGrpSpPr>
        <p:cNvPr id="1" name="Shape 196"/>
        <p:cNvGrpSpPr/>
        <p:nvPr/>
      </p:nvGrpSpPr>
      <p:grpSpPr>
        <a:xfrm>
          <a:off x="0" y="0"/>
          <a:ext cx="0" cy="0"/>
          <a:chOff x="0" y="0"/>
          <a:chExt cx="0" cy="0"/>
        </a:xfrm>
      </p:grpSpPr>
      <p:sp>
        <p:nvSpPr>
          <p:cNvPr id="197" name="Google Shape;197;p21"/>
          <p:cNvSpPr txBox="1">
            <a:spLocks noGrp="1"/>
          </p:cNvSpPr>
          <p:nvPr>
            <p:ph type="title"/>
          </p:nvPr>
        </p:nvSpPr>
        <p:spPr>
          <a:xfrm>
            <a:off x="1385584" y="2998484"/>
            <a:ext cx="39192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98" name="Google Shape;198;p21"/>
          <p:cNvSpPr txBox="1">
            <a:spLocks noGrp="1"/>
          </p:cNvSpPr>
          <p:nvPr>
            <p:ph type="subTitle" idx="1"/>
          </p:nvPr>
        </p:nvSpPr>
        <p:spPr>
          <a:xfrm>
            <a:off x="1385584" y="3869551"/>
            <a:ext cx="3919200" cy="1682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570189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ext 4">
  <p:cSld name="Title and text 4">
    <p:bg>
      <p:bgPr>
        <a:blipFill>
          <a:blip r:embed="rId2">
            <a:alphaModFix/>
          </a:blip>
          <a:stretch>
            <a:fillRect/>
          </a:stretch>
        </a:blipFill>
        <a:effectLst/>
      </p:bgPr>
    </p:bg>
    <p:spTree>
      <p:nvGrpSpPr>
        <p:cNvPr id="1" name="Shape 199"/>
        <p:cNvGrpSpPr/>
        <p:nvPr/>
      </p:nvGrpSpPr>
      <p:grpSpPr>
        <a:xfrm>
          <a:off x="0" y="0"/>
          <a:ext cx="0" cy="0"/>
          <a:chOff x="0" y="0"/>
          <a:chExt cx="0" cy="0"/>
        </a:xfrm>
      </p:grpSpPr>
      <p:sp>
        <p:nvSpPr>
          <p:cNvPr id="200" name="Google Shape;200;p22"/>
          <p:cNvSpPr/>
          <p:nvPr/>
        </p:nvSpPr>
        <p:spPr>
          <a:xfrm rot="10800000" flipH="1">
            <a:off x="8574433" y="2743200"/>
            <a:ext cx="4601200" cy="4601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1" name="Google Shape;201;p22"/>
          <p:cNvSpPr txBox="1">
            <a:spLocks noGrp="1"/>
          </p:cNvSpPr>
          <p:nvPr>
            <p:ph type="title"/>
          </p:nvPr>
        </p:nvSpPr>
        <p:spPr>
          <a:xfrm>
            <a:off x="7329451" y="2003984"/>
            <a:ext cx="3424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02" name="Google Shape;202;p22"/>
          <p:cNvSpPr txBox="1">
            <a:spLocks noGrp="1"/>
          </p:cNvSpPr>
          <p:nvPr>
            <p:ph type="subTitle" idx="1"/>
          </p:nvPr>
        </p:nvSpPr>
        <p:spPr>
          <a:xfrm>
            <a:off x="7329451" y="2952884"/>
            <a:ext cx="3424000" cy="139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817764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ext 7">
  <p:cSld name="Title and text 7">
    <p:bg>
      <p:bgPr>
        <a:blipFill>
          <a:blip r:embed="rId2">
            <a:alphaModFix/>
          </a:blip>
          <a:stretch>
            <a:fillRect/>
          </a:stretch>
        </a:blipFill>
        <a:effectLst/>
      </p:bgPr>
    </p:bg>
    <p:spTree>
      <p:nvGrpSpPr>
        <p:cNvPr id="1" name="Shape 212"/>
        <p:cNvGrpSpPr/>
        <p:nvPr/>
      </p:nvGrpSpPr>
      <p:grpSpPr>
        <a:xfrm>
          <a:off x="0" y="0"/>
          <a:ext cx="0" cy="0"/>
          <a:chOff x="0" y="0"/>
          <a:chExt cx="0" cy="0"/>
        </a:xfrm>
      </p:grpSpPr>
      <p:sp>
        <p:nvSpPr>
          <p:cNvPr id="213" name="Google Shape;213;p25"/>
          <p:cNvSpPr txBox="1">
            <a:spLocks noGrp="1"/>
          </p:cNvSpPr>
          <p:nvPr>
            <p:ph type="title"/>
          </p:nvPr>
        </p:nvSpPr>
        <p:spPr>
          <a:xfrm>
            <a:off x="6630467" y="1066433"/>
            <a:ext cx="4355200" cy="30068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14" name="Google Shape;214;p25"/>
          <p:cNvSpPr txBox="1">
            <a:spLocks noGrp="1"/>
          </p:cNvSpPr>
          <p:nvPr>
            <p:ph type="subTitle" idx="1"/>
          </p:nvPr>
        </p:nvSpPr>
        <p:spPr>
          <a:xfrm>
            <a:off x="6630467" y="4131995"/>
            <a:ext cx="4355200" cy="1532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5" name="Google Shape;215;p25"/>
          <p:cNvSpPr/>
          <p:nvPr/>
        </p:nvSpPr>
        <p:spPr>
          <a:xfrm rot="10800000" flipH="1">
            <a:off x="-1697767" y="-1170933"/>
            <a:ext cx="4601200" cy="4601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6" name="Google Shape;216;p25"/>
          <p:cNvSpPr>
            <a:spLocks noGrp="1"/>
          </p:cNvSpPr>
          <p:nvPr>
            <p:ph type="pic" idx="2"/>
          </p:nvPr>
        </p:nvSpPr>
        <p:spPr>
          <a:xfrm>
            <a:off x="0" y="233"/>
            <a:ext cx="5084000" cy="6858000"/>
          </a:xfrm>
          <a:prstGeom prst="snip2DiagRect">
            <a:avLst>
              <a:gd name="adj1" fmla="val 0"/>
              <a:gd name="adj2" fmla="val 16667"/>
            </a:avLst>
          </a:prstGeom>
          <a:noFill/>
          <a:ln>
            <a:noFill/>
          </a:ln>
        </p:spPr>
      </p:sp>
    </p:spTree>
    <p:extLst>
      <p:ext uri="{BB962C8B-B14F-4D97-AF65-F5344CB8AC3E}">
        <p14:creationId xmlns:p14="http://schemas.microsoft.com/office/powerpoint/2010/main" val="2874726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ext 8">
  <p:cSld name="Title and text 8">
    <p:bg>
      <p:bgPr>
        <a:blipFill>
          <a:blip r:embed="rId2">
            <a:alphaModFix/>
          </a:blip>
          <a:stretch>
            <a:fillRect/>
          </a:stretch>
        </a:blipFill>
        <a:effectLst/>
      </p:bgPr>
    </p:bg>
    <p:spTree>
      <p:nvGrpSpPr>
        <p:cNvPr id="1" name="Shape 217"/>
        <p:cNvGrpSpPr/>
        <p:nvPr/>
      </p:nvGrpSpPr>
      <p:grpSpPr>
        <a:xfrm>
          <a:off x="0" y="0"/>
          <a:ext cx="0" cy="0"/>
          <a:chOff x="0" y="0"/>
          <a:chExt cx="0" cy="0"/>
        </a:xfrm>
      </p:grpSpPr>
      <p:sp>
        <p:nvSpPr>
          <p:cNvPr id="218" name="Google Shape;218;p26"/>
          <p:cNvSpPr/>
          <p:nvPr/>
        </p:nvSpPr>
        <p:spPr>
          <a:xfrm rot="10800000" flipH="1">
            <a:off x="8574433" y="2743200"/>
            <a:ext cx="4601200" cy="4601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9" name="Google Shape;219;p26"/>
          <p:cNvSpPr txBox="1">
            <a:spLocks noGrp="1"/>
          </p:cNvSpPr>
          <p:nvPr>
            <p:ph type="title"/>
          </p:nvPr>
        </p:nvSpPr>
        <p:spPr>
          <a:xfrm>
            <a:off x="1104433" y="2244500"/>
            <a:ext cx="3878800" cy="942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20" name="Google Shape;220;p26"/>
          <p:cNvSpPr txBox="1">
            <a:spLocks noGrp="1"/>
          </p:cNvSpPr>
          <p:nvPr>
            <p:ph type="subTitle" idx="1"/>
          </p:nvPr>
        </p:nvSpPr>
        <p:spPr>
          <a:xfrm>
            <a:off x="1104433" y="3143567"/>
            <a:ext cx="3878800" cy="1375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21" name="Google Shape;221;p26"/>
          <p:cNvSpPr>
            <a:spLocks noGrp="1"/>
          </p:cNvSpPr>
          <p:nvPr>
            <p:ph type="pic" idx="2"/>
          </p:nvPr>
        </p:nvSpPr>
        <p:spPr>
          <a:xfrm>
            <a:off x="6080967" y="836200"/>
            <a:ext cx="5185600" cy="5185600"/>
          </a:xfrm>
          <a:prstGeom prst="snip2DiagRect">
            <a:avLst>
              <a:gd name="adj1" fmla="val 0"/>
              <a:gd name="adj2" fmla="val 16667"/>
            </a:avLst>
          </a:prstGeom>
          <a:noFill/>
          <a:ln w="9525" cap="flat" cmpd="sng">
            <a:solidFill>
              <a:schemeClr val="lt1"/>
            </a:solidFill>
            <a:prstDash val="solid"/>
            <a:round/>
            <a:headEnd type="none" w="sm" len="sm"/>
            <a:tailEnd type="none" w="sm" len="sm"/>
          </a:ln>
        </p:spPr>
      </p:sp>
    </p:spTree>
    <p:extLst>
      <p:ext uri="{BB962C8B-B14F-4D97-AF65-F5344CB8AC3E}">
        <p14:creationId xmlns:p14="http://schemas.microsoft.com/office/powerpoint/2010/main" val="24349596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ext 9">
  <p:cSld name="Title and text 9">
    <p:bg>
      <p:bgPr>
        <a:blipFill>
          <a:blip r:embed="rId2">
            <a:alphaModFix/>
          </a:blip>
          <a:stretch>
            <a:fillRect/>
          </a:stretch>
        </a:blipFill>
        <a:effectLst/>
      </p:bgPr>
    </p:bg>
    <p:spTree>
      <p:nvGrpSpPr>
        <p:cNvPr id="1" name="Shape 222"/>
        <p:cNvGrpSpPr/>
        <p:nvPr/>
      </p:nvGrpSpPr>
      <p:grpSpPr>
        <a:xfrm>
          <a:off x="0" y="0"/>
          <a:ext cx="0" cy="0"/>
          <a:chOff x="0" y="0"/>
          <a:chExt cx="0" cy="0"/>
        </a:xfrm>
      </p:grpSpPr>
      <p:sp>
        <p:nvSpPr>
          <p:cNvPr id="223" name="Google Shape;223;p27"/>
          <p:cNvSpPr/>
          <p:nvPr/>
        </p:nvSpPr>
        <p:spPr>
          <a:xfrm rot="10800000" flipH="1">
            <a:off x="8574433" y="2743200"/>
            <a:ext cx="4601200" cy="4601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4" name="Google Shape;224;p27"/>
          <p:cNvSpPr txBox="1">
            <a:spLocks noGrp="1"/>
          </p:cNvSpPr>
          <p:nvPr>
            <p:ph type="subTitle" idx="1"/>
          </p:nvPr>
        </p:nvSpPr>
        <p:spPr>
          <a:xfrm>
            <a:off x="960000" y="1557233"/>
            <a:ext cx="10272000" cy="459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a:latin typeface="IBM Plex Sans"/>
                <a:ea typeface="IBM Plex Sans"/>
                <a:cs typeface="IBM Plex Sans"/>
                <a:sym typeface="IBM Plex Sans"/>
              </a:defRPr>
            </a:lvl1pPr>
            <a:lvl2pPr lvl="1" algn="ctr" rtl="0">
              <a:lnSpc>
                <a:spcPct val="100000"/>
              </a:lnSpc>
              <a:spcBef>
                <a:spcPts val="0"/>
              </a:spcBef>
              <a:spcAft>
                <a:spcPts val="0"/>
              </a:spcAft>
              <a:buSzPts val="1400"/>
              <a:buChar char="○"/>
              <a:defRPr/>
            </a:lvl2pPr>
            <a:lvl3pPr lvl="2" algn="ctr" rtl="0">
              <a:lnSpc>
                <a:spcPct val="100000"/>
              </a:lnSpc>
              <a:spcBef>
                <a:spcPts val="0"/>
              </a:spcBef>
              <a:spcAft>
                <a:spcPts val="0"/>
              </a:spcAft>
              <a:buSzPts val="1400"/>
              <a:buChar char="■"/>
              <a:defRPr/>
            </a:lvl3pPr>
            <a:lvl4pPr lvl="3" algn="ctr" rtl="0">
              <a:lnSpc>
                <a:spcPct val="100000"/>
              </a:lnSpc>
              <a:spcBef>
                <a:spcPts val="0"/>
              </a:spcBef>
              <a:spcAft>
                <a:spcPts val="0"/>
              </a:spcAft>
              <a:buSzPts val="1400"/>
              <a:buChar char="●"/>
              <a:defRPr/>
            </a:lvl4pPr>
            <a:lvl5pPr lvl="4" algn="ctr" rtl="0">
              <a:lnSpc>
                <a:spcPct val="100000"/>
              </a:lnSpc>
              <a:spcBef>
                <a:spcPts val="0"/>
              </a:spcBef>
              <a:spcAft>
                <a:spcPts val="0"/>
              </a:spcAft>
              <a:buSzPts val="1400"/>
              <a:buChar char="○"/>
              <a:defRPr/>
            </a:lvl5pPr>
            <a:lvl6pPr lvl="5" algn="ctr" rtl="0">
              <a:lnSpc>
                <a:spcPct val="100000"/>
              </a:lnSpc>
              <a:spcBef>
                <a:spcPts val="0"/>
              </a:spcBef>
              <a:spcAft>
                <a:spcPts val="0"/>
              </a:spcAft>
              <a:buSzPts val="1400"/>
              <a:buChar char="■"/>
              <a:defRPr/>
            </a:lvl6pPr>
            <a:lvl7pPr lvl="6" algn="ctr" rtl="0">
              <a:lnSpc>
                <a:spcPct val="100000"/>
              </a:lnSpc>
              <a:spcBef>
                <a:spcPts val="0"/>
              </a:spcBef>
              <a:spcAft>
                <a:spcPts val="0"/>
              </a:spcAft>
              <a:buSzPts val="1400"/>
              <a:buChar char="●"/>
              <a:defRPr/>
            </a:lvl7pPr>
            <a:lvl8pPr lvl="7" algn="ctr" rtl="0">
              <a:lnSpc>
                <a:spcPct val="100000"/>
              </a:lnSpc>
              <a:spcBef>
                <a:spcPts val="0"/>
              </a:spcBef>
              <a:spcAft>
                <a:spcPts val="0"/>
              </a:spcAft>
              <a:buSzPts val="1400"/>
              <a:buChar char="○"/>
              <a:defRPr/>
            </a:lvl8pPr>
            <a:lvl9pPr lvl="8" algn="ctr" rtl="0">
              <a:lnSpc>
                <a:spcPct val="100000"/>
              </a:lnSpc>
              <a:spcBef>
                <a:spcPts val="0"/>
              </a:spcBef>
              <a:spcAft>
                <a:spcPts val="0"/>
              </a:spcAft>
              <a:buSzPts val="1400"/>
              <a:buChar char="■"/>
              <a:defRPr/>
            </a:lvl9pPr>
          </a:lstStyle>
          <a:p>
            <a:endParaRPr/>
          </a:p>
        </p:txBody>
      </p:sp>
      <p:sp>
        <p:nvSpPr>
          <p:cNvPr id="225" name="Google Shape;225;p27"/>
          <p:cNvSpPr txBox="1">
            <a:spLocks noGrp="1"/>
          </p:cNvSpPr>
          <p:nvPr>
            <p:ph type="title"/>
          </p:nvPr>
        </p:nvSpPr>
        <p:spPr>
          <a:xfrm>
            <a:off x="960000" y="582800"/>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396901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ext 10">
  <p:cSld name="Title and text 10">
    <p:bg>
      <p:bgPr>
        <a:blipFill>
          <a:blip r:embed="rId2">
            <a:alphaModFix/>
          </a:blip>
          <a:stretch>
            <a:fillRect/>
          </a:stretch>
        </a:blipFill>
        <a:effectLst/>
      </p:bgPr>
    </p:bg>
    <p:spTree>
      <p:nvGrpSpPr>
        <p:cNvPr id="1" name="Shape 226"/>
        <p:cNvGrpSpPr/>
        <p:nvPr/>
      </p:nvGrpSpPr>
      <p:grpSpPr>
        <a:xfrm>
          <a:off x="0" y="0"/>
          <a:ext cx="0" cy="0"/>
          <a:chOff x="0" y="0"/>
          <a:chExt cx="0" cy="0"/>
        </a:xfrm>
      </p:grpSpPr>
      <p:sp>
        <p:nvSpPr>
          <p:cNvPr id="227" name="Google Shape;227;p28"/>
          <p:cNvSpPr/>
          <p:nvPr/>
        </p:nvSpPr>
        <p:spPr>
          <a:xfrm rot="10800000" flipH="1">
            <a:off x="8574433" y="2743200"/>
            <a:ext cx="4601200" cy="4601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8"/>
          <p:cNvSpPr txBox="1">
            <a:spLocks noGrp="1"/>
          </p:cNvSpPr>
          <p:nvPr>
            <p:ph type="title"/>
          </p:nvPr>
        </p:nvSpPr>
        <p:spPr>
          <a:xfrm>
            <a:off x="6780700" y="2244500"/>
            <a:ext cx="3878800" cy="942400"/>
          </a:xfrm>
          <a:prstGeom prst="rect">
            <a:avLst/>
          </a:prstGeom>
        </p:spPr>
        <p:txBody>
          <a:bodyPr spcFirstLastPara="1" wrap="square" lIns="91425" tIns="91425" rIns="91425" bIns="91425" anchor="b"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29" name="Google Shape;229;p28"/>
          <p:cNvSpPr txBox="1">
            <a:spLocks noGrp="1"/>
          </p:cNvSpPr>
          <p:nvPr>
            <p:ph type="subTitle" idx="1"/>
          </p:nvPr>
        </p:nvSpPr>
        <p:spPr>
          <a:xfrm>
            <a:off x="6780700" y="3112300"/>
            <a:ext cx="3878800" cy="137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30" name="Google Shape;230;p28"/>
          <p:cNvSpPr>
            <a:spLocks noGrp="1"/>
          </p:cNvSpPr>
          <p:nvPr>
            <p:ph type="pic" idx="2"/>
          </p:nvPr>
        </p:nvSpPr>
        <p:spPr>
          <a:xfrm>
            <a:off x="499167" y="836200"/>
            <a:ext cx="5185600" cy="5185600"/>
          </a:xfrm>
          <a:prstGeom prst="snip2DiagRect">
            <a:avLst>
              <a:gd name="adj1" fmla="val 0"/>
              <a:gd name="adj2" fmla="val 16667"/>
            </a:avLst>
          </a:prstGeom>
          <a:noFill/>
          <a:ln w="9525" cap="flat" cmpd="sng">
            <a:solidFill>
              <a:schemeClr val="lt1"/>
            </a:solidFill>
            <a:prstDash val="solid"/>
            <a:round/>
            <a:headEnd type="none" w="sm" len="sm"/>
            <a:tailEnd type="none" w="sm" len="sm"/>
          </a:ln>
        </p:spPr>
      </p:sp>
    </p:spTree>
    <p:extLst>
      <p:ext uri="{BB962C8B-B14F-4D97-AF65-F5344CB8AC3E}">
        <p14:creationId xmlns:p14="http://schemas.microsoft.com/office/powerpoint/2010/main" val="1565113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3">
  <p:cSld name="Title and two columns 3">
    <p:bg>
      <p:bgPr>
        <a:blipFill>
          <a:blip r:embed="rId2">
            <a:alphaModFix/>
          </a:blip>
          <a:stretch>
            <a:fillRect/>
          </a:stretch>
        </a:blipFill>
        <a:effectLst/>
      </p:bgPr>
    </p:bg>
    <p:spTree>
      <p:nvGrpSpPr>
        <p:cNvPr id="1" name="Shape 264"/>
        <p:cNvGrpSpPr/>
        <p:nvPr/>
      </p:nvGrpSpPr>
      <p:grpSpPr>
        <a:xfrm>
          <a:off x="0" y="0"/>
          <a:ext cx="0" cy="0"/>
          <a:chOff x="0" y="0"/>
          <a:chExt cx="0" cy="0"/>
        </a:xfrm>
      </p:grpSpPr>
      <p:sp>
        <p:nvSpPr>
          <p:cNvPr id="265" name="Google Shape;265;p32"/>
          <p:cNvSpPr txBox="1">
            <a:spLocks noGrp="1"/>
          </p:cNvSpPr>
          <p:nvPr>
            <p:ph type="title"/>
          </p:nvPr>
        </p:nvSpPr>
        <p:spPr>
          <a:xfrm>
            <a:off x="960000" y="582800"/>
            <a:ext cx="10272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66" name="Google Shape;266;p32"/>
          <p:cNvSpPr txBox="1">
            <a:spLocks noGrp="1"/>
          </p:cNvSpPr>
          <p:nvPr>
            <p:ph type="title" idx="2"/>
          </p:nvPr>
        </p:nvSpPr>
        <p:spPr>
          <a:xfrm>
            <a:off x="4416000" y="2073100"/>
            <a:ext cx="2688800" cy="7036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3333"/>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67" name="Google Shape;267;p32"/>
          <p:cNvSpPr txBox="1">
            <a:spLocks noGrp="1"/>
          </p:cNvSpPr>
          <p:nvPr>
            <p:ph type="subTitle" idx="1"/>
          </p:nvPr>
        </p:nvSpPr>
        <p:spPr>
          <a:xfrm>
            <a:off x="4416000" y="2598567"/>
            <a:ext cx="2688800" cy="932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68" name="Google Shape;268;p32"/>
          <p:cNvSpPr txBox="1">
            <a:spLocks noGrp="1"/>
          </p:cNvSpPr>
          <p:nvPr>
            <p:ph type="title" idx="3"/>
          </p:nvPr>
        </p:nvSpPr>
        <p:spPr>
          <a:xfrm>
            <a:off x="5087200" y="4106167"/>
            <a:ext cx="2688800" cy="7036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3333"/>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69" name="Google Shape;269;p32"/>
          <p:cNvSpPr txBox="1">
            <a:spLocks noGrp="1"/>
          </p:cNvSpPr>
          <p:nvPr>
            <p:ph type="subTitle" idx="4"/>
          </p:nvPr>
        </p:nvSpPr>
        <p:spPr>
          <a:xfrm>
            <a:off x="5087203" y="4631633"/>
            <a:ext cx="2688800" cy="932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pic>
        <p:nvPicPr>
          <p:cNvPr id="270" name="Google Shape;270;p32"/>
          <p:cNvPicPr preferRelativeResize="0"/>
          <p:nvPr/>
        </p:nvPicPr>
        <p:blipFill>
          <a:blip r:embed="rId3">
            <a:alphaModFix/>
          </a:blip>
          <a:stretch>
            <a:fillRect/>
          </a:stretch>
        </p:blipFill>
        <p:spPr>
          <a:xfrm>
            <a:off x="137089" y="156934"/>
            <a:ext cx="3255667" cy="1972935"/>
          </a:xfrm>
          <a:prstGeom prst="rect">
            <a:avLst/>
          </a:prstGeom>
          <a:noFill/>
          <a:ln>
            <a:noFill/>
          </a:ln>
        </p:spPr>
      </p:pic>
      <p:sp>
        <p:nvSpPr>
          <p:cNvPr id="271" name="Google Shape;271;p32"/>
          <p:cNvSpPr/>
          <p:nvPr/>
        </p:nvSpPr>
        <p:spPr>
          <a:xfrm>
            <a:off x="6544033" y="2129867"/>
            <a:ext cx="6246800" cy="62468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4543277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p:cSld name="Background">
    <p:bg>
      <p:bgPr>
        <a:blipFill>
          <a:blip r:embed="rId2">
            <a:alphaModFix/>
          </a:blip>
          <a:stretch>
            <a:fillRect/>
          </a:stretch>
        </a:blipFill>
        <a:effectLst/>
      </p:bgPr>
    </p:bg>
    <p:spTree>
      <p:nvGrpSpPr>
        <p:cNvPr id="1" name="Shape 548"/>
        <p:cNvGrpSpPr/>
        <p:nvPr/>
      </p:nvGrpSpPr>
      <p:grpSpPr>
        <a:xfrm>
          <a:off x="0" y="0"/>
          <a:ext cx="0" cy="0"/>
          <a:chOff x="0" y="0"/>
          <a:chExt cx="0" cy="0"/>
        </a:xfrm>
      </p:grpSpPr>
      <p:sp>
        <p:nvSpPr>
          <p:cNvPr id="549" name="Google Shape;549;p52"/>
          <p:cNvSpPr/>
          <p:nvPr/>
        </p:nvSpPr>
        <p:spPr>
          <a:xfrm>
            <a:off x="-1058367" y="-1067233"/>
            <a:ext cx="3572800" cy="35728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pic>
        <p:nvPicPr>
          <p:cNvPr id="550" name="Google Shape;550;p52"/>
          <p:cNvPicPr preferRelativeResize="0"/>
          <p:nvPr/>
        </p:nvPicPr>
        <p:blipFill>
          <a:blip r:embed="rId3">
            <a:alphaModFix/>
          </a:blip>
          <a:stretch>
            <a:fillRect/>
          </a:stretch>
        </p:blipFill>
        <p:spPr>
          <a:xfrm>
            <a:off x="7599800" y="139282"/>
            <a:ext cx="4463867" cy="2705103"/>
          </a:xfrm>
          <a:prstGeom prst="rect">
            <a:avLst/>
          </a:prstGeom>
          <a:noFill/>
          <a:ln>
            <a:noFill/>
          </a:ln>
        </p:spPr>
      </p:pic>
      <p:grpSp>
        <p:nvGrpSpPr>
          <p:cNvPr id="551" name="Google Shape;551;p52"/>
          <p:cNvGrpSpPr/>
          <p:nvPr/>
        </p:nvGrpSpPr>
        <p:grpSpPr>
          <a:xfrm flipH="1">
            <a:off x="342101" y="6008151"/>
            <a:ext cx="1539500" cy="574000"/>
            <a:chOff x="4042650" y="642025"/>
            <a:chExt cx="1154625" cy="430500"/>
          </a:xfrm>
        </p:grpSpPr>
        <p:sp>
          <p:nvSpPr>
            <p:cNvPr id="552" name="Google Shape;552;p52"/>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3" name="Google Shape;553;p52"/>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554" name="Google Shape;554;p52"/>
          <p:cNvSpPr/>
          <p:nvPr/>
        </p:nvSpPr>
        <p:spPr>
          <a:xfrm>
            <a:off x="9454800" y="4012767"/>
            <a:ext cx="3572800" cy="35728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119337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ackground 1">
  <p:cSld name="Background 1">
    <p:bg>
      <p:bgPr>
        <a:blipFill>
          <a:blip r:embed="rId2">
            <a:alphaModFix/>
          </a:blip>
          <a:stretch>
            <a:fillRect/>
          </a:stretch>
        </a:blipFill>
        <a:effectLst/>
      </p:bgPr>
    </p:bg>
    <p:spTree>
      <p:nvGrpSpPr>
        <p:cNvPr id="1" name="Shape 555"/>
        <p:cNvGrpSpPr/>
        <p:nvPr/>
      </p:nvGrpSpPr>
      <p:grpSpPr>
        <a:xfrm>
          <a:off x="0" y="0"/>
          <a:ext cx="0" cy="0"/>
          <a:chOff x="0" y="0"/>
          <a:chExt cx="0" cy="0"/>
        </a:xfrm>
      </p:grpSpPr>
      <p:sp>
        <p:nvSpPr>
          <p:cNvPr id="556" name="Google Shape;556;p53"/>
          <p:cNvSpPr/>
          <p:nvPr/>
        </p:nvSpPr>
        <p:spPr>
          <a:xfrm>
            <a:off x="6869400" y="1356967"/>
            <a:ext cx="5412000" cy="54120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57" name="Google Shape;557;p53"/>
          <p:cNvSpPr/>
          <p:nvPr/>
        </p:nvSpPr>
        <p:spPr>
          <a:xfrm>
            <a:off x="-927100" y="-1698700"/>
            <a:ext cx="6549600" cy="65496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58" name="Google Shape;558;p53"/>
          <p:cNvSpPr/>
          <p:nvPr/>
        </p:nvSpPr>
        <p:spPr>
          <a:xfrm>
            <a:off x="713367" y="369667"/>
            <a:ext cx="10765200" cy="61188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59" name="Google Shape;559;p53"/>
          <p:cNvSpPr/>
          <p:nvPr/>
        </p:nvSpPr>
        <p:spPr>
          <a:xfrm>
            <a:off x="11478600" y="299700"/>
            <a:ext cx="394000" cy="3404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60" name="Google Shape;560;p53"/>
          <p:cNvSpPr/>
          <p:nvPr/>
        </p:nvSpPr>
        <p:spPr>
          <a:xfrm>
            <a:off x="319400" y="6217900"/>
            <a:ext cx="394000" cy="3404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24231230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ackground 2">
  <p:cSld name="Background 2">
    <p:bg>
      <p:bgPr>
        <a:blipFill>
          <a:blip r:embed="rId2">
            <a:alphaModFix/>
          </a:blip>
          <a:stretch>
            <a:fillRect/>
          </a:stretch>
        </a:blipFill>
        <a:effectLst/>
      </p:bgPr>
    </p:bg>
    <p:spTree>
      <p:nvGrpSpPr>
        <p:cNvPr id="1" name="Shape 561"/>
        <p:cNvGrpSpPr/>
        <p:nvPr/>
      </p:nvGrpSpPr>
      <p:grpSpPr>
        <a:xfrm>
          <a:off x="0" y="0"/>
          <a:ext cx="0" cy="0"/>
          <a:chOff x="0" y="0"/>
          <a:chExt cx="0" cy="0"/>
        </a:xfrm>
      </p:grpSpPr>
      <p:sp>
        <p:nvSpPr>
          <p:cNvPr id="562" name="Google Shape;562;p54"/>
          <p:cNvSpPr/>
          <p:nvPr/>
        </p:nvSpPr>
        <p:spPr>
          <a:xfrm rot="10800000" flipH="1">
            <a:off x="7072600" y="-1393900"/>
            <a:ext cx="5412000" cy="54120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63" name="Google Shape;563;p54"/>
          <p:cNvSpPr/>
          <p:nvPr/>
        </p:nvSpPr>
        <p:spPr>
          <a:xfrm rot="10800000" flipH="1">
            <a:off x="-723900" y="524167"/>
            <a:ext cx="6549600" cy="65496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564" name="Google Shape;564;p54"/>
          <p:cNvGrpSpPr/>
          <p:nvPr/>
        </p:nvGrpSpPr>
        <p:grpSpPr>
          <a:xfrm>
            <a:off x="491642" y="480567"/>
            <a:ext cx="1040533" cy="477200"/>
            <a:chOff x="4598506" y="471425"/>
            <a:chExt cx="780400" cy="357900"/>
          </a:xfrm>
        </p:grpSpPr>
        <p:sp>
          <p:nvSpPr>
            <p:cNvPr id="565" name="Google Shape;565;p54"/>
            <p:cNvSpPr/>
            <p:nvPr/>
          </p:nvSpPr>
          <p:spPr>
            <a:xfrm rot="5400000">
              <a:off x="5038106" y="488525"/>
              <a:ext cx="357900" cy="3237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6" name="Google Shape;566;p54"/>
            <p:cNvSpPr/>
            <p:nvPr/>
          </p:nvSpPr>
          <p:spPr>
            <a:xfrm rot="5400000">
              <a:off x="4581406" y="488525"/>
              <a:ext cx="357900" cy="3237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567" name="Google Shape;567;p54"/>
          <p:cNvGrpSpPr/>
          <p:nvPr/>
        </p:nvGrpSpPr>
        <p:grpSpPr>
          <a:xfrm rot="10800000" flipH="1">
            <a:off x="-16" y="6093978"/>
            <a:ext cx="3707344" cy="477169"/>
            <a:chOff x="198225" y="4390550"/>
            <a:chExt cx="3765075" cy="484600"/>
          </a:xfrm>
        </p:grpSpPr>
        <p:sp>
          <p:nvSpPr>
            <p:cNvPr id="568" name="Google Shape;568;p54"/>
            <p:cNvSpPr/>
            <p:nvPr/>
          </p:nvSpPr>
          <p:spPr>
            <a:xfrm>
              <a:off x="198225" y="4390550"/>
              <a:ext cx="3580525"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9" name="Google Shape;569;p54"/>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570" name="Google Shape;570;p54"/>
          <p:cNvGrpSpPr/>
          <p:nvPr/>
        </p:nvGrpSpPr>
        <p:grpSpPr>
          <a:xfrm>
            <a:off x="9444651" y="286867"/>
            <a:ext cx="2747351" cy="477180"/>
            <a:chOff x="6363488" y="215150"/>
            <a:chExt cx="2060513" cy="357885"/>
          </a:xfrm>
        </p:grpSpPr>
        <p:sp>
          <p:nvSpPr>
            <p:cNvPr id="571" name="Google Shape;571;p54"/>
            <p:cNvSpPr/>
            <p:nvPr/>
          </p:nvSpPr>
          <p:spPr>
            <a:xfrm flipH="1">
              <a:off x="6499827" y="215150"/>
              <a:ext cx="1924174" cy="289732"/>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72" name="Google Shape;572;p54"/>
            <p:cNvSpPr/>
            <p:nvPr/>
          </p:nvSpPr>
          <p:spPr>
            <a:xfrm flipH="1">
              <a:off x="6363488" y="436726"/>
              <a:ext cx="136309" cy="136309"/>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23345767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3">
  <p:cSld name="Background 3">
    <p:bg>
      <p:bgPr>
        <a:blipFill>
          <a:blip r:embed="rId2">
            <a:alphaModFix/>
          </a:blip>
          <a:stretch>
            <a:fillRect/>
          </a:stretch>
        </a:blipFill>
        <a:effectLst/>
      </p:bgPr>
    </p:bg>
    <p:spTree>
      <p:nvGrpSpPr>
        <p:cNvPr id="1" name="Shape 573"/>
        <p:cNvGrpSpPr/>
        <p:nvPr/>
      </p:nvGrpSpPr>
      <p:grpSpPr>
        <a:xfrm>
          <a:off x="0" y="0"/>
          <a:ext cx="0" cy="0"/>
          <a:chOff x="0" y="0"/>
          <a:chExt cx="0" cy="0"/>
        </a:xfrm>
      </p:grpSpPr>
      <p:pic>
        <p:nvPicPr>
          <p:cNvPr id="574" name="Google Shape;574;p55"/>
          <p:cNvPicPr preferRelativeResize="0"/>
          <p:nvPr/>
        </p:nvPicPr>
        <p:blipFill rotWithShape="1">
          <a:blip r:embed="rId3">
            <a:alphaModFix/>
          </a:blip>
          <a:srcRect b="47712"/>
          <a:stretch/>
        </p:blipFill>
        <p:spPr>
          <a:xfrm>
            <a:off x="4652300" y="5496401"/>
            <a:ext cx="4297133" cy="1361633"/>
          </a:xfrm>
          <a:prstGeom prst="rect">
            <a:avLst/>
          </a:prstGeom>
          <a:noFill/>
          <a:ln>
            <a:noFill/>
          </a:ln>
        </p:spPr>
      </p:pic>
      <p:pic>
        <p:nvPicPr>
          <p:cNvPr id="575" name="Google Shape;575;p55"/>
          <p:cNvPicPr preferRelativeResize="0"/>
          <p:nvPr/>
        </p:nvPicPr>
        <p:blipFill rotWithShape="1">
          <a:blip r:embed="rId3">
            <a:alphaModFix/>
          </a:blip>
          <a:srcRect t="47712"/>
          <a:stretch/>
        </p:blipFill>
        <p:spPr>
          <a:xfrm>
            <a:off x="7969434" y="1"/>
            <a:ext cx="4297133" cy="1361633"/>
          </a:xfrm>
          <a:prstGeom prst="rect">
            <a:avLst/>
          </a:prstGeom>
          <a:noFill/>
          <a:ln>
            <a:noFill/>
          </a:ln>
        </p:spPr>
      </p:pic>
    </p:spTree>
    <p:extLst>
      <p:ext uri="{BB962C8B-B14F-4D97-AF65-F5344CB8AC3E}">
        <p14:creationId xmlns:p14="http://schemas.microsoft.com/office/powerpoint/2010/main" val="3816678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50800" y="593367"/>
            <a:ext cx="102904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lt1"/>
              </a:buClr>
              <a:buSzPts val="3500"/>
              <a:buFont typeface="IBM Plex Sans"/>
              <a:buNone/>
              <a:defRPr sz="3500" b="1">
                <a:solidFill>
                  <a:schemeClr val="lt1"/>
                </a:solidFill>
                <a:latin typeface="IBM Plex Sans"/>
                <a:ea typeface="IBM Plex Sans"/>
                <a:cs typeface="IBM Plex Sans"/>
                <a:sym typeface="IBM Plex Sans"/>
              </a:defRPr>
            </a:lvl1pPr>
            <a:lvl2pPr lvl="1" rtl="0">
              <a:spcBef>
                <a:spcPts val="0"/>
              </a:spcBef>
              <a:spcAft>
                <a:spcPts val="0"/>
              </a:spcAft>
              <a:buClr>
                <a:schemeClr val="lt1"/>
              </a:buClr>
              <a:buSzPts val="3500"/>
              <a:buFont typeface="IBM Plex Sans"/>
              <a:buNone/>
              <a:defRPr sz="3500" b="1">
                <a:solidFill>
                  <a:schemeClr val="lt1"/>
                </a:solidFill>
                <a:latin typeface="IBM Plex Sans"/>
                <a:ea typeface="IBM Plex Sans"/>
                <a:cs typeface="IBM Plex Sans"/>
                <a:sym typeface="IBM Plex Sans"/>
              </a:defRPr>
            </a:lvl2pPr>
            <a:lvl3pPr lvl="2" rtl="0">
              <a:spcBef>
                <a:spcPts val="0"/>
              </a:spcBef>
              <a:spcAft>
                <a:spcPts val="0"/>
              </a:spcAft>
              <a:buClr>
                <a:schemeClr val="lt1"/>
              </a:buClr>
              <a:buSzPts val="3500"/>
              <a:buFont typeface="IBM Plex Sans"/>
              <a:buNone/>
              <a:defRPr sz="3500" b="1">
                <a:solidFill>
                  <a:schemeClr val="lt1"/>
                </a:solidFill>
                <a:latin typeface="IBM Plex Sans"/>
                <a:ea typeface="IBM Plex Sans"/>
                <a:cs typeface="IBM Plex Sans"/>
                <a:sym typeface="IBM Plex Sans"/>
              </a:defRPr>
            </a:lvl3pPr>
            <a:lvl4pPr lvl="3" rtl="0">
              <a:spcBef>
                <a:spcPts val="0"/>
              </a:spcBef>
              <a:spcAft>
                <a:spcPts val="0"/>
              </a:spcAft>
              <a:buClr>
                <a:schemeClr val="lt1"/>
              </a:buClr>
              <a:buSzPts val="3500"/>
              <a:buFont typeface="IBM Plex Sans"/>
              <a:buNone/>
              <a:defRPr sz="3500" b="1">
                <a:solidFill>
                  <a:schemeClr val="lt1"/>
                </a:solidFill>
                <a:latin typeface="IBM Plex Sans"/>
                <a:ea typeface="IBM Plex Sans"/>
                <a:cs typeface="IBM Plex Sans"/>
                <a:sym typeface="IBM Plex Sans"/>
              </a:defRPr>
            </a:lvl4pPr>
            <a:lvl5pPr lvl="4" rtl="0">
              <a:spcBef>
                <a:spcPts val="0"/>
              </a:spcBef>
              <a:spcAft>
                <a:spcPts val="0"/>
              </a:spcAft>
              <a:buClr>
                <a:schemeClr val="lt1"/>
              </a:buClr>
              <a:buSzPts val="3500"/>
              <a:buFont typeface="IBM Plex Sans"/>
              <a:buNone/>
              <a:defRPr sz="3500" b="1">
                <a:solidFill>
                  <a:schemeClr val="lt1"/>
                </a:solidFill>
                <a:latin typeface="IBM Plex Sans"/>
                <a:ea typeface="IBM Plex Sans"/>
                <a:cs typeface="IBM Plex Sans"/>
                <a:sym typeface="IBM Plex Sans"/>
              </a:defRPr>
            </a:lvl5pPr>
            <a:lvl6pPr lvl="5" rtl="0">
              <a:spcBef>
                <a:spcPts val="0"/>
              </a:spcBef>
              <a:spcAft>
                <a:spcPts val="0"/>
              </a:spcAft>
              <a:buClr>
                <a:schemeClr val="lt1"/>
              </a:buClr>
              <a:buSzPts val="3500"/>
              <a:buFont typeface="IBM Plex Sans"/>
              <a:buNone/>
              <a:defRPr sz="3500" b="1">
                <a:solidFill>
                  <a:schemeClr val="lt1"/>
                </a:solidFill>
                <a:latin typeface="IBM Plex Sans"/>
                <a:ea typeface="IBM Plex Sans"/>
                <a:cs typeface="IBM Plex Sans"/>
                <a:sym typeface="IBM Plex Sans"/>
              </a:defRPr>
            </a:lvl6pPr>
            <a:lvl7pPr lvl="6" rtl="0">
              <a:spcBef>
                <a:spcPts val="0"/>
              </a:spcBef>
              <a:spcAft>
                <a:spcPts val="0"/>
              </a:spcAft>
              <a:buClr>
                <a:schemeClr val="lt1"/>
              </a:buClr>
              <a:buSzPts val="3500"/>
              <a:buFont typeface="IBM Plex Sans"/>
              <a:buNone/>
              <a:defRPr sz="3500" b="1">
                <a:solidFill>
                  <a:schemeClr val="lt1"/>
                </a:solidFill>
                <a:latin typeface="IBM Plex Sans"/>
                <a:ea typeface="IBM Plex Sans"/>
                <a:cs typeface="IBM Plex Sans"/>
                <a:sym typeface="IBM Plex Sans"/>
              </a:defRPr>
            </a:lvl7pPr>
            <a:lvl8pPr lvl="7" rtl="0">
              <a:spcBef>
                <a:spcPts val="0"/>
              </a:spcBef>
              <a:spcAft>
                <a:spcPts val="0"/>
              </a:spcAft>
              <a:buClr>
                <a:schemeClr val="lt1"/>
              </a:buClr>
              <a:buSzPts val="3500"/>
              <a:buFont typeface="IBM Plex Sans"/>
              <a:buNone/>
              <a:defRPr sz="3500" b="1">
                <a:solidFill>
                  <a:schemeClr val="lt1"/>
                </a:solidFill>
                <a:latin typeface="IBM Plex Sans"/>
                <a:ea typeface="IBM Plex Sans"/>
                <a:cs typeface="IBM Plex Sans"/>
                <a:sym typeface="IBM Plex Sans"/>
              </a:defRPr>
            </a:lvl8pPr>
            <a:lvl9pPr lvl="8" rtl="0">
              <a:spcBef>
                <a:spcPts val="0"/>
              </a:spcBef>
              <a:spcAft>
                <a:spcPts val="0"/>
              </a:spcAft>
              <a:buClr>
                <a:schemeClr val="lt1"/>
              </a:buClr>
              <a:buSzPts val="3500"/>
              <a:buFont typeface="IBM Plex Sans"/>
              <a:buNone/>
              <a:defRPr sz="3500" b="1">
                <a:solidFill>
                  <a:schemeClr val="lt1"/>
                </a:solidFill>
                <a:latin typeface="IBM Plex Sans"/>
                <a:ea typeface="IBM Plex Sans"/>
                <a:cs typeface="IBM Plex Sans"/>
                <a:sym typeface="IBM Plex Sans"/>
              </a:defRPr>
            </a:lvl9pPr>
          </a:lstStyle>
          <a:p>
            <a:endParaRPr/>
          </a:p>
        </p:txBody>
      </p:sp>
      <p:sp>
        <p:nvSpPr>
          <p:cNvPr id="7" name="Google Shape;7;p1"/>
          <p:cNvSpPr txBox="1">
            <a:spLocks noGrp="1"/>
          </p:cNvSpPr>
          <p:nvPr>
            <p:ph type="body" idx="1"/>
          </p:nvPr>
        </p:nvSpPr>
        <p:spPr>
          <a:xfrm>
            <a:off x="950800" y="1536633"/>
            <a:ext cx="10290400" cy="45552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lt1"/>
              </a:buClr>
              <a:buSzPts val="1400"/>
              <a:buFont typeface="IBM Plex Sans Medium"/>
              <a:buChar char="●"/>
              <a:defRPr>
                <a:solidFill>
                  <a:schemeClr val="lt1"/>
                </a:solidFill>
                <a:latin typeface="IBM Plex Sans Medium"/>
                <a:ea typeface="IBM Plex Sans Medium"/>
                <a:cs typeface="IBM Plex Sans Medium"/>
                <a:sym typeface="IBM Plex Sans Medium"/>
              </a:defRPr>
            </a:lvl1pPr>
            <a:lvl2pPr marL="914400" lvl="1" indent="-317500">
              <a:lnSpc>
                <a:spcPct val="100000"/>
              </a:lnSpc>
              <a:spcBef>
                <a:spcPts val="0"/>
              </a:spcBef>
              <a:spcAft>
                <a:spcPts val="0"/>
              </a:spcAft>
              <a:buClr>
                <a:schemeClr val="lt1"/>
              </a:buClr>
              <a:buSzPts val="1400"/>
              <a:buFont typeface="IBM Plex Sans Medium"/>
              <a:buChar char="○"/>
              <a:defRPr>
                <a:solidFill>
                  <a:schemeClr val="lt1"/>
                </a:solidFill>
                <a:latin typeface="IBM Plex Sans Medium"/>
                <a:ea typeface="IBM Plex Sans Medium"/>
                <a:cs typeface="IBM Plex Sans Medium"/>
                <a:sym typeface="IBM Plex Sans Medium"/>
              </a:defRPr>
            </a:lvl2pPr>
            <a:lvl3pPr marL="1371600" lvl="2" indent="-317500">
              <a:lnSpc>
                <a:spcPct val="100000"/>
              </a:lnSpc>
              <a:spcBef>
                <a:spcPts val="0"/>
              </a:spcBef>
              <a:spcAft>
                <a:spcPts val="0"/>
              </a:spcAft>
              <a:buClr>
                <a:schemeClr val="lt1"/>
              </a:buClr>
              <a:buSzPts val="1400"/>
              <a:buFont typeface="IBM Plex Sans Medium"/>
              <a:buChar char="■"/>
              <a:defRPr>
                <a:solidFill>
                  <a:schemeClr val="lt1"/>
                </a:solidFill>
                <a:latin typeface="IBM Plex Sans Medium"/>
                <a:ea typeface="IBM Plex Sans Medium"/>
                <a:cs typeface="IBM Plex Sans Medium"/>
                <a:sym typeface="IBM Plex Sans Medium"/>
              </a:defRPr>
            </a:lvl3pPr>
            <a:lvl4pPr marL="1828800" lvl="3" indent="-317500">
              <a:lnSpc>
                <a:spcPct val="100000"/>
              </a:lnSpc>
              <a:spcBef>
                <a:spcPts val="0"/>
              </a:spcBef>
              <a:spcAft>
                <a:spcPts val="0"/>
              </a:spcAft>
              <a:buClr>
                <a:schemeClr val="lt1"/>
              </a:buClr>
              <a:buSzPts val="1400"/>
              <a:buFont typeface="IBM Plex Sans Medium"/>
              <a:buChar char="●"/>
              <a:defRPr>
                <a:solidFill>
                  <a:schemeClr val="lt1"/>
                </a:solidFill>
                <a:latin typeface="IBM Plex Sans Medium"/>
                <a:ea typeface="IBM Plex Sans Medium"/>
                <a:cs typeface="IBM Plex Sans Medium"/>
                <a:sym typeface="IBM Plex Sans Medium"/>
              </a:defRPr>
            </a:lvl4pPr>
            <a:lvl5pPr marL="2286000" lvl="4" indent="-317500">
              <a:lnSpc>
                <a:spcPct val="100000"/>
              </a:lnSpc>
              <a:spcBef>
                <a:spcPts val="0"/>
              </a:spcBef>
              <a:spcAft>
                <a:spcPts val="0"/>
              </a:spcAft>
              <a:buClr>
                <a:schemeClr val="lt1"/>
              </a:buClr>
              <a:buSzPts val="1400"/>
              <a:buFont typeface="IBM Plex Sans Medium"/>
              <a:buChar char="○"/>
              <a:defRPr>
                <a:solidFill>
                  <a:schemeClr val="lt1"/>
                </a:solidFill>
                <a:latin typeface="IBM Plex Sans Medium"/>
                <a:ea typeface="IBM Plex Sans Medium"/>
                <a:cs typeface="IBM Plex Sans Medium"/>
                <a:sym typeface="IBM Plex Sans Medium"/>
              </a:defRPr>
            </a:lvl5pPr>
            <a:lvl6pPr marL="2743200" lvl="5" indent="-317500">
              <a:lnSpc>
                <a:spcPct val="100000"/>
              </a:lnSpc>
              <a:spcBef>
                <a:spcPts val="0"/>
              </a:spcBef>
              <a:spcAft>
                <a:spcPts val="0"/>
              </a:spcAft>
              <a:buClr>
                <a:schemeClr val="lt1"/>
              </a:buClr>
              <a:buSzPts val="1400"/>
              <a:buFont typeface="IBM Plex Sans Medium"/>
              <a:buChar char="■"/>
              <a:defRPr>
                <a:solidFill>
                  <a:schemeClr val="lt1"/>
                </a:solidFill>
                <a:latin typeface="IBM Plex Sans Medium"/>
                <a:ea typeface="IBM Plex Sans Medium"/>
                <a:cs typeface="IBM Plex Sans Medium"/>
                <a:sym typeface="IBM Plex Sans Medium"/>
              </a:defRPr>
            </a:lvl6pPr>
            <a:lvl7pPr marL="3200400" lvl="6" indent="-317500">
              <a:lnSpc>
                <a:spcPct val="100000"/>
              </a:lnSpc>
              <a:spcBef>
                <a:spcPts val="0"/>
              </a:spcBef>
              <a:spcAft>
                <a:spcPts val="0"/>
              </a:spcAft>
              <a:buClr>
                <a:schemeClr val="lt1"/>
              </a:buClr>
              <a:buSzPts val="1400"/>
              <a:buFont typeface="IBM Plex Sans Medium"/>
              <a:buChar char="●"/>
              <a:defRPr>
                <a:solidFill>
                  <a:schemeClr val="lt1"/>
                </a:solidFill>
                <a:latin typeface="IBM Plex Sans Medium"/>
                <a:ea typeface="IBM Plex Sans Medium"/>
                <a:cs typeface="IBM Plex Sans Medium"/>
                <a:sym typeface="IBM Plex Sans Medium"/>
              </a:defRPr>
            </a:lvl7pPr>
            <a:lvl8pPr marL="3657600" lvl="7" indent="-317500">
              <a:lnSpc>
                <a:spcPct val="100000"/>
              </a:lnSpc>
              <a:spcBef>
                <a:spcPts val="0"/>
              </a:spcBef>
              <a:spcAft>
                <a:spcPts val="0"/>
              </a:spcAft>
              <a:buClr>
                <a:schemeClr val="lt1"/>
              </a:buClr>
              <a:buSzPts val="1400"/>
              <a:buFont typeface="IBM Plex Sans Medium"/>
              <a:buChar char="○"/>
              <a:defRPr>
                <a:solidFill>
                  <a:schemeClr val="lt1"/>
                </a:solidFill>
                <a:latin typeface="IBM Plex Sans Medium"/>
                <a:ea typeface="IBM Plex Sans Medium"/>
                <a:cs typeface="IBM Plex Sans Medium"/>
                <a:sym typeface="IBM Plex Sans Medium"/>
              </a:defRPr>
            </a:lvl8pPr>
            <a:lvl9pPr marL="4114800" lvl="8" indent="-317500">
              <a:lnSpc>
                <a:spcPct val="100000"/>
              </a:lnSpc>
              <a:spcBef>
                <a:spcPts val="0"/>
              </a:spcBef>
              <a:spcAft>
                <a:spcPts val="0"/>
              </a:spcAft>
              <a:buClr>
                <a:schemeClr val="lt1"/>
              </a:buClr>
              <a:buSzPts val="1400"/>
              <a:buFont typeface="IBM Plex Sans Medium"/>
              <a:buChar char="■"/>
              <a:defRPr>
                <a:solidFill>
                  <a:schemeClr val="lt1"/>
                </a:solidFill>
                <a:latin typeface="IBM Plex Sans Medium"/>
                <a:ea typeface="IBM Plex Sans Medium"/>
                <a:cs typeface="IBM Plex Sans Medium"/>
                <a:sym typeface="IBM Plex Sans Medium"/>
              </a:defRPr>
            </a:lvl9pPr>
          </a:lstStyle>
          <a:p>
            <a:endParaRPr/>
          </a:p>
        </p:txBody>
      </p:sp>
    </p:spTree>
    <p:extLst>
      <p:ext uri="{BB962C8B-B14F-4D97-AF65-F5344CB8AC3E}">
        <p14:creationId xmlns:p14="http://schemas.microsoft.com/office/powerpoint/2010/main" val="2447264955"/>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9.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8" Type="http://schemas.openxmlformats.org/officeDocument/2006/relationships/hyperlink" Target="https://www.tandfonline.com/doi/epdf/10.1080/13683500.2023.2229480?needAccess=true" TargetMode="External"/><Relationship Id="rId3" Type="http://schemas.openxmlformats.org/officeDocument/2006/relationships/hyperlink" Target="https://gtg.webhost.uoradea.ro/PDF/GTG-2spl-2024/gtg.542spl04-1255.pdf" TargetMode="External"/><Relationship Id="rId7" Type="http://schemas.openxmlformats.org/officeDocument/2006/relationships/hyperlink" Target="https://www.sciencedirect.com/science/article/abs/pii/S0278431917301974?via%3Dihub" TargetMode="External"/><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hyperlink" Target="https://www.researchgate.net/publication/342183685_Robots_or_frontline_employees_Exploring_customers%27_attributions_of_responsibility_and_stability_after_service_failure_or_success" TargetMode="External"/><Relationship Id="rId5" Type="http://schemas.openxmlformats.org/officeDocument/2006/relationships/hyperlink" Target="https://gtg.webhost.uoradea.ro/PDF/GTG-2spl-2023/gtg.482spl15-1081.pdf" TargetMode="External"/><Relationship Id="rId4" Type="http://schemas.openxmlformats.org/officeDocument/2006/relationships/hyperlink" Target="https://www.scirp.org/journal/paperinformation?paperid=139931"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www.researchgate.net/publication/381198633_Role_of_Artificial_Intelligence_in_Revenue_Management_and_Pricing_Strategies_in_Hotels" TargetMode="External"/><Relationship Id="rId3" Type="http://schemas.openxmlformats.org/officeDocument/2006/relationships/hyperlink" Target="https://bcpublication.org/index.php/FSE/article/view/6691/6477" TargetMode="External"/><Relationship Id="rId7" Type="http://schemas.openxmlformats.org/officeDocument/2006/relationships/hyperlink" Target="https://www.edrawmax.com/article/hotel-industry-pestel-analysis.html" TargetMode="External"/><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hyperlink" Target="https://link.springer.com/chapter/10.1007/978-3-031-75887-4_8" TargetMode="External"/><Relationship Id="rId5" Type="http://schemas.openxmlformats.org/officeDocument/2006/relationships/hyperlink" Target="https://tesi.luiss.it/40949/1/771094_DELFINO_FRANCESCO.pdf" TargetMode="External"/><Relationship Id="rId10" Type="http://schemas.openxmlformats.org/officeDocument/2006/relationships/hyperlink" Target="file:///C:\Users\sebia\Downloads\IMDSPaper.pdf" TargetMode="External"/><Relationship Id="rId4" Type="http://schemas.openxmlformats.org/officeDocument/2006/relationships/hyperlink" Target="https://hbr.org/2018/01/artificial-intelligence-for-the-real-world" TargetMode="External"/><Relationship Id="rId9" Type="http://schemas.openxmlformats.org/officeDocument/2006/relationships/hyperlink" Target="https://journals.sagepub.com/doi/10.1177/14413582241264619"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s://www.sciencedirect.com/science/article/abs/pii/S0950329321003189?via%3Dihub" TargetMode="External"/><Relationship Id="rId3" Type="http://schemas.openxmlformats.org/officeDocument/2006/relationships/hyperlink" Target="https://www.researchgate.net/publication/381161788_Engaging_Hotel_Employees_in_the_Era_of_Artificial_Intelligence_The_Interplay_of_Artificial_Intelligence_Awareness_Job_Insecurity_and_Technical_Self-Efficacy" TargetMode="External"/><Relationship Id="rId7" Type="http://schemas.openxmlformats.org/officeDocument/2006/relationships/hyperlink" Target="file:///C:\Users\sebia\Downloads\The_adoption_of_artificial_intelligence.pdf" TargetMode="External"/><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hyperlink" Target="https://www.researchgate.net/publication/387056243_SMART_NUDGE_MARKETING_AI-DRIVEN_BEHAVIOURAL_INTERVENTIONS_FOR_SUSTAINABLE_TOURISM" TargetMode="External"/><Relationship Id="rId5" Type="http://schemas.openxmlformats.org/officeDocument/2006/relationships/hyperlink" Target="https://stepacademic.net/ijcsr/article/view/337/136" TargetMode="External"/><Relationship Id="rId4" Type="http://schemas.openxmlformats.org/officeDocument/2006/relationships/hyperlink" Target="https://sci-hub.se/downloads/2020-05%2002/fd/10.1080@0142159X.2020.1755030.pdf"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www.freepik.com/" TargetMode="External"/><Relationship Id="rId3" Type="http://schemas.openxmlformats.org/officeDocument/2006/relationships/hyperlink" Target="https://anale.steconomiceuoradea.ro/en/wp-content/uploads/2024/11/AUOES.July_.2024.20.pdf" TargetMode="External"/><Relationship Id="rId7" Type="http://schemas.openxmlformats.org/officeDocument/2006/relationships/hyperlink" Target="https://www.diamandis.com/blog/metatrend_3_ai_human_collaboration" TargetMode="External"/><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hyperlink" Target="https://ijrpr.com/uploads/V4ISSUE9/IJRPR17277.pdf" TargetMode="External"/><Relationship Id="rId5" Type="http://schemas.openxmlformats.org/officeDocument/2006/relationships/hyperlink" Target="https://www.researchgate.net/publication/350312266" TargetMode="External"/><Relationship Id="rId4" Type="http://schemas.openxmlformats.org/officeDocument/2006/relationships/hyperlink" Target="https://www.mdpi.com/2076-3417/14/24/1182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61"/>
          <p:cNvSpPr/>
          <p:nvPr/>
        </p:nvSpPr>
        <p:spPr>
          <a:xfrm rot="10800000" flipH="1">
            <a:off x="5585667" y="305567"/>
            <a:ext cx="6246800" cy="62468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91" name="Google Shape;591;p61"/>
          <p:cNvSpPr/>
          <p:nvPr/>
        </p:nvSpPr>
        <p:spPr>
          <a:xfrm>
            <a:off x="402067" y="305633"/>
            <a:ext cx="6246800" cy="62468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2" name="Google Shape;592;p61"/>
          <p:cNvSpPr txBox="1">
            <a:spLocks noGrp="1"/>
          </p:cNvSpPr>
          <p:nvPr>
            <p:ph type="ctrTitle"/>
          </p:nvPr>
        </p:nvSpPr>
        <p:spPr>
          <a:xfrm>
            <a:off x="6623413" y="1222353"/>
            <a:ext cx="4324400" cy="3037200"/>
          </a:xfrm>
          <a:prstGeom prst="rect">
            <a:avLst/>
          </a:prstGeom>
        </p:spPr>
        <p:txBody>
          <a:bodyPr spcFirstLastPara="1" wrap="square" lIns="121900" tIns="121900" rIns="121900" bIns="121900" anchor="b" anchorCtr="0">
            <a:noAutofit/>
          </a:bodyPr>
          <a:lstStyle/>
          <a:p>
            <a:pPr lvl="0"/>
            <a:r>
              <a:rPr lang="en-GB" sz="3200" dirty="0"/>
              <a:t>The Impact of Artificial Intelligence on Guest Experience in the Hospitality Industry</a:t>
            </a:r>
            <a:endParaRPr sz="3200" b="0" dirty="0"/>
          </a:p>
        </p:txBody>
      </p:sp>
      <p:sp>
        <p:nvSpPr>
          <p:cNvPr id="593" name="Google Shape;593;p61"/>
          <p:cNvSpPr txBox="1">
            <a:spLocks noGrp="1"/>
          </p:cNvSpPr>
          <p:nvPr>
            <p:ph type="subTitle" idx="1"/>
          </p:nvPr>
        </p:nvSpPr>
        <p:spPr>
          <a:xfrm>
            <a:off x="6648867" y="4305555"/>
            <a:ext cx="4120400" cy="902800"/>
          </a:xfrm>
          <a:prstGeom prst="rect">
            <a:avLst/>
          </a:prstGeom>
        </p:spPr>
        <p:txBody>
          <a:bodyPr spcFirstLastPara="1" wrap="square" lIns="121900" tIns="121900" rIns="121900" bIns="121900" anchor="t" anchorCtr="0">
            <a:noAutofit/>
          </a:bodyPr>
          <a:lstStyle/>
          <a:p>
            <a:pPr marL="0" indent="0"/>
            <a:r>
              <a:rPr lang="en-GB" dirty="0"/>
              <a:t>Student: Popa Ion </a:t>
            </a:r>
          </a:p>
          <a:p>
            <a:pPr marL="0" indent="0"/>
            <a:r>
              <a:rPr lang="en-GB" dirty="0"/>
              <a:t>Module:BMIH6001</a:t>
            </a:r>
          </a:p>
          <a:p>
            <a:pPr marL="0" indent="0"/>
            <a:endParaRPr lang="en-GB" dirty="0"/>
          </a:p>
          <a:p>
            <a:pPr marL="0" indent="0"/>
            <a:endParaRPr lang="en-GB" dirty="0"/>
          </a:p>
          <a:p>
            <a:pPr marL="0" indent="0"/>
            <a:endParaRPr dirty="0"/>
          </a:p>
        </p:txBody>
      </p:sp>
      <p:pic>
        <p:nvPicPr>
          <p:cNvPr id="594" name="Google Shape;594;p61"/>
          <p:cNvPicPr preferRelativeResize="0"/>
          <p:nvPr/>
        </p:nvPicPr>
        <p:blipFill>
          <a:blip r:embed="rId3">
            <a:alphaModFix/>
          </a:blip>
          <a:stretch>
            <a:fillRect/>
          </a:stretch>
        </p:blipFill>
        <p:spPr>
          <a:xfrm>
            <a:off x="743056" y="566737"/>
            <a:ext cx="5673400" cy="5724460"/>
          </a:xfrm>
          <a:prstGeom prst="rect">
            <a:avLst/>
          </a:prstGeom>
          <a:noFill/>
          <a:ln>
            <a:noFill/>
          </a:ln>
        </p:spPr>
      </p:pic>
      <p:pic>
        <p:nvPicPr>
          <p:cNvPr id="595" name="Google Shape;595;p61"/>
          <p:cNvPicPr preferRelativeResize="0"/>
          <p:nvPr/>
        </p:nvPicPr>
        <p:blipFill>
          <a:blip r:embed="rId4">
            <a:alphaModFix/>
          </a:blip>
          <a:stretch>
            <a:fillRect/>
          </a:stretch>
        </p:blipFill>
        <p:spPr>
          <a:xfrm>
            <a:off x="3845489" y="-345333"/>
            <a:ext cx="3255667" cy="1972935"/>
          </a:xfrm>
          <a:prstGeom prst="rect">
            <a:avLst/>
          </a:prstGeom>
          <a:noFill/>
          <a:ln>
            <a:noFill/>
          </a:ln>
        </p:spPr>
      </p:pic>
      <p:pic>
        <p:nvPicPr>
          <p:cNvPr id="596" name="Google Shape;596;p61"/>
          <p:cNvPicPr preferRelativeResize="0"/>
          <p:nvPr/>
        </p:nvPicPr>
        <p:blipFill>
          <a:blip r:embed="rId4">
            <a:alphaModFix/>
          </a:blip>
          <a:stretch>
            <a:fillRect/>
          </a:stretch>
        </p:blipFill>
        <p:spPr>
          <a:xfrm>
            <a:off x="324089" y="4625501"/>
            <a:ext cx="3255667" cy="1972935"/>
          </a:xfrm>
          <a:prstGeom prst="rect">
            <a:avLst/>
          </a:prstGeom>
          <a:noFill/>
          <a:ln>
            <a:noFill/>
          </a:ln>
        </p:spPr>
      </p:pic>
      <p:grpSp>
        <p:nvGrpSpPr>
          <p:cNvPr id="597" name="Google Shape;597;p61"/>
          <p:cNvGrpSpPr/>
          <p:nvPr/>
        </p:nvGrpSpPr>
        <p:grpSpPr>
          <a:xfrm>
            <a:off x="4884934" y="5906300"/>
            <a:ext cx="5020100" cy="646133"/>
            <a:chOff x="198225" y="4390550"/>
            <a:chExt cx="3765075" cy="484600"/>
          </a:xfrm>
        </p:grpSpPr>
        <p:sp>
          <p:nvSpPr>
            <p:cNvPr id="598" name="Google Shape;598;p61"/>
            <p:cNvSpPr/>
            <p:nvPr/>
          </p:nvSpPr>
          <p:spPr>
            <a:xfrm>
              <a:off x="198225" y="4390550"/>
              <a:ext cx="3580525"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9" name="Google Shape;599;p61"/>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600" name="Google Shape;600;p61"/>
          <p:cNvGrpSpPr/>
          <p:nvPr/>
        </p:nvGrpSpPr>
        <p:grpSpPr>
          <a:xfrm>
            <a:off x="7621533" y="372201"/>
            <a:ext cx="4570467" cy="852500"/>
            <a:chOff x="1298650" y="3255600"/>
            <a:chExt cx="3427850" cy="639375"/>
          </a:xfrm>
        </p:grpSpPr>
        <p:sp>
          <p:nvSpPr>
            <p:cNvPr id="601" name="Google Shape;601;p61"/>
            <p:cNvSpPr/>
            <p:nvPr/>
          </p:nvSpPr>
          <p:spPr>
            <a:xfrm>
              <a:off x="1483200" y="3347875"/>
              <a:ext cx="3243300" cy="547100"/>
            </a:xfrm>
            <a:custGeom>
              <a:avLst/>
              <a:gdLst/>
              <a:ahLst/>
              <a:cxnLst/>
              <a:rect l="l" t="t" r="r" b="b"/>
              <a:pathLst>
                <a:path w="129732" h="21884" fill="none" extrusionOk="0">
                  <a:moveTo>
                    <a:pt x="129731" y="11311"/>
                  </a:moveTo>
                  <a:lnTo>
                    <a:pt x="100335" y="11311"/>
                  </a:lnTo>
                  <a:lnTo>
                    <a:pt x="89738" y="21884"/>
                  </a:lnTo>
                  <a:lnTo>
                    <a:pt x="34529" y="21884"/>
                  </a:lnTo>
                  <a:lnTo>
                    <a:pt x="12633" y="0"/>
                  </a:lnTo>
                  <a:lnTo>
                    <a:pt x="1" y="0"/>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02" name="Google Shape;602;p61"/>
            <p:cNvSpPr/>
            <p:nvPr/>
          </p:nvSpPr>
          <p:spPr>
            <a:xfrm>
              <a:off x="1298650" y="3255600"/>
              <a:ext cx="184575" cy="184850"/>
            </a:xfrm>
            <a:custGeom>
              <a:avLst/>
              <a:gdLst/>
              <a:ahLst/>
              <a:cxnLst/>
              <a:rect l="l" t="t" r="r" b="b"/>
              <a:pathLst>
                <a:path w="7383" h="7394" fill="none" extrusionOk="0">
                  <a:moveTo>
                    <a:pt x="1" y="3691"/>
                  </a:moveTo>
                  <a:cubicBezTo>
                    <a:pt x="1" y="1643"/>
                    <a:pt x="1644" y="0"/>
                    <a:pt x="3692" y="0"/>
                  </a:cubicBezTo>
                  <a:cubicBezTo>
                    <a:pt x="5728" y="0"/>
                    <a:pt x="7383" y="1643"/>
                    <a:pt x="7383" y="3691"/>
                  </a:cubicBezTo>
                  <a:cubicBezTo>
                    <a:pt x="7383" y="5727"/>
                    <a:pt x="5728" y="7382"/>
                    <a:pt x="3692" y="7382"/>
                  </a:cubicBezTo>
                  <a:cubicBezTo>
                    <a:pt x="1644" y="7394"/>
                    <a:pt x="1" y="5727"/>
                    <a:pt x="1" y="3691"/>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603" name="Google Shape;603;p61"/>
          <p:cNvGrpSpPr/>
          <p:nvPr/>
        </p:nvGrpSpPr>
        <p:grpSpPr>
          <a:xfrm rot="5400000">
            <a:off x="419464" y="988460"/>
            <a:ext cx="1162016" cy="623405"/>
            <a:chOff x="773350" y="518000"/>
            <a:chExt cx="2757950" cy="1479600"/>
          </a:xfrm>
        </p:grpSpPr>
        <p:sp>
          <p:nvSpPr>
            <p:cNvPr id="604" name="Google Shape;604;p61"/>
            <p:cNvSpPr/>
            <p:nvPr/>
          </p:nvSpPr>
          <p:spPr>
            <a:xfrm>
              <a:off x="2582700" y="518000"/>
              <a:ext cx="948600" cy="1479600"/>
            </a:xfrm>
            <a:prstGeom prst="chevron">
              <a:avLst>
                <a:gd name="adj" fmla="val 50000"/>
              </a:avLst>
            </a:prstGeom>
            <a:gradFill>
              <a:gsLst>
                <a:gs pos="0">
                  <a:srgbClr val="FFFFFF">
                    <a:alpha val="29803"/>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05" name="Google Shape;605;p61"/>
            <p:cNvSpPr/>
            <p:nvPr/>
          </p:nvSpPr>
          <p:spPr>
            <a:xfrm>
              <a:off x="1678025" y="518000"/>
              <a:ext cx="948600" cy="1479600"/>
            </a:xfrm>
            <a:prstGeom prst="chevron">
              <a:avLst>
                <a:gd name="adj" fmla="val 50000"/>
              </a:avLst>
            </a:prstGeom>
            <a:gradFill>
              <a:gsLst>
                <a:gs pos="0">
                  <a:srgbClr val="FFFFFF">
                    <a:alpha val="29803"/>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06" name="Google Shape;606;p61"/>
            <p:cNvSpPr/>
            <p:nvPr/>
          </p:nvSpPr>
          <p:spPr>
            <a:xfrm>
              <a:off x="773350" y="518000"/>
              <a:ext cx="948600" cy="1479600"/>
            </a:xfrm>
            <a:prstGeom prst="chevron">
              <a:avLst>
                <a:gd name="adj" fmla="val 50000"/>
              </a:avLst>
            </a:prstGeom>
            <a:gradFill>
              <a:gsLst>
                <a:gs pos="0">
                  <a:srgbClr val="FFFFFF">
                    <a:alpha val="29803"/>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64"/>
          <p:cNvSpPr/>
          <p:nvPr/>
        </p:nvSpPr>
        <p:spPr>
          <a:xfrm>
            <a:off x="1894901" y="1637095"/>
            <a:ext cx="946000" cy="9460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59" name="Google Shape;659;p64"/>
          <p:cNvSpPr/>
          <p:nvPr/>
        </p:nvSpPr>
        <p:spPr>
          <a:xfrm>
            <a:off x="6566433" y="3990731"/>
            <a:ext cx="946000" cy="9460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60" name="Google Shape;660;p64"/>
          <p:cNvSpPr/>
          <p:nvPr/>
        </p:nvSpPr>
        <p:spPr>
          <a:xfrm>
            <a:off x="4290324" y="3935619"/>
            <a:ext cx="946000" cy="9460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61" name="Google Shape;661;p64"/>
          <p:cNvSpPr/>
          <p:nvPr/>
        </p:nvSpPr>
        <p:spPr>
          <a:xfrm>
            <a:off x="1962633" y="3929336"/>
            <a:ext cx="946000" cy="9460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62" name="Google Shape;662;p64"/>
          <p:cNvSpPr txBox="1">
            <a:spLocks noGrp="1"/>
          </p:cNvSpPr>
          <p:nvPr>
            <p:ph type="title"/>
          </p:nvPr>
        </p:nvSpPr>
        <p:spPr>
          <a:xfrm>
            <a:off x="999361" y="2604895"/>
            <a:ext cx="2737081" cy="703600"/>
          </a:xfrm>
          <a:prstGeom prst="rect">
            <a:avLst/>
          </a:prstGeom>
        </p:spPr>
        <p:txBody>
          <a:bodyPr spcFirstLastPara="1" wrap="square" lIns="121900" tIns="121900" rIns="121900" bIns="121900" anchor="ctr" anchorCtr="0">
            <a:noAutofit/>
          </a:bodyPr>
          <a:lstStyle/>
          <a:p>
            <a:pPr lvl="0"/>
            <a:r>
              <a:rPr lang="en-GB" sz="1867" dirty="0"/>
              <a:t>Theoretical Framework</a:t>
            </a:r>
            <a:endParaRPr sz="1867" dirty="0"/>
          </a:p>
        </p:txBody>
      </p:sp>
      <p:sp>
        <p:nvSpPr>
          <p:cNvPr id="664" name="Google Shape;664;p64"/>
          <p:cNvSpPr txBox="1">
            <a:spLocks noGrp="1"/>
          </p:cNvSpPr>
          <p:nvPr>
            <p:ph type="title" idx="2"/>
          </p:nvPr>
        </p:nvSpPr>
        <p:spPr>
          <a:xfrm>
            <a:off x="3786299" y="4997835"/>
            <a:ext cx="1909283" cy="703600"/>
          </a:xfrm>
          <a:prstGeom prst="rect">
            <a:avLst/>
          </a:prstGeom>
        </p:spPr>
        <p:txBody>
          <a:bodyPr spcFirstLastPara="1" wrap="square" lIns="121900" tIns="121900" rIns="121900" bIns="121900" anchor="ctr" anchorCtr="0">
            <a:noAutofit/>
          </a:bodyPr>
          <a:lstStyle/>
          <a:p>
            <a:r>
              <a:rPr lang="en-GB" sz="1867" dirty="0"/>
              <a:t>Challenges and Risks</a:t>
            </a:r>
          </a:p>
        </p:txBody>
      </p:sp>
      <p:sp>
        <p:nvSpPr>
          <p:cNvPr id="668" name="Google Shape;668;p64"/>
          <p:cNvSpPr txBox="1">
            <a:spLocks noGrp="1"/>
          </p:cNvSpPr>
          <p:nvPr>
            <p:ph type="title" idx="6"/>
          </p:nvPr>
        </p:nvSpPr>
        <p:spPr>
          <a:xfrm>
            <a:off x="5664354" y="4988863"/>
            <a:ext cx="2737081" cy="703600"/>
          </a:xfrm>
          <a:prstGeom prst="rect">
            <a:avLst/>
          </a:prstGeom>
        </p:spPr>
        <p:txBody>
          <a:bodyPr spcFirstLastPara="1" wrap="square" lIns="121900" tIns="121900" rIns="121900" bIns="121900" anchor="ctr" anchorCtr="0">
            <a:noAutofit/>
          </a:bodyPr>
          <a:lstStyle/>
          <a:p>
            <a:pPr lvl="0"/>
            <a:r>
              <a:rPr lang="en-GB" sz="1867" dirty="0"/>
              <a:t>Conclusions</a:t>
            </a:r>
            <a:endParaRPr sz="1867" dirty="0"/>
          </a:p>
        </p:txBody>
      </p:sp>
      <p:sp>
        <p:nvSpPr>
          <p:cNvPr id="671" name="Google Shape;671;p64"/>
          <p:cNvSpPr txBox="1">
            <a:spLocks noGrp="1"/>
          </p:cNvSpPr>
          <p:nvPr>
            <p:ph type="title" idx="14"/>
          </p:nvPr>
        </p:nvSpPr>
        <p:spPr>
          <a:xfrm>
            <a:off x="1894900" y="4079117"/>
            <a:ext cx="1090800" cy="646400"/>
          </a:xfrm>
          <a:prstGeom prst="rect">
            <a:avLst/>
          </a:prstGeom>
        </p:spPr>
        <p:txBody>
          <a:bodyPr spcFirstLastPara="1" wrap="square" lIns="121900" tIns="121900" rIns="121900" bIns="121900" anchor="ctr" anchorCtr="0">
            <a:noAutofit/>
          </a:bodyPr>
          <a:lstStyle/>
          <a:p>
            <a:r>
              <a:rPr lang="en"/>
              <a:t>03</a:t>
            </a:r>
            <a:endParaRPr/>
          </a:p>
        </p:txBody>
      </p:sp>
      <p:sp>
        <p:nvSpPr>
          <p:cNvPr id="672" name="Google Shape;672;p64"/>
          <p:cNvSpPr txBox="1">
            <a:spLocks noGrp="1"/>
          </p:cNvSpPr>
          <p:nvPr>
            <p:ph type="title" idx="15"/>
          </p:nvPr>
        </p:nvSpPr>
        <p:spPr>
          <a:xfrm>
            <a:off x="4195540" y="4085400"/>
            <a:ext cx="1090800" cy="646400"/>
          </a:xfrm>
          <a:prstGeom prst="rect">
            <a:avLst/>
          </a:prstGeom>
        </p:spPr>
        <p:txBody>
          <a:bodyPr spcFirstLastPara="1" wrap="square" lIns="121900" tIns="121900" rIns="121900" bIns="121900" anchor="ctr" anchorCtr="0">
            <a:noAutofit/>
          </a:bodyPr>
          <a:lstStyle/>
          <a:p>
            <a:r>
              <a:rPr lang="en" dirty="0"/>
              <a:t>04</a:t>
            </a:r>
            <a:endParaRPr dirty="0"/>
          </a:p>
        </p:txBody>
      </p:sp>
      <p:sp>
        <p:nvSpPr>
          <p:cNvPr id="673" name="Google Shape;673;p64"/>
          <p:cNvSpPr txBox="1">
            <a:spLocks noGrp="1"/>
          </p:cNvSpPr>
          <p:nvPr>
            <p:ph type="title" idx="16"/>
          </p:nvPr>
        </p:nvSpPr>
        <p:spPr>
          <a:xfrm>
            <a:off x="6489375" y="4140512"/>
            <a:ext cx="1090800" cy="646400"/>
          </a:xfrm>
          <a:prstGeom prst="rect">
            <a:avLst/>
          </a:prstGeom>
        </p:spPr>
        <p:txBody>
          <a:bodyPr spcFirstLastPara="1" wrap="square" lIns="121900" tIns="121900" rIns="121900" bIns="121900" anchor="ctr" anchorCtr="0">
            <a:noAutofit/>
          </a:bodyPr>
          <a:lstStyle/>
          <a:p>
            <a:r>
              <a:rPr lang="en"/>
              <a:t>05</a:t>
            </a:r>
            <a:endParaRPr/>
          </a:p>
        </p:txBody>
      </p:sp>
      <p:sp>
        <p:nvSpPr>
          <p:cNvPr id="674" name="Google Shape;674;p64"/>
          <p:cNvSpPr txBox="1">
            <a:spLocks noGrp="1"/>
          </p:cNvSpPr>
          <p:nvPr>
            <p:ph type="title" idx="8"/>
          </p:nvPr>
        </p:nvSpPr>
        <p:spPr>
          <a:xfrm>
            <a:off x="960000" y="582800"/>
            <a:ext cx="10272000" cy="763600"/>
          </a:xfrm>
          <a:prstGeom prst="rect">
            <a:avLst/>
          </a:prstGeom>
        </p:spPr>
        <p:txBody>
          <a:bodyPr spcFirstLastPara="1" wrap="square" lIns="121900" tIns="121900" rIns="121900" bIns="121900" anchor="t" anchorCtr="0">
            <a:noAutofit/>
          </a:bodyPr>
          <a:lstStyle/>
          <a:p>
            <a:r>
              <a:rPr lang="en"/>
              <a:t>Table of contents</a:t>
            </a:r>
            <a:endParaRPr/>
          </a:p>
        </p:txBody>
      </p:sp>
      <p:sp>
        <p:nvSpPr>
          <p:cNvPr id="677" name="Google Shape;677;p64"/>
          <p:cNvSpPr txBox="1">
            <a:spLocks noGrp="1"/>
          </p:cNvSpPr>
          <p:nvPr>
            <p:ph type="title" idx="18"/>
          </p:nvPr>
        </p:nvSpPr>
        <p:spPr>
          <a:xfrm>
            <a:off x="1822501" y="1782379"/>
            <a:ext cx="1090800" cy="646400"/>
          </a:xfrm>
          <a:prstGeom prst="rect">
            <a:avLst/>
          </a:prstGeom>
        </p:spPr>
        <p:txBody>
          <a:bodyPr spcFirstLastPara="1" wrap="square" lIns="121900" tIns="121900" rIns="121900" bIns="121900" anchor="ctr" anchorCtr="0">
            <a:noAutofit/>
          </a:bodyPr>
          <a:lstStyle/>
          <a:p>
            <a:r>
              <a:rPr lang="en" dirty="0"/>
              <a:t>01</a:t>
            </a:r>
            <a:endParaRPr dirty="0"/>
          </a:p>
        </p:txBody>
      </p:sp>
      <p:sp>
        <p:nvSpPr>
          <p:cNvPr id="10" name="Google Shape;724;p67">
            <a:extLst>
              <a:ext uri="{FF2B5EF4-FFF2-40B4-BE49-F238E27FC236}">
                <a16:creationId xmlns:a16="http://schemas.microsoft.com/office/drawing/2014/main" id="{C3DB4201-C5B9-4B5D-28F0-0938DA6D1AB6}"/>
              </a:ext>
            </a:extLst>
          </p:cNvPr>
          <p:cNvSpPr txBox="1">
            <a:spLocks/>
          </p:cNvSpPr>
          <p:nvPr/>
        </p:nvSpPr>
        <p:spPr>
          <a:xfrm>
            <a:off x="1246397" y="4402318"/>
            <a:ext cx="2378473" cy="1837948"/>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600"/>
              <a:buFont typeface="IBM Plex Sans"/>
              <a:buNone/>
              <a:defRPr sz="50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9pPr>
          </a:lstStyle>
          <a:p>
            <a:pPr algn="ctr" defTabSz="1219170">
              <a:buClr>
                <a:srgbClr val="FFFFFF"/>
              </a:buClr>
            </a:pPr>
            <a:r>
              <a:rPr lang="en-GB" sz="1867" kern="0" dirty="0">
                <a:solidFill>
                  <a:srgbClr val="FFFFFF"/>
                </a:solidFill>
              </a:rPr>
              <a:t>Human–Technology Collaboration</a:t>
            </a:r>
          </a:p>
        </p:txBody>
      </p:sp>
      <p:sp>
        <p:nvSpPr>
          <p:cNvPr id="22" name="Google Shape;657;p64">
            <a:extLst>
              <a:ext uri="{FF2B5EF4-FFF2-40B4-BE49-F238E27FC236}">
                <a16:creationId xmlns:a16="http://schemas.microsoft.com/office/drawing/2014/main" id="{C536970F-EF36-BC51-0A11-5C48473F6F5F}"/>
              </a:ext>
            </a:extLst>
          </p:cNvPr>
          <p:cNvSpPr/>
          <p:nvPr/>
        </p:nvSpPr>
        <p:spPr>
          <a:xfrm>
            <a:off x="4167731" y="1637095"/>
            <a:ext cx="946000" cy="9460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 name="Google Shape;662;p64">
            <a:extLst>
              <a:ext uri="{FF2B5EF4-FFF2-40B4-BE49-F238E27FC236}">
                <a16:creationId xmlns:a16="http://schemas.microsoft.com/office/drawing/2014/main" id="{4CA2DC15-689B-08B9-A85E-336C409FBA35}"/>
              </a:ext>
            </a:extLst>
          </p:cNvPr>
          <p:cNvSpPr txBox="1">
            <a:spLocks/>
          </p:cNvSpPr>
          <p:nvPr/>
        </p:nvSpPr>
        <p:spPr>
          <a:xfrm>
            <a:off x="3137531" y="2576864"/>
            <a:ext cx="3006400" cy="7036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9pPr>
          </a:lstStyle>
          <a:p>
            <a:pPr defTabSz="1219170">
              <a:buClr>
                <a:srgbClr val="FFFFFF"/>
              </a:buClr>
            </a:pPr>
            <a:r>
              <a:rPr lang="en-GB" sz="1867" kern="0" dirty="0">
                <a:solidFill>
                  <a:srgbClr val="FFFFFF"/>
                </a:solidFill>
              </a:rPr>
              <a:t>Methodology</a:t>
            </a:r>
          </a:p>
        </p:txBody>
      </p:sp>
      <p:sp>
        <p:nvSpPr>
          <p:cNvPr id="24" name="Google Shape;677;p64">
            <a:extLst>
              <a:ext uri="{FF2B5EF4-FFF2-40B4-BE49-F238E27FC236}">
                <a16:creationId xmlns:a16="http://schemas.microsoft.com/office/drawing/2014/main" id="{5705DF87-DD0B-D82D-F9AF-9112775C5F43}"/>
              </a:ext>
            </a:extLst>
          </p:cNvPr>
          <p:cNvSpPr txBox="1">
            <a:spLocks/>
          </p:cNvSpPr>
          <p:nvPr/>
        </p:nvSpPr>
        <p:spPr>
          <a:xfrm>
            <a:off x="4095331" y="1782379"/>
            <a:ext cx="1090800" cy="646400"/>
          </a:xfrm>
          <a:prstGeom prst="rect">
            <a:avLst/>
          </a:prstGeom>
          <a:noFill/>
          <a:ln>
            <a:noFill/>
          </a:ln>
          <a:effectLst>
            <a:outerShdw blurRad="114300" dist="19050" dir="2760000" algn="bl" rotWithShape="0">
              <a:schemeClr val="lt1">
                <a:alpha val="50000"/>
              </a:schemeClr>
            </a:outerShdw>
          </a:effectLst>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2"/>
              </a:buClr>
              <a:buSzPts val="2500"/>
              <a:buFont typeface="IBM Plex Sans"/>
              <a:buNone/>
              <a:defRPr sz="25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9pPr>
          </a:lstStyle>
          <a:p>
            <a:pPr defTabSz="1219170">
              <a:buClr>
                <a:srgbClr val="E0A9A8"/>
              </a:buClr>
            </a:pPr>
            <a:r>
              <a:rPr lang="en" sz="3333" kern="0" dirty="0">
                <a:solidFill>
                  <a:srgbClr val="FFFFFF"/>
                </a:solidFill>
              </a:rPr>
              <a:t>01</a:t>
            </a:r>
          </a:p>
        </p:txBody>
      </p:sp>
      <p:sp>
        <p:nvSpPr>
          <p:cNvPr id="25" name="Google Shape;657;p64">
            <a:extLst>
              <a:ext uri="{FF2B5EF4-FFF2-40B4-BE49-F238E27FC236}">
                <a16:creationId xmlns:a16="http://schemas.microsoft.com/office/drawing/2014/main" id="{2A0E3882-42EF-DBF1-F80E-FCC7692682C5}"/>
              </a:ext>
            </a:extLst>
          </p:cNvPr>
          <p:cNvSpPr/>
          <p:nvPr/>
        </p:nvSpPr>
        <p:spPr>
          <a:xfrm>
            <a:off x="6566433" y="1650743"/>
            <a:ext cx="946000" cy="9460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 name="Google Shape;662;p64">
            <a:extLst>
              <a:ext uri="{FF2B5EF4-FFF2-40B4-BE49-F238E27FC236}">
                <a16:creationId xmlns:a16="http://schemas.microsoft.com/office/drawing/2014/main" id="{CA6F621E-B230-57DC-7E63-303CAB3BEC00}"/>
              </a:ext>
            </a:extLst>
          </p:cNvPr>
          <p:cNvSpPr txBox="1">
            <a:spLocks/>
          </p:cNvSpPr>
          <p:nvPr/>
        </p:nvSpPr>
        <p:spPr>
          <a:xfrm>
            <a:off x="5947156" y="2707087"/>
            <a:ext cx="2193672" cy="7036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9pPr>
          </a:lstStyle>
          <a:p>
            <a:pPr defTabSz="1219170">
              <a:buClr>
                <a:srgbClr val="FFFFFF"/>
              </a:buClr>
            </a:pPr>
            <a:r>
              <a:rPr lang="en-GB" sz="1867" kern="0" dirty="0">
                <a:solidFill>
                  <a:srgbClr val="FFFFFF"/>
                </a:solidFill>
              </a:rPr>
              <a:t>Political &amp; Economic Factors</a:t>
            </a:r>
          </a:p>
        </p:txBody>
      </p:sp>
      <p:sp>
        <p:nvSpPr>
          <p:cNvPr id="27" name="Google Shape;677;p64">
            <a:extLst>
              <a:ext uri="{FF2B5EF4-FFF2-40B4-BE49-F238E27FC236}">
                <a16:creationId xmlns:a16="http://schemas.microsoft.com/office/drawing/2014/main" id="{8CB165FA-5926-E006-A6A3-5993937FED14}"/>
              </a:ext>
            </a:extLst>
          </p:cNvPr>
          <p:cNvSpPr txBox="1">
            <a:spLocks/>
          </p:cNvSpPr>
          <p:nvPr/>
        </p:nvSpPr>
        <p:spPr>
          <a:xfrm>
            <a:off x="6494033" y="1796027"/>
            <a:ext cx="1090800" cy="646400"/>
          </a:xfrm>
          <a:prstGeom prst="rect">
            <a:avLst/>
          </a:prstGeom>
          <a:noFill/>
          <a:ln>
            <a:noFill/>
          </a:ln>
          <a:effectLst>
            <a:outerShdw blurRad="114300" dist="19050" dir="2760000" algn="bl" rotWithShape="0">
              <a:schemeClr val="lt1">
                <a:alpha val="50000"/>
              </a:schemeClr>
            </a:outerShdw>
          </a:effectLst>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2"/>
              </a:buClr>
              <a:buSzPts val="2500"/>
              <a:buFont typeface="IBM Plex Sans"/>
              <a:buNone/>
              <a:defRPr sz="25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9pPr>
          </a:lstStyle>
          <a:p>
            <a:pPr defTabSz="1219170">
              <a:buClr>
                <a:srgbClr val="E0A9A8"/>
              </a:buClr>
            </a:pPr>
            <a:r>
              <a:rPr lang="en" sz="3333" kern="0">
                <a:solidFill>
                  <a:srgbClr val="FFFFFF"/>
                </a:solidFill>
              </a:rPr>
              <a:t>01</a:t>
            </a:r>
            <a:endParaRPr lang="en" sz="3333" kern="0" dirty="0">
              <a:solidFill>
                <a:srgbClr val="FFFFFF"/>
              </a:solidFill>
            </a:endParaRPr>
          </a:p>
        </p:txBody>
      </p:sp>
      <p:sp>
        <p:nvSpPr>
          <p:cNvPr id="28" name="Google Shape;657;p64">
            <a:extLst>
              <a:ext uri="{FF2B5EF4-FFF2-40B4-BE49-F238E27FC236}">
                <a16:creationId xmlns:a16="http://schemas.microsoft.com/office/drawing/2014/main" id="{D5BF03D4-3664-8035-4AB2-BA386B674B5F}"/>
              </a:ext>
            </a:extLst>
          </p:cNvPr>
          <p:cNvSpPr/>
          <p:nvPr/>
        </p:nvSpPr>
        <p:spPr>
          <a:xfrm>
            <a:off x="8904536" y="1680997"/>
            <a:ext cx="946000" cy="9460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 name="Google Shape;662;p64">
            <a:extLst>
              <a:ext uri="{FF2B5EF4-FFF2-40B4-BE49-F238E27FC236}">
                <a16:creationId xmlns:a16="http://schemas.microsoft.com/office/drawing/2014/main" id="{3A5C18B5-D42E-0D7A-9DE8-32E4C1A384A8}"/>
              </a:ext>
            </a:extLst>
          </p:cNvPr>
          <p:cNvSpPr txBox="1">
            <a:spLocks/>
          </p:cNvSpPr>
          <p:nvPr/>
        </p:nvSpPr>
        <p:spPr>
          <a:xfrm>
            <a:off x="8050242" y="2707087"/>
            <a:ext cx="2654588" cy="7036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9pPr>
          </a:lstStyle>
          <a:p>
            <a:pPr defTabSz="1219170">
              <a:buClr>
                <a:srgbClr val="FFFFFF"/>
              </a:buClr>
            </a:pPr>
            <a:r>
              <a:rPr lang="en-GB" sz="1867" kern="0" dirty="0">
                <a:solidFill>
                  <a:srgbClr val="FFFFFF"/>
                </a:solidFill>
              </a:rPr>
              <a:t>Social &amp; Technological Factors</a:t>
            </a:r>
          </a:p>
        </p:txBody>
      </p:sp>
      <p:sp>
        <p:nvSpPr>
          <p:cNvPr id="30" name="Google Shape;677;p64">
            <a:extLst>
              <a:ext uri="{FF2B5EF4-FFF2-40B4-BE49-F238E27FC236}">
                <a16:creationId xmlns:a16="http://schemas.microsoft.com/office/drawing/2014/main" id="{B6BBC339-40E1-4E81-5C21-89A3AA9EF75D}"/>
              </a:ext>
            </a:extLst>
          </p:cNvPr>
          <p:cNvSpPr txBox="1">
            <a:spLocks/>
          </p:cNvSpPr>
          <p:nvPr/>
        </p:nvSpPr>
        <p:spPr>
          <a:xfrm>
            <a:off x="8832136" y="1826281"/>
            <a:ext cx="1090800" cy="646400"/>
          </a:xfrm>
          <a:prstGeom prst="rect">
            <a:avLst/>
          </a:prstGeom>
          <a:noFill/>
          <a:ln>
            <a:noFill/>
          </a:ln>
          <a:effectLst>
            <a:outerShdw blurRad="114300" dist="19050" dir="2760000" algn="bl" rotWithShape="0">
              <a:schemeClr val="lt1">
                <a:alpha val="50000"/>
              </a:schemeClr>
            </a:outerShdw>
          </a:effectLst>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2"/>
              </a:buClr>
              <a:buSzPts val="2500"/>
              <a:buFont typeface="IBM Plex Sans"/>
              <a:buNone/>
              <a:defRPr sz="25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9pPr>
          </a:lstStyle>
          <a:p>
            <a:pPr defTabSz="1219170">
              <a:buClr>
                <a:srgbClr val="E0A9A8"/>
              </a:buClr>
            </a:pPr>
            <a:r>
              <a:rPr lang="en" sz="3333" kern="0">
                <a:solidFill>
                  <a:srgbClr val="FFFFFF"/>
                </a:solidFill>
              </a:rPr>
              <a:t>01</a:t>
            </a:r>
            <a:endParaRPr lang="en" sz="3333" kern="0" dirty="0">
              <a:solidFill>
                <a:srgbClr val="FFFFFF"/>
              </a:solidFill>
            </a:endParaRPr>
          </a:p>
        </p:txBody>
      </p:sp>
      <p:sp>
        <p:nvSpPr>
          <p:cNvPr id="31" name="Google Shape;659;p64">
            <a:extLst>
              <a:ext uri="{FF2B5EF4-FFF2-40B4-BE49-F238E27FC236}">
                <a16:creationId xmlns:a16="http://schemas.microsoft.com/office/drawing/2014/main" id="{6B9A82FD-6BAD-AE7D-1362-69EBF4A62A3E}"/>
              </a:ext>
            </a:extLst>
          </p:cNvPr>
          <p:cNvSpPr/>
          <p:nvPr/>
        </p:nvSpPr>
        <p:spPr>
          <a:xfrm>
            <a:off x="9142667" y="3990731"/>
            <a:ext cx="946000" cy="9460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 name="Google Shape;668;p64">
            <a:extLst>
              <a:ext uri="{FF2B5EF4-FFF2-40B4-BE49-F238E27FC236}">
                <a16:creationId xmlns:a16="http://schemas.microsoft.com/office/drawing/2014/main" id="{CF1C620A-5A00-19E1-9209-52387BE1F659}"/>
              </a:ext>
            </a:extLst>
          </p:cNvPr>
          <p:cNvSpPr txBox="1">
            <a:spLocks/>
          </p:cNvSpPr>
          <p:nvPr/>
        </p:nvSpPr>
        <p:spPr>
          <a:xfrm>
            <a:off x="8242468" y="4988863"/>
            <a:ext cx="2737081" cy="7036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lt1"/>
              </a:buClr>
              <a:buSzPts val="2500"/>
              <a:buFont typeface="IBM Plex Sans"/>
              <a:buNone/>
              <a:defRPr sz="2500" b="1" i="0" u="none" strike="noStrike" cap="none">
                <a:solidFill>
                  <a:schemeClr val="lt1"/>
                </a:solidFill>
                <a:latin typeface="IBM Plex Sans"/>
                <a:ea typeface="IBM Plex Sans"/>
                <a:cs typeface="IBM Plex Sans"/>
                <a:sym typeface="IBM Plex Sans"/>
              </a:defRPr>
            </a:lvl9pPr>
          </a:lstStyle>
          <a:p>
            <a:pPr defTabSz="1219170">
              <a:buClr>
                <a:srgbClr val="FFFFFF"/>
              </a:buClr>
            </a:pPr>
            <a:r>
              <a:rPr lang="en-GB" sz="1867" kern="0" dirty="0">
                <a:solidFill>
                  <a:srgbClr val="FFFFFF"/>
                </a:solidFill>
              </a:rPr>
              <a:t>Recommendations</a:t>
            </a:r>
          </a:p>
        </p:txBody>
      </p:sp>
      <p:sp>
        <p:nvSpPr>
          <p:cNvPr id="33" name="Google Shape;673;p64">
            <a:extLst>
              <a:ext uri="{FF2B5EF4-FFF2-40B4-BE49-F238E27FC236}">
                <a16:creationId xmlns:a16="http://schemas.microsoft.com/office/drawing/2014/main" id="{243BC70A-3F09-80E7-1E0F-59C4C157EA2B}"/>
              </a:ext>
            </a:extLst>
          </p:cNvPr>
          <p:cNvSpPr txBox="1">
            <a:spLocks/>
          </p:cNvSpPr>
          <p:nvPr/>
        </p:nvSpPr>
        <p:spPr>
          <a:xfrm>
            <a:off x="9065608" y="4140512"/>
            <a:ext cx="1090800" cy="646400"/>
          </a:xfrm>
          <a:prstGeom prst="rect">
            <a:avLst/>
          </a:prstGeom>
          <a:noFill/>
          <a:ln>
            <a:noFill/>
          </a:ln>
          <a:effectLst>
            <a:outerShdw blurRad="114300" dist="19050" dir="2760000" algn="bl" rotWithShape="0">
              <a:schemeClr val="lt1">
                <a:alpha val="50000"/>
              </a:schemeClr>
            </a:outerShdw>
          </a:effectLst>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2"/>
              </a:buClr>
              <a:buSzPts val="2500"/>
              <a:buFont typeface="IBM Plex Sans"/>
              <a:buNone/>
              <a:defRPr sz="25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dk2"/>
              </a:buClr>
              <a:buSzPts val="2500"/>
              <a:buFont typeface="IBM Plex Sans"/>
              <a:buNone/>
              <a:defRPr sz="2500" b="1" i="0" u="none" strike="noStrike" cap="none">
                <a:solidFill>
                  <a:schemeClr val="dk2"/>
                </a:solidFill>
                <a:latin typeface="IBM Plex Sans"/>
                <a:ea typeface="IBM Plex Sans"/>
                <a:cs typeface="IBM Plex Sans"/>
                <a:sym typeface="IBM Plex Sans"/>
              </a:defRPr>
            </a:lvl9pPr>
          </a:lstStyle>
          <a:p>
            <a:pPr defTabSz="1219170">
              <a:buClr>
                <a:srgbClr val="E0A9A8"/>
              </a:buClr>
            </a:pPr>
            <a:r>
              <a:rPr lang="en" sz="3333" kern="0">
                <a:solidFill>
                  <a:srgbClr val="FFFFFF"/>
                </a:solidFill>
              </a:rPr>
              <a:t>05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57"/>
                                        </p:tgtEl>
                                        <p:attrNameLst>
                                          <p:attrName>style.visibility</p:attrName>
                                        </p:attrNameLst>
                                      </p:cBhvr>
                                      <p:to>
                                        <p:strVal val="visible"/>
                                      </p:to>
                                    </p:set>
                                    <p:animEffect transition="in" filter="fade">
                                      <p:cBhvr>
                                        <p:cTn id="7" dur="1000"/>
                                        <p:tgtEl>
                                          <p:spTgt spid="657"/>
                                        </p:tgtEl>
                                      </p:cBhvr>
                                    </p:animEffect>
                                  </p:childTnLst>
                                </p:cTn>
                              </p:par>
                              <p:par>
                                <p:cTn id="8" presetID="10" presetClass="entr" presetSubtype="0" fill="hold" nodeType="withEffect">
                                  <p:stCondLst>
                                    <p:cond delay="0"/>
                                  </p:stCondLst>
                                  <p:childTnLst>
                                    <p:set>
                                      <p:cBhvr>
                                        <p:cTn id="9" dur="1" fill="hold">
                                          <p:stCondLst>
                                            <p:cond delay="0"/>
                                          </p:stCondLst>
                                        </p:cTn>
                                        <p:tgtEl>
                                          <p:spTgt spid="662"/>
                                        </p:tgtEl>
                                        <p:attrNameLst>
                                          <p:attrName>style.visibility</p:attrName>
                                        </p:attrNameLst>
                                      </p:cBhvr>
                                      <p:to>
                                        <p:strVal val="visible"/>
                                      </p:to>
                                    </p:set>
                                    <p:animEffect transition="in" filter="fade">
                                      <p:cBhvr>
                                        <p:cTn id="10" dur="1000"/>
                                        <p:tgtEl>
                                          <p:spTgt spid="662"/>
                                        </p:tgtEl>
                                      </p:cBhvr>
                                    </p:animEffect>
                                  </p:childTnLst>
                                </p:cTn>
                              </p:par>
                              <p:par>
                                <p:cTn id="11" presetID="10" presetClass="entr" presetSubtype="0" fill="hold" nodeType="withEffect">
                                  <p:stCondLst>
                                    <p:cond delay="0"/>
                                  </p:stCondLst>
                                  <p:childTnLst>
                                    <p:set>
                                      <p:cBhvr>
                                        <p:cTn id="12" dur="1" fill="hold">
                                          <p:stCondLst>
                                            <p:cond delay="0"/>
                                          </p:stCondLst>
                                        </p:cTn>
                                        <p:tgtEl>
                                          <p:spTgt spid="677"/>
                                        </p:tgtEl>
                                        <p:attrNameLst>
                                          <p:attrName>style.visibility</p:attrName>
                                        </p:attrNameLst>
                                      </p:cBhvr>
                                      <p:to>
                                        <p:strVal val="visible"/>
                                      </p:to>
                                    </p:set>
                                    <p:animEffect transition="in" filter="fade">
                                      <p:cBhvr>
                                        <p:cTn id="13" dur="1000"/>
                                        <p:tgtEl>
                                          <p:spTgt spid="67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661"/>
                                        </p:tgtEl>
                                        <p:attrNameLst>
                                          <p:attrName>style.visibility</p:attrName>
                                        </p:attrNameLst>
                                      </p:cBhvr>
                                      <p:to>
                                        <p:strVal val="visible"/>
                                      </p:to>
                                    </p:set>
                                    <p:animEffect transition="in" filter="fade">
                                      <p:cBhvr>
                                        <p:cTn id="18" dur="1000"/>
                                        <p:tgtEl>
                                          <p:spTgt spid="661"/>
                                        </p:tgtEl>
                                      </p:cBhvr>
                                    </p:animEffect>
                                  </p:childTnLst>
                                </p:cTn>
                              </p:par>
                              <p:par>
                                <p:cTn id="19" presetID="10" presetClass="entr" presetSubtype="0" fill="hold" nodeType="withEffect">
                                  <p:stCondLst>
                                    <p:cond delay="0"/>
                                  </p:stCondLst>
                                  <p:childTnLst>
                                    <p:set>
                                      <p:cBhvr>
                                        <p:cTn id="20" dur="1" fill="hold">
                                          <p:stCondLst>
                                            <p:cond delay="0"/>
                                          </p:stCondLst>
                                        </p:cTn>
                                        <p:tgtEl>
                                          <p:spTgt spid="671"/>
                                        </p:tgtEl>
                                        <p:attrNameLst>
                                          <p:attrName>style.visibility</p:attrName>
                                        </p:attrNameLst>
                                      </p:cBhvr>
                                      <p:to>
                                        <p:strVal val="visible"/>
                                      </p:to>
                                    </p:set>
                                    <p:animEffect transition="in" filter="fade">
                                      <p:cBhvr>
                                        <p:cTn id="21" dur="1000"/>
                                        <p:tgtEl>
                                          <p:spTgt spid="67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60"/>
                                        </p:tgtEl>
                                        <p:attrNameLst>
                                          <p:attrName>style.visibility</p:attrName>
                                        </p:attrNameLst>
                                      </p:cBhvr>
                                      <p:to>
                                        <p:strVal val="visible"/>
                                      </p:to>
                                    </p:set>
                                    <p:animEffect transition="in" filter="fade">
                                      <p:cBhvr>
                                        <p:cTn id="26" dur="1000"/>
                                        <p:tgtEl>
                                          <p:spTgt spid="660"/>
                                        </p:tgtEl>
                                      </p:cBhvr>
                                    </p:animEffect>
                                  </p:childTnLst>
                                </p:cTn>
                              </p:par>
                              <p:par>
                                <p:cTn id="27" presetID="10" presetClass="entr" presetSubtype="0" fill="hold" nodeType="withEffect">
                                  <p:stCondLst>
                                    <p:cond delay="0"/>
                                  </p:stCondLst>
                                  <p:childTnLst>
                                    <p:set>
                                      <p:cBhvr>
                                        <p:cTn id="28" dur="1" fill="hold">
                                          <p:stCondLst>
                                            <p:cond delay="0"/>
                                          </p:stCondLst>
                                        </p:cTn>
                                        <p:tgtEl>
                                          <p:spTgt spid="664"/>
                                        </p:tgtEl>
                                        <p:attrNameLst>
                                          <p:attrName>style.visibility</p:attrName>
                                        </p:attrNameLst>
                                      </p:cBhvr>
                                      <p:to>
                                        <p:strVal val="visible"/>
                                      </p:to>
                                    </p:set>
                                    <p:animEffect transition="in" filter="fade">
                                      <p:cBhvr>
                                        <p:cTn id="29" dur="1000"/>
                                        <p:tgtEl>
                                          <p:spTgt spid="664"/>
                                        </p:tgtEl>
                                      </p:cBhvr>
                                    </p:animEffect>
                                  </p:childTnLst>
                                </p:cTn>
                              </p:par>
                              <p:par>
                                <p:cTn id="30" presetID="10" presetClass="entr" presetSubtype="0" fill="hold" nodeType="withEffect">
                                  <p:stCondLst>
                                    <p:cond delay="0"/>
                                  </p:stCondLst>
                                  <p:childTnLst>
                                    <p:set>
                                      <p:cBhvr>
                                        <p:cTn id="31" dur="1" fill="hold">
                                          <p:stCondLst>
                                            <p:cond delay="0"/>
                                          </p:stCondLst>
                                        </p:cTn>
                                        <p:tgtEl>
                                          <p:spTgt spid="672"/>
                                        </p:tgtEl>
                                        <p:attrNameLst>
                                          <p:attrName>style.visibility</p:attrName>
                                        </p:attrNameLst>
                                      </p:cBhvr>
                                      <p:to>
                                        <p:strVal val="visible"/>
                                      </p:to>
                                    </p:set>
                                    <p:animEffect transition="in" filter="fade">
                                      <p:cBhvr>
                                        <p:cTn id="32" dur="1000"/>
                                        <p:tgtEl>
                                          <p:spTgt spid="67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59"/>
                                        </p:tgtEl>
                                        <p:attrNameLst>
                                          <p:attrName>style.visibility</p:attrName>
                                        </p:attrNameLst>
                                      </p:cBhvr>
                                      <p:to>
                                        <p:strVal val="visible"/>
                                      </p:to>
                                    </p:set>
                                    <p:animEffect transition="in" filter="fade">
                                      <p:cBhvr>
                                        <p:cTn id="37" dur="1000"/>
                                        <p:tgtEl>
                                          <p:spTgt spid="659"/>
                                        </p:tgtEl>
                                      </p:cBhvr>
                                    </p:animEffect>
                                  </p:childTnLst>
                                </p:cTn>
                              </p:par>
                              <p:par>
                                <p:cTn id="38" presetID="10" presetClass="entr" presetSubtype="0" fill="hold" nodeType="withEffect">
                                  <p:stCondLst>
                                    <p:cond delay="0"/>
                                  </p:stCondLst>
                                  <p:childTnLst>
                                    <p:set>
                                      <p:cBhvr>
                                        <p:cTn id="39" dur="1" fill="hold">
                                          <p:stCondLst>
                                            <p:cond delay="0"/>
                                          </p:stCondLst>
                                        </p:cTn>
                                        <p:tgtEl>
                                          <p:spTgt spid="668"/>
                                        </p:tgtEl>
                                        <p:attrNameLst>
                                          <p:attrName>style.visibility</p:attrName>
                                        </p:attrNameLst>
                                      </p:cBhvr>
                                      <p:to>
                                        <p:strVal val="visible"/>
                                      </p:to>
                                    </p:set>
                                    <p:animEffect transition="in" filter="fade">
                                      <p:cBhvr>
                                        <p:cTn id="40" dur="1000"/>
                                        <p:tgtEl>
                                          <p:spTgt spid="668"/>
                                        </p:tgtEl>
                                      </p:cBhvr>
                                    </p:animEffect>
                                  </p:childTnLst>
                                </p:cTn>
                              </p:par>
                              <p:par>
                                <p:cTn id="41" presetID="10" presetClass="entr" presetSubtype="0" fill="hold" nodeType="withEffect">
                                  <p:stCondLst>
                                    <p:cond delay="0"/>
                                  </p:stCondLst>
                                  <p:childTnLst>
                                    <p:set>
                                      <p:cBhvr>
                                        <p:cTn id="42" dur="1" fill="hold">
                                          <p:stCondLst>
                                            <p:cond delay="0"/>
                                          </p:stCondLst>
                                        </p:cTn>
                                        <p:tgtEl>
                                          <p:spTgt spid="673"/>
                                        </p:tgtEl>
                                        <p:attrNameLst>
                                          <p:attrName>style.visibility</p:attrName>
                                        </p:attrNameLst>
                                      </p:cBhvr>
                                      <p:to>
                                        <p:strVal val="visible"/>
                                      </p:to>
                                    </p:set>
                                    <p:animEffect transition="in" filter="fade">
                                      <p:cBhvr>
                                        <p:cTn id="43" dur="1000"/>
                                        <p:tgtEl>
                                          <p:spTgt spid="67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1000"/>
                                        <p:tgtEl>
                                          <p:spTgt spid="22"/>
                                        </p:tgtEl>
                                      </p:cBhvr>
                                    </p:animEffect>
                                  </p:childTnLst>
                                </p:cTn>
                              </p:par>
                              <p:par>
                                <p:cTn id="49" presetID="10" presetClass="entr" presetSubtype="0"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childTnLst>
                                </p:cTn>
                              </p:par>
                              <p:par>
                                <p:cTn id="52" presetID="10"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childTnLst>
                                </p:cTn>
                              </p:par>
                              <p:par>
                                <p:cTn id="60" presetID="10" presetClass="entr" presetSubtype="0"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1000"/>
                                        <p:tgtEl>
                                          <p:spTgt spid="26"/>
                                        </p:tgtEl>
                                      </p:cBhvr>
                                    </p:animEffect>
                                  </p:childTnLst>
                                </p:cTn>
                              </p:par>
                              <p:par>
                                <p:cTn id="63" presetID="10" presetClass="entr" presetSubtype="0"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1000"/>
                                        <p:tgtEl>
                                          <p:spTgt spid="27"/>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fade">
                                      <p:cBhvr>
                                        <p:cTn id="70" dur="1000"/>
                                        <p:tgtEl>
                                          <p:spTgt spid="28"/>
                                        </p:tgtEl>
                                      </p:cBhvr>
                                    </p:animEffect>
                                  </p:childTnLst>
                                </p:cTn>
                              </p:par>
                              <p:par>
                                <p:cTn id="71" presetID="10" presetClass="entr" presetSubtype="0" fill="hold" nodeType="with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fade">
                                      <p:cBhvr>
                                        <p:cTn id="73" dur="1000"/>
                                        <p:tgtEl>
                                          <p:spTgt spid="29"/>
                                        </p:tgtEl>
                                      </p:cBhvr>
                                    </p:animEffect>
                                  </p:childTnLst>
                                </p:cTn>
                              </p:par>
                              <p:par>
                                <p:cTn id="74" presetID="10" presetClass="entr" presetSubtype="0"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1000"/>
                                        <p:tgtEl>
                                          <p:spTgt spid="30"/>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fade">
                                      <p:cBhvr>
                                        <p:cTn id="81" dur="1000"/>
                                        <p:tgtEl>
                                          <p:spTgt spid="31"/>
                                        </p:tgtEl>
                                      </p:cBhvr>
                                    </p:animEffect>
                                  </p:childTnLst>
                                </p:cTn>
                              </p:par>
                              <p:par>
                                <p:cTn id="82" presetID="10" presetClass="entr" presetSubtype="0" fill="hold" nodeType="with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fade">
                                      <p:cBhvr>
                                        <p:cTn id="84" dur="1000"/>
                                        <p:tgtEl>
                                          <p:spTgt spid="32"/>
                                        </p:tgtEl>
                                      </p:cBhvr>
                                    </p:animEffect>
                                  </p:childTnLst>
                                </p:cTn>
                              </p:par>
                              <p:par>
                                <p:cTn id="85" presetID="10" presetClass="entr" presetSubtype="0" fill="hold" nodeType="with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fade">
                                      <p:cBhvr>
                                        <p:cTn id="87"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87"/>
        <p:cNvGrpSpPr/>
        <p:nvPr/>
      </p:nvGrpSpPr>
      <p:grpSpPr>
        <a:xfrm>
          <a:off x="0" y="0"/>
          <a:ext cx="0" cy="0"/>
          <a:chOff x="0" y="0"/>
          <a:chExt cx="0" cy="0"/>
        </a:xfrm>
      </p:grpSpPr>
      <p:sp>
        <p:nvSpPr>
          <p:cNvPr id="688" name="Google Shape;688;p65"/>
          <p:cNvSpPr/>
          <p:nvPr/>
        </p:nvSpPr>
        <p:spPr>
          <a:xfrm>
            <a:off x="950800" y="1274333"/>
            <a:ext cx="7432000" cy="4105200"/>
          </a:xfrm>
          <a:prstGeom prst="snip2DiagRect">
            <a:avLst>
              <a:gd name="adj1" fmla="val 0"/>
              <a:gd name="adj2" fmla="val 16667"/>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89" name="Google Shape;689;p65"/>
          <p:cNvSpPr/>
          <p:nvPr/>
        </p:nvSpPr>
        <p:spPr>
          <a:xfrm>
            <a:off x="1135633" y="1459133"/>
            <a:ext cx="7432000" cy="41052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90" name="Google Shape;690;p65"/>
          <p:cNvSpPr txBox="1">
            <a:spLocks noGrp="1"/>
          </p:cNvSpPr>
          <p:nvPr>
            <p:ph type="title"/>
          </p:nvPr>
        </p:nvSpPr>
        <p:spPr>
          <a:xfrm>
            <a:off x="1606000" y="1719133"/>
            <a:ext cx="6121600" cy="1122400"/>
          </a:xfrm>
          <a:prstGeom prst="rect">
            <a:avLst/>
          </a:prstGeom>
        </p:spPr>
        <p:txBody>
          <a:bodyPr spcFirstLastPara="1" wrap="square" lIns="121900" tIns="121900" rIns="121900" bIns="121900" anchor="ctr" anchorCtr="0">
            <a:noAutofit/>
          </a:bodyPr>
          <a:lstStyle/>
          <a:p>
            <a:r>
              <a:rPr lang="en"/>
              <a:t>Introduction</a:t>
            </a:r>
            <a:endParaRPr/>
          </a:p>
        </p:txBody>
      </p:sp>
      <p:sp>
        <p:nvSpPr>
          <p:cNvPr id="691" name="Google Shape;691;p65"/>
          <p:cNvSpPr txBox="1">
            <a:spLocks noGrp="1"/>
          </p:cNvSpPr>
          <p:nvPr>
            <p:ph type="subTitle" idx="1"/>
          </p:nvPr>
        </p:nvSpPr>
        <p:spPr>
          <a:xfrm>
            <a:off x="1605999" y="2841533"/>
            <a:ext cx="6591967" cy="2093200"/>
          </a:xfrm>
          <a:prstGeom prst="rect">
            <a:avLst/>
          </a:prstGeom>
        </p:spPr>
        <p:txBody>
          <a:bodyPr spcFirstLastPara="1" wrap="square" lIns="121900" tIns="121900" rIns="121900" bIns="121900" anchor="ctr" anchorCtr="0">
            <a:noAutofit/>
          </a:bodyPr>
          <a:lstStyle/>
          <a:p>
            <a:pPr marL="0" indent="0" algn="just"/>
            <a:r>
              <a:rPr lang="en-GB" sz="1600" dirty="0"/>
              <a:t>Artificial Intelligence (AI) is one of the most transformative technologies of the 21st century, with a profound impact on the hospitality industry. In an increasingly competitive landscape where guest expectations continue to rise, hotels are seeking solutions to deliver personalised, efficient, and rapid services. AI responds to these demands through tools such as virtual assistants, smart rooms, and predictive maintenance systems, reshaping how hotel operations are managed (Delfino, 2024; Nam et al., 2021).</a:t>
            </a:r>
            <a:endParaRPr sz="1600" dirty="0"/>
          </a:p>
        </p:txBody>
      </p:sp>
      <p:grpSp>
        <p:nvGrpSpPr>
          <p:cNvPr id="692" name="Google Shape;692;p65"/>
          <p:cNvGrpSpPr/>
          <p:nvPr/>
        </p:nvGrpSpPr>
        <p:grpSpPr>
          <a:xfrm rot="5400000">
            <a:off x="555653" y="1309460"/>
            <a:ext cx="1162016" cy="623405"/>
            <a:chOff x="773350" y="518000"/>
            <a:chExt cx="2757950" cy="1479600"/>
          </a:xfrm>
        </p:grpSpPr>
        <p:sp>
          <p:nvSpPr>
            <p:cNvPr id="693" name="Google Shape;693;p65"/>
            <p:cNvSpPr/>
            <p:nvPr/>
          </p:nvSpPr>
          <p:spPr>
            <a:xfrm>
              <a:off x="2582700" y="518000"/>
              <a:ext cx="948600" cy="1479600"/>
            </a:xfrm>
            <a:prstGeom prst="chevron">
              <a:avLst>
                <a:gd name="adj" fmla="val 50000"/>
              </a:avLst>
            </a:prstGeom>
            <a:gradFill>
              <a:gsLst>
                <a:gs pos="0">
                  <a:srgbClr val="FFFFFF">
                    <a:alpha val="29803"/>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94" name="Google Shape;694;p65"/>
            <p:cNvSpPr/>
            <p:nvPr/>
          </p:nvSpPr>
          <p:spPr>
            <a:xfrm>
              <a:off x="1678025" y="518000"/>
              <a:ext cx="948600" cy="1479600"/>
            </a:xfrm>
            <a:prstGeom prst="chevron">
              <a:avLst>
                <a:gd name="adj" fmla="val 50000"/>
              </a:avLst>
            </a:prstGeom>
            <a:gradFill>
              <a:gsLst>
                <a:gs pos="0">
                  <a:srgbClr val="FFFFFF">
                    <a:alpha val="29803"/>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95" name="Google Shape;695;p65"/>
            <p:cNvSpPr/>
            <p:nvPr/>
          </p:nvSpPr>
          <p:spPr>
            <a:xfrm>
              <a:off x="773350" y="518000"/>
              <a:ext cx="948600" cy="1479600"/>
            </a:xfrm>
            <a:prstGeom prst="chevron">
              <a:avLst>
                <a:gd name="adj" fmla="val 50000"/>
              </a:avLst>
            </a:prstGeom>
            <a:gradFill>
              <a:gsLst>
                <a:gs pos="0">
                  <a:srgbClr val="FFFFFF">
                    <a:alpha val="29803"/>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2"/>
        <p:cNvGrpSpPr/>
        <p:nvPr/>
      </p:nvGrpSpPr>
      <p:grpSpPr>
        <a:xfrm>
          <a:off x="0" y="0"/>
          <a:ext cx="0" cy="0"/>
          <a:chOff x="0" y="0"/>
          <a:chExt cx="0" cy="0"/>
        </a:xfrm>
      </p:grpSpPr>
      <p:sp>
        <p:nvSpPr>
          <p:cNvPr id="723" name="Google Shape;723;p67"/>
          <p:cNvSpPr/>
          <p:nvPr/>
        </p:nvSpPr>
        <p:spPr>
          <a:xfrm>
            <a:off x="2214467" y="2513811"/>
            <a:ext cx="1830400" cy="18304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24" name="Google Shape;724;p67"/>
          <p:cNvSpPr txBox="1">
            <a:spLocks noGrp="1"/>
          </p:cNvSpPr>
          <p:nvPr>
            <p:ph type="title"/>
          </p:nvPr>
        </p:nvSpPr>
        <p:spPr>
          <a:xfrm>
            <a:off x="4396533" y="2273800"/>
            <a:ext cx="5758800" cy="2298400"/>
          </a:xfrm>
          <a:prstGeom prst="rect">
            <a:avLst/>
          </a:prstGeom>
        </p:spPr>
        <p:txBody>
          <a:bodyPr spcFirstLastPara="1" wrap="square" lIns="121900" tIns="121900" rIns="121900" bIns="121900" anchor="ctr" anchorCtr="0">
            <a:noAutofit/>
          </a:bodyPr>
          <a:lstStyle/>
          <a:p>
            <a:pPr lvl="0"/>
            <a:r>
              <a:rPr lang="en-GB" dirty="0"/>
              <a:t>Theoretical Framework</a:t>
            </a:r>
            <a:endParaRPr dirty="0"/>
          </a:p>
        </p:txBody>
      </p:sp>
      <p:sp>
        <p:nvSpPr>
          <p:cNvPr id="726" name="Google Shape;726;p67"/>
          <p:cNvSpPr txBox="1">
            <a:spLocks noGrp="1"/>
          </p:cNvSpPr>
          <p:nvPr>
            <p:ph type="title" idx="2"/>
          </p:nvPr>
        </p:nvSpPr>
        <p:spPr>
          <a:xfrm>
            <a:off x="2036667" y="2861800"/>
            <a:ext cx="2186000" cy="1122400"/>
          </a:xfrm>
          <a:prstGeom prst="rect">
            <a:avLst/>
          </a:prstGeom>
        </p:spPr>
        <p:txBody>
          <a:bodyPr spcFirstLastPara="1" wrap="square" lIns="121900" tIns="121900" rIns="121900" bIns="121900" anchor="ctr" anchorCtr="0">
            <a:noAutofit/>
          </a:bodyPr>
          <a:lstStyle/>
          <a:p>
            <a:r>
              <a:rPr lang="en"/>
              <a:t>01</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2" name="Google Shape;772;p70"/>
          <p:cNvSpPr txBox="1">
            <a:spLocks noGrp="1"/>
          </p:cNvSpPr>
          <p:nvPr>
            <p:ph type="subTitle" idx="1"/>
          </p:nvPr>
        </p:nvSpPr>
        <p:spPr>
          <a:xfrm>
            <a:off x="602225" y="1432024"/>
            <a:ext cx="4882000" cy="1108400"/>
          </a:xfrm>
          <a:prstGeom prst="rect">
            <a:avLst/>
          </a:prstGeom>
        </p:spPr>
        <p:txBody>
          <a:bodyPr spcFirstLastPara="1" wrap="square" lIns="121900" tIns="121900" rIns="121900" bIns="121900" anchor="t" anchorCtr="0">
            <a:noAutofit/>
          </a:bodyPr>
          <a:lstStyle/>
          <a:p>
            <a:pPr marL="0" indent="0"/>
            <a:r>
              <a:rPr lang="en-GB" dirty="0"/>
              <a:t>According to John McCarthy, AI is “the art and science of creating intelligent machines” (Thomas &amp; Albuquerque, 2025). Within the hospitality industry, AI is utilised to automate processes, collect guest data, and provide real-time services. The academic literature further emphasises that AI should not be viewed as a replacement for human interaction, but rather as a partner, a model of collaboration that combines machine efficiency with human empathy (Prentice et al., 2020; Davenport &amp; </a:t>
            </a:r>
            <a:r>
              <a:rPr lang="en-GB" dirty="0" err="1"/>
              <a:t>Ronanki</a:t>
            </a:r>
            <a:r>
              <a:rPr lang="en-GB" dirty="0"/>
              <a:t>, 2018).</a:t>
            </a:r>
          </a:p>
        </p:txBody>
      </p:sp>
      <p:grpSp>
        <p:nvGrpSpPr>
          <p:cNvPr id="773" name="Google Shape;773;p70"/>
          <p:cNvGrpSpPr/>
          <p:nvPr/>
        </p:nvGrpSpPr>
        <p:grpSpPr>
          <a:xfrm>
            <a:off x="267151" y="5480046"/>
            <a:ext cx="5020100" cy="646133"/>
            <a:chOff x="198225" y="4390550"/>
            <a:chExt cx="3765075" cy="484600"/>
          </a:xfrm>
        </p:grpSpPr>
        <p:sp>
          <p:nvSpPr>
            <p:cNvPr id="774" name="Google Shape;774;p70"/>
            <p:cNvSpPr/>
            <p:nvPr/>
          </p:nvSpPr>
          <p:spPr>
            <a:xfrm>
              <a:off x="198225" y="4390550"/>
              <a:ext cx="3580525"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75" name="Google Shape;775;p70"/>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776" name="Google Shape;776;p70"/>
          <p:cNvGrpSpPr/>
          <p:nvPr/>
        </p:nvGrpSpPr>
        <p:grpSpPr>
          <a:xfrm>
            <a:off x="4767817" y="865375"/>
            <a:ext cx="913385" cy="340555"/>
            <a:chOff x="4042650" y="642025"/>
            <a:chExt cx="1154625" cy="430500"/>
          </a:xfrm>
        </p:grpSpPr>
        <p:sp>
          <p:nvSpPr>
            <p:cNvPr id="777" name="Google Shape;777;p70"/>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78" name="Google Shape;778;p70"/>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779" name="Google Shape;779;p70"/>
          <p:cNvGrpSpPr/>
          <p:nvPr/>
        </p:nvGrpSpPr>
        <p:grpSpPr>
          <a:xfrm>
            <a:off x="1144641" y="5801480"/>
            <a:ext cx="1551571" cy="85264"/>
            <a:chOff x="3779200" y="1371600"/>
            <a:chExt cx="1992600" cy="109500"/>
          </a:xfrm>
        </p:grpSpPr>
        <p:sp>
          <p:nvSpPr>
            <p:cNvPr id="780" name="Google Shape;780;p70"/>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81" name="Google Shape;781;p70"/>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82" name="Google Shape;782;p70"/>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83" name="Google Shape;783;p70"/>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84" name="Google Shape;784;p70"/>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85" name="Google Shape;785;p70"/>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788" name="Google Shape;788;p70"/>
          <p:cNvSpPr/>
          <p:nvPr/>
        </p:nvSpPr>
        <p:spPr>
          <a:xfrm>
            <a:off x="5919550" y="2996524"/>
            <a:ext cx="393951" cy="340555"/>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5" name="Picture 4" descr="A handshake of two men&#10;&#10;AI-generated content may be incorrect.">
            <a:extLst>
              <a:ext uri="{FF2B5EF4-FFF2-40B4-BE49-F238E27FC236}">
                <a16:creationId xmlns:a16="http://schemas.microsoft.com/office/drawing/2014/main" id="{8D68B337-EF94-8597-D297-0A04A29DCB4F}"/>
              </a:ext>
            </a:extLst>
          </p:cNvPr>
          <p:cNvPicPr>
            <a:picLocks noChangeAspect="1"/>
          </p:cNvPicPr>
          <p:nvPr/>
        </p:nvPicPr>
        <p:blipFill>
          <a:blip r:embed="rId3"/>
          <a:stretch>
            <a:fillRect/>
          </a:stretch>
        </p:blipFill>
        <p:spPr>
          <a:xfrm>
            <a:off x="6691375" y="974395"/>
            <a:ext cx="4230800" cy="4767200"/>
          </a:xfrm>
          <a:prstGeom prst="rect">
            <a:avLst/>
          </a:prstGeom>
        </p:spPr>
      </p:pic>
      <p:sp>
        <p:nvSpPr>
          <p:cNvPr id="787" name="Google Shape;787;p70"/>
          <p:cNvSpPr/>
          <p:nvPr/>
        </p:nvSpPr>
        <p:spPr>
          <a:xfrm>
            <a:off x="7134416" y="1371608"/>
            <a:ext cx="4230800" cy="47672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 name="TextBox 7">
            <a:extLst>
              <a:ext uri="{FF2B5EF4-FFF2-40B4-BE49-F238E27FC236}">
                <a16:creationId xmlns:a16="http://schemas.microsoft.com/office/drawing/2014/main" id="{B75ED483-1039-2222-4282-240DF4886104}"/>
              </a:ext>
            </a:extLst>
          </p:cNvPr>
          <p:cNvSpPr txBox="1"/>
          <p:nvPr/>
        </p:nvSpPr>
        <p:spPr>
          <a:xfrm>
            <a:off x="8441327" y="5735017"/>
            <a:ext cx="2747715" cy="379656"/>
          </a:xfrm>
          <a:prstGeom prst="rect">
            <a:avLst/>
          </a:prstGeom>
          <a:noFill/>
        </p:spPr>
        <p:txBody>
          <a:bodyPr wrap="square">
            <a:spAutoFit/>
          </a:bodyPr>
          <a:lstStyle/>
          <a:p>
            <a:pPr algn="just" defTabSz="1219170">
              <a:buClr>
                <a:srgbClr val="000000"/>
              </a:buClr>
            </a:pPr>
            <a:r>
              <a:rPr lang="en-GB" sz="1867" kern="0" dirty="0">
                <a:solidFill>
                  <a:srgbClr val="FFFFFF"/>
                </a:solidFill>
                <a:latin typeface="Arial"/>
                <a:cs typeface="Arial"/>
                <a:sym typeface="Arial"/>
              </a:rPr>
              <a:t>(Diamandis, n.d.)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2"/>
        <p:cNvGrpSpPr/>
        <p:nvPr/>
      </p:nvGrpSpPr>
      <p:grpSpPr>
        <a:xfrm>
          <a:off x="0" y="0"/>
          <a:ext cx="0" cy="0"/>
          <a:chOff x="0" y="0"/>
          <a:chExt cx="0" cy="0"/>
        </a:xfrm>
      </p:grpSpPr>
      <p:sp>
        <p:nvSpPr>
          <p:cNvPr id="983" name="Google Shape;983;p80"/>
          <p:cNvSpPr/>
          <p:nvPr/>
        </p:nvSpPr>
        <p:spPr>
          <a:xfrm>
            <a:off x="5133400" y="1455433"/>
            <a:ext cx="1925200" cy="19252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84" name="Google Shape;984;p80"/>
          <p:cNvSpPr/>
          <p:nvPr/>
        </p:nvSpPr>
        <p:spPr>
          <a:xfrm>
            <a:off x="1132400" y="687200"/>
            <a:ext cx="9927200" cy="54836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85" name="Google Shape;985;p80"/>
          <p:cNvSpPr txBox="1">
            <a:spLocks noGrp="1"/>
          </p:cNvSpPr>
          <p:nvPr>
            <p:ph type="title"/>
          </p:nvPr>
        </p:nvSpPr>
        <p:spPr>
          <a:xfrm>
            <a:off x="2995800" y="3319567"/>
            <a:ext cx="6200400" cy="1329200"/>
          </a:xfrm>
          <a:prstGeom prst="rect">
            <a:avLst/>
          </a:prstGeom>
        </p:spPr>
        <p:txBody>
          <a:bodyPr spcFirstLastPara="1" wrap="square" lIns="121900" tIns="121900" rIns="121900" bIns="121900" anchor="b" anchorCtr="0">
            <a:noAutofit/>
          </a:bodyPr>
          <a:lstStyle/>
          <a:p>
            <a:pPr lvl="0"/>
            <a:r>
              <a:rPr lang="en-GB" dirty="0"/>
              <a:t>Methodology</a:t>
            </a:r>
            <a:endParaRPr dirty="0"/>
          </a:p>
        </p:txBody>
      </p:sp>
      <p:sp>
        <p:nvSpPr>
          <p:cNvPr id="986" name="Google Shape;986;p80"/>
          <p:cNvSpPr txBox="1">
            <a:spLocks noGrp="1"/>
          </p:cNvSpPr>
          <p:nvPr>
            <p:ph type="title" idx="2"/>
          </p:nvPr>
        </p:nvSpPr>
        <p:spPr>
          <a:xfrm>
            <a:off x="5003000" y="1856817"/>
            <a:ext cx="2186000" cy="1122400"/>
          </a:xfrm>
          <a:prstGeom prst="rect">
            <a:avLst/>
          </a:prstGeom>
        </p:spPr>
        <p:txBody>
          <a:bodyPr spcFirstLastPara="1" wrap="square" lIns="121900" tIns="121900" rIns="121900" bIns="121900" anchor="ctr" anchorCtr="0">
            <a:noAutofit/>
          </a:bodyPr>
          <a:lstStyle/>
          <a:p>
            <a:r>
              <a:rPr lang="en"/>
              <a:t>02</a:t>
            </a:r>
            <a:endParaRPr/>
          </a:p>
        </p:txBody>
      </p:sp>
      <p:grpSp>
        <p:nvGrpSpPr>
          <p:cNvPr id="988" name="Google Shape;988;p80"/>
          <p:cNvGrpSpPr/>
          <p:nvPr/>
        </p:nvGrpSpPr>
        <p:grpSpPr>
          <a:xfrm rot="5400000">
            <a:off x="10542656" y="5354767"/>
            <a:ext cx="1546789" cy="85264"/>
            <a:chOff x="3779200" y="1371600"/>
            <a:chExt cx="1992600" cy="109500"/>
          </a:xfrm>
        </p:grpSpPr>
        <p:sp>
          <p:nvSpPr>
            <p:cNvPr id="989" name="Google Shape;989;p80"/>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0" name="Google Shape;990;p80"/>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1" name="Google Shape;991;p80"/>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2" name="Google Shape;992;p80"/>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3" name="Google Shape;993;p80"/>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4" name="Google Shape;994;p80"/>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995" name="Google Shape;995;p80"/>
          <p:cNvGrpSpPr/>
          <p:nvPr/>
        </p:nvGrpSpPr>
        <p:grpSpPr>
          <a:xfrm rot="5400000">
            <a:off x="102556" y="1417967"/>
            <a:ext cx="1546789" cy="85264"/>
            <a:chOff x="3779200" y="1371600"/>
            <a:chExt cx="1992600" cy="109500"/>
          </a:xfrm>
        </p:grpSpPr>
        <p:sp>
          <p:nvSpPr>
            <p:cNvPr id="996" name="Google Shape;996;p80"/>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7" name="Google Shape;997;p80"/>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8" name="Google Shape;998;p80"/>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9" name="Google Shape;999;p80"/>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0" name="Google Shape;1000;p80"/>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1" name="Google Shape;1001;p80"/>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002" name="Google Shape;1002;p80"/>
          <p:cNvGrpSpPr/>
          <p:nvPr/>
        </p:nvGrpSpPr>
        <p:grpSpPr>
          <a:xfrm>
            <a:off x="8650267" y="1204417"/>
            <a:ext cx="1539500" cy="1352200"/>
            <a:chOff x="6487700" y="903313"/>
            <a:chExt cx="1154625" cy="1014150"/>
          </a:xfrm>
        </p:grpSpPr>
        <p:grpSp>
          <p:nvGrpSpPr>
            <p:cNvPr id="1003" name="Google Shape;1003;p80"/>
            <p:cNvGrpSpPr/>
            <p:nvPr/>
          </p:nvGrpSpPr>
          <p:grpSpPr>
            <a:xfrm flipH="1">
              <a:off x="6487700" y="1486963"/>
              <a:ext cx="1154625" cy="430500"/>
              <a:chOff x="4042650" y="642025"/>
              <a:chExt cx="1154625" cy="430500"/>
            </a:xfrm>
          </p:grpSpPr>
          <p:sp>
            <p:nvSpPr>
              <p:cNvPr id="1004" name="Google Shape;1004;p80"/>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5" name="Google Shape;1005;p80"/>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006" name="Google Shape;1006;p80"/>
            <p:cNvSpPr/>
            <p:nvPr/>
          </p:nvSpPr>
          <p:spPr>
            <a:xfrm flipH="1">
              <a:off x="7144325" y="903313"/>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007" name="Google Shape;1007;p80"/>
          <p:cNvGrpSpPr/>
          <p:nvPr/>
        </p:nvGrpSpPr>
        <p:grpSpPr>
          <a:xfrm rot="-5400000" flipH="1">
            <a:off x="367990" y="2154647"/>
            <a:ext cx="3460137" cy="526781"/>
            <a:chOff x="779906" y="4390560"/>
            <a:chExt cx="3183394" cy="484590"/>
          </a:xfrm>
        </p:grpSpPr>
        <p:sp>
          <p:nvSpPr>
            <p:cNvPr id="1008" name="Google Shape;1008;p80"/>
            <p:cNvSpPr/>
            <p:nvPr/>
          </p:nvSpPr>
          <p:spPr>
            <a:xfrm>
              <a:off x="779906" y="4390560"/>
              <a:ext cx="2998690"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9" name="Google Shape;1009;p80"/>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83"/>
                                        </p:tgtEl>
                                        <p:attrNameLst>
                                          <p:attrName>style.visibility</p:attrName>
                                        </p:attrNameLst>
                                      </p:cBhvr>
                                      <p:to>
                                        <p:strVal val="visible"/>
                                      </p:to>
                                    </p:set>
                                    <p:animEffect transition="in" filter="fade">
                                      <p:cBhvr>
                                        <p:cTn id="7" dur="1000"/>
                                        <p:tgtEl>
                                          <p:spTgt spid="983"/>
                                        </p:tgtEl>
                                      </p:cBhvr>
                                    </p:animEffect>
                                  </p:childTnLst>
                                </p:cTn>
                              </p:par>
                              <p:par>
                                <p:cTn id="8" presetID="10" presetClass="entr" presetSubtype="0" fill="hold" nodeType="withEffect">
                                  <p:stCondLst>
                                    <p:cond delay="0"/>
                                  </p:stCondLst>
                                  <p:childTnLst>
                                    <p:set>
                                      <p:cBhvr>
                                        <p:cTn id="9" dur="1" fill="hold">
                                          <p:stCondLst>
                                            <p:cond delay="0"/>
                                          </p:stCondLst>
                                        </p:cTn>
                                        <p:tgtEl>
                                          <p:spTgt spid="986"/>
                                        </p:tgtEl>
                                        <p:attrNameLst>
                                          <p:attrName>style.visibility</p:attrName>
                                        </p:attrNameLst>
                                      </p:cBhvr>
                                      <p:to>
                                        <p:strVal val="visible"/>
                                      </p:to>
                                    </p:set>
                                    <p:animEffect transition="in" filter="fade">
                                      <p:cBhvr>
                                        <p:cTn id="10" dur="1000"/>
                                        <p:tgtEl>
                                          <p:spTgt spid="986"/>
                                        </p:tgtEl>
                                      </p:cBhvr>
                                    </p:animEffect>
                                  </p:childTnLst>
                                </p:cTn>
                              </p:par>
                              <p:par>
                                <p:cTn id="11" presetID="10" presetClass="entr" presetSubtype="0" fill="hold" nodeType="withEffect">
                                  <p:stCondLst>
                                    <p:cond delay="0"/>
                                  </p:stCondLst>
                                  <p:childTnLst>
                                    <p:set>
                                      <p:cBhvr>
                                        <p:cTn id="12" dur="1" fill="hold">
                                          <p:stCondLst>
                                            <p:cond delay="0"/>
                                          </p:stCondLst>
                                        </p:cTn>
                                        <p:tgtEl>
                                          <p:spTgt spid="985"/>
                                        </p:tgtEl>
                                        <p:attrNameLst>
                                          <p:attrName>style.visibility</p:attrName>
                                        </p:attrNameLst>
                                      </p:cBhvr>
                                      <p:to>
                                        <p:strVal val="visible"/>
                                      </p:to>
                                    </p:set>
                                    <p:animEffect transition="in" filter="fade">
                                      <p:cBhvr>
                                        <p:cTn id="13" dur="1000"/>
                                        <p:tgtEl>
                                          <p:spTgt spid="98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84"/>
                                        </p:tgtEl>
                                        <p:attrNameLst>
                                          <p:attrName>style.visibility</p:attrName>
                                        </p:attrNameLst>
                                      </p:cBhvr>
                                      <p:to>
                                        <p:strVal val="visible"/>
                                      </p:to>
                                    </p:set>
                                    <p:animEffect transition="in" filter="fade">
                                      <p:cBhvr>
                                        <p:cTn id="18" dur="1000"/>
                                        <p:tgtEl>
                                          <p:spTgt spid="98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1" fill="hold" nodeType="clickEffect">
                                  <p:stCondLst>
                                    <p:cond delay="0"/>
                                  </p:stCondLst>
                                  <p:childTnLst>
                                    <p:set>
                                      <p:cBhvr>
                                        <p:cTn id="22" dur="1" fill="hold">
                                          <p:stCondLst>
                                            <p:cond delay="0"/>
                                          </p:stCondLst>
                                        </p:cTn>
                                        <p:tgtEl>
                                          <p:spTgt spid="1007"/>
                                        </p:tgtEl>
                                        <p:attrNameLst>
                                          <p:attrName>style.visibility</p:attrName>
                                        </p:attrNameLst>
                                      </p:cBhvr>
                                      <p:to>
                                        <p:strVal val="visible"/>
                                      </p:to>
                                    </p:set>
                                    <p:anim calcmode="lin" valueType="num">
                                      <p:cBhvr additive="base">
                                        <p:cTn id="23" dur="1000"/>
                                        <p:tgtEl>
                                          <p:spTgt spid="1007"/>
                                        </p:tgtEl>
                                        <p:attrNameLst>
                                          <p:attrName>ppt_y</p:attrName>
                                        </p:attrNameLst>
                                      </p:cBhvr>
                                      <p:tavLst>
                                        <p:tav tm="0">
                                          <p:val>
                                            <p:strVal val="#ppt_y-1"/>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1002"/>
                                        </p:tgtEl>
                                        <p:attrNameLst>
                                          <p:attrName>style.visibility</p:attrName>
                                        </p:attrNameLst>
                                      </p:cBhvr>
                                      <p:to>
                                        <p:strVal val="visible"/>
                                      </p:to>
                                    </p:set>
                                    <p:anim calcmode="lin" valueType="num">
                                      <p:cBhvr additive="base">
                                        <p:cTn id="26" dur="1000"/>
                                        <p:tgtEl>
                                          <p:spTgt spid="10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92"/>
        <p:cNvGrpSpPr/>
        <p:nvPr/>
      </p:nvGrpSpPr>
      <p:grpSpPr>
        <a:xfrm>
          <a:off x="0" y="0"/>
          <a:ext cx="0" cy="0"/>
          <a:chOff x="0" y="0"/>
          <a:chExt cx="0" cy="0"/>
        </a:xfrm>
      </p:grpSpPr>
      <p:pic>
        <p:nvPicPr>
          <p:cNvPr id="793" name="Google Shape;793;p71"/>
          <p:cNvPicPr preferRelativeResize="0">
            <a:picLocks noGrp="1"/>
          </p:cNvPicPr>
          <p:nvPr>
            <p:ph type="pic" idx="2"/>
          </p:nvPr>
        </p:nvPicPr>
        <p:blipFill rotWithShape="1">
          <a:blip r:embed="rId3">
            <a:alphaModFix/>
          </a:blip>
          <a:srcRect t="1456" b="1456"/>
          <a:stretch/>
        </p:blipFill>
        <p:spPr>
          <a:xfrm>
            <a:off x="0" y="0"/>
            <a:ext cx="5084000" cy="6858000"/>
          </a:xfrm>
          <a:prstGeom prst="snip2DiagRect">
            <a:avLst>
              <a:gd name="adj1" fmla="val 0"/>
              <a:gd name="adj2" fmla="val 16667"/>
            </a:avLst>
          </a:prstGeom>
        </p:spPr>
      </p:pic>
      <p:sp>
        <p:nvSpPr>
          <p:cNvPr id="794" name="Google Shape;794;p71"/>
          <p:cNvSpPr/>
          <p:nvPr/>
        </p:nvSpPr>
        <p:spPr>
          <a:xfrm>
            <a:off x="275167" y="203000"/>
            <a:ext cx="5024800" cy="64520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96" name="Google Shape;796;p71"/>
          <p:cNvSpPr txBox="1">
            <a:spLocks noGrp="1"/>
          </p:cNvSpPr>
          <p:nvPr>
            <p:ph type="subTitle" idx="1"/>
          </p:nvPr>
        </p:nvSpPr>
        <p:spPr>
          <a:xfrm>
            <a:off x="5894864" y="2229348"/>
            <a:ext cx="5841611" cy="1532000"/>
          </a:xfrm>
          <a:prstGeom prst="rect">
            <a:avLst/>
          </a:prstGeom>
        </p:spPr>
        <p:txBody>
          <a:bodyPr spcFirstLastPara="1" wrap="square" lIns="121900" tIns="121900" rIns="121900" bIns="121900" anchor="t" anchorCtr="0">
            <a:noAutofit/>
          </a:bodyPr>
          <a:lstStyle/>
          <a:p>
            <a:pPr marL="0" indent="0" algn="just"/>
            <a:r>
              <a:rPr lang="en-GB" dirty="0"/>
              <a:t>This study employed a qualitative desk research approach, focusing on academic articles, industry reports, and case studies. Thematic analysis (Kiger &amp; </a:t>
            </a:r>
            <a:r>
              <a:rPr lang="en-GB" dirty="0" err="1"/>
              <a:t>Varpio</a:t>
            </a:r>
            <a:r>
              <a:rPr lang="en-GB" dirty="0"/>
              <a:t>, 2020) was used to identify recurring themes, including service personalisation, human–AI collaboration, and customer perceptions of AI. This approach was selected due to the exploratory nature of the topic and the complexity of the relationship between technology and the human factor (Given, 2022; Limna, 2022).</a:t>
            </a:r>
            <a:endParaRPr dirty="0"/>
          </a:p>
        </p:txBody>
      </p:sp>
      <p:grpSp>
        <p:nvGrpSpPr>
          <p:cNvPr id="797" name="Google Shape;797;p71"/>
          <p:cNvGrpSpPr/>
          <p:nvPr/>
        </p:nvGrpSpPr>
        <p:grpSpPr>
          <a:xfrm flipH="1">
            <a:off x="5894865" y="1468280"/>
            <a:ext cx="1539500" cy="574000"/>
            <a:chOff x="4042650" y="642025"/>
            <a:chExt cx="1154625" cy="430500"/>
          </a:xfrm>
        </p:grpSpPr>
        <p:sp>
          <p:nvSpPr>
            <p:cNvPr id="798" name="Google Shape;798;p71"/>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99" name="Google Shape;799;p71"/>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800" name="Google Shape;800;p71"/>
          <p:cNvGrpSpPr/>
          <p:nvPr/>
        </p:nvGrpSpPr>
        <p:grpSpPr>
          <a:xfrm>
            <a:off x="8815669" y="5472358"/>
            <a:ext cx="3465328" cy="646365"/>
            <a:chOff x="1298650" y="3255600"/>
            <a:chExt cx="3427850" cy="639375"/>
          </a:xfrm>
        </p:grpSpPr>
        <p:sp>
          <p:nvSpPr>
            <p:cNvPr id="801" name="Google Shape;801;p71"/>
            <p:cNvSpPr/>
            <p:nvPr/>
          </p:nvSpPr>
          <p:spPr>
            <a:xfrm>
              <a:off x="1483200" y="3347875"/>
              <a:ext cx="3243300" cy="547100"/>
            </a:xfrm>
            <a:custGeom>
              <a:avLst/>
              <a:gdLst/>
              <a:ahLst/>
              <a:cxnLst/>
              <a:rect l="l" t="t" r="r" b="b"/>
              <a:pathLst>
                <a:path w="129732" h="21884" fill="none" extrusionOk="0">
                  <a:moveTo>
                    <a:pt x="129731" y="11311"/>
                  </a:moveTo>
                  <a:lnTo>
                    <a:pt x="100335" y="11311"/>
                  </a:lnTo>
                  <a:lnTo>
                    <a:pt x="89738" y="21884"/>
                  </a:lnTo>
                  <a:lnTo>
                    <a:pt x="34529" y="21884"/>
                  </a:lnTo>
                  <a:lnTo>
                    <a:pt x="12633" y="0"/>
                  </a:lnTo>
                  <a:lnTo>
                    <a:pt x="1" y="0"/>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02" name="Google Shape;802;p71"/>
            <p:cNvSpPr/>
            <p:nvPr/>
          </p:nvSpPr>
          <p:spPr>
            <a:xfrm>
              <a:off x="1298650" y="3255600"/>
              <a:ext cx="184575" cy="184850"/>
            </a:xfrm>
            <a:custGeom>
              <a:avLst/>
              <a:gdLst/>
              <a:ahLst/>
              <a:cxnLst/>
              <a:rect l="l" t="t" r="r" b="b"/>
              <a:pathLst>
                <a:path w="7383" h="7394" fill="none" extrusionOk="0">
                  <a:moveTo>
                    <a:pt x="1" y="3691"/>
                  </a:moveTo>
                  <a:cubicBezTo>
                    <a:pt x="1" y="1643"/>
                    <a:pt x="1644" y="0"/>
                    <a:pt x="3692" y="0"/>
                  </a:cubicBezTo>
                  <a:cubicBezTo>
                    <a:pt x="5728" y="0"/>
                    <a:pt x="7383" y="1643"/>
                    <a:pt x="7383" y="3691"/>
                  </a:cubicBezTo>
                  <a:cubicBezTo>
                    <a:pt x="7383" y="5727"/>
                    <a:pt x="5728" y="7382"/>
                    <a:pt x="3692" y="7382"/>
                  </a:cubicBezTo>
                  <a:cubicBezTo>
                    <a:pt x="1644" y="7394"/>
                    <a:pt x="1" y="5727"/>
                    <a:pt x="1" y="3691"/>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96"/>
                                        </p:tgtEl>
                                        <p:attrNameLst>
                                          <p:attrName>style.visibility</p:attrName>
                                        </p:attrNameLst>
                                      </p:cBhvr>
                                      <p:to>
                                        <p:strVal val="visible"/>
                                      </p:to>
                                    </p:set>
                                    <p:anim calcmode="lin" valueType="num">
                                      <p:cBhvr additive="base">
                                        <p:cTn id="7" dur="1000"/>
                                        <p:tgtEl>
                                          <p:spTgt spid="796"/>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797"/>
                                        </p:tgtEl>
                                        <p:attrNameLst>
                                          <p:attrName>style.visibility</p:attrName>
                                        </p:attrNameLst>
                                      </p:cBhvr>
                                      <p:to>
                                        <p:strVal val="visible"/>
                                      </p:to>
                                    </p:set>
                                    <p:anim calcmode="lin" valueType="num">
                                      <p:cBhvr additive="base">
                                        <p:cTn id="12" dur="1000"/>
                                        <p:tgtEl>
                                          <p:spTgt spid="797"/>
                                        </p:tgtEl>
                                        <p:attrNameLst>
                                          <p:attrName>ppt_x</p:attrName>
                                        </p:attrNameLst>
                                      </p:cBhvr>
                                      <p:tavLst>
                                        <p:tav tm="0">
                                          <p:val>
                                            <p:strVal val="#ppt_x+1"/>
                                          </p:val>
                                        </p:tav>
                                        <p:tav tm="100000">
                                          <p:val>
                                            <p:strVal val="#ppt_x"/>
                                          </p:val>
                                        </p:tav>
                                      </p:tavLst>
                                    </p:anim>
                                  </p:childTnLst>
                                </p:cTn>
                              </p:par>
                              <p:par>
                                <p:cTn id="13" presetID="2" presetClass="entr" presetSubtype="2" fill="hold" nodeType="withEffect">
                                  <p:stCondLst>
                                    <p:cond delay="0"/>
                                  </p:stCondLst>
                                  <p:childTnLst>
                                    <p:set>
                                      <p:cBhvr>
                                        <p:cTn id="14" dur="1" fill="hold">
                                          <p:stCondLst>
                                            <p:cond delay="0"/>
                                          </p:stCondLst>
                                        </p:cTn>
                                        <p:tgtEl>
                                          <p:spTgt spid="800"/>
                                        </p:tgtEl>
                                        <p:attrNameLst>
                                          <p:attrName>style.visibility</p:attrName>
                                        </p:attrNameLst>
                                      </p:cBhvr>
                                      <p:to>
                                        <p:strVal val="visible"/>
                                      </p:to>
                                    </p:set>
                                    <p:anim calcmode="lin" valueType="num">
                                      <p:cBhvr additive="base">
                                        <p:cTn id="15" dur="1000"/>
                                        <p:tgtEl>
                                          <p:spTgt spid="80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22">
          <a:extLst>
            <a:ext uri="{FF2B5EF4-FFF2-40B4-BE49-F238E27FC236}">
              <a16:creationId xmlns:a16="http://schemas.microsoft.com/office/drawing/2014/main" id="{37DBBA72-6842-B7B0-2C99-57FDE54B6802}"/>
            </a:ext>
          </a:extLst>
        </p:cNvPr>
        <p:cNvGrpSpPr/>
        <p:nvPr/>
      </p:nvGrpSpPr>
      <p:grpSpPr>
        <a:xfrm>
          <a:off x="0" y="0"/>
          <a:ext cx="0" cy="0"/>
          <a:chOff x="0" y="0"/>
          <a:chExt cx="0" cy="0"/>
        </a:xfrm>
      </p:grpSpPr>
      <p:sp>
        <p:nvSpPr>
          <p:cNvPr id="723" name="Google Shape;723;p67">
            <a:extLst>
              <a:ext uri="{FF2B5EF4-FFF2-40B4-BE49-F238E27FC236}">
                <a16:creationId xmlns:a16="http://schemas.microsoft.com/office/drawing/2014/main" id="{017D6AC6-77AF-52D0-FBAB-7531CF1A9836}"/>
              </a:ext>
            </a:extLst>
          </p:cNvPr>
          <p:cNvSpPr/>
          <p:nvPr/>
        </p:nvSpPr>
        <p:spPr>
          <a:xfrm>
            <a:off x="2214467" y="2513811"/>
            <a:ext cx="1830400" cy="18304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24" name="Google Shape;724;p67">
            <a:extLst>
              <a:ext uri="{FF2B5EF4-FFF2-40B4-BE49-F238E27FC236}">
                <a16:creationId xmlns:a16="http://schemas.microsoft.com/office/drawing/2014/main" id="{F6226AE6-F8DC-93F4-C6BD-F04790F63781}"/>
              </a:ext>
            </a:extLst>
          </p:cNvPr>
          <p:cNvSpPr txBox="1">
            <a:spLocks noGrp="1"/>
          </p:cNvSpPr>
          <p:nvPr>
            <p:ph type="title"/>
          </p:nvPr>
        </p:nvSpPr>
        <p:spPr>
          <a:xfrm>
            <a:off x="4396533" y="2273800"/>
            <a:ext cx="5758800" cy="2298400"/>
          </a:xfrm>
          <a:prstGeom prst="rect">
            <a:avLst/>
          </a:prstGeom>
        </p:spPr>
        <p:txBody>
          <a:bodyPr spcFirstLastPara="1" wrap="square" lIns="121900" tIns="121900" rIns="121900" bIns="121900" anchor="ctr" anchorCtr="0">
            <a:noAutofit/>
          </a:bodyPr>
          <a:lstStyle/>
          <a:p>
            <a:pPr lvl="0"/>
            <a:r>
              <a:rPr lang="en-GB" dirty="0"/>
              <a:t>PEST Analysis </a:t>
            </a:r>
            <a:endParaRPr dirty="0"/>
          </a:p>
        </p:txBody>
      </p:sp>
      <p:sp>
        <p:nvSpPr>
          <p:cNvPr id="726" name="Google Shape;726;p67">
            <a:extLst>
              <a:ext uri="{FF2B5EF4-FFF2-40B4-BE49-F238E27FC236}">
                <a16:creationId xmlns:a16="http://schemas.microsoft.com/office/drawing/2014/main" id="{1FB48AD7-651C-D90F-CCC7-BD34171CBB1C}"/>
              </a:ext>
            </a:extLst>
          </p:cNvPr>
          <p:cNvSpPr txBox="1">
            <a:spLocks noGrp="1"/>
          </p:cNvSpPr>
          <p:nvPr>
            <p:ph type="title" idx="2"/>
          </p:nvPr>
        </p:nvSpPr>
        <p:spPr>
          <a:xfrm>
            <a:off x="2036667" y="2861800"/>
            <a:ext cx="2186000" cy="1122400"/>
          </a:xfrm>
          <a:prstGeom prst="rect">
            <a:avLst/>
          </a:prstGeom>
        </p:spPr>
        <p:txBody>
          <a:bodyPr spcFirstLastPara="1" wrap="square" lIns="121900" tIns="121900" rIns="121900" bIns="121900" anchor="ctr" anchorCtr="0">
            <a:noAutofit/>
          </a:bodyPr>
          <a:lstStyle/>
          <a:p>
            <a:r>
              <a:rPr lang="en" dirty="0"/>
              <a:t>03</a:t>
            </a:r>
            <a:endParaRPr dirty="0"/>
          </a:p>
        </p:txBody>
      </p:sp>
      <p:sp>
        <p:nvSpPr>
          <p:cNvPr id="2" name="Google Shape;724;p67">
            <a:extLst>
              <a:ext uri="{FF2B5EF4-FFF2-40B4-BE49-F238E27FC236}">
                <a16:creationId xmlns:a16="http://schemas.microsoft.com/office/drawing/2014/main" id="{89FBB654-A6B8-08D6-80A5-E386712C62CE}"/>
              </a:ext>
            </a:extLst>
          </p:cNvPr>
          <p:cNvSpPr txBox="1">
            <a:spLocks/>
          </p:cNvSpPr>
          <p:nvPr/>
        </p:nvSpPr>
        <p:spPr>
          <a:xfrm>
            <a:off x="4396533" y="3727559"/>
            <a:ext cx="5758800" cy="22984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600"/>
              <a:buFont typeface="IBM Plex Sans"/>
              <a:buNone/>
              <a:defRPr sz="50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9pPr>
          </a:lstStyle>
          <a:p>
            <a:pPr defTabSz="1219170">
              <a:buClr>
                <a:srgbClr val="FFFFFF"/>
              </a:buClr>
            </a:pPr>
            <a:r>
              <a:rPr lang="en-GB" sz="3200" kern="0" dirty="0">
                <a:solidFill>
                  <a:srgbClr val="FFFFFF"/>
                </a:solidFill>
              </a:rPr>
              <a:t>Political &amp; Economic Factors</a:t>
            </a:r>
          </a:p>
        </p:txBody>
      </p:sp>
    </p:spTree>
    <p:extLst>
      <p:ext uri="{BB962C8B-B14F-4D97-AF65-F5344CB8AC3E}">
        <p14:creationId xmlns:p14="http://schemas.microsoft.com/office/powerpoint/2010/main" val="2881024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66"/>
        <p:cNvGrpSpPr/>
        <p:nvPr/>
      </p:nvGrpSpPr>
      <p:grpSpPr>
        <a:xfrm>
          <a:off x="0" y="0"/>
          <a:ext cx="0" cy="0"/>
          <a:chOff x="0" y="0"/>
          <a:chExt cx="0" cy="0"/>
        </a:xfrm>
      </p:grpSpPr>
      <p:pic>
        <p:nvPicPr>
          <p:cNvPr id="11" name="Picture Placeholder 10" descr="A hand holding a graph&#10;&#10;AI-generated content may be incorrect.">
            <a:extLst>
              <a:ext uri="{FF2B5EF4-FFF2-40B4-BE49-F238E27FC236}">
                <a16:creationId xmlns:a16="http://schemas.microsoft.com/office/drawing/2014/main" id="{6E669437-1F80-543D-986E-0AF3F14EBC79}"/>
              </a:ext>
            </a:extLst>
          </p:cNvPr>
          <p:cNvPicPr>
            <a:picLocks noGrp="1" noChangeAspect="1"/>
          </p:cNvPicPr>
          <p:nvPr>
            <p:ph type="pic" idx="2"/>
          </p:nvPr>
        </p:nvPicPr>
        <p:blipFill>
          <a:blip r:embed="rId3"/>
          <a:srcRect l="15360" r="15360"/>
          <a:stretch>
            <a:fillRect/>
          </a:stretch>
        </p:blipFill>
        <p:spPr>
          <a:xfrm>
            <a:off x="6477001" y="1272118"/>
            <a:ext cx="5185833" cy="5185833"/>
          </a:xfrm>
        </p:spPr>
      </p:pic>
      <p:sp>
        <p:nvSpPr>
          <p:cNvPr id="967" name="Google Shape;967;p79"/>
          <p:cNvSpPr/>
          <p:nvPr/>
        </p:nvSpPr>
        <p:spPr>
          <a:xfrm>
            <a:off x="367818" y="1501933"/>
            <a:ext cx="5821967" cy="3818800"/>
          </a:xfrm>
          <a:prstGeom prst="snip2DiagRect">
            <a:avLst>
              <a:gd name="adj1" fmla="val 0"/>
              <a:gd name="adj2" fmla="val 22249"/>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69" name="Google Shape;969;p79"/>
          <p:cNvSpPr txBox="1">
            <a:spLocks noGrp="1"/>
          </p:cNvSpPr>
          <p:nvPr>
            <p:ph type="subTitle" idx="1"/>
          </p:nvPr>
        </p:nvSpPr>
        <p:spPr>
          <a:xfrm>
            <a:off x="723353" y="1668589"/>
            <a:ext cx="4991567" cy="1375600"/>
          </a:xfrm>
          <a:prstGeom prst="rect">
            <a:avLst/>
          </a:prstGeom>
        </p:spPr>
        <p:txBody>
          <a:bodyPr spcFirstLastPara="1" wrap="square" lIns="121900" tIns="121900" rIns="121900" bIns="121900" anchor="t" anchorCtr="0">
            <a:noAutofit/>
          </a:bodyPr>
          <a:lstStyle/>
          <a:p>
            <a:pPr marL="0" indent="0" algn="just"/>
            <a:r>
              <a:rPr lang="en-GB" dirty="0"/>
              <a:t>Economically, AI enhances operational efficiency and revenue growth through tools like revenue management systems and predictive maintenance. For instance, </a:t>
            </a:r>
            <a:r>
              <a:rPr lang="en-GB" dirty="0" err="1"/>
              <a:t>Gatera</a:t>
            </a:r>
            <a:r>
              <a:rPr lang="en-GB" dirty="0"/>
              <a:t> (2024) illustrates how AI enables dynamic pricing adjustments based on demand or local events. Additionally, automation reduces reliance on human labour for repetitive tasks, though it requires significant upfront investment (Chen &amp; Zhang, 2024).</a:t>
            </a:r>
            <a:endParaRPr dirty="0"/>
          </a:p>
        </p:txBody>
      </p:sp>
      <p:grpSp>
        <p:nvGrpSpPr>
          <p:cNvPr id="970" name="Google Shape;970;p79"/>
          <p:cNvGrpSpPr/>
          <p:nvPr/>
        </p:nvGrpSpPr>
        <p:grpSpPr>
          <a:xfrm>
            <a:off x="2726775" y="5811367"/>
            <a:ext cx="1040533" cy="477200"/>
            <a:chOff x="4598506" y="471425"/>
            <a:chExt cx="780400" cy="357900"/>
          </a:xfrm>
        </p:grpSpPr>
        <p:sp>
          <p:nvSpPr>
            <p:cNvPr id="971" name="Google Shape;971;p79"/>
            <p:cNvSpPr/>
            <p:nvPr/>
          </p:nvSpPr>
          <p:spPr>
            <a:xfrm rot="5400000">
              <a:off x="5038106" y="488525"/>
              <a:ext cx="357900" cy="3237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72" name="Google Shape;972;p79"/>
            <p:cNvSpPr/>
            <p:nvPr/>
          </p:nvSpPr>
          <p:spPr>
            <a:xfrm rot="5400000">
              <a:off x="4581406" y="488525"/>
              <a:ext cx="357900" cy="3237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973" name="Google Shape;973;p79"/>
          <p:cNvGrpSpPr/>
          <p:nvPr/>
        </p:nvGrpSpPr>
        <p:grpSpPr>
          <a:xfrm>
            <a:off x="723352" y="561756"/>
            <a:ext cx="4138920" cy="548889"/>
            <a:chOff x="592131" y="714783"/>
            <a:chExt cx="3104190" cy="411667"/>
          </a:xfrm>
        </p:grpSpPr>
        <p:grpSp>
          <p:nvGrpSpPr>
            <p:cNvPr id="974" name="Google Shape;974;p79"/>
            <p:cNvGrpSpPr/>
            <p:nvPr/>
          </p:nvGrpSpPr>
          <p:grpSpPr>
            <a:xfrm rot="10800000" flipH="1">
              <a:off x="915813" y="714783"/>
              <a:ext cx="2780508" cy="357877"/>
              <a:chOff x="198225" y="4390550"/>
              <a:chExt cx="3765075" cy="484600"/>
            </a:xfrm>
          </p:grpSpPr>
          <p:sp>
            <p:nvSpPr>
              <p:cNvPr id="975" name="Google Shape;975;p79"/>
              <p:cNvSpPr/>
              <p:nvPr/>
            </p:nvSpPr>
            <p:spPr>
              <a:xfrm>
                <a:off x="198225" y="4390550"/>
                <a:ext cx="3580525"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76" name="Google Shape;976;p79"/>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977" name="Google Shape;977;p79"/>
            <p:cNvSpPr/>
            <p:nvPr/>
          </p:nvSpPr>
          <p:spPr>
            <a:xfrm rot="5400000">
              <a:off x="575031" y="785650"/>
              <a:ext cx="357900" cy="3237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3" name="TextBox 12">
            <a:extLst>
              <a:ext uri="{FF2B5EF4-FFF2-40B4-BE49-F238E27FC236}">
                <a16:creationId xmlns:a16="http://schemas.microsoft.com/office/drawing/2014/main" id="{E62E8B7E-5F3D-CA28-39F8-109D5D50F33F}"/>
              </a:ext>
            </a:extLst>
          </p:cNvPr>
          <p:cNvSpPr txBox="1"/>
          <p:nvPr/>
        </p:nvSpPr>
        <p:spPr>
          <a:xfrm>
            <a:off x="6363171" y="861748"/>
            <a:ext cx="6585184" cy="379656"/>
          </a:xfrm>
          <a:prstGeom prst="rect">
            <a:avLst/>
          </a:prstGeom>
          <a:noFill/>
        </p:spPr>
        <p:txBody>
          <a:bodyPr wrap="square">
            <a:spAutoFit/>
          </a:bodyPr>
          <a:lstStyle/>
          <a:p>
            <a:pPr algn="just" defTabSz="1219170">
              <a:buClr>
                <a:srgbClr val="000000"/>
              </a:buClr>
            </a:pPr>
            <a:r>
              <a:rPr lang="en-GB" sz="1867" kern="0" dirty="0">
                <a:solidFill>
                  <a:srgbClr val="FFFFFF"/>
                </a:solidFill>
                <a:latin typeface="Arial"/>
                <a:cs typeface="Arial"/>
                <a:sym typeface="Arial"/>
              </a:rPr>
              <a:t>(</a:t>
            </a:r>
            <a:r>
              <a:rPr lang="en-GB" sz="1867" kern="0" dirty="0" err="1">
                <a:solidFill>
                  <a:srgbClr val="FFFFFF"/>
                </a:solidFill>
                <a:latin typeface="Arial"/>
                <a:cs typeface="Arial"/>
                <a:sym typeface="Arial"/>
              </a:rPr>
              <a:t>Freepik</a:t>
            </a:r>
            <a:r>
              <a:rPr lang="en-GB" sz="1867" kern="0" dirty="0">
                <a:solidFill>
                  <a:srgbClr val="FFFFFF"/>
                </a:solidFill>
                <a:latin typeface="Arial"/>
                <a:cs typeface="Arial"/>
                <a:sym typeface="Arial"/>
              </a:rPr>
              <a:t>, n.d.)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69"/>
                                        </p:tgtEl>
                                        <p:attrNameLst>
                                          <p:attrName>style.visibility</p:attrName>
                                        </p:attrNameLst>
                                      </p:cBhvr>
                                      <p:to>
                                        <p:strVal val="visible"/>
                                      </p:to>
                                    </p:set>
                                    <p:anim calcmode="lin" valueType="num">
                                      <p:cBhvr additive="base">
                                        <p:cTn id="7" dur="1000"/>
                                        <p:tgtEl>
                                          <p:spTgt spid="969"/>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973"/>
                                        </p:tgtEl>
                                        <p:attrNameLst>
                                          <p:attrName>style.visibility</p:attrName>
                                        </p:attrNameLst>
                                      </p:cBhvr>
                                      <p:to>
                                        <p:strVal val="visible"/>
                                      </p:to>
                                    </p:set>
                                    <p:anim calcmode="lin" valueType="num">
                                      <p:cBhvr additive="base">
                                        <p:cTn id="12" dur="1000"/>
                                        <p:tgtEl>
                                          <p:spTgt spid="973"/>
                                        </p:tgtEl>
                                        <p:attrNameLst>
                                          <p:attrName>ppt_x</p:attrName>
                                        </p:attrNameLst>
                                      </p:cBhvr>
                                      <p:tavLst>
                                        <p:tav tm="0">
                                          <p:val>
                                            <p:strVal val="#ppt_x-1"/>
                                          </p:val>
                                        </p:tav>
                                        <p:tav tm="100000">
                                          <p:val>
                                            <p:strVal val="#ppt_x"/>
                                          </p:val>
                                        </p:tav>
                                      </p:tavLst>
                                    </p:anim>
                                  </p:childTnLst>
                                </p:cTn>
                              </p:par>
                              <p:par>
                                <p:cTn id="13" presetID="2" presetClass="entr" presetSubtype="4" fill="hold" nodeType="withEffect">
                                  <p:stCondLst>
                                    <p:cond delay="0"/>
                                  </p:stCondLst>
                                  <p:childTnLst>
                                    <p:set>
                                      <p:cBhvr>
                                        <p:cTn id="14" dur="1" fill="hold">
                                          <p:stCondLst>
                                            <p:cond delay="0"/>
                                          </p:stCondLst>
                                        </p:cTn>
                                        <p:tgtEl>
                                          <p:spTgt spid="970"/>
                                        </p:tgtEl>
                                        <p:attrNameLst>
                                          <p:attrName>style.visibility</p:attrName>
                                        </p:attrNameLst>
                                      </p:cBhvr>
                                      <p:to>
                                        <p:strVal val="visible"/>
                                      </p:to>
                                    </p:set>
                                    <p:anim calcmode="lin" valueType="num">
                                      <p:cBhvr additive="base">
                                        <p:cTn id="15" dur="1000"/>
                                        <p:tgtEl>
                                          <p:spTgt spid="9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82">
          <a:extLst>
            <a:ext uri="{FF2B5EF4-FFF2-40B4-BE49-F238E27FC236}">
              <a16:creationId xmlns:a16="http://schemas.microsoft.com/office/drawing/2014/main" id="{FDF1780E-39D4-F885-3331-FFEF85E86529}"/>
            </a:ext>
          </a:extLst>
        </p:cNvPr>
        <p:cNvGrpSpPr/>
        <p:nvPr/>
      </p:nvGrpSpPr>
      <p:grpSpPr>
        <a:xfrm>
          <a:off x="0" y="0"/>
          <a:ext cx="0" cy="0"/>
          <a:chOff x="0" y="0"/>
          <a:chExt cx="0" cy="0"/>
        </a:xfrm>
      </p:grpSpPr>
      <p:sp>
        <p:nvSpPr>
          <p:cNvPr id="983" name="Google Shape;983;p80">
            <a:extLst>
              <a:ext uri="{FF2B5EF4-FFF2-40B4-BE49-F238E27FC236}">
                <a16:creationId xmlns:a16="http://schemas.microsoft.com/office/drawing/2014/main" id="{993AABFB-D71C-9F19-CD6C-8ED87AE92BF1}"/>
              </a:ext>
            </a:extLst>
          </p:cNvPr>
          <p:cNvSpPr/>
          <p:nvPr/>
        </p:nvSpPr>
        <p:spPr>
          <a:xfrm>
            <a:off x="5133400" y="1455433"/>
            <a:ext cx="1925200" cy="19252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84" name="Google Shape;984;p80">
            <a:extLst>
              <a:ext uri="{FF2B5EF4-FFF2-40B4-BE49-F238E27FC236}">
                <a16:creationId xmlns:a16="http://schemas.microsoft.com/office/drawing/2014/main" id="{907273A2-6619-2940-277A-1CC5C2FA4984}"/>
              </a:ext>
            </a:extLst>
          </p:cNvPr>
          <p:cNvSpPr/>
          <p:nvPr/>
        </p:nvSpPr>
        <p:spPr>
          <a:xfrm>
            <a:off x="1132400" y="687200"/>
            <a:ext cx="9927200" cy="54836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85" name="Google Shape;985;p80">
            <a:extLst>
              <a:ext uri="{FF2B5EF4-FFF2-40B4-BE49-F238E27FC236}">
                <a16:creationId xmlns:a16="http://schemas.microsoft.com/office/drawing/2014/main" id="{BEAABD7D-BB68-D857-58A6-ED0BD77C8B3A}"/>
              </a:ext>
            </a:extLst>
          </p:cNvPr>
          <p:cNvSpPr txBox="1">
            <a:spLocks noGrp="1"/>
          </p:cNvSpPr>
          <p:nvPr>
            <p:ph type="title"/>
          </p:nvPr>
        </p:nvSpPr>
        <p:spPr>
          <a:xfrm>
            <a:off x="1590155" y="2984565"/>
            <a:ext cx="9011691" cy="1316819"/>
          </a:xfrm>
          <a:prstGeom prst="rect">
            <a:avLst/>
          </a:prstGeom>
        </p:spPr>
        <p:txBody>
          <a:bodyPr spcFirstLastPara="1" wrap="square" lIns="121900" tIns="121900" rIns="121900" bIns="121900" anchor="b" anchorCtr="0">
            <a:noAutofit/>
          </a:bodyPr>
          <a:lstStyle/>
          <a:p>
            <a:pPr lvl="0"/>
            <a:r>
              <a:rPr lang="en-GB" sz="5333" dirty="0"/>
              <a:t>PEST Analysis</a:t>
            </a:r>
            <a:endParaRPr sz="5333" dirty="0"/>
          </a:p>
        </p:txBody>
      </p:sp>
      <p:sp>
        <p:nvSpPr>
          <p:cNvPr id="986" name="Google Shape;986;p80">
            <a:extLst>
              <a:ext uri="{FF2B5EF4-FFF2-40B4-BE49-F238E27FC236}">
                <a16:creationId xmlns:a16="http://schemas.microsoft.com/office/drawing/2014/main" id="{4AB39C96-5AF5-3B25-4F83-699922F9D78F}"/>
              </a:ext>
            </a:extLst>
          </p:cNvPr>
          <p:cNvSpPr txBox="1">
            <a:spLocks noGrp="1"/>
          </p:cNvSpPr>
          <p:nvPr>
            <p:ph type="title" idx="2"/>
          </p:nvPr>
        </p:nvSpPr>
        <p:spPr>
          <a:xfrm>
            <a:off x="5003000" y="1856817"/>
            <a:ext cx="2186000" cy="1122400"/>
          </a:xfrm>
          <a:prstGeom prst="rect">
            <a:avLst/>
          </a:prstGeom>
        </p:spPr>
        <p:txBody>
          <a:bodyPr spcFirstLastPara="1" wrap="square" lIns="121900" tIns="121900" rIns="121900" bIns="121900" anchor="ctr" anchorCtr="0">
            <a:noAutofit/>
          </a:bodyPr>
          <a:lstStyle/>
          <a:p>
            <a:r>
              <a:rPr lang="en" dirty="0"/>
              <a:t>04</a:t>
            </a:r>
            <a:endParaRPr dirty="0"/>
          </a:p>
        </p:txBody>
      </p:sp>
      <p:grpSp>
        <p:nvGrpSpPr>
          <p:cNvPr id="988" name="Google Shape;988;p80">
            <a:extLst>
              <a:ext uri="{FF2B5EF4-FFF2-40B4-BE49-F238E27FC236}">
                <a16:creationId xmlns:a16="http://schemas.microsoft.com/office/drawing/2014/main" id="{537E8AE5-28BB-4B23-FEC0-130D45CE93CF}"/>
              </a:ext>
            </a:extLst>
          </p:cNvPr>
          <p:cNvGrpSpPr/>
          <p:nvPr/>
        </p:nvGrpSpPr>
        <p:grpSpPr>
          <a:xfrm rot="5400000">
            <a:off x="10542656" y="5354767"/>
            <a:ext cx="1546789" cy="85264"/>
            <a:chOff x="3779200" y="1371600"/>
            <a:chExt cx="1992600" cy="109500"/>
          </a:xfrm>
        </p:grpSpPr>
        <p:sp>
          <p:nvSpPr>
            <p:cNvPr id="989" name="Google Shape;989;p80">
              <a:extLst>
                <a:ext uri="{FF2B5EF4-FFF2-40B4-BE49-F238E27FC236}">
                  <a16:creationId xmlns:a16="http://schemas.microsoft.com/office/drawing/2014/main" id="{475E48B4-1FA6-8F27-5A90-02F61D01645D}"/>
                </a:ext>
              </a:extLst>
            </p:cNvPr>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0" name="Google Shape;990;p80">
              <a:extLst>
                <a:ext uri="{FF2B5EF4-FFF2-40B4-BE49-F238E27FC236}">
                  <a16:creationId xmlns:a16="http://schemas.microsoft.com/office/drawing/2014/main" id="{CF13AF6A-7C68-6606-B4C9-4ED4D6CB283C}"/>
                </a:ext>
              </a:extLst>
            </p:cNvPr>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1" name="Google Shape;991;p80">
              <a:extLst>
                <a:ext uri="{FF2B5EF4-FFF2-40B4-BE49-F238E27FC236}">
                  <a16:creationId xmlns:a16="http://schemas.microsoft.com/office/drawing/2014/main" id="{0A9577CE-A185-D0F9-715D-DD5B4483D8B8}"/>
                </a:ext>
              </a:extLst>
            </p:cNvPr>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2" name="Google Shape;992;p80">
              <a:extLst>
                <a:ext uri="{FF2B5EF4-FFF2-40B4-BE49-F238E27FC236}">
                  <a16:creationId xmlns:a16="http://schemas.microsoft.com/office/drawing/2014/main" id="{1A377166-3ADF-9F20-D411-9F46CC11AA45}"/>
                </a:ext>
              </a:extLst>
            </p:cNvPr>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3" name="Google Shape;993;p80">
              <a:extLst>
                <a:ext uri="{FF2B5EF4-FFF2-40B4-BE49-F238E27FC236}">
                  <a16:creationId xmlns:a16="http://schemas.microsoft.com/office/drawing/2014/main" id="{F3312262-8D84-81EE-205D-BA0549D0C832}"/>
                </a:ext>
              </a:extLst>
            </p:cNvPr>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4" name="Google Shape;994;p80">
              <a:extLst>
                <a:ext uri="{FF2B5EF4-FFF2-40B4-BE49-F238E27FC236}">
                  <a16:creationId xmlns:a16="http://schemas.microsoft.com/office/drawing/2014/main" id="{26855735-BF8A-F783-BE1D-E057F7BD0D6A}"/>
                </a:ext>
              </a:extLst>
            </p:cNvPr>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995" name="Google Shape;995;p80">
            <a:extLst>
              <a:ext uri="{FF2B5EF4-FFF2-40B4-BE49-F238E27FC236}">
                <a16:creationId xmlns:a16="http://schemas.microsoft.com/office/drawing/2014/main" id="{3B488F50-35B2-D574-A34D-87559F89FFB0}"/>
              </a:ext>
            </a:extLst>
          </p:cNvPr>
          <p:cNvGrpSpPr/>
          <p:nvPr/>
        </p:nvGrpSpPr>
        <p:grpSpPr>
          <a:xfrm rot="5400000">
            <a:off x="102556" y="1417967"/>
            <a:ext cx="1546789" cy="85264"/>
            <a:chOff x="3779200" y="1371600"/>
            <a:chExt cx="1992600" cy="109500"/>
          </a:xfrm>
        </p:grpSpPr>
        <p:sp>
          <p:nvSpPr>
            <p:cNvPr id="996" name="Google Shape;996;p80">
              <a:extLst>
                <a:ext uri="{FF2B5EF4-FFF2-40B4-BE49-F238E27FC236}">
                  <a16:creationId xmlns:a16="http://schemas.microsoft.com/office/drawing/2014/main" id="{6140726C-3050-6532-D96E-663DD83FB897}"/>
                </a:ext>
              </a:extLst>
            </p:cNvPr>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7" name="Google Shape;997;p80">
              <a:extLst>
                <a:ext uri="{FF2B5EF4-FFF2-40B4-BE49-F238E27FC236}">
                  <a16:creationId xmlns:a16="http://schemas.microsoft.com/office/drawing/2014/main" id="{52FC37E5-F3AB-68B2-2880-7EC9AE834A3A}"/>
                </a:ext>
              </a:extLst>
            </p:cNvPr>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8" name="Google Shape;998;p80">
              <a:extLst>
                <a:ext uri="{FF2B5EF4-FFF2-40B4-BE49-F238E27FC236}">
                  <a16:creationId xmlns:a16="http://schemas.microsoft.com/office/drawing/2014/main" id="{2D1FE643-8613-A641-3E59-948276897BD8}"/>
                </a:ext>
              </a:extLst>
            </p:cNvPr>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9" name="Google Shape;999;p80">
              <a:extLst>
                <a:ext uri="{FF2B5EF4-FFF2-40B4-BE49-F238E27FC236}">
                  <a16:creationId xmlns:a16="http://schemas.microsoft.com/office/drawing/2014/main" id="{F3619973-A551-723D-5131-59D07781DB90}"/>
                </a:ext>
              </a:extLst>
            </p:cNvPr>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0" name="Google Shape;1000;p80">
              <a:extLst>
                <a:ext uri="{FF2B5EF4-FFF2-40B4-BE49-F238E27FC236}">
                  <a16:creationId xmlns:a16="http://schemas.microsoft.com/office/drawing/2014/main" id="{DA9E2054-B7BF-73ED-DA56-8F4726BAEDB1}"/>
                </a:ext>
              </a:extLst>
            </p:cNvPr>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1" name="Google Shape;1001;p80">
              <a:extLst>
                <a:ext uri="{FF2B5EF4-FFF2-40B4-BE49-F238E27FC236}">
                  <a16:creationId xmlns:a16="http://schemas.microsoft.com/office/drawing/2014/main" id="{E84242BE-3B25-B9C0-B043-10D196C44815}"/>
                </a:ext>
              </a:extLst>
            </p:cNvPr>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002" name="Google Shape;1002;p80">
            <a:extLst>
              <a:ext uri="{FF2B5EF4-FFF2-40B4-BE49-F238E27FC236}">
                <a16:creationId xmlns:a16="http://schemas.microsoft.com/office/drawing/2014/main" id="{0400484B-E39B-5CC3-5BFD-3B1CADA46496}"/>
              </a:ext>
            </a:extLst>
          </p:cNvPr>
          <p:cNvGrpSpPr/>
          <p:nvPr/>
        </p:nvGrpSpPr>
        <p:grpSpPr>
          <a:xfrm>
            <a:off x="8650267" y="1204417"/>
            <a:ext cx="1539500" cy="1352200"/>
            <a:chOff x="6487700" y="903313"/>
            <a:chExt cx="1154625" cy="1014150"/>
          </a:xfrm>
        </p:grpSpPr>
        <p:grpSp>
          <p:nvGrpSpPr>
            <p:cNvPr id="1003" name="Google Shape;1003;p80">
              <a:extLst>
                <a:ext uri="{FF2B5EF4-FFF2-40B4-BE49-F238E27FC236}">
                  <a16:creationId xmlns:a16="http://schemas.microsoft.com/office/drawing/2014/main" id="{8ED05B2D-EDEA-225B-3C2B-A4FBE1CE1AE4}"/>
                </a:ext>
              </a:extLst>
            </p:cNvPr>
            <p:cNvGrpSpPr/>
            <p:nvPr/>
          </p:nvGrpSpPr>
          <p:grpSpPr>
            <a:xfrm flipH="1">
              <a:off x="6487700" y="1486963"/>
              <a:ext cx="1154625" cy="430500"/>
              <a:chOff x="4042650" y="642025"/>
              <a:chExt cx="1154625" cy="430500"/>
            </a:xfrm>
          </p:grpSpPr>
          <p:sp>
            <p:nvSpPr>
              <p:cNvPr id="1004" name="Google Shape;1004;p80">
                <a:extLst>
                  <a:ext uri="{FF2B5EF4-FFF2-40B4-BE49-F238E27FC236}">
                    <a16:creationId xmlns:a16="http://schemas.microsoft.com/office/drawing/2014/main" id="{E608D417-2185-2940-4815-A0C7FFEB7027}"/>
                  </a:ext>
                </a:extLst>
              </p:cNvPr>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5" name="Google Shape;1005;p80">
                <a:extLst>
                  <a:ext uri="{FF2B5EF4-FFF2-40B4-BE49-F238E27FC236}">
                    <a16:creationId xmlns:a16="http://schemas.microsoft.com/office/drawing/2014/main" id="{24023E14-B290-922A-37BB-8AF8D8C40E8B}"/>
                  </a:ext>
                </a:extLst>
              </p:cNvPr>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006" name="Google Shape;1006;p80">
              <a:extLst>
                <a:ext uri="{FF2B5EF4-FFF2-40B4-BE49-F238E27FC236}">
                  <a16:creationId xmlns:a16="http://schemas.microsoft.com/office/drawing/2014/main" id="{B772470E-4CD1-D05B-0B68-0C5B04E16F9F}"/>
                </a:ext>
              </a:extLst>
            </p:cNvPr>
            <p:cNvSpPr/>
            <p:nvPr/>
          </p:nvSpPr>
          <p:spPr>
            <a:xfrm flipH="1">
              <a:off x="7144325" y="903313"/>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007" name="Google Shape;1007;p80">
            <a:extLst>
              <a:ext uri="{FF2B5EF4-FFF2-40B4-BE49-F238E27FC236}">
                <a16:creationId xmlns:a16="http://schemas.microsoft.com/office/drawing/2014/main" id="{9EDCC653-49C1-72BB-20DA-011828A47619}"/>
              </a:ext>
            </a:extLst>
          </p:cNvPr>
          <p:cNvGrpSpPr/>
          <p:nvPr/>
        </p:nvGrpSpPr>
        <p:grpSpPr>
          <a:xfrm rot="-5400000" flipH="1">
            <a:off x="367990" y="2154647"/>
            <a:ext cx="3460137" cy="526781"/>
            <a:chOff x="779906" y="4390560"/>
            <a:chExt cx="3183394" cy="484590"/>
          </a:xfrm>
        </p:grpSpPr>
        <p:sp>
          <p:nvSpPr>
            <p:cNvPr id="1008" name="Google Shape;1008;p80">
              <a:extLst>
                <a:ext uri="{FF2B5EF4-FFF2-40B4-BE49-F238E27FC236}">
                  <a16:creationId xmlns:a16="http://schemas.microsoft.com/office/drawing/2014/main" id="{D0789151-3B95-0568-500E-D4E34FF46F69}"/>
                </a:ext>
              </a:extLst>
            </p:cNvPr>
            <p:cNvSpPr/>
            <p:nvPr/>
          </p:nvSpPr>
          <p:spPr>
            <a:xfrm>
              <a:off x="779906" y="4390560"/>
              <a:ext cx="2998690"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9" name="Google Shape;1009;p80">
              <a:extLst>
                <a:ext uri="{FF2B5EF4-FFF2-40B4-BE49-F238E27FC236}">
                  <a16:creationId xmlns:a16="http://schemas.microsoft.com/office/drawing/2014/main" id="{E39077EC-69D8-A937-BBB4-01BCD9AF9906}"/>
                </a:ext>
              </a:extLst>
            </p:cNvPr>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2" name="Google Shape;985;p80">
            <a:extLst>
              <a:ext uri="{FF2B5EF4-FFF2-40B4-BE49-F238E27FC236}">
                <a16:creationId xmlns:a16="http://schemas.microsoft.com/office/drawing/2014/main" id="{3629B406-3C2C-07DA-7A24-B44B62F36243}"/>
              </a:ext>
            </a:extLst>
          </p:cNvPr>
          <p:cNvSpPr txBox="1">
            <a:spLocks/>
          </p:cNvSpPr>
          <p:nvPr/>
        </p:nvSpPr>
        <p:spPr>
          <a:xfrm>
            <a:off x="1590155" y="3616225"/>
            <a:ext cx="9011691" cy="1316819"/>
          </a:xfrm>
          <a:prstGeom prst="rect">
            <a:avLst/>
          </a:prstGeom>
          <a:noFill/>
          <a:ln>
            <a:noFill/>
          </a:ln>
        </p:spPr>
        <p:txBody>
          <a:bodyPr spcFirstLastPara="1" wrap="square" lIns="121900" tIns="121900" rIns="121900" bIns="121900"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600"/>
              <a:buFont typeface="IBM Plex Sans"/>
              <a:buNone/>
              <a:defRPr sz="5000" b="1" i="0" u="none" strike="noStrike" cap="none">
                <a:solidFill>
                  <a:schemeClr val="lt1"/>
                </a:solidFill>
                <a:latin typeface="IBM Plex Sans"/>
                <a:ea typeface="IBM Plex Sans"/>
                <a:cs typeface="IBM Plex Sans"/>
                <a:sym typeface="IBM Plex Sans"/>
              </a:defRPr>
            </a:lvl1pPr>
            <a:lvl2pPr marR="0" lvl="1"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2pPr>
            <a:lvl3pPr marR="0" lvl="2"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3pPr>
            <a:lvl4pPr marR="0" lvl="3"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4pPr>
            <a:lvl5pPr marR="0" lvl="4"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5pPr>
            <a:lvl6pPr marR="0" lvl="5"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6pPr>
            <a:lvl7pPr marR="0" lvl="6"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7pPr>
            <a:lvl8pPr marR="0" lvl="7"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8pPr>
            <a:lvl9pPr marR="0" lvl="8" algn="ctr" rtl="0">
              <a:lnSpc>
                <a:spcPct val="100000"/>
              </a:lnSpc>
              <a:spcBef>
                <a:spcPts val="0"/>
              </a:spcBef>
              <a:spcAft>
                <a:spcPts val="0"/>
              </a:spcAft>
              <a:buClr>
                <a:schemeClr val="lt1"/>
              </a:buClr>
              <a:buSzPts val="3600"/>
              <a:buFont typeface="IBM Plex Sans"/>
              <a:buNone/>
              <a:defRPr sz="3600" b="1" i="0" u="none" strike="noStrike" cap="none">
                <a:solidFill>
                  <a:schemeClr val="lt1"/>
                </a:solidFill>
                <a:latin typeface="IBM Plex Sans"/>
                <a:ea typeface="IBM Plex Sans"/>
                <a:cs typeface="IBM Plex Sans"/>
                <a:sym typeface="IBM Plex Sans"/>
              </a:defRPr>
            </a:lvl9pPr>
          </a:lstStyle>
          <a:p>
            <a:pPr defTabSz="1219170">
              <a:buClr>
                <a:srgbClr val="FFFFFF"/>
              </a:buClr>
            </a:pPr>
            <a:r>
              <a:rPr lang="en-GB" sz="3200" kern="0" dirty="0">
                <a:solidFill>
                  <a:srgbClr val="FFFFFF"/>
                </a:solidFill>
              </a:rPr>
              <a:t>Social &amp; Technological Factors</a:t>
            </a:r>
          </a:p>
        </p:txBody>
      </p:sp>
    </p:spTree>
    <p:extLst>
      <p:ext uri="{BB962C8B-B14F-4D97-AF65-F5344CB8AC3E}">
        <p14:creationId xmlns:p14="http://schemas.microsoft.com/office/powerpoint/2010/main" val="2841117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83"/>
                                        </p:tgtEl>
                                        <p:attrNameLst>
                                          <p:attrName>style.visibility</p:attrName>
                                        </p:attrNameLst>
                                      </p:cBhvr>
                                      <p:to>
                                        <p:strVal val="visible"/>
                                      </p:to>
                                    </p:set>
                                    <p:animEffect transition="in" filter="fade">
                                      <p:cBhvr>
                                        <p:cTn id="7" dur="1000"/>
                                        <p:tgtEl>
                                          <p:spTgt spid="983"/>
                                        </p:tgtEl>
                                      </p:cBhvr>
                                    </p:animEffect>
                                  </p:childTnLst>
                                </p:cTn>
                              </p:par>
                              <p:par>
                                <p:cTn id="8" presetID="10" presetClass="entr" presetSubtype="0" fill="hold" nodeType="withEffect">
                                  <p:stCondLst>
                                    <p:cond delay="0"/>
                                  </p:stCondLst>
                                  <p:childTnLst>
                                    <p:set>
                                      <p:cBhvr>
                                        <p:cTn id="9" dur="1" fill="hold">
                                          <p:stCondLst>
                                            <p:cond delay="0"/>
                                          </p:stCondLst>
                                        </p:cTn>
                                        <p:tgtEl>
                                          <p:spTgt spid="986"/>
                                        </p:tgtEl>
                                        <p:attrNameLst>
                                          <p:attrName>style.visibility</p:attrName>
                                        </p:attrNameLst>
                                      </p:cBhvr>
                                      <p:to>
                                        <p:strVal val="visible"/>
                                      </p:to>
                                    </p:set>
                                    <p:animEffect transition="in" filter="fade">
                                      <p:cBhvr>
                                        <p:cTn id="10" dur="1000"/>
                                        <p:tgtEl>
                                          <p:spTgt spid="986"/>
                                        </p:tgtEl>
                                      </p:cBhvr>
                                    </p:animEffect>
                                  </p:childTnLst>
                                </p:cTn>
                              </p:par>
                              <p:par>
                                <p:cTn id="11" presetID="10" presetClass="entr" presetSubtype="0" fill="hold" nodeType="withEffect">
                                  <p:stCondLst>
                                    <p:cond delay="0"/>
                                  </p:stCondLst>
                                  <p:childTnLst>
                                    <p:set>
                                      <p:cBhvr>
                                        <p:cTn id="12" dur="1" fill="hold">
                                          <p:stCondLst>
                                            <p:cond delay="0"/>
                                          </p:stCondLst>
                                        </p:cTn>
                                        <p:tgtEl>
                                          <p:spTgt spid="985"/>
                                        </p:tgtEl>
                                        <p:attrNameLst>
                                          <p:attrName>style.visibility</p:attrName>
                                        </p:attrNameLst>
                                      </p:cBhvr>
                                      <p:to>
                                        <p:strVal val="visible"/>
                                      </p:to>
                                    </p:set>
                                    <p:animEffect transition="in" filter="fade">
                                      <p:cBhvr>
                                        <p:cTn id="13" dur="1000"/>
                                        <p:tgtEl>
                                          <p:spTgt spid="98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84"/>
                                        </p:tgtEl>
                                        <p:attrNameLst>
                                          <p:attrName>style.visibility</p:attrName>
                                        </p:attrNameLst>
                                      </p:cBhvr>
                                      <p:to>
                                        <p:strVal val="visible"/>
                                      </p:to>
                                    </p:set>
                                    <p:animEffect transition="in" filter="fade">
                                      <p:cBhvr>
                                        <p:cTn id="18" dur="1000"/>
                                        <p:tgtEl>
                                          <p:spTgt spid="98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1" fill="hold" nodeType="clickEffect">
                                  <p:stCondLst>
                                    <p:cond delay="0"/>
                                  </p:stCondLst>
                                  <p:childTnLst>
                                    <p:set>
                                      <p:cBhvr>
                                        <p:cTn id="22" dur="1" fill="hold">
                                          <p:stCondLst>
                                            <p:cond delay="0"/>
                                          </p:stCondLst>
                                        </p:cTn>
                                        <p:tgtEl>
                                          <p:spTgt spid="1007"/>
                                        </p:tgtEl>
                                        <p:attrNameLst>
                                          <p:attrName>style.visibility</p:attrName>
                                        </p:attrNameLst>
                                      </p:cBhvr>
                                      <p:to>
                                        <p:strVal val="visible"/>
                                      </p:to>
                                    </p:set>
                                    <p:anim calcmode="lin" valueType="num">
                                      <p:cBhvr additive="base">
                                        <p:cTn id="23" dur="1000"/>
                                        <p:tgtEl>
                                          <p:spTgt spid="1007"/>
                                        </p:tgtEl>
                                        <p:attrNameLst>
                                          <p:attrName>ppt_y</p:attrName>
                                        </p:attrNameLst>
                                      </p:cBhvr>
                                      <p:tavLst>
                                        <p:tav tm="0">
                                          <p:val>
                                            <p:strVal val="#ppt_y-1"/>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1002"/>
                                        </p:tgtEl>
                                        <p:attrNameLst>
                                          <p:attrName>style.visibility</p:attrName>
                                        </p:attrNameLst>
                                      </p:cBhvr>
                                      <p:to>
                                        <p:strVal val="visible"/>
                                      </p:to>
                                    </p:set>
                                    <p:anim calcmode="lin" valueType="num">
                                      <p:cBhvr additive="base">
                                        <p:cTn id="26" dur="1000"/>
                                        <p:tgtEl>
                                          <p:spTgt spid="1002"/>
                                        </p:tgtEl>
                                        <p:attrNameLst>
                                          <p:attrName>ppt_y</p:attrName>
                                        </p:attrNameLst>
                                      </p:cBhvr>
                                      <p:tavLst>
                                        <p:tav tm="0">
                                          <p:val>
                                            <p:strVal val="#ppt_y-1"/>
                                          </p:val>
                                        </p:tav>
                                        <p:tav tm="100000">
                                          <p:val>
                                            <p:strVal val="#ppt_y"/>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87"/>
        <p:cNvGrpSpPr/>
        <p:nvPr/>
      </p:nvGrpSpPr>
      <p:grpSpPr>
        <a:xfrm>
          <a:off x="0" y="0"/>
          <a:ext cx="0" cy="0"/>
          <a:chOff x="0" y="0"/>
          <a:chExt cx="0" cy="0"/>
        </a:xfrm>
      </p:grpSpPr>
      <p:sp>
        <p:nvSpPr>
          <p:cNvPr id="888" name="Google Shape;888;p75"/>
          <p:cNvSpPr/>
          <p:nvPr/>
        </p:nvSpPr>
        <p:spPr>
          <a:xfrm>
            <a:off x="6096000" y="1709184"/>
            <a:ext cx="5809461" cy="4186240"/>
          </a:xfrm>
          <a:prstGeom prst="snip2DiagRect">
            <a:avLst>
              <a:gd name="adj1" fmla="val 0"/>
              <a:gd name="adj2" fmla="val 22249"/>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90" name="Google Shape;890;p75"/>
          <p:cNvSpPr txBox="1">
            <a:spLocks noGrp="1"/>
          </p:cNvSpPr>
          <p:nvPr>
            <p:ph type="subTitle" idx="1"/>
          </p:nvPr>
        </p:nvSpPr>
        <p:spPr>
          <a:xfrm>
            <a:off x="6374285" y="2156209"/>
            <a:ext cx="5185599" cy="67952"/>
          </a:xfrm>
          <a:prstGeom prst="rect">
            <a:avLst/>
          </a:prstGeom>
        </p:spPr>
        <p:txBody>
          <a:bodyPr spcFirstLastPara="1" wrap="square" lIns="121900" tIns="121900" rIns="121900" bIns="121900" anchor="t" anchorCtr="0">
            <a:noAutofit/>
          </a:bodyPr>
          <a:lstStyle/>
          <a:p>
            <a:pPr marL="0" indent="0" algn="just"/>
            <a:r>
              <a:rPr lang="en-GB" dirty="0"/>
              <a:t>AI is fundamentally altering the relationship between guests and staff. While younger generations prefer digital interfaces, many guests still value human interaction, particularly in sensitive or emotional situations. Studies show that the most effective model is a hybrid one, where AI handles technical tasks and staff focus on guest engagement (</a:t>
            </a:r>
            <a:r>
              <a:rPr lang="en-GB" dirty="0" err="1"/>
              <a:t>Belanche</a:t>
            </a:r>
            <a:r>
              <a:rPr lang="en-GB" dirty="0"/>
              <a:t> et al., 2020; Prentice et al., 2020).</a:t>
            </a:r>
            <a:endParaRPr dirty="0"/>
          </a:p>
        </p:txBody>
      </p:sp>
      <p:grpSp>
        <p:nvGrpSpPr>
          <p:cNvPr id="891" name="Google Shape;891;p75"/>
          <p:cNvGrpSpPr/>
          <p:nvPr/>
        </p:nvGrpSpPr>
        <p:grpSpPr>
          <a:xfrm flipH="1">
            <a:off x="8099626" y="671984"/>
            <a:ext cx="4092385" cy="526792"/>
            <a:chOff x="198225" y="4390550"/>
            <a:chExt cx="3765075" cy="484600"/>
          </a:xfrm>
        </p:grpSpPr>
        <p:sp>
          <p:nvSpPr>
            <p:cNvPr id="892" name="Google Shape;892;p75"/>
            <p:cNvSpPr/>
            <p:nvPr/>
          </p:nvSpPr>
          <p:spPr>
            <a:xfrm>
              <a:off x="198225" y="4390550"/>
              <a:ext cx="3580525"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93" name="Google Shape;893;p75"/>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894" name="Google Shape;894;p75"/>
          <p:cNvGrpSpPr/>
          <p:nvPr/>
        </p:nvGrpSpPr>
        <p:grpSpPr>
          <a:xfrm>
            <a:off x="5854850" y="765108"/>
            <a:ext cx="913385" cy="340555"/>
            <a:chOff x="4042650" y="642025"/>
            <a:chExt cx="1154625" cy="430500"/>
          </a:xfrm>
        </p:grpSpPr>
        <p:sp>
          <p:nvSpPr>
            <p:cNvPr id="895" name="Google Shape;895;p75"/>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96" name="Google Shape;896;p75"/>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897" name="Google Shape;897;p75"/>
          <p:cNvSpPr/>
          <p:nvPr/>
        </p:nvSpPr>
        <p:spPr>
          <a:xfrm>
            <a:off x="6114549" y="5555024"/>
            <a:ext cx="394000" cy="3404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898" name="Google Shape;898;p75"/>
          <p:cNvGrpSpPr/>
          <p:nvPr/>
        </p:nvGrpSpPr>
        <p:grpSpPr>
          <a:xfrm>
            <a:off x="9470329" y="6146213"/>
            <a:ext cx="1551571" cy="85264"/>
            <a:chOff x="3779200" y="1371600"/>
            <a:chExt cx="1992600" cy="109500"/>
          </a:xfrm>
        </p:grpSpPr>
        <p:sp>
          <p:nvSpPr>
            <p:cNvPr id="899" name="Google Shape;899;p75"/>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00" name="Google Shape;900;p75"/>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01" name="Google Shape;901;p75"/>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02" name="Google Shape;902;p75"/>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03" name="Google Shape;903;p75"/>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04" name="Google Shape;904;p75"/>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pic>
        <p:nvPicPr>
          <p:cNvPr id="29" name="Picture Placeholder 28" descr="A person and person at a reception&#10;&#10;AI-generated content may be incorrect.">
            <a:extLst>
              <a:ext uri="{FF2B5EF4-FFF2-40B4-BE49-F238E27FC236}">
                <a16:creationId xmlns:a16="http://schemas.microsoft.com/office/drawing/2014/main" id="{107AC26D-E544-91AC-685D-6203E336B260}"/>
              </a:ext>
            </a:extLst>
          </p:cNvPr>
          <p:cNvPicPr>
            <a:picLocks noGrp="1" noChangeAspect="1"/>
          </p:cNvPicPr>
          <p:nvPr>
            <p:ph type="pic" idx="2"/>
          </p:nvPr>
        </p:nvPicPr>
        <p:blipFill>
          <a:blip r:embed="rId3"/>
          <a:srcRect l="21877" r="21877"/>
          <a:stretch>
            <a:fillRect/>
          </a:stretch>
        </p:blipFill>
        <p:spPr/>
      </p:pic>
      <p:sp>
        <p:nvSpPr>
          <p:cNvPr id="30" name="TextBox 29">
            <a:extLst>
              <a:ext uri="{FF2B5EF4-FFF2-40B4-BE49-F238E27FC236}">
                <a16:creationId xmlns:a16="http://schemas.microsoft.com/office/drawing/2014/main" id="{57383186-C8B4-283D-7B17-EECC60926FD9}"/>
              </a:ext>
            </a:extLst>
          </p:cNvPr>
          <p:cNvSpPr txBox="1"/>
          <p:nvPr/>
        </p:nvSpPr>
        <p:spPr>
          <a:xfrm>
            <a:off x="4058191" y="6093401"/>
            <a:ext cx="6585184" cy="379656"/>
          </a:xfrm>
          <a:prstGeom prst="rect">
            <a:avLst/>
          </a:prstGeom>
          <a:noFill/>
        </p:spPr>
        <p:txBody>
          <a:bodyPr wrap="square">
            <a:spAutoFit/>
          </a:bodyPr>
          <a:lstStyle/>
          <a:p>
            <a:pPr algn="just" defTabSz="1219170">
              <a:buClr>
                <a:srgbClr val="000000"/>
              </a:buClr>
            </a:pPr>
            <a:r>
              <a:rPr lang="en-GB" sz="1867" kern="0" dirty="0">
                <a:solidFill>
                  <a:srgbClr val="FFFFFF"/>
                </a:solidFill>
                <a:latin typeface="Arial"/>
                <a:cs typeface="Arial"/>
                <a:sym typeface="Arial"/>
              </a:rPr>
              <a:t>(</a:t>
            </a:r>
            <a:r>
              <a:rPr lang="en-GB" sz="1867" kern="0" dirty="0" err="1">
                <a:solidFill>
                  <a:srgbClr val="FFFFFF"/>
                </a:solidFill>
                <a:latin typeface="Arial"/>
                <a:cs typeface="Arial"/>
                <a:sym typeface="Arial"/>
              </a:rPr>
              <a:t>Freepik</a:t>
            </a:r>
            <a:r>
              <a:rPr lang="en-GB" sz="1867" kern="0" dirty="0">
                <a:solidFill>
                  <a:srgbClr val="FFFFFF"/>
                </a:solidFill>
                <a:latin typeface="Arial"/>
                <a:cs typeface="Arial"/>
                <a:sym typeface="Arial"/>
              </a:rPr>
              <a:t>, n.d.)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90"/>
                                        </p:tgtEl>
                                        <p:attrNameLst>
                                          <p:attrName>style.visibility</p:attrName>
                                        </p:attrNameLst>
                                      </p:cBhvr>
                                      <p:to>
                                        <p:strVal val="visible"/>
                                      </p:to>
                                    </p:set>
                                    <p:anim calcmode="lin" valueType="num">
                                      <p:cBhvr additive="base">
                                        <p:cTn id="7" dur="1000"/>
                                        <p:tgtEl>
                                          <p:spTgt spid="89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66">
          <a:extLst>
            <a:ext uri="{FF2B5EF4-FFF2-40B4-BE49-F238E27FC236}">
              <a16:creationId xmlns:a16="http://schemas.microsoft.com/office/drawing/2014/main" id="{3A6EC4A1-0DF3-6316-C894-C74FA7083480}"/>
            </a:ext>
          </a:extLst>
        </p:cNvPr>
        <p:cNvGrpSpPr/>
        <p:nvPr/>
      </p:nvGrpSpPr>
      <p:grpSpPr>
        <a:xfrm>
          <a:off x="0" y="0"/>
          <a:ext cx="0" cy="0"/>
          <a:chOff x="0" y="0"/>
          <a:chExt cx="0" cy="0"/>
        </a:xfrm>
      </p:grpSpPr>
      <p:sp>
        <p:nvSpPr>
          <p:cNvPr id="967" name="Google Shape;967;p79">
            <a:extLst>
              <a:ext uri="{FF2B5EF4-FFF2-40B4-BE49-F238E27FC236}">
                <a16:creationId xmlns:a16="http://schemas.microsoft.com/office/drawing/2014/main" id="{B9CE573F-B1B2-76FC-8389-ACA39F197AFD}"/>
              </a:ext>
            </a:extLst>
          </p:cNvPr>
          <p:cNvSpPr/>
          <p:nvPr/>
        </p:nvSpPr>
        <p:spPr>
          <a:xfrm>
            <a:off x="367818" y="1501933"/>
            <a:ext cx="5821967" cy="3818800"/>
          </a:xfrm>
          <a:prstGeom prst="snip2DiagRect">
            <a:avLst>
              <a:gd name="adj1" fmla="val 0"/>
              <a:gd name="adj2" fmla="val 22249"/>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69" name="Google Shape;969;p79">
            <a:extLst>
              <a:ext uri="{FF2B5EF4-FFF2-40B4-BE49-F238E27FC236}">
                <a16:creationId xmlns:a16="http://schemas.microsoft.com/office/drawing/2014/main" id="{F1831FD3-E423-CA98-1364-DFB0D9C1CF6A}"/>
              </a:ext>
            </a:extLst>
          </p:cNvPr>
          <p:cNvSpPr txBox="1">
            <a:spLocks noGrp="1"/>
          </p:cNvSpPr>
          <p:nvPr>
            <p:ph type="subTitle" idx="1"/>
          </p:nvPr>
        </p:nvSpPr>
        <p:spPr>
          <a:xfrm>
            <a:off x="723353" y="1668589"/>
            <a:ext cx="4991567" cy="1375600"/>
          </a:xfrm>
          <a:prstGeom prst="rect">
            <a:avLst/>
          </a:prstGeom>
        </p:spPr>
        <p:txBody>
          <a:bodyPr spcFirstLastPara="1" wrap="square" lIns="121900" tIns="121900" rIns="121900" bIns="121900" anchor="t" anchorCtr="0">
            <a:noAutofit/>
          </a:bodyPr>
          <a:lstStyle/>
          <a:p>
            <a:pPr marL="0" indent="0" algn="just"/>
            <a:r>
              <a:rPr lang="en-GB" dirty="0"/>
              <a:t>On a technological level, AI is advancing rapidly through the integration of IoT, NLP, and autonomous systems. Practical examples include Marriott’s chatbots, Alexa voice systems at Wynn Las Vegas, and Accor’s CRM platforms integrated with AI (Sapir, 2024; </a:t>
            </a:r>
            <a:r>
              <a:rPr lang="en-GB" dirty="0" err="1"/>
              <a:t>Buhalis</a:t>
            </a:r>
            <a:r>
              <a:rPr lang="en-GB" dirty="0"/>
              <a:t> &amp; </a:t>
            </a:r>
            <a:r>
              <a:rPr lang="en-GB" dirty="0" err="1"/>
              <a:t>Moldavska</a:t>
            </a:r>
            <a:r>
              <a:rPr lang="en-GB" dirty="0"/>
              <a:t>, 2021). However, challenges persist around system compatibility and cybersecurity risks (</a:t>
            </a:r>
            <a:r>
              <a:rPr lang="en-GB" dirty="0" err="1"/>
              <a:t>Bulchand-Gidumal</a:t>
            </a:r>
            <a:r>
              <a:rPr lang="en-GB" dirty="0"/>
              <a:t> et al., 2024).</a:t>
            </a:r>
            <a:endParaRPr dirty="0"/>
          </a:p>
        </p:txBody>
      </p:sp>
      <p:grpSp>
        <p:nvGrpSpPr>
          <p:cNvPr id="970" name="Google Shape;970;p79">
            <a:extLst>
              <a:ext uri="{FF2B5EF4-FFF2-40B4-BE49-F238E27FC236}">
                <a16:creationId xmlns:a16="http://schemas.microsoft.com/office/drawing/2014/main" id="{EC228936-1B88-2017-9DD0-0B462F37DBB4}"/>
              </a:ext>
            </a:extLst>
          </p:cNvPr>
          <p:cNvGrpSpPr/>
          <p:nvPr/>
        </p:nvGrpSpPr>
        <p:grpSpPr>
          <a:xfrm>
            <a:off x="2726775" y="5811367"/>
            <a:ext cx="1040533" cy="477200"/>
            <a:chOff x="4598506" y="471425"/>
            <a:chExt cx="780400" cy="357900"/>
          </a:xfrm>
        </p:grpSpPr>
        <p:sp>
          <p:nvSpPr>
            <p:cNvPr id="971" name="Google Shape;971;p79">
              <a:extLst>
                <a:ext uri="{FF2B5EF4-FFF2-40B4-BE49-F238E27FC236}">
                  <a16:creationId xmlns:a16="http://schemas.microsoft.com/office/drawing/2014/main" id="{8FDD6A3D-45FB-1E26-033F-F027569895B6}"/>
                </a:ext>
              </a:extLst>
            </p:cNvPr>
            <p:cNvSpPr/>
            <p:nvPr/>
          </p:nvSpPr>
          <p:spPr>
            <a:xfrm rot="5400000">
              <a:off x="5038106" y="488525"/>
              <a:ext cx="357900" cy="3237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72" name="Google Shape;972;p79">
              <a:extLst>
                <a:ext uri="{FF2B5EF4-FFF2-40B4-BE49-F238E27FC236}">
                  <a16:creationId xmlns:a16="http://schemas.microsoft.com/office/drawing/2014/main" id="{B6B63FA0-D4B9-FE31-6EFB-DD924DBD931A}"/>
                </a:ext>
              </a:extLst>
            </p:cNvPr>
            <p:cNvSpPr/>
            <p:nvPr/>
          </p:nvSpPr>
          <p:spPr>
            <a:xfrm rot="5400000">
              <a:off x="4581406" y="488525"/>
              <a:ext cx="357900" cy="3237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973" name="Google Shape;973;p79">
            <a:extLst>
              <a:ext uri="{FF2B5EF4-FFF2-40B4-BE49-F238E27FC236}">
                <a16:creationId xmlns:a16="http://schemas.microsoft.com/office/drawing/2014/main" id="{803A19D5-D75E-0229-ED1E-6B2D220745AA}"/>
              </a:ext>
            </a:extLst>
          </p:cNvPr>
          <p:cNvGrpSpPr/>
          <p:nvPr/>
        </p:nvGrpSpPr>
        <p:grpSpPr>
          <a:xfrm>
            <a:off x="723352" y="561756"/>
            <a:ext cx="4138920" cy="548889"/>
            <a:chOff x="592131" y="714783"/>
            <a:chExt cx="3104190" cy="411667"/>
          </a:xfrm>
        </p:grpSpPr>
        <p:grpSp>
          <p:nvGrpSpPr>
            <p:cNvPr id="974" name="Google Shape;974;p79">
              <a:extLst>
                <a:ext uri="{FF2B5EF4-FFF2-40B4-BE49-F238E27FC236}">
                  <a16:creationId xmlns:a16="http://schemas.microsoft.com/office/drawing/2014/main" id="{D24E63B0-C63D-2907-C287-B86441E657EC}"/>
                </a:ext>
              </a:extLst>
            </p:cNvPr>
            <p:cNvGrpSpPr/>
            <p:nvPr/>
          </p:nvGrpSpPr>
          <p:grpSpPr>
            <a:xfrm rot="10800000" flipH="1">
              <a:off x="915813" y="714783"/>
              <a:ext cx="2780508" cy="357877"/>
              <a:chOff x="198225" y="4390550"/>
              <a:chExt cx="3765075" cy="484600"/>
            </a:xfrm>
          </p:grpSpPr>
          <p:sp>
            <p:nvSpPr>
              <p:cNvPr id="975" name="Google Shape;975;p79">
                <a:extLst>
                  <a:ext uri="{FF2B5EF4-FFF2-40B4-BE49-F238E27FC236}">
                    <a16:creationId xmlns:a16="http://schemas.microsoft.com/office/drawing/2014/main" id="{341A7511-7A25-EC60-50B1-09615333485F}"/>
                  </a:ext>
                </a:extLst>
              </p:cNvPr>
              <p:cNvSpPr/>
              <p:nvPr/>
            </p:nvSpPr>
            <p:spPr>
              <a:xfrm>
                <a:off x="198225" y="4390550"/>
                <a:ext cx="3580525"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76" name="Google Shape;976;p79">
                <a:extLst>
                  <a:ext uri="{FF2B5EF4-FFF2-40B4-BE49-F238E27FC236}">
                    <a16:creationId xmlns:a16="http://schemas.microsoft.com/office/drawing/2014/main" id="{A0E427F7-5254-085D-AA3D-08897EE77EED}"/>
                  </a:ext>
                </a:extLst>
              </p:cNvPr>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977" name="Google Shape;977;p79">
              <a:extLst>
                <a:ext uri="{FF2B5EF4-FFF2-40B4-BE49-F238E27FC236}">
                  <a16:creationId xmlns:a16="http://schemas.microsoft.com/office/drawing/2014/main" id="{995DF241-5DBD-801B-8891-2258FA00139B}"/>
                </a:ext>
              </a:extLst>
            </p:cNvPr>
            <p:cNvSpPr/>
            <p:nvPr/>
          </p:nvSpPr>
          <p:spPr>
            <a:xfrm rot="5400000">
              <a:off x="575031" y="785650"/>
              <a:ext cx="357900" cy="3237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pic>
        <p:nvPicPr>
          <p:cNvPr id="9" name="Picture Placeholder 8" descr="A room with a smart device&#10;&#10;AI-generated content may be incorrect.">
            <a:extLst>
              <a:ext uri="{FF2B5EF4-FFF2-40B4-BE49-F238E27FC236}">
                <a16:creationId xmlns:a16="http://schemas.microsoft.com/office/drawing/2014/main" id="{15BB918E-74C9-76F2-9387-E8473FFD8E0C}"/>
              </a:ext>
            </a:extLst>
          </p:cNvPr>
          <p:cNvPicPr>
            <a:picLocks noGrp="1" noChangeAspect="1"/>
          </p:cNvPicPr>
          <p:nvPr>
            <p:ph type="pic" idx="2"/>
          </p:nvPr>
        </p:nvPicPr>
        <p:blipFill>
          <a:blip r:embed="rId3"/>
          <a:srcRect l="18207" r="18207"/>
          <a:stretch>
            <a:fillRect/>
          </a:stretch>
        </p:blipFill>
        <p:spPr>
          <a:xfrm>
            <a:off x="6367119" y="743500"/>
            <a:ext cx="5195979" cy="5195979"/>
          </a:xfrm>
        </p:spPr>
      </p:pic>
      <p:sp>
        <p:nvSpPr>
          <p:cNvPr id="11" name="TextBox 10">
            <a:extLst>
              <a:ext uri="{FF2B5EF4-FFF2-40B4-BE49-F238E27FC236}">
                <a16:creationId xmlns:a16="http://schemas.microsoft.com/office/drawing/2014/main" id="{2612F14A-A4A8-08A4-2BFF-32826C1F8647}"/>
              </a:ext>
            </a:extLst>
          </p:cNvPr>
          <p:cNvSpPr txBox="1"/>
          <p:nvPr/>
        </p:nvSpPr>
        <p:spPr>
          <a:xfrm>
            <a:off x="6189784" y="242244"/>
            <a:ext cx="6585184" cy="379656"/>
          </a:xfrm>
          <a:prstGeom prst="rect">
            <a:avLst/>
          </a:prstGeom>
          <a:noFill/>
        </p:spPr>
        <p:txBody>
          <a:bodyPr wrap="square">
            <a:spAutoFit/>
          </a:bodyPr>
          <a:lstStyle/>
          <a:p>
            <a:pPr algn="just" defTabSz="1219170">
              <a:buClr>
                <a:srgbClr val="000000"/>
              </a:buClr>
            </a:pPr>
            <a:r>
              <a:rPr lang="en-GB" sz="1867" kern="0" dirty="0">
                <a:solidFill>
                  <a:srgbClr val="FFFFFF"/>
                </a:solidFill>
                <a:latin typeface="Arial"/>
                <a:cs typeface="Arial"/>
                <a:sym typeface="Arial"/>
              </a:rPr>
              <a:t>(</a:t>
            </a:r>
            <a:r>
              <a:rPr lang="en-GB" sz="1867" kern="0" dirty="0" err="1">
                <a:solidFill>
                  <a:srgbClr val="FFFFFF"/>
                </a:solidFill>
                <a:latin typeface="Arial"/>
                <a:cs typeface="Arial"/>
                <a:sym typeface="Arial"/>
              </a:rPr>
              <a:t>Freepik</a:t>
            </a:r>
            <a:r>
              <a:rPr lang="en-GB" sz="1867" kern="0" dirty="0">
                <a:solidFill>
                  <a:srgbClr val="FFFFFF"/>
                </a:solidFill>
                <a:latin typeface="Arial"/>
                <a:cs typeface="Arial"/>
                <a:sym typeface="Arial"/>
              </a:rPr>
              <a:t>, n.d.)</a:t>
            </a:r>
          </a:p>
        </p:txBody>
      </p:sp>
    </p:spTree>
    <p:extLst>
      <p:ext uri="{BB962C8B-B14F-4D97-AF65-F5344CB8AC3E}">
        <p14:creationId xmlns:p14="http://schemas.microsoft.com/office/powerpoint/2010/main" val="596587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69"/>
                                        </p:tgtEl>
                                        <p:attrNameLst>
                                          <p:attrName>style.visibility</p:attrName>
                                        </p:attrNameLst>
                                      </p:cBhvr>
                                      <p:to>
                                        <p:strVal val="visible"/>
                                      </p:to>
                                    </p:set>
                                    <p:anim calcmode="lin" valueType="num">
                                      <p:cBhvr additive="base">
                                        <p:cTn id="7" dur="1000"/>
                                        <p:tgtEl>
                                          <p:spTgt spid="969"/>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973"/>
                                        </p:tgtEl>
                                        <p:attrNameLst>
                                          <p:attrName>style.visibility</p:attrName>
                                        </p:attrNameLst>
                                      </p:cBhvr>
                                      <p:to>
                                        <p:strVal val="visible"/>
                                      </p:to>
                                    </p:set>
                                    <p:anim calcmode="lin" valueType="num">
                                      <p:cBhvr additive="base">
                                        <p:cTn id="12" dur="1000"/>
                                        <p:tgtEl>
                                          <p:spTgt spid="973"/>
                                        </p:tgtEl>
                                        <p:attrNameLst>
                                          <p:attrName>ppt_x</p:attrName>
                                        </p:attrNameLst>
                                      </p:cBhvr>
                                      <p:tavLst>
                                        <p:tav tm="0">
                                          <p:val>
                                            <p:strVal val="#ppt_x-1"/>
                                          </p:val>
                                        </p:tav>
                                        <p:tav tm="100000">
                                          <p:val>
                                            <p:strVal val="#ppt_x"/>
                                          </p:val>
                                        </p:tav>
                                      </p:tavLst>
                                    </p:anim>
                                  </p:childTnLst>
                                </p:cTn>
                              </p:par>
                              <p:par>
                                <p:cTn id="13" presetID="2" presetClass="entr" presetSubtype="4" fill="hold" nodeType="withEffect">
                                  <p:stCondLst>
                                    <p:cond delay="0"/>
                                  </p:stCondLst>
                                  <p:childTnLst>
                                    <p:set>
                                      <p:cBhvr>
                                        <p:cTn id="14" dur="1" fill="hold">
                                          <p:stCondLst>
                                            <p:cond delay="0"/>
                                          </p:stCondLst>
                                        </p:cTn>
                                        <p:tgtEl>
                                          <p:spTgt spid="970"/>
                                        </p:tgtEl>
                                        <p:attrNameLst>
                                          <p:attrName>style.visibility</p:attrName>
                                        </p:attrNameLst>
                                      </p:cBhvr>
                                      <p:to>
                                        <p:strVal val="visible"/>
                                      </p:to>
                                    </p:set>
                                    <p:anim calcmode="lin" valueType="num">
                                      <p:cBhvr additive="base">
                                        <p:cTn id="15" dur="1000"/>
                                        <p:tgtEl>
                                          <p:spTgt spid="9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22">
          <a:extLst>
            <a:ext uri="{FF2B5EF4-FFF2-40B4-BE49-F238E27FC236}">
              <a16:creationId xmlns:a16="http://schemas.microsoft.com/office/drawing/2014/main" id="{AF663CF8-90D6-3A67-A699-1EDCEDC095B5}"/>
            </a:ext>
          </a:extLst>
        </p:cNvPr>
        <p:cNvGrpSpPr/>
        <p:nvPr/>
      </p:nvGrpSpPr>
      <p:grpSpPr>
        <a:xfrm>
          <a:off x="0" y="0"/>
          <a:ext cx="0" cy="0"/>
          <a:chOff x="0" y="0"/>
          <a:chExt cx="0" cy="0"/>
        </a:xfrm>
      </p:grpSpPr>
      <p:sp>
        <p:nvSpPr>
          <p:cNvPr id="723" name="Google Shape;723;p67">
            <a:extLst>
              <a:ext uri="{FF2B5EF4-FFF2-40B4-BE49-F238E27FC236}">
                <a16:creationId xmlns:a16="http://schemas.microsoft.com/office/drawing/2014/main" id="{067534BB-5537-03CF-7426-F7762AAD2422}"/>
              </a:ext>
            </a:extLst>
          </p:cNvPr>
          <p:cNvSpPr/>
          <p:nvPr/>
        </p:nvSpPr>
        <p:spPr>
          <a:xfrm>
            <a:off x="2214467" y="2513811"/>
            <a:ext cx="1830400" cy="18304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24" name="Google Shape;724;p67">
            <a:extLst>
              <a:ext uri="{FF2B5EF4-FFF2-40B4-BE49-F238E27FC236}">
                <a16:creationId xmlns:a16="http://schemas.microsoft.com/office/drawing/2014/main" id="{E3D137E5-D245-6E18-EFD0-AF17A95D9F73}"/>
              </a:ext>
            </a:extLst>
          </p:cNvPr>
          <p:cNvSpPr txBox="1">
            <a:spLocks noGrp="1"/>
          </p:cNvSpPr>
          <p:nvPr>
            <p:ph type="title"/>
          </p:nvPr>
        </p:nvSpPr>
        <p:spPr>
          <a:xfrm>
            <a:off x="4396533" y="2273800"/>
            <a:ext cx="5758800" cy="2298400"/>
          </a:xfrm>
          <a:prstGeom prst="rect">
            <a:avLst/>
          </a:prstGeom>
        </p:spPr>
        <p:txBody>
          <a:bodyPr spcFirstLastPara="1" wrap="square" lIns="121900" tIns="121900" rIns="121900" bIns="121900" anchor="ctr" anchorCtr="0">
            <a:noAutofit/>
          </a:bodyPr>
          <a:lstStyle/>
          <a:p>
            <a:pPr lvl="0"/>
            <a:r>
              <a:rPr lang="en-GB" sz="4533" dirty="0"/>
              <a:t>Human–Technology </a:t>
            </a:r>
            <a:r>
              <a:rPr lang="en-GB" dirty="0"/>
              <a:t>Collaboration</a:t>
            </a:r>
            <a:endParaRPr dirty="0"/>
          </a:p>
        </p:txBody>
      </p:sp>
      <p:sp>
        <p:nvSpPr>
          <p:cNvPr id="726" name="Google Shape;726;p67">
            <a:extLst>
              <a:ext uri="{FF2B5EF4-FFF2-40B4-BE49-F238E27FC236}">
                <a16:creationId xmlns:a16="http://schemas.microsoft.com/office/drawing/2014/main" id="{E8957ACA-1094-035B-775A-4A17352AA4B9}"/>
              </a:ext>
            </a:extLst>
          </p:cNvPr>
          <p:cNvSpPr txBox="1">
            <a:spLocks noGrp="1"/>
          </p:cNvSpPr>
          <p:nvPr>
            <p:ph type="title" idx="2"/>
          </p:nvPr>
        </p:nvSpPr>
        <p:spPr>
          <a:xfrm>
            <a:off x="2036667" y="2861800"/>
            <a:ext cx="2186000" cy="1122400"/>
          </a:xfrm>
          <a:prstGeom prst="rect">
            <a:avLst/>
          </a:prstGeom>
        </p:spPr>
        <p:txBody>
          <a:bodyPr spcFirstLastPara="1" wrap="square" lIns="121900" tIns="121900" rIns="121900" bIns="121900" anchor="ctr" anchorCtr="0">
            <a:noAutofit/>
          </a:bodyPr>
          <a:lstStyle/>
          <a:p>
            <a:r>
              <a:rPr lang="en" dirty="0"/>
              <a:t>05</a:t>
            </a:r>
            <a:endParaRPr dirty="0"/>
          </a:p>
        </p:txBody>
      </p:sp>
    </p:spTree>
    <p:extLst>
      <p:ext uri="{BB962C8B-B14F-4D97-AF65-F5344CB8AC3E}">
        <p14:creationId xmlns:p14="http://schemas.microsoft.com/office/powerpoint/2010/main" val="1582379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68"/>
        <p:cNvGrpSpPr/>
        <p:nvPr/>
      </p:nvGrpSpPr>
      <p:grpSpPr>
        <a:xfrm>
          <a:off x="0" y="0"/>
          <a:ext cx="0" cy="0"/>
          <a:chOff x="0" y="0"/>
          <a:chExt cx="0" cy="0"/>
        </a:xfrm>
      </p:grpSpPr>
      <p:sp>
        <p:nvSpPr>
          <p:cNvPr id="869" name="Google Shape;869;p74"/>
          <p:cNvSpPr/>
          <p:nvPr/>
        </p:nvSpPr>
        <p:spPr>
          <a:xfrm>
            <a:off x="-969467" y="-609233"/>
            <a:ext cx="4848400" cy="48484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870" name="Google Shape;870;p74"/>
          <p:cNvGrpSpPr/>
          <p:nvPr/>
        </p:nvGrpSpPr>
        <p:grpSpPr>
          <a:xfrm>
            <a:off x="703948" y="1676079"/>
            <a:ext cx="5543433" cy="4289996"/>
            <a:chOff x="713100" y="1597775"/>
            <a:chExt cx="5712625" cy="3217500"/>
          </a:xfrm>
        </p:grpSpPr>
        <p:sp>
          <p:nvSpPr>
            <p:cNvPr id="871" name="Google Shape;871;p74"/>
            <p:cNvSpPr/>
            <p:nvPr/>
          </p:nvSpPr>
          <p:spPr>
            <a:xfrm>
              <a:off x="713100" y="1597775"/>
              <a:ext cx="5574000" cy="3078900"/>
            </a:xfrm>
            <a:prstGeom prst="snip2DiagRect">
              <a:avLst>
                <a:gd name="adj1" fmla="val 0"/>
                <a:gd name="adj2" fmla="val 16667"/>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72" name="Google Shape;872;p74"/>
            <p:cNvSpPr/>
            <p:nvPr/>
          </p:nvSpPr>
          <p:spPr>
            <a:xfrm>
              <a:off x="851725" y="1736375"/>
              <a:ext cx="5574000" cy="30789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874" name="Google Shape;874;p74"/>
          <p:cNvSpPr txBox="1">
            <a:spLocks noGrp="1"/>
          </p:cNvSpPr>
          <p:nvPr>
            <p:ph type="subTitle" idx="1"/>
          </p:nvPr>
        </p:nvSpPr>
        <p:spPr>
          <a:xfrm>
            <a:off x="949676" y="1966213"/>
            <a:ext cx="5468909" cy="1682800"/>
          </a:xfrm>
          <a:prstGeom prst="rect">
            <a:avLst/>
          </a:prstGeom>
        </p:spPr>
        <p:txBody>
          <a:bodyPr spcFirstLastPara="1" wrap="square" lIns="121900" tIns="121900" rIns="121900" bIns="121900" anchor="t" anchorCtr="0">
            <a:noAutofit/>
          </a:bodyPr>
          <a:lstStyle/>
          <a:p>
            <a:pPr marL="0" indent="0"/>
            <a:r>
              <a:rPr lang="en-GB" dirty="0"/>
              <a:t>The concept of collaborative intelligence introduces a new paradigm in which AI supports, rather than replaces, human personnel. Employees can delegate routine tasks to machines and focus on activities requiring empathy, creativity, and social intelligence (Davenport &amp; </a:t>
            </a:r>
            <a:r>
              <a:rPr lang="en-GB" dirty="0" err="1"/>
              <a:t>Ronanki</a:t>
            </a:r>
            <a:r>
              <a:rPr lang="en-GB" dirty="0"/>
              <a:t>, 2018; Prentice et al., 2020). Successful AI implementation also requires a shift in organisational culture and dedicated professional training (Mohammadian, 2024).</a:t>
            </a:r>
            <a:endParaRPr dirty="0"/>
          </a:p>
        </p:txBody>
      </p:sp>
      <p:pic>
        <p:nvPicPr>
          <p:cNvPr id="875" name="Google Shape;875;p74"/>
          <p:cNvPicPr preferRelativeResize="0"/>
          <p:nvPr/>
        </p:nvPicPr>
        <p:blipFill>
          <a:blip r:embed="rId3">
            <a:alphaModFix/>
          </a:blip>
          <a:stretch>
            <a:fillRect/>
          </a:stretch>
        </p:blipFill>
        <p:spPr>
          <a:xfrm flipH="1">
            <a:off x="6284067" y="-254433"/>
            <a:ext cx="5770660" cy="6451597"/>
          </a:xfrm>
          <a:prstGeom prst="rect">
            <a:avLst/>
          </a:prstGeom>
          <a:noFill/>
          <a:ln>
            <a:noFill/>
          </a:ln>
        </p:spPr>
      </p:pic>
      <p:grpSp>
        <p:nvGrpSpPr>
          <p:cNvPr id="876" name="Google Shape;876;p74"/>
          <p:cNvGrpSpPr/>
          <p:nvPr/>
        </p:nvGrpSpPr>
        <p:grpSpPr>
          <a:xfrm>
            <a:off x="4463579" y="594948"/>
            <a:ext cx="1539500" cy="574000"/>
            <a:chOff x="4042650" y="642025"/>
            <a:chExt cx="1154625" cy="430500"/>
          </a:xfrm>
        </p:grpSpPr>
        <p:sp>
          <p:nvSpPr>
            <p:cNvPr id="877" name="Google Shape;877;p74"/>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78" name="Google Shape;878;p74"/>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879" name="Google Shape;879;p74"/>
          <p:cNvGrpSpPr/>
          <p:nvPr/>
        </p:nvGrpSpPr>
        <p:grpSpPr>
          <a:xfrm>
            <a:off x="6528367" y="5388817"/>
            <a:ext cx="1539500" cy="574000"/>
            <a:chOff x="4042650" y="642025"/>
            <a:chExt cx="1154625" cy="430500"/>
          </a:xfrm>
        </p:grpSpPr>
        <p:sp>
          <p:nvSpPr>
            <p:cNvPr id="880" name="Google Shape;880;p74"/>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81" name="Google Shape;881;p74"/>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882" name="Google Shape;882;p74"/>
          <p:cNvSpPr/>
          <p:nvPr/>
        </p:nvSpPr>
        <p:spPr>
          <a:xfrm>
            <a:off x="6528367" y="4610617"/>
            <a:ext cx="664000" cy="5740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883" name="Google Shape;883;p74"/>
          <p:cNvPicPr preferRelativeResize="0"/>
          <p:nvPr/>
        </p:nvPicPr>
        <p:blipFill>
          <a:blip r:embed="rId4">
            <a:alphaModFix/>
          </a:blip>
          <a:stretch>
            <a:fillRect/>
          </a:stretch>
        </p:blipFill>
        <p:spPr>
          <a:xfrm>
            <a:off x="198000" y="-99618"/>
            <a:ext cx="3255667" cy="197293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82">
          <a:extLst>
            <a:ext uri="{FF2B5EF4-FFF2-40B4-BE49-F238E27FC236}">
              <a16:creationId xmlns:a16="http://schemas.microsoft.com/office/drawing/2014/main" id="{791284E0-D86D-04D0-E299-48EC32E6F9E4}"/>
            </a:ext>
          </a:extLst>
        </p:cNvPr>
        <p:cNvGrpSpPr/>
        <p:nvPr/>
      </p:nvGrpSpPr>
      <p:grpSpPr>
        <a:xfrm>
          <a:off x="0" y="0"/>
          <a:ext cx="0" cy="0"/>
          <a:chOff x="0" y="0"/>
          <a:chExt cx="0" cy="0"/>
        </a:xfrm>
      </p:grpSpPr>
      <p:sp>
        <p:nvSpPr>
          <p:cNvPr id="983" name="Google Shape;983;p80">
            <a:extLst>
              <a:ext uri="{FF2B5EF4-FFF2-40B4-BE49-F238E27FC236}">
                <a16:creationId xmlns:a16="http://schemas.microsoft.com/office/drawing/2014/main" id="{3E67F60C-232E-DB3B-0C24-0F47FF6BEC37}"/>
              </a:ext>
            </a:extLst>
          </p:cNvPr>
          <p:cNvSpPr/>
          <p:nvPr/>
        </p:nvSpPr>
        <p:spPr>
          <a:xfrm>
            <a:off x="5133400" y="1455433"/>
            <a:ext cx="1925200" cy="19252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84" name="Google Shape;984;p80">
            <a:extLst>
              <a:ext uri="{FF2B5EF4-FFF2-40B4-BE49-F238E27FC236}">
                <a16:creationId xmlns:a16="http://schemas.microsoft.com/office/drawing/2014/main" id="{CC255E7C-E172-E4CB-B9FA-FE73873CC70E}"/>
              </a:ext>
            </a:extLst>
          </p:cNvPr>
          <p:cNvSpPr/>
          <p:nvPr/>
        </p:nvSpPr>
        <p:spPr>
          <a:xfrm>
            <a:off x="1132400" y="687200"/>
            <a:ext cx="9927200" cy="54836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85" name="Google Shape;985;p80">
            <a:extLst>
              <a:ext uri="{FF2B5EF4-FFF2-40B4-BE49-F238E27FC236}">
                <a16:creationId xmlns:a16="http://schemas.microsoft.com/office/drawing/2014/main" id="{30659308-4456-CD44-B03A-6699A6EA0387}"/>
              </a:ext>
            </a:extLst>
          </p:cNvPr>
          <p:cNvSpPr txBox="1">
            <a:spLocks noGrp="1"/>
          </p:cNvSpPr>
          <p:nvPr>
            <p:ph type="title"/>
          </p:nvPr>
        </p:nvSpPr>
        <p:spPr>
          <a:xfrm>
            <a:off x="1590155" y="2984565"/>
            <a:ext cx="9011691" cy="1316819"/>
          </a:xfrm>
          <a:prstGeom prst="rect">
            <a:avLst/>
          </a:prstGeom>
        </p:spPr>
        <p:txBody>
          <a:bodyPr spcFirstLastPara="1" wrap="square" lIns="121900" tIns="121900" rIns="121900" bIns="121900" anchor="b" anchorCtr="0">
            <a:noAutofit/>
          </a:bodyPr>
          <a:lstStyle/>
          <a:p>
            <a:pPr lvl="0"/>
            <a:r>
              <a:rPr lang="en-GB" sz="5333" dirty="0"/>
              <a:t>Challenges and Risks</a:t>
            </a:r>
            <a:endParaRPr sz="5333" dirty="0"/>
          </a:p>
        </p:txBody>
      </p:sp>
      <p:sp>
        <p:nvSpPr>
          <p:cNvPr id="986" name="Google Shape;986;p80">
            <a:extLst>
              <a:ext uri="{FF2B5EF4-FFF2-40B4-BE49-F238E27FC236}">
                <a16:creationId xmlns:a16="http://schemas.microsoft.com/office/drawing/2014/main" id="{4B3A0A45-D830-6F6D-674B-2D356F207F5E}"/>
              </a:ext>
            </a:extLst>
          </p:cNvPr>
          <p:cNvSpPr txBox="1">
            <a:spLocks noGrp="1"/>
          </p:cNvSpPr>
          <p:nvPr>
            <p:ph type="title" idx="2"/>
          </p:nvPr>
        </p:nvSpPr>
        <p:spPr>
          <a:xfrm>
            <a:off x="5003000" y="1856817"/>
            <a:ext cx="2186000" cy="1122400"/>
          </a:xfrm>
          <a:prstGeom prst="rect">
            <a:avLst/>
          </a:prstGeom>
        </p:spPr>
        <p:txBody>
          <a:bodyPr spcFirstLastPara="1" wrap="square" lIns="121900" tIns="121900" rIns="121900" bIns="121900" anchor="ctr" anchorCtr="0">
            <a:noAutofit/>
          </a:bodyPr>
          <a:lstStyle/>
          <a:p>
            <a:r>
              <a:rPr lang="en" dirty="0"/>
              <a:t>06</a:t>
            </a:r>
            <a:endParaRPr dirty="0"/>
          </a:p>
        </p:txBody>
      </p:sp>
      <p:grpSp>
        <p:nvGrpSpPr>
          <p:cNvPr id="988" name="Google Shape;988;p80">
            <a:extLst>
              <a:ext uri="{FF2B5EF4-FFF2-40B4-BE49-F238E27FC236}">
                <a16:creationId xmlns:a16="http://schemas.microsoft.com/office/drawing/2014/main" id="{DED71CAB-85F9-26E8-2599-9574F0314403}"/>
              </a:ext>
            </a:extLst>
          </p:cNvPr>
          <p:cNvGrpSpPr/>
          <p:nvPr/>
        </p:nvGrpSpPr>
        <p:grpSpPr>
          <a:xfrm rot="5400000">
            <a:off x="10542656" y="5354767"/>
            <a:ext cx="1546789" cy="85264"/>
            <a:chOff x="3779200" y="1371600"/>
            <a:chExt cx="1992600" cy="109500"/>
          </a:xfrm>
        </p:grpSpPr>
        <p:sp>
          <p:nvSpPr>
            <p:cNvPr id="989" name="Google Shape;989;p80">
              <a:extLst>
                <a:ext uri="{FF2B5EF4-FFF2-40B4-BE49-F238E27FC236}">
                  <a16:creationId xmlns:a16="http://schemas.microsoft.com/office/drawing/2014/main" id="{F504C373-58D8-3421-EBF8-F8C16028A108}"/>
                </a:ext>
              </a:extLst>
            </p:cNvPr>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0" name="Google Shape;990;p80">
              <a:extLst>
                <a:ext uri="{FF2B5EF4-FFF2-40B4-BE49-F238E27FC236}">
                  <a16:creationId xmlns:a16="http://schemas.microsoft.com/office/drawing/2014/main" id="{0349B4A7-B3BF-B18C-A573-6978B9E451F9}"/>
                </a:ext>
              </a:extLst>
            </p:cNvPr>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1" name="Google Shape;991;p80">
              <a:extLst>
                <a:ext uri="{FF2B5EF4-FFF2-40B4-BE49-F238E27FC236}">
                  <a16:creationId xmlns:a16="http://schemas.microsoft.com/office/drawing/2014/main" id="{B37FB3F7-989D-17D8-19F3-0D4F272F2FAF}"/>
                </a:ext>
              </a:extLst>
            </p:cNvPr>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2" name="Google Shape;992;p80">
              <a:extLst>
                <a:ext uri="{FF2B5EF4-FFF2-40B4-BE49-F238E27FC236}">
                  <a16:creationId xmlns:a16="http://schemas.microsoft.com/office/drawing/2014/main" id="{D0306DC0-6A74-BD66-23D0-C76B13298715}"/>
                </a:ext>
              </a:extLst>
            </p:cNvPr>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3" name="Google Shape;993;p80">
              <a:extLst>
                <a:ext uri="{FF2B5EF4-FFF2-40B4-BE49-F238E27FC236}">
                  <a16:creationId xmlns:a16="http://schemas.microsoft.com/office/drawing/2014/main" id="{30DFADA4-C470-4523-9E32-5B789438F685}"/>
                </a:ext>
              </a:extLst>
            </p:cNvPr>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4" name="Google Shape;994;p80">
              <a:extLst>
                <a:ext uri="{FF2B5EF4-FFF2-40B4-BE49-F238E27FC236}">
                  <a16:creationId xmlns:a16="http://schemas.microsoft.com/office/drawing/2014/main" id="{D59A0CE6-BCED-7F25-5052-6680C9EB690B}"/>
                </a:ext>
              </a:extLst>
            </p:cNvPr>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995" name="Google Shape;995;p80">
            <a:extLst>
              <a:ext uri="{FF2B5EF4-FFF2-40B4-BE49-F238E27FC236}">
                <a16:creationId xmlns:a16="http://schemas.microsoft.com/office/drawing/2014/main" id="{411C9B99-22D5-5F60-A2E9-52EBC5DBC798}"/>
              </a:ext>
            </a:extLst>
          </p:cNvPr>
          <p:cNvGrpSpPr/>
          <p:nvPr/>
        </p:nvGrpSpPr>
        <p:grpSpPr>
          <a:xfrm rot="5400000">
            <a:off x="102556" y="1417967"/>
            <a:ext cx="1546789" cy="85264"/>
            <a:chOff x="3779200" y="1371600"/>
            <a:chExt cx="1992600" cy="109500"/>
          </a:xfrm>
        </p:grpSpPr>
        <p:sp>
          <p:nvSpPr>
            <p:cNvPr id="996" name="Google Shape;996;p80">
              <a:extLst>
                <a:ext uri="{FF2B5EF4-FFF2-40B4-BE49-F238E27FC236}">
                  <a16:creationId xmlns:a16="http://schemas.microsoft.com/office/drawing/2014/main" id="{6CD9BE04-1874-F3A2-754E-130D6F1EC03D}"/>
                </a:ext>
              </a:extLst>
            </p:cNvPr>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7" name="Google Shape;997;p80">
              <a:extLst>
                <a:ext uri="{FF2B5EF4-FFF2-40B4-BE49-F238E27FC236}">
                  <a16:creationId xmlns:a16="http://schemas.microsoft.com/office/drawing/2014/main" id="{2C5D8B10-3562-A400-F62A-60F77B68AD14}"/>
                </a:ext>
              </a:extLst>
            </p:cNvPr>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8" name="Google Shape;998;p80">
              <a:extLst>
                <a:ext uri="{FF2B5EF4-FFF2-40B4-BE49-F238E27FC236}">
                  <a16:creationId xmlns:a16="http://schemas.microsoft.com/office/drawing/2014/main" id="{47A6DE12-BC5F-6958-214F-59EDEBBD15AD}"/>
                </a:ext>
              </a:extLst>
            </p:cNvPr>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9" name="Google Shape;999;p80">
              <a:extLst>
                <a:ext uri="{FF2B5EF4-FFF2-40B4-BE49-F238E27FC236}">
                  <a16:creationId xmlns:a16="http://schemas.microsoft.com/office/drawing/2014/main" id="{CCC915F5-3163-266B-CF64-C069BFE11AF6}"/>
                </a:ext>
              </a:extLst>
            </p:cNvPr>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0" name="Google Shape;1000;p80">
              <a:extLst>
                <a:ext uri="{FF2B5EF4-FFF2-40B4-BE49-F238E27FC236}">
                  <a16:creationId xmlns:a16="http://schemas.microsoft.com/office/drawing/2014/main" id="{21439854-093B-D140-76DC-D01CCF9DEB67}"/>
                </a:ext>
              </a:extLst>
            </p:cNvPr>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1" name="Google Shape;1001;p80">
              <a:extLst>
                <a:ext uri="{FF2B5EF4-FFF2-40B4-BE49-F238E27FC236}">
                  <a16:creationId xmlns:a16="http://schemas.microsoft.com/office/drawing/2014/main" id="{334D5AAC-79E7-526E-91EB-86CC94558834}"/>
                </a:ext>
              </a:extLst>
            </p:cNvPr>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002" name="Google Shape;1002;p80">
            <a:extLst>
              <a:ext uri="{FF2B5EF4-FFF2-40B4-BE49-F238E27FC236}">
                <a16:creationId xmlns:a16="http://schemas.microsoft.com/office/drawing/2014/main" id="{DF6C0979-E536-6F15-128F-0C3DEAA29C58}"/>
              </a:ext>
            </a:extLst>
          </p:cNvPr>
          <p:cNvGrpSpPr/>
          <p:nvPr/>
        </p:nvGrpSpPr>
        <p:grpSpPr>
          <a:xfrm>
            <a:off x="8650267" y="1204417"/>
            <a:ext cx="1539500" cy="1352200"/>
            <a:chOff x="6487700" y="903313"/>
            <a:chExt cx="1154625" cy="1014150"/>
          </a:xfrm>
        </p:grpSpPr>
        <p:grpSp>
          <p:nvGrpSpPr>
            <p:cNvPr id="1003" name="Google Shape;1003;p80">
              <a:extLst>
                <a:ext uri="{FF2B5EF4-FFF2-40B4-BE49-F238E27FC236}">
                  <a16:creationId xmlns:a16="http://schemas.microsoft.com/office/drawing/2014/main" id="{A0D83A9A-0609-B769-2B88-50163ACC3FE1}"/>
                </a:ext>
              </a:extLst>
            </p:cNvPr>
            <p:cNvGrpSpPr/>
            <p:nvPr/>
          </p:nvGrpSpPr>
          <p:grpSpPr>
            <a:xfrm flipH="1">
              <a:off x="6487700" y="1486963"/>
              <a:ext cx="1154625" cy="430500"/>
              <a:chOff x="4042650" y="642025"/>
              <a:chExt cx="1154625" cy="430500"/>
            </a:xfrm>
          </p:grpSpPr>
          <p:sp>
            <p:nvSpPr>
              <p:cNvPr id="1004" name="Google Shape;1004;p80">
                <a:extLst>
                  <a:ext uri="{FF2B5EF4-FFF2-40B4-BE49-F238E27FC236}">
                    <a16:creationId xmlns:a16="http://schemas.microsoft.com/office/drawing/2014/main" id="{DC69A959-A680-26C5-51E7-4CBBBE97C86F}"/>
                  </a:ext>
                </a:extLst>
              </p:cNvPr>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5" name="Google Shape;1005;p80">
                <a:extLst>
                  <a:ext uri="{FF2B5EF4-FFF2-40B4-BE49-F238E27FC236}">
                    <a16:creationId xmlns:a16="http://schemas.microsoft.com/office/drawing/2014/main" id="{4FEDD7F3-7848-CBE2-AFC3-4055BE032CE5}"/>
                  </a:ext>
                </a:extLst>
              </p:cNvPr>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006" name="Google Shape;1006;p80">
              <a:extLst>
                <a:ext uri="{FF2B5EF4-FFF2-40B4-BE49-F238E27FC236}">
                  <a16:creationId xmlns:a16="http://schemas.microsoft.com/office/drawing/2014/main" id="{3D7B8140-E02E-C0C3-41E4-E5C6834061E6}"/>
                </a:ext>
              </a:extLst>
            </p:cNvPr>
            <p:cNvSpPr/>
            <p:nvPr/>
          </p:nvSpPr>
          <p:spPr>
            <a:xfrm flipH="1">
              <a:off x="7144325" y="903313"/>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007" name="Google Shape;1007;p80">
            <a:extLst>
              <a:ext uri="{FF2B5EF4-FFF2-40B4-BE49-F238E27FC236}">
                <a16:creationId xmlns:a16="http://schemas.microsoft.com/office/drawing/2014/main" id="{395C63D9-2252-4258-813F-C752C2447BE5}"/>
              </a:ext>
            </a:extLst>
          </p:cNvPr>
          <p:cNvGrpSpPr/>
          <p:nvPr/>
        </p:nvGrpSpPr>
        <p:grpSpPr>
          <a:xfrm rot="-5400000" flipH="1">
            <a:off x="367990" y="2154647"/>
            <a:ext cx="3460137" cy="526781"/>
            <a:chOff x="779906" y="4390560"/>
            <a:chExt cx="3183394" cy="484590"/>
          </a:xfrm>
        </p:grpSpPr>
        <p:sp>
          <p:nvSpPr>
            <p:cNvPr id="1008" name="Google Shape;1008;p80">
              <a:extLst>
                <a:ext uri="{FF2B5EF4-FFF2-40B4-BE49-F238E27FC236}">
                  <a16:creationId xmlns:a16="http://schemas.microsoft.com/office/drawing/2014/main" id="{DA80F911-D063-A499-BA24-CCF4D216C818}"/>
                </a:ext>
              </a:extLst>
            </p:cNvPr>
            <p:cNvSpPr/>
            <p:nvPr/>
          </p:nvSpPr>
          <p:spPr>
            <a:xfrm>
              <a:off x="779906" y="4390560"/>
              <a:ext cx="2998690"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9" name="Google Shape;1009;p80">
              <a:extLst>
                <a:ext uri="{FF2B5EF4-FFF2-40B4-BE49-F238E27FC236}">
                  <a16:creationId xmlns:a16="http://schemas.microsoft.com/office/drawing/2014/main" id="{7A8D86C6-8507-DDF9-4692-DA0B0C77A0D6}"/>
                </a:ext>
              </a:extLst>
            </p:cNvPr>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extLst>
      <p:ext uri="{BB962C8B-B14F-4D97-AF65-F5344CB8AC3E}">
        <p14:creationId xmlns:p14="http://schemas.microsoft.com/office/powerpoint/2010/main" val="993252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83"/>
                                        </p:tgtEl>
                                        <p:attrNameLst>
                                          <p:attrName>style.visibility</p:attrName>
                                        </p:attrNameLst>
                                      </p:cBhvr>
                                      <p:to>
                                        <p:strVal val="visible"/>
                                      </p:to>
                                    </p:set>
                                    <p:animEffect transition="in" filter="fade">
                                      <p:cBhvr>
                                        <p:cTn id="7" dur="1000"/>
                                        <p:tgtEl>
                                          <p:spTgt spid="983"/>
                                        </p:tgtEl>
                                      </p:cBhvr>
                                    </p:animEffect>
                                  </p:childTnLst>
                                </p:cTn>
                              </p:par>
                              <p:par>
                                <p:cTn id="8" presetID="10" presetClass="entr" presetSubtype="0" fill="hold" nodeType="withEffect">
                                  <p:stCondLst>
                                    <p:cond delay="0"/>
                                  </p:stCondLst>
                                  <p:childTnLst>
                                    <p:set>
                                      <p:cBhvr>
                                        <p:cTn id="9" dur="1" fill="hold">
                                          <p:stCondLst>
                                            <p:cond delay="0"/>
                                          </p:stCondLst>
                                        </p:cTn>
                                        <p:tgtEl>
                                          <p:spTgt spid="986"/>
                                        </p:tgtEl>
                                        <p:attrNameLst>
                                          <p:attrName>style.visibility</p:attrName>
                                        </p:attrNameLst>
                                      </p:cBhvr>
                                      <p:to>
                                        <p:strVal val="visible"/>
                                      </p:to>
                                    </p:set>
                                    <p:animEffect transition="in" filter="fade">
                                      <p:cBhvr>
                                        <p:cTn id="10" dur="1000"/>
                                        <p:tgtEl>
                                          <p:spTgt spid="986"/>
                                        </p:tgtEl>
                                      </p:cBhvr>
                                    </p:animEffect>
                                  </p:childTnLst>
                                </p:cTn>
                              </p:par>
                              <p:par>
                                <p:cTn id="11" presetID="10" presetClass="entr" presetSubtype="0" fill="hold" nodeType="withEffect">
                                  <p:stCondLst>
                                    <p:cond delay="0"/>
                                  </p:stCondLst>
                                  <p:childTnLst>
                                    <p:set>
                                      <p:cBhvr>
                                        <p:cTn id="12" dur="1" fill="hold">
                                          <p:stCondLst>
                                            <p:cond delay="0"/>
                                          </p:stCondLst>
                                        </p:cTn>
                                        <p:tgtEl>
                                          <p:spTgt spid="985"/>
                                        </p:tgtEl>
                                        <p:attrNameLst>
                                          <p:attrName>style.visibility</p:attrName>
                                        </p:attrNameLst>
                                      </p:cBhvr>
                                      <p:to>
                                        <p:strVal val="visible"/>
                                      </p:to>
                                    </p:set>
                                    <p:animEffect transition="in" filter="fade">
                                      <p:cBhvr>
                                        <p:cTn id="13" dur="1000"/>
                                        <p:tgtEl>
                                          <p:spTgt spid="98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84"/>
                                        </p:tgtEl>
                                        <p:attrNameLst>
                                          <p:attrName>style.visibility</p:attrName>
                                        </p:attrNameLst>
                                      </p:cBhvr>
                                      <p:to>
                                        <p:strVal val="visible"/>
                                      </p:to>
                                    </p:set>
                                    <p:animEffect transition="in" filter="fade">
                                      <p:cBhvr>
                                        <p:cTn id="18" dur="1000"/>
                                        <p:tgtEl>
                                          <p:spTgt spid="98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1" fill="hold" nodeType="clickEffect">
                                  <p:stCondLst>
                                    <p:cond delay="0"/>
                                  </p:stCondLst>
                                  <p:childTnLst>
                                    <p:set>
                                      <p:cBhvr>
                                        <p:cTn id="22" dur="1" fill="hold">
                                          <p:stCondLst>
                                            <p:cond delay="0"/>
                                          </p:stCondLst>
                                        </p:cTn>
                                        <p:tgtEl>
                                          <p:spTgt spid="1007"/>
                                        </p:tgtEl>
                                        <p:attrNameLst>
                                          <p:attrName>style.visibility</p:attrName>
                                        </p:attrNameLst>
                                      </p:cBhvr>
                                      <p:to>
                                        <p:strVal val="visible"/>
                                      </p:to>
                                    </p:set>
                                    <p:anim calcmode="lin" valueType="num">
                                      <p:cBhvr additive="base">
                                        <p:cTn id="23" dur="1000"/>
                                        <p:tgtEl>
                                          <p:spTgt spid="1007"/>
                                        </p:tgtEl>
                                        <p:attrNameLst>
                                          <p:attrName>ppt_y</p:attrName>
                                        </p:attrNameLst>
                                      </p:cBhvr>
                                      <p:tavLst>
                                        <p:tav tm="0">
                                          <p:val>
                                            <p:strVal val="#ppt_y-1"/>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1002"/>
                                        </p:tgtEl>
                                        <p:attrNameLst>
                                          <p:attrName>style.visibility</p:attrName>
                                        </p:attrNameLst>
                                      </p:cBhvr>
                                      <p:to>
                                        <p:strVal val="visible"/>
                                      </p:to>
                                    </p:set>
                                    <p:anim calcmode="lin" valueType="num">
                                      <p:cBhvr additive="base">
                                        <p:cTn id="26" dur="1000"/>
                                        <p:tgtEl>
                                          <p:spTgt spid="10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06"/>
        <p:cNvGrpSpPr/>
        <p:nvPr/>
      </p:nvGrpSpPr>
      <p:grpSpPr>
        <a:xfrm>
          <a:off x="0" y="0"/>
          <a:ext cx="0" cy="0"/>
          <a:chOff x="0" y="0"/>
          <a:chExt cx="0" cy="0"/>
        </a:xfrm>
      </p:grpSpPr>
      <p:pic>
        <p:nvPicPr>
          <p:cNvPr id="808" name="Google Shape;808;p72"/>
          <p:cNvPicPr preferRelativeResize="0"/>
          <p:nvPr/>
        </p:nvPicPr>
        <p:blipFill>
          <a:blip r:embed="rId3"/>
          <a:srcRect l="21875" r="21875"/>
          <a:stretch/>
        </p:blipFill>
        <p:spPr>
          <a:xfrm>
            <a:off x="9205337" y="2996429"/>
            <a:ext cx="2806400" cy="2806400"/>
          </a:xfrm>
          <a:prstGeom prst="snip2DiagRect">
            <a:avLst>
              <a:gd name="adj1" fmla="val 0"/>
              <a:gd name="adj2" fmla="val 16667"/>
            </a:avLst>
          </a:prstGeom>
          <a:noFill/>
          <a:ln w="9525" cap="flat" cmpd="sng">
            <a:solidFill>
              <a:schemeClr val="lt1"/>
            </a:solidFill>
            <a:prstDash val="solid"/>
            <a:round/>
            <a:headEnd type="none" w="sm" len="sm"/>
            <a:tailEnd type="none" w="sm" len="sm"/>
          </a:ln>
        </p:spPr>
      </p:pic>
      <p:pic>
        <p:nvPicPr>
          <p:cNvPr id="809" name="Google Shape;809;p72"/>
          <p:cNvPicPr preferRelativeResize="0"/>
          <p:nvPr/>
        </p:nvPicPr>
        <p:blipFill>
          <a:blip r:embed="rId4"/>
          <a:srcRect l="16063" r="16063"/>
          <a:stretch/>
        </p:blipFill>
        <p:spPr>
          <a:xfrm>
            <a:off x="389289" y="1444763"/>
            <a:ext cx="2806400" cy="2806400"/>
          </a:xfrm>
          <a:prstGeom prst="snip2DiagRect">
            <a:avLst>
              <a:gd name="adj1" fmla="val 0"/>
              <a:gd name="adj2" fmla="val 16667"/>
            </a:avLst>
          </a:prstGeom>
          <a:noFill/>
          <a:ln w="9525" cap="flat" cmpd="sng">
            <a:solidFill>
              <a:schemeClr val="lt1"/>
            </a:solidFill>
            <a:prstDash val="solid"/>
            <a:round/>
            <a:headEnd type="none" w="sm" len="sm"/>
            <a:tailEnd type="none" w="sm" len="sm"/>
          </a:ln>
        </p:spPr>
      </p:pic>
      <p:sp>
        <p:nvSpPr>
          <p:cNvPr id="810" name="Google Shape;810;p72"/>
          <p:cNvSpPr/>
          <p:nvPr/>
        </p:nvSpPr>
        <p:spPr>
          <a:xfrm>
            <a:off x="3402113" y="1819859"/>
            <a:ext cx="5533739" cy="3688781"/>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816" name="Google Shape;816;p72"/>
          <p:cNvGrpSpPr/>
          <p:nvPr/>
        </p:nvGrpSpPr>
        <p:grpSpPr>
          <a:xfrm flipH="1">
            <a:off x="-772580" y="5362424"/>
            <a:ext cx="4298216" cy="703563"/>
            <a:chOff x="1358103" y="3291921"/>
            <a:chExt cx="3368397" cy="603054"/>
          </a:xfrm>
        </p:grpSpPr>
        <p:sp>
          <p:nvSpPr>
            <p:cNvPr id="817" name="Google Shape;817;p72"/>
            <p:cNvSpPr/>
            <p:nvPr/>
          </p:nvSpPr>
          <p:spPr>
            <a:xfrm>
              <a:off x="1483200" y="3347875"/>
              <a:ext cx="3243300" cy="547100"/>
            </a:xfrm>
            <a:custGeom>
              <a:avLst/>
              <a:gdLst/>
              <a:ahLst/>
              <a:cxnLst/>
              <a:rect l="l" t="t" r="r" b="b"/>
              <a:pathLst>
                <a:path w="129732" h="21884" fill="none" extrusionOk="0">
                  <a:moveTo>
                    <a:pt x="129731" y="11311"/>
                  </a:moveTo>
                  <a:lnTo>
                    <a:pt x="100335" y="11311"/>
                  </a:lnTo>
                  <a:lnTo>
                    <a:pt x="89738" y="21884"/>
                  </a:lnTo>
                  <a:lnTo>
                    <a:pt x="34529" y="21884"/>
                  </a:lnTo>
                  <a:lnTo>
                    <a:pt x="12633" y="0"/>
                  </a:lnTo>
                  <a:lnTo>
                    <a:pt x="1" y="0"/>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18" name="Google Shape;818;p72"/>
            <p:cNvSpPr/>
            <p:nvPr/>
          </p:nvSpPr>
          <p:spPr>
            <a:xfrm>
              <a:off x="1358103" y="3291921"/>
              <a:ext cx="125123" cy="125328"/>
            </a:xfrm>
            <a:custGeom>
              <a:avLst/>
              <a:gdLst/>
              <a:ahLst/>
              <a:cxnLst/>
              <a:rect l="l" t="t" r="r" b="b"/>
              <a:pathLst>
                <a:path w="7383" h="7394" fill="none" extrusionOk="0">
                  <a:moveTo>
                    <a:pt x="1" y="3691"/>
                  </a:moveTo>
                  <a:cubicBezTo>
                    <a:pt x="1" y="1643"/>
                    <a:pt x="1644" y="0"/>
                    <a:pt x="3692" y="0"/>
                  </a:cubicBezTo>
                  <a:cubicBezTo>
                    <a:pt x="5728" y="0"/>
                    <a:pt x="7383" y="1643"/>
                    <a:pt x="7383" y="3691"/>
                  </a:cubicBezTo>
                  <a:cubicBezTo>
                    <a:pt x="7383" y="5727"/>
                    <a:pt x="5728" y="7382"/>
                    <a:pt x="3692" y="7382"/>
                  </a:cubicBezTo>
                  <a:cubicBezTo>
                    <a:pt x="1644" y="7394"/>
                    <a:pt x="1" y="5727"/>
                    <a:pt x="1" y="3691"/>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819" name="Google Shape;819;p72"/>
          <p:cNvGrpSpPr/>
          <p:nvPr/>
        </p:nvGrpSpPr>
        <p:grpSpPr>
          <a:xfrm rot="10800000" flipH="1">
            <a:off x="8850350" y="1467852"/>
            <a:ext cx="3930245" cy="703563"/>
            <a:chOff x="1358103" y="3291921"/>
            <a:chExt cx="3368397" cy="603054"/>
          </a:xfrm>
        </p:grpSpPr>
        <p:sp>
          <p:nvSpPr>
            <p:cNvPr id="820" name="Google Shape;820;p72"/>
            <p:cNvSpPr/>
            <p:nvPr/>
          </p:nvSpPr>
          <p:spPr>
            <a:xfrm>
              <a:off x="1483200" y="3347875"/>
              <a:ext cx="3243300" cy="547100"/>
            </a:xfrm>
            <a:custGeom>
              <a:avLst/>
              <a:gdLst/>
              <a:ahLst/>
              <a:cxnLst/>
              <a:rect l="l" t="t" r="r" b="b"/>
              <a:pathLst>
                <a:path w="129732" h="21884" fill="none" extrusionOk="0">
                  <a:moveTo>
                    <a:pt x="129731" y="11311"/>
                  </a:moveTo>
                  <a:lnTo>
                    <a:pt x="100335" y="11311"/>
                  </a:lnTo>
                  <a:lnTo>
                    <a:pt x="89738" y="21884"/>
                  </a:lnTo>
                  <a:lnTo>
                    <a:pt x="34529" y="21884"/>
                  </a:lnTo>
                  <a:lnTo>
                    <a:pt x="12633" y="0"/>
                  </a:lnTo>
                  <a:lnTo>
                    <a:pt x="1" y="0"/>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21" name="Google Shape;821;p72"/>
            <p:cNvSpPr/>
            <p:nvPr/>
          </p:nvSpPr>
          <p:spPr>
            <a:xfrm>
              <a:off x="1358103" y="3291921"/>
              <a:ext cx="125123" cy="125328"/>
            </a:xfrm>
            <a:custGeom>
              <a:avLst/>
              <a:gdLst/>
              <a:ahLst/>
              <a:cxnLst/>
              <a:rect l="l" t="t" r="r" b="b"/>
              <a:pathLst>
                <a:path w="7383" h="7394" fill="none" extrusionOk="0">
                  <a:moveTo>
                    <a:pt x="1" y="3691"/>
                  </a:moveTo>
                  <a:cubicBezTo>
                    <a:pt x="1" y="1643"/>
                    <a:pt x="1644" y="0"/>
                    <a:pt x="3692" y="0"/>
                  </a:cubicBezTo>
                  <a:cubicBezTo>
                    <a:pt x="5728" y="0"/>
                    <a:pt x="7383" y="1643"/>
                    <a:pt x="7383" y="3691"/>
                  </a:cubicBezTo>
                  <a:cubicBezTo>
                    <a:pt x="7383" y="5727"/>
                    <a:pt x="5728" y="7382"/>
                    <a:pt x="3692" y="7382"/>
                  </a:cubicBezTo>
                  <a:cubicBezTo>
                    <a:pt x="1644" y="7394"/>
                    <a:pt x="1" y="5727"/>
                    <a:pt x="1" y="3691"/>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822" name="Google Shape;822;p72"/>
          <p:cNvGrpSpPr/>
          <p:nvPr/>
        </p:nvGrpSpPr>
        <p:grpSpPr>
          <a:xfrm>
            <a:off x="10436947" y="6041310"/>
            <a:ext cx="1258309" cy="409009"/>
            <a:chOff x="7827710" y="4530982"/>
            <a:chExt cx="943732" cy="306757"/>
          </a:xfrm>
        </p:grpSpPr>
        <p:grpSp>
          <p:nvGrpSpPr>
            <p:cNvPr id="823" name="Google Shape;823;p72"/>
            <p:cNvGrpSpPr/>
            <p:nvPr/>
          </p:nvGrpSpPr>
          <p:grpSpPr>
            <a:xfrm>
              <a:off x="7827710" y="4530982"/>
              <a:ext cx="943732" cy="63948"/>
              <a:chOff x="3779200" y="1371600"/>
              <a:chExt cx="1615980" cy="109500"/>
            </a:xfrm>
          </p:grpSpPr>
          <p:sp>
            <p:nvSpPr>
              <p:cNvPr id="824" name="Google Shape;824;p72"/>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25" name="Google Shape;825;p72"/>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26" name="Google Shape;826;p72"/>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27" name="Google Shape;827;p72"/>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28" name="Google Shape;828;p72"/>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829" name="Google Shape;829;p72"/>
            <p:cNvGrpSpPr/>
            <p:nvPr/>
          </p:nvGrpSpPr>
          <p:grpSpPr>
            <a:xfrm>
              <a:off x="7827710" y="4773790"/>
              <a:ext cx="943732" cy="63948"/>
              <a:chOff x="3779200" y="1371600"/>
              <a:chExt cx="1615980" cy="109500"/>
            </a:xfrm>
          </p:grpSpPr>
          <p:sp>
            <p:nvSpPr>
              <p:cNvPr id="830" name="Google Shape;830;p72"/>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31" name="Google Shape;831;p72"/>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32" name="Google Shape;832;p72"/>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33" name="Google Shape;833;p72"/>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834" name="Google Shape;834;p72"/>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sp>
        <p:nvSpPr>
          <p:cNvPr id="835" name="Google Shape;835;p72"/>
          <p:cNvSpPr/>
          <p:nvPr/>
        </p:nvSpPr>
        <p:spPr>
          <a:xfrm rot="10800000" flipH="1">
            <a:off x="386433" y="3125233"/>
            <a:ext cx="2025200" cy="2025200"/>
          </a:xfrm>
          <a:prstGeom prst="ellipse">
            <a:avLst/>
          </a:prstGeom>
          <a:gradFill>
            <a:gsLst>
              <a:gs pos="0">
                <a:srgbClr val="FFFFFF">
                  <a:alpha val="15294"/>
                </a:srgbClr>
              </a:gs>
              <a:gs pos="100000">
                <a:srgbClr val="FFFFFF">
                  <a:alpha val="0"/>
                </a:srgbClr>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 name="Subtitle 8">
            <a:extLst>
              <a:ext uri="{FF2B5EF4-FFF2-40B4-BE49-F238E27FC236}">
                <a16:creationId xmlns:a16="http://schemas.microsoft.com/office/drawing/2014/main" id="{C9C3C31E-BE28-56E2-4361-B8EA4C8FEBC6}"/>
              </a:ext>
            </a:extLst>
          </p:cNvPr>
          <p:cNvSpPr>
            <a:spLocks noGrp="1"/>
          </p:cNvSpPr>
          <p:nvPr>
            <p:ph type="subTitle" idx="1"/>
          </p:nvPr>
        </p:nvSpPr>
        <p:spPr>
          <a:xfrm>
            <a:off x="3847467" y="3125233"/>
            <a:ext cx="4876411" cy="743531"/>
          </a:xfrm>
        </p:spPr>
        <p:txBody>
          <a:bodyPr/>
          <a:lstStyle/>
          <a:p>
            <a:r>
              <a:rPr lang="en-GB" sz="1600" dirty="0"/>
              <a:t>Despite its benefits, AI integration also</a:t>
            </a:r>
          </a:p>
          <a:p>
            <a:r>
              <a:rPr lang="en-GB" sz="1600" dirty="0"/>
              <a:t>presents several challenges: fear of job</a:t>
            </a:r>
          </a:p>
          <a:p>
            <a:r>
              <a:rPr lang="en-GB" sz="1600" dirty="0"/>
              <a:t>displacement, low digital literacy in smaller</a:t>
            </a:r>
          </a:p>
          <a:p>
            <a:r>
              <a:rPr lang="en-GB" sz="1600" dirty="0"/>
              <a:t>hotels, and a lack of clear implementation</a:t>
            </a:r>
          </a:p>
          <a:p>
            <a:r>
              <a:rPr lang="en-GB" sz="1600" dirty="0"/>
              <a:t>strategies (Nozawa et al., 2022; Hassan et al.,</a:t>
            </a:r>
          </a:p>
          <a:p>
            <a:r>
              <a:rPr lang="en-GB" sz="1600" dirty="0"/>
              <a:t>2024). Additionally, limited transparency in</a:t>
            </a:r>
          </a:p>
          <a:p>
            <a:r>
              <a:rPr lang="en-GB" sz="1600" dirty="0"/>
              <a:t>how data is used can erode guest trust.</a:t>
            </a:r>
          </a:p>
          <a:p>
            <a:r>
              <a:rPr lang="en-GB" sz="1600" dirty="0"/>
              <a:t>Therefore, clear communication about AI</a:t>
            </a:r>
          </a:p>
          <a:p>
            <a:r>
              <a:rPr lang="en-GB" sz="1600" dirty="0"/>
              <a:t>policies and the active involvement of staff in</a:t>
            </a:r>
          </a:p>
          <a:p>
            <a:r>
              <a:rPr lang="en-GB" sz="1600" dirty="0"/>
              <a:t>Digitalisation processes are essential</a:t>
            </a:r>
          </a:p>
          <a:p>
            <a:r>
              <a:rPr lang="en-GB" sz="1600" dirty="0"/>
              <a:t>(Sánchez-Franco &amp; </a:t>
            </a:r>
            <a:r>
              <a:rPr lang="en-GB" sz="1600" dirty="0" err="1"/>
              <a:t>Aramendia</a:t>
            </a:r>
            <a:r>
              <a:rPr lang="en-GB" sz="1600" dirty="0"/>
              <a:t>-Muneta, 2023).</a:t>
            </a:r>
          </a:p>
        </p:txBody>
      </p:sp>
      <p:sp>
        <p:nvSpPr>
          <p:cNvPr id="12" name="TextBox 11">
            <a:extLst>
              <a:ext uri="{FF2B5EF4-FFF2-40B4-BE49-F238E27FC236}">
                <a16:creationId xmlns:a16="http://schemas.microsoft.com/office/drawing/2014/main" id="{83B1A1E6-D919-78BE-39EF-F29682FC62F8}"/>
              </a:ext>
            </a:extLst>
          </p:cNvPr>
          <p:cNvSpPr txBox="1"/>
          <p:nvPr/>
        </p:nvSpPr>
        <p:spPr>
          <a:xfrm>
            <a:off x="259644" y="936531"/>
            <a:ext cx="6780859" cy="379656"/>
          </a:xfrm>
          <a:prstGeom prst="rect">
            <a:avLst/>
          </a:prstGeom>
          <a:noFill/>
        </p:spPr>
        <p:txBody>
          <a:bodyPr wrap="square">
            <a:spAutoFit/>
          </a:bodyPr>
          <a:lstStyle/>
          <a:p>
            <a:pPr algn="just" defTabSz="1219170">
              <a:buClr>
                <a:srgbClr val="000000"/>
              </a:buClr>
            </a:pPr>
            <a:r>
              <a:rPr lang="en-GB" sz="1867" kern="0" dirty="0">
                <a:solidFill>
                  <a:srgbClr val="FFFFFF"/>
                </a:solidFill>
                <a:latin typeface="Arial"/>
                <a:cs typeface="Arial"/>
                <a:sym typeface="Arial"/>
              </a:rPr>
              <a:t>(</a:t>
            </a:r>
            <a:r>
              <a:rPr lang="en-GB" sz="1867" kern="0" dirty="0" err="1">
                <a:solidFill>
                  <a:srgbClr val="FFFFFF"/>
                </a:solidFill>
                <a:latin typeface="Arial"/>
                <a:cs typeface="Arial"/>
                <a:sym typeface="Arial"/>
              </a:rPr>
              <a:t>Freepik</a:t>
            </a:r>
            <a:r>
              <a:rPr lang="en-GB" sz="1867" kern="0" dirty="0">
                <a:solidFill>
                  <a:srgbClr val="FFFFFF"/>
                </a:solidFill>
                <a:latin typeface="Arial"/>
                <a:cs typeface="Arial"/>
                <a:sym typeface="Arial"/>
              </a:rPr>
              <a:t>, n.d.)</a:t>
            </a:r>
          </a:p>
        </p:txBody>
      </p:sp>
      <p:sp>
        <p:nvSpPr>
          <p:cNvPr id="14" name="TextBox 13">
            <a:extLst>
              <a:ext uri="{FF2B5EF4-FFF2-40B4-BE49-F238E27FC236}">
                <a16:creationId xmlns:a16="http://schemas.microsoft.com/office/drawing/2014/main" id="{C5579406-E42E-6FBE-E871-74F4084FDC7B}"/>
              </a:ext>
            </a:extLst>
          </p:cNvPr>
          <p:cNvSpPr txBox="1"/>
          <p:nvPr/>
        </p:nvSpPr>
        <p:spPr>
          <a:xfrm>
            <a:off x="9084544" y="2523575"/>
            <a:ext cx="1981557" cy="379656"/>
          </a:xfrm>
          <a:prstGeom prst="rect">
            <a:avLst/>
          </a:prstGeom>
          <a:noFill/>
        </p:spPr>
        <p:txBody>
          <a:bodyPr wrap="square">
            <a:spAutoFit/>
          </a:bodyPr>
          <a:lstStyle/>
          <a:p>
            <a:pPr algn="just" defTabSz="1219170">
              <a:buClr>
                <a:srgbClr val="000000"/>
              </a:buClr>
            </a:pPr>
            <a:r>
              <a:rPr lang="en-GB" sz="1867" kern="0" dirty="0">
                <a:solidFill>
                  <a:srgbClr val="FFFFFF"/>
                </a:solidFill>
                <a:latin typeface="Arial"/>
                <a:cs typeface="Arial"/>
                <a:sym typeface="Arial"/>
              </a:rPr>
              <a:t>(</a:t>
            </a:r>
            <a:r>
              <a:rPr lang="en-GB" sz="1867" kern="0" dirty="0" err="1">
                <a:solidFill>
                  <a:srgbClr val="FFFFFF"/>
                </a:solidFill>
                <a:latin typeface="Arial"/>
                <a:cs typeface="Arial"/>
                <a:sym typeface="Arial"/>
              </a:rPr>
              <a:t>Freepik</a:t>
            </a:r>
            <a:r>
              <a:rPr lang="en-GB" sz="1867" kern="0" dirty="0">
                <a:solidFill>
                  <a:srgbClr val="FFFFFF"/>
                </a:solidFill>
                <a:latin typeface="Arial"/>
                <a:cs typeface="Arial"/>
                <a:sym typeface="Arial"/>
              </a:rPr>
              <a:t>, n.d.)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22">
          <a:extLst>
            <a:ext uri="{FF2B5EF4-FFF2-40B4-BE49-F238E27FC236}">
              <a16:creationId xmlns:a16="http://schemas.microsoft.com/office/drawing/2014/main" id="{6F397D00-305A-1F78-91E6-F5D840155FD8}"/>
            </a:ext>
          </a:extLst>
        </p:cNvPr>
        <p:cNvGrpSpPr/>
        <p:nvPr/>
      </p:nvGrpSpPr>
      <p:grpSpPr>
        <a:xfrm>
          <a:off x="0" y="0"/>
          <a:ext cx="0" cy="0"/>
          <a:chOff x="0" y="0"/>
          <a:chExt cx="0" cy="0"/>
        </a:xfrm>
      </p:grpSpPr>
      <p:sp>
        <p:nvSpPr>
          <p:cNvPr id="723" name="Google Shape;723;p67">
            <a:extLst>
              <a:ext uri="{FF2B5EF4-FFF2-40B4-BE49-F238E27FC236}">
                <a16:creationId xmlns:a16="http://schemas.microsoft.com/office/drawing/2014/main" id="{CDF2251F-1B42-177D-6741-FCEE98F16E55}"/>
              </a:ext>
            </a:extLst>
          </p:cNvPr>
          <p:cNvSpPr/>
          <p:nvPr/>
        </p:nvSpPr>
        <p:spPr>
          <a:xfrm>
            <a:off x="2214467" y="2513811"/>
            <a:ext cx="1830400" cy="18304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24" name="Google Shape;724;p67">
            <a:extLst>
              <a:ext uri="{FF2B5EF4-FFF2-40B4-BE49-F238E27FC236}">
                <a16:creationId xmlns:a16="http://schemas.microsoft.com/office/drawing/2014/main" id="{4C647B21-A5B2-0772-0C54-12F930351254}"/>
              </a:ext>
            </a:extLst>
          </p:cNvPr>
          <p:cNvSpPr txBox="1">
            <a:spLocks noGrp="1"/>
          </p:cNvSpPr>
          <p:nvPr>
            <p:ph type="title"/>
          </p:nvPr>
        </p:nvSpPr>
        <p:spPr>
          <a:xfrm>
            <a:off x="4396533" y="2273800"/>
            <a:ext cx="5758800" cy="2298400"/>
          </a:xfrm>
          <a:prstGeom prst="rect">
            <a:avLst/>
          </a:prstGeom>
        </p:spPr>
        <p:txBody>
          <a:bodyPr spcFirstLastPara="1" wrap="square" lIns="121900" tIns="121900" rIns="121900" bIns="121900" anchor="ctr" anchorCtr="0">
            <a:noAutofit/>
          </a:bodyPr>
          <a:lstStyle/>
          <a:p>
            <a:pPr lvl="0"/>
            <a:r>
              <a:rPr lang="en-GB" dirty="0"/>
              <a:t>Conclusions</a:t>
            </a:r>
            <a:endParaRPr dirty="0"/>
          </a:p>
        </p:txBody>
      </p:sp>
      <p:sp>
        <p:nvSpPr>
          <p:cNvPr id="726" name="Google Shape;726;p67">
            <a:extLst>
              <a:ext uri="{FF2B5EF4-FFF2-40B4-BE49-F238E27FC236}">
                <a16:creationId xmlns:a16="http://schemas.microsoft.com/office/drawing/2014/main" id="{998F51F3-A6FE-0C1E-C414-71CE06121001}"/>
              </a:ext>
            </a:extLst>
          </p:cNvPr>
          <p:cNvSpPr txBox="1">
            <a:spLocks noGrp="1"/>
          </p:cNvSpPr>
          <p:nvPr>
            <p:ph type="title" idx="2"/>
          </p:nvPr>
        </p:nvSpPr>
        <p:spPr>
          <a:xfrm>
            <a:off x="2036667" y="2861800"/>
            <a:ext cx="2186000" cy="1122400"/>
          </a:xfrm>
          <a:prstGeom prst="rect">
            <a:avLst/>
          </a:prstGeom>
        </p:spPr>
        <p:txBody>
          <a:bodyPr spcFirstLastPara="1" wrap="square" lIns="121900" tIns="121900" rIns="121900" bIns="121900" anchor="ctr" anchorCtr="0">
            <a:noAutofit/>
          </a:bodyPr>
          <a:lstStyle/>
          <a:p>
            <a:r>
              <a:rPr lang="en" dirty="0"/>
              <a:t>07</a:t>
            </a:r>
            <a:endParaRPr dirty="0"/>
          </a:p>
        </p:txBody>
      </p:sp>
    </p:spTree>
    <p:extLst>
      <p:ext uri="{BB962C8B-B14F-4D97-AF65-F5344CB8AC3E}">
        <p14:creationId xmlns:p14="http://schemas.microsoft.com/office/powerpoint/2010/main" val="4949621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45"/>
        <p:cNvGrpSpPr/>
        <p:nvPr/>
      </p:nvGrpSpPr>
      <p:grpSpPr>
        <a:xfrm>
          <a:off x="0" y="0"/>
          <a:ext cx="0" cy="0"/>
          <a:chOff x="0" y="0"/>
          <a:chExt cx="0" cy="0"/>
        </a:xfrm>
      </p:grpSpPr>
      <p:grpSp>
        <p:nvGrpSpPr>
          <p:cNvPr id="946" name="Google Shape;946;p78"/>
          <p:cNvGrpSpPr/>
          <p:nvPr/>
        </p:nvGrpSpPr>
        <p:grpSpPr>
          <a:xfrm>
            <a:off x="6033303" y="1342478"/>
            <a:ext cx="6158699" cy="4368629"/>
            <a:chOff x="713100" y="1597775"/>
            <a:chExt cx="5712625" cy="3217500"/>
          </a:xfrm>
        </p:grpSpPr>
        <p:sp>
          <p:nvSpPr>
            <p:cNvPr id="947" name="Google Shape;947;p78"/>
            <p:cNvSpPr/>
            <p:nvPr/>
          </p:nvSpPr>
          <p:spPr>
            <a:xfrm>
              <a:off x="713100" y="1597775"/>
              <a:ext cx="5574000" cy="3078900"/>
            </a:xfrm>
            <a:prstGeom prst="snip2DiagRect">
              <a:avLst>
                <a:gd name="adj1" fmla="val 0"/>
                <a:gd name="adj2" fmla="val 16667"/>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48" name="Google Shape;948;p78"/>
            <p:cNvSpPr/>
            <p:nvPr/>
          </p:nvSpPr>
          <p:spPr>
            <a:xfrm>
              <a:off x="851725" y="1736375"/>
              <a:ext cx="5574000" cy="30789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pic>
        <p:nvPicPr>
          <p:cNvPr id="949" name="Google Shape;949;p78"/>
          <p:cNvPicPr preferRelativeResize="0"/>
          <p:nvPr/>
        </p:nvPicPr>
        <p:blipFill>
          <a:blip r:embed="rId3">
            <a:alphaModFix/>
          </a:blip>
          <a:stretch>
            <a:fillRect/>
          </a:stretch>
        </p:blipFill>
        <p:spPr>
          <a:xfrm>
            <a:off x="91025" y="320334"/>
            <a:ext cx="8164287" cy="6858001"/>
          </a:xfrm>
          <a:prstGeom prst="rect">
            <a:avLst/>
          </a:prstGeom>
          <a:noFill/>
          <a:ln>
            <a:noFill/>
          </a:ln>
        </p:spPr>
      </p:pic>
      <p:grpSp>
        <p:nvGrpSpPr>
          <p:cNvPr id="950" name="Google Shape;950;p78"/>
          <p:cNvGrpSpPr/>
          <p:nvPr/>
        </p:nvGrpSpPr>
        <p:grpSpPr>
          <a:xfrm flipH="1">
            <a:off x="6158701" y="1283751"/>
            <a:ext cx="1539500" cy="574000"/>
            <a:chOff x="4042650" y="642025"/>
            <a:chExt cx="1154625" cy="430500"/>
          </a:xfrm>
        </p:grpSpPr>
        <p:sp>
          <p:nvSpPr>
            <p:cNvPr id="951" name="Google Shape;951;p78"/>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52" name="Google Shape;952;p78"/>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953" name="Google Shape;953;p78"/>
          <p:cNvSpPr/>
          <p:nvPr/>
        </p:nvSpPr>
        <p:spPr>
          <a:xfrm flipH="1">
            <a:off x="7034200" y="505551"/>
            <a:ext cx="664000" cy="5740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55" name="Google Shape;955;p78"/>
          <p:cNvSpPr txBox="1">
            <a:spLocks noGrp="1"/>
          </p:cNvSpPr>
          <p:nvPr>
            <p:ph type="subTitle" idx="1"/>
          </p:nvPr>
        </p:nvSpPr>
        <p:spPr>
          <a:xfrm>
            <a:off x="6490700" y="2123368"/>
            <a:ext cx="5476451" cy="1395600"/>
          </a:xfrm>
          <a:prstGeom prst="rect">
            <a:avLst/>
          </a:prstGeom>
        </p:spPr>
        <p:txBody>
          <a:bodyPr spcFirstLastPara="1" wrap="square" lIns="121900" tIns="121900" rIns="121900" bIns="121900" anchor="t" anchorCtr="0">
            <a:noAutofit/>
          </a:bodyPr>
          <a:lstStyle/>
          <a:p>
            <a:pPr marL="0" indent="0"/>
            <a:r>
              <a:rPr lang="en-GB" dirty="0"/>
              <a:t>Artificial intelligence is redefining modern hospitality by enabling service personalisation and process optimisation. However, the key to success lies not only in the technology itself but also in how it is integrated with the human factor. The optimal model remains a collaborative one, where AI handles logistics while human staff provide empathy and flexibility (</a:t>
            </a:r>
            <a:r>
              <a:rPr lang="en-GB" dirty="0" err="1"/>
              <a:t>Gretzel</a:t>
            </a:r>
            <a:r>
              <a:rPr lang="en-GB" dirty="0"/>
              <a:t> &amp; Sigala, 2023; Al-Hyari et al., 2023).</a:t>
            </a:r>
            <a:endParaRPr dirty="0"/>
          </a:p>
        </p:txBody>
      </p:sp>
      <p:grpSp>
        <p:nvGrpSpPr>
          <p:cNvPr id="956" name="Google Shape;956;p78"/>
          <p:cNvGrpSpPr/>
          <p:nvPr/>
        </p:nvGrpSpPr>
        <p:grpSpPr>
          <a:xfrm rot="5400000">
            <a:off x="175003" y="1452305"/>
            <a:ext cx="1551571" cy="85264"/>
            <a:chOff x="3779200" y="1371600"/>
            <a:chExt cx="1992600" cy="109500"/>
          </a:xfrm>
        </p:grpSpPr>
        <p:sp>
          <p:nvSpPr>
            <p:cNvPr id="957" name="Google Shape;957;p78"/>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58" name="Google Shape;958;p78"/>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59" name="Google Shape;959;p78"/>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60" name="Google Shape;960;p78"/>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61" name="Google Shape;961;p78"/>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62" name="Google Shape;962;p78"/>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82">
          <a:extLst>
            <a:ext uri="{FF2B5EF4-FFF2-40B4-BE49-F238E27FC236}">
              <a16:creationId xmlns:a16="http://schemas.microsoft.com/office/drawing/2014/main" id="{D55E2AAB-6A11-9424-5BDB-2E307D16232E}"/>
            </a:ext>
          </a:extLst>
        </p:cNvPr>
        <p:cNvGrpSpPr/>
        <p:nvPr/>
      </p:nvGrpSpPr>
      <p:grpSpPr>
        <a:xfrm>
          <a:off x="0" y="0"/>
          <a:ext cx="0" cy="0"/>
          <a:chOff x="0" y="0"/>
          <a:chExt cx="0" cy="0"/>
        </a:xfrm>
      </p:grpSpPr>
      <p:sp>
        <p:nvSpPr>
          <p:cNvPr id="983" name="Google Shape;983;p80">
            <a:extLst>
              <a:ext uri="{FF2B5EF4-FFF2-40B4-BE49-F238E27FC236}">
                <a16:creationId xmlns:a16="http://schemas.microsoft.com/office/drawing/2014/main" id="{14EE6329-BB3B-D8BF-62AB-6C732872215D}"/>
              </a:ext>
            </a:extLst>
          </p:cNvPr>
          <p:cNvSpPr/>
          <p:nvPr/>
        </p:nvSpPr>
        <p:spPr>
          <a:xfrm>
            <a:off x="5133400" y="1455433"/>
            <a:ext cx="1925200" cy="1925200"/>
          </a:xfrm>
          <a:prstGeom prst="ellipse">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84" name="Google Shape;984;p80">
            <a:extLst>
              <a:ext uri="{FF2B5EF4-FFF2-40B4-BE49-F238E27FC236}">
                <a16:creationId xmlns:a16="http://schemas.microsoft.com/office/drawing/2014/main" id="{17B3F984-F084-3563-B23B-673D4511643C}"/>
              </a:ext>
            </a:extLst>
          </p:cNvPr>
          <p:cNvSpPr/>
          <p:nvPr/>
        </p:nvSpPr>
        <p:spPr>
          <a:xfrm>
            <a:off x="1132400" y="687200"/>
            <a:ext cx="9927200" cy="54836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85" name="Google Shape;985;p80">
            <a:extLst>
              <a:ext uri="{FF2B5EF4-FFF2-40B4-BE49-F238E27FC236}">
                <a16:creationId xmlns:a16="http://schemas.microsoft.com/office/drawing/2014/main" id="{6B2C6332-9EB6-5DFB-235E-2B970023507F}"/>
              </a:ext>
            </a:extLst>
          </p:cNvPr>
          <p:cNvSpPr txBox="1">
            <a:spLocks noGrp="1"/>
          </p:cNvSpPr>
          <p:nvPr>
            <p:ph type="title"/>
          </p:nvPr>
        </p:nvSpPr>
        <p:spPr>
          <a:xfrm>
            <a:off x="1683940" y="3123608"/>
            <a:ext cx="9011691" cy="1316819"/>
          </a:xfrm>
          <a:prstGeom prst="rect">
            <a:avLst/>
          </a:prstGeom>
        </p:spPr>
        <p:txBody>
          <a:bodyPr spcFirstLastPara="1" wrap="square" lIns="121900" tIns="121900" rIns="121900" bIns="121900" anchor="b" anchorCtr="0">
            <a:noAutofit/>
          </a:bodyPr>
          <a:lstStyle/>
          <a:p>
            <a:pPr lvl="0"/>
            <a:r>
              <a:rPr lang="en-GB" sz="5333" dirty="0"/>
              <a:t>Recommendations</a:t>
            </a:r>
            <a:endParaRPr sz="5333" dirty="0"/>
          </a:p>
        </p:txBody>
      </p:sp>
      <p:sp>
        <p:nvSpPr>
          <p:cNvPr id="986" name="Google Shape;986;p80">
            <a:extLst>
              <a:ext uri="{FF2B5EF4-FFF2-40B4-BE49-F238E27FC236}">
                <a16:creationId xmlns:a16="http://schemas.microsoft.com/office/drawing/2014/main" id="{C35AB9C2-7F44-0F3E-5FF8-0DD17BC66302}"/>
              </a:ext>
            </a:extLst>
          </p:cNvPr>
          <p:cNvSpPr txBox="1">
            <a:spLocks noGrp="1"/>
          </p:cNvSpPr>
          <p:nvPr>
            <p:ph type="title" idx="2"/>
          </p:nvPr>
        </p:nvSpPr>
        <p:spPr>
          <a:xfrm>
            <a:off x="5003000" y="1856817"/>
            <a:ext cx="2186000" cy="1122400"/>
          </a:xfrm>
          <a:prstGeom prst="rect">
            <a:avLst/>
          </a:prstGeom>
        </p:spPr>
        <p:txBody>
          <a:bodyPr spcFirstLastPara="1" wrap="square" lIns="121900" tIns="121900" rIns="121900" bIns="121900" anchor="ctr" anchorCtr="0">
            <a:noAutofit/>
          </a:bodyPr>
          <a:lstStyle/>
          <a:p>
            <a:r>
              <a:rPr lang="en" dirty="0"/>
              <a:t>08</a:t>
            </a:r>
            <a:endParaRPr dirty="0"/>
          </a:p>
        </p:txBody>
      </p:sp>
      <p:grpSp>
        <p:nvGrpSpPr>
          <p:cNvPr id="988" name="Google Shape;988;p80">
            <a:extLst>
              <a:ext uri="{FF2B5EF4-FFF2-40B4-BE49-F238E27FC236}">
                <a16:creationId xmlns:a16="http://schemas.microsoft.com/office/drawing/2014/main" id="{B03530DD-95FD-7580-5A71-0BF9378B3130}"/>
              </a:ext>
            </a:extLst>
          </p:cNvPr>
          <p:cNvGrpSpPr/>
          <p:nvPr/>
        </p:nvGrpSpPr>
        <p:grpSpPr>
          <a:xfrm rot="5400000">
            <a:off x="10542656" y="5354767"/>
            <a:ext cx="1546789" cy="85264"/>
            <a:chOff x="3779200" y="1371600"/>
            <a:chExt cx="1992600" cy="109500"/>
          </a:xfrm>
        </p:grpSpPr>
        <p:sp>
          <p:nvSpPr>
            <p:cNvPr id="989" name="Google Shape;989;p80">
              <a:extLst>
                <a:ext uri="{FF2B5EF4-FFF2-40B4-BE49-F238E27FC236}">
                  <a16:creationId xmlns:a16="http://schemas.microsoft.com/office/drawing/2014/main" id="{34EF408D-CD7D-E403-C22C-4274E4570DFB}"/>
                </a:ext>
              </a:extLst>
            </p:cNvPr>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0" name="Google Shape;990;p80">
              <a:extLst>
                <a:ext uri="{FF2B5EF4-FFF2-40B4-BE49-F238E27FC236}">
                  <a16:creationId xmlns:a16="http://schemas.microsoft.com/office/drawing/2014/main" id="{56E8F7A3-37C1-6099-C62C-B54499EB6F47}"/>
                </a:ext>
              </a:extLst>
            </p:cNvPr>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1" name="Google Shape;991;p80">
              <a:extLst>
                <a:ext uri="{FF2B5EF4-FFF2-40B4-BE49-F238E27FC236}">
                  <a16:creationId xmlns:a16="http://schemas.microsoft.com/office/drawing/2014/main" id="{2C2E0BB5-E145-10C4-E0F1-B8B310C44E2C}"/>
                </a:ext>
              </a:extLst>
            </p:cNvPr>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2" name="Google Shape;992;p80">
              <a:extLst>
                <a:ext uri="{FF2B5EF4-FFF2-40B4-BE49-F238E27FC236}">
                  <a16:creationId xmlns:a16="http://schemas.microsoft.com/office/drawing/2014/main" id="{E4FC5FBF-CE28-88C2-D603-1361E2D7475C}"/>
                </a:ext>
              </a:extLst>
            </p:cNvPr>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3" name="Google Shape;993;p80">
              <a:extLst>
                <a:ext uri="{FF2B5EF4-FFF2-40B4-BE49-F238E27FC236}">
                  <a16:creationId xmlns:a16="http://schemas.microsoft.com/office/drawing/2014/main" id="{359DC89C-18E7-1FCD-1E7F-1FB8AB511226}"/>
                </a:ext>
              </a:extLst>
            </p:cNvPr>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4" name="Google Shape;994;p80">
              <a:extLst>
                <a:ext uri="{FF2B5EF4-FFF2-40B4-BE49-F238E27FC236}">
                  <a16:creationId xmlns:a16="http://schemas.microsoft.com/office/drawing/2014/main" id="{AEEB19C4-86E3-6CFC-4062-C6F073C4C159}"/>
                </a:ext>
              </a:extLst>
            </p:cNvPr>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995" name="Google Shape;995;p80">
            <a:extLst>
              <a:ext uri="{FF2B5EF4-FFF2-40B4-BE49-F238E27FC236}">
                <a16:creationId xmlns:a16="http://schemas.microsoft.com/office/drawing/2014/main" id="{D5D60FA2-5443-39A8-0002-271F39E7386F}"/>
              </a:ext>
            </a:extLst>
          </p:cNvPr>
          <p:cNvGrpSpPr/>
          <p:nvPr/>
        </p:nvGrpSpPr>
        <p:grpSpPr>
          <a:xfrm rot="5400000">
            <a:off x="102556" y="1417967"/>
            <a:ext cx="1546789" cy="85264"/>
            <a:chOff x="3779200" y="1371600"/>
            <a:chExt cx="1992600" cy="109500"/>
          </a:xfrm>
        </p:grpSpPr>
        <p:sp>
          <p:nvSpPr>
            <p:cNvPr id="996" name="Google Shape;996;p80">
              <a:extLst>
                <a:ext uri="{FF2B5EF4-FFF2-40B4-BE49-F238E27FC236}">
                  <a16:creationId xmlns:a16="http://schemas.microsoft.com/office/drawing/2014/main" id="{F77D3755-3F6D-3C10-EE3F-3BB66043F80A}"/>
                </a:ext>
              </a:extLst>
            </p:cNvPr>
            <p:cNvSpPr/>
            <p:nvPr/>
          </p:nvSpPr>
          <p:spPr>
            <a:xfrm>
              <a:off x="37792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7" name="Google Shape;997;p80">
              <a:extLst>
                <a:ext uri="{FF2B5EF4-FFF2-40B4-BE49-F238E27FC236}">
                  <a16:creationId xmlns:a16="http://schemas.microsoft.com/office/drawing/2014/main" id="{42844B57-1F84-CCDA-B57F-7B2523DEFCB1}"/>
                </a:ext>
              </a:extLst>
            </p:cNvPr>
            <p:cNvSpPr/>
            <p:nvPr/>
          </p:nvSpPr>
          <p:spPr>
            <a:xfrm>
              <a:off x="415582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8" name="Google Shape;998;p80">
              <a:extLst>
                <a:ext uri="{FF2B5EF4-FFF2-40B4-BE49-F238E27FC236}">
                  <a16:creationId xmlns:a16="http://schemas.microsoft.com/office/drawing/2014/main" id="{D86DBCA6-7D4D-0009-97AC-83178A165CF9}"/>
                </a:ext>
              </a:extLst>
            </p:cNvPr>
            <p:cNvSpPr/>
            <p:nvPr/>
          </p:nvSpPr>
          <p:spPr>
            <a:xfrm>
              <a:off x="453244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999" name="Google Shape;999;p80">
              <a:extLst>
                <a:ext uri="{FF2B5EF4-FFF2-40B4-BE49-F238E27FC236}">
                  <a16:creationId xmlns:a16="http://schemas.microsoft.com/office/drawing/2014/main" id="{056A2384-A581-6DA9-B0DD-A9D639599392}"/>
                </a:ext>
              </a:extLst>
            </p:cNvPr>
            <p:cNvSpPr/>
            <p:nvPr/>
          </p:nvSpPr>
          <p:spPr>
            <a:xfrm>
              <a:off x="490906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0" name="Google Shape;1000;p80">
              <a:extLst>
                <a:ext uri="{FF2B5EF4-FFF2-40B4-BE49-F238E27FC236}">
                  <a16:creationId xmlns:a16="http://schemas.microsoft.com/office/drawing/2014/main" id="{66DAB57A-3B5F-B028-2EEE-42151D5D98D7}"/>
                </a:ext>
              </a:extLst>
            </p:cNvPr>
            <p:cNvSpPr/>
            <p:nvPr/>
          </p:nvSpPr>
          <p:spPr>
            <a:xfrm>
              <a:off x="528568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1" name="Google Shape;1001;p80">
              <a:extLst>
                <a:ext uri="{FF2B5EF4-FFF2-40B4-BE49-F238E27FC236}">
                  <a16:creationId xmlns:a16="http://schemas.microsoft.com/office/drawing/2014/main" id="{FB29D005-073C-227E-B12C-A3D8ED1426EB}"/>
                </a:ext>
              </a:extLst>
            </p:cNvPr>
            <p:cNvSpPr/>
            <p:nvPr/>
          </p:nvSpPr>
          <p:spPr>
            <a:xfrm>
              <a:off x="5662300" y="1371600"/>
              <a:ext cx="109500" cy="1095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002" name="Google Shape;1002;p80">
            <a:extLst>
              <a:ext uri="{FF2B5EF4-FFF2-40B4-BE49-F238E27FC236}">
                <a16:creationId xmlns:a16="http://schemas.microsoft.com/office/drawing/2014/main" id="{DE691D16-8FE8-08C6-E835-4F15D295A1E0}"/>
              </a:ext>
            </a:extLst>
          </p:cNvPr>
          <p:cNvGrpSpPr/>
          <p:nvPr/>
        </p:nvGrpSpPr>
        <p:grpSpPr>
          <a:xfrm>
            <a:off x="8650267" y="1204417"/>
            <a:ext cx="1539500" cy="1352200"/>
            <a:chOff x="6487700" y="903313"/>
            <a:chExt cx="1154625" cy="1014150"/>
          </a:xfrm>
        </p:grpSpPr>
        <p:grpSp>
          <p:nvGrpSpPr>
            <p:cNvPr id="1003" name="Google Shape;1003;p80">
              <a:extLst>
                <a:ext uri="{FF2B5EF4-FFF2-40B4-BE49-F238E27FC236}">
                  <a16:creationId xmlns:a16="http://schemas.microsoft.com/office/drawing/2014/main" id="{75E39E75-30ED-A8C7-2BCD-605F13C89D22}"/>
                </a:ext>
              </a:extLst>
            </p:cNvPr>
            <p:cNvGrpSpPr/>
            <p:nvPr/>
          </p:nvGrpSpPr>
          <p:grpSpPr>
            <a:xfrm flipH="1">
              <a:off x="6487700" y="1486963"/>
              <a:ext cx="1154625" cy="430500"/>
              <a:chOff x="4042650" y="642025"/>
              <a:chExt cx="1154625" cy="430500"/>
            </a:xfrm>
          </p:grpSpPr>
          <p:sp>
            <p:nvSpPr>
              <p:cNvPr id="1004" name="Google Shape;1004;p80">
                <a:extLst>
                  <a:ext uri="{FF2B5EF4-FFF2-40B4-BE49-F238E27FC236}">
                    <a16:creationId xmlns:a16="http://schemas.microsoft.com/office/drawing/2014/main" id="{D5034F4F-6EE8-CEA6-423E-2D31EAFE4986}"/>
                  </a:ext>
                </a:extLst>
              </p:cNvPr>
              <p:cNvSpPr/>
              <p:nvPr/>
            </p:nvSpPr>
            <p:spPr>
              <a:xfrm>
                <a:off x="4042650"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5" name="Google Shape;1005;p80">
                <a:extLst>
                  <a:ext uri="{FF2B5EF4-FFF2-40B4-BE49-F238E27FC236}">
                    <a16:creationId xmlns:a16="http://schemas.microsoft.com/office/drawing/2014/main" id="{D3C99120-5ABD-5E2E-BE1C-F762C57DB51B}"/>
                  </a:ext>
                </a:extLst>
              </p:cNvPr>
              <p:cNvSpPr/>
              <p:nvPr/>
            </p:nvSpPr>
            <p:spPr>
              <a:xfrm>
                <a:off x="4699275" y="642025"/>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006" name="Google Shape;1006;p80">
              <a:extLst>
                <a:ext uri="{FF2B5EF4-FFF2-40B4-BE49-F238E27FC236}">
                  <a16:creationId xmlns:a16="http://schemas.microsoft.com/office/drawing/2014/main" id="{EAA6C97E-202B-255D-90F6-8026123DB714}"/>
                </a:ext>
              </a:extLst>
            </p:cNvPr>
            <p:cNvSpPr/>
            <p:nvPr/>
          </p:nvSpPr>
          <p:spPr>
            <a:xfrm flipH="1">
              <a:off x="7144325" y="903313"/>
              <a:ext cx="498000" cy="4305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007" name="Google Shape;1007;p80">
            <a:extLst>
              <a:ext uri="{FF2B5EF4-FFF2-40B4-BE49-F238E27FC236}">
                <a16:creationId xmlns:a16="http://schemas.microsoft.com/office/drawing/2014/main" id="{64EA9E21-BBC1-965A-B303-60F5A2504EBC}"/>
              </a:ext>
            </a:extLst>
          </p:cNvPr>
          <p:cNvGrpSpPr/>
          <p:nvPr/>
        </p:nvGrpSpPr>
        <p:grpSpPr>
          <a:xfrm rot="-5400000" flipH="1">
            <a:off x="367990" y="2154647"/>
            <a:ext cx="3460137" cy="526781"/>
            <a:chOff x="779906" y="4390560"/>
            <a:chExt cx="3183394" cy="484590"/>
          </a:xfrm>
        </p:grpSpPr>
        <p:sp>
          <p:nvSpPr>
            <p:cNvPr id="1008" name="Google Shape;1008;p80">
              <a:extLst>
                <a:ext uri="{FF2B5EF4-FFF2-40B4-BE49-F238E27FC236}">
                  <a16:creationId xmlns:a16="http://schemas.microsoft.com/office/drawing/2014/main" id="{18175BEB-E6E9-55F5-737F-217B6905BEDD}"/>
                </a:ext>
              </a:extLst>
            </p:cNvPr>
            <p:cNvSpPr/>
            <p:nvPr/>
          </p:nvSpPr>
          <p:spPr>
            <a:xfrm>
              <a:off x="779906" y="4390560"/>
              <a:ext cx="2998690" cy="392325"/>
            </a:xfrm>
            <a:custGeom>
              <a:avLst/>
              <a:gdLst/>
              <a:ahLst/>
              <a:cxnLst/>
              <a:rect l="l" t="t" r="r" b="b"/>
              <a:pathLst>
                <a:path w="143221" h="15693" fill="none" extrusionOk="0">
                  <a:moveTo>
                    <a:pt x="1" y="7585"/>
                  </a:moveTo>
                  <a:lnTo>
                    <a:pt x="21063" y="7585"/>
                  </a:lnTo>
                  <a:lnTo>
                    <a:pt x="28659" y="1"/>
                  </a:lnTo>
                  <a:lnTo>
                    <a:pt x="118492" y="1"/>
                  </a:lnTo>
                  <a:lnTo>
                    <a:pt x="134172" y="15693"/>
                  </a:lnTo>
                  <a:lnTo>
                    <a:pt x="143221" y="15693"/>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09" name="Google Shape;1009;p80">
              <a:extLst>
                <a:ext uri="{FF2B5EF4-FFF2-40B4-BE49-F238E27FC236}">
                  <a16:creationId xmlns:a16="http://schemas.microsoft.com/office/drawing/2014/main" id="{54A36526-6D75-A9E0-B12A-0B5FBBC9F541}"/>
                </a:ext>
              </a:extLst>
            </p:cNvPr>
            <p:cNvSpPr/>
            <p:nvPr/>
          </p:nvSpPr>
          <p:spPr>
            <a:xfrm>
              <a:off x="3778725" y="4690575"/>
              <a:ext cx="184575" cy="184575"/>
            </a:xfrm>
            <a:custGeom>
              <a:avLst/>
              <a:gdLst/>
              <a:ahLst/>
              <a:cxnLst/>
              <a:rect l="l" t="t" r="r" b="b"/>
              <a:pathLst>
                <a:path w="7383" h="7383" fill="none" extrusionOk="0">
                  <a:moveTo>
                    <a:pt x="1" y="3692"/>
                  </a:moveTo>
                  <a:cubicBezTo>
                    <a:pt x="1" y="1656"/>
                    <a:pt x="1656" y="1"/>
                    <a:pt x="3692" y="1"/>
                  </a:cubicBezTo>
                  <a:cubicBezTo>
                    <a:pt x="5728" y="1"/>
                    <a:pt x="7383" y="1656"/>
                    <a:pt x="7383" y="3692"/>
                  </a:cubicBezTo>
                  <a:cubicBezTo>
                    <a:pt x="7383" y="5728"/>
                    <a:pt x="5728" y="7383"/>
                    <a:pt x="3692" y="7383"/>
                  </a:cubicBezTo>
                  <a:cubicBezTo>
                    <a:pt x="1656" y="7383"/>
                    <a:pt x="1" y="5728"/>
                    <a:pt x="1" y="3692"/>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extLst>
      <p:ext uri="{BB962C8B-B14F-4D97-AF65-F5344CB8AC3E}">
        <p14:creationId xmlns:p14="http://schemas.microsoft.com/office/powerpoint/2010/main" val="924552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83"/>
                                        </p:tgtEl>
                                        <p:attrNameLst>
                                          <p:attrName>style.visibility</p:attrName>
                                        </p:attrNameLst>
                                      </p:cBhvr>
                                      <p:to>
                                        <p:strVal val="visible"/>
                                      </p:to>
                                    </p:set>
                                    <p:animEffect transition="in" filter="fade">
                                      <p:cBhvr>
                                        <p:cTn id="7" dur="1000"/>
                                        <p:tgtEl>
                                          <p:spTgt spid="983"/>
                                        </p:tgtEl>
                                      </p:cBhvr>
                                    </p:animEffect>
                                  </p:childTnLst>
                                </p:cTn>
                              </p:par>
                              <p:par>
                                <p:cTn id="8" presetID="10" presetClass="entr" presetSubtype="0" fill="hold" nodeType="withEffect">
                                  <p:stCondLst>
                                    <p:cond delay="0"/>
                                  </p:stCondLst>
                                  <p:childTnLst>
                                    <p:set>
                                      <p:cBhvr>
                                        <p:cTn id="9" dur="1" fill="hold">
                                          <p:stCondLst>
                                            <p:cond delay="0"/>
                                          </p:stCondLst>
                                        </p:cTn>
                                        <p:tgtEl>
                                          <p:spTgt spid="986"/>
                                        </p:tgtEl>
                                        <p:attrNameLst>
                                          <p:attrName>style.visibility</p:attrName>
                                        </p:attrNameLst>
                                      </p:cBhvr>
                                      <p:to>
                                        <p:strVal val="visible"/>
                                      </p:to>
                                    </p:set>
                                    <p:animEffect transition="in" filter="fade">
                                      <p:cBhvr>
                                        <p:cTn id="10" dur="1000"/>
                                        <p:tgtEl>
                                          <p:spTgt spid="986"/>
                                        </p:tgtEl>
                                      </p:cBhvr>
                                    </p:animEffect>
                                  </p:childTnLst>
                                </p:cTn>
                              </p:par>
                              <p:par>
                                <p:cTn id="11" presetID="10" presetClass="entr" presetSubtype="0" fill="hold" nodeType="withEffect">
                                  <p:stCondLst>
                                    <p:cond delay="0"/>
                                  </p:stCondLst>
                                  <p:childTnLst>
                                    <p:set>
                                      <p:cBhvr>
                                        <p:cTn id="12" dur="1" fill="hold">
                                          <p:stCondLst>
                                            <p:cond delay="0"/>
                                          </p:stCondLst>
                                        </p:cTn>
                                        <p:tgtEl>
                                          <p:spTgt spid="985"/>
                                        </p:tgtEl>
                                        <p:attrNameLst>
                                          <p:attrName>style.visibility</p:attrName>
                                        </p:attrNameLst>
                                      </p:cBhvr>
                                      <p:to>
                                        <p:strVal val="visible"/>
                                      </p:to>
                                    </p:set>
                                    <p:animEffect transition="in" filter="fade">
                                      <p:cBhvr>
                                        <p:cTn id="13" dur="1000"/>
                                        <p:tgtEl>
                                          <p:spTgt spid="98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84"/>
                                        </p:tgtEl>
                                        <p:attrNameLst>
                                          <p:attrName>style.visibility</p:attrName>
                                        </p:attrNameLst>
                                      </p:cBhvr>
                                      <p:to>
                                        <p:strVal val="visible"/>
                                      </p:to>
                                    </p:set>
                                    <p:animEffect transition="in" filter="fade">
                                      <p:cBhvr>
                                        <p:cTn id="18" dur="1000"/>
                                        <p:tgtEl>
                                          <p:spTgt spid="98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1" fill="hold" nodeType="clickEffect">
                                  <p:stCondLst>
                                    <p:cond delay="0"/>
                                  </p:stCondLst>
                                  <p:childTnLst>
                                    <p:set>
                                      <p:cBhvr>
                                        <p:cTn id="22" dur="1" fill="hold">
                                          <p:stCondLst>
                                            <p:cond delay="0"/>
                                          </p:stCondLst>
                                        </p:cTn>
                                        <p:tgtEl>
                                          <p:spTgt spid="1007"/>
                                        </p:tgtEl>
                                        <p:attrNameLst>
                                          <p:attrName>style.visibility</p:attrName>
                                        </p:attrNameLst>
                                      </p:cBhvr>
                                      <p:to>
                                        <p:strVal val="visible"/>
                                      </p:to>
                                    </p:set>
                                    <p:anim calcmode="lin" valueType="num">
                                      <p:cBhvr additive="base">
                                        <p:cTn id="23" dur="1000"/>
                                        <p:tgtEl>
                                          <p:spTgt spid="1007"/>
                                        </p:tgtEl>
                                        <p:attrNameLst>
                                          <p:attrName>ppt_y</p:attrName>
                                        </p:attrNameLst>
                                      </p:cBhvr>
                                      <p:tavLst>
                                        <p:tav tm="0">
                                          <p:val>
                                            <p:strVal val="#ppt_y-1"/>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1002"/>
                                        </p:tgtEl>
                                        <p:attrNameLst>
                                          <p:attrName>style.visibility</p:attrName>
                                        </p:attrNameLst>
                                      </p:cBhvr>
                                      <p:to>
                                        <p:strVal val="visible"/>
                                      </p:to>
                                    </p:set>
                                    <p:anim calcmode="lin" valueType="num">
                                      <p:cBhvr additive="base">
                                        <p:cTn id="26" dur="1000"/>
                                        <p:tgtEl>
                                          <p:spTgt spid="10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16"/>
        <p:cNvGrpSpPr/>
        <p:nvPr/>
      </p:nvGrpSpPr>
      <p:grpSpPr>
        <a:xfrm>
          <a:off x="0" y="0"/>
          <a:ext cx="0" cy="0"/>
          <a:chOff x="0" y="0"/>
          <a:chExt cx="0" cy="0"/>
        </a:xfrm>
      </p:grpSpPr>
      <p:pic>
        <p:nvPicPr>
          <p:cNvPr id="1217" name="Google Shape;1217;p89"/>
          <p:cNvPicPr preferRelativeResize="0"/>
          <p:nvPr/>
        </p:nvPicPr>
        <p:blipFill>
          <a:blip r:embed="rId3"/>
          <a:srcRect/>
          <a:stretch/>
        </p:blipFill>
        <p:spPr>
          <a:xfrm>
            <a:off x="5124133" y="1787171"/>
            <a:ext cx="6117067" cy="3834716"/>
          </a:xfrm>
          <a:prstGeom prst="rect">
            <a:avLst/>
          </a:prstGeom>
          <a:noFill/>
          <a:ln>
            <a:noFill/>
          </a:ln>
        </p:spPr>
      </p:pic>
      <p:grpSp>
        <p:nvGrpSpPr>
          <p:cNvPr id="1218" name="Google Shape;1218;p89"/>
          <p:cNvGrpSpPr/>
          <p:nvPr/>
        </p:nvGrpSpPr>
        <p:grpSpPr>
          <a:xfrm>
            <a:off x="4977795" y="1633571"/>
            <a:ext cx="6528859" cy="4948397"/>
            <a:chOff x="713409" y="1097136"/>
            <a:chExt cx="3891167" cy="2949220"/>
          </a:xfrm>
        </p:grpSpPr>
        <p:sp>
          <p:nvSpPr>
            <p:cNvPr id="1219" name="Google Shape;1219;p89"/>
            <p:cNvSpPr/>
            <p:nvPr/>
          </p:nvSpPr>
          <p:spPr>
            <a:xfrm>
              <a:off x="2243875" y="3527623"/>
              <a:ext cx="830099" cy="518714"/>
            </a:xfrm>
            <a:custGeom>
              <a:avLst/>
              <a:gdLst/>
              <a:ahLst/>
              <a:cxnLst/>
              <a:rect l="l" t="t" r="r" b="b"/>
              <a:pathLst>
                <a:path w="7199" h="4194" extrusionOk="0">
                  <a:moveTo>
                    <a:pt x="1" y="1"/>
                  </a:moveTo>
                  <a:lnTo>
                    <a:pt x="1" y="4194"/>
                  </a:lnTo>
                  <a:lnTo>
                    <a:pt x="7198" y="4194"/>
                  </a:lnTo>
                  <a:lnTo>
                    <a:pt x="7198"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0" name="Google Shape;1220;p89"/>
            <p:cNvSpPr/>
            <p:nvPr/>
          </p:nvSpPr>
          <p:spPr>
            <a:xfrm>
              <a:off x="2006583" y="4003807"/>
              <a:ext cx="1305742" cy="42548"/>
            </a:xfrm>
            <a:custGeom>
              <a:avLst/>
              <a:gdLst/>
              <a:ahLst/>
              <a:cxnLst/>
              <a:rect l="l" t="t" r="r" b="b"/>
              <a:pathLst>
                <a:path w="11324" h="369" extrusionOk="0">
                  <a:moveTo>
                    <a:pt x="67" y="0"/>
                  </a:moveTo>
                  <a:cubicBezTo>
                    <a:pt x="25" y="0"/>
                    <a:pt x="0" y="34"/>
                    <a:pt x="0" y="67"/>
                  </a:cubicBezTo>
                  <a:lnTo>
                    <a:pt x="0" y="293"/>
                  </a:lnTo>
                  <a:cubicBezTo>
                    <a:pt x="0" y="335"/>
                    <a:pt x="25" y="369"/>
                    <a:pt x="67" y="369"/>
                  </a:cubicBezTo>
                  <a:lnTo>
                    <a:pt x="11248" y="369"/>
                  </a:lnTo>
                  <a:cubicBezTo>
                    <a:pt x="11290" y="369"/>
                    <a:pt x="11324" y="335"/>
                    <a:pt x="11324" y="293"/>
                  </a:cubicBezTo>
                  <a:lnTo>
                    <a:pt x="11324" y="67"/>
                  </a:lnTo>
                  <a:cubicBezTo>
                    <a:pt x="11324" y="34"/>
                    <a:pt x="11290" y="0"/>
                    <a:pt x="11248"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1" name="Google Shape;1221;p89"/>
            <p:cNvSpPr/>
            <p:nvPr/>
          </p:nvSpPr>
          <p:spPr>
            <a:xfrm>
              <a:off x="713409" y="1097136"/>
              <a:ext cx="3891167" cy="2465736"/>
            </a:xfrm>
            <a:custGeom>
              <a:avLst/>
              <a:gdLst/>
              <a:ahLst/>
              <a:cxnLst/>
              <a:rect l="l" t="t" r="r" b="b"/>
              <a:pathLst>
                <a:path w="33746" h="21384" extrusionOk="0">
                  <a:moveTo>
                    <a:pt x="32548" y="1021"/>
                  </a:moveTo>
                  <a:lnTo>
                    <a:pt x="32548" y="20362"/>
                  </a:lnTo>
                  <a:lnTo>
                    <a:pt x="1197" y="20362"/>
                  </a:lnTo>
                  <a:lnTo>
                    <a:pt x="1197" y="1021"/>
                  </a:lnTo>
                  <a:close/>
                  <a:moveTo>
                    <a:pt x="477" y="0"/>
                  </a:moveTo>
                  <a:cubicBezTo>
                    <a:pt x="210" y="0"/>
                    <a:pt x="0" y="209"/>
                    <a:pt x="0" y="477"/>
                  </a:cubicBezTo>
                  <a:lnTo>
                    <a:pt x="0" y="20906"/>
                  </a:lnTo>
                  <a:cubicBezTo>
                    <a:pt x="0" y="21174"/>
                    <a:pt x="218" y="21384"/>
                    <a:pt x="477" y="21384"/>
                  </a:cubicBezTo>
                  <a:lnTo>
                    <a:pt x="33268" y="21384"/>
                  </a:lnTo>
                  <a:cubicBezTo>
                    <a:pt x="33536" y="21384"/>
                    <a:pt x="33745" y="21166"/>
                    <a:pt x="33745" y="20906"/>
                  </a:cubicBezTo>
                  <a:lnTo>
                    <a:pt x="33745" y="477"/>
                  </a:lnTo>
                  <a:cubicBezTo>
                    <a:pt x="33745" y="209"/>
                    <a:pt x="33536" y="0"/>
                    <a:pt x="33268"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222" name="Google Shape;1222;p89"/>
          <p:cNvGrpSpPr/>
          <p:nvPr/>
        </p:nvGrpSpPr>
        <p:grpSpPr>
          <a:xfrm>
            <a:off x="334946" y="614935"/>
            <a:ext cx="6836431" cy="3660887"/>
            <a:chOff x="713100" y="1597775"/>
            <a:chExt cx="5712625" cy="3217500"/>
          </a:xfrm>
        </p:grpSpPr>
        <p:sp>
          <p:nvSpPr>
            <p:cNvPr id="1223" name="Google Shape;1223;p89"/>
            <p:cNvSpPr/>
            <p:nvPr/>
          </p:nvSpPr>
          <p:spPr>
            <a:xfrm>
              <a:off x="713100" y="1597775"/>
              <a:ext cx="5574000" cy="3078900"/>
            </a:xfrm>
            <a:prstGeom prst="snip2DiagRect">
              <a:avLst>
                <a:gd name="adj1" fmla="val 0"/>
                <a:gd name="adj2" fmla="val 16667"/>
              </a:avLst>
            </a:prstGeom>
            <a:solidFill>
              <a:schemeClr val="dk1">
                <a:alpha val="37990"/>
              </a:scheme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4" name="Google Shape;1224;p89"/>
            <p:cNvSpPr/>
            <p:nvPr/>
          </p:nvSpPr>
          <p:spPr>
            <a:xfrm>
              <a:off x="851725" y="1736375"/>
              <a:ext cx="5574000" cy="3078900"/>
            </a:xfrm>
            <a:prstGeom prst="snip2DiagRect">
              <a:avLst>
                <a:gd name="adj1" fmla="val 0"/>
                <a:gd name="adj2" fmla="val 16667"/>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226" name="Google Shape;1226;p89"/>
          <p:cNvSpPr txBox="1">
            <a:spLocks noGrp="1"/>
          </p:cNvSpPr>
          <p:nvPr>
            <p:ph type="subTitle" idx="1"/>
          </p:nvPr>
        </p:nvSpPr>
        <p:spPr>
          <a:xfrm>
            <a:off x="685346" y="874567"/>
            <a:ext cx="6053748" cy="1108400"/>
          </a:xfrm>
          <a:prstGeom prst="rect">
            <a:avLst/>
          </a:prstGeom>
        </p:spPr>
        <p:txBody>
          <a:bodyPr spcFirstLastPara="1" wrap="square" lIns="121900" tIns="121900" rIns="121900" bIns="121900" anchor="t" anchorCtr="0">
            <a:noAutofit/>
          </a:bodyPr>
          <a:lstStyle/>
          <a:p>
            <a:pPr marL="0" indent="0"/>
            <a:r>
              <a:rPr lang="en-GB" dirty="0"/>
              <a:t>Hotels can implement AI gradually, beginning with low-impact areas such as self-check-in and chatbots, before expanding into revenue management and maintenance systems. Investments should be supported by sustainable strategies and training programmes that develop both technical and soft skills (Baquero et al., 2024). Moreover, engaging in applied research projects and establishing public–private partnerships can help reduce risks and tailor solutions to real guest needs (Mohammadian, 2024).</a:t>
            </a:r>
            <a:endParaRPr dirty="0"/>
          </a:p>
        </p:txBody>
      </p:sp>
      <p:sp>
        <p:nvSpPr>
          <p:cNvPr id="1227" name="Google Shape;1227;p89"/>
          <p:cNvSpPr/>
          <p:nvPr/>
        </p:nvSpPr>
        <p:spPr>
          <a:xfrm>
            <a:off x="3673700" y="5018733"/>
            <a:ext cx="684400" cy="618800"/>
          </a:xfrm>
          <a:prstGeom prst="snip2DiagRect">
            <a:avLst>
              <a:gd name="adj1" fmla="val 0"/>
              <a:gd name="adj2" fmla="val 32236"/>
            </a:avLst>
          </a:prstGeom>
          <a:noFill/>
          <a:ln w="9525" cap="flat" cmpd="sng">
            <a:solidFill>
              <a:schemeClr val="lt1"/>
            </a:solidFill>
            <a:prstDash val="solid"/>
            <a:round/>
            <a:headEnd type="none" w="sm" len="sm"/>
            <a:tailEnd type="none" w="sm" len="sm"/>
          </a:ln>
          <a:effectLst>
            <a:outerShdw blurRad="100013" algn="bl" rotWithShape="0">
              <a:schemeClr val="lt1">
                <a:alpha val="70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1228" name="Google Shape;1228;p89"/>
          <p:cNvGrpSpPr/>
          <p:nvPr/>
        </p:nvGrpSpPr>
        <p:grpSpPr>
          <a:xfrm flipH="1">
            <a:off x="-7" y="4349899"/>
            <a:ext cx="3930245" cy="703563"/>
            <a:chOff x="1358103" y="3291921"/>
            <a:chExt cx="3368397" cy="603054"/>
          </a:xfrm>
        </p:grpSpPr>
        <p:sp>
          <p:nvSpPr>
            <p:cNvPr id="1229" name="Google Shape;1229;p89"/>
            <p:cNvSpPr/>
            <p:nvPr/>
          </p:nvSpPr>
          <p:spPr>
            <a:xfrm>
              <a:off x="1483200" y="3347875"/>
              <a:ext cx="3243300" cy="547100"/>
            </a:xfrm>
            <a:custGeom>
              <a:avLst/>
              <a:gdLst/>
              <a:ahLst/>
              <a:cxnLst/>
              <a:rect l="l" t="t" r="r" b="b"/>
              <a:pathLst>
                <a:path w="129732" h="21884" fill="none" extrusionOk="0">
                  <a:moveTo>
                    <a:pt x="129731" y="11311"/>
                  </a:moveTo>
                  <a:lnTo>
                    <a:pt x="100335" y="11311"/>
                  </a:lnTo>
                  <a:lnTo>
                    <a:pt x="89738" y="21884"/>
                  </a:lnTo>
                  <a:lnTo>
                    <a:pt x="34529" y="21884"/>
                  </a:lnTo>
                  <a:lnTo>
                    <a:pt x="12633" y="0"/>
                  </a:lnTo>
                  <a:lnTo>
                    <a:pt x="1" y="0"/>
                  </a:lnTo>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30" name="Google Shape;1230;p89"/>
            <p:cNvSpPr/>
            <p:nvPr/>
          </p:nvSpPr>
          <p:spPr>
            <a:xfrm>
              <a:off x="1358103" y="3291921"/>
              <a:ext cx="125123" cy="125328"/>
            </a:xfrm>
            <a:custGeom>
              <a:avLst/>
              <a:gdLst/>
              <a:ahLst/>
              <a:cxnLst/>
              <a:rect l="l" t="t" r="r" b="b"/>
              <a:pathLst>
                <a:path w="7383" h="7394" fill="none" extrusionOk="0">
                  <a:moveTo>
                    <a:pt x="1" y="3691"/>
                  </a:moveTo>
                  <a:cubicBezTo>
                    <a:pt x="1" y="1643"/>
                    <a:pt x="1644" y="0"/>
                    <a:pt x="3692" y="0"/>
                  </a:cubicBezTo>
                  <a:cubicBezTo>
                    <a:pt x="5728" y="0"/>
                    <a:pt x="7383" y="1643"/>
                    <a:pt x="7383" y="3691"/>
                  </a:cubicBezTo>
                  <a:cubicBezTo>
                    <a:pt x="7383" y="5727"/>
                    <a:pt x="5728" y="7382"/>
                    <a:pt x="3692" y="7382"/>
                  </a:cubicBezTo>
                  <a:cubicBezTo>
                    <a:pt x="1644" y="7394"/>
                    <a:pt x="1" y="5727"/>
                    <a:pt x="1" y="3691"/>
                  </a:cubicBezTo>
                  <a:close/>
                </a:path>
              </a:pathLst>
            </a:custGeom>
            <a:noFill/>
            <a:ln w="9525" cap="flat" cmpd="sng">
              <a:solidFill>
                <a:schemeClr val="lt1"/>
              </a:solidFill>
              <a:prstDash val="solid"/>
              <a:miter lim="11906"/>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256"/>
        <p:cNvGrpSpPr/>
        <p:nvPr/>
      </p:nvGrpSpPr>
      <p:grpSpPr>
        <a:xfrm>
          <a:off x="0" y="0"/>
          <a:ext cx="0" cy="0"/>
          <a:chOff x="0" y="0"/>
          <a:chExt cx="0" cy="0"/>
        </a:xfrm>
      </p:grpSpPr>
      <p:sp>
        <p:nvSpPr>
          <p:cNvPr id="4257" name="Google Shape;4257;p126"/>
          <p:cNvSpPr txBox="1">
            <a:spLocks noGrp="1"/>
          </p:cNvSpPr>
          <p:nvPr>
            <p:ph type="subTitle" idx="1"/>
          </p:nvPr>
        </p:nvSpPr>
        <p:spPr>
          <a:xfrm>
            <a:off x="960000" y="1557233"/>
            <a:ext cx="10272000" cy="4594800"/>
          </a:xfrm>
          <a:prstGeom prst="rect">
            <a:avLst/>
          </a:prstGeom>
        </p:spPr>
        <p:txBody>
          <a:bodyPr spcFirstLastPara="1" wrap="square" lIns="121900" tIns="121900" rIns="121900" bIns="121900" anchor="t" anchorCtr="0">
            <a:noAutofit/>
          </a:bodyPr>
          <a:lstStyle/>
          <a:p>
            <a:r>
              <a:rPr lang="en-US" sz="1333" dirty="0"/>
              <a:t>Acharya, P. and Mahapatra, S.S. (2024). </a:t>
            </a:r>
            <a:r>
              <a:rPr lang="en-US" sz="1333" i="1" dirty="0"/>
              <a:t>Exploring the Impact of Artificial Intelligence Integration on Guest Experience in the Hotel Industry</a:t>
            </a:r>
            <a:r>
              <a:rPr lang="en-US" sz="1333" dirty="0"/>
              <a:t>. </a:t>
            </a:r>
            <a:r>
              <a:rPr lang="en-US" sz="1333" dirty="0" err="1"/>
              <a:t>GeoJournal</a:t>
            </a:r>
            <a:r>
              <a:rPr lang="en-US" sz="1333" dirty="0"/>
              <a:t> of Tourism and </a:t>
            </a:r>
            <a:r>
              <a:rPr lang="en-US" sz="1333" dirty="0" err="1"/>
              <a:t>Geosites</a:t>
            </a:r>
            <a:r>
              <a:rPr lang="en-US" sz="1333" dirty="0"/>
              <a:t>, 54(2spl), pp.802–810. Available at: </a:t>
            </a:r>
            <a:r>
              <a:rPr lang="en-US" sz="1333" u="sng" dirty="0">
                <a:hlinkClick r:id="rId3"/>
              </a:rPr>
              <a:t>https://gtg.webhost.uoradea.ro/PDF/GTG-2spl-2024/gtg.542spl04-1255.pdf</a:t>
            </a:r>
            <a:r>
              <a:rPr lang="en-US" sz="1333" dirty="0"/>
              <a:t> </a:t>
            </a:r>
            <a:endParaRPr lang="en-GB" sz="1333" dirty="0"/>
          </a:p>
          <a:p>
            <a:r>
              <a:rPr lang="en-US" sz="1333" dirty="0" err="1"/>
              <a:t>Alawami</a:t>
            </a:r>
            <a:r>
              <a:rPr lang="en-US" sz="1333" dirty="0"/>
              <a:t>, A., </a:t>
            </a:r>
            <a:r>
              <a:rPr lang="en-US" sz="1333" dirty="0" err="1"/>
              <a:t>Alawami</a:t>
            </a:r>
            <a:r>
              <a:rPr lang="en-US" sz="1333" dirty="0"/>
              <a:t>, M., Obaid, A., </a:t>
            </a:r>
            <a:r>
              <a:rPr lang="en-US" sz="1333" dirty="0" err="1"/>
              <a:t>Alrushaydan</a:t>
            </a:r>
            <a:r>
              <a:rPr lang="en-US" sz="1333" dirty="0"/>
              <a:t>, M., </a:t>
            </a:r>
            <a:r>
              <a:rPr lang="en-US" sz="1333" dirty="0" err="1"/>
              <a:t>Boudjedra</a:t>
            </a:r>
            <a:r>
              <a:rPr lang="en-US" sz="1333" dirty="0"/>
              <a:t>, M.L., </a:t>
            </a:r>
            <a:r>
              <a:rPr lang="en-US" sz="1333" dirty="0" err="1"/>
              <a:t>Boudjedra</a:t>
            </a:r>
            <a:r>
              <a:rPr lang="en-US" sz="1333" dirty="0"/>
              <a:t>, B.E., Alharbi, M., </a:t>
            </a:r>
            <a:r>
              <a:rPr lang="en-US" sz="1333" dirty="0" err="1"/>
              <a:t>Alzoori</a:t>
            </a:r>
            <a:r>
              <a:rPr lang="en-US" sz="1333" dirty="0"/>
              <a:t>, H., </a:t>
            </a:r>
            <a:r>
              <a:rPr lang="en-US" sz="1333" dirty="0" err="1"/>
              <a:t>Abosaif</a:t>
            </a:r>
            <a:r>
              <a:rPr lang="en-US" sz="1333" dirty="0"/>
              <a:t>, S., </a:t>
            </a:r>
            <a:r>
              <a:rPr lang="en-US" sz="1333" dirty="0" err="1"/>
              <a:t>Bshir</a:t>
            </a:r>
            <a:r>
              <a:rPr lang="en-US" sz="1333" dirty="0"/>
              <a:t>, G., </a:t>
            </a:r>
            <a:r>
              <a:rPr lang="en-US" sz="1333" dirty="0" err="1"/>
              <a:t>Alawami</a:t>
            </a:r>
            <a:r>
              <a:rPr lang="en-US" sz="1333" dirty="0"/>
              <a:t>, H. &amp; </a:t>
            </a:r>
            <a:r>
              <a:rPr lang="en-US" sz="1333" dirty="0" err="1"/>
              <a:t>Abufawr</a:t>
            </a:r>
            <a:r>
              <a:rPr lang="en-US" sz="1333" dirty="0"/>
              <a:t>, M. (2025). </a:t>
            </a:r>
            <a:r>
              <a:rPr lang="en-US" sz="1333" i="1" dirty="0"/>
              <a:t>A Systematic Review of AI-Driven Innovations in the Hospitality Sector: Implications on Restaurant Management</a:t>
            </a:r>
            <a:r>
              <a:rPr lang="en-US" sz="1333" dirty="0"/>
              <a:t>. American Journal of Industrial and Business Management, 15(1), pp.30–40. Available at: </a:t>
            </a:r>
            <a:r>
              <a:rPr lang="en-US" sz="1333" u="sng" dirty="0">
                <a:hlinkClick r:id="rId4"/>
              </a:rPr>
              <a:t>https://www.scirp.org/journal/paperinformation?paperid=139931</a:t>
            </a:r>
            <a:r>
              <a:rPr lang="en-US" sz="1333" dirty="0"/>
              <a:t> </a:t>
            </a:r>
            <a:endParaRPr lang="en-GB" sz="1333" dirty="0"/>
          </a:p>
          <a:p>
            <a:r>
              <a:rPr lang="en-US" sz="1333" dirty="0"/>
              <a:t>Al-Hyari, H.S., Al-Smadi, H.M. and </a:t>
            </a:r>
            <a:r>
              <a:rPr lang="en-US" sz="1333" dirty="0" err="1"/>
              <a:t>Weshah</a:t>
            </a:r>
            <a:r>
              <a:rPr lang="en-US" sz="1333" dirty="0"/>
              <a:t>, S.R. (2023). </a:t>
            </a:r>
            <a:r>
              <a:rPr lang="en-US" sz="1333" i="1" dirty="0"/>
              <a:t>The Impact of Artificial Intelligence (AI) on Guest Satisfaction in Hotel Management: An Empirical Study of Luxury Hotels</a:t>
            </a:r>
            <a:r>
              <a:rPr lang="en-US" sz="1333" dirty="0"/>
              <a:t>. </a:t>
            </a:r>
            <a:r>
              <a:rPr lang="en-US" sz="1333" dirty="0" err="1"/>
              <a:t>GeoJournal</a:t>
            </a:r>
            <a:r>
              <a:rPr lang="en-US" sz="1333" dirty="0"/>
              <a:t> of Tourism and </a:t>
            </a:r>
            <a:r>
              <a:rPr lang="en-US" sz="1333" dirty="0" err="1"/>
              <a:t>Geosites</a:t>
            </a:r>
            <a:r>
              <a:rPr lang="en-US" sz="1333" dirty="0"/>
              <a:t>, 48(2spl), pp.810–819 Available at: </a:t>
            </a:r>
            <a:r>
              <a:rPr lang="en-US" sz="1333" u="sng" dirty="0">
                <a:hlinkClick r:id="rId5"/>
              </a:rPr>
              <a:t>https://gtg.webhost.uoradea.ro/PDF/GTG-2spl-2023/gtg.482spl15-1081.pdf</a:t>
            </a:r>
            <a:endParaRPr lang="en-GB" sz="1333" dirty="0"/>
          </a:p>
          <a:p>
            <a:r>
              <a:rPr lang="en-US" sz="1333" dirty="0" err="1"/>
              <a:t>Belanche</a:t>
            </a:r>
            <a:r>
              <a:rPr lang="en-US" sz="1333" dirty="0"/>
              <a:t>, D., </a:t>
            </a:r>
            <a:r>
              <a:rPr lang="en-US" sz="1333" dirty="0" err="1"/>
              <a:t>Casaló</a:t>
            </a:r>
            <a:r>
              <a:rPr lang="en-US" sz="1333" dirty="0"/>
              <a:t>, L.V., Flavián, C. &amp; Schepers, J. (2020). </a:t>
            </a:r>
            <a:r>
              <a:rPr lang="en-US" sz="1333" i="1" dirty="0"/>
              <a:t>Robots or frontline employees? Exploring customers' attributions of responsibility and stability after service failure or success</a:t>
            </a:r>
            <a:r>
              <a:rPr lang="en-US" sz="1333" dirty="0"/>
              <a:t>. Journal of Service Management, 31(2), pp.267–289. Available at: </a:t>
            </a:r>
            <a:r>
              <a:rPr lang="en-US" sz="1333" u="sng" dirty="0">
                <a:hlinkClick r:id="rId6"/>
              </a:rPr>
              <a:t>https://www.researchgate.net/publication/342183685_Robots_or_frontline_employees_Exploring_customers%27_attributions_of_responsibility_and_stability_after_service_failure_or_success</a:t>
            </a:r>
            <a:endParaRPr lang="en-GB" sz="1333" dirty="0"/>
          </a:p>
          <a:p>
            <a:r>
              <a:rPr lang="en-US" sz="1333" dirty="0" err="1"/>
              <a:t>Buhalis</a:t>
            </a:r>
            <a:r>
              <a:rPr lang="en-US" sz="1333" dirty="0"/>
              <a:t>, D. &amp; Leung, R. (2018). </a:t>
            </a:r>
            <a:r>
              <a:rPr lang="en-US" sz="1333" i="1" dirty="0"/>
              <a:t>Smart hospitality – Interconnectivity and interoperability towards an ecosystem</a:t>
            </a:r>
            <a:r>
              <a:rPr lang="en-US" sz="1333" dirty="0"/>
              <a:t>. International Journal of Hospitality Management, 71, pp.41–50. Available at: </a:t>
            </a:r>
            <a:r>
              <a:rPr lang="en-US" sz="1333" u="sng" dirty="0">
                <a:hlinkClick r:id="rId7"/>
              </a:rPr>
              <a:t>https://www.sciencedirect.com/science/article/abs/pii/S0278431917301974?via%3Dihub</a:t>
            </a:r>
            <a:r>
              <a:rPr lang="en-US" sz="1333" dirty="0"/>
              <a:t> </a:t>
            </a:r>
            <a:endParaRPr lang="en-GB" sz="1333" dirty="0"/>
          </a:p>
          <a:p>
            <a:r>
              <a:rPr lang="en-US" sz="1333" dirty="0" err="1"/>
              <a:t>Bulchand-Gidumal</a:t>
            </a:r>
            <a:r>
              <a:rPr lang="en-US" sz="1333" dirty="0"/>
              <a:t>, J., </a:t>
            </a:r>
            <a:r>
              <a:rPr lang="en-US" sz="1333" dirty="0" err="1"/>
              <a:t>Secin</a:t>
            </a:r>
            <a:r>
              <a:rPr lang="en-US" sz="1333" dirty="0"/>
              <a:t>, E.W., O’Connor, P. &amp; </a:t>
            </a:r>
            <a:r>
              <a:rPr lang="en-US" sz="1333" dirty="0" err="1"/>
              <a:t>Buhalis</a:t>
            </a:r>
            <a:r>
              <a:rPr lang="en-US" sz="1333" dirty="0"/>
              <a:t>, D. (2024). </a:t>
            </a:r>
            <a:r>
              <a:rPr lang="en-US" sz="1333" i="1" dirty="0"/>
              <a:t>Artificial intelligence’s impact on hospitality and tourism marketing: exploring key themes and addressing challenges</a:t>
            </a:r>
            <a:r>
              <a:rPr lang="en-US" sz="1333" dirty="0"/>
              <a:t>. </a:t>
            </a:r>
            <a:r>
              <a:rPr lang="en-US" sz="1333" i="1" dirty="0"/>
              <a:t>Current Issues in Tourism</a:t>
            </a:r>
            <a:r>
              <a:rPr lang="en-US" sz="1333" dirty="0"/>
              <a:t>, 27(14), pp.2345–2362. Available at: </a:t>
            </a:r>
            <a:r>
              <a:rPr lang="en-US" sz="1333" u="sng" dirty="0">
                <a:hlinkClick r:id="rId8"/>
              </a:rPr>
              <a:t>https://www.tandfonline.com/doi/epdf/10.1080/13683500.2023.2229480?needAccess=true</a:t>
            </a:r>
            <a:endParaRPr sz="1333" dirty="0">
              <a:latin typeface="IBM Plex Sans Medium"/>
              <a:ea typeface="IBM Plex Sans Medium"/>
              <a:cs typeface="IBM Plex Sans Medium"/>
              <a:sym typeface="IBM Plex Sans Medium"/>
            </a:endParaRPr>
          </a:p>
        </p:txBody>
      </p:sp>
      <p:sp>
        <p:nvSpPr>
          <p:cNvPr id="4258" name="Google Shape;4258;p126"/>
          <p:cNvSpPr txBox="1">
            <a:spLocks noGrp="1"/>
          </p:cNvSpPr>
          <p:nvPr>
            <p:ph type="title"/>
          </p:nvPr>
        </p:nvSpPr>
        <p:spPr>
          <a:xfrm>
            <a:off x="960000" y="582800"/>
            <a:ext cx="10272000" cy="763600"/>
          </a:xfrm>
          <a:prstGeom prst="rect">
            <a:avLst/>
          </a:prstGeom>
        </p:spPr>
        <p:txBody>
          <a:bodyPr spcFirstLastPara="1" wrap="square" lIns="121900" tIns="121900" rIns="121900" bIns="121900" anchor="t" anchorCtr="0">
            <a:noAutofit/>
          </a:bodyPr>
          <a:lstStyle/>
          <a:p>
            <a:r>
              <a:rPr lang="en"/>
              <a:t>Resources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256">
          <a:extLst>
            <a:ext uri="{FF2B5EF4-FFF2-40B4-BE49-F238E27FC236}">
              <a16:creationId xmlns:a16="http://schemas.microsoft.com/office/drawing/2014/main" id="{C712A012-48A6-2AC7-58CD-8A886B3F482A}"/>
            </a:ext>
          </a:extLst>
        </p:cNvPr>
        <p:cNvGrpSpPr/>
        <p:nvPr/>
      </p:nvGrpSpPr>
      <p:grpSpPr>
        <a:xfrm>
          <a:off x="0" y="0"/>
          <a:ext cx="0" cy="0"/>
          <a:chOff x="0" y="0"/>
          <a:chExt cx="0" cy="0"/>
        </a:xfrm>
      </p:grpSpPr>
      <p:sp>
        <p:nvSpPr>
          <p:cNvPr id="4257" name="Google Shape;4257;p126">
            <a:extLst>
              <a:ext uri="{FF2B5EF4-FFF2-40B4-BE49-F238E27FC236}">
                <a16:creationId xmlns:a16="http://schemas.microsoft.com/office/drawing/2014/main" id="{12DF0DFC-C67E-C913-EB34-15EABDE45389}"/>
              </a:ext>
            </a:extLst>
          </p:cNvPr>
          <p:cNvSpPr txBox="1">
            <a:spLocks noGrp="1"/>
          </p:cNvSpPr>
          <p:nvPr>
            <p:ph type="subTitle" idx="1"/>
          </p:nvPr>
        </p:nvSpPr>
        <p:spPr>
          <a:xfrm>
            <a:off x="960000" y="1557233"/>
            <a:ext cx="10272000" cy="4594800"/>
          </a:xfrm>
          <a:prstGeom prst="rect">
            <a:avLst/>
          </a:prstGeom>
        </p:spPr>
        <p:txBody>
          <a:bodyPr spcFirstLastPara="1" wrap="square" lIns="121900" tIns="121900" rIns="121900" bIns="121900" anchor="t" anchorCtr="0">
            <a:noAutofit/>
          </a:bodyPr>
          <a:lstStyle/>
          <a:p>
            <a:r>
              <a:rPr lang="en-US" sz="1333" dirty="0"/>
              <a:t>Chen, Z. &amp; Zhang, J. (2024). </a:t>
            </a:r>
            <a:r>
              <a:rPr lang="en-US" sz="1333" i="1" dirty="0"/>
              <a:t>Intelligent navigation system of hotel robot based on artificial intelligence</a:t>
            </a:r>
            <a:r>
              <a:rPr lang="en-US" sz="1333" dirty="0"/>
              <a:t>. Frontiers in Science and Engineering, 4(7), pp. 81–87. Available at: </a:t>
            </a:r>
            <a:r>
              <a:rPr lang="en-US" sz="1333" u="sng" dirty="0">
                <a:hlinkClick r:id="rId3"/>
              </a:rPr>
              <a:t>https://bcpublication.org/index.php/FSE/article/view/6691/6477</a:t>
            </a:r>
            <a:r>
              <a:rPr lang="en-US" sz="1333" dirty="0"/>
              <a:t> </a:t>
            </a:r>
            <a:endParaRPr lang="en-GB" sz="1333" dirty="0"/>
          </a:p>
          <a:p>
            <a:r>
              <a:rPr lang="en-US" sz="1333" dirty="0"/>
              <a:t>Davenport, T.H. &amp; </a:t>
            </a:r>
            <a:r>
              <a:rPr lang="en-US" sz="1333" dirty="0" err="1"/>
              <a:t>Ronanki</a:t>
            </a:r>
            <a:r>
              <a:rPr lang="en-US" sz="1333" dirty="0"/>
              <a:t>, R. (2018). </a:t>
            </a:r>
            <a:r>
              <a:rPr lang="en-US" sz="1333" i="1" dirty="0"/>
              <a:t>Artificial Intelligence for the Real World</a:t>
            </a:r>
            <a:r>
              <a:rPr lang="en-US" sz="1333" dirty="0"/>
              <a:t>. Harvard Business Review, January–February 2018. Available at: </a:t>
            </a:r>
            <a:r>
              <a:rPr lang="en-US" sz="1333" u="sng" dirty="0">
                <a:hlinkClick r:id="rId4"/>
              </a:rPr>
              <a:t>https://hbr.org/2018/01/artificial-intelligence-for-the-real-world</a:t>
            </a:r>
            <a:endParaRPr lang="en-GB" sz="1333" dirty="0"/>
          </a:p>
          <a:p>
            <a:r>
              <a:rPr lang="en-US" sz="1333" dirty="0"/>
              <a:t>Delfino, F. (2024). </a:t>
            </a:r>
            <a:r>
              <a:rPr lang="en-US" sz="1333" i="1" dirty="0"/>
              <a:t>The impact of artificial intelligence on the hotel industry</a:t>
            </a:r>
            <a:r>
              <a:rPr lang="en-US" sz="1333" dirty="0"/>
              <a:t>. MSc Thesis. Università </a:t>
            </a:r>
            <a:r>
              <a:rPr lang="en-US" sz="1333" dirty="0" err="1"/>
              <a:t>degli</a:t>
            </a:r>
            <a:r>
              <a:rPr lang="en-US" sz="1333" dirty="0"/>
              <a:t> Studi Guglielmo Marconi. Available at: </a:t>
            </a:r>
            <a:r>
              <a:rPr lang="en-US" sz="1333" u="sng" dirty="0">
                <a:hlinkClick r:id="rId5"/>
              </a:rPr>
              <a:t>https://tesi.luiss.it/40949/1/771094_DELFINO_FRANCESCO.pdf</a:t>
            </a:r>
            <a:endParaRPr lang="en-GB" sz="1333" dirty="0"/>
          </a:p>
          <a:p>
            <a:r>
              <a:rPr lang="en-US" sz="1333" dirty="0" err="1"/>
              <a:t>Desdemoustier</a:t>
            </a:r>
            <a:r>
              <a:rPr lang="en-US" sz="1333" dirty="0"/>
              <a:t>, J., &amp; Van den Bergh, J. (2025). </a:t>
            </a:r>
            <a:r>
              <a:rPr lang="en-US" sz="1333" i="1" dirty="0"/>
              <a:t>Toward a Consensual Definition for Smart Tourism: A Multidimensional Approach</a:t>
            </a:r>
            <a:r>
              <a:rPr lang="en-US" sz="1333" dirty="0"/>
              <a:t>. </a:t>
            </a:r>
            <a:r>
              <a:rPr lang="en-US" sz="1333" dirty="0" err="1"/>
              <a:t>În</a:t>
            </a:r>
            <a:r>
              <a:rPr lang="en-US" sz="1333" dirty="0"/>
              <a:t>: Xiang, Z., &amp; </a:t>
            </a:r>
            <a:r>
              <a:rPr lang="en-US" sz="1333" dirty="0" err="1"/>
              <a:t>Tussyadiah</a:t>
            </a:r>
            <a:r>
              <a:rPr lang="en-US" sz="1333" dirty="0"/>
              <a:t>, I. (eds.) Information and Communication Technologies in Tourism 2025. Springer, Cham, pp. 123–135. Available at: </a:t>
            </a:r>
            <a:r>
              <a:rPr lang="en-US" sz="1333" u="sng" dirty="0">
                <a:hlinkClick r:id="rId6"/>
              </a:rPr>
              <a:t>https://link.springer.com/chapter/10.1007/978-3-031-75887-4_8</a:t>
            </a:r>
            <a:r>
              <a:rPr lang="en-US" sz="1333" dirty="0"/>
              <a:t> </a:t>
            </a:r>
            <a:endParaRPr lang="en-GB" sz="1333" dirty="0"/>
          </a:p>
          <a:p>
            <a:r>
              <a:rPr lang="en-US" sz="1333" dirty="0" err="1"/>
              <a:t>EdrawMax</a:t>
            </a:r>
            <a:r>
              <a:rPr lang="en-US" sz="1333" dirty="0"/>
              <a:t> (n.d.) ‘Hotel Industry PESTEL Analysis’, </a:t>
            </a:r>
            <a:r>
              <a:rPr lang="en-US" sz="1333" dirty="0" err="1"/>
              <a:t>EdrawMax</a:t>
            </a:r>
            <a:r>
              <a:rPr lang="en-US" sz="1333" dirty="0"/>
              <a:t>. Available at: </a:t>
            </a:r>
            <a:r>
              <a:rPr lang="en-US" sz="1333" u="sng" dirty="0">
                <a:hlinkClick r:id="rId7"/>
              </a:rPr>
              <a:t>https://www.edrawmax.com/article/hotel-industry-pestel-analysis.html</a:t>
            </a:r>
            <a:endParaRPr lang="en-GB" sz="1333" dirty="0"/>
          </a:p>
          <a:p>
            <a:r>
              <a:rPr lang="en-US" sz="1333" dirty="0" err="1"/>
              <a:t>Gatera</a:t>
            </a:r>
            <a:r>
              <a:rPr lang="en-US" sz="1333" dirty="0"/>
              <a:t>, A. (2024). </a:t>
            </a:r>
            <a:r>
              <a:rPr lang="en-US" sz="1333" i="1" dirty="0"/>
              <a:t>Role of Artificial Intelligence in Revenue Management and Pricing Strategies in Hotels</a:t>
            </a:r>
            <a:r>
              <a:rPr lang="en-US" sz="1333" dirty="0"/>
              <a:t>. </a:t>
            </a:r>
            <a:r>
              <a:rPr lang="en-US" sz="1333" i="1" dirty="0"/>
              <a:t>Journal of Modern Hospitality</a:t>
            </a:r>
            <a:r>
              <a:rPr lang="en-US" sz="1333" dirty="0"/>
              <a:t>, 3(2), pp.14–25. Available at: </a:t>
            </a:r>
            <a:r>
              <a:rPr lang="en-US" sz="1333" u="sng" dirty="0">
                <a:hlinkClick r:id="rId8"/>
              </a:rPr>
              <a:t>https://www.researchgate.net/publication/381198633_Role_of_Artificial_Intelligence_in_Revenue_Management_and_Pricing_Strategies_in_Hotels</a:t>
            </a:r>
            <a:r>
              <a:rPr lang="en-US" sz="1333" dirty="0"/>
              <a:t> </a:t>
            </a:r>
            <a:endParaRPr lang="en-GB" sz="1333" dirty="0"/>
          </a:p>
          <a:p>
            <a:r>
              <a:rPr lang="en-US" sz="1333" dirty="0"/>
              <a:t>Given, L.M. (2022). What Is Qualitative Research? An Overview and Guidelines. </a:t>
            </a:r>
            <a:r>
              <a:rPr lang="en-US" sz="1333" i="1" dirty="0"/>
              <a:t>Qualitative Inquiry</a:t>
            </a:r>
            <a:r>
              <a:rPr lang="en-US" sz="1333" dirty="0"/>
              <a:t>, 28(1), pp.3–13. Available at: </a:t>
            </a:r>
            <a:r>
              <a:rPr lang="en-US" sz="1333" u="sng" dirty="0">
                <a:hlinkClick r:id="rId9"/>
              </a:rPr>
              <a:t>https://journals.sagepub.com/doi/10.1177/14413582241264619</a:t>
            </a:r>
            <a:r>
              <a:rPr lang="en-US" sz="1333" dirty="0"/>
              <a:t> </a:t>
            </a:r>
            <a:endParaRPr lang="en-GB" sz="1333" dirty="0"/>
          </a:p>
          <a:p>
            <a:r>
              <a:rPr lang="en-US" sz="1333" dirty="0"/>
              <a:t>Gupta, S., Modgil, S., Lee, C.-K., Cho, M. and Park, Y. (2022). </a:t>
            </a:r>
            <a:r>
              <a:rPr lang="en-US" sz="1333" i="1" dirty="0"/>
              <a:t>Artificial intelligence enabled robots for stay experience in the hospitality industry in a smart city</a:t>
            </a:r>
            <a:r>
              <a:rPr lang="en-US" sz="1333" dirty="0"/>
              <a:t>. Industrial Management &amp; Data Systems, 122(6), pp. 1457–1495. Available at: </a:t>
            </a:r>
            <a:r>
              <a:rPr lang="en-US" sz="1333" u="sng" dirty="0">
                <a:hlinkClick r:id="rId10"/>
              </a:rPr>
              <a:t>file:///C:/Users/sebia/Downloads/IMDSPaper.pdf</a:t>
            </a:r>
            <a:r>
              <a:rPr lang="en-US" sz="1333" dirty="0"/>
              <a:t> </a:t>
            </a:r>
            <a:endParaRPr lang="en-GB" sz="1333" dirty="0"/>
          </a:p>
        </p:txBody>
      </p:sp>
      <p:sp>
        <p:nvSpPr>
          <p:cNvPr id="4258" name="Google Shape;4258;p126">
            <a:extLst>
              <a:ext uri="{FF2B5EF4-FFF2-40B4-BE49-F238E27FC236}">
                <a16:creationId xmlns:a16="http://schemas.microsoft.com/office/drawing/2014/main" id="{219680D9-CB9B-0668-028F-5720F89CACE6}"/>
              </a:ext>
            </a:extLst>
          </p:cNvPr>
          <p:cNvSpPr txBox="1">
            <a:spLocks noGrp="1"/>
          </p:cNvSpPr>
          <p:nvPr>
            <p:ph type="title"/>
          </p:nvPr>
        </p:nvSpPr>
        <p:spPr>
          <a:xfrm>
            <a:off x="960000" y="582800"/>
            <a:ext cx="10272000" cy="763600"/>
          </a:xfrm>
          <a:prstGeom prst="rect">
            <a:avLst/>
          </a:prstGeom>
        </p:spPr>
        <p:txBody>
          <a:bodyPr spcFirstLastPara="1" wrap="square" lIns="121900" tIns="121900" rIns="121900" bIns="121900" anchor="t" anchorCtr="0">
            <a:noAutofit/>
          </a:bodyPr>
          <a:lstStyle/>
          <a:p>
            <a:r>
              <a:rPr lang="en"/>
              <a:t>Resources</a:t>
            </a:r>
            <a:endParaRPr/>
          </a:p>
        </p:txBody>
      </p:sp>
    </p:spTree>
    <p:extLst>
      <p:ext uri="{BB962C8B-B14F-4D97-AF65-F5344CB8AC3E}">
        <p14:creationId xmlns:p14="http://schemas.microsoft.com/office/powerpoint/2010/main" val="27611412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256">
          <a:extLst>
            <a:ext uri="{FF2B5EF4-FFF2-40B4-BE49-F238E27FC236}">
              <a16:creationId xmlns:a16="http://schemas.microsoft.com/office/drawing/2014/main" id="{EE8E816B-A5DC-4F3F-7897-5EF5792926F5}"/>
            </a:ext>
          </a:extLst>
        </p:cNvPr>
        <p:cNvGrpSpPr/>
        <p:nvPr/>
      </p:nvGrpSpPr>
      <p:grpSpPr>
        <a:xfrm>
          <a:off x="0" y="0"/>
          <a:ext cx="0" cy="0"/>
          <a:chOff x="0" y="0"/>
          <a:chExt cx="0" cy="0"/>
        </a:xfrm>
      </p:grpSpPr>
      <p:sp>
        <p:nvSpPr>
          <p:cNvPr id="4257" name="Google Shape;4257;p126">
            <a:extLst>
              <a:ext uri="{FF2B5EF4-FFF2-40B4-BE49-F238E27FC236}">
                <a16:creationId xmlns:a16="http://schemas.microsoft.com/office/drawing/2014/main" id="{9B7D51CE-EB7F-3A28-2C6B-A6701A12B105}"/>
              </a:ext>
            </a:extLst>
          </p:cNvPr>
          <p:cNvSpPr txBox="1">
            <a:spLocks noGrp="1"/>
          </p:cNvSpPr>
          <p:nvPr>
            <p:ph type="subTitle" idx="1"/>
          </p:nvPr>
        </p:nvSpPr>
        <p:spPr>
          <a:xfrm>
            <a:off x="960000" y="1466923"/>
            <a:ext cx="10272000" cy="4594800"/>
          </a:xfrm>
          <a:prstGeom prst="rect">
            <a:avLst/>
          </a:prstGeom>
        </p:spPr>
        <p:txBody>
          <a:bodyPr spcFirstLastPara="1" wrap="square" lIns="121900" tIns="121900" rIns="121900" bIns="121900" anchor="t" anchorCtr="0">
            <a:noAutofit/>
          </a:bodyPr>
          <a:lstStyle/>
          <a:p>
            <a:r>
              <a:rPr lang="en-US" sz="1333" dirty="0"/>
              <a:t>Hassan, A.H.I., Baquero, A., Salama, W.M.E. &amp; Khairy, H.A., 2024. </a:t>
            </a:r>
            <a:r>
              <a:rPr lang="en-US" sz="1333" i="1" dirty="0"/>
              <a:t>Engaging hotel employees in the era of artificial intelligence: The interplay of artificial intelligence awareness, job insecurity, and technical self-efficacy</a:t>
            </a:r>
            <a:r>
              <a:rPr lang="en-US" sz="1333" dirty="0"/>
              <a:t>. Journal of Logistics, Informatics and Service Science, pp. 81–87 1-12. Available at: </a:t>
            </a:r>
            <a:r>
              <a:rPr lang="en-US" sz="1333" u="sng" dirty="0">
                <a:hlinkClick r:id="rId3"/>
              </a:rPr>
              <a:t>https://www.researchgate.net/publication/381161788_Engaging_Hotel_Employees_in_the_Era_of_Artificial_Intelligence_The_Interplay_of_Artificial_Intelligence_Awareness_Job_Insecurity_and_Technical_Self-Efficacy</a:t>
            </a:r>
            <a:r>
              <a:rPr lang="en-US" sz="1333" dirty="0"/>
              <a:t> </a:t>
            </a:r>
            <a:endParaRPr lang="en-GB" sz="1333" dirty="0"/>
          </a:p>
          <a:p>
            <a:r>
              <a:rPr lang="en-US" sz="1333" dirty="0"/>
              <a:t>Kiger, M.E. &amp; </a:t>
            </a:r>
            <a:r>
              <a:rPr lang="en-US" sz="1333" dirty="0" err="1"/>
              <a:t>Varpio</a:t>
            </a:r>
            <a:r>
              <a:rPr lang="en-US" sz="1333" dirty="0"/>
              <a:t>, L., 2020. </a:t>
            </a:r>
            <a:r>
              <a:rPr lang="en-US" sz="1333" i="1" dirty="0"/>
              <a:t>Thematic analysis of qualitative data: AMEE Guide No. 131</a:t>
            </a:r>
            <a:r>
              <a:rPr lang="en-US" sz="1333" dirty="0"/>
              <a:t>. Medical Teacher, 42(8), pp.846–854. Available at: </a:t>
            </a:r>
            <a:r>
              <a:rPr lang="en-US" sz="1333" u="sng" dirty="0">
                <a:hlinkClick r:id="rId4"/>
              </a:rPr>
              <a:t>https://sci-hub.se/downloads/2020-05 02/</a:t>
            </a:r>
            <a:r>
              <a:rPr lang="en-US" sz="1333" u="sng" dirty="0" err="1">
                <a:hlinkClick r:id="rId4"/>
              </a:rPr>
              <a:t>fd</a:t>
            </a:r>
            <a:r>
              <a:rPr lang="en-US" sz="1333" u="sng" dirty="0">
                <a:hlinkClick r:id="rId4"/>
              </a:rPr>
              <a:t>/10.1080@0142159X.2020.1755030.pdf</a:t>
            </a:r>
            <a:r>
              <a:rPr lang="en-US" sz="1333" dirty="0"/>
              <a:t> </a:t>
            </a:r>
            <a:endParaRPr lang="en-GB" sz="1333" dirty="0"/>
          </a:p>
          <a:p>
            <a:r>
              <a:rPr lang="en-US" sz="1333" dirty="0"/>
              <a:t>Limna, P. (2022). </a:t>
            </a:r>
            <a:r>
              <a:rPr lang="en-US" sz="1333" i="1" dirty="0"/>
              <a:t>Artificial Intelligence (AI) in the Hospitality Industry: A Review Article</a:t>
            </a:r>
            <a:r>
              <a:rPr lang="en-US" sz="1333" dirty="0"/>
              <a:t>. International Journal of Computing Sciences Research. Advance online publication. Available at: </a:t>
            </a:r>
            <a:r>
              <a:rPr lang="en-US" sz="1333" u="sng" dirty="0">
                <a:hlinkClick r:id="rId5"/>
              </a:rPr>
              <a:t>https://stepacademic.net/ijcsr/article/view/337/136</a:t>
            </a:r>
            <a:r>
              <a:rPr lang="en-US" sz="1333" dirty="0"/>
              <a:t> </a:t>
            </a:r>
            <a:endParaRPr lang="en-GB" sz="1333" dirty="0"/>
          </a:p>
          <a:p>
            <a:r>
              <a:rPr lang="en-US" sz="1333" dirty="0"/>
              <a:t>Mohammadian, B. (2024). </a:t>
            </a:r>
            <a:r>
              <a:rPr lang="en-US" sz="1333" i="1" dirty="0"/>
              <a:t>Smart Nudge Marketing: AI-Driven </a:t>
            </a:r>
            <a:r>
              <a:rPr lang="en-US" sz="1333" i="1" dirty="0" err="1"/>
              <a:t>Behavioural</a:t>
            </a:r>
            <a:r>
              <a:rPr lang="en-US" sz="1333" i="1" dirty="0"/>
              <a:t> Interventions for Sustainable Tourism</a:t>
            </a:r>
            <a:r>
              <a:rPr lang="en-US" sz="1333" dirty="0"/>
              <a:t>. In: Proceedings of the 18th International Management Conference Management in the Algorithmic Era: Harmonizing AI Mastery and Human Collaboration University of Tehran, Iran, pp. 1–12. Available at: </a:t>
            </a:r>
            <a:r>
              <a:rPr lang="en-US" sz="1333" u="sng" dirty="0">
                <a:hlinkClick r:id="rId6"/>
              </a:rPr>
              <a:t>https://www.researchgate.net/publication/387056243_SMART_NUDGE_MARKETING_AI-DRIVEN_BEHAVIOURAL_INTERVENTIONS_FOR_SUSTAINABLE_TOURISM</a:t>
            </a:r>
            <a:r>
              <a:rPr lang="en-US" sz="1333" dirty="0"/>
              <a:t> </a:t>
            </a:r>
            <a:endParaRPr lang="en-GB" sz="1333" dirty="0"/>
          </a:p>
          <a:p>
            <a:r>
              <a:rPr lang="en-US" sz="1333" dirty="0"/>
              <a:t>Nam, K., Dutt, C.S., </a:t>
            </a:r>
            <a:r>
              <a:rPr lang="en-US" sz="1333" dirty="0" err="1"/>
              <a:t>Chathoth</a:t>
            </a:r>
            <a:r>
              <a:rPr lang="en-US" sz="1333" dirty="0"/>
              <a:t>, P., </a:t>
            </a:r>
            <a:r>
              <a:rPr lang="en-US" sz="1333" dirty="0" err="1"/>
              <a:t>Daghfous</a:t>
            </a:r>
            <a:r>
              <a:rPr lang="en-US" sz="1333" dirty="0"/>
              <a:t>, A. &amp; Khan, M.S. (2021). </a:t>
            </a:r>
            <a:r>
              <a:rPr lang="en-US" sz="1333" i="1" dirty="0"/>
              <a:t>The adoption of artificial intelligence and robotics in the hotel industry: Prospects and challenges</a:t>
            </a:r>
            <a:r>
              <a:rPr lang="en-US" sz="1333" dirty="0"/>
              <a:t>. Electronic Markets, 31, pp. 553–574. </a:t>
            </a:r>
            <a:r>
              <a:rPr lang="en-US" sz="1333" u="sng" dirty="0">
                <a:hlinkClick r:id="rId7"/>
              </a:rPr>
              <a:t>file:///C:/Users/sebia/Downloads/The_adoption_of_artificial_intelligence.pdf</a:t>
            </a:r>
            <a:endParaRPr lang="en-GB" sz="1333" dirty="0"/>
          </a:p>
          <a:p>
            <a:r>
              <a:rPr lang="en-US" sz="1333" dirty="0"/>
              <a:t>Nozawa, C., </a:t>
            </a:r>
            <a:r>
              <a:rPr lang="en-US" sz="1333" dirty="0" err="1"/>
              <a:t>Togawa</a:t>
            </a:r>
            <a:r>
              <a:rPr lang="en-US" sz="1333" dirty="0"/>
              <a:t>, T., Velasco, C. &amp; Motoki, K. (2022). </a:t>
            </a:r>
            <a:r>
              <a:rPr lang="en-US" sz="1333" i="1" dirty="0"/>
              <a:t>Consumer responses to the use of artificial intelligence in luxury and non-luxury restaurants</a:t>
            </a:r>
            <a:r>
              <a:rPr lang="en-US" sz="1333" dirty="0"/>
              <a:t>. Food Quality and Preference, 96, 104436. Available at: </a:t>
            </a:r>
            <a:r>
              <a:rPr lang="en-US" sz="1333" u="sng" dirty="0">
                <a:hlinkClick r:id="rId8"/>
              </a:rPr>
              <a:t>https://www.sciencedirect.com/science/article/abs/pii/S0950329321003189?via%3Dihub</a:t>
            </a:r>
            <a:endParaRPr lang="en-GB" sz="1333" dirty="0"/>
          </a:p>
          <a:p>
            <a:r>
              <a:rPr lang="en-US" sz="1333" dirty="0"/>
              <a:t>Prentice, C., Wang, X. and Loureiro, S.M.C. (2020). </a:t>
            </a:r>
            <a:r>
              <a:rPr lang="en-US" sz="1333" i="1" dirty="0"/>
              <a:t>The Influence of Artificial Intelligence and Employee Service Quality on Customer Satisfaction and Loyalty in Hospitality</a:t>
            </a:r>
            <a:r>
              <a:rPr lang="en-US" sz="1333" dirty="0"/>
              <a:t>. Journal of Retailing and Consumer Services, 57, 102207 Available at: </a:t>
            </a:r>
            <a:r>
              <a:rPr lang="en-US" sz="1333" u="sng" dirty="0"/>
              <a:t>https://www.sciencedirect.com/science/article/abs/pii/S0969698919302887?via%3Dihub</a:t>
            </a:r>
            <a:endParaRPr lang="en-GB" sz="1333" dirty="0"/>
          </a:p>
        </p:txBody>
      </p:sp>
      <p:sp>
        <p:nvSpPr>
          <p:cNvPr id="4258" name="Google Shape;4258;p126">
            <a:extLst>
              <a:ext uri="{FF2B5EF4-FFF2-40B4-BE49-F238E27FC236}">
                <a16:creationId xmlns:a16="http://schemas.microsoft.com/office/drawing/2014/main" id="{3F22B92D-9687-5A89-ECF8-0A2743BE7FB1}"/>
              </a:ext>
            </a:extLst>
          </p:cNvPr>
          <p:cNvSpPr txBox="1">
            <a:spLocks noGrp="1"/>
          </p:cNvSpPr>
          <p:nvPr>
            <p:ph type="title"/>
          </p:nvPr>
        </p:nvSpPr>
        <p:spPr>
          <a:xfrm>
            <a:off x="960000" y="582800"/>
            <a:ext cx="10272000" cy="763600"/>
          </a:xfrm>
          <a:prstGeom prst="rect">
            <a:avLst/>
          </a:prstGeom>
        </p:spPr>
        <p:txBody>
          <a:bodyPr spcFirstLastPara="1" wrap="square" lIns="121900" tIns="121900" rIns="121900" bIns="121900" anchor="t" anchorCtr="0">
            <a:noAutofit/>
          </a:bodyPr>
          <a:lstStyle/>
          <a:p>
            <a:r>
              <a:rPr lang="en"/>
              <a:t>Resources</a:t>
            </a:r>
            <a:endParaRPr/>
          </a:p>
        </p:txBody>
      </p:sp>
    </p:spTree>
    <p:extLst>
      <p:ext uri="{BB962C8B-B14F-4D97-AF65-F5344CB8AC3E}">
        <p14:creationId xmlns:p14="http://schemas.microsoft.com/office/powerpoint/2010/main" val="1685273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56">
          <a:extLst>
            <a:ext uri="{FF2B5EF4-FFF2-40B4-BE49-F238E27FC236}">
              <a16:creationId xmlns:a16="http://schemas.microsoft.com/office/drawing/2014/main" id="{1FE48B5E-D65D-9E11-255E-DD5FCEBE8E70}"/>
            </a:ext>
          </a:extLst>
        </p:cNvPr>
        <p:cNvGrpSpPr/>
        <p:nvPr/>
      </p:nvGrpSpPr>
      <p:grpSpPr>
        <a:xfrm>
          <a:off x="0" y="0"/>
          <a:ext cx="0" cy="0"/>
          <a:chOff x="0" y="0"/>
          <a:chExt cx="0" cy="0"/>
        </a:xfrm>
      </p:grpSpPr>
      <p:sp>
        <p:nvSpPr>
          <p:cNvPr id="4257" name="Google Shape;4257;p126">
            <a:extLst>
              <a:ext uri="{FF2B5EF4-FFF2-40B4-BE49-F238E27FC236}">
                <a16:creationId xmlns:a16="http://schemas.microsoft.com/office/drawing/2014/main" id="{F59D5F78-5F7E-EECD-B746-8FBAB5E24A6A}"/>
              </a:ext>
            </a:extLst>
          </p:cNvPr>
          <p:cNvSpPr txBox="1">
            <a:spLocks noGrp="1"/>
          </p:cNvSpPr>
          <p:nvPr>
            <p:ph type="subTitle" idx="1"/>
          </p:nvPr>
        </p:nvSpPr>
        <p:spPr>
          <a:xfrm>
            <a:off x="960000" y="1466923"/>
            <a:ext cx="10272000" cy="4594800"/>
          </a:xfrm>
          <a:prstGeom prst="rect">
            <a:avLst/>
          </a:prstGeom>
        </p:spPr>
        <p:txBody>
          <a:bodyPr spcFirstLastPara="1" wrap="square" lIns="121900" tIns="121900" rIns="121900" bIns="121900" anchor="t" anchorCtr="0">
            <a:noAutofit/>
          </a:bodyPr>
          <a:lstStyle/>
          <a:p>
            <a:r>
              <a:rPr lang="en-US" sz="1333" dirty="0"/>
              <a:t>Sapir, L. (2024). </a:t>
            </a:r>
            <a:r>
              <a:rPr lang="en-US" sz="1333" i="1" dirty="0"/>
              <a:t>Integration of artificial intelligence in hotel services: Trends and developments (The Israeli case)</a:t>
            </a:r>
            <a:r>
              <a:rPr lang="en-US" sz="1333" dirty="0"/>
              <a:t>. The Annals of the University of Oradea. Economic Sciences, 33(1), pp. 177–179. Available at: </a:t>
            </a:r>
            <a:r>
              <a:rPr lang="en-US" sz="1333" u="sng" dirty="0">
                <a:hlinkClick r:id="rId3"/>
              </a:rPr>
              <a:t>https://anale.steconomiceuoradea.ro/en/wp-content/uploads/2024/11/AUOES.July_.2024.20.pdf</a:t>
            </a:r>
            <a:r>
              <a:rPr lang="en-US" sz="1333" dirty="0"/>
              <a:t> </a:t>
            </a:r>
            <a:endParaRPr lang="en-GB" sz="1333" dirty="0"/>
          </a:p>
          <a:p>
            <a:r>
              <a:rPr lang="en-US" sz="1333" dirty="0"/>
              <a:t>Skubis, I., </a:t>
            </a:r>
            <a:r>
              <a:rPr lang="en-US" sz="1333" dirty="0" err="1"/>
              <a:t>Mesjasz</a:t>
            </a:r>
            <a:r>
              <a:rPr lang="en-US" sz="1333" dirty="0"/>
              <a:t>-Lech, A. &amp; Nowakowska-Grunt, J. (2024). </a:t>
            </a:r>
            <a:r>
              <a:rPr lang="en-US" sz="1333" i="1" dirty="0"/>
              <a:t>Humanoid Robots in Tourism and Hospitality—Exploring Managerial, Ethical, and Societal Challenges</a:t>
            </a:r>
            <a:r>
              <a:rPr lang="en-US" sz="1333" dirty="0"/>
              <a:t>. Applied Sciences, 14(24), 11823. Available at: </a:t>
            </a:r>
            <a:r>
              <a:rPr lang="en-US" sz="1333" u="sng" dirty="0">
                <a:hlinkClick r:id="rId4"/>
              </a:rPr>
              <a:t>https://www.mdpi.com/2076-3417/14/24/11823</a:t>
            </a:r>
            <a:endParaRPr lang="en-GB" sz="1333" dirty="0"/>
          </a:p>
          <a:p>
            <a:r>
              <a:rPr lang="en-US" sz="1333" dirty="0"/>
              <a:t>Sushma, B.S. (2020). </a:t>
            </a:r>
            <a:r>
              <a:rPr lang="en-US" sz="1333" i="1" dirty="0"/>
              <a:t>Impact of Artificial Intelligence (AI) on the Hospitality Industry</a:t>
            </a:r>
            <a:r>
              <a:rPr lang="en-US" sz="1333" dirty="0"/>
              <a:t>. Ramaiah University of Applied Sciences. Available at: </a:t>
            </a:r>
            <a:r>
              <a:rPr lang="en-US" sz="1333" u="sng" dirty="0">
                <a:hlinkClick r:id="rId5"/>
              </a:rPr>
              <a:t>https://www.researchgate.net/publication/350312266</a:t>
            </a:r>
            <a:endParaRPr lang="en-GB" sz="1333" dirty="0"/>
          </a:p>
          <a:p>
            <a:r>
              <a:rPr lang="en-US" sz="1333" dirty="0"/>
              <a:t>Talukder, M.B., Kabir, F., Muhsina, K. &amp; Das, I.R. (2023). </a:t>
            </a:r>
            <a:r>
              <a:rPr lang="en-US" sz="1333" i="1" dirty="0"/>
              <a:t>Emerging concepts of artificial intelligence in the hotel industry: A conceptual paper</a:t>
            </a:r>
            <a:r>
              <a:rPr lang="en-US" sz="1333" dirty="0"/>
              <a:t>. International Journal of Research Publication and Reviews, 4(9), pp. 1765–1769. Available at: </a:t>
            </a:r>
            <a:r>
              <a:rPr lang="en-US" sz="1333" u="sng" dirty="0">
                <a:hlinkClick r:id="rId6"/>
              </a:rPr>
              <a:t>https://ijrpr.com/uploads/V4ISSUE9/IJRPR17277.pdf</a:t>
            </a:r>
            <a:r>
              <a:rPr lang="en-US" sz="1333" dirty="0"/>
              <a:t> </a:t>
            </a:r>
            <a:endParaRPr lang="en-GB" sz="1333" dirty="0"/>
          </a:p>
          <a:p>
            <a:r>
              <a:rPr lang="en-US" sz="1333" dirty="0"/>
              <a:t>Thomas, A.A. &amp; Albuquerque, D.D., 2025. </a:t>
            </a:r>
            <a:r>
              <a:rPr lang="en-US" sz="1333" i="1" dirty="0"/>
              <a:t>Exploring Artificial Intelligence in Hotels</a:t>
            </a:r>
            <a:r>
              <a:rPr lang="en-US" sz="1333" dirty="0"/>
              <a:t>. In: V.K. Shukla, A. Verma &amp; J.P.G. Lacap, eds. </a:t>
            </a:r>
            <a:r>
              <a:rPr lang="en-US" sz="1333" i="1" dirty="0"/>
              <a:t>Artificial Intelligence for Smart Technology in the Hospitality and Tourism Industry</a:t>
            </a:r>
            <a:r>
              <a:rPr lang="en-US" sz="1333" dirty="0"/>
              <a:t>. Palm Bay, FL: Apple Academic Press, pp. 1–8.</a:t>
            </a:r>
          </a:p>
          <a:p>
            <a:r>
              <a:rPr lang="en-GB" sz="1333" b="1" dirty="0"/>
              <a:t>Diamandis, P.H.</a:t>
            </a:r>
            <a:r>
              <a:rPr lang="en-GB" sz="1333" dirty="0"/>
              <a:t> (n.d.) </a:t>
            </a:r>
            <a:r>
              <a:rPr lang="en-GB" sz="1333" i="1" dirty="0" err="1"/>
              <a:t>Metatrend</a:t>
            </a:r>
            <a:r>
              <a:rPr lang="en-GB" sz="1333" i="1" dirty="0"/>
              <a:t> #3 – AI-Human Collaboration: Superhuman productivity.</a:t>
            </a:r>
            <a:r>
              <a:rPr lang="en-GB" sz="1333" dirty="0"/>
              <a:t> Available at: </a:t>
            </a:r>
            <a:r>
              <a:rPr lang="en-GB" sz="1333" dirty="0">
                <a:hlinkClick r:id="rId7"/>
              </a:rPr>
              <a:t>https://www.diamandis.com/blog/metatrend_3_ai_human_collaboration</a:t>
            </a:r>
            <a:r>
              <a:rPr lang="en-GB" sz="1333" dirty="0"/>
              <a:t>, Accessed: 08.06.2025</a:t>
            </a:r>
          </a:p>
          <a:p>
            <a:r>
              <a:rPr lang="en-GB" sz="1333" b="1" dirty="0" err="1"/>
              <a:t>Freepik</a:t>
            </a:r>
            <a:r>
              <a:rPr lang="en-GB" sz="1333" b="1" dirty="0"/>
              <a:t> (n.d.).</a:t>
            </a:r>
            <a:r>
              <a:rPr lang="en-GB" sz="1333" dirty="0"/>
              <a:t> </a:t>
            </a:r>
            <a:r>
              <a:rPr lang="en-GB" sz="1333" i="1" dirty="0" err="1"/>
              <a:t>Freepik</a:t>
            </a:r>
            <a:r>
              <a:rPr lang="en-GB" sz="1333" i="1" dirty="0"/>
              <a:t> – Graphic resources for everyone</a:t>
            </a:r>
            <a:r>
              <a:rPr lang="en-GB" sz="1333" dirty="0"/>
              <a:t> Available at: </a:t>
            </a:r>
            <a:r>
              <a:rPr lang="en-GB" sz="1333" dirty="0">
                <a:hlinkClick r:id="rId8"/>
              </a:rPr>
              <a:t>https://www.freepik.com/</a:t>
            </a:r>
            <a:r>
              <a:rPr lang="en-GB" sz="1333" dirty="0"/>
              <a:t> Accessed: 08.06.2025</a:t>
            </a:r>
          </a:p>
          <a:p>
            <a:endParaRPr lang="en-GB" sz="1333" dirty="0"/>
          </a:p>
        </p:txBody>
      </p:sp>
      <p:sp>
        <p:nvSpPr>
          <p:cNvPr id="4258" name="Google Shape;4258;p126">
            <a:extLst>
              <a:ext uri="{FF2B5EF4-FFF2-40B4-BE49-F238E27FC236}">
                <a16:creationId xmlns:a16="http://schemas.microsoft.com/office/drawing/2014/main" id="{145CAE54-2331-E0FA-3AD3-48D2B685E3B8}"/>
              </a:ext>
            </a:extLst>
          </p:cNvPr>
          <p:cNvSpPr txBox="1">
            <a:spLocks noGrp="1"/>
          </p:cNvSpPr>
          <p:nvPr>
            <p:ph type="title"/>
          </p:nvPr>
        </p:nvSpPr>
        <p:spPr>
          <a:xfrm>
            <a:off x="960000" y="582800"/>
            <a:ext cx="10272000" cy="763600"/>
          </a:xfrm>
          <a:prstGeom prst="rect">
            <a:avLst/>
          </a:prstGeom>
        </p:spPr>
        <p:txBody>
          <a:bodyPr spcFirstLastPara="1" wrap="square" lIns="121900" tIns="121900" rIns="121900" bIns="121900" anchor="t" anchorCtr="0">
            <a:noAutofit/>
          </a:bodyPr>
          <a:lstStyle/>
          <a:p>
            <a:r>
              <a:rPr lang="en"/>
              <a:t>Resources</a:t>
            </a:r>
            <a:endParaRPr/>
          </a:p>
        </p:txBody>
      </p:sp>
    </p:spTree>
    <p:extLst>
      <p:ext uri="{BB962C8B-B14F-4D97-AF65-F5344CB8AC3E}">
        <p14:creationId xmlns:p14="http://schemas.microsoft.com/office/powerpoint/2010/main" val="1549485332"/>
      </p:ext>
    </p:extLst>
  </p:cSld>
  <p:clrMapOvr>
    <a:masterClrMapping/>
  </p:clrMapOvr>
</p:sld>
</file>

<file path=ppt/theme/theme1.xml><?xml version="1.0" encoding="utf-8"?>
<a:theme xmlns:a="http://schemas.openxmlformats.org/drawingml/2006/main" name="Korean AI Agency Pitch Deck XL by Slidesgo">
  <a:themeElements>
    <a:clrScheme name="Simple Light">
      <a:dk1>
        <a:srgbClr val="000328"/>
      </a:dk1>
      <a:lt1>
        <a:srgbClr val="FFFFFF"/>
      </a:lt1>
      <a:dk2>
        <a:srgbClr val="E0A9A8"/>
      </a:dk2>
      <a:lt2>
        <a:srgbClr val="005C8F"/>
      </a:lt2>
      <a:accent1>
        <a:srgbClr val="6128F6"/>
      </a:accent1>
      <a:accent2>
        <a:srgbClr val="5C659B"/>
      </a:accent2>
      <a:accent3>
        <a:srgbClr val="FFFFFF"/>
      </a:accent3>
      <a:accent4>
        <a:srgbClr val="FFFFFF"/>
      </a:accent4>
      <a:accent5>
        <a:srgbClr val="FFFFFF"/>
      </a:accent5>
      <a:accent6>
        <a:srgbClr val="FFFF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2679</Words>
  <Application>Microsoft Office PowerPoint</Application>
  <PresentationFormat>Widescreen</PresentationFormat>
  <Paragraphs>98</Paragraphs>
  <Slides>24</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Aptos</vt:lpstr>
      <vt:lpstr>Arial</vt:lpstr>
      <vt:lpstr>IBM Plex Sans</vt:lpstr>
      <vt:lpstr>IBM Plex Sans Medium</vt:lpstr>
      <vt:lpstr>Korean AI Agency Pitch Deck XL by Slidesgo</vt:lpstr>
      <vt:lpstr>The Impact of Artificial Intelligence on Guest Experience in the Hospitality Industry</vt:lpstr>
      <vt:lpstr>Theoretical Framework</vt:lpstr>
      <vt:lpstr>Introduction</vt:lpstr>
      <vt:lpstr>Theoretical Framework</vt:lpstr>
      <vt:lpstr>PowerPoint Presentation</vt:lpstr>
      <vt:lpstr>Methodology</vt:lpstr>
      <vt:lpstr>PowerPoint Presentation</vt:lpstr>
      <vt:lpstr>PEST Analysis </vt:lpstr>
      <vt:lpstr>PowerPoint Presentation</vt:lpstr>
      <vt:lpstr>PEST Analysis</vt:lpstr>
      <vt:lpstr>PowerPoint Presentation</vt:lpstr>
      <vt:lpstr>PowerPoint Presentation</vt:lpstr>
      <vt:lpstr>Human–Technology Collaboration</vt:lpstr>
      <vt:lpstr>PowerPoint Presentation</vt:lpstr>
      <vt:lpstr>Challenges and Risks</vt:lpstr>
      <vt:lpstr>PowerPoint Presentation</vt:lpstr>
      <vt:lpstr>Conclusions</vt:lpstr>
      <vt:lpstr>PowerPoint Presentation</vt:lpstr>
      <vt:lpstr>Recommendations</vt:lpstr>
      <vt:lpstr>PowerPoint Presentation</vt:lpstr>
      <vt:lpstr>Resources</vt:lpstr>
      <vt:lpstr>Resources</vt:lpstr>
      <vt:lpstr>Resources</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Ionut Popa</dc:creator>
  <cp:lastModifiedBy>Ionut Popa</cp:lastModifiedBy>
  <cp:revision>1</cp:revision>
  <dcterms:created xsi:type="dcterms:W3CDTF">2025-06-09T21:56:58Z</dcterms:created>
  <dcterms:modified xsi:type="dcterms:W3CDTF">2025-06-09T21:57:15Z</dcterms:modified>
</cp:coreProperties>
</file>