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4C6553-5B73-42E7-ADB1-07B732ACA581}" v="4" dt="2023-04-02T23:05:25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af Rashid (1814941)" userId="c37049b0-6a7e-43cc-988b-29d5769374ef" providerId="ADAL" clId="{C74C6553-5B73-42E7-ADB1-07B732ACA581}"/>
    <pc:docChg chg="undo custSel addSld modSld sldOrd">
      <pc:chgData name="Sadaf Rashid (1814941)" userId="c37049b0-6a7e-43cc-988b-29d5769374ef" providerId="ADAL" clId="{C74C6553-5B73-42E7-ADB1-07B732ACA581}" dt="2023-04-03T21:06:45.552" v="3805" actId="20577"/>
      <pc:docMkLst>
        <pc:docMk/>
      </pc:docMkLst>
      <pc:sldChg chg="addSp delSp modSp mod">
        <pc:chgData name="Sadaf Rashid (1814941)" userId="c37049b0-6a7e-43cc-988b-29d5769374ef" providerId="ADAL" clId="{C74C6553-5B73-42E7-ADB1-07B732ACA581}" dt="2023-04-02T22:56:47.014" v="668" actId="26606"/>
        <pc:sldMkLst>
          <pc:docMk/>
          <pc:sldMk cId="1520064519" sldId="256"/>
        </pc:sldMkLst>
        <pc:spChg chg="mod">
          <ac:chgData name="Sadaf Rashid (1814941)" userId="c37049b0-6a7e-43cc-988b-29d5769374ef" providerId="ADAL" clId="{C74C6553-5B73-42E7-ADB1-07B732ACA581}" dt="2023-04-02T22:56:47.014" v="668" actId="26606"/>
          <ac:spMkLst>
            <pc:docMk/>
            <pc:sldMk cId="1520064519" sldId="256"/>
            <ac:spMk id="2" creationId="{9FF53BEF-74B7-BCFA-950F-0D2FE5FC2C98}"/>
          </ac:spMkLst>
        </pc:spChg>
        <pc:spChg chg="mod">
          <ac:chgData name="Sadaf Rashid (1814941)" userId="c37049b0-6a7e-43cc-988b-29d5769374ef" providerId="ADAL" clId="{C74C6553-5B73-42E7-ADB1-07B732ACA581}" dt="2023-04-02T22:56:47.014" v="668" actId="26606"/>
          <ac:spMkLst>
            <pc:docMk/>
            <pc:sldMk cId="1520064519" sldId="256"/>
            <ac:spMk id="3" creationId="{95F84A97-366E-3530-F26B-D1B6AA0624A3}"/>
          </ac:spMkLst>
        </pc:spChg>
        <pc:spChg chg="add del">
          <ac:chgData name="Sadaf Rashid (1814941)" userId="c37049b0-6a7e-43cc-988b-29d5769374ef" providerId="ADAL" clId="{C74C6553-5B73-42E7-ADB1-07B732ACA581}" dt="2023-04-02T22:56:46.998" v="667" actId="26606"/>
          <ac:spMkLst>
            <pc:docMk/>
            <pc:sldMk cId="1520064519" sldId="256"/>
            <ac:spMk id="16" creationId="{46012474-397F-473B-BED8-7BAB6B688770}"/>
          </ac:spMkLst>
        </pc:spChg>
        <pc:spChg chg="add del">
          <ac:chgData name="Sadaf Rashid (1814941)" userId="c37049b0-6a7e-43cc-988b-29d5769374ef" providerId="ADAL" clId="{C74C6553-5B73-42E7-ADB1-07B732ACA581}" dt="2023-04-02T22:56:46.998" v="667" actId="26606"/>
          <ac:spMkLst>
            <pc:docMk/>
            <pc:sldMk cId="1520064519" sldId="256"/>
            <ac:spMk id="17" creationId="{6D7FB18D-7577-4ADC-8C1C-EA27EFD2B051}"/>
          </ac:spMkLst>
        </pc:spChg>
        <pc:spChg chg="add del">
          <ac:chgData name="Sadaf Rashid (1814941)" userId="c37049b0-6a7e-43cc-988b-29d5769374ef" providerId="ADAL" clId="{C74C6553-5B73-42E7-ADB1-07B732ACA581}" dt="2023-04-02T22:56:46.998" v="667" actId="26606"/>
          <ac:spMkLst>
            <pc:docMk/>
            <pc:sldMk cId="1520064519" sldId="256"/>
            <ac:spMk id="18" creationId="{F08127CB-E3FE-4DDE-86C6-8448A8C381D5}"/>
          </ac:spMkLst>
        </pc:spChg>
        <pc:spChg chg="add del">
          <ac:chgData name="Sadaf Rashid (1814941)" userId="c37049b0-6a7e-43cc-988b-29d5769374ef" providerId="ADAL" clId="{C74C6553-5B73-42E7-ADB1-07B732ACA581}" dt="2023-04-02T22:56:46.998" v="667" actId="26606"/>
          <ac:spMkLst>
            <pc:docMk/>
            <pc:sldMk cId="1520064519" sldId="256"/>
            <ac:spMk id="20" creationId="{36C4F2D5-541D-4032-8CC7-49992771DECF}"/>
          </ac:spMkLst>
        </pc:spChg>
        <pc:spChg chg="add del">
          <ac:chgData name="Sadaf Rashid (1814941)" userId="c37049b0-6a7e-43cc-988b-29d5769374ef" providerId="ADAL" clId="{C74C6553-5B73-42E7-ADB1-07B732ACA581}" dt="2023-04-02T22:56:46.998" v="667" actId="26606"/>
          <ac:spMkLst>
            <pc:docMk/>
            <pc:sldMk cId="1520064519" sldId="256"/>
            <ac:spMk id="22" creationId="{01C84AF8-30D9-46A2-82DB-3344A06709CB}"/>
          </ac:spMkLst>
        </pc:spChg>
        <pc:spChg chg="add">
          <ac:chgData name="Sadaf Rashid (1814941)" userId="c37049b0-6a7e-43cc-988b-29d5769374ef" providerId="ADAL" clId="{C74C6553-5B73-42E7-ADB1-07B732ACA581}" dt="2023-04-02T22:56:47.014" v="668" actId="26606"/>
          <ac:spMkLst>
            <pc:docMk/>
            <pc:sldMk cId="1520064519" sldId="256"/>
            <ac:spMk id="28" creationId="{3873B707-463F-40B0-8227-E8CC6C67EB25}"/>
          </ac:spMkLst>
        </pc:spChg>
        <pc:spChg chg="add">
          <ac:chgData name="Sadaf Rashid (1814941)" userId="c37049b0-6a7e-43cc-988b-29d5769374ef" providerId="ADAL" clId="{C74C6553-5B73-42E7-ADB1-07B732ACA581}" dt="2023-04-02T22:56:47.014" v="668" actId="26606"/>
          <ac:spMkLst>
            <pc:docMk/>
            <pc:sldMk cId="1520064519" sldId="256"/>
            <ac:spMk id="30" creationId="{8CC66E84-2B42-463F-8329-75BA0D52127B}"/>
          </ac:spMkLst>
        </pc:spChg>
        <pc:spChg chg="add">
          <ac:chgData name="Sadaf Rashid (1814941)" userId="c37049b0-6a7e-43cc-988b-29d5769374ef" providerId="ADAL" clId="{C74C6553-5B73-42E7-ADB1-07B732ACA581}" dt="2023-04-02T22:56:47.014" v="668" actId="26606"/>
          <ac:spMkLst>
            <pc:docMk/>
            <pc:sldMk cId="1520064519" sldId="256"/>
            <ac:spMk id="37" creationId="{19C9EAEA-39D0-4B0E-A0EB-51E7B26740B1}"/>
          </ac:spMkLst>
        </pc:spChg>
        <pc:grpChg chg="add">
          <ac:chgData name="Sadaf Rashid (1814941)" userId="c37049b0-6a7e-43cc-988b-29d5769374ef" providerId="ADAL" clId="{C74C6553-5B73-42E7-ADB1-07B732ACA581}" dt="2023-04-02T22:56:47.014" v="668" actId="26606"/>
          <ac:grpSpMkLst>
            <pc:docMk/>
            <pc:sldMk cId="1520064519" sldId="256"/>
            <ac:grpSpMk id="31" creationId="{032D8612-31EB-44CF-A1D0-14FD4C705424}"/>
          </ac:grpSpMkLst>
        </pc:grpChg>
        <pc:picChg chg="mod ord">
          <ac:chgData name="Sadaf Rashid (1814941)" userId="c37049b0-6a7e-43cc-988b-29d5769374ef" providerId="ADAL" clId="{C74C6553-5B73-42E7-ADB1-07B732ACA581}" dt="2023-04-02T22:56:47.014" v="668" actId="26606"/>
          <ac:picMkLst>
            <pc:docMk/>
            <pc:sldMk cId="1520064519" sldId="256"/>
            <ac:picMk id="14" creationId="{DF317594-0BB7-AC82-3FF0-A1787723E68B}"/>
          </ac:picMkLst>
        </pc:picChg>
      </pc:sldChg>
      <pc:sldChg chg="addSp delSp modSp mod">
        <pc:chgData name="Sadaf Rashid (1814941)" userId="c37049b0-6a7e-43cc-988b-29d5769374ef" providerId="ADAL" clId="{C74C6553-5B73-42E7-ADB1-07B732ACA581}" dt="2023-04-02T22:56:38.756" v="665" actId="26606"/>
        <pc:sldMkLst>
          <pc:docMk/>
          <pc:sldMk cId="253538704" sldId="257"/>
        </pc:sldMkLst>
        <pc:spChg chg="mo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2" creationId="{36CAB9C7-A70C-190A-3C60-5DCF2FAFF35D}"/>
          </ac:spMkLst>
        </pc:spChg>
        <pc:spChg chg="mo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3" creationId="{4A02DBD4-CFE1-CB9B-5349-8C6059EEE56D}"/>
          </ac:spMkLst>
        </pc:spChg>
        <pc:spChg chg="del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36" creationId="{22587ECF-85E9-4393-9D87-8EB6F3F6C208}"/>
          </ac:spMkLst>
        </pc:spChg>
        <pc:spChg chg="ad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41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43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45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38.756" v="665" actId="26606"/>
          <ac:spMkLst>
            <pc:docMk/>
            <pc:sldMk cId="253538704" sldId="257"/>
            <ac:spMk id="47" creationId="{E6995CE5-F890-4ABA-82A2-26507CE8D2A3}"/>
          </ac:spMkLst>
        </pc:spChg>
        <pc:picChg chg="mod">
          <ac:chgData name="Sadaf Rashid (1814941)" userId="c37049b0-6a7e-43cc-988b-29d5769374ef" providerId="ADAL" clId="{C74C6553-5B73-42E7-ADB1-07B732ACA581}" dt="2023-04-02T22:56:38.756" v="665" actId="26606"/>
          <ac:picMkLst>
            <pc:docMk/>
            <pc:sldMk cId="253538704" sldId="257"/>
            <ac:picMk id="4" creationId="{6102A4D8-A520-68FD-54BA-CFBF4F334DE8}"/>
          </ac:picMkLst>
        </pc:picChg>
      </pc:sldChg>
      <pc:sldChg chg="addSp delSp modSp mod">
        <pc:chgData name="Sadaf Rashid (1814941)" userId="c37049b0-6a7e-43cc-988b-29d5769374ef" providerId="ADAL" clId="{C74C6553-5B73-42E7-ADB1-07B732ACA581}" dt="2023-04-02T22:56:33.630" v="664" actId="27614"/>
        <pc:sldMkLst>
          <pc:docMk/>
          <pc:sldMk cId="831379111" sldId="258"/>
        </pc:sldMkLst>
        <pc:spChg chg="mo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2" creationId="{F3A36A40-86F5-17A0-2316-258409A50DC7}"/>
          </ac:spMkLst>
        </pc:spChg>
        <pc:spChg chg="mo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3" creationId="{7FD65034-22C8-8441-A0DF-A7FB9D96CC15}"/>
          </ac:spMkLst>
        </pc:spChg>
        <pc:spChg chg="del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70" creationId="{04812C46-200A-4DEB-A05E-3ED6C68C2387}"/>
          </ac:spMkLst>
        </pc:spChg>
        <pc:spChg chg="del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72" creationId="{D1EA859B-E555-4109-94F3-6700E046E008}"/>
          </ac:spMkLst>
        </pc:spChg>
        <pc:spChg chg="ad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77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79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81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31.756" v="663" actId="26606"/>
          <ac:spMkLst>
            <pc:docMk/>
            <pc:sldMk cId="831379111" sldId="258"/>
            <ac:spMk id="83" creationId="{E6995CE5-F890-4ABA-82A2-26507CE8D2A3}"/>
          </ac:spMkLst>
        </pc:spChg>
        <pc:picChg chg="mod ord">
          <ac:chgData name="Sadaf Rashid (1814941)" userId="c37049b0-6a7e-43cc-988b-29d5769374ef" providerId="ADAL" clId="{C74C6553-5B73-42E7-ADB1-07B732ACA581}" dt="2023-04-02T22:56:33.630" v="664" actId="27614"/>
          <ac:picMkLst>
            <pc:docMk/>
            <pc:sldMk cId="831379111" sldId="258"/>
            <ac:picMk id="4" creationId="{056142AA-0433-85F1-AF44-02F11C297077}"/>
          </ac:picMkLst>
        </pc:picChg>
      </pc:sldChg>
      <pc:sldChg chg="addSp delSp modSp mod">
        <pc:chgData name="Sadaf Rashid (1814941)" userId="c37049b0-6a7e-43cc-988b-29d5769374ef" providerId="ADAL" clId="{C74C6553-5B73-42E7-ADB1-07B732ACA581}" dt="2023-04-02T22:56:27.601" v="662" actId="26606"/>
        <pc:sldMkLst>
          <pc:docMk/>
          <pc:sldMk cId="3438359690" sldId="259"/>
        </pc:sldMkLst>
        <pc:spChg chg="mo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2" creationId="{38E6944C-3BE0-74E3-6B29-F251FAFA11BD}"/>
          </ac:spMkLst>
        </pc:spChg>
        <pc:spChg chg="mo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3" creationId="{4D752370-0394-C840-0460-5570C5A21E91}"/>
          </ac:spMkLst>
        </pc:spChg>
        <pc:spChg chg="del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28" creationId="{04812C46-200A-4DEB-A05E-3ED6C68C2387}"/>
          </ac:spMkLst>
        </pc:spChg>
        <pc:spChg chg="del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30" creationId="{D1EA859B-E555-4109-94F3-6700E046E008}"/>
          </ac:spMkLst>
        </pc:spChg>
        <pc:spChg chg="ad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35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37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39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27.601" v="662" actId="26606"/>
          <ac:spMkLst>
            <pc:docMk/>
            <pc:sldMk cId="3438359690" sldId="259"/>
            <ac:spMk id="41" creationId="{E6995CE5-F890-4ABA-82A2-26507CE8D2A3}"/>
          </ac:spMkLst>
        </pc:spChg>
        <pc:picChg chg="mod ord">
          <ac:chgData name="Sadaf Rashid (1814941)" userId="c37049b0-6a7e-43cc-988b-29d5769374ef" providerId="ADAL" clId="{C74C6553-5B73-42E7-ADB1-07B732ACA581}" dt="2023-04-02T22:56:27.601" v="662" actId="26606"/>
          <ac:picMkLst>
            <pc:docMk/>
            <pc:sldMk cId="3438359690" sldId="259"/>
            <ac:picMk id="4" creationId="{FCB202E1-C433-85B5-1201-27DFE05B61AC}"/>
          </ac:picMkLst>
        </pc:picChg>
      </pc:sldChg>
      <pc:sldChg chg="addSp delSp modSp mod">
        <pc:chgData name="Sadaf Rashid (1814941)" userId="c37049b0-6a7e-43cc-988b-29d5769374ef" providerId="ADAL" clId="{C74C6553-5B73-42E7-ADB1-07B732ACA581}" dt="2023-04-02T22:56:23.175" v="661" actId="26606"/>
        <pc:sldMkLst>
          <pc:docMk/>
          <pc:sldMk cId="502283976" sldId="260"/>
        </pc:sldMkLst>
        <pc:spChg chg="mo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2" creationId="{5F5F45D5-B54D-7433-2AC0-03488A8CBE34}"/>
          </ac:spMkLst>
        </pc:spChg>
        <pc:spChg chg="mo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3" creationId="{9519FBAD-6253-2287-1B58-8299DF20C824}"/>
          </ac:spMkLst>
        </pc:spChg>
        <pc:spChg chg="del">
          <ac:chgData name="Sadaf Rashid (1814941)" userId="c37049b0-6a7e-43cc-988b-29d5769374ef" providerId="ADAL" clId="{C74C6553-5B73-42E7-ADB1-07B732ACA581}" dt="2023-04-02T00:43:21.586" v="445" actId="26606"/>
          <ac:spMkLst>
            <pc:docMk/>
            <pc:sldMk cId="502283976" sldId="260"/>
            <ac:spMk id="32" creationId="{04812C46-200A-4DEB-A05E-3ED6C68C2387}"/>
          </ac:spMkLst>
        </pc:spChg>
        <pc:spChg chg="del">
          <ac:chgData name="Sadaf Rashid (1814941)" userId="c37049b0-6a7e-43cc-988b-29d5769374ef" providerId="ADAL" clId="{C74C6553-5B73-42E7-ADB1-07B732ACA581}" dt="2023-04-02T00:43:21.586" v="445" actId="26606"/>
          <ac:spMkLst>
            <pc:docMk/>
            <pc:sldMk cId="502283976" sldId="260"/>
            <ac:spMk id="34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39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41" creationId="{D1EA859B-E555-4109-94F3-6700E046E008}"/>
          </ac:spMkLst>
        </pc:spChg>
        <pc:spChg chg="ad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46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48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50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23.175" v="661" actId="26606"/>
          <ac:spMkLst>
            <pc:docMk/>
            <pc:sldMk cId="502283976" sldId="260"/>
            <ac:spMk id="52" creationId="{E6995CE5-F890-4ABA-82A2-26507CE8D2A3}"/>
          </ac:spMkLst>
        </pc:spChg>
        <pc:picChg chg="mod ord">
          <ac:chgData name="Sadaf Rashid (1814941)" userId="c37049b0-6a7e-43cc-988b-29d5769374ef" providerId="ADAL" clId="{C74C6553-5B73-42E7-ADB1-07B732ACA581}" dt="2023-04-02T22:56:23.175" v="661" actId="26606"/>
          <ac:picMkLst>
            <pc:docMk/>
            <pc:sldMk cId="502283976" sldId="260"/>
            <ac:picMk id="4" creationId="{65F58B18-1E68-502B-F0D5-5D3D5F1E6FC4}"/>
          </ac:picMkLst>
        </pc:picChg>
      </pc:sldChg>
      <pc:sldChg chg="addSp delSp modSp mod ord">
        <pc:chgData name="Sadaf Rashid (1814941)" userId="c37049b0-6a7e-43cc-988b-29d5769374ef" providerId="ADAL" clId="{C74C6553-5B73-42E7-ADB1-07B732ACA581}" dt="2023-04-02T22:56:01.332" v="657" actId="26606"/>
        <pc:sldMkLst>
          <pc:docMk/>
          <pc:sldMk cId="1111230320" sldId="261"/>
        </pc:sldMkLst>
        <pc:spChg chg="mo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2" creationId="{6551F796-A583-D0B4-880C-AFB3A4C8EEA9}"/>
          </ac:spMkLst>
        </pc:spChg>
        <pc:spChg chg="mo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3" creationId="{7AB33F1E-CEF7-F189-A086-DD31567C4DCA}"/>
          </ac:spMkLst>
        </pc:spChg>
        <pc:spChg chg="add del">
          <ac:chgData name="Sadaf Rashid (1814941)" userId="c37049b0-6a7e-43cc-988b-29d5769374ef" providerId="ADAL" clId="{C74C6553-5B73-42E7-ADB1-07B732ACA581}" dt="2023-04-02T00:43:15.791" v="444" actId="26606"/>
          <ac:spMkLst>
            <pc:docMk/>
            <pc:sldMk cId="1111230320" sldId="261"/>
            <ac:spMk id="9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3:15.791" v="444" actId="26606"/>
          <ac:spMkLst>
            <pc:docMk/>
            <pc:sldMk cId="1111230320" sldId="261"/>
            <ac:spMk id="11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00:43:15.791" v="443" actId="26606"/>
          <ac:spMkLst>
            <pc:docMk/>
            <pc:sldMk cId="1111230320" sldId="261"/>
            <ac:spMk id="16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00:43:15.791" v="443" actId="26606"/>
          <ac:spMkLst>
            <pc:docMk/>
            <pc:sldMk cId="1111230320" sldId="261"/>
            <ac:spMk id="18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00:43:15.791" v="443" actId="26606"/>
          <ac:spMkLst>
            <pc:docMk/>
            <pc:sldMk cId="1111230320" sldId="261"/>
            <ac:spMk id="20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00:43:15.791" v="443" actId="26606"/>
          <ac:spMkLst>
            <pc:docMk/>
            <pc:sldMk cId="1111230320" sldId="261"/>
            <ac:spMk id="22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24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25" creationId="{D1EA859B-E555-4109-94F3-6700E046E008}"/>
          </ac:spMkLst>
        </pc:spChg>
        <pc:spChg chg="ad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30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32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34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01.332" v="657" actId="26606"/>
          <ac:spMkLst>
            <pc:docMk/>
            <pc:sldMk cId="1111230320" sldId="261"/>
            <ac:spMk id="36" creationId="{E6995CE5-F890-4ABA-82A2-26507CE8D2A3}"/>
          </ac:spMkLst>
        </pc:spChg>
        <pc:picChg chg="mod ord">
          <ac:chgData name="Sadaf Rashid (1814941)" userId="c37049b0-6a7e-43cc-988b-29d5769374ef" providerId="ADAL" clId="{C74C6553-5B73-42E7-ADB1-07B732ACA581}" dt="2023-04-02T22:56:01.332" v="657" actId="26606"/>
          <ac:picMkLst>
            <pc:docMk/>
            <pc:sldMk cId="1111230320" sldId="261"/>
            <ac:picMk id="4" creationId="{D1891CAA-CABE-1031-7340-EB71CF114759}"/>
          </ac:picMkLst>
        </pc:picChg>
      </pc:sldChg>
      <pc:sldChg chg="addSp delSp modSp mod">
        <pc:chgData name="Sadaf Rashid (1814941)" userId="c37049b0-6a7e-43cc-988b-29d5769374ef" providerId="ADAL" clId="{C74C6553-5B73-42E7-ADB1-07B732ACA581}" dt="2023-04-02T22:55:56.123" v="656" actId="26606"/>
        <pc:sldMkLst>
          <pc:docMk/>
          <pc:sldMk cId="992707321" sldId="262"/>
        </pc:sldMkLst>
        <pc:spChg chg="mo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2" creationId="{92D40F00-A617-18EB-81D5-04F73228357C}"/>
          </ac:spMkLst>
        </pc:spChg>
        <pc:spChg chg="mo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3" creationId="{50F7A65C-4A71-54E7-7B02-4190EA6F9B14}"/>
          </ac:spMkLst>
        </pc:spChg>
        <pc:spChg chg="add del">
          <ac:chgData name="Sadaf Rashid (1814941)" userId="c37049b0-6a7e-43cc-988b-29d5769374ef" providerId="ADAL" clId="{C74C6553-5B73-42E7-ADB1-07B732ACA581}" dt="2023-04-02T00:42:42.067" v="437" actId="26606"/>
          <ac:spMkLst>
            <pc:docMk/>
            <pc:sldMk cId="992707321" sldId="262"/>
            <ac:spMk id="22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2:42.067" v="437" actId="26606"/>
          <ac:spMkLst>
            <pc:docMk/>
            <pc:sldMk cId="992707321" sldId="262"/>
            <ac:spMk id="24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00:42:42.052" v="436" actId="26606"/>
          <ac:spMkLst>
            <pc:docMk/>
            <pc:sldMk cId="992707321" sldId="262"/>
            <ac:spMk id="29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2:42.052" v="436" actId="26606"/>
          <ac:spMkLst>
            <pc:docMk/>
            <pc:sldMk cId="992707321" sldId="262"/>
            <ac:spMk id="31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00:47:05.995" v="468" actId="26606"/>
          <ac:spMkLst>
            <pc:docMk/>
            <pc:sldMk cId="992707321" sldId="262"/>
            <ac:spMk id="33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00:47:05.995" v="468" actId="26606"/>
          <ac:spMkLst>
            <pc:docMk/>
            <pc:sldMk cId="992707321" sldId="262"/>
            <ac:spMk id="34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00:47:05.995" v="468" actId="26606"/>
          <ac:spMkLst>
            <pc:docMk/>
            <pc:sldMk cId="992707321" sldId="262"/>
            <ac:spMk id="35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00:47:05.995" v="468" actId="26606"/>
          <ac:spMkLst>
            <pc:docMk/>
            <pc:sldMk cId="992707321" sldId="262"/>
            <ac:spMk id="36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00:46:54.268" v="459" actId="26606"/>
          <ac:spMkLst>
            <pc:docMk/>
            <pc:sldMk cId="992707321" sldId="262"/>
            <ac:spMk id="38" creationId="{69A38EBA-6E97-44A4-B4B8-D9FB5D33FD89}"/>
          </ac:spMkLst>
        </pc:spChg>
        <pc:spChg chg="add del">
          <ac:chgData name="Sadaf Rashid (1814941)" userId="c37049b0-6a7e-43cc-988b-29d5769374ef" providerId="ADAL" clId="{C74C6553-5B73-42E7-ADB1-07B732ACA581}" dt="2023-04-02T00:46:54.268" v="459" actId="26606"/>
          <ac:spMkLst>
            <pc:docMk/>
            <pc:sldMk cId="992707321" sldId="262"/>
            <ac:spMk id="39" creationId="{33AE4636-AEEC-45D6-84D4-7AC2DA48ECF8}"/>
          </ac:spMkLst>
        </pc:spChg>
        <pc:spChg chg="add del">
          <ac:chgData name="Sadaf Rashid (1814941)" userId="c37049b0-6a7e-43cc-988b-29d5769374ef" providerId="ADAL" clId="{C74C6553-5B73-42E7-ADB1-07B732ACA581}" dt="2023-04-02T00:46:54.268" v="459" actId="26606"/>
          <ac:spMkLst>
            <pc:docMk/>
            <pc:sldMk cId="992707321" sldId="262"/>
            <ac:spMk id="40" creationId="{8D9CE0F4-2EB2-4F1F-8AAC-DB3571D9FE10}"/>
          </ac:spMkLst>
        </pc:spChg>
        <pc:spChg chg="add del">
          <ac:chgData name="Sadaf Rashid (1814941)" userId="c37049b0-6a7e-43cc-988b-29d5769374ef" providerId="ADAL" clId="{C74C6553-5B73-42E7-ADB1-07B732ACA581}" dt="2023-04-02T00:46:34.805" v="451" actId="26606"/>
          <ac:spMkLst>
            <pc:docMk/>
            <pc:sldMk cId="992707321" sldId="262"/>
            <ac:spMk id="41" creationId="{C0A1ED06-4733-4020-9C60-81D4D801408D}"/>
          </ac:spMkLst>
        </pc:spChg>
        <pc:spChg chg="add del">
          <ac:chgData name="Sadaf Rashid (1814941)" userId="c37049b0-6a7e-43cc-988b-29d5769374ef" providerId="ADAL" clId="{C74C6553-5B73-42E7-ADB1-07B732ACA581}" dt="2023-04-02T00:46:56.649" v="461" actId="26606"/>
          <ac:spMkLst>
            <pc:docMk/>
            <pc:sldMk cId="992707321" sldId="262"/>
            <ac:spMk id="42" creationId="{C3420C89-0B09-4632-A4AF-3971D08BF7A8}"/>
          </ac:spMkLst>
        </pc:spChg>
        <pc:spChg chg="add del">
          <ac:chgData name="Sadaf Rashid (1814941)" userId="c37049b0-6a7e-43cc-988b-29d5769374ef" providerId="ADAL" clId="{C74C6553-5B73-42E7-ADB1-07B732ACA581}" dt="2023-04-02T00:46:34.805" v="451" actId="26606"/>
          <ac:spMkLst>
            <pc:docMk/>
            <pc:sldMk cId="992707321" sldId="262"/>
            <ac:spMk id="43" creationId="{B0CA3509-3AF9-45FE-93ED-57BB5D5E8E07}"/>
          </ac:spMkLst>
        </pc:spChg>
        <pc:spChg chg="add del">
          <ac:chgData name="Sadaf Rashid (1814941)" userId="c37049b0-6a7e-43cc-988b-29d5769374ef" providerId="ADAL" clId="{C74C6553-5B73-42E7-ADB1-07B732ACA581}" dt="2023-04-02T00:46:56.649" v="461" actId="26606"/>
          <ac:spMkLst>
            <pc:docMk/>
            <pc:sldMk cId="992707321" sldId="262"/>
            <ac:spMk id="44" creationId="{4E5CBA61-BF74-40B4-A3A8-366BBA626CCF}"/>
          </ac:spMkLst>
        </pc:spChg>
        <pc:spChg chg="add del">
          <ac:chgData name="Sadaf Rashid (1814941)" userId="c37049b0-6a7e-43cc-988b-29d5769374ef" providerId="ADAL" clId="{C74C6553-5B73-42E7-ADB1-07B732ACA581}" dt="2023-04-02T00:46:36.351" v="453" actId="26606"/>
          <ac:spMkLst>
            <pc:docMk/>
            <pc:sldMk cId="992707321" sldId="262"/>
            <ac:spMk id="45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6:36.351" v="453" actId="26606"/>
          <ac:spMkLst>
            <pc:docMk/>
            <pc:sldMk cId="992707321" sldId="262"/>
            <ac:spMk id="46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00:46:38.585" v="455" actId="26606"/>
          <ac:spMkLst>
            <pc:docMk/>
            <pc:sldMk cId="992707321" sldId="262"/>
            <ac:spMk id="48" creationId="{C0A1ED06-4733-4020-9C60-81D4D801408D}"/>
          </ac:spMkLst>
        </pc:spChg>
        <pc:spChg chg="add del">
          <ac:chgData name="Sadaf Rashid (1814941)" userId="c37049b0-6a7e-43cc-988b-29d5769374ef" providerId="ADAL" clId="{C74C6553-5B73-42E7-ADB1-07B732ACA581}" dt="2023-04-02T00:46:38.585" v="455" actId="26606"/>
          <ac:spMkLst>
            <pc:docMk/>
            <pc:sldMk cId="992707321" sldId="262"/>
            <ac:spMk id="49" creationId="{B0CA3509-3AF9-45FE-93ED-57BB5D5E8E07}"/>
          </ac:spMkLst>
        </pc:spChg>
        <pc:spChg chg="add del">
          <ac:chgData name="Sadaf Rashid (1814941)" userId="c37049b0-6a7e-43cc-988b-29d5769374ef" providerId="ADAL" clId="{C74C6553-5B73-42E7-ADB1-07B732ACA581}" dt="2023-04-02T00:46:59.786" v="463" actId="26606"/>
          <ac:spMkLst>
            <pc:docMk/>
            <pc:sldMk cId="992707321" sldId="262"/>
            <ac:spMk id="61" creationId="{8F90786E-B72D-4C32-BDCE-A170B007822D}"/>
          </ac:spMkLst>
        </pc:spChg>
        <pc:spChg chg="add del">
          <ac:chgData name="Sadaf Rashid (1814941)" userId="c37049b0-6a7e-43cc-988b-29d5769374ef" providerId="ADAL" clId="{C74C6553-5B73-42E7-ADB1-07B732ACA581}" dt="2023-04-02T00:46:59.786" v="463" actId="26606"/>
          <ac:spMkLst>
            <pc:docMk/>
            <pc:sldMk cId="992707321" sldId="262"/>
            <ac:spMk id="62" creationId="{5E46F2E7-848F-4A6C-A098-4764FDEA771A}"/>
          </ac:spMkLst>
        </pc:spChg>
        <pc:spChg chg="add del">
          <ac:chgData name="Sadaf Rashid (1814941)" userId="c37049b0-6a7e-43cc-988b-29d5769374ef" providerId="ADAL" clId="{C74C6553-5B73-42E7-ADB1-07B732ACA581}" dt="2023-04-02T00:47:02.012" v="465" actId="26606"/>
          <ac:spMkLst>
            <pc:docMk/>
            <pc:sldMk cId="992707321" sldId="262"/>
            <ac:spMk id="64" creationId="{69A38EBA-6E97-44A4-B4B8-D9FB5D33FD89}"/>
          </ac:spMkLst>
        </pc:spChg>
        <pc:spChg chg="add del">
          <ac:chgData name="Sadaf Rashid (1814941)" userId="c37049b0-6a7e-43cc-988b-29d5769374ef" providerId="ADAL" clId="{C74C6553-5B73-42E7-ADB1-07B732ACA581}" dt="2023-04-02T00:47:02.012" v="465" actId="26606"/>
          <ac:spMkLst>
            <pc:docMk/>
            <pc:sldMk cId="992707321" sldId="262"/>
            <ac:spMk id="65" creationId="{33AE4636-AEEC-45D6-84D4-7AC2DA48ECF8}"/>
          </ac:spMkLst>
        </pc:spChg>
        <pc:spChg chg="add del">
          <ac:chgData name="Sadaf Rashid (1814941)" userId="c37049b0-6a7e-43cc-988b-29d5769374ef" providerId="ADAL" clId="{C74C6553-5B73-42E7-ADB1-07B732ACA581}" dt="2023-04-02T00:47:02.012" v="465" actId="26606"/>
          <ac:spMkLst>
            <pc:docMk/>
            <pc:sldMk cId="992707321" sldId="262"/>
            <ac:spMk id="66" creationId="{8D9CE0F4-2EB2-4F1F-8AAC-DB3571D9FE10}"/>
          </ac:spMkLst>
        </pc:spChg>
        <pc:spChg chg="add del">
          <ac:chgData name="Sadaf Rashid (1814941)" userId="c37049b0-6a7e-43cc-988b-29d5769374ef" providerId="ADAL" clId="{C74C6553-5B73-42E7-ADB1-07B732ACA581}" dt="2023-04-02T00:47:05.980" v="467" actId="26606"/>
          <ac:spMkLst>
            <pc:docMk/>
            <pc:sldMk cId="992707321" sldId="262"/>
            <ac:spMk id="68" creationId="{E8A8EAB8-D2FF-444D-B34B-7D32F106AD0E}"/>
          </ac:spMkLst>
        </pc:spChg>
        <pc:spChg chg="add del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72" creationId="{69A38EBA-6E97-44A4-B4B8-D9FB5D33FD89}"/>
          </ac:spMkLst>
        </pc:spChg>
        <pc:spChg chg="add del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73" creationId="{33AE4636-AEEC-45D6-84D4-7AC2DA48ECF8}"/>
          </ac:spMkLst>
        </pc:spChg>
        <pc:spChg chg="add del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74" creationId="{8D9CE0F4-2EB2-4F1F-8AAC-DB3571D9FE10}"/>
          </ac:spMkLst>
        </pc:spChg>
        <pc:spChg chg="ad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79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81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83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5:56.123" v="656" actId="26606"/>
          <ac:spMkLst>
            <pc:docMk/>
            <pc:sldMk cId="992707321" sldId="262"/>
            <ac:spMk id="85" creationId="{E6995CE5-F890-4ABA-82A2-26507CE8D2A3}"/>
          </ac:spMkLst>
        </pc:spChg>
        <pc:grpChg chg="add del">
          <ac:chgData name="Sadaf Rashid (1814941)" userId="c37049b0-6a7e-43cc-988b-29d5769374ef" providerId="ADAL" clId="{C74C6553-5B73-42E7-ADB1-07B732ACA581}" dt="2023-04-02T00:46:56.649" v="461" actId="26606"/>
          <ac:grpSpMkLst>
            <pc:docMk/>
            <pc:sldMk cId="992707321" sldId="262"/>
            <ac:grpSpMk id="57" creationId="{AC27E70C-5470-4262-B9CE-AE52C51CF4C1}"/>
          </ac:grpSpMkLst>
        </pc:grpChg>
        <pc:grpChg chg="add del">
          <ac:chgData name="Sadaf Rashid (1814941)" userId="c37049b0-6a7e-43cc-988b-29d5769374ef" providerId="ADAL" clId="{C74C6553-5B73-42E7-ADB1-07B732ACA581}" dt="2023-04-02T00:46:56.649" v="461" actId="26606"/>
          <ac:grpSpMkLst>
            <pc:docMk/>
            <pc:sldMk cId="992707321" sldId="262"/>
            <ac:grpSpMk id="59" creationId="{E27AF472-EAE3-4572-AB69-B92BD10DBC6D}"/>
          </ac:grpSpMkLst>
        </pc:grpChg>
        <pc:picChg chg="mod ord">
          <ac:chgData name="Sadaf Rashid (1814941)" userId="c37049b0-6a7e-43cc-988b-29d5769374ef" providerId="ADAL" clId="{C74C6553-5B73-42E7-ADB1-07B732ACA581}" dt="2023-04-02T22:55:56.123" v="656" actId="26606"/>
          <ac:picMkLst>
            <pc:docMk/>
            <pc:sldMk cId="992707321" sldId="262"/>
            <ac:picMk id="7" creationId="{E320E2AC-090E-9402-3830-1C860F4791FC}"/>
          </ac:picMkLst>
        </pc:picChg>
        <pc:cxnChg chg="add del">
          <ac:chgData name="Sadaf Rashid (1814941)" userId="c37049b0-6a7e-43cc-988b-29d5769374ef" providerId="ADAL" clId="{C74C6553-5B73-42E7-ADB1-07B732ACA581}" dt="2023-04-02T00:47:05.980" v="467" actId="26606"/>
          <ac:cxnSpMkLst>
            <pc:docMk/>
            <pc:sldMk cId="992707321" sldId="262"/>
            <ac:cxnSpMk id="69" creationId="{EEA38897-7BA3-4408-8083-3235339C4A60}"/>
          </ac:cxnSpMkLst>
        </pc:cxnChg>
        <pc:cxnChg chg="add del">
          <ac:chgData name="Sadaf Rashid (1814941)" userId="c37049b0-6a7e-43cc-988b-29d5769374ef" providerId="ADAL" clId="{C74C6553-5B73-42E7-ADB1-07B732ACA581}" dt="2023-04-02T00:47:05.980" v="467" actId="26606"/>
          <ac:cxnSpMkLst>
            <pc:docMk/>
            <pc:sldMk cId="992707321" sldId="262"/>
            <ac:cxnSpMk id="70" creationId="{F11AD06B-AB20-4097-8606-5DA00DBACE88}"/>
          </ac:cxnSpMkLst>
        </pc:cxnChg>
      </pc:sldChg>
      <pc:sldChg chg="addSp delSp modSp mod ord">
        <pc:chgData name="Sadaf Rashid (1814941)" userId="c37049b0-6a7e-43cc-988b-29d5769374ef" providerId="ADAL" clId="{C74C6553-5B73-42E7-ADB1-07B732ACA581}" dt="2023-04-02T22:55:50.918" v="655" actId="26606"/>
        <pc:sldMkLst>
          <pc:docMk/>
          <pc:sldMk cId="886276338" sldId="263"/>
        </pc:sldMkLst>
        <pc:spChg chg="mo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2" creationId="{2D7F1FDB-AE73-ACD6-F073-862BD4EFB85A}"/>
          </ac:spMkLst>
        </pc:spChg>
        <pc:spChg chg="mo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3" creationId="{216FD299-86ED-EF21-7F22-A3B92D4588B9}"/>
          </ac:spMkLst>
        </pc:spChg>
        <pc:spChg chg="add del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9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11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22:55:50.914" v="654" actId="26606"/>
          <ac:spMkLst>
            <pc:docMk/>
            <pc:sldMk cId="886276338" sldId="263"/>
            <ac:spMk id="13" creationId="{201CC55D-ED54-4C5C-95E6-10947BD1103B}"/>
          </ac:spMkLst>
        </pc:spChg>
        <pc:spChg chg="add del">
          <ac:chgData name="Sadaf Rashid (1814941)" userId="c37049b0-6a7e-43cc-988b-29d5769374ef" providerId="ADAL" clId="{C74C6553-5B73-42E7-ADB1-07B732ACA581}" dt="2023-04-02T00:42:49.128" v="439" actId="26606"/>
          <ac:spMkLst>
            <pc:docMk/>
            <pc:sldMk cId="886276338" sldId="263"/>
            <ac:spMk id="16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22:55:50.914" v="654" actId="26606"/>
          <ac:spMkLst>
            <pc:docMk/>
            <pc:sldMk cId="886276338" sldId="263"/>
            <ac:spMk id="17" creationId="{3873B707-463F-40B0-8227-E8CC6C67EB25}"/>
          </ac:spMkLst>
        </pc:spChg>
        <pc:spChg chg="add del">
          <ac:chgData name="Sadaf Rashid (1814941)" userId="c37049b0-6a7e-43cc-988b-29d5769374ef" providerId="ADAL" clId="{C74C6553-5B73-42E7-ADB1-07B732ACA581}" dt="2023-04-02T00:42:49.128" v="439" actId="26606"/>
          <ac:spMkLst>
            <pc:docMk/>
            <pc:sldMk cId="886276338" sldId="263"/>
            <ac:spMk id="18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00:42:49.128" v="439" actId="26606"/>
          <ac:spMkLst>
            <pc:docMk/>
            <pc:sldMk cId="886276338" sldId="263"/>
            <ac:spMk id="20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22:55:50.914" v="654" actId="26606"/>
          <ac:spMkLst>
            <pc:docMk/>
            <pc:sldMk cId="886276338" sldId="263"/>
            <ac:spMk id="21" creationId="{C13237C8-E62C-4F0D-A318-BD6FB6C2D138}"/>
          </ac:spMkLst>
        </pc:spChg>
        <pc:spChg chg="add del">
          <ac:chgData name="Sadaf Rashid (1814941)" userId="c37049b0-6a7e-43cc-988b-29d5769374ef" providerId="ADAL" clId="{C74C6553-5B73-42E7-ADB1-07B732ACA581}" dt="2023-04-02T00:42:49.128" v="439" actId="26606"/>
          <ac:spMkLst>
            <pc:docMk/>
            <pc:sldMk cId="886276338" sldId="263"/>
            <ac:spMk id="22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00:42:56.969" v="441" actId="26606"/>
          <ac:spMkLst>
            <pc:docMk/>
            <pc:sldMk cId="886276338" sldId="263"/>
            <ac:spMk id="24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2:56.969" v="441" actId="26606"/>
          <ac:spMkLst>
            <pc:docMk/>
            <pc:sldMk cId="886276338" sldId="263"/>
            <ac:spMk id="25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22:55:50.914" v="654" actId="26606"/>
          <ac:spMkLst>
            <pc:docMk/>
            <pc:sldMk cId="886276338" sldId="263"/>
            <ac:spMk id="26" creationId="{19C9EAEA-39D0-4B0E-A0EB-51E7B26740B1}"/>
          </ac:spMkLst>
        </pc:spChg>
        <pc:spChg chg="ad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28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29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30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5:50.918" v="655" actId="26606"/>
          <ac:spMkLst>
            <pc:docMk/>
            <pc:sldMk cId="886276338" sldId="263"/>
            <ac:spMk id="31" creationId="{E6995CE5-F890-4ABA-82A2-26507CE8D2A3}"/>
          </ac:spMkLst>
        </pc:spChg>
        <pc:grpChg chg="add del">
          <ac:chgData name="Sadaf Rashid (1814941)" userId="c37049b0-6a7e-43cc-988b-29d5769374ef" providerId="ADAL" clId="{C74C6553-5B73-42E7-ADB1-07B732ACA581}" dt="2023-04-02T22:55:50.914" v="654" actId="26606"/>
          <ac:grpSpMkLst>
            <pc:docMk/>
            <pc:sldMk cId="886276338" sldId="263"/>
            <ac:grpSpMk id="14" creationId="{1DE889C7-FAD6-4397-98E2-05D503484459}"/>
          </ac:grpSpMkLst>
        </pc:grpChg>
        <pc:picChg chg="mod ord">
          <ac:chgData name="Sadaf Rashid (1814941)" userId="c37049b0-6a7e-43cc-988b-29d5769374ef" providerId="ADAL" clId="{C74C6553-5B73-42E7-ADB1-07B732ACA581}" dt="2023-04-02T22:55:50.918" v="655" actId="26606"/>
          <ac:picMkLst>
            <pc:docMk/>
            <pc:sldMk cId="886276338" sldId="263"/>
            <ac:picMk id="4" creationId="{2E603F0C-3722-AACB-FC25-E77188BF86C1}"/>
          </ac:picMkLst>
        </pc:picChg>
      </pc:sldChg>
      <pc:sldChg chg="addSp delSp modSp new mod setBg">
        <pc:chgData name="Sadaf Rashid (1814941)" userId="c37049b0-6a7e-43cc-988b-29d5769374ef" providerId="ADAL" clId="{C74C6553-5B73-42E7-ADB1-07B732ACA581}" dt="2023-04-02T22:56:13.454" v="660" actId="26606"/>
        <pc:sldMkLst>
          <pc:docMk/>
          <pc:sldMk cId="4099785542" sldId="264"/>
        </pc:sldMkLst>
        <pc:spChg chg="mo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2" creationId="{EF536048-4B95-EE99-7D0B-4F93DA071EE9}"/>
          </ac:spMkLst>
        </pc:spChg>
        <pc:spChg chg="mo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3" creationId="{74E15DC2-60EC-6A55-E487-F7C997E7A276}"/>
          </ac:spMkLst>
        </pc:spChg>
        <pc:spChg chg="add del">
          <ac:chgData name="Sadaf Rashid (1814941)" userId="c37049b0-6a7e-43cc-988b-29d5769374ef" providerId="ADAL" clId="{C74C6553-5B73-42E7-ADB1-07B732ACA581}" dt="2023-04-02T00:35:46.210" v="246" actId="22"/>
          <ac:spMkLst>
            <pc:docMk/>
            <pc:sldMk cId="4099785542" sldId="264"/>
            <ac:spMk id="5" creationId="{3E11400F-5447-3C7B-1F49-3093C6CDF1C2}"/>
          </ac:spMkLst>
        </pc:spChg>
        <pc:spChg chg="add del">
          <ac:chgData name="Sadaf Rashid (1814941)" userId="c37049b0-6a7e-43cc-988b-29d5769374ef" providerId="ADAL" clId="{C74C6553-5B73-42E7-ADB1-07B732ACA581}" dt="2023-04-02T00:36:11.658" v="250" actId="26606"/>
          <ac:spMkLst>
            <pc:docMk/>
            <pc:sldMk cId="4099785542" sldId="264"/>
            <ac:spMk id="11" creationId="{F13C74B1-5B17-4795-BED0-7140497B445A}"/>
          </ac:spMkLst>
        </pc:spChg>
        <pc:spChg chg="add del">
          <ac:chgData name="Sadaf Rashid (1814941)" userId="c37049b0-6a7e-43cc-988b-29d5769374ef" providerId="ADAL" clId="{C74C6553-5B73-42E7-ADB1-07B732ACA581}" dt="2023-04-02T00:36:11.658" v="250" actId="26606"/>
          <ac:spMkLst>
            <pc:docMk/>
            <pc:sldMk cId="4099785542" sldId="264"/>
            <ac:spMk id="13" creationId="{D4974D33-8DC5-464E-8C6D-BE58F0669C17}"/>
          </ac:spMkLst>
        </pc:spChg>
        <pc:spChg chg="add del">
          <ac:chgData name="Sadaf Rashid (1814941)" userId="c37049b0-6a7e-43cc-988b-29d5769374ef" providerId="ADAL" clId="{C74C6553-5B73-42E7-ADB1-07B732ACA581}" dt="2023-04-02T22:55:41.712" v="652" actId="26606"/>
          <ac:spMkLst>
            <pc:docMk/>
            <pc:sldMk cId="4099785542" sldId="264"/>
            <ac:spMk id="15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22:55:41.712" v="652" actId="26606"/>
          <ac:spMkLst>
            <pc:docMk/>
            <pc:sldMk cId="4099785542" sldId="264"/>
            <ac:spMk id="16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22:55:41.712" v="652" actId="26606"/>
          <ac:spMkLst>
            <pc:docMk/>
            <pc:sldMk cId="4099785542" sldId="264"/>
            <ac:spMk id="17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22:55:41.712" v="652" actId="26606"/>
          <ac:spMkLst>
            <pc:docMk/>
            <pc:sldMk cId="4099785542" sldId="264"/>
            <ac:spMk id="18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23" creationId="{201CC55D-ED54-4C5C-95E6-10947BD1103B}"/>
          </ac:spMkLst>
        </pc:spChg>
        <pc:spChg chg="add del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29" creationId="{3873B707-463F-40B0-8227-E8CC6C67EB25}"/>
          </ac:spMkLst>
        </pc:spChg>
        <pc:spChg chg="add del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31" creationId="{C13237C8-E62C-4F0D-A318-BD6FB6C2D138}"/>
          </ac:spMkLst>
        </pc:spChg>
        <pc:spChg chg="add del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33" creationId="{19C9EAEA-39D0-4B0E-A0EB-51E7B26740B1}"/>
          </ac:spMkLst>
        </pc:spChg>
        <pc:spChg chg="ad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38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40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42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13.454" v="660" actId="26606"/>
          <ac:spMkLst>
            <pc:docMk/>
            <pc:sldMk cId="4099785542" sldId="264"/>
            <ac:spMk id="44" creationId="{E6995CE5-F890-4ABA-82A2-26507CE8D2A3}"/>
          </ac:spMkLst>
        </pc:spChg>
        <pc:grpChg chg="add del">
          <ac:chgData name="Sadaf Rashid (1814941)" userId="c37049b0-6a7e-43cc-988b-29d5769374ef" providerId="ADAL" clId="{C74C6553-5B73-42E7-ADB1-07B732ACA581}" dt="2023-04-02T22:56:13.454" v="660" actId="26606"/>
          <ac:grpSpMkLst>
            <pc:docMk/>
            <pc:sldMk cId="4099785542" sldId="264"/>
            <ac:grpSpMk id="25" creationId="{1DE889C7-FAD6-4397-98E2-05D503484459}"/>
          </ac:grpSpMkLst>
        </pc:grpChg>
        <pc:picChg chg="add mod ord">
          <ac:chgData name="Sadaf Rashid (1814941)" userId="c37049b0-6a7e-43cc-988b-29d5769374ef" providerId="ADAL" clId="{C74C6553-5B73-42E7-ADB1-07B732ACA581}" dt="2023-04-02T22:56:13.454" v="660" actId="26606"/>
          <ac:picMkLst>
            <pc:docMk/>
            <pc:sldMk cId="4099785542" sldId="264"/>
            <ac:picMk id="6" creationId="{7B5DBDA4-88BB-4DBB-45B8-947E2C1E64E3}"/>
          </ac:picMkLst>
        </pc:picChg>
      </pc:sldChg>
      <pc:sldChg chg="addSp delSp modSp new mod setBg">
        <pc:chgData name="Sadaf Rashid (1814941)" userId="c37049b0-6a7e-43cc-988b-29d5769374ef" providerId="ADAL" clId="{C74C6553-5B73-42E7-ADB1-07B732ACA581}" dt="2023-04-02T22:56:09.315" v="659" actId="26606"/>
        <pc:sldMkLst>
          <pc:docMk/>
          <pc:sldMk cId="2033749379" sldId="265"/>
        </pc:sldMkLst>
        <pc:spChg chg="mo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2" creationId="{0B960950-2D84-5D4E-D831-884EE1733D2C}"/>
          </ac:spMkLst>
        </pc:spChg>
        <pc:spChg chg="mo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3" creationId="{4F41DEC0-4A61-8BA3-A28C-EF0C5DB73002}"/>
          </ac:spMkLst>
        </pc:spChg>
        <pc:spChg chg="add del">
          <ac:chgData name="Sadaf Rashid (1814941)" userId="c37049b0-6a7e-43cc-988b-29d5769374ef" providerId="ADAL" clId="{C74C6553-5B73-42E7-ADB1-07B732ACA581}" dt="2023-04-02T00:42:24.177" v="427" actId="26606"/>
          <ac:spMkLst>
            <pc:docMk/>
            <pc:sldMk cId="2033749379" sldId="265"/>
            <ac:spMk id="9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00:42:24.177" v="427" actId="26606"/>
          <ac:spMkLst>
            <pc:docMk/>
            <pc:sldMk cId="2033749379" sldId="265"/>
            <ac:spMk id="11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00:42:24.177" v="427" actId="26606"/>
          <ac:spMkLst>
            <pc:docMk/>
            <pc:sldMk cId="2033749379" sldId="265"/>
            <ac:spMk id="13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00:42:24.177" v="427" actId="26606"/>
          <ac:spMkLst>
            <pc:docMk/>
            <pc:sldMk cId="2033749379" sldId="265"/>
            <ac:spMk id="15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00:42:25.849" v="429" actId="26606"/>
          <ac:spMkLst>
            <pc:docMk/>
            <pc:sldMk cId="2033749379" sldId="265"/>
            <ac:spMk id="17" creationId="{FC8D5885-2804-4D3C-BE31-902E4D3279B0}"/>
          </ac:spMkLst>
        </pc:spChg>
        <pc:spChg chg="add del">
          <ac:chgData name="Sadaf Rashid (1814941)" userId="c37049b0-6a7e-43cc-988b-29d5769374ef" providerId="ADAL" clId="{C74C6553-5B73-42E7-ADB1-07B732ACA581}" dt="2023-04-02T00:42:25.849" v="429" actId="26606"/>
          <ac:spMkLst>
            <pc:docMk/>
            <pc:sldMk cId="2033749379" sldId="265"/>
            <ac:spMk id="18" creationId="{560AFAAC-EA6C-45A9-9E03-C9C9F0193B4F}"/>
          </ac:spMkLst>
        </pc:spChg>
        <pc:spChg chg="add del">
          <ac:chgData name="Sadaf Rashid (1814941)" userId="c37049b0-6a7e-43cc-988b-29d5769374ef" providerId="ADAL" clId="{C74C6553-5B73-42E7-ADB1-07B732ACA581}" dt="2023-04-02T00:42:25.849" v="429" actId="26606"/>
          <ac:spMkLst>
            <pc:docMk/>
            <pc:sldMk cId="2033749379" sldId="265"/>
            <ac:spMk id="19" creationId="{83549E37-C86B-4401-90BD-D8BF83859F14}"/>
          </ac:spMkLst>
        </pc:spChg>
        <pc:spChg chg="add del">
          <ac:chgData name="Sadaf Rashid (1814941)" userId="c37049b0-6a7e-43cc-988b-29d5769374ef" providerId="ADAL" clId="{C74C6553-5B73-42E7-ADB1-07B732ACA581}" dt="2023-04-02T00:42:25.849" v="429" actId="26606"/>
          <ac:spMkLst>
            <pc:docMk/>
            <pc:sldMk cId="2033749379" sldId="265"/>
            <ac:spMk id="20" creationId="{8A17784E-76D8-4521-A77D-0D2EBB923004}"/>
          </ac:spMkLst>
        </pc:spChg>
        <pc:spChg chg="add del">
          <ac:chgData name="Sadaf Rashid (1814941)" userId="c37049b0-6a7e-43cc-988b-29d5769374ef" providerId="ADAL" clId="{C74C6553-5B73-42E7-ADB1-07B732ACA581}" dt="2023-04-02T00:42:25.849" v="429" actId="26606"/>
          <ac:spMkLst>
            <pc:docMk/>
            <pc:sldMk cId="2033749379" sldId="265"/>
            <ac:spMk id="21" creationId="{C0036C6B-F09C-4EAB-AE02-8D056EE74856}"/>
          </ac:spMkLst>
        </pc:spChg>
        <pc:spChg chg="add del">
          <ac:chgData name="Sadaf Rashid (1814941)" userId="c37049b0-6a7e-43cc-988b-29d5769374ef" providerId="ADAL" clId="{C74C6553-5B73-42E7-ADB1-07B732ACA581}" dt="2023-04-02T00:42:29.254" v="431" actId="26606"/>
          <ac:spMkLst>
            <pc:docMk/>
            <pc:sldMk cId="2033749379" sldId="265"/>
            <ac:spMk id="23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00:42:29.254" v="431" actId="26606"/>
          <ac:spMkLst>
            <pc:docMk/>
            <pc:sldMk cId="2033749379" sldId="265"/>
            <ac:spMk id="24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00:42:30.519" v="433" actId="26606"/>
          <ac:spMkLst>
            <pc:docMk/>
            <pc:sldMk cId="2033749379" sldId="265"/>
            <ac:spMk id="26" creationId="{560AFAAC-EA6C-45A9-9E03-C9C9F0193B4F}"/>
          </ac:spMkLst>
        </pc:spChg>
        <pc:spChg chg="add del">
          <ac:chgData name="Sadaf Rashid (1814941)" userId="c37049b0-6a7e-43cc-988b-29d5769374ef" providerId="ADAL" clId="{C74C6553-5B73-42E7-ADB1-07B732ACA581}" dt="2023-04-02T00:42:30.519" v="433" actId="26606"/>
          <ac:spMkLst>
            <pc:docMk/>
            <pc:sldMk cId="2033749379" sldId="265"/>
            <ac:spMk id="27" creationId="{83549E37-C86B-4401-90BD-D8BF83859F14}"/>
          </ac:spMkLst>
        </pc:spChg>
        <pc:spChg chg="add del">
          <ac:chgData name="Sadaf Rashid (1814941)" userId="c37049b0-6a7e-43cc-988b-29d5769374ef" providerId="ADAL" clId="{C74C6553-5B73-42E7-ADB1-07B732ACA581}" dt="2023-04-02T00:42:30.519" v="433" actId="26606"/>
          <ac:spMkLst>
            <pc:docMk/>
            <pc:sldMk cId="2033749379" sldId="265"/>
            <ac:spMk id="28" creationId="{8A17784E-76D8-4521-A77D-0D2EBB923004}"/>
          </ac:spMkLst>
        </pc:spChg>
        <pc:spChg chg="add del">
          <ac:chgData name="Sadaf Rashid (1814941)" userId="c37049b0-6a7e-43cc-988b-29d5769374ef" providerId="ADAL" clId="{C74C6553-5B73-42E7-ADB1-07B732ACA581}" dt="2023-04-02T00:42:30.519" v="433" actId="26606"/>
          <ac:spMkLst>
            <pc:docMk/>
            <pc:sldMk cId="2033749379" sldId="265"/>
            <ac:spMk id="29" creationId="{C0036C6B-F09C-4EAB-AE02-8D056EE74856}"/>
          </ac:spMkLst>
        </pc:spChg>
        <pc:spChg chg="add del">
          <ac:chgData name="Sadaf Rashid (1814941)" userId="c37049b0-6a7e-43cc-988b-29d5769374ef" providerId="ADAL" clId="{C74C6553-5B73-42E7-ADB1-07B732ACA581}" dt="2023-04-02T00:42:30.519" v="433" actId="26606"/>
          <ac:spMkLst>
            <pc:docMk/>
            <pc:sldMk cId="2033749379" sldId="265"/>
            <ac:spMk id="30" creationId="{FC8D5885-2804-4D3C-BE31-902E4D3279B0}"/>
          </ac:spMkLst>
        </pc:spChg>
        <pc:spChg chg="add del">
          <ac:chgData name="Sadaf Rashid (1814941)" userId="c37049b0-6a7e-43cc-988b-29d5769374ef" providerId="ADAL" clId="{C74C6553-5B73-42E7-ADB1-07B732ACA581}" dt="2023-04-02T22:55:36.779" v="651" actId="26606"/>
          <ac:spMkLst>
            <pc:docMk/>
            <pc:sldMk cId="2033749379" sldId="265"/>
            <ac:spMk id="32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22:55:36.779" v="651" actId="26606"/>
          <ac:spMkLst>
            <pc:docMk/>
            <pc:sldMk cId="2033749379" sldId="265"/>
            <ac:spMk id="33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22:55:36.779" v="651" actId="26606"/>
          <ac:spMkLst>
            <pc:docMk/>
            <pc:sldMk cId="2033749379" sldId="265"/>
            <ac:spMk id="34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22:55:36.779" v="651" actId="26606"/>
          <ac:spMkLst>
            <pc:docMk/>
            <pc:sldMk cId="2033749379" sldId="265"/>
            <ac:spMk id="35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40" creationId="{201CC55D-ED54-4C5C-95E6-10947BD1103B}"/>
          </ac:spMkLst>
        </pc:spChg>
        <pc:spChg chg="add del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46" creationId="{3873B707-463F-40B0-8227-E8CC6C67EB25}"/>
          </ac:spMkLst>
        </pc:spChg>
        <pc:spChg chg="add del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48" creationId="{C13237C8-E62C-4F0D-A318-BD6FB6C2D138}"/>
          </ac:spMkLst>
        </pc:spChg>
        <pc:spChg chg="add del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50" creationId="{19C9EAEA-39D0-4B0E-A0EB-51E7B26740B1}"/>
          </ac:spMkLst>
        </pc:spChg>
        <pc:spChg chg="ad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55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57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59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09.315" v="659" actId="26606"/>
          <ac:spMkLst>
            <pc:docMk/>
            <pc:sldMk cId="2033749379" sldId="265"/>
            <ac:spMk id="61" creationId="{E6995CE5-F890-4ABA-82A2-26507CE8D2A3}"/>
          </ac:spMkLst>
        </pc:spChg>
        <pc:grpChg chg="add del">
          <ac:chgData name="Sadaf Rashid (1814941)" userId="c37049b0-6a7e-43cc-988b-29d5769374ef" providerId="ADAL" clId="{C74C6553-5B73-42E7-ADB1-07B732ACA581}" dt="2023-04-02T22:56:09.315" v="659" actId="26606"/>
          <ac:grpSpMkLst>
            <pc:docMk/>
            <pc:sldMk cId="2033749379" sldId="265"/>
            <ac:grpSpMk id="42" creationId="{1DE889C7-FAD6-4397-98E2-05D503484459}"/>
          </ac:grpSpMkLst>
        </pc:grpChg>
        <pc:picChg chg="add mod ord">
          <ac:chgData name="Sadaf Rashid (1814941)" userId="c37049b0-6a7e-43cc-988b-29d5769374ef" providerId="ADAL" clId="{C74C6553-5B73-42E7-ADB1-07B732ACA581}" dt="2023-04-02T22:56:09.315" v="659" actId="26606"/>
          <ac:picMkLst>
            <pc:docMk/>
            <pc:sldMk cId="2033749379" sldId="265"/>
            <ac:picMk id="4" creationId="{811657E7-8611-A031-03B7-C834907F0F96}"/>
          </ac:picMkLst>
        </pc:picChg>
      </pc:sldChg>
      <pc:sldChg chg="addSp delSp modSp new mod setBg">
        <pc:chgData name="Sadaf Rashid (1814941)" userId="c37049b0-6a7e-43cc-988b-29d5769374ef" providerId="ADAL" clId="{C74C6553-5B73-42E7-ADB1-07B732ACA581}" dt="2023-04-02T22:56:05.556" v="658" actId="26606"/>
        <pc:sldMkLst>
          <pc:docMk/>
          <pc:sldMk cId="2792847646" sldId="266"/>
        </pc:sldMkLst>
        <pc:spChg chg="mo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2" creationId="{D10472E7-44E5-66E9-DD3A-2252CD809BF0}"/>
          </ac:spMkLst>
        </pc:spChg>
        <pc:spChg chg="mo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3" creationId="{902F560C-9900-9983-A957-7E08D4E3D41E}"/>
          </ac:spMkLst>
        </pc:spChg>
        <pc:spChg chg="add del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9" creationId="{201CC55D-ED54-4C5C-95E6-10947BD1103B}"/>
          </ac:spMkLst>
        </pc:spChg>
        <pc:spChg chg="add del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15" creationId="{3873B707-463F-40B0-8227-E8CC6C67EB25}"/>
          </ac:spMkLst>
        </pc:spChg>
        <pc:spChg chg="add del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17" creationId="{C13237C8-E62C-4F0D-A318-BD6FB6C2D138}"/>
          </ac:spMkLst>
        </pc:spChg>
        <pc:spChg chg="add del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19" creationId="{19C9EAEA-39D0-4B0E-A0EB-51E7B26740B1}"/>
          </ac:spMkLst>
        </pc:spChg>
        <pc:spChg chg="ad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24" creationId="{117AB3D3-3C9C-4DED-809A-78734805B895}"/>
          </ac:spMkLst>
        </pc:spChg>
        <pc:spChg chg="ad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26" creationId="{3A9A4357-BD1D-4622-A4FE-766E6AB8DE84}"/>
          </ac:spMkLst>
        </pc:spChg>
        <pc:spChg chg="ad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28" creationId="{E659831F-0D9A-4C63-9EBB-8435B85A440F}"/>
          </ac:spMkLst>
        </pc:spChg>
        <pc:spChg chg="add">
          <ac:chgData name="Sadaf Rashid (1814941)" userId="c37049b0-6a7e-43cc-988b-29d5769374ef" providerId="ADAL" clId="{C74C6553-5B73-42E7-ADB1-07B732ACA581}" dt="2023-04-02T22:56:05.556" v="658" actId="26606"/>
          <ac:spMkLst>
            <pc:docMk/>
            <pc:sldMk cId="2792847646" sldId="266"/>
            <ac:spMk id="30" creationId="{E6995CE5-F890-4ABA-82A2-26507CE8D2A3}"/>
          </ac:spMkLst>
        </pc:spChg>
        <pc:grpChg chg="add del">
          <ac:chgData name="Sadaf Rashid (1814941)" userId="c37049b0-6a7e-43cc-988b-29d5769374ef" providerId="ADAL" clId="{C74C6553-5B73-42E7-ADB1-07B732ACA581}" dt="2023-04-02T22:56:05.556" v="658" actId="26606"/>
          <ac:grpSpMkLst>
            <pc:docMk/>
            <pc:sldMk cId="2792847646" sldId="266"/>
            <ac:grpSpMk id="11" creationId="{1DE889C7-FAD6-4397-98E2-05D503484459}"/>
          </ac:grpSpMkLst>
        </pc:grpChg>
        <pc:picChg chg="add mod">
          <ac:chgData name="Sadaf Rashid (1814941)" userId="c37049b0-6a7e-43cc-988b-29d5769374ef" providerId="ADAL" clId="{C74C6553-5B73-42E7-ADB1-07B732ACA581}" dt="2023-04-02T22:56:05.556" v="658" actId="26606"/>
          <ac:picMkLst>
            <pc:docMk/>
            <pc:sldMk cId="2792847646" sldId="266"/>
            <ac:picMk id="4" creationId="{E1ED02AF-87F1-C9EB-0764-50E092D4A745}"/>
          </ac:picMkLst>
        </pc:picChg>
      </pc:sldChg>
      <pc:sldChg chg="addSp delSp modSp new mod setBg">
        <pc:chgData name="Sadaf Rashid (1814941)" userId="c37049b0-6a7e-43cc-988b-29d5769374ef" providerId="ADAL" clId="{C74C6553-5B73-42E7-ADB1-07B732ACA581}" dt="2023-04-02T23:05:52.166" v="782" actId="26606"/>
        <pc:sldMkLst>
          <pc:docMk/>
          <pc:sldMk cId="235973755" sldId="267"/>
        </pc:sldMkLst>
        <pc:spChg chg="mod">
          <ac:chgData name="Sadaf Rashid (1814941)" userId="c37049b0-6a7e-43cc-988b-29d5769374ef" providerId="ADAL" clId="{C74C6553-5B73-42E7-ADB1-07B732ACA581}" dt="2023-04-02T23:05:29.363" v="781" actId="26606"/>
          <ac:spMkLst>
            <pc:docMk/>
            <pc:sldMk cId="235973755" sldId="267"/>
            <ac:spMk id="2" creationId="{1E071E1D-CD93-9FEB-22BA-072FB3CB1267}"/>
          </ac:spMkLst>
        </pc:spChg>
        <pc:spChg chg="mod">
          <ac:chgData name="Sadaf Rashid (1814941)" userId="c37049b0-6a7e-43cc-988b-29d5769374ef" providerId="ADAL" clId="{C74C6553-5B73-42E7-ADB1-07B732ACA581}" dt="2023-04-02T23:05:29.363" v="781" actId="26606"/>
          <ac:spMkLst>
            <pc:docMk/>
            <pc:sldMk cId="235973755" sldId="267"/>
            <ac:spMk id="3" creationId="{CABF9574-A8AD-A5A0-723B-5A7E635BC4F5}"/>
          </ac:spMkLst>
        </pc:spChg>
        <pc:spChg chg="add del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9" creationId="{201CC55D-ED54-4C5C-95E6-10947BD1103B}"/>
          </ac:spMkLst>
        </pc:spChg>
        <pc:spChg chg="add del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15" creationId="{3873B707-463F-40B0-8227-E8CC6C67EB25}"/>
          </ac:spMkLst>
        </pc:spChg>
        <pc:spChg chg="add del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17" creationId="{C13237C8-E62C-4F0D-A318-BD6FB6C2D138}"/>
          </ac:spMkLst>
        </pc:spChg>
        <pc:spChg chg="add del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19" creationId="{19C9EAEA-39D0-4B0E-A0EB-51E7B26740B1}"/>
          </ac:spMkLst>
        </pc:spChg>
        <pc:spChg chg="add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24" creationId="{201CC55D-ED54-4C5C-95E6-10947BD1103B}"/>
          </ac:spMkLst>
        </pc:spChg>
        <pc:spChg chg="add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30" creationId="{3873B707-463F-40B0-8227-E8CC6C67EB25}"/>
          </ac:spMkLst>
        </pc:spChg>
        <pc:spChg chg="add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32" creationId="{C13237C8-E62C-4F0D-A318-BD6FB6C2D138}"/>
          </ac:spMkLst>
        </pc:spChg>
        <pc:spChg chg="add">
          <ac:chgData name="Sadaf Rashid (1814941)" userId="c37049b0-6a7e-43cc-988b-29d5769374ef" providerId="ADAL" clId="{C74C6553-5B73-42E7-ADB1-07B732ACA581}" dt="2023-04-02T23:05:52.166" v="782" actId="26606"/>
          <ac:spMkLst>
            <pc:docMk/>
            <pc:sldMk cId="235973755" sldId="267"/>
            <ac:spMk id="34" creationId="{19C9EAEA-39D0-4B0E-A0EB-51E7B26740B1}"/>
          </ac:spMkLst>
        </pc:spChg>
        <pc:grpChg chg="add del">
          <ac:chgData name="Sadaf Rashid (1814941)" userId="c37049b0-6a7e-43cc-988b-29d5769374ef" providerId="ADAL" clId="{C74C6553-5B73-42E7-ADB1-07B732ACA581}" dt="2023-04-02T23:05:52.166" v="782" actId="26606"/>
          <ac:grpSpMkLst>
            <pc:docMk/>
            <pc:sldMk cId="235973755" sldId="267"/>
            <ac:grpSpMk id="11" creationId="{1DE889C7-FAD6-4397-98E2-05D503484459}"/>
          </ac:grpSpMkLst>
        </pc:grpChg>
        <pc:grpChg chg="add">
          <ac:chgData name="Sadaf Rashid (1814941)" userId="c37049b0-6a7e-43cc-988b-29d5769374ef" providerId="ADAL" clId="{C74C6553-5B73-42E7-ADB1-07B732ACA581}" dt="2023-04-02T23:05:52.166" v="782" actId="26606"/>
          <ac:grpSpMkLst>
            <pc:docMk/>
            <pc:sldMk cId="235973755" sldId="267"/>
            <ac:grpSpMk id="26" creationId="{1DE889C7-FAD6-4397-98E2-05D503484459}"/>
          </ac:grpSpMkLst>
        </pc:grpChg>
        <pc:picChg chg="add mod">
          <ac:chgData name="Sadaf Rashid (1814941)" userId="c37049b0-6a7e-43cc-988b-29d5769374ef" providerId="ADAL" clId="{C74C6553-5B73-42E7-ADB1-07B732ACA581}" dt="2023-04-02T23:05:29.363" v="781" actId="26606"/>
          <ac:picMkLst>
            <pc:docMk/>
            <pc:sldMk cId="235973755" sldId="267"/>
            <ac:picMk id="4" creationId="{ED18D145-147C-B2FB-A480-A76EC2129BEF}"/>
          </ac:picMkLst>
        </pc:picChg>
      </pc:sldChg>
      <pc:sldChg chg="addSp delSp modSp new mod setBg">
        <pc:chgData name="Sadaf Rashid (1814941)" userId="c37049b0-6a7e-43cc-988b-29d5769374ef" providerId="ADAL" clId="{C74C6553-5B73-42E7-ADB1-07B732ACA581}" dt="2023-04-02T23:11:45.211" v="887" actId="26606"/>
        <pc:sldMkLst>
          <pc:docMk/>
          <pc:sldMk cId="2939893813" sldId="268"/>
        </pc:sldMkLst>
        <pc:spChg chg="mod">
          <ac:chgData name="Sadaf Rashid (1814941)" userId="c37049b0-6a7e-43cc-988b-29d5769374ef" providerId="ADAL" clId="{C74C6553-5B73-42E7-ADB1-07B732ACA581}" dt="2023-04-02T23:11:45.211" v="887" actId="26606"/>
          <ac:spMkLst>
            <pc:docMk/>
            <pc:sldMk cId="2939893813" sldId="268"/>
            <ac:spMk id="2" creationId="{895984B0-B3A8-A930-8581-8877F1789FC7}"/>
          </ac:spMkLst>
        </pc:spChg>
        <pc:spChg chg="add del mod">
          <ac:chgData name="Sadaf Rashid (1814941)" userId="c37049b0-6a7e-43cc-988b-29d5769374ef" providerId="ADAL" clId="{C74C6553-5B73-42E7-ADB1-07B732ACA581}" dt="2023-04-02T23:11:45.211" v="887" actId="26606"/>
          <ac:spMkLst>
            <pc:docMk/>
            <pc:sldMk cId="2939893813" sldId="268"/>
            <ac:spMk id="3" creationId="{5E4CC704-7218-B17D-40E5-B43B20348F3C}"/>
          </ac:spMkLst>
        </pc:spChg>
        <pc:spChg chg="add del">
          <ac:chgData name="Sadaf Rashid (1814941)" userId="c37049b0-6a7e-43cc-988b-29d5769374ef" providerId="ADAL" clId="{C74C6553-5B73-42E7-ADB1-07B732ACA581}" dt="2023-04-02T23:11:22.956" v="876" actId="26606"/>
          <ac:spMkLst>
            <pc:docMk/>
            <pc:sldMk cId="2939893813" sldId="268"/>
            <ac:spMk id="9" creationId="{04812C46-200A-4DEB-A05E-3ED6C68C2387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10" creationId="{D4C74C1C-EF2E-40CF-A712-656E694E6724}"/>
          </ac:spMkLst>
        </pc:spChg>
        <pc:spChg chg="add del">
          <ac:chgData name="Sadaf Rashid (1814941)" userId="c37049b0-6a7e-43cc-988b-29d5769374ef" providerId="ADAL" clId="{C74C6553-5B73-42E7-ADB1-07B732ACA581}" dt="2023-04-02T23:11:22.956" v="876" actId="26606"/>
          <ac:spMkLst>
            <pc:docMk/>
            <pc:sldMk cId="2939893813" sldId="268"/>
            <ac:spMk id="11" creationId="{D1EA859B-E555-4109-94F3-6700E046E008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12" creationId="{90464369-70FA-42AF-948F-80664CA7BFE5}"/>
          </ac:spMkLst>
        </pc:spChg>
        <pc:spChg chg="add del">
          <ac:chgData name="Sadaf Rashid (1814941)" userId="c37049b0-6a7e-43cc-988b-29d5769374ef" providerId="ADAL" clId="{C74C6553-5B73-42E7-ADB1-07B732ACA581}" dt="2023-04-02T23:11:25.478" v="878" actId="26606"/>
          <ac:spMkLst>
            <pc:docMk/>
            <pc:sldMk cId="2939893813" sldId="268"/>
            <ac:spMk id="13" creationId="{2C61293E-6EBE-43EF-A52C-9BEBFD7679D4}"/>
          </ac:spMkLst>
        </pc:spChg>
        <pc:spChg chg="add del">
          <ac:chgData name="Sadaf Rashid (1814941)" userId="c37049b0-6a7e-43cc-988b-29d5769374ef" providerId="ADAL" clId="{C74C6553-5B73-42E7-ADB1-07B732ACA581}" dt="2023-04-02T23:11:25.478" v="878" actId="26606"/>
          <ac:spMkLst>
            <pc:docMk/>
            <pc:sldMk cId="2939893813" sldId="268"/>
            <ac:spMk id="15" creationId="{21540236-BFD5-4A9D-8840-4703E7F76825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16" creationId="{A6604B49-AD5C-4590-B051-06C8222ECD99}"/>
          </ac:spMkLst>
        </pc:spChg>
        <pc:spChg chg="add del">
          <ac:chgData name="Sadaf Rashid (1814941)" userId="c37049b0-6a7e-43cc-988b-29d5769374ef" providerId="ADAL" clId="{C74C6553-5B73-42E7-ADB1-07B732ACA581}" dt="2023-04-02T23:11:26.436" v="880" actId="26606"/>
          <ac:spMkLst>
            <pc:docMk/>
            <pc:sldMk cId="2939893813" sldId="268"/>
            <ac:spMk id="17" creationId="{8FC9BE17-9A7B-462D-AE50-3D8777387304}"/>
          </ac:spMkLst>
        </pc:spChg>
        <pc:spChg chg="add del">
          <ac:chgData name="Sadaf Rashid (1814941)" userId="c37049b0-6a7e-43cc-988b-29d5769374ef" providerId="ADAL" clId="{C74C6553-5B73-42E7-ADB1-07B732ACA581}" dt="2023-04-02T23:11:26.436" v="880" actId="26606"/>
          <ac:spMkLst>
            <pc:docMk/>
            <pc:sldMk cId="2939893813" sldId="268"/>
            <ac:spMk id="19" creationId="{3EBE8569-6AEC-4B8C-8D53-2DE337CDBA65}"/>
          </ac:spMkLst>
        </pc:spChg>
        <pc:spChg chg="add del">
          <ac:chgData name="Sadaf Rashid (1814941)" userId="c37049b0-6a7e-43cc-988b-29d5769374ef" providerId="ADAL" clId="{C74C6553-5B73-42E7-ADB1-07B732ACA581}" dt="2023-04-02T23:11:26.436" v="880" actId="26606"/>
          <ac:spMkLst>
            <pc:docMk/>
            <pc:sldMk cId="2939893813" sldId="268"/>
            <ac:spMk id="20" creationId="{55D4142C-5077-457F-A6AD-3FECFDB39685}"/>
          </ac:spMkLst>
        </pc:spChg>
        <pc:spChg chg="add del">
          <ac:chgData name="Sadaf Rashid (1814941)" userId="c37049b0-6a7e-43cc-988b-29d5769374ef" providerId="ADAL" clId="{C74C6553-5B73-42E7-ADB1-07B732ACA581}" dt="2023-04-02T23:11:26.436" v="880" actId="26606"/>
          <ac:spMkLst>
            <pc:docMk/>
            <pc:sldMk cId="2939893813" sldId="268"/>
            <ac:spMk id="21" creationId="{7A5F0580-5EE9-419F-96EE-B6529EF6E7D0}"/>
          </ac:spMkLst>
        </pc:spChg>
        <pc:spChg chg="add del">
          <ac:chgData name="Sadaf Rashid (1814941)" userId="c37049b0-6a7e-43cc-988b-29d5769374ef" providerId="ADAL" clId="{C74C6553-5B73-42E7-ADB1-07B732ACA581}" dt="2023-04-02T23:11:36.571" v="882" actId="26606"/>
          <ac:spMkLst>
            <pc:docMk/>
            <pc:sldMk cId="2939893813" sldId="268"/>
            <ac:spMk id="23" creationId="{2C61293E-6EBE-43EF-A52C-9BEBFD7679D4}"/>
          </ac:spMkLst>
        </pc:spChg>
        <pc:spChg chg="add del">
          <ac:chgData name="Sadaf Rashid (1814941)" userId="c37049b0-6a7e-43cc-988b-29d5769374ef" providerId="ADAL" clId="{C74C6553-5B73-42E7-ADB1-07B732ACA581}" dt="2023-04-02T23:11:36.571" v="882" actId="26606"/>
          <ac:spMkLst>
            <pc:docMk/>
            <pc:sldMk cId="2939893813" sldId="268"/>
            <ac:spMk id="25" creationId="{21540236-BFD5-4A9D-8840-4703E7F76825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29" creationId="{A648176E-454C-437C-B0FC-9B82FCF32B24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30" creationId="{CC552A98-EF7D-4D42-AB69-066B786AB55B}"/>
          </ac:spMkLst>
        </pc:spChg>
        <pc:spChg chg="add del">
          <ac:chgData name="Sadaf Rashid (1814941)" userId="c37049b0-6a7e-43cc-988b-29d5769374ef" providerId="ADAL" clId="{C74C6553-5B73-42E7-ADB1-07B732ACA581}" dt="2023-04-02T23:11:45.164" v="886" actId="26606"/>
          <ac:spMkLst>
            <pc:docMk/>
            <pc:sldMk cId="2939893813" sldId="268"/>
            <ac:spMk id="31" creationId="{5E4CC704-7218-B17D-40E5-B43B20348F3C}"/>
          </ac:spMkLst>
        </pc:spChg>
        <pc:spChg chg="add">
          <ac:chgData name="Sadaf Rashid (1814941)" userId="c37049b0-6a7e-43cc-988b-29d5769374ef" providerId="ADAL" clId="{C74C6553-5B73-42E7-ADB1-07B732ACA581}" dt="2023-04-02T23:11:45.211" v="887" actId="26606"/>
          <ac:spMkLst>
            <pc:docMk/>
            <pc:sldMk cId="2939893813" sldId="268"/>
            <ac:spMk id="33" creationId="{2C61293E-6EBE-43EF-A52C-9BEBFD7679D4}"/>
          </ac:spMkLst>
        </pc:spChg>
        <pc:spChg chg="add">
          <ac:chgData name="Sadaf Rashid (1814941)" userId="c37049b0-6a7e-43cc-988b-29d5769374ef" providerId="ADAL" clId="{C74C6553-5B73-42E7-ADB1-07B732ACA581}" dt="2023-04-02T23:11:45.211" v="887" actId="26606"/>
          <ac:spMkLst>
            <pc:docMk/>
            <pc:sldMk cId="2939893813" sldId="268"/>
            <ac:spMk id="35" creationId="{21540236-BFD5-4A9D-8840-4703E7F76825}"/>
          </ac:spMkLst>
        </pc:spChg>
        <pc:spChg chg="add">
          <ac:chgData name="Sadaf Rashid (1814941)" userId="c37049b0-6a7e-43cc-988b-29d5769374ef" providerId="ADAL" clId="{C74C6553-5B73-42E7-ADB1-07B732ACA581}" dt="2023-04-02T23:11:45.211" v="887" actId="26606"/>
          <ac:spMkLst>
            <pc:docMk/>
            <pc:sldMk cId="2939893813" sldId="268"/>
            <ac:spMk id="36" creationId="{5E4CC704-7218-B17D-40E5-B43B20348F3C}"/>
          </ac:spMkLst>
        </pc:spChg>
        <pc:graphicFrameChg chg="add del">
          <ac:chgData name="Sadaf Rashid (1814941)" userId="c37049b0-6a7e-43cc-988b-29d5769374ef" providerId="ADAL" clId="{C74C6553-5B73-42E7-ADB1-07B732ACA581}" dt="2023-04-02T23:11:37.898" v="884" actId="26606"/>
          <ac:graphicFrameMkLst>
            <pc:docMk/>
            <pc:sldMk cId="2939893813" sldId="268"/>
            <ac:graphicFrameMk id="27" creationId="{15E13928-0539-C522-231A-5B2CAEF49DF4}"/>
          </ac:graphicFrameMkLst>
        </pc:graphicFrameChg>
        <pc:picChg chg="add del">
          <ac:chgData name="Sadaf Rashid (1814941)" userId="c37049b0-6a7e-43cc-988b-29d5769374ef" providerId="ADAL" clId="{C74C6553-5B73-42E7-ADB1-07B732ACA581}" dt="2023-04-02T23:11:22.956" v="876" actId="26606"/>
          <ac:picMkLst>
            <pc:docMk/>
            <pc:sldMk cId="2939893813" sldId="268"/>
            <ac:picMk id="5" creationId="{2B228F9D-8BCE-0FCA-7D26-322B6E0BA17C}"/>
          </ac:picMkLst>
        </pc:picChg>
        <pc:picChg chg="add del">
          <ac:chgData name="Sadaf Rashid (1814941)" userId="c37049b0-6a7e-43cc-988b-29d5769374ef" providerId="ADAL" clId="{C74C6553-5B73-42E7-ADB1-07B732ACA581}" dt="2023-04-02T23:11:45.164" v="886" actId="26606"/>
          <ac:picMkLst>
            <pc:docMk/>
            <pc:sldMk cId="2939893813" sldId="268"/>
            <ac:picMk id="7" creationId="{9605D5E5-EC03-3217-3B0A-86DDDC5C8F8F}"/>
          </ac:picMkLst>
        </pc:picChg>
        <pc:picChg chg="add del">
          <ac:chgData name="Sadaf Rashid (1814941)" userId="c37049b0-6a7e-43cc-988b-29d5769374ef" providerId="ADAL" clId="{C74C6553-5B73-42E7-ADB1-07B732ACA581}" dt="2023-04-02T23:11:25.478" v="878" actId="26606"/>
          <ac:picMkLst>
            <pc:docMk/>
            <pc:sldMk cId="2939893813" sldId="268"/>
            <ac:picMk id="14" creationId="{CADF5C2C-3073-F5A3-ADCB-875379B53544}"/>
          </ac:picMkLst>
        </pc:picChg>
        <pc:picChg chg="add del">
          <ac:chgData name="Sadaf Rashid (1814941)" userId="c37049b0-6a7e-43cc-988b-29d5769374ef" providerId="ADAL" clId="{C74C6553-5B73-42E7-ADB1-07B732ACA581}" dt="2023-04-02T23:11:26.436" v="880" actId="26606"/>
          <ac:picMkLst>
            <pc:docMk/>
            <pc:sldMk cId="2939893813" sldId="268"/>
            <ac:picMk id="18" creationId="{1CF40EE6-47D7-1DC8-2D55-B5D34ADD24F9}"/>
          </ac:picMkLst>
        </pc:picChg>
        <pc:picChg chg="add del">
          <ac:chgData name="Sadaf Rashid (1814941)" userId="c37049b0-6a7e-43cc-988b-29d5769374ef" providerId="ADAL" clId="{C74C6553-5B73-42E7-ADB1-07B732ACA581}" dt="2023-04-02T23:11:36.571" v="882" actId="26606"/>
          <ac:picMkLst>
            <pc:docMk/>
            <pc:sldMk cId="2939893813" sldId="268"/>
            <ac:picMk id="24" creationId="{CADF5C2C-3073-F5A3-ADCB-875379B53544}"/>
          </ac:picMkLst>
        </pc:picChg>
        <pc:picChg chg="add">
          <ac:chgData name="Sadaf Rashid (1814941)" userId="c37049b0-6a7e-43cc-988b-29d5769374ef" providerId="ADAL" clId="{C74C6553-5B73-42E7-ADB1-07B732ACA581}" dt="2023-04-02T23:11:45.211" v="887" actId="26606"/>
          <ac:picMkLst>
            <pc:docMk/>
            <pc:sldMk cId="2939893813" sldId="268"/>
            <ac:picMk id="34" creationId="{CADF5C2C-3073-F5A3-ADCB-875379B53544}"/>
          </ac:picMkLst>
        </pc:picChg>
      </pc:sldChg>
      <pc:sldChg chg="modSp new mod">
        <pc:chgData name="Sadaf Rashid (1814941)" userId="c37049b0-6a7e-43cc-988b-29d5769374ef" providerId="ADAL" clId="{C74C6553-5B73-42E7-ADB1-07B732ACA581}" dt="2023-04-02T23:46:31.370" v="2334" actId="5793"/>
        <pc:sldMkLst>
          <pc:docMk/>
          <pc:sldMk cId="2491425478" sldId="269"/>
        </pc:sldMkLst>
        <pc:spChg chg="mod">
          <ac:chgData name="Sadaf Rashid (1814941)" userId="c37049b0-6a7e-43cc-988b-29d5769374ef" providerId="ADAL" clId="{C74C6553-5B73-42E7-ADB1-07B732ACA581}" dt="2023-04-02T23:12:40.200" v="901" actId="5793"/>
          <ac:spMkLst>
            <pc:docMk/>
            <pc:sldMk cId="2491425478" sldId="269"/>
            <ac:spMk id="2" creationId="{F5A19231-05C2-3402-1040-4CE949D73802}"/>
          </ac:spMkLst>
        </pc:spChg>
        <pc:spChg chg="mod">
          <ac:chgData name="Sadaf Rashid (1814941)" userId="c37049b0-6a7e-43cc-988b-29d5769374ef" providerId="ADAL" clId="{C74C6553-5B73-42E7-ADB1-07B732ACA581}" dt="2023-04-02T23:46:31.370" v="2334" actId="5793"/>
          <ac:spMkLst>
            <pc:docMk/>
            <pc:sldMk cId="2491425478" sldId="269"/>
            <ac:spMk id="3" creationId="{CCD7AF81-A0F7-6CC5-FCE3-AB9FAC7036F7}"/>
          </ac:spMkLst>
        </pc:spChg>
      </pc:sldChg>
      <pc:sldChg chg="modSp new mod">
        <pc:chgData name="Sadaf Rashid (1814941)" userId="c37049b0-6a7e-43cc-988b-29d5769374ef" providerId="ADAL" clId="{C74C6553-5B73-42E7-ADB1-07B732ACA581}" dt="2023-04-03T21:06:45.552" v="3805" actId="20577"/>
        <pc:sldMkLst>
          <pc:docMk/>
          <pc:sldMk cId="4053855999" sldId="270"/>
        </pc:sldMkLst>
        <pc:spChg chg="mod">
          <ac:chgData name="Sadaf Rashid (1814941)" userId="c37049b0-6a7e-43cc-988b-29d5769374ef" providerId="ADAL" clId="{C74C6553-5B73-42E7-ADB1-07B732ACA581}" dt="2023-04-02T23:46:53.663" v="2348" actId="5793"/>
          <ac:spMkLst>
            <pc:docMk/>
            <pc:sldMk cId="4053855999" sldId="270"/>
            <ac:spMk id="2" creationId="{D50F498E-9794-0ADF-6A98-3704199F9E0D}"/>
          </ac:spMkLst>
        </pc:spChg>
        <pc:spChg chg="mod">
          <ac:chgData name="Sadaf Rashid (1814941)" userId="c37049b0-6a7e-43cc-988b-29d5769374ef" providerId="ADAL" clId="{C74C6553-5B73-42E7-ADB1-07B732ACA581}" dt="2023-04-03T21:06:45.552" v="3805" actId="20577"/>
          <ac:spMkLst>
            <pc:docMk/>
            <pc:sldMk cId="4053855999" sldId="270"/>
            <ac:spMk id="3" creationId="{95375AC0-6D46-7B98-79C7-1540B713C7B7}"/>
          </ac:spMkLst>
        </pc:spChg>
      </pc:sldChg>
    </pc:docChg>
  </pc:docChgLst>
  <pc:docChgLst>
    <pc:chgData name="Sadaf Rashid" userId="c37049b0-6a7e-43cc-988b-29d5769374ef" providerId="ADAL" clId="{C9E61EAD-B855-4BDC-84E3-2C219F4D3715}"/>
    <pc:docChg chg="undo redo custSel addSld modSld sldOrd">
      <pc:chgData name="Sadaf Rashid" userId="c37049b0-6a7e-43cc-988b-29d5769374ef" providerId="ADAL" clId="{C9E61EAD-B855-4BDC-84E3-2C219F4D3715}" dt="2023-03-21T20:19:06.830" v="1444" actId="26606"/>
      <pc:docMkLst>
        <pc:docMk/>
      </pc:docMkLst>
      <pc:sldChg chg="addSp delSp modSp mod modClrScheme setClrOvrMap delDesignElem chgLayout">
        <pc:chgData name="Sadaf Rashid" userId="c37049b0-6a7e-43cc-988b-29d5769374ef" providerId="ADAL" clId="{C9E61EAD-B855-4BDC-84E3-2C219F4D3715}" dt="2023-03-17T23:32:09.191" v="789" actId="2711"/>
        <pc:sldMkLst>
          <pc:docMk/>
          <pc:sldMk cId="1520064519" sldId="256"/>
        </pc:sldMkLst>
        <pc:spChg chg="mod ord">
          <ac:chgData name="Sadaf Rashid" userId="c37049b0-6a7e-43cc-988b-29d5769374ef" providerId="ADAL" clId="{C9E61EAD-B855-4BDC-84E3-2C219F4D3715}" dt="2023-03-17T23:32:00.520" v="788" actId="2711"/>
          <ac:spMkLst>
            <pc:docMk/>
            <pc:sldMk cId="1520064519" sldId="256"/>
            <ac:spMk id="2" creationId="{9FF53BEF-74B7-BCFA-950F-0D2FE5FC2C98}"/>
          </ac:spMkLst>
        </pc:spChg>
        <pc:spChg chg="mod ord">
          <ac:chgData name="Sadaf Rashid" userId="c37049b0-6a7e-43cc-988b-29d5769374ef" providerId="ADAL" clId="{C9E61EAD-B855-4BDC-84E3-2C219F4D3715}" dt="2023-03-17T23:32:09.191" v="789" actId="2711"/>
          <ac:spMkLst>
            <pc:docMk/>
            <pc:sldMk cId="1520064519" sldId="256"/>
            <ac:spMk id="3" creationId="{95F84A97-366E-3530-F26B-D1B6AA0624A3}"/>
          </ac:spMkLst>
        </pc:spChg>
        <pc:spChg chg="add del mod ord">
          <ac:chgData name="Sadaf Rashid" userId="c37049b0-6a7e-43cc-988b-29d5769374ef" providerId="ADAL" clId="{C9E61EAD-B855-4BDC-84E3-2C219F4D3715}" dt="2023-03-16T17:33:10.576" v="409" actId="700"/>
          <ac:spMkLst>
            <pc:docMk/>
            <pc:sldMk cId="1520064519" sldId="256"/>
            <ac:spMk id="5" creationId="{67239559-F0FA-C525-FC20-B6CF73BE2E13}"/>
          </ac:spMkLst>
        </pc:spChg>
        <pc:spChg chg="add del">
          <ac:chgData name="Sadaf Rashid" userId="c37049b0-6a7e-43cc-988b-29d5769374ef" providerId="ADAL" clId="{C9E61EAD-B855-4BDC-84E3-2C219F4D3715}" dt="2023-03-16T17:20:51.346" v="364" actId="26606"/>
          <ac:spMkLst>
            <pc:docMk/>
            <pc:sldMk cId="1520064519" sldId="256"/>
            <ac:spMk id="29" creationId="{06DA9DF9-31F7-4056-B42E-878CC92417B8}"/>
          </ac:spMkLst>
        </pc:spChg>
        <pc:spChg chg="add del">
          <ac:chgData name="Sadaf Rashid" userId="c37049b0-6a7e-43cc-988b-29d5769374ef" providerId="ADAL" clId="{C9E61EAD-B855-4BDC-84E3-2C219F4D3715}" dt="2023-03-16T17:20:48.659" v="359" actId="26606"/>
          <ac:spMkLst>
            <pc:docMk/>
            <pc:sldMk cId="1520064519" sldId="256"/>
            <ac:spMk id="34" creationId="{8A95209C-5275-4E15-8EA7-7F42980ABF2D}"/>
          </ac:spMkLst>
        </pc:spChg>
        <pc:spChg chg="add del">
          <ac:chgData name="Sadaf Rashid" userId="c37049b0-6a7e-43cc-988b-29d5769374ef" providerId="ADAL" clId="{C9E61EAD-B855-4BDC-84E3-2C219F4D3715}" dt="2023-03-16T17:20:48.659" v="359" actId="26606"/>
          <ac:spMkLst>
            <pc:docMk/>
            <pc:sldMk cId="1520064519" sldId="256"/>
            <ac:spMk id="36" creationId="{DEF0EFD6-A3C2-4C94-A80A-BA9709D99013}"/>
          </ac:spMkLst>
        </pc:spChg>
        <pc:spChg chg="add del">
          <ac:chgData name="Sadaf Rashid" userId="c37049b0-6a7e-43cc-988b-29d5769374ef" providerId="ADAL" clId="{C9E61EAD-B855-4BDC-84E3-2C219F4D3715}" dt="2023-03-16T17:20:48.659" v="359" actId="26606"/>
          <ac:spMkLst>
            <pc:docMk/>
            <pc:sldMk cId="1520064519" sldId="256"/>
            <ac:spMk id="38" creationId="{4F2ED431-E304-4FF0-9F4E-032783C9D612}"/>
          </ac:spMkLst>
        </pc:spChg>
        <pc:spChg chg="add del">
          <ac:chgData name="Sadaf Rashid" userId="c37049b0-6a7e-43cc-988b-29d5769374ef" providerId="ADAL" clId="{C9E61EAD-B855-4BDC-84E3-2C219F4D3715}" dt="2023-03-16T17:20:49.955" v="361" actId="26606"/>
          <ac:spMkLst>
            <pc:docMk/>
            <pc:sldMk cId="1520064519" sldId="256"/>
            <ac:spMk id="40" creationId="{06DA9DF9-31F7-4056-B42E-878CC92417B8}"/>
          </ac:spMkLst>
        </pc:spChg>
        <pc:spChg chg="add del">
          <ac:chgData name="Sadaf Rashid" userId="c37049b0-6a7e-43cc-988b-29d5769374ef" providerId="ADAL" clId="{C9E61EAD-B855-4BDC-84E3-2C219F4D3715}" dt="2023-03-16T17:20:51.315" v="363" actId="26606"/>
          <ac:spMkLst>
            <pc:docMk/>
            <pc:sldMk cId="1520064519" sldId="256"/>
            <ac:spMk id="42" creationId="{A9607B8D-5A6C-4ECB-9047-3836C51C14F0}"/>
          </ac:spMkLst>
        </pc:spChg>
        <pc:spChg chg="add del">
          <ac:chgData name="Sadaf Rashid" userId="c37049b0-6a7e-43cc-988b-29d5769374ef" providerId="ADAL" clId="{C9E61EAD-B855-4BDC-84E3-2C219F4D3715}" dt="2023-03-16T17:20:51.315" v="363" actId="26606"/>
          <ac:spMkLst>
            <pc:docMk/>
            <pc:sldMk cId="1520064519" sldId="256"/>
            <ac:spMk id="43" creationId="{CA84D6C4-24A3-44DC-9607-566CF5A2227A}"/>
          </ac:spMkLst>
        </pc:spChg>
        <pc:spChg chg="add del">
          <ac:chgData name="Sadaf Rashid" userId="c37049b0-6a7e-43cc-988b-29d5769374ef" providerId="ADAL" clId="{C9E61EAD-B855-4BDC-84E3-2C219F4D3715}" dt="2023-03-16T17:20:51.315" v="363" actId="26606"/>
          <ac:spMkLst>
            <pc:docMk/>
            <pc:sldMk cId="1520064519" sldId="256"/>
            <ac:spMk id="44" creationId="{72F7300B-53A6-4A16-AA84-78597664F02E}"/>
          </ac:spMkLst>
        </pc:spChg>
        <pc:spChg chg="add del">
          <ac:chgData name="Sadaf Rashid" userId="c37049b0-6a7e-43cc-988b-29d5769374ef" providerId="ADAL" clId="{C9E61EAD-B855-4BDC-84E3-2C219F4D3715}" dt="2023-03-16T17:32:54.051" v="407" actId="26606"/>
          <ac:spMkLst>
            <pc:docMk/>
            <pc:sldMk cId="1520064519" sldId="256"/>
            <ac:spMk id="46" creationId="{06DA9DF9-31F7-4056-B42E-878CC92417B8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51" creationId="{E7F94237-0536-4DB1-8C95-39E355CED94B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53" creationId="{1A3C89F8-0D2F-47FF-B903-151248265F47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55" creationId="{C5CB530E-515E-412C-9DF1-5F8FFBD6F383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57" creationId="{712D4376-A578-4FF1-94FC-245E7A6A489F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59" creationId="{AEA7509D-F04F-40CB-A0B3-EEF16499CC9F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63" creationId="{508BEF50-7B1E-49A4-BC19-5F4F1D755E64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65" creationId="{3FBAD350-5664-4811-A208-657FB882D350}"/>
          </ac:spMkLst>
        </pc:spChg>
        <pc:spChg chg="add del">
          <ac:chgData name="Sadaf Rashid" userId="c37049b0-6a7e-43cc-988b-29d5769374ef" providerId="ADAL" clId="{C9E61EAD-B855-4BDC-84E3-2C219F4D3715}" dt="2023-03-16T17:31:09.015" v="399" actId="26606"/>
          <ac:spMkLst>
            <pc:docMk/>
            <pc:sldMk cId="1520064519" sldId="256"/>
            <ac:spMk id="67" creationId="{C39ADB8F-D187-49D7-BDCF-C1B6DC727068}"/>
          </ac:spMkLst>
        </pc:spChg>
        <pc:spChg chg="add del">
          <ac:chgData name="Sadaf Rashid" userId="c37049b0-6a7e-43cc-988b-29d5769374ef" providerId="ADAL" clId="{C9E61EAD-B855-4BDC-84E3-2C219F4D3715}" dt="2023-03-16T17:31:22.364" v="401" actId="26606"/>
          <ac:spMkLst>
            <pc:docMk/>
            <pc:sldMk cId="1520064519" sldId="256"/>
            <ac:spMk id="69" creationId="{3C54F4CE-85F0-46ED-80DA-9518C9251AD1}"/>
          </ac:spMkLst>
        </pc:spChg>
        <pc:spChg chg="add del">
          <ac:chgData name="Sadaf Rashid" userId="c37049b0-6a7e-43cc-988b-29d5769374ef" providerId="ADAL" clId="{C9E61EAD-B855-4BDC-84E3-2C219F4D3715}" dt="2023-03-16T17:31:22.364" v="401" actId="26606"/>
          <ac:spMkLst>
            <pc:docMk/>
            <pc:sldMk cId="1520064519" sldId="256"/>
            <ac:spMk id="70" creationId="{DADD1FCA-8ACB-4958-81DD-4CDD6D3E1921}"/>
          </ac:spMkLst>
        </pc:spChg>
        <pc:spChg chg="add del">
          <ac:chgData name="Sadaf Rashid" userId="c37049b0-6a7e-43cc-988b-29d5769374ef" providerId="ADAL" clId="{C9E61EAD-B855-4BDC-84E3-2C219F4D3715}" dt="2023-03-16T17:33:04.389" v="408" actId="700"/>
          <ac:spMkLst>
            <pc:docMk/>
            <pc:sldMk cId="1520064519" sldId="256"/>
            <ac:spMk id="72" creationId="{68115176-AEC9-4FF7-8DF7-318ECB832D13}"/>
          </ac:spMkLst>
        </pc:spChg>
        <pc:spChg chg="add del">
          <ac:chgData name="Sadaf Rashid" userId="c37049b0-6a7e-43cc-988b-29d5769374ef" providerId="ADAL" clId="{C9E61EAD-B855-4BDC-84E3-2C219F4D3715}" dt="2023-03-16T17:33:04.389" v="408" actId="700"/>
          <ac:spMkLst>
            <pc:docMk/>
            <pc:sldMk cId="1520064519" sldId="256"/>
            <ac:spMk id="73" creationId="{7BC5096B-3782-42A4-8A8B-866FA29BC3DA}"/>
          </ac:spMkLst>
        </pc:spChg>
        <pc:grpChg chg="mod">
          <ac:chgData name="Sadaf Rashid" userId="c37049b0-6a7e-43cc-988b-29d5769374ef" providerId="ADAL" clId="{C9E61EAD-B855-4BDC-84E3-2C219F4D3715}" dt="2023-03-16T17:33:33.247" v="421"/>
          <ac:grpSpMkLst>
            <pc:docMk/>
            <pc:sldMk cId="1520064519" sldId="256"/>
            <ac:grpSpMk id="11" creationId="{007A244C-D86B-BBCD-CDD9-178BC7853D06}"/>
          </ac:grpSpMkLst>
        </pc:grpChg>
        <pc:picChg chg="mod ord">
          <ac:chgData name="Sadaf Rashid" userId="c37049b0-6a7e-43cc-988b-29d5769374ef" providerId="ADAL" clId="{C9E61EAD-B855-4BDC-84E3-2C219F4D3715}" dt="2023-03-16T17:32:54.051" v="407" actId="26606"/>
          <ac:picMkLst>
            <pc:docMk/>
            <pc:sldMk cId="1520064519" sldId="256"/>
            <ac:picMk id="14" creationId="{DF317594-0BB7-AC82-3FF0-A1787723E68B}"/>
          </ac:picMkLst>
        </pc:picChg>
        <pc:inkChg chg="add del">
          <ac:chgData name="Sadaf Rashid" userId="c37049b0-6a7e-43cc-988b-29d5769374ef" providerId="ADAL" clId="{C9E61EAD-B855-4BDC-84E3-2C219F4D3715}" dt="2023-03-16T17:32:49.218" v="405" actId="9405"/>
          <ac:inkMkLst>
            <pc:docMk/>
            <pc:sldMk cId="1520064519" sldId="256"/>
            <ac:inkMk id="4" creationId="{9D723241-77A0-48E4-DBC0-FE58CD59B656}"/>
          </ac:inkMkLst>
        </pc:inkChg>
        <pc:inkChg chg="add del">
          <ac:chgData name="Sadaf Rashid" userId="c37049b0-6a7e-43cc-988b-29d5769374ef" providerId="ADAL" clId="{C9E61EAD-B855-4BDC-84E3-2C219F4D3715}" dt="2023-03-16T17:33:36.243" v="425" actId="9405"/>
          <ac:inkMkLst>
            <pc:docMk/>
            <pc:sldMk cId="1520064519" sldId="256"/>
            <ac:inkMk id="6" creationId="{D248DB76-2FAC-3BE3-71D1-B13982337691}"/>
          </ac:inkMkLst>
        </pc:inkChg>
        <pc:inkChg chg="add del">
          <ac:chgData name="Sadaf Rashid" userId="c37049b0-6a7e-43cc-988b-29d5769374ef" providerId="ADAL" clId="{C9E61EAD-B855-4BDC-84E3-2C219F4D3715}" dt="2023-03-16T17:33:35.816" v="424" actId="9405"/>
          <ac:inkMkLst>
            <pc:docMk/>
            <pc:sldMk cId="1520064519" sldId="256"/>
            <ac:inkMk id="7" creationId="{E92F22AB-1BB1-45CD-925D-6F5BF2233944}"/>
          </ac:inkMkLst>
        </pc:inkChg>
        <pc:inkChg chg="add del mod">
          <ac:chgData name="Sadaf Rashid" userId="c37049b0-6a7e-43cc-988b-29d5769374ef" providerId="ADAL" clId="{C9E61EAD-B855-4BDC-84E3-2C219F4D3715}" dt="2023-03-16T17:33:35.535" v="423" actId="9405"/>
          <ac:inkMkLst>
            <pc:docMk/>
            <pc:sldMk cId="1520064519" sldId="256"/>
            <ac:inkMk id="8" creationId="{AA046E38-0848-7905-CCD2-3B74CC604CBF}"/>
          </ac:inkMkLst>
        </pc:inkChg>
        <pc:inkChg chg="add del mod">
          <ac:chgData name="Sadaf Rashid" userId="c37049b0-6a7e-43cc-988b-29d5769374ef" providerId="ADAL" clId="{C9E61EAD-B855-4BDC-84E3-2C219F4D3715}" dt="2023-03-16T17:33:34.946" v="422" actId="9405"/>
          <ac:inkMkLst>
            <pc:docMk/>
            <pc:sldMk cId="1520064519" sldId="256"/>
            <ac:inkMk id="9" creationId="{BDC3C757-5BCC-2EE3-49D7-6C4CCD25458D}"/>
          </ac:inkMkLst>
        </pc:inkChg>
        <pc:inkChg chg="add del mod">
          <ac:chgData name="Sadaf Rashid" userId="c37049b0-6a7e-43cc-988b-29d5769374ef" providerId="ADAL" clId="{C9E61EAD-B855-4BDC-84E3-2C219F4D3715}" dt="2023-03-16T17:33:33.247" v="421"/>
          <ac:inkMkLst>
            <pc:docMk/>
            <pc:sldMk cId="1520064519" sldId="256"/>
            <ac:inkMk id="10" creationId="{B9E1A13B-9B5A-2319-6E01-3F4C9AAB679C}"/>
          </ac:inkMkLst>
        </pc:inkChg>
        <pc:cxnChg chg="add del">
          <ac:chgData name="Sadaf Rashid" userId="c37049b0-6a7e-43cc-988b-29d5769374ef" providerId="ADAL" clId="{C9E61EAD-B855-4BDC-84E3-2C219F4D3715}" dt="2023-03-16T17:31:09.015" v="399" actId="26606"/>
          <ac:cxnSpMkLst>
            <pc:docMk/>
            <pc:sldMk cId="1520064519" sldId="256"/>
            <ac:cxnSpMk id="61" creationId="{56020367-4FD5-4596-8E10-C5F095CD8DBF}"/>
          </ac:cxnSpMkLst>
        </pc:cxnChg>
      </pc:sldChg>
      <pc:sldChg chg="addSp delSp modSp mod">
        <pc:chgData name="Sadaf Rashid" userId="c37049b0-6a7e-43cc-988b-29d5769374ef" providerId="ADAL" clId="{C9E61EAD-B855-4BDC-84E3-2C219F4D3715}" dt="2023-03-17T23:43:51.222" v="979" actId="26606"/>
        <pc:sldMkLst>
          <pc:docMk/>
          <pc:sldMk cId="253538704" sldId="257"/>
        </pc:sldMkLst>
        <pc:spChg chg="mod">
          <ac:chgData name="Sadaf Rashid" userId="c37049b0-6a7e-43cc-988b-29d5769374ef" providerId="ADAL" clId="{C9E61EAD-B855-4BDC-84E3-2C219F4D3715}" dt="2023-03-17T23:43:51.222" v="979" actId="26606"/>
          <ac:spMkLst>
            <pc:docMk/>
            <pc:sldMk cId="253538704" sldId="257"/>
            <ac:spMk id="2" creationId="{36CAB9C7-A70C-190A-3C60-5DCF2FAFF35D}"/>
          </ac:spMkLst>
        </pc:spChg>
        <pc:spChg chg="mod">
          <ac:chgData name="Sadaf Rashid" userId="c37049b0-6a7e-43cc-988b-29d5769374ef" providerId="ADAL" clId="{C9E61EAD-B855-4BDC-84E3-2C219F4D3715}" dt="2023-03-17T23:43:51.222" v="979" actId="26606"/>
          <ac:spMkLst>
            <pc:docMk/>
            <pc:sldMk cId="253538704" sldId="257"/>
            <ac:spMk id="3" creationId="{4A02DBD4-CFE1-CB9B-5349-8C6059EEE56D}"/>
          </ac:spMkLst>
        </pc:spChg>
        <pc:spChg chg="add del">
          <ac:chgData name="Sadaf Rashid" userId="c37049b0-6a7e-43cc-988b-29d5769374ef" providerId="ADAL" clId="{C9E61EAD-B855-4BDC-84E3-2C219F4D3715}" dt="2023-03-15T22:14:59.827" v="355" actId="26606"/>
          <ac:spMkLst>
            <pc:docMk/>
            <pc:sldMk cId="253538704" sldId="257"/>
            <ac:spMk id="16" creationId="{5AA03EDC-7067-4DFF-B672-541D016AAAB8}"/>
          </ac:spMkLst>
        </pc:spChg>
        <pc:spChg chg="add del">
          <ac:chgData name="Sadaf Rashid" userId="c37049b0-6a7e-43cc-988b-29d5769374ef" providerId="ADAL" clId="{C9E61EAD-B855-4BDC-84E3-2C219F4D3715}" dt="2023-03-15T22:14:59.827" v="355" actId="26606"/>
          <ac:spMkLst>
            <pc:docMk/>
            <pc:sldMk cId="253538704" sldId="257"/>
            <ac:spMk id="18" creationId="{0EBF3E39-B0BE-496A-8604-9007470FFA3A}"/>
          </ac:spMkLst>
        </pc:spChg>
        <pc:spChg chg="add del">
          <ac:chgData name="Sadaf Rashid" userId="c37049b0-6a7e-43cc-988b-29d5769374ef" providerId="ADAL" clId="{C9E61EAD-B855-4BDC-84E3-2C219F4D3715}" dt="2023-03-15T22:14:59.811" v="354" actId="26606"/>
          <ac:spMkLst>
            <pc:docMk/>
            <pc:sldMk cId="253538704" sldId="257"/>
            <ac:spMk id="23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5T22:14:59.811" v="354" actId="26606"/>
          <ac:spMkLst>
            <pc:docMk/>
            <pc:sldMk cId="253538704" sldId="257"/>
            <ac:spMk id="25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7T23:43:51.222" v="979" actId="26606"/>
          <ac:spMkLst>
            <pc:docMk/>
            <pc:sldMk cId="253538704" sldId="257"/>
            <ac:spMk id="27" creationId="{80DF40B2-80F7-4E71-B46C-284163F3654A}"/>
          </ac:spMkLst>
        </pc:spChg>
        <pc:spChg chg="add del">
          <ac:chgData name="Sadaf Rashid" userId="c37049b0-6a7e-43cc-988b-29d5769374ef" providerId="ADAL" clId="{C9E61EAD-B855-4BDC-84E3-2C219F4D3715}" dt="2023-03-17T23:43:51.207" v="978" actId="26606"/>
          <ac:spMkLst>
            <pc:docMk/>
            <pc:sldMk cId="253538704" sldId="257"/>
            <ac:spMk id="32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7T23:43:51.207" v="978" actId="26606"/>
          <ac:spMkLst>
            <pc:docMk/>
            <pc:sldMk cId="253538704" sldId="257"/>
            <ac:spMk id="34" creationId="{D1EA859B-E555-4109-94F3-6700E046E008}"/>
          </ac:spMkLst>
        </pc:spChg>
        <pc:spChg chg="add">
          <ac:chgData name="Sadaf Rashid" userId="c37049b0-6a7e-43cc-988b-29d5769374ef" providerId="ADAL" clId="{C9E61EAD-B855-4BDC-84E3-2C219F4D3715}" dt="2023-03-17T23:43:51.222" v="979" actId="26606"/>
          <ac:spMkLst>
            <pc:docMk/>
            <pc:sldMk cId="253538704" sldId="257"/>
            <ac:spMk id="36" creationId="{22587ECF-85E9-4393-9D87-8EB6F3F6C208}"/>
          </ac:spMkLst>
        </pc:spChg>
        <pc:picChg chg="mod ord">
          <ac:chgData name="Sadaf Rashid" userId="c37049b0-6a7e-43cc-988b-29d5769374ef" providerId="ADAL" clId="{C9E61EAD-B855-4BDC-84E3-2C219F4D3715}" dt="2023-03-17T23:43:51.222" v="979" actId="26606"/>
          <ac:picMkLst>
            <pc:docMk/>
            <pc:sldMk cId="253538704" sldId="257"/>
            <ac:picMk id="4" creationId="{6102A4D8-A520-68FD-54BA-CFBF4F334DE8}"/>
          </ac:picMkLst>
        </pc:picChg>
      </pc:sldChg>
      <pc:sldChg chg="addSp delSp modSp mod ord">
        <pc:chgData name="Sadaf Rashid" userId="c37049b0-6a7e-43cc-988b-29d5769374ef" providerId="ADAL" clId="{C9E61EAD-B855-4BDC-84E3-2C219F4D3715}" dt="2023-03-21T19:58:56.207" v="1202"/>
        <pc:sldMkLst>
          <pc:docMk/>
          <pc:sldMk cId="831379111" sldId="258"/>
        </pc:sldMkLst>
        <pc:spChg chg="mod">
          <ac:chgData name="Sadaf Rashid" userId="c37049b0-6a7e-43cc-988b-29d5769374ef" providerId="ADAL" clId="{C9E61EAD-B855-4BDC-84E3-2C219F4D3715}" dt="2023-03-17T23:43:45.239" v="976" actId="26606"/>
          <ac:spMkLst>
            <pc:docMk/>
            <pc:sldMk cId="831379111" sldId="258"/>
            <ac:spMk id="2" creationId="{F3A36A40-86F5-17A0-2316-258409A50DC7}"/>
          </ac:spMkLst>
        </pc:spChg>
        <pc:spChg chg="mod ord">
          <ac:chgData name="Sadaf Rashid" userId="c37049b0-6a7e-43cc-988b-29d5769374ef" providerId="ADAL" clId="{C9E61EAD-B855-4BDC-84E3-2C219F4D3715}" dt="2023-03-17T23:43:45.239" v="976" actId="26606"/>
          <ac:spMkLst>
            <pc:docMk/>
            <pc:sldMk cId="831379111" sldId="258"/>
            <ac:spMk id="3" creationId="{7FD65034-22C8-8441-A0DF-A7FB9D96CC15}"/>
          </ac:spMkLst>
        </pc:spChg>
        <pc:spChg chg="del">
          <ac:chgData name="Sadaf Rashid" userId="c37049b0-6a7e-43cc-988b-29d5769374ef" providerId="ADAL" clId="{C9E61EAD-B855-4BDC-84E3-2C219F4D3715}" dt="2023-03-15T22:14:50.295" v="352" actId="26606"/>
          <ac:spMkLst>
            <pc:docMk/>
            <pc:sldMk cId="831379111" sldId="258"/>
            <ac:spMk id="27" creationId="{5AA03EDC-7067-4DFF-B672-541D016AAAB8}"/>
          </ac:spMkLst>
        </pc:spChg>
        <pc:spChg chg="del">
          <ac:chgData name="Sadaf Rashid" userId="c37049b0-6a7e-43cc-988b-29d5769374ef" providerId="ADAL" clId="{C9E61EAD-B855-4BDC-84E3-2C219F4D3715}" dt="2023-03-15T22:14:50.295" v="352" actId="26606"/>
          <ac:spMkLst>
            <pc:docMk/>
            <pc:sldMk cId="831379111" sldId="258"/>
            <ac:spMk id="28" creationId="{0EBF3E39-B0BE-496A-8604-9007470FFA3A}"/>
          </ac:spMkLst>
        </pc:spChg>
        <pc:spChg chg="add del">
          <ac:chgData name="Sadaf Rashid" userId="c37049b0-6a7e-43cc-988b-29d5769374ef" providerId="ADAL" clId="{C9E61EAD-B855-4BDC-84E3-2C219F4D3715}" dt="2023-03-15T22:15:03.607" v="356" actId="26606"/>
          <ac:spMkLst>
            <pc:docMk/>
            <pc:sldMk cId="831379111" sldId="258"/>
            <ac:spMk id="33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5T22:15:03.607" v="356" actId="26606"/>
          <ac:spMkLst>
            <pc:docMk/>
            <pc:sldMk cId="831379111" sldId="258"/>
            <ac:spMk id="35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6T17:22:07.555" v="365" actId="26606"/>
          <ac:spMkLst>
            <pc:docMk/>
            <pc:sldMk cId="831379111" sldId="258"/>
            <ac:spMk id="40" creationId="{80DF40B2-80F7-4E71-B46C-284163F3654A}"/>
          </ac:spMkLst>
        </pc:spChg>
        <pc:spChg chg="add del">
          <ac:chgData name="Sadaf Rashid" userId="c37049b0-6a7e-43cc-988b-29d5769374ef" providerId="ADAL" clId="{C9E61EAD-B855-4BDC-84E3-2C219F4D3715}" dt="2023-03-17T23:30:40.266" v="781" actId="26606"/>
          <ac:spMkLst>
            <pc:docMk/>
            <pc:sldMk cId="831379111" sldId="258"/>
            <ac:spMk id="45" creationId="{F13C74B1-5B17-4795-BED0-7140497B445A}"/>
          </ac:spMkLst>
        </pc:spChg>
        <pc:spChg chg="add del">
          <ac:chgData name="Sadaf Rashid" userId="c37049b0-6a7e-43cc-988b-29d5769374ef" providerId="ADAL" clId="{C9E61EAD-B855-4BDC-84E3-2C219F4D3715}" dt="2023-03-17T23:30:40.266" v="781" actId="26606"/>
          <ac:spMkLst>
            <pc:docMk/>
            <pc:sldMk cId="831379111" sldId="258"/>
            <ac:spMk id="47" creationId="{D4974D33-8DC5-464E-8C6D-BE58F0669C17}"/>
          </ac:spMkLst>
        </pc:spChg>
        <pc:spChg chg="add del">
          <ac:chgData name="Sadaf Rashid" userId="c37049b0-6a7e-43cc-988b-29d5769374ef" providerId="ADAL" clId="{C9E61EAD-B855-4BDC-84E3-2C219F4D3715}" dt="2023-03-17T23:30:29.991" v="774" actId="26606"/>
          <ac:spMkLst>
            <pc:docMk/>
            <pc:sldMk cId="831379111" sldId="258"/>
            <ac:spMk id="49" creationId="{D009D6D5-DAC2-4A8B-A17A-E206B9012D09}"/>
          </ac:spMkLst>
        </pc:spChg>
        <pc:spChg chg="add del">
          <ac:chgData name="Sadaf Rashid" userId="c37049b0-6a7e-43cc-988b-29d5769374ef" providerId="ADAL" clId="{C9E61EAD-B855-4BDC-84E3-2C219F4D3715}" dt="2023-03-17T23:30:32.321" v="776" actId="26606"/>
          <ac:spMkLst>
            <pc:docMk/>
            <pc:sldMk cId="831379111" sldId="258"/>
            <ac:spMk id="51" creationId="{79BB35BC-D5C2-4C8B-A22A-A71E6191913B}"/>
          </ac:spMkLst>
        </pc:spChg>
        <pc:spChg chg="add del">
          <ac:chgData name="Sadaf Rashid" userId="c37049b0-6a7e-43cc-988b-29d5769374ef" providerId="ADAL" clId="{C9E61EAD-B855-4BDC-84E3-2C219F4D3715}" dt="2023-03-16T17:26:40.285" v="385" actId="26606"/>
          <ac:spMkLst>
            <pc:docMk/>
            <pc:sldMk cId="831379111" sldId="258"/>
            <ac:spMk id="52" creationId="{F13C74B1-5B17-4795-BED0-7140497B445A}"/>
          </ac:spMkLst>
        </pc:spChg>
        <pc:spChg chg="add del">
          <ac:chgData name="Sadaf Rashid" userId="c37049b0-6a7e-43cc-988b-29d5769374ef" providerId="ADAL" clId="{C9E61EAD-B855-4BDC-84E3-2C219F4D3715}" dt="2023-03-17T23:30:35.377" v="778" actId="26606"/>
          <ac:spMkLst>
            <pc:docMk/>
            <pc:sldMk cId="831379111" sldId="258"/>
            <ac:spMk id="53" creationId="{4E2ED6F9-63C3-4A8D-9BB4-1EA62533B672}"/>
          </ac:spMkLst>
        </pc:spChg>
        <pc:spChg chg="add del">
          <ac:chgData name="Sadaf Rashid" userId="c37049b0-6a7e-43cc-988b-29d5769374ef" providerId="ADAL" clId="{C9E61EAD-B855-4BDC-84E3-2C219F4D3715}" dt="2023-03-16T17:26:40.285" v="385" actId="26606"/>
          <ac:spMkLst>
            <pc:docMk/>
            <pc:sldMk cId="831379111" sldId="258"/>
            <ac:spMk id="54" creationId="{D4974D33-8DC5-464E-8C6D-BE58F0669C17}"/>
          </ac:spMkLst>
        </pc:spChg>
        <pc:spChg chg="add del">
          <ac:chgData name="Sadaf Rashid" userId="c37049b0-6a7e-43cc-988b-29d5769374ef" providerId="ADAL" clId="{C9E61EAD-B855-4BDC-84E3-2C219F4D3715}" dt="2023-03-17T23:30:35.377" v="778" actId="26606"/>
          <ac:spMkLst>
            <pc:docMk/>
            <pc:sldMk cId="831379111" sldId="258"/>
            <ac:spMk id="55" creationId="{6D72081E-AD41-4FBB-B02B-698A68DBCA5E}"/>
          </ac:spMkLst>
        </pc:spChg>
        <pc:spChg chg="add del">
          <ac:chgData name="Sadaf Rashid" userId="c37049b0-6a7e-43cc-988b-29d5769374ef" providerId="ADAL" clId="{C9E61EAD-B855-4BDC-84E3-2C219F4D3715}" dt="2023-03-16T17:26:43.550" v="387" actId="26606"/>
          <ac:spMkLst>
            <pc:docMk/>
            <pc:sldMk cId="831379111" sldId="258"/>
            <ac:spMk id="56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6T17:26:43.550" v="387" actId="26606"/>
          <ac:spMkLst>
            <pc:docMk/>
            <pc:sldMk cId="831379111" sldId="258"/>
            <ac:spMk id="57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7T23:30:35.377" v="778" actId="26606"/>
          <ac:spMkLst>
            <pc:docMk/>
            <pc:sldMk cId="831379111" sldId="258"/>
            <ac:spMk id="58" creationId="{1F82758F-B2B3-4F0A-BB90-4BFFEDD166D6}"/>
          </ac:spMkLst>
        </pc:spChg>
        <pc:spChg chg="add del">
          <ac:chgData name="Sadaf Rashid" userId="c37049b0-6a7e-43cc-988b-29d5769374ef" providerId="ADAL" clId="{C9E61EAD-B855-4BDC-84E3-2C219F4D3715}" dt="2023-03-16T17:30:03.835" v="397" actId="26606"/>
          <ac:spMkLst>
            <pc:docMk/>
            <pc:sldMk cId="831379111" sldId="258"/>
            <ac:spMk id="59" creationId="{F13C74B1-5B17-4795-BED0-7140497B445A}"/>
          </ac:spMkLst>
        </pc:spChg>
        <pc:spChg chg="add del">
          <ac:chgData name="Sadaf Rashid" userId="c37049b0-6a7e-43cc-988b-29d5769374ef" providerId="ADAL" clId="{C9E61EAD-B855-4BDC-84E3-2C219F4D3715}" dt="2023-03-16T17:30:03.835" v="397" actId="26606"/>
          <ac:spMkLst>
            <pc:docMk/>
            <pc:sldMk cId="831379111" sldId="258"/>
            <ac:spMk id="60" creationId="{D4974D33-8DC5-464E-8C6D-BE58F0669C17}"/>
          </ac:spMkLst>
        </pc:spChg>
        <pc:spChg chg="add del">
          <ac:chgData name="Sadaf Rashid" userId="c37049b0-6a7e-43cc-988b-29d5769374ef" providerId="ADAL" clId="{C9E61EAD-B855-4BDC-84E3-2C219F4D3715}" dt="2023-03-17T23:30:35.377" v="778" actId="26606"/>
          <ac:spMkLst>
            <pc:docMk/>
            <pc:sldMk cId="831379111" sldId="258"/>
            <ac:spMk id="61" creationId="{716248AD-805F-41BF-9B57-FC53E5B32F98}"/>
          </ac:spMkLst>
        </pc:spChg>
        <pc:spChg chg="add del">
          <ac:chgData name="Sadaf Rashid" userId="c37049b0-6a7e-43cc-988b-29d5769374ef" providerId="ADAL" clId="{C9E61EAD-B855-4BDC-84E3-2C219F4D3715}" dt="2023-03-17T23:30:40.251" v="780" actId="26606"/>
          <ac:spMkLst>
            <pc:docMk/>
            <pc:sldMk cId="831379111" sldId="258"/>
            <ac:spMk id="63" creationId="{D009D6D5-DAC2-4A8B-A17A-E206B9012D09}"/>
          </ac:spMkLst>
        </pc:spChg>
        <pc:spChg chg="add del">
          <ac:chgData name="Sadaf Rashid" userId="c37049b0-6a7e-43cc-988b-29d5769374ef" providerId="ADAL" clId="{C9E61EAD-B855-4BDC-84E3-2C219F4D3715}" dt="2023-03-17T23:43:45.239" v="976" actId="26606"/>
          <ac:spMkLst>
            <pc:docMk/>
            <pc:sldMk cId="831379111" sldId="258"/>
            <ac:spMk id="65" creationId="{D1D34770-47A8-402C-AF23-2B653F2D88C1}"/>
          </ac:spMkLst>
        </pc:spChg>
        <pc:spChg chg="add">
          <ac:chgData name="Sadaf Rashid" userId="c37049b0-6a7e-43cc-988b-29d5769374ef" providerId="ADAL" clId="{C9E61EAD-B855-4BDC-84E3-2C219F4D3715}" dt="2023-03-17T23:43:45.239" v="976" actId="26606"/>
          <ac:spMkLst>
            <pc:docMk/>
            <pc:sldMk cId="831379111" sldId="258"/>
            <ac:spMk id="70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17T23:43:45.239" v="976" actId="26606"/>
          <ac:spMkLst>
            <pc:docMk/>
            <pc:sldMk cId="831379111" sldId="258"/>
            <ac:spMk id="72" creationId="{D1EA859B-E555-4109-94F3-6700E046E008}"/>
          </ac:spMkLst>
        </pc:spChg>
        <pc:picChg chg="mod ord">
          <ac:chgData name="Sadaf Rashid" userId="c37049b0-6a7e-43cc-988b-29d5769374ef" providerId="ADAL" clId="{C9E61EAD-B855-4BDC-84E3-2C219F4D3715}" dt="2023-03-17T23:43:45.239" v="976" actId="26606"/>
          <ac:picMkLst>
            <pc:docMk/>
            <pc:sldMk cId="831379111" sldId="258"/>
            <ac:picMk id="4" creationId="{056142AA-0433-85F1-AF44-02F11C297077}"/>
          </ac:picMkLst>
        </pc:picChg>
      </pc:sldChg>
      <pc:sldChg chg="addSp delSp modSp new mod ord setBg">
        <pc:chgData name="Sadaf Rashid" userId="c37049b0-6a7e-43cc-988b-29d5769374ef" providerId="ADAL" clId="{C9E61EAD-B855-4BDC-84E3-2C219F4D3715}" dt="2023-03-17T23:43:41.896" v="975" actId="26606"/>
        <pc:sldMkLst>
          <pc:docMk/>
          <pc:sldMk cId="3438359690" sldId="259"/>
        </pc:sldMkLst>
        <pc:spChg chg="mod">
          <ac:chgData name="Sadaf Rashid" userId="c37049b0-6a7e-43cc-988b-29d5769374ef" providerId="ADAL" clId="{C9E61EAD-B855-4BDC-84E3-2C219F4D3715}" dt="2023-03-17T23:43:41.896" v="975" actId="26606"/>
          <ac:spMkLst>
            <pc:docMk/>
            <pc:sldMk cId="3438359690" sldId="259"/>
            <ac:spMk id="2" creationId="{38E6944C-3BE0-74E3-6B29-F251FAFA11BD}"/>
          </ac:spMkLst>
        </pc:spChg>
        <pc:spChg chg="mod">
          <ac:chgData name="Sadaf Rashid" userId="c37049b0-6a7e-43cc-988b-29d5769374ef" providerId="ADAL" clId="{C9E61EAD-B855-4BDC-84E3-2C219F4D3715}" dt="2023-03-17T23:43:41.896" v="975" actId="26606"/>
          <ac:spMkLst>
            <pc:docMk/>
            <pc:sldMk cId="3438359690" sldId="259"/>
            <ac:spMk id="3" creationId="{4D752370-0394-C840-0460-5570C5A21E91}"/>
          </ac:spMkLst>
        </pc:spChg>
        <pc:spChg chg="add del">
          <ac:chgData name="Sadaf Rashid" userId="c37049b0-6a7e-43cc-988b-29d5769374ef" providerId="ADAL" clId="{C9E61EAD-B855-4BDC-84E3-2C219F4D3715}" dt="2023-03-15T22:14:44.104" v="351" actId="26606"/>
          <ac:spMkLst>
            <pc:docMk/>
            <pc:sldMk cId="3438359690" sldId="259"/>
            <ac:spMk id="9" creationId="{F13C74B1-5B17-4795-BED0-7140497B445A}"/>
          </ac:spMkLst>
        </pc:spChg>
        <pc:spChg chg="add del">
          <ac:chgData name="Sadaf Rashid" userId="c37049b0-6a7e-43cc-988b-29d5769374ef" providerId="ADAL" clId="{C9E61EAD-B855-4BDC-84E3-2C219F4D3715}" dt="2023-03-15T22:14:44.104" v="351" actId="26606"/>
          <ac:spMkLst>
            <pc:docMk/>
            <pc:sldMk cId="3438359690" sldId="259"/>
            <ac:spMk id="11" creationId="{D4974D33-8DC5-464E-8C6D-BE58F0669C17}"/>
          </ac:spMkLst>
        </pc:spChg>
        <pc:spChg chg="add del">
          <ac:chgData name="Sadaf Rashid" userId="c37049b0-6a7e-43cc-988b-29d5769374ef" providerId="ADAL" clId="{C9E61EAD-B855-4BDC-84E3-2C219F4D3715}" dt="2023-03-15T22:15:08.013" v="357" actId="26606"/>
          <ac:spMkLst>
            <pc:docMk/>
            <pc:sldMk cId="3438359690" sldId="259"/>
            <ac:spMk id="16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5T22:15:08.013" v="357" actId="26606"/>
          <ac:spMkLst>
            <pc:docMk/>
            <pc:sldMk cId="3438359690" sldId="259"/>
            <ac:spMk id="18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7T23:43:41.896" v="975" actId="26606"/>
          <ac:spMkLst>
            <pc:docMk/>
            <pc:sldMk cId="3438359690" sldId="259"/>
            <ac:spMk id="23" creationId="{80DF40B2-80F7-4E71-B46C-284163F3654A}"/>
          </ac:spMkLst>
        </pc:spChg>
        <pc:spChg chg="add">
          <ac:chgData name="Sadaf Rashid" userId="c37049b0-6a7e-43cc-988b-29d5769374ef" providerId="ADAL" clId="{C9E61EAD-B855-4BDC-84E3-2C219F4D3715}" dt="2023-03-17T23:43:41.896" v="975" actId="26606"/>
          <ac:spMkLst>
            <pc:docMk/>
            <pc:sldMk cId="3438359690" sldId="259"/>
            <ac:spMk id="28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17T23:43:41.896" v="975" actId="26606"/>
          <ac:spMkLst>
            <pc:docMk/>
            <pc:sldMk cId="3438359690" sldId="259"/>
            <ac:spMk id="30" creationId="{D1EA859B-E555-4109-94F3-6700E046E008}"/>
          </ac:spMkLst>
        </pc:spChg>
        <pc:picChg chg="add mod ord">
          <ac:chgData name="Sadaf Rashid" userId="c37049b0-6a7e-43cc-988b-29d5769374ef" providerId="ADAL" clId="{C9E61EAD-B855-4BDC-84E3-2C219F4D3715}" dt="2023-03-17T23:43:41.896" v="975" actId="26606"/>
          <ac:picMkLst>
            <pc:docMk/>
            <pc:sldMk cId="3438359690" sldId="259"/>
            <ac:picMk id="4" creationId="{FCB202E1-C433-85B5-1201-27DFE05B61AC}"/>
          </ac:picMkLst>
        </pc:picChg>
      </pc:sldChg>
      <pc:sldChg chg="addSp delSp modSp new mod ord setBg">
        <pc:chgData name="Sadaf Rashid" userId="c37049b0-6a7e-43cc-988b-29d5769374ef" providerId="ADAL" clId="{C9E61EAD-B855-4BDC-84E3-2C219F4D3715}" dt="2023-03-17T23:43:36.704" v="974" actId="26606"/>
        <pc:sldMkLst>
          <pc:docMk/>
          <pc:sldMk cId="502283976" sldId="260"/>
        </pc:sldMkLst>
        <pc:spChg chg="mod">
          <ac:chgData name="Sadaf Rashid" userId="c37049b0-6a7e-43cc-988b-29d5769374ef" providerId="ADAL" clId="{C9E61EAD-B855-4BDC-84E3-2C219F4D3715}" dt="2023-03-17T23:43:36.704" v="974" actId="26606"/>
          <ac:spMkLst>
            <pc:docMk/>
            <pc:sldMk cId="502283976" sldId="260"/>
            <ac:spMk id="2" creationId="{5F5F45D5-B54D-7433-2AC0-03488A8CBE34}"/>
          </ac:spMkLst>
        </pc:spChg>
        <pc:spChg chg="mod">
          <ac:chgData name="Sadaf Rashid" userId="c37049b0-6a7e-43cc-988b-29d5769374ef" providerId="ADAL" clId="{C9E61EAD-B855-4BDC-84E3-2C219F4D3715}" dt="2023-03-17T23:43:36.704" v="974" actId="26606"/>
          <ac:spMkLst>
            <pc:docMk/>
            <pc:sldMk cId="502283976" sldId="260"/>
            <ac:spMk id="3" creationId="{9519FBAD-6253-2287-1B58-8299DF20C824}"/>
          </ac:spMkLst>
        </pc:spChg>
        <pc:spChg chg="add del">
          <ac:chgData name="Sadaf Rashid" userId="c37049b0-6a7e-43cc-988b-29d5769374ef" providerId="ADAL" clId="{C9E61EAD-B855-4BDC-84E3-2C219F4D3715}" dt="2023-03-17T23:28:30.734" v="754" actId="26606"/>
          <ac:spMkLst>
            <pc:docMk/>
            <pc:sldMk cId="502283976" sldId="260"/>
            <ac:spMk id="9" creationId="{8FC9BE17-9A7B-462D-AE50-3D8777387304}"/>
          </ac:spMkLst>
        </pc:spChg>
        <pc:spChg chg="add del">
          <ac:chgData name="Sadaf Rashid" userId="c37049b0-6a7e-43cc-988b-29d5769374ef" providerId="ADAL" clId="{C9E61EAD-B855-4BDC-84E3-2C219F4D3715}" dt="2023-03-17T23:28:30.734" v="754" actId="26606"/>
          <ac:spMkLst>
            <pc:docMk/>
            <pc:sldMk cId="502283976" sldId="260"/>
            <ac:spMk id="11" creationId="{3EBE8569-6AEC-4B8C-8D53-2DE337CDBA65}"/>
          </ac:spMkLst>
        </pc:spChg>
        <pc:spChg chg="add del">
          <ac:chgData name="Sadaf Rashid" userId="c37049b0-6a7e-43cc-988b-29d5769374ef" providerId="ADAL" clId="{C9E61EAD-B855-4BDC-84E3-2C219F4D3715}" dt="2023-03-17T23:28:30.734" v="754" actId="26606"/>
          <ac:spMkLst>
            <pc:docMk/>
            <pc:sldMk cId="502283976" sldId="260"/>
            <ac:spMk id="13" creationId="{55D4142C-5077-457F-A6AD-3FECFDB39685}"/>
          </ac:spMkLst>
        </pc:spChg>
        <pc:spChg chg="add del">
          <ac:chgData name="Sadaf Rashid" userId="c37049b0-6a7e-43cc-988b-29d5769374ef" providerId="ADAL" clId="{C9E61EAD-B855-4BDC-84E3-2C219F4D3715}" dt="2023-03-17T23:28:30.734" v="754" actId="26606"/>
          <ac:spMkLst>
            <pc:docMk/>
            <pc:sldMk cId="502283976" sldId="260"/>
            <ac:spMk id="15" creationId="{7A5F0580-5EE9-419F-96EE-B6529EF6E7D0}"/>
          </ac:spMkLst>
        </pc:spChg>
        <pc:spChg chg="add del">
          <ac:chgData name="Sadaf Rashid" userId="c37049b0-6a7e-43cc-988b-29d5769374ef" providerId="ADAL" clId="{C9E61EAD-B855-4BDC-84E3-2C219F4D3715}" dt="2023-03-17T23:28:33.874" v="756" actId="26606"/>
          <ac:spMkLst>
            <pc:docMk/>
            <pc:sldMk cId="502283976" sldId="260"/>
            <ac:spMk id="17" creationId="{C13237C8-E62C-4F0D-A318-BD6FB6C2D138}"/>
          </ac:spMkLst>
        </pc:spChg>
        <pc:spChg chg="add del">
          <ac:chgData name="Sadaf Rashid" userId="c37049b0-6a7e-43cc-988b-29d5769374ef" providerId="ADAL" clId="{C9E61EAD-B855-4BDC-84E3-2C219F4D3715}" dt="2023-03-17T23:28:33.874" v="756" actId="26606"/>
          <ac:spMkLst>
            <pc:docMk/>
            <pc:sldMk cId="502283976" sldId="260"/>
            <ac:spMk id="18" creationId="{201CC55D-ED54-4C5C-95E6-10947BD1103B}"/>
          </ac:spMkLst>
        </pc:spChg>
        <pc:spChg chg="add del">
          <ac:chgData name="Sadaf Rashid" userId="c37049b0-6a7e-43cc-988b-29d5769374ef" providerId="ADAL" clId="{C9E61EAD-B855-4BDC-84E3-2C219F4D3715}" dt="2023-03-17T23:28:33.874" v="756" actId="26606"/>
          <ac:spMkLst>
            <pc:docMk/>
            <pc:sldMk cId="502283976" sldId="260"/>
            <ac:spMk id="19" creationId="{19C9EAEA-39D0-4B0E-A0EB-51E7B26740B1}"/>
          </ac:spMkLst>
        </pc:spChg>
        <pc:spChg chg="add del">
          <ac:chgData name="Sadaf Rashid" userId="c37049b0-6a7e-43cc-988b-29d5769374ef" providerId="ADAL" clId="{C9E61EAD-B855-4BDC-84E3-2C219F4D3715}" dt="2023-03-17T23:28:33.874" v="756" actId="26606"/>
          <ac:spMkLst>
            <pc:docMk/>
            <pc:sldMk cId="502283976" sldId="260"/>
            <ac:spMk id="22" creationId="{3873B707-463F-40B0-8227-E8CC6C67EB25}"/>
          </ac:spMkLst>
        </pc:spChg>
        <pc:spChg chg="add del">
          <ac:chgData name="Sadaf Rashid" userId="c37049b0-6a7e-43cc-988b-29d5769374ef" providerId="ADAL" clId="{C9E61EAD-B855-4BDC-84E3-2C219F4D3715}" dt="2023-03-17T23:28:38.107" v="758" actId="26606"/>
          <ac:spMkLst>
            <pc:docMk/>
            <pc:sldMk cId="502283976" sldId="260"/>
            <ac:spMk id="24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7T23:28:38.107" v="758" actId="26606"/>
          <ac:spMkLst>
            <pc:docMk/>
            <pc:sldMk cId="502283976" sldId="260"/>
            <ac:spMk id="25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7T23:43:36.704" v="974" actId="26606"/>
          <ac:spMkLst>
            <pc:docMk/>
            <pc:sldMk cId="502283976" sldId="260"/>
            <ac:spMk id="27" creationId="{80DF40B2-80F7-4E71-B46C-284163F3654A}"/>
          </ac:spMkLst>
        </pc:spChg>
        <pc:spChg chg="add">
          <ac:chgData name="Sadaf Rashid" userId="c37049b0-6a7e-43cc-988b-29d5769374ef" providerId="ADAL" clId="{C9E61EAD-B855-4BDC-84E3-2C219F4D3715}" dt="2023-03-17T23:43:36.704" v="974" actId="26606"/>
          <ac:spMkLst>
            <pc:docMk/>
            <pc:sldMk cId="502283976" sldId="260"/>
            <ac:spMk id="32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17T23:43:36.704" v="974" actId="26606"/>
          <ac:spMkLst>
            <pc:docMk/>
            <pc:sldMk cId="502283976" sldId="260"/>
            <ac:spMk id="34" creationId="{D1EA859B-E555-4109-94F3-6700E046E008}"/>
          </ac:spMkLst>
        </pc:spChg>
        <pc:grpChg chg="add del">
          <ac:chgData name="Sadaf Rashid" userId="c37049b0-6a7e-43cc-988b-29d5769374ef" providerId="ADAL" clId="{C9E61EAD-B855-4BDC-84E3-2C219F4D3715}" dt="2023-03-17T23:28:33.874" v="756" actId="26606"/>
          <ac:grpSpMkLst>
            <pc:docMk/>
            <pc:sldMk cId="502283976" sldId="260"/>
            <ac:grpSpMk id="20" creationId="{1DE889C7-FAD6-4397-98E2-05D503484459}"/>
          </ac:grpSpMkLst>
        </pc:grpChg>
        <pc:picChg chg="add mod ord">
          <ac:chgData name="Sadaf Rashid" userId="c37049b0-6a7e-43cc-988b-29d5769374ef" providerId="ADAL" clId="{C9E61EAD-B855-4BDC-84E3-2C219F4D3715}" dt="2023-03-17T23:43:36.704" v="974" actId="26606"/>
          <ac:picMkLst>
            <pc:docMk/>
            <pc:sldMk cId="502283976" sldId="260"/>
            <ac:picMk id="4" creationId="{65F58B18-1E68-502B-F0D5-5D3D5F1E6FC4}"/>
          </ac:picMkLst>
        </pc:picChg>
      </pc:sldChg>
      <pc:sldChg chg="addSp modSp new mod setBg">
        <pc:chgData name="Sadaf Rashid" userId="c37049b0-6a7e-43cc-988b-29d5769374ef" providerId="ADAL" clId="{C9E61EAD-B855-4BDC-84E3-2C219F4D3715}" dt="2023-03-17T23:43:20.050" v="973" actId="26606"/>
        <pc:sldMkLst>
          <pc:docMk/>
          <pc:sldMk cId="1111230320" sldId="261"/>
        </pc:sldMkLst>
        <pc:spChg chg="mod">
          <ac:chgData name="Sadaf Rashid" userId="c37049b0-6a7e-43cc-988b-29d5769374ef" providerId="ADAL" clId="{C9E61EAD-B855-4BDC-84E3-2C219F4D3715}" dt="2023-03-17T23:43:20.050" v="973" actId="26606"/>
          <ac:spMkLst>
            <pc:docMk/>
            <pc:sldMk cId="1111230320" sldId="261"/>
            <ac:spMk id="2" creationId="{6551F796-A583-D0B4-880C-AFB3A4C8EEA9}"/>
          </ac:spMkLst>
        </pc:spChg>
        <pc:spChg chg="mod">
          <ac:chgData name="Sadaf Rashid" userId="c37049b0-6a7e-43cc-988b-29d5769374ef" providerId="ADAL" clId="{C9E61EAD-B855-4BDC-84E3-2C219F4D3715}" dt="2023-03-17T23:43:20.050" v="973" actId="26606"/>
          <ac:spMkLst>
            <pc:docMk/>
            <pc:sldMk cId="1111230320" sldId="261"/>
            <ac:spMk id="3" creationId="{7AB33F1E-CEF7-F189-A086-DD31567C4DCA}"/>
          </ac:spMkLst>
        </pc:spChg>
        <pc:spChg chg="add">
          <ac:chgData name="Sadaf Rashid" userId="c37049b0-6a7e-43cc-988b-29d5769374ef" providerId="ADAL" clId="{C9E61EAD-B855-4BDC-84E3-2C219F4D3715}" dt="2023-03-17T23:43:20.050" v="973" actId="26606"/>
          <ac:spMkLst>
            <pc:docMk/>
            <pc:sldMk cId="1111230320" sldId="261"/>
            <ac:spMk id="9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17T23:43:20.050" v="973" actId="26606"/>
          <ac:spMkLst>
            <pc:docMk/>
            <pc:sldMk cId="1111230320" sldId="261"/>
            <ac:spMk id="11" creationId="{D1EA859B-E555-4109-94F3-6700E046E008}"/>
          </ac:spMkLst>
        </pc:spChg>
        <pc:picChg chg="add mod ord">
          <ac:chgData name="Sadaf Rashid" userId="c37049b0-6a7e-43cc-988b-29d5769374ef" providerId="ADAL" clId="{C9E61EAD-B855-4BDC-84E3-2C219F4D3715}" dt="2023-03-17T23:43:20.050" v="973" actId="26606"/>
          <ac:picMkLst>
            <pc:docMk/>
            <pc:sldMk cId="1111230320" sldId="261"/>
            <ac:picMk id="4" creationId="{D1891CAA-CABE-1031-7340-EB71CF114759}"/>
          </ac:picMkLst>
        </pc:picChg>
      </pc:sldChg>
      <pc:sldChg chg="addSp delSp modSp new mod ord setBg">
        <pc:chgData name="Sadaf Rashid" userId="c37049b0-6a7e-43cc-988b-29d5769374ef" providerId="ADAL" clId="{C9E61EAD-B855-4BDC-84E3-2C219F4D3715}" dt="2023-03-21T20:19:06.830" v="1444" actId="26606"/>
        <pc:sldMkLst>
          <pc:docMk/>
          <pc:sldMk cId="992707321" sldId="262"/>
        </pc:sldMkLst>
        <pc:spChg chg="mod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2" creationId="{92D40F00-A617-18EB-81D5-04F73228357C}"/>
          </ac:spMkLst>
        </pc:spChg>
        <pc:spChg chg="mod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3" creationId="{50F7A65C-4A71-54E7-7B02-4190EA6F9B14}"/>
          </ac:spMkLst>
        </pc:spChg>
        <pc:spChg chg="add del mod">
          <ac:chgData name="Sadaf Rashid" userId="c37049b0-6a7e-43cc-988b-29d5769374ef" providerId="ADAL" clId="{C9E61EAD-B855-4BDC-84E3-2C219F4D3715}" dt="2023-03-21T20:11:48.671" v="1440" actId="22"/>
          <ac:spMkLst>
            <pc:docMk/>
            <pc:sldMk cId="992707321" sldId="262"/>
            <ac:spMk id="6" creationId="{C2A1156C-67F5-086C-5F80-C74F8C692A35}"/>
          </ac:spMkLst>
        </pc:spChg>
        <pc:spChg chg="add del">
          <ac:chgData name="Sadaf Rashid" userId="c37049b0-6a7e-43cc-988b-29d5769374ef" providerId="ADAL" clId="{C9E61EAD-B855-4BDC-84E3-2C219F4D3715}" dt="2023-03-17T23:54:48.594" v="1197" actId="26606"/>
          <ac:spMkLst>
            <pc:docMk/>
            <pc:sldMk cId="992707321" sldId="262"/>
            <ac:spMk id="9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17T23:54:48.594" v="1197" actId="26606"/>
          <ac:spMkLst>
            <pc:docMk/>
            <pc:sldMk cId="992707321" sldId="262"/>
            <ac:spMk id="11" creationId="{D1EA859B-E555-4109-94F3-6700E046E008}"/>
          </ac:spMkLst>
        </pc:spChg>
        <pc:spChg chg="add del">
          <ac:chgData name="Sadaf Rashid" userId="c37049b0-6a7e-43cc-988b-29d5769374ef" providerId="ADAL" clId="{C9E61EAD-B855-4BDC-84E3-2C219F4D3715}" dt="2023-03-17T23:54:53.139" v="1199" actId="26606"/>
          <ac:spMkLst>
            <pc:docMk/>
            <pc:sldMk cId="992707321" sldId="262"/>
            <ac:spMk id="13" creationId="{F13C74B1-5B17-4795-BED0-7140497B445A}"/>
          </ac:spMkLst>
        </pc:spChg>
        <pc:spChg chg="add del">
          <ac:chgData name="Sadaf Rashid" userId="c37049b0-6a7e-43cc-988b-29d5769374ef" providerId="ADAL" clId="{C9E61EAD-B855-4BDC-84E3-2C219F4D3715}" dt="2023-03-17T23:54:53.139" v="1199" actId="26606"/>
          <ac:spMkLst>
            <pc:docMk/>
            <pc:sldMk cId="992707321" sldId="262"/>
            <ac:spMk id="14" creationId="{D4974D33-8DC5-464E-8C6D-BE58F0669C17}"/>
          </ac:spMkLst>
        </pc:spChg>
        <pc:spChg chg="add del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16" creationId="{04812C46-200A-4DEB-A05E-3ED6C68C2387}"/>
          </ac:spMkLst>
        </pc:spChg>
        <pc:spChg chg="add del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17" creationId="{D1EA859B-E555-4109-94F3-6700E046E008}"/>
          </ac:spMkLst>
        </pc:spChg>
        <pc:spChg chg="add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22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21T20:19:06.830" v="1444" actId="26606"/>
          <ac:spMkLst>
            <pc:docMk/>
            <pc:sldMk cId="992707321" sldId="262"/>
            <ac:spMk id="24" creationId="{D1EA859B-E555-4109-94F3-6700E046E008}"/>
          </ac:spMkLst>
        </pc:spChg>
        <pc:picChg chg="add del mod ord">
          <ac:chgData name="Sadaf Rashid" userId="c37049b0-6a7e-43cc-988b-29d5769374ef" providerId="ADAL" clId="{C9E61EAD-B855-4BDC-84E3-2C219F4D3715}" dt="2023-03-21T20:08:48.316" v="1433" actId="21"/>
          <ac:picMkLst>
            <pc:docMk/>
            <pc:sldMk cId="992707321" sldId="262"/>
            <ac:picMk id="4" creationId="{18053151-52F2-BDEF-CFE6-DA5F3CEE753B}"/>
          </ac:picMkLst>
        </pc:picChg>
        <pc:picChg chg="add mod ord">
          <ac:chgData name="Sadaf Rashid" userId="c37049b0-6a7e-43cc-988b-29d5769374ef" providerId="ADAL" clId="{C9E61EAD-B855-4BDC-84E3-2C219F4D3715}" dt="2023-03-21T20:19:06.830" v="1444" actId="26606"/>
          <ac:picMkLst>
            <pc:docMk/>
            <pc:sldMk cId="992707321" sldId="262"/>
            <ac:picMk id="7" creationId="{E320E2AC-090E-9402-3830-1C860F4791FC}"/>
          </ac:picMkLst>
        </pc:picChg>
      </pc:sldChg>
      <pc:sldChg chg="addSp modSp new mod setBg">
        <pc:chgData name="Sadaf Rashid" userId="c37049b0-6a7e-43cc-988b-29d5769374ef" providerId="ADAL" clId="{C9E61EAD-B855-4BDC-84E3-2C219F4D3715}" dt="2023-03-21T20:08:13.750" v="1431" actId="26606"/>
        <pc:sldMkLst>
          <pc:docMk/>
          <pc:sldMk cId="886276338" sldId="263"/>
        </pc:sldMkLst>
        <pc:spChg chg="mod">
          <ac:chgData name="Sadaf Rashid" userId="c37049b0-6a7e-43cc-988b-29d5769374ef" providerId="ADAL" clId="{C9E61EAD-B855-4BDC-84E3-2C219F4D3715}" dt="2023-03-21T20:08:13.750" v="1431" actId="26606"/>
          <ac:spMkLst>
            <pc:docMk/>
            <pc:sldMk cId="886276338" sldId="263"/>
            <ac:spMk id="2" creationId="{2D7F1FDB-AE73-ACD6-F073-862BD4EFB85A}"/>
          </ac:spMkLst>
        </pc:spChg>
        <pc:spChg chg="mod">
          <ac:chgData name="Sadaf Rashid" userId="c37049b0-6a7e-43cc-988b-29d5769374ef" providerId="ADAL" clId="{C9E61EAD-B855-4BDC-84E3-2C219F4D3715}" dt="2023-03-21T20:08:13.750" v="1431" actId="26606"/>
          <ac:spMkLst>
            <pc:docMk/>
            <pc:sldMk cId="886276338" sldId="263"/>
            <ac:spMk id="3" creationId="{216FD299-86ED-EF21-7F22-A3B92D4588B9}"/>
          </ac:spMkLst>
        </pc:spChg>
        <pc:spChg chg="add">
          <ac:chgData name="Sadaf Rashid" userId="c37049b0-6a7e-43cc-988b-29d5769374ef" providerId="ADAL" clId="{C9E61EAD-B855-4BDC-84E3-2C219F4D3715}" dt="2023-03-21T20:08:13.750" v="1431" actId="26606"/>
          <ac:spMkLst>
            <pc:docMk/>
            <pc:sldMk cId="886276338" sldId="263"/>
            <ac:spMk id="9" creationId="{04812C46-200A-4DEB-A05E-3ED6C68C2387}"/>
          </ac:spMkLst>
        </pc:spChg>
        <pc:spChg chg="add">
          <ac:chgData name="Sadaf Rashid" userId="c37049b0-6a7e-43cc-988b-29d5769374ef" providerId="ADAL" clId="{C9E61EAD-B855-4BDC-84E3-2C219F4D3715}" dt="2023-03-21T20:08:13.750" v="1431" actId="26606"/>
          <ac:spMkLst>
            <pc:docMk/>
            <pc:sldMk cId="886276338" sldId="263"/>
            <ac:spMk id="11" creationId="{D1EA859B-E555-4109-94F3-6700E046E008}"/>
          </ac:spMkLst>
        </pc:spChg>
        <pc:picChg chg="add mod ord">
          <ac:chgData name="Sadaf Rashid" userId="c37049b0-6a7e-43cc-988b-29d5769374ef" providerId="ADAL" clId="{C9E61EAD-B855-4BDC-84E3-2C219F4D3715}" dt="2023-03-21T20:08:13.750" v="1431" actId="26606"/>
          <ac:picMkLst>
            <pc:docMk/>
            <pc:sldMk cId="886276338" sldId="263"/>
            <ac:picMk id="4" creationId="{2E603F0C-3722-AACB-FC25-E77188BF86C1}"/>
          </ac:picMkLst>
        </pc:picChg>
      </pc:sldChg>
    </pc:docChg>
  </pc:docChgLst>
  <pc:docChgLst>
    <pc:chgData name="Sadaf Rashid (1814941)" userId="c37049b0-6a7e-43cc-988b-29d5769374ef" providerId="ADAL" clId="{460F2796-64F3-4F80-AC3B-F6CAED646B4A}"/>
    <pc:docChg chg="undo custSel addSld modSld">
      <pc:chgData name="Sadaf Rashid (1814941)" userId="c37049b0-6a7e-43cc-988b-29d5769374ef" providerId="ADAL" clId="{460F2796-64F3-4F80-AC3B-F6CAED646B4A}" dt="2023-03-15T21:57:47.023" v="732" actId="26606"/>
      <pc:docMkLst>
        <pc:docMk/>
      </pc:docMkLst>
      <pc:sldChg chg="addSp delSp modSp mod setBg">
        <pc:chgData name="Sadaf Rashid (1814941)" userId="c37049b0-6a7e-43cc-988b-29d5769374ef" providerId="ADAL" clId="{460F2796-64F3-4F80-AC3B-F6CAED646B4A}" dt="2023-03-15T21:57:47.023" v="732" actId="26606"/>
        <pc:sldMkLst>
          <pc:docMk/>
          <pc:sldMk cId="1520064519" sldId="256"/>
        </pc:sldMkLst>
        <pc:spChg chg="mod">
          <ac:chgData name="Sadaf Rashid (1814941)" userId="c37049b0-6a7e-43cc-988b-29d5769374ef" providerId="ADAL" clId="{460F2796-64F3-4F80-AC3B-F6CAED646B4A}" dt="2023-03-15T21:57:47.023" v="732" actId="26606"/>
          <ac:spMkLst>
            <pc:docMk/>
            <pc:sldMk cId="1520064519" sldId="256"/>
            <ac:spMk id="2" creationId="{9FF53BEF-74B7-BCFA-950F-0D2FE5FC2C98}"/>
          </ac:spMkLst>
        </pc:spChg>
        <pc:spChg chg="mod">
          <ac:chgData name="Sadaf Rashid (1814941)" userId="c37049b0-6a7e-43cc-988b-29d5769374ef" providerId="ADAL" clId="{460F2796-64F3-4F80-AC3B-F6CAED646B4A}" dt="2023-03-15T21:57:47.023" v="732" actId="26606"/>
          <ac:spMkLst>
            <pc:docMk/>
            <pc:sldMk cId="1520064519" sldId="256"/>
            <ac:spMk id="3" creationId="{95F84A97-366E-3530-F26B-D1B6AA0624A3}"/>
          </ac:spMkLst>
        </pc:spChg>
        <pc:spChg chg="add del">
          <ac:chgData name="Sadaf Rashid (1814941)" userId="c37049b0-6a7e-43cc-988b-29d5769374ef" providerId="ADAL" clId="{460F2796-64F3-4F80-AC3B-F6CAED646B4A}" dt="2023-03-15T21:55:57.821" v="710" actId="26606"/>
          <ac:spMkLst>
            <pc:docMk/>
            <pc:sldMk cId="1520064519" sldId="256"/>
            <ac:spMk id="8" creationId="{943CAA20-3569-4189-9E48-239A229A86CA}"/>
          </ac:spMkLst>
        </pc:spChg>
        <pc:spChg chg="add del">
          <ac:chgData name="Sadaf Rashid (1814941)" userId="c37049b0-6a7e-43cc-988b-29d5769374ef" providerId="ADAL" clId="{460F2796-64F3-4F80-AC3B-F6CAED646B4A}" dt="2023-03-15T21:55:58.868" v="712" actId="26606"/>
          <ac:spMkLst>
            <pc:docMk/>
            <pc:sldMk cId="1520064519" sldId="256"/>
            <ac:spMk id="9" creationId="{9B7AD9F6-8CE7-4299-8FC6-328F4DCD3FF9}"/>
          </ac:spMkLst>
        </pc:spChg>
        <pc:spChg chg="add del">
          <ac:chgData name="Sadaf Rashid (1814941)" userId="c37049b0-6a7e-43cc-988b-29d5769374ef" providerId="ADAL" clId="{460F2796-64F3-4F80-AC3B-F6CAED646B4A}" dt="2023-03-15T21:55:57.821" v="710" actId="26606"/>
          <ac:spMkLst>
            <pc:docMk/>
            <pc:sldMk cId="1520064519" sldId="256"/>
            <ac:spMk id="10" creationId="{DA542B6D-E775-4832-91DC-2D20F857813A}"/>
          </ac:spMkLst>
        </pc:spChg>
        <pc:spChg chg="add del">
          <ac:chgData name="Sadaf Rashid (1814941)" userId="c37049b0-6a7e-43cc-988b-29d5769374ef" providerId="ADAL" clId="{460F2796-64F3-4F80-AC3B-F6CAED646B4A}" dt="2023-03-15T21:55:58.868" v="712" actId="26606"/>
          <ac:spMkLst>
            <pc:docMk/>
            <pc:sldMk cId="1520064519" sldId="256"/>
            <ac:spMk id="11" creationId="{F49775AF-8896-43EE-92C6-83497D6DC56F}"/>
          </ac:spMkLst>
        </pc:spChg>
        <pc:spChg chg="add del">
          <ac:chgData name="Sadaf Rashid (1814941)" userId="c37049b0-6a7e-43cc-988b-29d5769374ef" providerId="ADAL" clId="{460F2796-64F3-4F80-AC3B-F6CAED646B4A}" dt="2023-03-15T21:57:47.023" v="732" actId="26606"/>
          <ac:spMkLst>
            <pc:docMk/>
            <pc:sldMk cId="1520064519" sldId="256"/>
            <ac:spMk id="13" creationId="{026A84AF-6F58-471A-BF1F-10D8C03511C4}"/>
          </ac:spMkLst>
        </pc:spChg>
        <pc:spChg chg="add del">
          <ac:chgData name="Sadaf Rashid (1814941)" userId="c37049b0-6a7e-43cc-988b-29d5769374ef" providerId="ADAL" clId="{460F2796-64F3-4F80-AC3B-F6CAED646B4A}" dt="2023-03-15T21:57:45.774" v="729" actId="26606"/>
          <ac:spMkLst>
            <pc:docMk/>
            <pc:sldMk cId="1520064519" sldId="256"/>
            <ac:spMk id="19" creationId="{C0F7281F-D4E3-44C4-BFBA-CB593A7F6103}"/>
          </ac:spMkLst>
        </pc:spChg>
        <pc:spChg chg="add del">
          <ac:chgData name="Sadaf Rashid (1814941)" userId="c37049b0-6a7e-43cc-988b-29d5769374ef" providerId="ADAL" clId="{460F2796-64F3-4F80-AC3B-F6CAED646B4A}" dt="2023-03-15T21:57:45.774" v="729" actId="26606"/>
          <ac:spMkLst>
            <pc:docMk/>
            <pc:sldMk cId="1520064519" sldId="256"/>
            <ac:spMk id="21" creationId="{E8B49220-D709-41F4-BFDA-B6A2F0757A66}"/>
          </ac:spMkLst>
        </pc:spChg>
        <pc:spChg chg="add del">
          <ac:chgData name="Sadaf Rashid (1814941)" userId="c37049b0-6a7e-43cc-988b-29d5769374ef" providerId="ADAL" clId="{460F2796-64F3-4F80-AC3B-F6CAED646B4A}" dt="2023-03-15T21:57:47.008" v="731" actId="26606"/>
          <ac:spMkLst>
            <pc:docMk/>
            <pc:sldMk cId="1520064519" sldId="256"/>
            <ac:spMk id="23" creationId="{F08127CB-E3FE-4DDE-86C6-8448A8C381D5}"/>
          </ac:spMkLst>
        </pc:spChg>
        <pc:spChg chg="add del">
          <ac:chgData name="Sadaf Rashid (1814941)" userId="c37049b0-6a7e-43cc-988b-29d5769374ef" providerId="ADAL" clId="{460F2796-64F3-4F80-AC3B-F6CAED646B4A}" dt="2023-03-15T21:57:47.008" v="731" actId="26606"/>
          <ac:spMkLst>
            <pc:docMk/>
            <pc:sldMk cId="1520064519" sldId="256"/>
            <ac:spMk id="24" creationId="{46012474-397F-473B-BED8-7BAB6B688770}"/>
          </ac:spMkLst>
        </pc:spChg>
        <pc:spChg chg="add del">
          <ac:chgData name="Sadaf Rashid (1814941)" userId="c37049b0-6a7e-43cc-988b-29d5769374ef" providerId="ADAL" clId="{460F2796-64F3-4F80-AC3B-F6CAED646B4A}" dt="2023-03-15T21:57:47.008" v="731" actId="26606"/>
          <ac:spMkLst>
            <pc:docMk/>
            <pc:sldMk cId="1520064519" sldId="256"/>
            <ac:spMk id="25" creationId="{36C4F2D5-541D-4032-8CC7-49992771DECF}"/>
          </ac:spMkLst>
        </pc:spChg>
        <pc:spChg chg="add del">
          <ac:chgData name="Sadaf Rashid (1814941)" userId="c37049b0-6a7e-43cc-988b-29d5769374ef" providerId="ADAL" clId="{460F2796-64F3-4F80-AC3B-F6CAED646B4A}" dt="2023-03-15T21:57:47.008" v="731" actId="26606"/>
          <ac:spMkLst>
            <pc:docMk/>
            <pc:sldMk cId="1520064519" sldId="256"/>
            <ac:spMk id="26" creationId="{6D7FB18D-7577-4ADC-8C1C-EA27EFD2B051}"/>
          </ac:spMkLst>
        </pc:spChg>
        <pc:spChg chg="add del">
          <ac:chgData name="Sadaf Rashid (1814941)" userId="c37049b0-6a7e-43cc-988b-29d5769374ef" providerId="ADAL" clId="{460F2796-64F3-4F80-AC3B-F6CAED646B4A}" dt="2023-03-15T21:57:47.008" v="731" actId="26606"/>
          <ac:spMkLst>
            <pc:docMk/>
            <pc:sldMk cId="1520064519" sldId="256"/>
            <ac:spMk id="27" creationId="{01C84AF8-30D9-46A2-82DB-3344A06709CB}"/>
          </ac:spMkLst>
        </pc:spChg>
        <pc:spChg chg="add">
          <ac:chgData name="Sadaf Rashid (1814941)" userId="c37049b0-6a7e-43cc-988b-29d5769374ef" providerId="ADAL" clId="{460F2796-64F3-4F80-AC3B-F6CAED646B4A}" dt="2023-03-15T21:57:47.023" v="732" actId="26606"/>
          <ac:spMkLst>
            <pc:docMk/>
            <pc:sldMk cId="1520064519" sldId="256"/>
            <ac:spMk id="29" creationId="{06DA9DF9-31F7-4056-B42E-878CC92417B8}"/>
          </ac:spMkLst>
        </pc:spChg>
        <pc:picChg chg="add del">
          <ac:chgData name="Sadaf Rashid (1814941)" userId="c37049b0-6a7e-43cc-988b-29d5769374ef" providerId="ADAL" clId="{460F2796-64F3-4F80-AC3B-F6CAED646B4A}" dt="2023-03-15T21:55:58.868" v="712" actId="26606"/>
          <ac:picMkLst>
            <pc:docMk/>
            <pc:sldMk cId="1520064519" sldId="256"/>
            <ac:picMk id="5" creationId="{3A8D2097-424E-A70B-1BF3-5E9373C20335}"/>
          </ac:picMkLst>
        </pc:picChg>
        <pc:picChg chg="add mod">
          <ac:chgData name="Sadaf Rashid (1814941)" userId="c37049b0-6a7e-43cc-988b-29d5769374ef" providerId="ADAL" clId="{460F2796-64F3-4F80-AC3B-F6CAED646B4A}" dt="2023-03-15T21:57:47.023" v="732" actId="26606"/>
          <ac:picMkLst>
            <pc:docMk/>
            <pc:sldMk cId="1520064519" sldId="256"/>
            <ac:picMk id="14" creationId="{DF317594-0BB7-AC82-3FF0-A1787723E68B}"/>
          </ac:picMkLst>
        </pc:picChg>
      </pc:sldChg>
      <pc:sldChg chg="addSp delSp modSp new mod setBg">
        <pc:chgData name="Sadaf Rashid (1814941)" userId="c37049b0-6a7e-43cc-988b-29d5769374ef" providerId="ADAL" clId="{460F2796-64F3-4F80-AC3B-F6CAED646B4A}" dt="2023-03-15T21:57:36.879" v="727" actId="26606"/>
        <pc:sldMkLst>
          <pc:docMk/>
          <pc:sldMk cId="253538704" sldId="257"/>
        </pc:sldMkLst>
        <pc:spChg chg="mod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2" creationId="{36CAB9C7-A70C-190A-3C60-5DCF2FAFF35D}"/>
          </ac:spMkLst>
        </pc:spChg>
        <pc:spChg chg="mod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3" creationId="{4A02DBD4-CFE1-CB9B-5349-8C6059EEE56D}"/>
          </ac:spMkLst>
        </pc:spChg>
        <pc:spChg chg="add del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9" creationId="{45D37F4E-DDB4-456B-97E0-9937730A039F}"/>
          </ac:spMkLst>
        </pc:spChg>
        <pc:spChg chg="add del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11" creationId="{B2DD41CD-8F47-4F56-AD12-4E2FF7696987}"/>
          </ac:spMkLst>
        </pc:spChg>
        <pc:spChg chg="add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16" creationId="{5AA03EDC-7067-4DFF-B672-541D016AAAB8}"/>
          </ac:spMkLst>
        </pc:spChg>
        <pc:spChg chg="add">
          <ac:chgData name="Sadaf Rashid (1814941)" userId="c37049b0-6a7e-43cc-988b-29d5769374ef" providerId="ADAL" clId="{460F2796-64F3-4F80-AC3B-F6CAED646B4A}" dt="2023-03-15T21:57:36.879" v="727" actId="26606"/>
          <ac:spMkLst>
            <pc:docMk/>
            <pc:sldMk cId="253538704" sldId="257"/>
            <ac:spMk id="18" creationId="{0EBF3E39-B0BE-496A-8604-9007470FFA3A}"/>
          </ac:spMkLst>
        </pc:spChg>
        <pc:picChg chg="add mod">
          <ac:chgData name="Sadaf Rashid (1814941)" userId="c37049b0-6a7e-43cc-988b-29d5769374ef" providerId="ADAL" clId="{460F2796-64F3-4F80-AC3B-F6CAED646B4A}" dt="2023-03-15T21:57:36.879" v="727" actId="26606"/>
          <ac:picMkLst>
            <pc:docMk/>
            <pc:sldMk cId="253538704" sldId="257"/>
            <ac:picMk id="4" creationId="{6102A4D8-A520-68FD-54BA-CFBF4F334DE8}"/>
          </ac:picMkLst>
        </pc:picChg>
        <pc:picChg chg="add del">
          <ac:chgData name="Sadaf Rashid (1814941)" userId="c37049b0-6a7e-43cc-988b-29d5769374ef" providerId="ADAL" clId="{460F2796-64F3-4F80-AC3B-F6CAED646B4A}" dt="2023-03-15T21:35:59.872" v="335" actId="478"/>
          <ac:picMkLst>
            <pc:docMk/>
            <pc:sldMk cId="253538704" sldId="257"/>
            <ac:picMk id="1026" creationId="{CA3A1FB1-9B9A-850B-5D0F-6A5746209825}"/>
          </ac:picMkLst>
        </pc:picChg>
      </pc:sldChg>
      <pc:sldChg chg="addSp delSp modSp new mod setBg">
        <pc:chgData name="Sadaf Rashid (1814941)" userId="c37049b0-6a7e-43cc-988b-29d5769374ef" providerId="ADAL" clId="{460F2796-64F3-4F80-AC3B-F6CAED646B4A}" dt="2023-03-15T21:57:30.928" v="726" actId="26606"/>
        <pc:sldMkLst>
          <pc:docMk/>
          <pc:sldMk cId="831379111" sldId="258"/>
        </pc:sldMkLst>
        <pc:spChg chg="mod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2" creationId="{F3A36A40-86F5-17A0-2316-258409A50DC7}"/>
          </ac:spMkLst>
        </pc:spChg>
        <pc:spChg chg="mod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3" creationId="{7FD65034-22C8-8441-A0DF-A7FB9D96CC15}"/>
          </ac:spMkLst>
        </pc:spChg>
        <pc:spChg chg="add del">
          <ac:chgData name="Sadaf Rashid (1814941)" userId="c37049b0-6a7e-43cc-988b-29d5769374ef" providerId="ADAL" clId="{460F2796-64F3-4F80-AC3B-F6CAED646B4A}" dt="2023-03-15T21:57:21.227" v="723" actId="26606"/>
          <ac:spMkLst>
            <pc:docMk/>
            <pc:sldMk cId="831379111" sldId="258"/>
            <ac:spMk id="9" creationId="{F13C74B1-5B17-4795-BED0-7140497B445A}"/>
          </ac:spMkLst>
        </pc:spChg>
        <pc:spChg chg="add del">
          <ac:chgData name="Sadaf Rashid (1814941)" userId="c37049b0-6a7e-43cc-988b-29d5769374ef" providerId="ADAL" clId="{460F2796-64F3-4F80-AC3B-F6CAED646B4A}" dt="2023-03-15T21:57:21.227" v="723" actId="26606"/>
          <ac:spMkLst>
            <pc:docMk/>
            <pc:sldMk cId="831379111" sldId="258"/>
            <ac:spMk id="11" creationId="{D4974D33-8DC5-464E-8C6D-BE58F0669C17}"/>
          </ac:spMkLst>
        </pc:spChg>
        <pc:spChg chg="add del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16" creationId="{F821940F-7A1D-4ACC-85B4-A932898ABB37}"/>
          </ac:spMkLst>
        </pc:spChg>
        <pc:spChg chg="add del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18" creationId="{16674508-81D3-48CF-96BF-7FC60EAA572A}"/>
          </ac:spMkLst>
        </pc:spChg>
        <pc:spChg chg="add del">
          <ac:chgData name="Sadaf Rashid (1814941)" userId="c37049b0-6a7e-43cc-988b-29d5769374ef" providerId="ADAL" clId="{460F2796-64F3-4F80-AC3B-F6CAED646B4A}" dt="2023-03-15T21:57:30.912" v="725" actId="26606"/>
          <ac:spMkLst>
            <pc:docMk/>
            <pc:sldMk cId="831379111" sldId="258"/>
            <ac:spMk id="23" creationId="{2B97F24A-32CE-4C1C-A50D-3016B394DCFB}"/>
          </ac:spMkLst>
        </pc:spChg>
        <pc:spChg chg="add del">
          <ac:chgData name="Sadaf Rashid (1814941)" userId="c37049b0-6a7e-43cc-988b-29d5769374ef" providerId="ADAL" clId="{460F2796-64F3-4F80-AC3B-F6CAED646B4A}" dt="2023-03-15T21:57:30.912" v="725" actId="26606"/>
          <ac:spMkLst>
            <pc:docMk/>
            <pc:sldMk cId="831379111" sldId="258"/>
            <ac:spMk id="25" creationId="{CD8B4F24-440B-49E9-B85D-733523DC064B}"/>
          </ac:spMkLst>
        </pc:spChg>
        <pc:spChg chg="add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27" creationId="{5AA03EDC-7067-4DFF-B672-541D016AAAB8}"/>
          </ac:spMkLst>
        </pc:spChg>
        <pc:spChg chg="add">
          <ac:chgData name="Sadaf Rashid (1814941)" userId="c37049b0-6a7e-43cc-988b-29d5769374ef" providerId="ADAL" clId="{460F2796-64F3-4F80-AC3B-F6CAED646B4A}" dt="2023-03-15T21:57:30.928" v="726" actId="26606"/>
          <ac:spMkLst>
            <pc:docMk/>
            <pc:sldMk cId="831379111" sldId="258"/>
            <ac:spMk id="28" creationId="{0EBF3E39-B0BE-496A-8604-9007470FFA3A}"/>
          </ac:spMkLst>
        </pc:spChg>
        <pc:picChg chg="add mod">
          <ac:chgData name="Sadaf Rashid (1814941)" userId="c37049b0-6a7e-43cc-988b-29d5769374ef" providerId="ADAL" clId="{460F2796-64F3-4F80-AC3B-F6CAED646B4A}" dt="2023-03-15T21:57:30.928" v="726" actId="26606"/>
          <ac:picMkLst>
            <pc:docMk/>
            <pc:sldMk cId="831379111" sldId="258"/>
            <ac:picMk id="4" creationId="{056142AA-0433-85F1-AF44-02F11C297077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15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4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45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06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58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75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51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71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29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796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3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8">
            <a:extLst>
              <a:ext uri="{FF2B5EF4-FFF2-40B4-BE49-F238E27FC236}">
                <a16:creationId xmlns:a16="http://schemas.microsoft.com/office/drawing/2014/main" id="{8CC66E84-2B42-463F-8329-75BA0D521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53BEF-74B7-BCFA-950F-0D2FE5FC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3130041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Sadaf Rashid</a:t>
            </a:r>
            <a:br>
              <a:rPr lang="en-US" sz="4200"/>
            </a:br>
            <a:r>
              <a:rPr lang="en-US" sz="4200"/>
              <a:t>ID:1814941</a:t>
            </a:r>
            <a:br>
              <a:rPr lang="en-US" sz="4200"/>
            </a:br>
            <a:r>
              <a:rPr lang="en-US" sz="4200"/>
              <a:t>BMHP6009_BIRM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84A97-366E-3530-F26B-D1B6AA062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3809" y="1122362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LEVEL 6</a:t>
            </a:r>
          </a:p>
        </p:txBody>
      </p:sp>
      <p:grpSp>
        <p:nvGrpSpPr>
          <p:cNvPr id="3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DF317594-0BB7-AC82-3FF0-A1787723E6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2" b="7480"/>
          <a:stretch/>
        </p:blipFill>
        <p:spPr>
          <a:xfrm>
            <a:off x="5922492" y="928201"/>
            <a:ext cx="5536001" cy="492694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64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AB9C7-A70C-190A-3C60-5DCF2FAFF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INTRODUCTION: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DBD4-CFE1-CB9B-5349-8C6059EEE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Euthanasia and assisted suicide 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have entailed various arguments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Arguments for and against assisted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Suicides have been presented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02A4D8-A520-68FD-54BA-CFBF4F334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18" r="2" b="16366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38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36A40-86F5-17A0-2316-258409A50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20500000000000000" pitchFamily="18" charset="-120"/>
                <a:ea typeface="PMingLiU" panose="02020500000000000000" pitchFamily="18" charset="-120"/>
              </a:rPr>
              <a:t>Definition of end of life and palliative care: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65034-22C8-8441-A0DF-A7FB9D96C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life care refers to support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for the individuals who are in the 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final years of life [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Selter</a:t>
            </a: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 et al. 2022]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Physical comfort, spiritual needs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and mental support are include</a:t>
            </a:r>
            <a:endParaRPr lang="en-GB" sz="200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56142AA-0433-85F1-AF44-02F11C297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18" r="9639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79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6944C-3BE0-74E3-6B29-F251FAFA1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2370-0394-C840-0460-5570C5A21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Palliative care process involves the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entire person and well being</a:t>
            </a:r>
          </a:p>
          <a:p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the care treatment in  final stages of patients</a:t>
            </a:r>
          </a:p>
          <a:p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 descr="A close-up of a baby's hand holding a baby's hand&#10;&#10;Description automatically generated with medium confidence">
            <a:extLst>
              <a:ext uri="{FF2B5EF4-FFF2-40B4-BE49-F238E27FC236}">
                <a16:creationId xmlns:a16="http://schemas.microsoft.com/office/drawing/2014/main" id="{FCB202E1-C433-85B5-1201-27DFE05B61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78" r="25856" b="1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59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F45D5-B54D-7433-2AC0-03488A8CB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B0604030504040204" pitchFamily="18" charset="-120"/>
                <a:ea typeface="PMingLiU" panose="020B0604030504040204" pitchFamily="18" charset="-120"/>
              </a:rPr>
              <a:t>Support and care that are available within different care settings: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9FBAD-6253-2287-1B58-8299DF20C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life care at various settings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[ Tsai and Menkes, 2022 ]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GP, nurses and families are involved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58B18-1E68-502B-F0D5-5D3D5F1E6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3" r="13960" b="2"/>
          <a:stretch/>
        </p:blipFill>
        <p:spPr>
          <a:xfrm rot="10800000" flipV="1"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283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1F796-A583-D0B4-880C-AFB3A4C8E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33F1E-CEF7-F189-A086-DD31567C4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End of life treatment requires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dignity to patients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Mental health of patients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are involved</a:t>
            </a: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891CAA-CABE-1031-7340-EB71CF1147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003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3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40F00-A617-18EB-81D5-04F732283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20500000000000000" pitchFamily="18" charset="-120"/>
                <a:ea typeface="PMingLiU" panose="02020500000000000000" pitchFamily="18" charset="-120"/>
              </a:rPr>
              <a:t>Present gaps between the need and availability of end of life care: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A65C-4A71-54E7-7B02-4190EA6F9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Political ignorance is present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 Francis, et al. 2019 ]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Social stigma affects care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process</a:t>
            </a:r>
          </a:p>
        </p:txBody>
      </p:sp>
      <p:pic>
        <p:nvPicPr>
          <p:cNvPr id="7" name="Picture 6" descr="A person painting a sign&#10;&#10;Description automatically generated with low confidence">
            <a:extLst>
              <a:ext uri="{FF2B5EF4-FFF2-40B4-BE49-F238E27FC236}">
                <a16:creationId xmlns:a16="http://schemas.microsoft.com/office/drawing/2014/main" id="{E320E2AC-090E-9402-3830-1C860F4791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r="18043" b="1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707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F1FDB-AE73-ACD6-F073-862BD4EFB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29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FD299-86ED-EF21-7F22-A3B92D458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Death is not discussed within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families [ Gordon et al. 2020 ]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Emotional turmoil and sentime-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ntal issues requires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603F0C-3722-AACB-FC25-E77188BF86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6" r="13626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1" name="Rectangle 2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276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36048-4B95-EE99-7D0B-4F93DA071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Legislation , Policy and theories of ageing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15DC2-60EC-6A55-E487-F7C997E7A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Suicide Act 1961 main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Law [Shepperd </a:t>
            </a:r>
            <a:r>
              <a:rPr lang="en-GB" sz="2000">
                <a:latin typeface="MingLiU" panose="020B0604030504040204" pitchFamily="49" charset="-120"/>
                <a:ea typeface="MingLiU" panose="020B0604030504040204" pitchFamily="49" charset="-120"/>
              </a:rPr>
              <a:t>et al.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2021]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Coroners and Justice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Act have been proposed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5DBDA4-88BB-4DBB-45B8-947E2C1E64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2" r="19261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785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60950-2D84-5D4E-D831-884EE1733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1DEC0-4A61-8BA3-A28C-EF0C5DB73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Assisted suicide legalised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in various countries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[O’Connor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2020]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Scope of discussion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and arguments are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present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657E7-8611-A031-03B7-C834907F0F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40" r="3877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49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472E7-44E5-66E9-DD3A-2252CD809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Planning for the end of life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F560C-9900-9983-A957-7E08D4E3D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Living will [Sonke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2021]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End of life plans required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ED02AF-87F1-C9EB-0764-50E092D4A7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3" r="1" b="13027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84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71E1D-CD93-9FEB-22BA-072FB3CB1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F9574-A8AD-A5A0-723B-5A7E635BC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Last will and testament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[Tham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2023]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Do not resusicate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certificate required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18D145-147C-B2FB-A480-A76EC2129B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221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3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984B0-B3A8-A930-8581-8877F1789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PMingLiU" panose="02020500000000000000" pitchFamily="18" charset="-120"/>
                <a:ea typeface="PMingLiU" panose="02020500000000000000" pitchFamily="18" charset="-120"/>
              </a:rPr>
              <a:t>Conclusion</a:t>
            </a:r>
          </a:p>
        </p:txBody>
      </p:sp>
      <p:pic>
        <p:nvPicPr>
          <p:cNvPr id="34" name="Picture 4" descr="Magnifying glass on clear background">
            <a:extLst>
              <a:ext uri="{FF2B5EF4-FFF2-40B4-BE49-F238E27FC236}">
                <a16:creationId xmlns:a16="http://schemas.microsoft.com/office/drawing/2014/main" id="{CADF5C2C-3073-F5A3-ADCB-875379B53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74" r="14194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5E4CC704-7218-B17D-40E5-B43B20348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Further analysis is required</a:t>
            </a: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Arguments have to be </a:t>
            </a:r>
          </a:p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considered </a:t>
            </a:r>
          </a:p>
        </p:txBody>
      </p:sp>
    </p:spTree>
    <p:extLst>
      <p:ext uri="{BB962C8B-B14F-4D97-AF65-F5344CB8AC3E}">
        <p14:creationId xmlns:p14="http://schemas.microsoft.com/office/powerpoint/2010/main" val="2939893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19231-05C2-3402-1040-4CE949D73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7AF81-A0F7-6CC5-FCE3-AB9FAC703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</a:t>
            </a:r>
            <a:r>
              <a:rPr lang="en-GB" sz="1800" dirty="0">
                <a:cs typeface="Arial" panose="020B0604020202020204" pitchFamily="34" charset="0"/>
              </a:rPr>
              <a:t>Francis L.J., </a:t>
            </a:r>
            <a:r>
              <a:rPr lang="en-GB" sz="1800" dirty="0" err="1">
                <a:cs typeface="Arial" panose="020B0604020202020204" pitchFamily="34" charset="0"/>
              </a:rPr>
              <a:t>Mckenna,U</a:t>
            </a:r>
            <a:r>
              <a:rPr lang="en-GB" sz="1800" dirty="0">
                <a:cs typeface="Arial" panose="020B0604020202020204" pitchFamily="34" charset="0"/>
              </a:rPr>
              <a:t> .and </a:t>
            </a:r>
            <a:r>
              <a:rPr lang="en-GB" sz="1800" dirty="0" err="1">
                <a:cs typeface="Arial" panose="020B0604020202020204" pitchFamily="34" charset="0"/>
              </a:rPr>
              <a:t>Sahin</a:t>
            </a:r>
            <a:r>
              <a:rPr lang="en-GB" sz="1800" dirty="0">
                <a:cs typeface="Arial" panose="020B0604020202020204" pitchFamily="34" charset="0"/>
              </a:rPr>
              <a:t>, A., (2019). “Religion, human rights and matters of life and death: Exploring attitude towards abortion and euthanasia among adolescents in England and </a:t>
            </a:r>
            <a:r>
              <a:rPr lang="en-GB" sz="1800" dirty="0" err="1">
                <a:cs typeface="Arial" panose="020B0604020202020204" pitchFamily="34" charset="0"/>
              </a:rPr>
              <a:t>wales</a:t>
            </a:r>
            <a:r>
              <a:rPr lang="en-GB" sz="1800" dirty="0">
                <a:cs typeface="Arial" panose="020B0604020202020204" pitchFamily="34" charset="0"/>
              </a:rPr>
              <a:t>”. </a:t>
            </a:r>
            <a:r>
              <a:rPr lang="en-GB" sz="1800" i="1" dirty="0">
                <a:cs typeface="Arial" panose="020B0604020202020204" pitchFamily="34" charset="0"/>
              </a:rPr>
              <a:t>Euthanasia, Abortion, Death Plenty and Religion-The Right of life and its Limitations: International Empirical Research, pp.139-159. 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 </a:t>
            </a:r>
            <a:r>
              <a:rPr lang="en-GB" sz="1800" dirty="0">
                <a:cs typeface="Arial" panose="020B0604020202020204" pitchFamily="34" charset="0"/>
              </a:rPr>
              <a:t>Gordon, A.L., Goodman, C, </a:t>
            </a:r>
            <a:r>
              <a:rPr lang="en-GB" sz="1800" dirty="0" err="1">
                <a:cs typeface="Arial" panose="020B0604020202020204" pitchFamily="34" charset="0"/>
              </a:rPr>
              <a:t>Achterberg</a:t>
            </a:r>
            <a:r>
              <a:rPr lang="en-GB" sz="1800" dirty="0">
                <a:cs typeface="Arial" panose="020B0604020202020204" pitchFamily="34" charset="0"/>
              </a:rPr>
              <a:t>, W., Barker, R,O., Burns, E., Hanratty., B., Martin, F.C., Meyer, J., O’Neill, D., schools, J. and </a:t>
            </a:r>
            <a:r>
              <a:rPr lang="en-GB" sz="1800" dirty="0" err="1">
                <a:cs typeface="Arial" panose="020B0604020202020204" pitchFamily="34" charset="0"/>
              </a:rPr>
              <a:t>Spilsbury</a:t>
            </a:r>
            <a:r>
              <a:rPr lang="en-GB" sz="1800" dirty="0">
                <a:cs typeface="Arial" panose="020B0604020202020204" pitchFamily="34" charset="0"/>
              </a:rPr>
              <a:t>, K., (2020). “Commentary: COVID in care homes-challenges and dilemmas in healthcare  delivery”. </a:t>
            </a:r>
            <a:r>
              <a:rPr lang="en-GB" sz="1800" i="1" dirty="0">
                <a:cs typeface="Arial" panose="020B0604020202020204" pitchFamily="34" charset="0"/>
              </a:rPr>
              <a:t>Age and ageing , 49(5), pp.701-705</a:t>
            </a:r>
          </a:p>
          <a:p>
            <a:r>
              <a:rPr lang="en-GB" sz="1800" dirty="0">
                <a:cs typeface="Arial" panose="020B0604020202020204" pitchFamily="34" charset="0"/>
              </a:rPr>
              <a:t>. Lob, E., Steptoe, A, and </a:t>
            </a:r>
            <a:r>
              <a:rPr lang="en-GB" sz="1800" dirty="0" err="1">
                <a:cs typeface="Arial" panose="020B0604020202020204" pitchFamily="34" charset="0"/>
              </a:rPr>
              <a:t>Fancourt</a:t>
            </a:r>
            <a:r>
              <a:rPr lang="en-GB" sz="1800" dirty="0">
                <a:cs typeface="Arial" panose="020B0604020202020204" pitchFamily="34" charset="0"/>
              </a:rPr>
              <a:t>, D., (2020). “Abuse, self-harm and suicidal ideation in the UK during the COVID-19 </a:t>
            </a:r>
            <a:r>
              <a:rPr lang="en-GB" sz="1800" dirty="0" err="1">
                <a:cs typeface="Arial" panose="020B0604020202020204" pitchFamily="34" charset="0"/>
              </a:rPr>
              <a:t>pandamic</a:t>
            </a:r>
            <a:r>
              <a:rPr lang="en-GB" sz="1800" dirty="0">
                <a:cs typeface="Arial" panose="020B0604020202020204" pitchFamily="34" charset="0"/>
              </a:rPr>
              <a:t>”. </a:t>
            </a:r>
            <a:r>
              <a:rPr lang="en-GB" sz="1800" i="1" dirty="0">
                <a:cs typeface="Arial" panose="020B0604020202020204" pitchFamily="34" charset="0"/>
              </a:rPr>
              <a:t>The British journal of Psychiatry, 217(4), pp,543-546. 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 </a:t>
            </a:r>
            <a:r>
              <a:rPr lang="en-GB" sz="1800" dirty="0" err="1">
                <a:cs typeface="Arial" panose="020B0604020202020204" pitchFamily="34" charset="0"/>
              </a:rPr>
              <a:t>Koffman</a:t>
            </a:r>
            <a:r>
              <a:rPr lang="en-GB" sz="1800" dirty="0">
                <a:cs typeface="Arial" panose="020B0604020202020204" pitchFamily="34" charset="0"/>
              </a:rPr>
              <a:t>, J., Gross, J., </a:t>
            </a:r>
            <a:r>
              <a:rPr lang="en-GB" sz="1800" dirty="0" err="1">
                <a:cs typeface="Arial" panose="020B0604020202020204" pitchFamily="34" charset="0"/>
              </a:rPr>
              <a:t>Etkind</a:t>
            </a:r>
            <a:r>
              <a:rPr lang="en-GB" sz="1800" dirty="0">
                <a:cs typeface="Arial" panose="020B0604020202020204" pitchFamily="34" charset="0"/>
              </a:rPr>
              <a:t>., S.N. and </a:t>
            </a:r>
            <a:r>
              <a:rPr lang="en-GB" sz="1800" dirty="0" err="1">
                <a:cs typeface="Arial" panose="020B0604020202020204" pitchFamily="34" charset="0"/>
              </a:rPr>
              <a:t>Selman,L</a:t>
            </a:r>
            <a:r>
              <a:rPr lang="en-GB" sz="1800" dirty="0">
                <a:cs typeface="Arial" panose="020B0604020202020204" pitchFamily="34" charset="0"/>
              </a:rPr>
              <a:t>., (2020). “Uncertainty and COVID-19:how are we to respond?.” </a:t>
            </a:r>
            <a:r>
              <a:rPr lang="en-GB" sz="1800" i="1" dirty="0">
                <a:cs typeface="Arial" panose="020B0604020202020204" pitchFamily="34" charset="0"/>
              </a:rPr>
              <a:t>Journal of the Royal Society of Medicine, 113(6),pp.211-216.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</a:t>
            </a:r>
            <a:r>
              <a:rPr lang="en-GB" sz="1800" dirty="0" err="1">
                <a:cs typeface="Arial" panose="020B0604020202020204" pitchFamily="34" charset="0"/>
              </a:rPr>
              <a:t>MeCann</a:t>
            </a:r>
            <a:r>
              <a:rPr lang="en-GB" sz="1800" dirty="0">
                <a:cs typeface="Arial" panose="020B0604020202020204" pitchFamily="34" charset="0"/>
              </a:rPr>
              <a:t>, A., (2019).”The Right to Assisted Suicide and the Institutional Limits of Judicial Governance”.</a:t>
            </a:r>
            <a:r>
              <a:rPr lang="en-GB" sz="1800" i="1" dirty="0" err="1">
                <a:cs typeface="Arial" panose="020B0604020202020204" pitchFamily="34" charset="0"/>
              </a:rPr>
              <a:t>Eur</a:t>
            </a:r>
            <a:r>
              <a:rPr lang="en-GB" sz="1800" i="1" dirty="0">
                <a:cs typeface="Arial" panose="020B0604020202020204" pitchFamily="34" charset="0"/>
              </a:rPr>
              <a:t>. J. Comp. L.&amp; Governance, 6,p.1. </a:t>
            </a:r>
            <a:endParaRPr lang="en-GB" sz="18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425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F498E-9794-0ADF-6A98-3704199F9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75AC0-6D46-7B98-79C7-1540B713C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81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. O’Connor, R,C., </a:t>
            </a:r>
            <a:r>
              <a:rPr lang="en-GB" sz="1800" dirty="0" err="1"/>
              <a:t>Wetherall</a:t>
            </a:r>
            <a:r>
              <a:rPr lang="en-GB" sz="1800" dirty="0"/>
              <a:t>, K., </a:t>
            </a:r>
            <a:r>
              <a:rPr lang="en-GB" sz="1800" dirty="0" err="1"/>
              <a:t>Cleare</a:t>
            </a:r>
            <a:r>
              <a:rPr lang="en-GB" sz="1800" dirty="0"/>
              <a:t>, S., McClelland, H., </a:t>
            </a:r>
            <a:r>
              <a:rPr lang="en-GB" sz="1800" dirty="0" err="1"/>
              <a:t>Melson</a:t>
            </a:r>
            <a:r>
              <a:rPr lang="en-GB" sz="1800" dirty="0"/>
              <a:t>, A.J., </a:t>
            </a:r>
            <a:r>
              <a:rPr lang="en-GB" sz="1800" dirty="0" err="1"/>
              <a:t>Niedzwiedz</a:t>
            </a:r>
            <a:r>
              <a:rPr lang="en-GB" sz="1800" dirty="0"/>
              <a:t>, C.L., O’Carroll, R.E., O’Connor, D.B., Platt, S., Scowcroft, E, and Watson, B., (2021). “Mental Health and Wellbeing during the COVID-19 </a:t>
            </a:r>
            <a:r>
              <a:rPr lang="en-GB" sz="1800" dirty="0" err="1"/>
              <a:t>pandamic</a:t>
            </a:r>
            <a:r>
              <a:rPr lang="en-GB" sz="1800" dirty="0"/>
              <a:t>: longitudinal analyses of </a:t>
            </a:r>
            <a:r>
              <a:rPr lang="en-GB" sz="1800" dirty="0" err="1"/>
              <a:t>adualts</a:t>
            </a:r>
            <a:r>
              <a:rPr lang="en-GB" sz="1800" dirty="0"/>
              <a:t> in the UK COVID-19 Mental Health and Well-Being Study”. </a:t>
            </a:r>
            <a:r>
              <a:rPr lang="en-GB" sz="1800" i="1" dirty="0"/>
              <a:t>The British Journal of psychiatry, 218(6),pp,326-333.</a:t>
            </a:r>
          </a:p>
          <a:p>
            <a:pPr marL="0" indent="0">
              <a:buNone/>
            </a:pPr>
            <a:r>
              <a:rPr lang="en-GB" sz="1800" i="1" dirty="0"/>
              <a:t>. </a:t>
            </a:r>
            <a:r>
              <a:rPr lang="en-GB" sz="1800" dirty="0" err="1"/>
              <a:t>Selter,F</a:t>
            </a:r>
            <a:r>
              <a:rPr lang="en-GB" sz="1800" dirty="0"/>
              <a:t>., Persson, K. and </a:t>
            </a:r>
            <a:r>
              <a:rPr lang="en-GB" sz="1800" dirty="0" err="1"/>
              <a:t>Neitzke</a:t>
            </a:r>
            <a:r>
              <a:rPr lang="en-GB" sz="1800" dirty="0"/>
              <a:t>, G., (2022). “Moral distress and euthanasia: what, if anything , can  doctors learn from veterinarians?” </a:t>
            </a:r>
            <a:r>
              <a:rPr lang="en-GB" sz="1800" i="1" dirty="0"/>
              <a:t>British Journal of General Practice, 72(719), pp.280-281.</a:t>
            </a:r>
          </a:p>
          <a:p>
            <a:pPr marL="0" indent="0">
              <a:buNone/>
            </a:pPr>
            <a:r>
              <a:rPr lang="en-GB" sz="1800" dirty="0"/>
              <a:t>. Shepperd, S., Goncalves-Bradley, D.C., Status, S.E., and Wee, B., (2021). “Hospital at Home: home-based end-of-life care.” </a:t>
            </a:r>
            <a:r>
              <a:rPr lang="en-GB" sz="1800" i="1" dirty="0"/>
              <a:t>Cochrane Database of Systematic Reviews, (3).</a:t>
            </a:r>
          </a:p>
          <a:p>
            <a:pPr marL="0" indent="0">
              <a:buNone/>
            </a:pPr>
            <a:r>
              <a:rPr lang="en-GB" sz="1800" i="1" dirty="0"/>
              <a:t>. </a:t>
            </a:r>
            <a:r>
              <a:rPr lang="en-GB" sz="1800" dirty="0" err="1"/>
              <a:t>Sonke,J</a:t>
            </a:r>
            <a:r>
              <a:rPr lang="en-GB" sz="1800" dirty="0"/>
              <a:t>., </a:t>
            </a:r>
            <a:r>
              <a:rPr lang="en-GB" sz="1800" dirty="0" err="1"/>
              <a:t>Sams</a:t>
            </a:r>
            <a:r>
              <a:rPr lang="en-GB" sz="1800" dirty="0"/>
              <a:t>, K., Morgan-Daniel, J., </a:t>
            </a:r>
            <a:r>
              <a:rPr lang="en-GB" sz="1800" dirty="0" err="1"/>
              <a:t>Pumariega</a:t>
            </a:r>
            <a:r>
              <a:rPr lang="en-GB" sz="1800" dirty="0"/>
              <a:t>, A., Mallick, F., </a:t>
            </a:r>
            <a:r>
              <a:rPr lang="en-GB" sz="1800" dirty="0" err="1"/>
              <a:t>Pesata</a:t>
            </a:r>
            <a:r>
              <a:rPr lang="en-GB" sz="1800" dirty="0"/>
              <a:t>, V. and Olsen, N., (2021). “Systematic review of arts-based interventions to address suicide prevention and survivorship in Australia, Canada, the United Kingdom, and the United States of America.”</a:t>
            </a:r>
            <a:r>
              <a:rPr lang="en-GB" sz="1800" i="1" dirty="0"/>
              <a:t> Health promotion practice, 22(1_suppl), pp.53S-63S . </a:t>
            </a:r>
          </a:p>
          <a:p>
            <a:pPr marL="0" indent="0">
              <a:buNone/>
            </a:pPr>
            <a:r>
              <a:rPr lang="en-GB" sz="1800" i="1" dirty="0"/>
              <a:t>.</a:t>
            </a:r>
            <a:r>
              <a:rPr lang="en-GB" sz="1800" dirty="0"/>
              <a:t> Tsai, B.C., </a:t>
            </a:r>
            <a:r>
              <a:rPr lang="en-GB" sz="1800" dirty="0" err="1"/>
              <a:t>ans</a:t>
            </a:r>
            <a:r>
              <a:rPr lang="en-GB" sz="1800" dirty="0"/>
              <a:t> Menkes, D.B., (2020). “New Zealand doctors and doctors and euthanasia –legal and practical </a:t>
            </a:r>
            <a:r>
              <a:rPr lang="en-GB" sz="1800" dirty="0" err="1"/>
              <a:t>condirations</a:t>
            </a:r>
            <a:r>
              <a:rPr lang="en-GB" sz="1800" dirty="0"/>
              <a:t> of the End of </a:t>
            </a:r>
            <a:r>
              <a:rPr lang="en-GB" sz="1800" dirty="0" err="1"/>
              <a:t>lfe</a:t>
            </a:r>
            <a:r>
              <a:rPr lang="en-GB" sz="1800"/>
              <a:t> choice Act. 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53855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bc71283-48fe-4006-adf2-88bd732334c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9" ma:contentTypeDescription="Create a new document." ma:contentTypeScope="" ma:versionID="ba2efc0c1e67478d14eff373866c808e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5024cd4947473cc3342d433d28ac1fad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999DAC-C5C8-4AD4-BD57-B9ECFF80DBE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DBDCA53-696F-44C2-A533-805B50069BE5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801db59f-b5ca-44ea-b6e2-cdf60ebdbe5b"/>
    <ds:schemaRef ds:uri="2bc71283-48fe-4006-adf2-88bd732334ca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4787265-56D9-4F7D-BA99-D889780E310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bc71283-48fe-4006-adf2-88bd732334ca"/>
    <ds:schemaRef ds:uri="801db59f-b5ca-44ea-b6e2-cdf60ebdbe5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245</TotalTime>
  <Words>863</Words>
  <Application>Microsoft Office PowerPoint</Application>
  <PresentationFormat>Widescreen</PresentationFormat>
  <Paragraphs>101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MingLiU</vt:lpstr>
      <vt:lpstr>PMingLiU</vt:lpstr>
      <vt:lpstr>Arial</vt:lpstr>
      <vt:lpstr>Calibri</vt:lpstr>
      <vt:lpstr>Calibri Light</vt:lpstr>
      <vt:lpstr>Office Theme</vt:lpstr>
      <vt:lpstr>Sadaf Rashid ID:1814941 BMHP6009_BIRM</vt:lpstr>
      <vt:lpstr>INTRODUCTION:</vt:lpstr>
      <vt:lpstr>Definition of end of life and palliative care:</vt:lpstr>
      <vt:lpstr>Continued:</vt:lpstr>
      <vt:lpstr>Support and care that are available within different care settings:</vt:lpstr>
      <vt:lpstr>Continued:</vt:lpstr>
      <vt:lpstr>Present gaps between the need and availability of end of life care:</vt:lpstr>
      <vt:lpstr>Continued:</vt:lpstr>
      <vt:lpstr>Legislation , Policy and theories of ageing </vt:lpstr>
      <vt:lpstr>Continued:</vt:lpstr>
      <vt:lpstr>Planning for the end of life</vt:lpstr>
      <vt:lpstr>Continued:</vt:lpstr>
      <vt:lpstr>Conclusion</vt:lpstr>
      <vt:lpstr>References.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Sadaf Rashid (1814941)</dc:creator>
  <cp:lastModifiedBy>Sadaf Rashid (1814941)</cp:lastModifiedBy>
  <cp:revision>1</cp:revision>
  <dcterms:created xsi:type="dcterms:W3CDTF">2023-03-15T21:14:51Z</dcterms:created>
  <dcterms:modified xsi:type="dcterms:W3CDTF">2023-04-03T21:06:47Z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