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B33A8-954C-4161-9E5C-89B6F4C795C0}" v="12" dt="2026-02-11T17:48:06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58" d="100"/>
          <a:sy n="58" d="100"/>
        </p:scale>
        <p:origin x="988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sagyefo Amoh" userId="3e8ebd5992af68ff" providerId="LiveId" clId="{394B2EE9-29BD-47E7-A50B-90359FAEB02D}"/>
    <pc:docChg chg="custSel addSld delSld modSld">
      <pc:chgData name="Osagyefo Amoh" userId="3e8ebd5992af68ff" providerId="LiveId" clId="{394B2EE9-29BD-47E7-A50B-90359FAEB02D}" dt="2026-02-11T17:49:41.377" v="169" actId="2711"/>
      <pc:docMkLst>
        <pc:docMk/>
      </pc:docMkLst>
      <pc:sldChg chg="addSp delSp modSp mod">
        <pc:chgData name="Osagyefo Amoh" userId="3e8ebd5992af68ff" providerId="LiveId" clId="{394B2EE9-29BD-47E7-A50B-90359FAEB02D}" dt="2026-02-11T17:43:09.973" v="130" actId="113"/>
        <pc:sldMkLst>
          <pc:docMk/>
          <pc:sldMk cId="2852662588" sldId="256"/>
        </pc:sldMkLst>
        <pc:spChg chg="del mod">
          <ac:chgData name="Osagyefo Amoh" userId="3e8ebd5992af68ff" providerId="LiveId" clId="{394B2EE9-29BD-47E7-A50B-90359FAEB02D}" dt="2026-02-11T17:41:05.883" v="90" actId="478"/>
          <ac:spMkLst>
            <pc:docMk/>
            <pc:sldMk cId="2852662588" sldId="256"/>
            <ac:spMk id="2" creationId="{B7F79502-105E-2178-E59D-AEFE55F0192A}"/>
          </ac:spMkLst>
        </pc:spChg>
        <pc:spChg chg="del">
          <ac:chgData name="Osagyefo Amoh" userId="3e8ebd5992af68ff" providerId="LiveId" clId="{394B2EE9-29BD-47E7-A50B-90359FAEB02D}" dt="2026-02-11T17:41:30.796" v="93" actId="478"/>
          <ac:spMkLst>
            <pc:docMk/>
            <pc:sldMk cId="2852662588" sldId="256"/>
            <ac:spMk id="3" creationId="{A65C8BAD-3D82-0161-51FA-9A652E45C38D}"/>
          </ac:spMkLst>
        </pc:spChg>
        <pc:spChg chg="add mod">
          <ac:chgData name="Osagyefo Amoh" userId="3e8ebd5992af68ff" providerId="LiveId" clId="{394B2EE9-29BD-47E7-A50B-90359FAEB02D}" dt="2026-02-11T17:43:09.973" v="130" actId="113"/>
          <ac:spMkLst>
            <pc:docMk/>
            <pc:sldMk cId="2852662588" sldId="256"/>
            <ac:spMk id="4" creationId="{5A70CCD9-A339-78C1-E223-C92E70383B2E}"/>
          </ac:spMkLst>
        </pc:spChg>
        <pc:spChg chg="add mod">
          <ac:chgData name="Osagyefo Amoh" userId="3e8ebd5992af68ff" providerId="LiveId" clId="{394B2EE9-29BD-47E7-A50B-90359FAEB02D}" dt="2026-02-11T17:42:34.795" v="98" actId="122"/>
          <ac:spMkLst>
            <pc:docMk/>
            <pc:sldMk cId="2852662588" sldId="256"/>
            <ac:spMk id="6" creationId="{F67521B7-5AA6-0756-CFCC-144A5E4AB32F}"/>
          </ac:spMkLst>
        </pc:spChg>
      </pc:sldChg>
      <pc:sldChg chg="modSp mod">
        <pc:chgData name="Osagyefo Amoh" userId="3e8ebd5992af68ff" providerId="LiveId" clId="{394B2EE9-29BD-47E7-A50B-90359FAEB02D}" dt="2026-02-11T17:43:54.978" v="133" actId="2711"/>
        <pc:sldMkLst>
          <pc:docMk/>
          <pc:sldMk cId="2142290105" sldId="257"/>
        </pc:sldMkLst>
        <pc:spChg chg="mod">
          <ac:chgData name="Osagyefo Amoh" userId="3e8ebd5992af68ff" providerId="LiveId" clId="{394B2EE9-29BD-47E7-A50B-90359FAEB02D}" dt="2026-02-11T17:43:35.409" v="131" actId="2711"/>
          <ac:spMkLst>
            <pc:docMk/>
            <pc:sldMk cId="2142290105" sldId="257"/>
            <ac:spMk id="2" creationId="{BAFA72CF-C5F8-8EE8-B361-556C95AF850C}"/>
          </ac:spMkLst>
        </pc:spChg>
        <pc:spChg chg="mod">
          <ac:chgData name="Osagyefo Amoh" userId="3e8ebd5992af68ff" providerId="LiveId" clId="{394B2EE9-29BD-47E7-A50B-90359FAEB02D}" dt="2026-02-11T17:43:44.422" v="132" actId="2711"/>
          <ac:spMkLst>
            <pc:docMk/>
            <pc:sldMk cId="2142290105" sldId="257"/>
            <ac:spMk id="3" creationId="{376495AF-FE10-30BF-5054-69E34750390A}"/>
          </ac:spMkLst>
        </pc:spChg>
        <pc:spChg chg="mod">
          <ac:chgData name="Osagyefo Amoh" userId="3e8ebd5992af68ff" providerId="LiveId" clId="{394B2EE9-29BD-47E7-A50B-90359FAEB02D}" dt="2026-02-11T17:43:54.978" v="133" actId="2711"/>
          <ac:spMkLst>
            <pc:docMk/>
            <pc:sldMk cId="2142290105" sldId="257"/>
            <ac:spMk id="4" creationId="{2B1B926C-C833-6BEC-7CC2-B7F265935E07}"/>
          </ac:spMkLst>
        </pc:spChg>
      </pc:sldChg>
      <pc:sldChg chg="modSp mod">
        <pc:chgData name="Osagyefo Amoh" userId="3e8ebd5992af68ff" providerId="LiveId" clId="{394B2EE9-29BD-47E7-A50B-90359FAEB02D}" dt="2026-02-11T17:44:27.267" v="136" actId="2711"/>
        <pc:sldMkLst>
          <pc:docMk/>
          <pc:sldMk cId="1636166234" sldId="258"/>
        </pc:sldMkLst>
        <pc:spChg chg="mod">
          <ac:chgData name="Osagyefo Amoh" userId="3e8ebd5992af68ff" providerId="LiveId" clId="{394B2EE9-29BD-47E7-A50B-90359FAEB02D}" dt="2026-02-11T17:44:05.360" v="134" actId="2711"/>
          <ac:spMkLst>
            <pc:docMk/>
            <pc:sldMk cId="1636166234" sldId="258"/>
            <ac:spMk id="2" creationId="{71BAF617-194A-7B22-CA60-40F545D22CF1}"/>
          </ac:spMkLst>
        </pc:spChg>
        <pc:graphicFrameChg chg="mod">
          <ac:chgData name="Osagyefo Amoh" userId="3e8ebd5992af68ff" providerId="LiveId" clId="{394B2EE9-29BD-47E7-A50B-90359FAEB02D}" dt="2026-02-11T17:44:27.267" v="136" actId="2711"/>
          <ac:graphicFrameMkLst>
            <pc:docMk/>
            <pc:sldMk cId="1636166234" sldId="258"/>
            <ac:graphicFrameMk id="4" creationId="{1B021D4C-C10F-7F6D-388C-7017A2D04958}"/>
          </ac:graphicFrameMkLst>
        </pc:graphicFrameChg>
      </pc:sldChg>
      <pc:sldChg chg="modSp mod">
        <pc:chgData name="Osagyefo Amoh" userId="3e8ebd5992af68ff" providerId="LiveId" clId="{394B2EE9-29BD-47E7-A50B-90359FAEB02D}" dt="2026-02-11T17:45:22.555" v="141" actId="2711"/>
        <pc:sldMkLst>
          <pc:docMk/>
          <pc:sldMk cId="759905332" sldId="259"/>
        </pc:sldMkLst>
        <pc:spChg chg="mod">
          <ac:chgData name="Osagyefo Amoh" userId="3e8ebd5992af68ff" providerId="LiveId" clId="{394B2EE9-29BD-47E7-A50B-90359FAEB02D}" dt="2026-02-11T17:44:38.519" v="137" actId="2711"/>
          <ac:spMkLst>
            <pc:docMk/>
            <pc:sldMk cId="759905332" sldId="259"/>
            <ac:spMk id="2" creationId="{0E6DC0AA-301E-6474-19D7-D11716E20495}"/>
          </ac:spMkLst>
        </pc:spChg>
        <pc:graphicFrameChg chg="mod">
          <ac:chgData name="Osagyefo Amoh" userId="3e8ebd5992af68ff" providerId="LiveId" clId="{394B2EE9-29BD-47E7-A50B-90359FAEB02D}" dt="2026-02-11T17:45:22.555" v="141" actId="2711"/>
          <ac:graphicFrameMkLst>
            <pc:docMk/>
            <pc:sldMk cId="759905332" sldId="259"/>
            <ac:graphicFrameMk id="4" creationId="{C10C1BFC-876B-5B3A-7B59-50E4A0F42D5A}"/>
          </ac:graphicFrameMkLst>
        </pc:graphicFrameChg>
      </pc:sldChg>
      <pc:sldChg chg="modSp mod">
        <pc:chgData name="Osagyefo Amoh" userId="3e8ebd5992af68ff" providerId="LiveId" clId="{394B2EE9-29BD-47E7-A50B-90359FAEB02D}" dt="2026-02-11T17:46:02.494" v="145" actId="2711"/>
        <pc:sldMkLst>
          <pc:docMk/>
          <pc:sldMk cId="3263604686" sldId="260"/>
        </pc:sldMkLst>
        <pc:spChg chg="mod">
          <ac:chgData name="Osagyefo Amoh" userId="3e8ebd5992af68ff" providerId="LiveId" clId="{394B2EE9-29BD-47E7-A50B-90359FAEB02D}" dt="2026-02-11T17:45:42.538" v="142" actId="2711"/>
          <ac:spMkLst>
            <pc:docMk/>
            <pc:sldMk cId="3263604686" sldId="260"/>
            <ac:spMk id="2" creationId="{5A81D694-6397-0F09-DBD0-0BB561F2E8B4}"/>
          </ac:spMkLst>
        </pc:spChg>
        <pc:spChg chg="mod">
          <ac:chgData name="Osagyefo Amoh" userId="3e8ebd5992af68ff" providerId="LiveId" clId="{394B2EE9-29BD-47E7-A50B-90359FAEB02D}" dt="2026-02-11T17:46:02.494" v="145" actId="2711"/>
          <ac:spMkLst>
            <pc:docMk/>
            <pc:sldMk cId="3263604686" sldId="260"/>
            <ac:spMk id="3" creationId="{B724E1CE-3B12-86BD-FB8F-D695B131D30A}"/>
          </ac:spMkLst>
        </pc:spChg>
      </pc:sldChg>
      <pc:sldChg chg="modSp mod">
        <pc:chgData name="Osagyefo Amoh" userId="3e8ebd5992af68ff" providerId="LiveId" clId="{394B2EE9-29BD-47E7-A50B-90359FAEB02D}" dt="2026-02-11T17:46:27.074" v="148" actId="27636"/>
        <pc:sldMkLst>
          <pc:docMk/>
          <pc:sldMk cId="4135633922" sldId="261"/>
        </pc:sldMkLst>
        <pc:spChg chg="mod">
          <ac:chgData name="Osagyefo Amoh" userId="3e8ebd5992af68ff" providerId="LiveId" clId="{394B2EE9-29BD-47E7-A50B-90359FAEB02D}" dt="2026-02-11T17:46:17.044" v="146" actId="2711"/>
          <ac:spMkLst>
            <pc:docMk/>
            <pc:sldMk cId="4135633922" sldId="261"/>
            <ac:spMk id="2" creationId="{B22A5FD9-E976-175B-7D59-9FC06AA8C404}"/>
          </ac:spMkLst>
        </pc:spChg>
        <pc:spChg chg="mod">
          <ac:chgData name="Osagyefo Amoh" userId="3e8ebd5992af68ff" providerId="LiveId" clId="{394B2EE9-29BD-47E7-A50B-90359FAEB02D}" dt="2026-02-11T17:46:27.074" v="148" actId="27636"/>
          <ac:spMkLst>
            <pc:docMk/>
            <pc:sldMk cId="4135633922" sldId="261"/>
            <ac:spMk id="3" creationId="{37920A4D-37E3-C681-C765-2D5CCE2467E3}"/>
          </ac:spMkLst>
        </pc:spChg>
      </pc:sldChg>
      <pc:sldChg chg="modSp mod">
        <pc:chgData name="Osagyefo Amoh" userId="3e8ebd5992af68ff" providerId="LiveId" clId="{394B2EE9-29BD-47E7-A50B-90359FAEB02D}" dt="2026-02-11T17:46:52.192" v="151" actId="27636"/>
        <pc:sldMkLst>
          <pc:docMk/>
          <pc:sldMk cId="1704653503" sldId="262"/>
        </pc:sldMkLst>
        <pc:spChg chg="mod">
          <ac:chgData name="Osagyefo Amoh" userId="3e8ebd5992af68ff" providerId="LiveId" clId="{394B2EE9-29BD-47E7-A50B-90359FAEB02D}" dt="2026-02-11T17:46:44.162" v="149" actId="2711"/>
          <ac:spMkLst>
            <pc:docMk/>
            <pc:sldMk cId="1704653503" sldId="262"/>
            <ac:spMk id="2" creationId="{698BC53F-0AE3-B93C-A485-CCE44477B47E}"/>
          </ac:spMkLst>
        </pc:spChg>
        <pc:spChg chg="mod">
          <ac:chgData name="Osagyefo Amoh" userId="3e8ebd5992af68ff" providerId="LiveId" clId="{394B2EE9-29BD-47E7-A50B-90359FAEB02D}" dt="2026-02-11T17:46:52.192" v="151" actId="27636"/>
          <ac:spMkLst>
            <pc:docMk/>
            <pc:sldMk cId="1704653503" sldId="262"/>
            <ac:spMk id="3" creationId="{1A03AD4E-EA9F-7DB8-32DC-51D86387F888}"/>
          </ac:spMkLst>
        </pc:spChg>
      </pc:sldChg>
      <pc:sldChg chg="modSp mod">
        <pc:chgData name="Osagyefo Amoh" userId="3e8ebd5992af68ff" providerId="LiveId" clId="{394B2EE9-29BD-47E7-A50B-90359FAEB02D}" dt="2026-02-11T17:47:19.697" v="154" actId="2711"/>
        <pc:sldMkLst>
          <pc:docMk/>
          <pc:sldMk cId="2175494410" sldId="263"/>
        </pc:sldMkLst>
        <pc:spChg chg="mod">
          <ac:chgData name="Osagyefo Amoh" userId="3e8ebd5992af68ff" providerId="LiveId" clId="{394B2EE9-29BD-47E7-A50B-90359FAEB02D}" dt="2026-02-11T17:47:02.576" v="152" actId="2711"/>
          <ac:spMkLst>
            <pc:docMk/>
            <pc:sldMk cId="2175494410" sldId="263"/>
            <ac:spMk id="2" creationId="{71963079-387E-B28D-E081-2DE2FF641CF0}"/>
          </ac:spMkLst>
        </pc:spChg>
        <pc:spChg chg="mod">
          <ac:chgData name="Osagyefo Amoh" userId="3e8ebd5992af68ff" providerId="LiveId" clId="{394B2EE9-29BD-47E7-A50B-90359FAEB02D}" dt="2026-02-11T17:47:19.697" v="154" actId="2711"/>
          <ac:spMkLst>
            <pc:docMk/>
            <pc:sldMk cId="2175494410" sldId="263"/>
            <ac:spMk id="3" creationId="{B2F9B5F7-46C5-06B4-196D-04448F2E23EC}"/>
          </ac:spMkLst>
        </pc:spChg>
        <pc:spChg chg="mod">
          <ac:chgData name="Osagyefo Amoh" userId="3e8ebd5992af68ff" providerId="LiveId" clId="{394B2EE9-29BD-47E7-A50B-90359FAEB02D}" dt="2026-02-11T17:47:10.287" v="153" actId="2711"/>
          <ac:spMkLst>
            <pc:docMk/>
            <pc:sldMk cId="2175494410" sldId="263"/>
            <ac:spMk id="4" creationId="{80616610-297B-C639-F536-57E54BB8C0EB}"/>
          </ac:spMkLst>
        </pc:spChg>
      </pc:sldChg>
      <pc:sldChg chg="modSp mod">
        <pc:chgData name="Osagyefo Amoh" userId="3e8ebd5992af68ff" providerId="LiveId" clId="{394B2EE9-29BD-47E7-A50B-90359FAEB02D}" dt="2026-02-11T17:47:49.848" v="157" actId="2711"/>
        <pc:sldMkLst>
          <pc:docMk/>
          <pc:sldMk cId="2367673521" sldId="264"/>
        </pc:sldMkLst>
        <pc:spChg chg="mod">
          <ac:chgData name="Osagyefo Amoh" userId="3e8ebd5992af68ff" providerId="LiveId" clId="{394B2EE9-29BD-47E7-A50B-90359FAEB02D}" dt="2026-02-11T17:47:33.525" v="155" actId="2711"/>
          <ac:spMkLst>
            <pc:docMk/>
            <pc:sldMk cId="2367673521" sldId="264"/>
            <ac:spMk id="2" creationId="{C41CBB4E-6E21-2605-4CF0-341B030DF482}"/>
          </ac:spMkLst>
        </pc:spChg>
        <pc:spChg chg="mod">
          <ac:chgData name="Osagyefo Amoh" userId="3e8ebd5992af68ff" providerId="LiveId" clId="{394B2EE9-29BD-47E7-A50B-90359FAEB02D}" dt="2026-02-11T17:47:49.848" v="157" actId="2711"/>
          <ac:spMkLst>
            <pc:docMk/>
            <pc:sldMk cId="2367673521" sldId="264"/>
            <ac:spMk id="3" creationId="{4C4E6A04-D55F-2E75-C9C7-B06B0568F807}"/>
          </ac:spMkLst>
        </pc:spChg>
      </pc:sldChg>
      <pc:sldChg chg="modSp mod">
        <pc:chgData name="Osagyefo Amoh" userId="3e8ebd5992af68ff" providerId="LiveId" clId="{394B2EE9-29BD-47E7-A50B-90359FAEB02D}" dt="2026-02-11T17:48:13.442" v="160" actId="2711"/>
        <pc:sldMkLst>
          <pc:docMk/>
          <pc:sldMk cId="1245180384" sldId="265"/>
        </pc:sldMkLst>
        <pc:spChg chg="mod">
          <ac:chgData name="Osagyefo Amoh" userId="3e8ebd5992af68ff" providerId="LiveId" clId="{394B2EE9-29BD-47E7-A50B-90359FAEB02D}" dt="2026-02-11T17:48:13.442" v="160" actId="2711"/>
          <ac:spMkLst>
            <pc:docMk/>
            <pc:sldMk cId="1245180384" sldId="265"/>
            <ac:spMk id="2" creationId="{54D0781B-253D-9604-813B-12A82AC5758A}"/>
          </ac:spMkLst>
        </pc:spChg>
        <pc:graphicFrameChg chg="mod">
          <ac:chgData name="Osagyefo Amoh" userId="3e8ebd5992af68ff" providerId="LiveId" clId="{394B2EE9-29BD-47E7-A50B-90359FAEB02D}" dt="2026-02-11T17:48:06.970" v="159" actId="2711"/>
          <ac:graphicFrameMkLst>
            <pc:docMk/>
            <pc:sldMk cId="1245180384" sldId="265"/>
            <ac:graphicFrameMk id="4" creationId="{2FD91D9B-E3F5-5E96-FB06-4A8D27460F0B}"/>
          </ac:graphicFrameMkLst>
        </pc:graphicFrameChg>
      </pc:sldChg>
      <pc:sldChg chg="modSp mod">
        <pc:chgData name="Osagyefo Amoh" userId="3e8ebd5992af68ff" providerId="LiveId" clId="{394B2EE9-29BD-47E7-A50B-90359FAEB02D}" dt="2026-02-11T17:48:42.302" v="163" actId="2711"/>
        <pc:sldMkLst>
          <pc:docMk/>
          <pc:sldMk cId="1200772344" sldId="266"/>
        </pc:sldMkLst>
        <pc:spChg chg="mod">
          <ac:chgData name="Osagyefo Amoh" userId="3e8ebd5992af68ff" providerId="LiveId" clId="{394B2EE9-29BD-47E7-A50B-90359FAEB02D}" dt="2026-02-11T17:48:42.302" v="163" actId="2711"/>
          <ac:spMkLst>
            <pc:docMk/>
            <pc:sldMk cId="1200772344" sldId="266"/>
            <ac:spMk id="2" creationId="{189135E8-5BE1-FB68-DFB5-1D8AFB0FE8AD}"/>
          </ac:spMkLst>
        </pc:spChg>
        <pc:spChg chg="mod">
          <ac:chgData name="Osagyefo Amoh" userId="3e8ebd5992af68ff" providerId="LiveId" clId="{394B2EE9-29BD-47E7-A50B-90359FAEB02D}" dt="2026-02-11T17:48:34.262" v="162" actId="2711"/>
          <ac:spMkLst>
            <pc:docMk/>
            <pc:sldMk cId="1200772344" sldId="266"/>
            <ac:spMk id="3" creationId="{CDB907C5-8F0D-9BA8-DF58-63D8491C1438}"/>
          </ac:spMkLst>
        </pc:spChg>
      </pc:sldChg>
      <pc:sldChg chg="modSp mod">
        <pc:chgData name="Osagyefo Amoh" userId="3e8ebd5992af68ff" providerId="LiveId" clId="{394B2EE9-29BD-47E7-A50B-90359FAEB02D}" dt="2026-02-11T17:49:03.642" v="165" actId="2711"/>
        <pc:sldMkLst>
          <pc:docMk/>
          <pc:sldMk cId="1773085085" sldId="267"/>
        </pc:sldMkLst>
        <pc:spChg chg="mod">
          <ac:chgData name="Osagyefo Amoh" userId="3e8ebd5992af68ff" providerId="LiveId" clId="{394B2EE9-29BD-47E7-A50B-90359FAEB02D}" dt="2026-02-11T17:49:03.642" v="165" actId="2711"/>
          <ac:spMkLst>
            <pc:docMk/>
            <pc:sldMk cId="1773085085" sldId="267"/>
            <ac:spMk id="2" creationId="{454909BA-443A-D409-5B14-2D1130C88B18}"/>
          </ac:spMkLst>
        </pc:spChg>
        <pc:spChg chg="mod">
          <ac:chgData name="Osagyefo Amoh" userId="3e8ebd5992af68ff" providerId="LiveId" clId="{394B2EE9-29BD-47E7-A50B-90359FAEB02D}" dt="2026-02-11T17:48:54.495" v="164" actId="2711"/>
          <ac:spMkLst>
            <pc:docMk/>
            <pc:sldMk cId="1773085085" sldId="267"/>
            <ac:spMk id="3" creationId="{9AAE9AF4-F71A-5F77-782F-14F8D4AB39D0}"/>
          </ac:spMkLst>
        </pc:spChg>
      </pc:sldChg>
      <pc:sldChg chg="modSp mod">
        <pc:chgData name="Osagyefo Amoh" userId="3e8ebd5992af68ff" providerId="LiveId" clId="{394B2EE9-29BD-47E7-A50B-90359FAEB02D}" dt="2026-02-11T17:49:20.365" v="167" actId="2711"/>
        <pc:sldMkLst>
          <pc:docMk/>
          <pc:sldMk cId="1889343752" sldId="268"/>
        </pc:sldMkLst>
        <pc:spChg chg="mod">
          <ac:chgData name="Osagyefo Amoh" userId="3e8ebd5992af68ff" providerId="LiveId" clId="{394B2EE9-29BD-47E7-A50B-90359FAEB02D}" dt="2026-02-11T17:49:20.365" v="167" actId="2711"/>
          <ac:spMkLst>
            <pc:docMk/>
            <pc:sldMk cId="1889343752" sldId="268"/>
            <ac:spMk id="2" creationId="{DA94FEDD-4419-42C3-3152-D566090CBAF0}"/>
          </ac:spMkLst>
        </pc:spChg>
        <pc:spChg chg="mod">
          <ac:chgData name="Osagyefo Amoh" userId="3e8ebd5992af68ff" providerId="LiveId" clId="{394B2EE9-29BD-47E7-A50B-90359FAEB02D}" dt="2026-02-11T17:49:13.475" v="166" actId="2711"/>
          <ac:spMkLst>
            <pc:docMk/>
            <pc:sldMk cId="1889343752" sldId="268"/>
            <ac:spMk id="3" creationId="{3D48BCBD-FBDD-55DE-957C-2325CF195B02}"/>
          </ac:spMkLst>
        </pc:spChg>
      </pc:sldChg>
      <pc:sldChg chg="modSp mod">
        <pc:chgData name="Osagyefo Amoh" userId="3e8ebd5992af68ff" providerId="LiveId" clId="{394B2EE9-29BD-47E7-A50B-90359FAEB02D}" dt="2026-02-11T17:49:41.377" v="169" actId="2711"/>
        <pc:sldMkLst>
          <pc:docMk/>
          <pc:sldMk cId="4250510274" sldId="269"/>
        </pc:sldMkLst>
        <pc:spChg chg="mod">
          <ac:chgData name="Osagyefo Amoh" userId="3e8ebd5992af68ff" providerId="LiveId" clId="{394B2EE9-29BD-47E7-A50B-90359FAEB02D}" dt="2026-02-11T17:49:33.504" v="168" actId="2711"/>
          <ac:spMkLst>
            <pc:docMk/>
            <pc:sldMk cId="4250510274" sldId="269"/>
            <ac:spMk id="2" creationId="{026BCEE2-E530-6CAF-C915-DBF76D36C4D8}"/>
          </ac:spMkLst>
        </pc:spChg>
        <pc:spChg chg="mod">
          <ac:chgData name="Osagyefo Amoh" userId="3e8ebd5992af68ff" providerId="LiveId" clId="{394B2EE9-29BD-47E7-A50B-90359FAEB02D}" dt="2026-02-11T17:49:41.377" v="169" actId="2711"/>
          <ac:spMkLst>
            <pc:docMk/>
            <pc:sldMk cId="4250510274" sldId="269"/>
            <ac:spMk id="3" creationId="{11288BE9-B465-5E3F-02A7-F1C353D73B10}"/>
          </ac:spMkLst>
        </pc:spChg>
      </pc:sldChg>
      <pc:sldChg chg="new del">
        <pc:chgData name="Osagyefo Amoh" userId="3e8ebd5992af68ff" providerId="LiveId" clId="{394B2EE9-29BD-47E7-A50B-90359FAEB02D}" dt="2026-02-11T17:36:52.187" v="1" actId="47"/>
        <pc:sldMkLst>
          <pc:docMk/>
          <pc:sldMk cId="2315853039" sldId="270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B79C4C-F884-49C8-A20C-211FC606C117}" type="doc">
      <dgm:prSet loTypeId="urn:microsoft.com/office/officeart/2005/8/layout/vList2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CAD438A-3D53-43CE-8693-FE1CF54C294E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Research into the integration of health, wellbeing and sustainable development into the practice of health and social care.</a:t>
          </a:r>
        </a:p>
      </dgm:t>
    </dgm:pt>
    <dgm:pt modelId="{AC5EA635-9EC0-4CC1-8AF1-913BCC238468}" type="parTrans" cxnId="{A7B2669B-58F5-47C5-BBC2-156D55F9B5B2}">
      <dgm:prSet/>
      <dgm:spPr/>
      <dgm:t>
        <a:bodyPr/>
        <a:lstStyle/>
        <a:p>
          <a:endParaRPr lang="en-US"/>
        </a:p>
      </dgm:t>
    </dgm:pt>
    <dgm:pt modelId="{7D1519F2-D3A2-452F-87B5-780E0DE88B76}" type="sibTrans" cxnId="{A7B2669B-58F5-47C5-BBC2-156D55F9B5B2}">
      <dgm:prSet/>
      <dgm:spPr/>
      <dgm:t>
        <a:bodyPr/>
        <a:lstStyle/>
        <a:p>
          <a:endParaRPr lang="en-US"/>
        </a:p>
      </dgm:t>
    </dgm:pt>
    <dgm:pt modelId="{8A50901C-158E-45C1-A485-FED45BFB73E9}">
      <dgm:prSet phldrT="[Text]" custT="1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Explain how the ideas affect service delivery in terms of policies and practice.</a:t>
          </a:r>
        </a:p>
      </dgm:t>
    </dgm:pt>
    <dgm:pt modelId="{5D91ADEC-F7D9-4E3A-9F2A-7EED2C2FD0D1}" type="parTrans" cxnId="{2D8145F3-3C38-41B6-A940-950B0429C5AA}">
      <dgm:prSet/>
      <dgm:spPr/>
      <dgm:t>
        <a:bodyPr/>
        <a:lstStyle/>
        <a:p>
          <a:endParaRPr lang="en-US"/>
        </a:p>
      </dgm:t>
    </dgm:pt>
    <dgm:pt modelId="{90B821C7-5C6B-46F4-9EFA-E8EF17EE7A4A}" type="sibTrans" cxnId="{2D8145F3-3C38-41B6-A940-950B0429C5AA}">
      <dgm:prSet/>
      <dgm:spPr/>
      <dgm:t>
        <a:bodyPr/>
        <a:lstStyle/>
        <a:p>
          <a:endParaRPr lang="en-US"/>
        </a:p>
      </dgm:t>
    </dgm:pt>
    <dgm:pt modelId="{7A5B402A-9F94-4A38-B42E-8111EF768FF8}" type="pres">
      <dgm:prSet presAssocID="{D9B79C4C-F884-49C8-A20C-211FC606C117}" presName="linear" presStyleCnt="0">
        <dgm:presLayoutVars>
          <dgm:animLvl val="lvl"/>
          <dgm:resizeHandles val="exact"/>
        </dgm:presLayoutVars>
      </dgm:prSet>
      <dgm:spPr/>
    </dgm:pt>
    <dgm:pt modelId="{7D0D7181-BE2A-46A7-84C4-7C43051BB944}" type="pres">
      <dgm:prSet presAssocID="{3CAD438A-3D53-43CE-8693-FE1CF54C294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A268272-87FD-4C25-ACB4-12DA6F69BAFD}" type="pres">
      <dgm:prSet presAssocID="{7D1519F2-D3A2-452F-87B5-780E0DE88B76}" presName="spacer" presStyleCnt="0"/>
      <dgm:spPr/>
    </dgm:pt>
    <dgm:pt modelId="{C0EEBE75-243C-4409-A1EB-169130B60E41}" type="pres">
      <dgm:prSet presAssocID="{8A50901C-158E-45C1-A485-FED45BFB73E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62E8422-1B95-4BE5-BB0E-0C430C0F54E0}" type="presOf" srcId="{D9B79C4C-F884-49C8-A20C-211FC606C117}" destId="{7A5B402A-9F94-4A38-B42E-8111EF768FF8}" srcOrd="0" destOrd="0" presId="urn:microsoft.com/office/officeart/2005/8/layout/vList2"/>
    <dgm:cxn modelId="{F34A6C8B-2905-4689-8FE9-7B3F334D3C8C}" type="presOf" srcId="{3CAD438A-3D53-43CE-8693-FE1CF54C294E}" destId="{7D0D7181-BE2A-46A7-84C4-7C43051BB944}" srcOrd="0" destOrd="0" presId="urn:microsoft.com/office/officeart/2005/8/layout/vList2"/>
    <dgm:cxn modelId="{A7B2669B-58F5-47C5-BBC2-156D55F9B5B2}" srcId="{D9B79C4C-F884-49C8-A20C-211FC606C117}" destId="{3CAD438A-3D53-43CE-8693-FE1CF54C294E}" srcOrd="0" destOrd="0" parTransId="{AC5EA635-9EC0-4CC1-8AF1-913BCC238468}" sibTransId="{7D1519F2-D3A2-452F-87B5-780E0DE88B76}"/>
    <dgm:cxn modelId="{51A6F3E1-EC12-46DD-8348-588C95BC9A0D}" type="presOf" srcId="{8A50901C-158E-45C1-A485-FED45BFB73E9}" destId="{C0EEBE75-243C-4409-A1EB-169130B60E41}" srcOrd="0" destOrd="0" presId="urn:microsoft.com/office/officeart/2005/8/layout/vList2"/>
    <dgm:cxn modelId="{2D8145F3-3C38-41B6-A940-950B0429C5AA}" srcId="{D9B79C4C-F884-49C8-A20C-211FC606C117}" destId="{8A50901C-158E-45C1-A485-FED45BFB73E9}" srcOrd="1" destOrd="0" parTransId="{5D91ADEC-F7D9-4E3A-9F2A-7EED2C2FD0D1}" sibTransId="{90B821C7-5C6B-46F4-9EFA-E8EF17EE7A4A}"/>
    <dgm:cxn modelId="{56264EDA-E8C5-486E-807B-C141E13908F8}" type="presParOf" srcId="{7A5B402A-9F94-4A38-B42E-8111EF768FF8}" destId="{7D0D7181-BE2A-46A7-84C4-7C43051BB944}" srcOrd="0" destOrd="0" presId="urn:microsoft.com/office/officeart/2005/8/layout/vList2"/>
    <dgm:cxn modelId="{9F417D43-2D1E-464D-BF9D-2BA1E582CCBD}" type="presParOf" srcId="{7A5B402A-9F94-4A38-B42E-8111EF768FF8}" destId="{1A268272-87FD-4C25-ACB4-12DA6F69BAFD}" srcOrd="1" destOrd="0" presId="urn:microsoft.com/office/officeart/2005/8/layout/vList2"/>
    <dgm:cxn modelId="{96480BDD-8999-4116-A84D-002B5C41214B}" type="presParOf" srcId="{7A5B402A-9F94-4A38-B42E-8111EF768FF8}" destId="{C0EEBE75-243C-4409-A1EB-169130B60E4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ABBE80-1CA2-460B-BF3A-CE58474FC7E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CB6133-695B-4E41-8391-9B5F9830FBA3}">
      <dgm:prSet phldrT="[Text]" phldr="0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</a:p>
      </dgm:t>
    </dgm:pt>
    <dgm:pt modelId="{950B23E6-0121-476B-A6F3-45DFF83F1A1D}" type="parTrans" cxnId="{0C331C0E-5139-41C7-B0BC-8A811CE469BE}">
      <dgm:prSet/>
      <dgm:spPr/>
      <dgm:t>
        <a:bodyPr/>
        <a:lstStyle/>
        <a:p>
          <a:endParaRPr lang="en-US"/>
        </a:p>
      </dgm:t>
    </dgm:pt>
    <dgm:pt modelId="{7EFF67D7-DD61-484B-BC35-BCA319CDEB9F}" type="sibTrans" cxnId="{0C331C0E-5139-41C7-B0BC-8A811CE469BE}">
      <dgm:prSet/>
      <dgm:spPr/>
      <dgm:t>
        <a:bodyPr/>
        <a:lstStyle/>
        <a:p>
          <a:endParaRPr lang="en-US"/>
        </a:p>
      </dgm:t>
    </dgm:pt>
    <dgm:pt modelId="{32C8A55A-A327-4CDE-8B9A-457ECF7CE29B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Physiological, psychological, and social health (WHO, 2020).</a:t>
          </a:r>
        </a:p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Physical health: Body functioning and preventive disease (Galea, Merchant, and Lurie, 2020).</a:t>
          </a:r>
        </a:p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Mental health: Emotional, psychological and social wellbeing.</a:t>
          </a:r>
        </a:p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Social health: Capacity to establish relations and be involved in the community (Haldane et al., 2019).</a:t>
          </a:r>
        </a:p>
      </dgm:t>
    </dgm:pt>
    <dgm:pt modelId="{1D85A9C9-B82B-4863-8F7C-1012E0B595B4}" type="parTrans" cxnId="{90E18ED6-EDF4-421A-B108-416654B33F42}">
      <dgm:prSet/>
      <dgm:spPr/>
      <dgm:t>
        <a:bodyPr/>
        <a:lstStyle/>
        <a:p>
          <a:endParaRPr lang="en-US"/>
        </a:p>
      </dgm:t>
    </dgm:pt>
    <dgm:pt modelId="{88FE3377-9A36-41F8-AE79-C5C4C43983A7}" type="sibTrans" cxnId="{90E18ED6-EDF4-421A-B108-416654B33F42}">
      <dgm:prSet/>
      <dgm:spPr/>
      <dgm:t>
        <a:bodyPr/>
        <a:lstStyle/>
        <a:p>
          <a:endParaRPr lang="en-US"/>
        </a:p>
      </dgm:t>
    </dgm:pt>
    <dgm:pt modelId="{352B49E1-FB3C-4E74-A5A9-A0C79A793A87}">
      <dgm:prSet phldrT="[Text]">
        <dgm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</a:p>
      </dgm:t>
    </dgm:pt>
    <dgm:pt modelId="{7656E9AA-CB58-43A7-BD4F-B7F73C66821C}" type="parTrans" cxnId="{4D31DB93-B8D3-4524-B669-D65A509DAA70}">
      <dgm:prSet/>
      <dgm:spPr/>
      <dgm:t>
        <a:bodyPr/>
        <a:lstStyle/>
        <a:p>
          <a:endParaRPr lang="en-US"/>
        </a:p>
      </dgm:t>
    </dgm:pt>
    <dgm:pt modelId="{48806F15-13F5-459D-86B1-144144FCA922}" type="sibTrans" cxnId="{4D31DB93-B8D3-4524-B669-D65A509DAA70}">
      <dgm:prSet/>
      <dgm:spPr/>
      <dgm:t>
        <a:bodyPr/>
        <a:lstStyle/>
        <a:p>
          <a:endParaRPr lang="en-US"/>
        </a:p>
      </dgm:t>
    </dgm:pt>
    <dgm:pt modelId="{A91DC56E-A60F-487E-957D-1AF489FEAF6D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Subjective Wellbeing: Enjoyment and fulfillment.</a:t>
          </a:r>
        </a:p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Objective Wellbeing: External: income, housing, education.</a:t>
          </a:r>
        </a:p>
        <a:p>
          <a:pPr>
            <a:buFont typeface="Arial" panose="020B0604020202020204" pitchFamily="34" charset="0"/>
            <a:buChar char="•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Wellbeing does not only have an effect on health, but on quality of life and involvement in society.</a:t>
          </a:r>
        </a:p>
      </dgm:t>
    </dgm:pt>
    <dgm:pt modelId="{8D91F263-9289-4FAB-8319-18540F1C9BB8}" type="parTrans" cxnId="{3C160C30-4F3B-4F0A-80F3-30D60426B20B}">
      <dgm:prSet/>
      <dgm:spPr/>
      <dgm:t>
        <a:bodyPr/>
        <a:lstStyle/>
        <a:p>
          <a:endParaRPr lang="en-US"/>
        </a:p>
      </dgm:t>
    </dgm:pt>
    <dgm:pt modelId="{CA1D225D-550D-4BD5-9AD9-99709233C575}" type="sibTrans" cxnId="{3C160C30-4F3B-4F0A-80F3-30D60426B20B}">
      <dgm:prSet/>
      <dgm:spPr/>
      <dgm:t>
        <a:bodyPr/>
        <a:lstStyle/>
        <a:p>
          <a:endParaRPr lang="en-US"/>
        </a:p>
      </dgm:t>
    </dgm:pt>
    <dgm:pt modelId="{789E0078-AC69-496F-90E7-BC9E155B2898}" type="pres">
      <dgm:prSet presAssocID="{C5ABBE80-1CA2-460B-BF3A-CE58474FC7E7}" presName="linear" presStyleCnt="0">
        <dgm:presLayoutVars>
          <dgm:animLvl val="lvl"/>
          <dgm:resizeHandles val="exact"/>
        </dgm:presLayoutVars>
      </dgm:prSet>
      <dgm:spPr/>
    </dgm:pt>
    <dgm:pt modelId="{DC7D123C-366E-4D70-8E2D-AA2B7944764F}" type="pres">
      <dgm:prSet presAssocID="{A0CB6133-695B-4E41-8391-9B5F9830FBA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F8EB446-65C9-4EF8-9E92-3A6335A01582}" type="pres">
      <dgm:prSet presAssocID="{A0CB6133-695B-4E41-8391-9B5F9830FBA3}" presName="childText" presStyleLbl="revTx" presStyleIdx="0" presStyleCnt="2">
        <dgm:presLayoutVars>
          <dgm:bulletEnabled val="1"/>
        </dgm:presLayoutVars>
      </dgm:prSet>
      <dgm:spPr/>
    </dgm:pt>
    <dgm:pt modelId="{958B5C03-C303-484A-AC87-352102395988}" type="pres">
      <dgm:prSet presAssocID="{352B49E1-FB3C-4E74-A5A9-A0C79A793A87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612AF21-3F80-4E0C-ACB9-E040BF99641E}" type="pres">
      <dgm:prSet presAssocID="{352B49E1-FB3C-4E74-A5A9-A0C79A793A87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0C331C0E-5139-41C7-B0BC-8A811CE469BE}" srcId="{C5ABBE80-1CA2-460B-BF3A-CE58474FC7E7}" destId="{A0CB6133-695B-4E41-8391-9B5F9830FBA3}" srcOrd="0" destOrd="0" parTransId="{950B23E6-0121-476B-A6F3-45DFF83F1A1D}" sibTransId="{7EFF67D7-DD61-484B-BC35-BCA319CDEB9F}"/>
    <dgm:cxn modelId="{81BDDA10-553D-41B8-8649-87C2C1ABBC25}" type="presOf" srcId="{32C8A55A-A327-4CDE-8B9A-457ECF7CE29B}" destId="{EF8EB446-65C9-4EF8-9E92-3A6335A01582}" srcOrd="0" destOrd="0" presId="urn:microsoft.com/office/officeart/2005/8/layout/vList2"/>
    <dgm:cxn modelId="{3C160C30-4F3B-4F0A-80F3-30D60426B20B}" srcId="{352B49E1-FB3C-4E74-A5A9-A0C79A793A87}" destId="{A91DC56E-A60F-487E-957D-1AF489FEAF6D}" srcOrd="0" destOrd="0" parTransId="{8D91F263-9289-4FAB-8319-18540F1C9BB8}" sibTransId="{CA1D225D-550D-4BD5-9AD9-99709233C575}"/>
    <dgm:cxn modelId="{EA064132-1D9E-47E7-A723-D3BF76780B88}" type="presOf" srcId="{A91DC56E-A60F-487E-957D-1AF489FEAF6D}" destId="{C612AF21-3F80-4E0C-ACB9-E040BF99641E}" srcOrd="0" destOrd="0" presId="urn:microsoft.com/office/officeart/2005/8/layout/vList2"/>
    <dgm:cxn modelId="{71DCC535-E315-48F9-998F-89BAAB83E419}" type="presOf" srcId="{A0CB6133-695B-4E41-8391-9B5F9830FBA3}" destId="{DC7D123C-366E-4D70-8E2D-AA2B7944764F}" srcOrd="0" destOrd="0" presId="urn:microsoft.com/office/officeart/2005/8/layout/vList2"/>
    <dgm:cxn modelId="{4D31DB93-B8D3-4524-B669-D65A509DAA70}" srcId="{C5ABBE80-1CA2-460B-BF3A-CE58474FC7E7}" destId="{352B49E1-FB3C-4E74-A5A9-A0C79A793A87}" srcOrd="1" destOrd="0" parTransId="{7656E9AA-CB58-43A7-BD4F-B7F73C66821C}" sibTransId="{48806F15-13F5-459D-86B1-144144FCA922}"/>
    <dgm:cxn modelId="{F85D3EAF-94A6-4B05-AFF0-2C55BCA8EE27}" type="presOf" srcId="{C5ABBE80-1CA2-460B-BF3A-CE58474FC7E7}" destId="{789E0078-AC69-496F-90E7-BC9E155B2898}" srcOrd="0" destOrd="0" presId="urn:microsoft.com/office/officeart/2005/8/layout/vList2"/>
    <dgm:cxn modelId="{33F87BC5-A8FD-42E6-9772-1DD41F033CAA}" type="presOf" srcId="{352B49E1-FB3C-4E74-A5A9-A0C79A793A87}" destId="{958B5C03-C303-484A-AC87-352102395988}" srcOrd="0" destOrd="0" presId="urn:microsoft.com/office/officeart/2005/8/layout/vList2"/>
    <dgm:cxn modelId="{90E18ED6-EDF4-421A-B108-416654B33F42}" srcId="{A0CB6133-695B-4E41-8391-9B5F9830FBA3}" destId="{32C8A55A-A327-4CDE-8B9A-457ECF7CE29B}" srcOrd="0" destOrd="0" parTransId="{1D85A9C9-B82B-4863-8F7C-1012E0B595B4}" sibTransId="{88FE3377-9A36-41F8-AE79-C5C4C43983A7}"/>
    <dgm:cxn modelId="{584E33E5-62FA-4C53-8EE9-7B2EFC62E16E}" type="presParOf" srcId="{789E0078-AC69-496F-90E7-BC9E155B2898}" destId="{DC7D123C-366E-4D70-8E2D-AA2B7944764F}" srcOrd="0" destOrd="0" presId="urn:microsoft.com/office/officeart/2005/8/layout/vList2"/>
    <dgm:cxn modelId="{7978C136-77F4-42C2-A7AB-16F58EDF4428}" type="presParOf" srcId="{789E0078-AC69-496F-90E7-BC9E155B2898}" destId="{EF8EB446-65C9-4EF8-9E92-3A6335A01582}" srcOrd="1" destOrd="0" presId="urn:microsoft.com/office/officeart/2005/8/layout/vList2"/>
    <dgm:cxn modelId="{B51344B6-9581-4805-8351-B145DE69D115}" type="presParOf" srcId="{789E0078-AC69-496F-90E7-BC9E155B2898}" destId="{958B5C03-C303-484A-AC87-352102395988}" srcOrd="2" destOrd="0" presId="urn:microsoft.com/office/officeart/2005/8/layout/vList2"/>
    <dgm:cxn modelId="{871E08F7-EC5E-4F9A-AD8F-0D6F73C8AE15}" type="presParOf" srcId="{789E0078-AC69-496F-90E7-BC9E155B2898}" destId="{C612AF21-3F80-4E0C-ACB9-E040BF99641E}" srcOrd="3" destOrd="0" presId="urn:microsoft.com/office/officeart/2005/8/layout/vList2"/>
  </dgm:cxnLst>
  <dgm:bg/>
  <dgm:whole>
    <a:ln>
      <a:solidFill>
        <a:schemeClr val="tx2"/>
      </a:solidFill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FDD787-C25F-4508-84CF-AC7CDBCC4B3C}" type="doc">
      <dgm:prSet loTypeId="urn:microsoft.com/office/officeart/2005/8/layout/arrow4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DADE9B41-C92C-47BB-9A04-921F5FEF2909}">
      <dgm:prSet phldrT="[Text]"/>
      <dgm:spPr/>
      <dgm:t>
        <a:bodyPr/>
        <a:lstStyle/>
        <a:p>
          <a:pPr>
            <a:buNone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Health Inequalities:</a:t>
          </a:r>
        </a:p>
        <a:p>
          <a:pPr>
            <a:buNone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Inequality in access and quality (ethnicity, socio-economic status) (Marmot, 2013).</a:t>
          </a:r>
        </a:p>
      </dgm:t>
    </dgm:pt>
    <dgm:pt modelId="{E5A35B99-C56C-41A4-AF65-27FBA1E77436}" type="parTrans" cxnId="{FE3A70E2-2743-42A9-B2A6-8C41A4CA7E7B}">
      <dgm:prSet/>
      <dgm:spPr/>
      <dgm:t>
        <a:bodyPr/>
        <a:lstStyle/>
        <a:p>
          <a:endParaRPr lang="en-US"/>
        </a:p>
      </dgm:t>
    </dgm:pt>
    <dgm:pt modelId="{04708C8B-485D-42C8-B330-12FEEFEEB505}" type="sibTrans" cxnId="{FE3A70E2-2743-42A9-B2A6-8C41A4CA7E7B}">
      <dgm:prSet/>
      <dgm:spPr/>
      <dgm:t>
        <a:bodyPr/>
        <a:lstStyle/>
        <a:p>
          <a:endParaRPr lang="en-US"/>
        </a:p>
      </dgm:t>
    </dgm:pt>
    <dgm:pt modelId="{7554521C-C3E0-4881-9A0B-68B02A0992DA}">
      <dgm:prSet phldrT="[Text]"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Barriers to Access:</a:t>
          </a:r>
        </a:p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Online marginalization, lack of access and medical care.</a:t>
          </a:r>
        </a:p>
      </dgm:t>
    </dgm:pt>
    <dgm:pt modelId="{CE84265B-C4CB-4656-BFD5-5D1F873FD1EB}" type="parTrans" cxnId="{73C587D5-F1C0-4658-BEFE-75166D48F9B2}">
      <dgm:prSet/>
      <dgm:spPr/>
      <dgm:t>
        <a:bodyPr/>
        <a:lstStyle/>
        <a:p>
          <a:endParaRPr lang="en-US"/>
        </a:p>
      </dgm:t>
    </dgm:pt>
    <dgm:pt modelId="{F946CCA5-217A-4089-94F0-F562C46A446A}" type="sibTrans" cxnId="{73C587D5-F1C0-4658-BEFE-75166D48F9B2}">
      <dgm:prSet/>
      <dgm:spPr/>
      <dgm:t>
        <a:bodyPr/>
        <a:lstStyle/>
        <a:p>
          <a:endParaRPr lang="en-US"/>
        </a:p>
      </dgm:t>
    </dgm:pt>
    <dgm:pt modelId="{FBB8DB2F-8C17-43B9-9324-023F761F0FCF}" type="pres">
      <dgm:prSet presAssocID="{6FFDD787-C25F-4508-84CF-AC7CDBCC4B3C}" presName="compositeShape" presStyleCnt="0">
        <dgm:presLayoutVars>
          <dgm:chMax val="2"/>
          <dgm:dir/>
          <dgm:resizeHandles val="exact"/>
        </dgm:presLayoutVars>
      </dgm:prSet>
      <dgm:spPr/>
    </dgm:pt>
    <dgm:pt modelId="{D3B28995-4CC2-489C-919B-2B7F21058F38}" type="pres">
      <dgm:prSet presAssocID="{DADE9B41-C92C-47BB-9A04-921F5FEF2909}" presName="upArrow" presStyleLbl="node1" presStyleIdx="0" presStyleCnt="2"/>
      <dgm:spPr/>
    </dgm:pt>
    <dgm:pt modelId="{CEF855D3-A1F2-41BE-AF8C-55A1765B47E7}" type="pres">
      <dgm:prSet presAssocID="{DADE9B41-C92C-47BB-9A04-921F5FEF2909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FB869BD7-161B-4690-8286-F376CF1DD7A7}" type="pres">
      <dgm:prSet presAssocID="{7554521C-C3E0-4881-9A0B-68B02A0992DA}" presName="downArrow" presStyleLbl="node1" presStyleIdx="1" presStyleCnt="2"/>
      <dgm:spPr/>
    </dgm:pt>
    <dgm:pt modelId="{554A22A3-3442-4142-9AED-6D05F8FB42EB}" type="pres">
      <dgm:prSet presAssocID="{7554521C-C3E0-4881-9A0B-68B02A0992DA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CFECDD58-ED63-4D5F-ACF5-1F954535ABF1}" type="presOf" srcId="{6FFDD787-C25F-4508-84CF-AC7CDBCC4B3C}" destId="{FBB8DB2F-8C17-43B9-9324-023F761F0FCF}" srcOrd="0" destOrd="0" presId="urn:microsoft.com/office/officeart/2005/8/layout/arrow4"/>
    <dgm:cxn modelId="{AE789988-F890-4E00-9CD2-538BECE1296E}" type="presOf" srcId="{7554521C-C3E0-4881-9A0B-68B02A0992DA}" destId="{554A22A3-3442-4142-9AED-6D05F8FB42EB}" srcOrd="0" destOrd="0" presId="urn:microsoft.com/office/officeart/2005/8/layout/arrow4"/>
    <dgm:cxn modelId="{73C587D5-F1C0-4658-BEFE-75166D48F9B2}" srcId="{6FFDD787-C25F-4508-84CF-AC7CDBCC4B3C}" destId="{7554521C-C3E0-4881-9A0B-68B02A0992DA}" srcOrd="1" destOrd="0" parTransId="{CE84265B-C4CB-4656-BFD5-5D1F873FD1EB}" sibTransId="{F946CCA5-217A-4089-94F0-F562C46A446A}"/>
    <dgm:cxn modelId="{FE3A70E2-2743-42A9-B2A6-8C41A4CA7E7B}" srcId="{6FFDD787-C25F-4508-84CF-AC7CDBCC4B3C}" destId="{DADE9B41-C92C-47BB-9A04-921F5FEF2909}" srcOrd="0" destOrd="0" parTransId="{E5A35B99-C56C-41A4-AF65-27FBA1E77436}" sibTransId="{04708C8B-485D-42C8-B330-12FEEFEEB505}"/>
    <dgm:cxn modelId="{ADD1DFFC-301C-4F4C-9AB7-19776905819E}" type="presOf" srcId="{DADE9B41-C92C-47BB-9A04-921F5FEF2909}" destId="{CEF855D3-A1F2-41BE-AF8C-55A1765B47E7}" srcOrd="0" destOrd="0" presId="urn:microsoft.com/office/officeart/2005/8/layout/arrow4"/>
    <dgm:cxn modelId="{844042DB-0060-41E2-96EC-31EBBA1964EE}" type="presParOf" srcId="{FBB8DB2F-8C17-43B9-9324-023F761F0FCF}" destId="{D3B28995-4CC2-489C-919B-2B7F21058F38}" srcOrd="0" destOrd="0" presId="urn:microsoft.com/office/officeart/2005/8/layout/arrow4"/>
    <dgm:cxn modelId="{163A46E2-5DC1-4574-9400-A8018B4879C7}" type="presParOf" srcId="{FBB8DB2F-8C17-43B9-9324-023F761F0FCF}" destId="{CEF855D3-A1F2-41BE-AF8C-55A1765B47E7}" srcOrd="1" destOrd="0" presId="urn:microsoft.com/office/officeart/2005/8/layout/arrow4"/>
    <dgm:cxn modelId="{F08796A9-724C-4763-8609-B82500FA9F87}" type="presParOf" srcId="{FBB8DB2F-8C17-43B9-9324-023F761F0FCF}" destId="{FB869BD7-161B-4690-8286-F376CF1DD7A7}" srcOrd="2" destOrd="0" presId="urn:microsoft.com/office/officeart/2005/8/layout/arrow4"/>
    <dgm:cxn modelId="{CF247204-9EDF-4DAE-8A7E-8FE4D1CD2720}" type="presParOf" srcId="{FBB8DB2F-8C17-43B9-9324-023F761F0FCF}" destId="{554A22A3-3442-4142-9AED-6D05F8FB42EB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0D7181-BE2A-46A7-84C4-7C43051BB944}">
      <dsp:nvSpPr>
        <dsp:cNvPr id="0" name=""/>
        <dsp:cNvSpPr/>
      </dsp:nvSpPr>
      <dsp:spPr>
        <a:xfrm>
          <a:off x="0" y="182674"/>
          <a:ext cx="8761413" cy="1216800"/>
        </a:xfrm>
        <a:prstGeom prst="roundRect">
          <a:avLst/>
        </a:prstGeom>
        <a:gradFill rotWithShape="1">
          <a:gsLst>
            <a:gs pos="0">
              <a:schemeClr val="accent5">
                <a:tint val="64000"/>
                <a:lumMod val="118000"/>
              </a:schemeClr>
            </a:gs>
            <a:gs pos="100000">
              <a:schemeClr val="accent5"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5"/>
          </a:solidFill>
          <a:prstDash val="solid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Research into the integration of health, wellbeing and sustainable development into the practice of health and social care.</a:t>
          </a:r>
        </a:p>
      </dsp:txBody>
      <dsp:txXfrm>
        <a:off x="59399" y="242073"/>
        <a:ext cx="8642615" cy="1098002"/>
      </dsp:txXfrm>
    </dsp:sp>
    <dsp:sp modelId="{C0EEBE75-243C-4409-A1EB-169130B60E41}">
      <dsp:nvSpPr>
        <dsp:cNvPr id="0" name=""/>
        <dsp:cNvSpPr/>
      </dsp:nvSpPr>
      <dsp:spPr>
        <a:xfrm>
          <a:off x="0" y="1586675"/>
          <a:ext cx="8761413" cy="1216800"/>
        </a:xfrm>
        <a:prstGeom prst="roundRect">
          <a:avLst/>
        </a:prstGeom>
        <a:gradFill rotWithShape="1">
          <a:gsLst>
            <a:gs pos="0">
              <a:schemeClr val="accent5">
                <a:tint val="64000"/>
                <a:lumMod val="118000"/>
              </a:schemeClr>
            </a:gs>
            <a:gs pos="100000">
              <a:schemeClr val="accent5"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5"/>
          </a:solidFill>
          <a:prstDash val="solid"/>
        </a:ln>
        <a:effectLst/>
        <a:scene3d>
          <a:camera prst="orthographicFront"/>
          <a:lightRig rig="flat" dir="t"/>
        </a:scene3d>
        <a:sp3d/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Explain how the ideas affect service delivery in terms of policies and practice.</a:t>
          </a:r>
        </a:p>
      </dsp:txBody>
      <dsp:txXfrm>
        <a:off x="59399" y="1646074"/>
        <a:ext cx="8642615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D123C-366E-4D70-8E2D-AA2B7944764F}">
      <dsp:nvSpPr>
        <dsp:cNvPr id="0" name=""/>
        <dsp:cNvSpPr/>
      </dsp:nvSpPr>
      <dsp:spPr>
        <a:xfrm>
          <a:off x="0" y="225095"/>
          <a:ext cx="8967357" cy="444600"/>
        </a:xfrm>
        <a:prstGeom prst="roundRect">
          <a:avLst/>
        </a:prstGeom>
        <a:gradFill rotWithShape="1">
          <a:gsLst>
            <a:gs pos="0">
              <a:schemeClr val="accent4">
                <a:tint val="64000"/>
                <a:lumMod val="118000"/>
              </a:schemeClr>
            </a:gs>
            <a:gs pos="100000">
              <a:schemeClr val="accent4"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4"/>
          </a:solidFill>
          <a:prstDash val="solid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Health</a:t>
          </a:r>
        </a:p>
      </dsp:txBody>
      <dsp:txXfrm>
        <a:off x="21704" y="246799"/>
        <a:ext cx="8923949" cy="401192"/>
      </dsp:txXfrm>
    </dsp:sp>
    <dsp:sp modelId="{EF8EB446-65C9-4EF8-9E92-3A6335A01582}">
      <dsp:nvSpPr>
        <dsp:cNvPr id="0" name=""/>
        <dsp:cNvSpPr/>
      </dsp:nvSpPr>
      <dsp:spPr>
        <a:xfrm>
          <a:off x="0" y="669695"/>
          <a:ext cx="8967357" cy="11799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71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Physiological, psychological, and social health (WHO, 2020).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Physical health: Body functioning and preventive disease (Galea, Merchant, and Lurie, 2020).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Mental health: Emotional, psychological and social wellbeing.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Social health: Capacity to establish relations and be involved in the community (Haldane et al., 2019).</a:t>
          </a:r>
        </a:p>
      </dsp:txBody>
      <dsp:txXfrm>
        <a:off x="0" y="669695"/>
        <a:ext cx="8967357" cy="1179900"/>
      </dsp:txXfrm>
    </dsp:sp>
    <dsp:sp modelId="{958B5C03-C303-484A-AC87-352102395988}">
      <dsp:nvSpPr>
        <dsp:cNvPr id="0" name=""/>
        <dsp:cNvSpPr/>
      </dsp:nvSpPr>
      <dsp:spPr>
        <a:xfrm>
          <a:off x="0" y="1849595"/>
          <a:ext cx="8967357" cy="444600"/>
        </a:xfrm>
        <a:prstGeom prst="roundRect">
          <a:avLst/>
        </a:prstGeom>
        <a:gradFill rotWithShape="1">
          <a:gsLst>
            <a:gs pos="0">
              <a:schemeClr val="accent4">
                <a:tint val="64000"/>
                <a:lumMod val="118000"/>
              </a:schemeClr>
            </a:gs>
            <a:gs pos="100000">
              <a:schemeClr val="accent4">
                <a:tint val="92000"/>
                <a:alpha val="100000"/>
                <a:lumMod val="110000"/>
              </a:schemeClr>
            </a:gs>
          </a:gsLst>
          <a:lin ang="5400000" scaled="0"/>
        </a:gradFill>
        <a:ln w="9525" cap="rnd" cmpd="sng" algn="ctr">
          <a:solidFill>
            <a:schemeClr val="accent4"/>
          </a:solidFill>
          <a:prstDash val="solid"/>
        </a:ln>
        <a:effectLst/>
      </dsp:spPr>
      <dsp:style>
        <a:lnRef idx="1">
          <a:schemeClr val="accent4"/>
        </a:lnRef>
        <a:fillRef idx="2">
          <a:schemeClr val="accent4"/>
        </a:fillRef>
        <a:effectRef idx="1">
          <a:schemeClr val="accent4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Arial" panose="020B0604020202020204" pitchFamily="34" charset="0"/>
              <a:cs typeface="Arial" panose="020B0604020202020204" pitchFamily="34" charset="0"/>
            </a:rPr>
            <a:t>Wellbeing</a:t>
          </a:r>
        </a:p>
      </dsp:txBody>
      <dsp:txXfrm>
        <a:off x="21704" y="1871299"/>
        <a:ext cx="8923949" cy="401192"/>
      </dsp:txXfrm>
    </dsp:sp>
    <dsp:sp modelId="{C612AF21-3F80-4E0C-ACB9-E040BF99641E}">
      <dsp:nvSpPr>
        <dsp:cNvPr id="0" name=""/>
        <dsp:cNvSpPr/>
      </dsp:nvSpPr>
      <dsp:spPr>
        <a:xfrm>
          <a:off x="0" y="2294195"/>
          <a:ext cx="8967357" cy="7276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714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Subjective Wellbeing: Enjoyment and fulfillment.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Objective Wellbeing: External: income, housing, education.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Wellbeing does not only have an effect on health, but on quality of life and involvement in society.</a:t>
          </a:r>
        </a:p>
      </dsp:txBody>
      <dsp:txXfrm>
        <a:off x="0" y="2294195"/>
        <a:ext cx="8967357" cy="727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B28995-4CC2-489C-919B-2B7F21058F38}">
      <dsp:nvSpPr>
        <dsp:cNvPr id="0" name=""/>
        <dsp:cNvSpPr/>
      </dsp:nvSpPr>
      <dsp:spPr>
        <a:xfrm>
          <a:off x="497925" y="0"/>
          <a:ext cx="1973815" cy="1480361"/>
        </a:xfrm>
        <a:prstGeom prst="upArrow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855D3-A1F2-41BE-AF8C-55A1765B47E7}">
      <dsp:nvSpPr>
        <dsp:cNvPr id="0" name=""/>
        <dsp:cNvSpPr/>
      </dsp:nvSpPr>
      <dsp:spPr>
        <a:xfrm>
          <a:off x="2530954" y="0"/>
          <a:ext cx="4608577" cy="1480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Health Inequalities: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Inequality in access and quality (ethnicity, socio-economic status) (Marmot, 2013).</a:t>
          </a:r>
        </a:p>
      </dsp:txBody>
      <dsp:txXfrm>
        <a:off x="2530954" y="0"/>
        <a:ext cx="4608577" cy="1480361"/>
      </dsp:txXfrm>
    </dsp:sp>
    <dsp:sp modelId="{FB869BD7-161B-4690-8286-F376CF1DD7A7}">
      <dsp:nvSpPr>
        <dsp:cNvPr id="0" name=""/>
        <dsp:cNvSpPr/>
      </dsp:nvSpPr>
      <dsp:spPr>
        <a:xfrm>
          <a:off x="1090069" y="1603724"/>
          <a:ext cx="1973815" cy="1480361"/>
        </a:xfrm>
        <a:prstGeom prst="downArrow">
          <a:avLst/>
        </a:prstGeom>
        <a:solidFill>
          <a:schemeClr val="accent4">
            <a:hueOff val="1585367"/>
            <a:satOff val="-3846"/>
            <a:lumOff val="-509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A22A3-3442-4142-9AED-6D05F8FB42EB}">
      <dsp:nvSpPr>
        <dsp:cNvPr id="0" name=""/>
        <dsp:cNvSpPr/>
      </dsp:nvSpPr>
      <dsp:spPr>
        <a:xfrm>
          <a:off x="3123099" y="1603724"/>
          <a:ext cx="4608577" cy="1480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Barriers to Access: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Online marginalization, lack of access and medical care.</a:t>
          </a:r>
        </a:p>
      </dsp:txBody>
      <dsp:txXfrm>
        <a:off x="3123099" y="1603724"/>
        <a:ext cx="4608577" cy="14803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038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992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30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938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995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982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1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8282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928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1350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8496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734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23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9704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0233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494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0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94D3156-10E0-4A32-846F-7F055F3661DA}" type="datetimeFigureOut">
              <a:rPr lang="en-US" smtClean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5FCAAC4-EBF7-4884-B68C-9830CBC4D4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18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139/ssrn.1697087" TargetMode="External"/><Relationship Id="rId2" Type="http://schemas.openxmlformats.org/officeDocument/2006/relationships/hyperlink" Target="https://doi.org/10.1177/00333549141291S202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sustainabledevelopment/" TargetMode="External"/><Relationship Id="rId2" Type="http://schemas.openxmlformats.org/officeDocument/2006/relationships/hyperlink" Target="https://www.nhs.uk/conditions/nhs-health-chec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about/governance/constitu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70CCD9-A339-78C1-E223-C92E70383B2E}"/>
              </a:ext>
            </a:extLst>
          </p:cNvPr>
          <p:cNvSpPr txBox="1"/>
          <p:nvPr/>
        </p:nvSpPr>
        <p:spPr>
          <a:xfrm>
            <a:off x="3069771" y="4321629"/>
            <a:ext cx="6509658" cy="1848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Title and Code: BMHP6027 –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Sustainable Development in Health and Social Care</a:t>
            </a:r>
            <a:endParaRPr lang="en-US" b="1" kern="100" dirty="0">
              <a:solidFill>
                <a:schemeClr val="bg1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ctr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US" b="1" kern="100" dirty="0">
                <a:solidFill>
                  <a:schemeClr val="bg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name/ student number: Paul Amoh / 2246297</a:t>
            </a:r>
          </a:p>
          <a:p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67521B7-5AA6-0756-CFCC-144A5E4AB3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5286" y="368905"/>
            <a:ext cx="9066213" cy="2885924"/>
          </a:xfrm>
        </p:spPr>
        <p:txBody>
          <a:bodyPr/>
          <a:lstStyle/>
          <a:p>
            <a:pPr algn="ctr"/>
            <a:r>
              <a:rPr lang="en-US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Exploring the Impact on Service Delivery</a:t>
            </a:r>
            <a:br>
              <a:rPr lang="en-US" b="1" dirty="0">
                <a:solidFill>
                  <a:schemeClr val="bg1"/>
                </a:solidFill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662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72CF-C5F8-8EE8-B361-556C95AF8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the Topic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495AF-FE10-30BF-5054-69E347503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336" y="2518348"/>
            <a:ext cx="6866746" cy="4177884"/>
          </a:xfrm>
        </p:spPr>
        <p:txBody>
          <a:bodyPr>
            <a:norm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Health: Physical, mental, and social wellbeing (WHO, 2020).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Wellbeing: The subjective (personal satisfaction) and objective (quantifiable factors) approach of wellbeing is holistic (Voukelatou et al., 2021).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Development: Long-term health systems with an emphasis on equity and resource conservation towards the future generations (UN, 2015).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B1B926C-C833-6BEC-7CC2-B7F265935E07}"/>
              </a:ext>
            </a:extLst>
          </p:cNvPr>
          <p:cNvSpPr/>
          <p:nvPr/>
        </p:nvSpPr>
        <p:spPr>
          <a:xfrm>
            <a:off x="7495082" y="2796358"/>
            <a:ext cx="4118740" cy="308797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These are important concepts in holistic, sustainable, and equitable care (Braveman, 2014).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Incorporating all health dimensions results in more holistic care and improved outcomes</a:t>
            </a:r>
            <a:r>
              <a:rPr lang="en-US" sz="1600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42290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AF617-194A-7B22-CA60-40F545D22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Objective of the Presentation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B021D4C-C10F-7F6D-388C-7017A2D049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21526315"/>
              </p:ext>
            </p:extLst>
          </p:nvPr>
        </p:nvGraphicFramePr>
        <p:xfrm>
          <a:off x="2193010" y="2743199"/>
          <a:ext cx="8761413" cy="2986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6166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DC0AA-301E-6474-19D7-D11716E20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Health and Wellbeing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10C1BFC-876B-5B3A-7B59-50E4A0F42D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8087896"/>
              </p:ext>
            </p:extLst>
          </p:nvPr>
        </p:nvGraphicFramePr>
        <p:xfrm>
          <a:off x="2005442" y="2820690"/>
          <a:ext cx="8967357" cy="3246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9905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1D694-6397-0F09-DBD0-0BB561F2E8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and Relevance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4E1CE-3B12-86BD-FB8F-D695B131D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333" y="2808995"/>
            <a:ext cx="11531684" cy="3416300"/>
          </a:xfrm>
        </p:spPr>
        <p:txBody>
          <a:bodyPr numCol="2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With the goal of equity, environmental protection, and sustainability of resources (UN, 2015).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SDG Goal 3: Healthy living and promoting wellbeing to all (UN, 2015).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The Policy to include health in the public policy in order to deal with the social determinants.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Health, wellbeing, and sustainable development have an impact on the health services design in a manner that it is equitable, sustainable and effective (Marmot, 2010).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sustainable health approach will provide improved access and equity and long-term results (Morton, Pencheon, and Squires, 2017).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6046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5FD9-E976-175B-7D59-9FC06AA8C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Theories and Models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20A4D-37E3-C681-C765-2D5CCE2467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391" y="2735382"/>
            <a:ext cx="10801123" cy="3148950"/>
          </a:xfrm>
        </p:spPr>
        <p:txBody>
          <a:bodyPr numCol="2"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that is based on biological, psychological, and social influences (Engel, 1977).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Biological: Genetics and medical conditions.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Psychological: Stress, mental well-being, and emotions.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Community support and relations.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buNone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Ecological Model: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Environmental and social factors influence health (Bronfenbrenner, 1994).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Access to resources, living conditions and societal norms.</a:t>
            </a:r>
          </a:p>
          <a:p>
            <a:pPr marL="400050" lvl="1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Holistic Model: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Concentrates in the holistic treatment of the patient- physically, mentally, and socially (Engel, 1977).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Desires a holistic, integrated care approach.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5633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BC53F-0AE3-B93C-A485-CCE44477B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Application to Service Delivery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3AD4E-EA9F-7DB8-32DC-51D86387F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4045" y="2728209"/>
            <a:ext cx="10034666" cy="2706417"/>
          </a:xfrm>
        </p:spPr>
        <p:txBody>
          <a:bodyPr numCol="1">
            <a:normAutofit fontScale="77500" lnSpcReduction="20000"/>
          </a:bodyPr>
          <a:lstStyle/>
          <a:p>
            <a:pPr marL="0" indent="0">
              <a:buNone/>
            </a:pPr>
            <a:endParaRPr lang="en-US" dirty="0"/>
          </a:p>
          <a:p>
            <a:pPr marL="400050" lvl="1" indent="0">
              <a:lnSpc>
                <a:spcPct val="200000"/>
              </a:lnSpc>
              <a:buNone/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Service Delivery Application:</a:t>
            </a:r>
          </a:p>
          <a:p>
            <a:pPr marL="400050" lvl="1" indent="0">
              <a:lnSpc>
                <a:spcPct val="200000"/>
              </a:lnSpc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Biopsychosocial: is a combination of emotional and social context in the context of care delivery.</a:t>
            </a:r>
          </a:p>
          <a:p>
            <a:pPr marL="400050" lvl="1" indent="0">
              <a:lnSpc>
                <a:spcPct val="200000"/>
              </a:lnSpc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Ecological: Takes into consideration the environmental and societal factors in care.</a:t>
            </a:r>
          </a:p>
          <a:p>
            <a:pPr marL="400050" lvl="1" indent="0">
              <a:lnSpc>
                <a:spcPct val="200000"/>
              </a:lnSpc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Holistic: Favors a personal approach towards long-term health and wellbeing.</a:t>
            </a:r>
          </a:p>
          <a:p>
            <a:pPr marL="400050" lvl="1" indent="0">
              <a:lnSpc>
                <a:spcPct val="200000"/>
              </a:lnSpc>
              <a:buNone/>
            </a:pPr>
            <a:endParaRPr lang="en-US" sz="21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6535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3079-387E-B28D-E081-2DE2FF641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SDG 3 and UK Initiatives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9B5F7-46C5-06B4-196D-04448F2E23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151" y="2753402"/>
            <a:ext cx="5635589" cy="34163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Goal 3: Realize the healthy lives of every individual and wellbeing across all ages.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Concentrates on having a better health and less inequalities (UN, 2015).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Favors preventative care and universal health cover.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0616610-297B-C639-F536-57E54BB8C0EB}"/>
              </a:ext>
            </a:extLst>
          </p:cNvPr>
          <p:cNvSpPr/>
          <p:nvPr/>
        </p:nvSpPr>
        <p:spPr>
          <a:xfrm>
            <a:off x="7225259" y="3237874"/>
            <a:ext cx="3687580" cy="2038663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UK Initiatives: 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Free health checks are available to people aged between 40 and 74 years to help lower the risk of chronic diseases (NHS, 2019).</a:t>
            </a:r>
          </a:p>
        </p:txBody>
      </p:sp>
    </p:spTree>
    <p:extLst>
      <p:ext uri="{BB962C8B-B14F-4D97-AF65-F5344CB8AC3E}">
        <p14:creationId xmlns:p14="http://schemas.microsoft.com/office/powerpoint/2010/main" val="2175494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CBB4E-6E21-2605-4CF0-341B030DF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876" y="1153551"/>
            <a:ext cx="8825659" cy="706964"/>
          </a:xfrm>
        </p:spPr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Policies and Impact on Service Delivery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E6A04-D55F-2E75-C9C7-B06B0568F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9952756" cy="3416300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Policies: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Long Term Plan: Is concerned with better care, prevention, and sustainability (NHS, 2019).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(HiAP): Incorporates health aspects in all the public policies (WHO, 2014).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00050" lvl="1" indent="0"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International Policies: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 SDGs &amp; WHO Guidelines: Influence the global policies on health that are based on equity and sustainability (WHO, 2020).</a:t>
            </a:r>
          </a:p>
          <a:p>
            <a:pPr marL="40005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Impact: These policies inform the health strategies of the UK, which are based on equity, prevention, and sustainability in service delivery.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673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0781B-253D-9604-813B-12A82AC57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Barriers to Access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FD91D9B-E3F5-5E96-FB06-4A8D27460F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88762577"/>
              </p:ext>
            </p:extLst>
          </p:nvPr>
        </p:nvGraphicFramePr>
        <p:xfrm>
          <a:off x="2248522" y="2722036"/>
          <a:ext cx="8229602" cy="3084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5180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135E8-5BE1-FB68-DFB5-1D8AFB0FE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Policy Responses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907C5-8F0D-9BA8-DF58-63D8491C1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9215" y="2782825"/>
            <a:ext cx="8108968" cy="3416300"/>
          </a:xfrm>
        </p:spPr>
        <p:txBody>
          <a:bodyPr numCol="2"/>
          <a:lstStyle/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NHS policies of addressing health inequalities.</a:t>
            </a:r>
          </a:p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Social determinants initiatives by the government.</a:t>
            </a:r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Recommendations:</a:t>
            </a:r>
          </a:p>
          <a:p>
            <a:pPr marL="0" indent="0" algn="ctr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 online connectivity and community-based services.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772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909BA-443A-D409-5B14-2D1130C88B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E9AF4-F71A-5F77-782F-14F8D4AB3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326" y="2693441"/>
            <a:ext cx="9053347" cy="3416300"/>
          </a:xfrm>
        </p:spPr>
        <p:txBody>
          <a:bodyPr/>
          <a:lstStyle/>
          <a:p>
            <a:pPr marL="0" indent="0">
              <a:lnSpc>
                <a:spcPct val="200000"/>
              </a:lnSpc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Recap of Key Points: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is need to integrate health, wellbeing and sustainable development that is essential in ensuring equity in the delivery of services.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Role of SDGs: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SDG 3 encourages health systems equity and sustainability.</a:t>
            </a:r>
          </a:p>
          <a:p>
            <a:pPr marL="0" indent="0">
              <a:lnSpc>
                <a:spcPct val="200000"/>
              </a:lnSpc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0850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4FEDD-4419-42C3-3152-D566090CB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8BCBD-FBDD-55DE-957C-2325CF195B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30334"/>
            <a:ext cx="10515600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/>
              <a:t> 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Braveman, P. (2014).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What are health disparities and health equity? We need to be clear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Public Health Reports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129(Suppl 2), 5-8.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https://doi.org/10.1177/00333549141291S202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Bronfenbrenner, U. (1994). Ecological models of human development.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encyclopedia of education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(2), 37-43.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Engel, G. L. (1977). The need for a new medical model: a challenge for biomedicine.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196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(4286), 129-136.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Galea, S., Merchant, R. M., &amp; Lurie, N. (2020). The mental health consequences of COVID-19 and physical distancing: the need for prevention and early intervention.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JAMA internal medicine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180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(6), 817-818.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Haldane, V., Chuah, F. L., Srivastava, A., Singh, S. R., Koh, G. C., Seng, C. K., &amp;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Legido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-Quigley, H. (2019). Community participation in health services development, implementation, and evaluation: A systematic review of empowerment, health, community, and process outcomes. 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(5), e0216112.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Marmot, M. (2010).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Fair society, healthy lives: The Marmot review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The Marmot Review.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https://doi.org/10.2139/ssrn.1697087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Marmot, M. (2013). Fair society, healthy lives.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343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BCEE2-E530-6CAF-C915-DBF76D36C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88BE9-B465-5E3F-02A7-F1C353D73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083" y="2603500"/>
            <a:ext cx="10612324" cy="3416300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Morton, S., Pencheon, D., &amp; Squires, N. (2017). Sustainable Development Goals (SDGs), and their implementation: A national global framework for health, development and equity needs a systems approach at every level.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British medical bulletin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124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(1), 81-90.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NHS. (2021).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Health Checks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https://www.nhs.uk/conditions/nhs-health-check/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Stubbs, B.,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Vancampfort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D., Hallgren, M., Firth, J., Veronese, N.,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Solmi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M., ... &amp; Kahl, K. G. (2018). EPA guidance on physical activity as a treatment for severe mental illness: a meta-review of the evidence and Position Statement from the European Psychiatric Association (EPA), supported by the International Organization of Physical Therapists in Mental Health (IOPTMH).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European Psychiatry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54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124-144.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UN. (2015).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United Nations.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https://www.un.org/sustainabledevelopment/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Voukelatou, V., Gabrielli, L.,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Miliou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I., Cresci, S., Sharma, R., Tesconi, M., &amp; Pappalardo, L. (2021). Measuring objective and subjective well-being: dimensions and data sources.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Data Science and Analytics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(4), 279-309.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WHO. (2020).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https://www.who.int/about/governance/constitution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Organization. (2014).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WHO. Available at: https://iris.who.int/bitstream/10665/112636/1/9789241506908_eng.pdf (Accessed: 16 December 2025).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5102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87</TotalTime>
  <Words>1417</Words>
  <Application>Microsoft Office PowerPoint</Application>
  <PresentationFormat>Widescreen</PresentationFormat>
  <Paragraphs>110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Ion Boardroom</vt:lpstr>
      <vt:lpstr>Exploring the Impact on Service Delivery </vt:lpstr>
      <vt:lpstr>Introduction to the Topic </vt:lpstr>
      <vt:lpstr>Objective of the Presentation </vt:lpstr>
      <vt:lpstr>Health and Wellbeing</vt:lpstr>
      <vt:lpstr>Sustainable Development and Relevance</vt:lpstr>
      <vt:lpstr>Theories and Models </vt:lpstr>
      <vt:lpstr>Application to Service Delivery </vt:lpstr>
      <vt:lpstr>SDG 3 and UK Initiatives </vt:lpstr>
      <vt:lpstr>Policies and Impact on Service Delivery </vt:lpstr>
      <vt:lpstr>Health Inequalities and Barriers to Access </vt:lpstr>
      <vt:lpstr>Policy Responses</vt:lpstr>
      <vt:lpstr>Conclusion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Anonymous</dc:creator>
  <cp:lastModifiedBy>Osagyefo Amoh</cp:lastModifiedBy>
  <cp:revision>1</cp:revision>
  <dcterms:created xsi:type="dcterms:W3CDTF">2026-02-11T11:45:47Z</dcterms:created>
  <dcterms:modified xsi:type="dcterms:W3CDTF">2026-02-11T17:49:42Z</dcterms:modified>
</cp:coreProperties>
</file>