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1" r:id="rId1"/>
  </p:sldMasterIdLst>
  <p:notesMasterIdLst>
    <p:notesMasterId r:id="rId13"/>
  </p:notesMasterIdLst>
  <p:sldIdLst>
    <p:sldId id="256" r:id="rId2"/>
    <p:sldId id="262" r:id="rId3"/>
    <p:sldId id="272" r:id="rId4"/>
    <p:sldId id="277" r:id="rId5"/>
    <p:sldId id="258" r:id="rId6"/>
    <p:sldId id="260" r:id="rId7"/>
    <p:sldId id="266" r:id="rId8"/>
    <p:sldId id="267" r:id="rId9"/>
    <p:sldId id="276" r:id="rId10"/>
    <p:sldId id="278" r:id="rId11"/>
    <p:sldId id="27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7EC3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3AAF21-66A9-456E-BE52-834DA352E100}" v="1244" dt="2022-08-08T20:21:42.4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90" autoAdjust="0"/>
    <p:restoredTop sz="94660"/>
  </p:normalViewPr>
  <p:slideViewPr>
    <p:cSldViewPr snapToGrid="0">
      <p:cViewPr varScale="1">
        <p:scale>
          <a:sx n="59" d="100"/>
          <a:sy n="59" d="100"/>
        </p:scale>
        <p:origin x="96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a dragan" userId="716dfc532121a3c1" providerId="LiveId" clId="{863AAF21-66A9-456E-BE52-834DA352E100}"/>
    <pc:docChg chg="undo custSel addSld delSld modSld sldOrd">
      <pc:chgData name="claudia dragan" userId="716dfc532121a3c1" providerId="LiveId" clId="{863AAF21-66A9-456E-BE52-834DA352E100}" dt="2022-08-08T20:26:46.823" v="16537" actId="1076"/>
      <pc:docMkLst>
        <pc:docMk/>
      </pc:docMkLst>
      <pc:sldChg chg="addSp delSp modSp add del mod delDesignElem">
        <pc:chgData name="claudia dragan" userId="716dfc532121a3c1" providerId="LiveId" clId="{863AAF21-66A9-456E-BE52-834DA352E100}" dt="2022-08-06T21:31:20.906" v="14614" actId="20577"/>
        <pc:sldMkLst>
          <pc:docMk/>
          <pc:sldMk cId="2134302055" sldId="256"/>
        </pc:sldMkLst>
        <pc:spChg chg="add del mod">
          <ac:chgData name="claudia dragan" userId="716dfc532121a3c1" providerId="LiveId" clId="{863AAF21-66A9-456E-BE52-834DA352E100}" dt="2022-08-03T20:35:45.953" v="11779" actId="207"/>
          <ac:spMkLst>
            <pc:docMk/>
            <pc:sldMk cId="2134302055" sldId="256"/>
            <ac:spMk id="2" creationId="{1A5A22B3-A565-BAEB-0796-F539A7A7BCA1}"/>
          </ac:spMkLst>
        </pc:spChg>
        <pc:spChg chg="mod">
          <ac:chgData name="claudia dragan" userId="716dfc532121a3c1" providerId="LiveId" clId="{863AAF21-66A9-456E-BE52-834DA352E100}" dt="2022-07-26T11:09:44.002" v="8758" actId="20577"/>
          <ac:spMkLst>
            <pc:docMk/>
            <pc:sldMk cId="2134302055" sldId="256"/>
            <ac:spMk id="3" creationId="{561BE520-E96F-3174-35EB-1F1913C920BB}"/>
          </ac:spMkLst>
        </pc:spChg>
        <pc:spChg chg="add del mod">
          <ac:chgData name="claudia dragan" userId="716dfc532121a3c1" providerId="LiveId" clId="{863AAF21-66A9-456E-BE52-834DA352E100}" dt="2022-07-25T18:55:49.680" v="7935" actId="21"/>
          <ac:spMkLst>
            <pc:docMk/>
            <pc:sldMk cId="2134302055" sldId="256"/>
            <ac:spMk id="6" creationId="{793938F3-87A9-CCE9-3276-0E3A38C0F91D}"/>
          </ac:spMkLst>
        </pc:spChg>
        <pc:spChg chg="del">
          <ac:chgData name="claudia dragan" userId="716dfc532121a3c1" providerId="LiveId" clId="{863AAF21-66A9-456E-BE52-834DA352E100}" dt="2022-07-26T11:25:31.794" v="8791"/>
          <ac:spMkLst>
            <pc:docMk/>
            <pc:sldMk cId="2134302055" sldId="256"/>
            <ac:spMk id="9" creationId="{158B3569-73B2-4D05-8E95-886A6EE17F1F}"/>
          </ac:spMkLst>
        </pc:spChg>
        <pc:spChg chg="del">
          <ac:chgData name="claudia dragan" userId="716dfc532121a3c1" providerId="LiveId" clId="{863AAF21-66A9-456E-BE52-834DA352E100}" dt="2022-07-26T11:25:31.794" v="8791"/>
          <ac:spMkLst>
            <pc:docMk/>
            <pc:sldMk cId="2134302055" sldId="256"/>
            <ac:spMk id="11" creationId="{B71758F4-3F46-45DA-8AC5-4E508DA080BA}"/>
          </ac:spMkLst>
        </pc:spChg>
        <pc:spChg chg="add del mod">
          <ac:chgData name="claudia dragan" userId="716dfc532121a3c1" providerId="LiveId" clId="{863AAF21-66A9-456E-BE52-834DA352E100}" dt="2022-08-06T21:31:20.906" v="14614" actId="20577"/>
          <ac:spMkLst>
            <pc:docMk/>
            <pc:sldMk cId="2134302055" sldId="256"/>
            <ac:spMk id="12" creationId="{8F11A824-AD2B-9335-72E8-3CEA78A080A2}"/>
          </ac:spMkLst>
        </pc:spChg>
        <pc:spChg chg="del">
          <ac:chgData name="claudia dragan" userId="716dfc532121a3c1" providerId="LiveId" clId="{863AAF21-66A9-456E-BE52-834DA352E100}" dt="2022-07-26T11:25:31.794" v="8791"/>
          <ac:spMkLst>
            <pc:docMk/>
            <pc:sldMk cId="2134302055" sldId="256"/>
            <ac:spMk id="13" creationId="{8550FED7-7C32-42BB-98DB-30272A6331A9}"/>
          </ac:spMkLst>
        </pc:spChg>
        <pc:spChg chg="mod">
          <ac:chgData name="claudia dragan" userId="716dfc532121a3c1" providerId="LiveId" clId="{863AAF21-66A9-456E-BE52-834DA352E100}" dt="2022-08-03T20:36:38.894" v="11783" actId="255"/>
          <ac:spMkLst>
            <pc:docMk/>
            <pc:sldMk cId="2134302055" sldId="256"/>
            <ac:spMk id="14" creationId="{4D909211-9A58-D81A-27C9-DACD43451476}"/>
          </ac:spMkLst>
        </pc:spChg>
        <pc:picChg chg="add del">
          <ac:chgData name="claudia dragan" userId="716dfc532121a3c1" providerId="LiveId" clId="{863AAF21-66A9-456E-BE52-834DA352E100}" dt="2022-07-25T18:55:50.772" v="7937" actId="21"/>
          <ac:picMkLst>
            <pc:docMk/>
            <pc:sldMk cId="2134302055" sldId="256"/>
            <ac:picMk id="8" creationId="{4388BB79-94B3-0370-A71A-363D430BB839}"/>
          </ac:picMkLst>
        </pc:picChg>
        <pc:picChg chg="mod">
          <ac:chgData name="claudia dragan" userId="716dfc532121a3c1" providerId="LiveId" clId="{863AAF21-66A9-456E-BE52-834DA352E100}" dt="2022-08-05T08:26:47.588" v="14531" actId="1076"/>
          <ac:picMkLst>
            <pc:docMk/>
            <pc:sldMk cId="2134302055" sldId="256"/>
            <ac:picMk id="17" creationId="{65640509-00B4-AB63-AA90-E793C8EE0161}"/>
          </ac:picMkLst>
        </pc:picChg>
        <pc:cxnChg chg="del">
          <ac:chgData name="claudia dragan" userId="716dfc532121a3c1" providerId="LiveId" clId="{863AAF21-66A9-456E-BE52-834DA352E100}" dt="2022-07-26T11:25:31.794" v="8791"/>
          <ac:cxnSpMkLst>
            <pc:docMk/>
            <pc:sldMk cId="2134302055" sldId="256"/>
            <ac:cxnSpMk id="15" creationId="{56020367-4FD5-4596-8E10-C5F095CD8DBF}"/>
          </ac:cxnSpMkLst>
        </pc:cxnChg>
      </pc:sldChg>
      <pc:sldChg chg="addSp delSp modSp del mod setBg">
        <pc:chgData name="claudia dragan" userId="716dfc532121a3c1" providerId="LiveId" clId="{863AAF21-66A9-456E-BE52-834DA352E100}" dt="2022-08-06T22:50:17.273" v="15163" actId="47"/>
        <pc:sldMkLst>
          <pc:docMk/>
          <pc:sldMk cId="2412144565" sldId="257"/>
        </pc:sldMkLst>
        <pc:spChg chg="mod">
          <ac:chgData name="claudia dragan" userId="716dfc532121a3c1" providerId="LiveId" clId="{863AAF21-66A9-456E-BE52-834DA352E100}" dt="2022-07-14T19:25:11.480" v="6503" actId="313"/>
          <ac:spMkLst>
            <pc:docMk/>
            <pc:sldMk cId="2412144565" sldId="257"/>
            <ac:spMk id="2" creationId="{C1AEF75A-36BB-54FD-0621-A2D01EA8F2CB}"/>
          </ac:spMkLst>
        </pc:spChg>
        <pc:spChg chg="mod">
          <ac:chgData name="claudia dragan" userId="716dfc532121a3c1" providerId="LiveId" clId="{863AAF21-66A9-456E-BE52-834DA352E100}" dt="2022-08-04T21:57:47.181" v="14106" actId="27636"/>
          <ac:spMkLst>
            <pc:docMk/>
            <pc:sldMk cId="2412144565" sldId="257"/>
            <ac:spMk id="3" creationId="{3E089124-42EC-31EA-DE42-F58100F4BA6D}"/>
          </ac:spMkLst>
        </pc:spChg>
        <pc:spChg chg="add mod">
          <ac:chgData name="claudia dragan" userId="716dfc532121a3c1" providerId="LiveId" clId="{863AAF21-66A9-456E-BE52-834DA352E100}" dt="2022-08-06T22:41:56.126" v="15063" actId="21"/>
          <ac:spMkLst>
            <pc:docMk/>
            <pc:sldMk cId="2412144565" sldId="257"/>
            <ac:spMk id="6" creationId="{B2E384C7-520F-A4E5-7F95-E45ABE2980B3}"/>
          </ac:spMkLst>
        </pc:spChg>
        <pc:graphicFrameChg chg="add del mod">
          <ac:chgData name="claudia dragan" userId="716dfc532121a3c1" providerId="LiveId" clId="{863AAF21-66A9-456E-BE52-834DA352E100}" dt="2022-07-12T13:44:21.678" v="1489" actId="21"/>
          <ac:graphicFrameMkLst>
            <pc:docMk/>
            <pc:sldMk cId="2412144565" sldId="257"/>
            <ac:graphicFrameMk id="4" creationId="{28BF071F-3A15-7AF4-283C-B134658A7E9E}"/>
          </ac:graphicFrameMkLst>
        </pc:graphicFrameChg>
        <pc:picChg chg="add mod">
          <ac:chgData name="claudia dragan" userId="716dfc532121a3c1" providerId="LiveId" clId="{863AAF21-66A9-456E-BE52-834DA352E100}" dt="2022-08-04T22:07:22.010" v="14238" actId="1076"/>
          <ac:picMkLst>
            <pc:docMk/>
            <pc:sldMk cId="2412144565" sldId="257"/>
            <ac:picMk id="4" creationId="{36A1DC1A-95F0-C9A7-4E89-C1EE99AD162C}"/>
          </ac:picMkLst>
        </pc:picChg>
      </pc:sldChg>
      <pc:sldChg chg="addSp delSp modSp mod setBg">
        <pc:chgData name="claudia dragan" userId="716dfc532121a3c1" providerId="LiveId" clId="{863AAF21-66A9-456E-BE52-834DA352E100}" dt="2022-08-05T08:27:30.894" v="14537" actId="1076"/>
        <pc:sldMkLst>
          <pc:docMk/>
          <pc:sldMk cId="1724648714" sldId="258"/>
        </pc:sldMkLst>
        <pc:spChg chg="mod">
          <ac:chgData name="claudia dragan" userId="716dfc532121a3c1" providerId="LiveId" clId="{863AAF21-66A9-456E-BE52-834DA352E100}" dt="2022-07-14T19:11:43.599" v="6428" actId="26606"/>
          <ac:spMkLst>
            <pc:docMk/>
            <pc:sldMk cId="1724648714" sldId="258"/>
            <ac:spMk id="2" creationId="{DB4A8CCF-24BB-BE8C-7208-1EDD766B3F88}"/>
          </ac:spMkLst>
        </pc:spChg>
        <pc:spChg chg="add del mod">
          <ac:chgData name="claudia dragan" userId="716dfc532121a3c1" providerId="LiveId" clId="{863AAF21-66A9-456E-BE52-834DA352E100}" dt="2022-08-05T08:22:06.013" v="14394" actId="20577"/>
          <ac:spMkLst>
            <pc:docMk/>
            <pc:sldMk cId="1724648714" sldId="258"/>
            <ac:spMk id="3" creationId="{CF578942-9A1F-6718-BE98-FB5278D3959D}"/>
          </ac:spMkLst>
        </pc:spChg>
        <pc:spChg chg="add del">
          <ac:chgData name="claudia dragan" userId="716dfc532121a3c1" providerId="LiveId" clId="{863AAF21-66A9-456E-BE52-834DA352E100}" dt="2022-07-14T19:11:43.599" v="6428" actId="26606"/>
          <ac:spMkLst>
            <pc:docMk/>
            <pc:sldMk cId="1724648714" sldId="258"/>
            <ac:spMk id="9" creationId="{547C64C2-FC09-4323-A32D-5DCB300ADA1A}"/>
          </ac:spMkLst>
        </pc:spChg>
        <pc:spChg chg="add del">
          <ac:chgData name="claudia dragan" userId="716dfc532121a3c1" providerId="LiveId" clId="{863AAF21-66A9-456E-BE52-834DA352E100}" dt="2022-07-14T19:11:43.599" v="6428" actId="26606"/>
          <ac:spMkLst>
            <pc:docMk/>
            <pc:sldMk cId="1724648714" sldId="258"/>
            <ac:spMk id="13" creationId="{58BDB0EE-D238-415B-9ED8-62AA6AB2AAD1}"/>
          </ac:spMkLst>
        </pc:spChg>
        <pc:spChg chg="add del">
          <ac:chgData name="claudia dragan" userId="716dfc532121a3c1" providerId="LiveId" clId="{863AAF21-66A9-456E-BE52-834DA352E100}" dt="2022-07-14T19:11:43.599" v="6428" actId="26606"/>
          <ac:spMkLst>
            <pc:docMk/>
            <pc:sldMk cId="1724648714" sldId="258"/>
            <ac:spMk id="15" creationId="{C5B55FC3-961D-4325-82F1-DE92B0D04E03}"/>
          </ac:spMkLst>
        </pc:spChg>
        <pc:spChg chg="add del">
          <ac:chgData name="claudia dragan" userId="716dfc532121a3c1" providerId="LiveId" clId="{863AAF21-66A9-456E-BE52-834DA352E100}" dt="2022-07-14T19:11:43.599" v="6428" actId="26606"/>
          <ac:spMkLst>
            <pc:docMk/>
            <pc:sldMk cId="1724648714" sldId="258"/>
            <ac:spMk id="17" creationId="{4C8AB332-D09E-4F28-943C-DABDD4716A3C}"/>
          </ac:spMkLst>
        </pc:spChg>
        <pc:graphicFrameChg chg="add del">
          <ac:chgData name="claudia dragan" userId="716dfc532121a3c1" providerId="LiveId" clId="{863AAF21-66A9-456E-BE52-834DA352E100}" dt="2022-07-14T19:11:43.599" v="6428" actId="26606"/>
          <ac:graphicFrameMkLst>
            <pc:docMk/>
            <pc:sldMk cId="1724648714" sldId="258"/>
            <ac:graphicFrameMk id="5" creationId="{9547424B-BC4D-5E3E-F79E-6A0404598D66}"/>
          </ac:graphicFrameMkLst>
        </pc:graphicFrameChg>
        <pc:picChg chg="add mod">
          <ac:chgData name="claudia dragan" userId="716dfc532121a3c1" providerId="LiveId" clId="{863AAF21-66A9-456E-BE52-834DA352E100}" dt="2022-08-05T08:27:30.894" v="14537" actId="1076"/>
          <ac:picMkLst>
            <pc:docMk/>
            <pc:sldMk cId="1724648714" sldId="258"/>
            <ac:picMk id="10" creationId="{EF25FE82-6D11-EB2A-DDB8-E883FDAAE4C7}"/>
          </ac:picMkLst>
        </pc:picChg>
        <pc:cxnChg chg="add del">
          <ac:chgData name="claudia dragan" userId="716dfc532121a3c1" providerId="LiveId" clId="{863AAF21-66A9-456E-BE52-834DA352E100}" dt="2022-07-14T19:11:43.599" v="6428" actId="26606"/>
          <ac:cxnSpMkLst>
            <pc:docMk/>
            <pc:sldMk cId="1724648714" sldId="258"/>
            <ac:cxnSpMk id="11" creationId="{C8F51B3F-8331-4E4A-AE96-D47B1006EEAD}"/>
          </ac:cxnSpMkLst>
        </pc:cxnChg>
      </pc:sldChg>
      <pc:sldChg chg="add del setBg">
        <pc:chgData name="claudia dragan" userId="716dfc532121a3c1" providerId="LiveId" clId="{863AAF21-66A9-456E-BE52-834DA352E100}" dt="2022-07-25T20:17:16.033" v="8638"/>
        <pc:sldMkLst>
          <pc:docMk/>
          <pc:sldMk cId="955095928" sldId="259"/>
        </pc:sldMkLst>
      </pc:sldChg>
      <pc:sldChg chg="add del setBg">
        <pc:chgData name="claudia dragan" userId="716dfc532121a3c1" providerId="LiveId" clId="{863AAF21-66A9-456E-BE52-834DA352E100}" dt="2022-07-25T20:16:35.831" v="8630"/>
        <pc:sldMkLst>
          <pc:docMk/>
          <pc:sldMk cId="2613908704" sldId="259"/>
        </pc:sldMkLst>
      </pc:sldChg>
      <pc:sldChg chg="addSp modSp add del mod ord">
        <pc:chgData name="claudia dragan" userId="716dfc532121a3c1" providerId="LiveId" clId="{863AAF21-66A9-456E-BE52-834DA352E100}" dt="2022-07-25T20:18:02.109" v="8659" actId="2696"/>
        <pc:sldMkLst>
          <pc:docMk/>
          <pc:sldMk cId="4057409875" sldId="259"/>
        </pc:sldMkLst>
        <pc:spChg chg="mod">
          <ac:chgData name="claudia dragan" userId="716dfc532121a3c1" providerId="LiveId" clId="{863AAF21-66A9-456E-BE52-834DA352E100}" dt="2022-07-25T20:17:20.325" v="8641" actId="21"/>
          <ac:spMkLst>
            <pc:docMk/>
            <pc:sldMk cId="4057409875" sldId="259"/>
            <ac:spMk id="3" creationId="{48F84393-F8DF-D145-4ECF-3E3712ADD2F5}"/>
          </ac:spMkLst>
        </pc:spChg>
        <pc:picChg chg="add mod">
          <ac:chgData name="claudia dragan" userId="716dfc532121a3c1" providerId="LiveId" clId="{863AAF21-66A9-456E-BE52-834DA352E100}" dt="2022-07-14T19:23:52.074" v="6494"/>
          <ac:picMkLst>
            <pc:docMk/>
            <pc:sldMk cId="4057409875" sldId="259"/>
            <ac:picMk id="4" creationId="{5AD360E2-E615-C11E-00D8-E1FA223B50F5}"/>
          </ac:picMkLst>
        </pc:picChg>
      </pc:sldChg>
      <pc:sldChg chg="addSp delSp modSp new mod setBg">
        <pc:chgData name="claudia dragan" userId="716dfc532121a3c1" providerId="LiveId" clId="{863AAF21-66A9-456E-BE52-834DA352E100}" dt="2022-08-08T20:26:20.316" v="16533" actId="207"/>
        <pc:sldMkLst>
          <pc:docMk/>
          <pc:sldMk cId="2232499534" sldId="260"/>
        </pc:sldMkLst>
        <pc:spChg chg="add del mod">
          <ac:chgData name="claudia dragan" userId="716dfc532121a3c1" providerId="LiveId" clId="{863AAF21-66A9-456E-BE52-834DA352E100}" dt="2022-07-14T19:16:28.312" v="6479" actId="26606"/>
          <ac:spMkLst>
            <pc:docMk/>
            <pc:sldMk cId="2232499534" sldId="260"/>
            <ac:spMk id="2" creationId="{F1019AF1-7552-1054-7ECB-CE36476D7FFE}"/>
          </ac:spMkLst>
        </pc:spChg>
        <pc:spChg chg="add del mod">
          <ac:chgData name="claudia dragan" userId="716dfc532121a3c1" providerId="LiveId" clId="{863AAF21-66A9-456E-BE52-834DA352E100}" dt="2022-08-08T20:26:20.316" v="16533" actId="207"/>
          <ac:spMkLst>
            <pc:docMk/>
            <pc:sldMk cId="2232499534" sldId="260"/>
            <ac:spMk id="3" creationId="{C6A9123B-59BB-3073-5B01-4A2C6AE689F4}"/>
          </ac:spMkLst>
        </pc:spChg>
        <pc:spChg chg="add del">
          <ac:chgData name="claudia dragan" userId="716dfc532121a3c1" providerId="LiveId" clId="{863AAF21-66A9-456E-BE52-834DA352E100}" dt="2022-07-14T19:16:28.312" v="6479" actId="26606"/>
          <ac:spMkLst>
            <pc:docMk/>
            <pc:sldMk cId="2232499534" sldId="260"/>
            <ac:spMk id="9" creationId="{383F4F3A-DF89-453C-A499-8C259F6A2F13}"/>
          </ac:spMkLst>
        </pc:spChg>
        <pc:spChg chg="add del">
          <ac:chgData name="claudia dragan" userId="716dfc532121a3c1" providerId="LiveId" clId="{863AAF21-66A9-456E-BE52-834DA352E100}" dt="2022-07-14T19:16:28.312" v="6479" actId="26606"/>
          <ac:spMkLst>
            <pc:docMk/>
            <pc:sldMk cId="2232499534" sldId="260"/>
            <ac:spMk id="11" creationId="{58BDB0EE-D238-415B-9ED8-62AA6AB2AAD1}"/>
          </ac:spMkLst>
        </pc:spChg>
        <pc:spChg chg="add del">
          <ac:chgData name="claudia dragan" userId="716dfc532121a3c1" providerId="LiveId" clId="{863AAF21-66A9-456E-BE52-834DA352E100}" dt="2022-07-14T19:16:28.312" v="6479" actId="26606"/>
          <ac:spMkLst>
            <pc:docMk/>
            <pc:sldMk cId="2232499534" sldId="260"/>
            <ac:spMk id="13" creationId="{C5B55FC3-961D-4325-82F1-DE92B0D04E03}"/>
          </ac:spMkLst>
        </pc:spChg>
        <pc:spChg chg="add del">
          <ac:chgData name="claudia dragan" userId="716dfc532121a3c1" providerId="LiveId" clId="{863AAF21-66A9-456E-BE52-834DA352E100}" dt="2022-07-14T19:16:28.312" v="6479" actId="26606"/>
          <ac:spMkLst>
            <pc:docMk/>
            <pc:sldMk cId="2232499534" sldId="260"/>
            <ac:spMk id="17" creationId="{4C8AB332-D09E-4F28-943C-DABDD4716A3C}"/>
          </ac:spMkLst>
        </pc:spChg>
        <pc:graphicFrameChg chg="add del">
          <ac:chgData name="claudia dragan" userId="716dfc532121a3c1" providerId="LiveId" clId="{863AAF21-66A9-456E-BE52-834DA352E100}" dt="2022-07-14T18:42:55.264" v="5975" actId="26606"/>
          <ac:graphicFrameMkLst>
            <pc:docMk/>
            <pc:sldMk cId="2232499534" sldId="260"/>
            <ac:graphicFrameMk id="5" creationId="{BF229206-2458-F384-7D04-0860F965AE6C}"/>
          </ac:graphicFrameMkLst>
        </pc:graphicFrameChg>
        <pc:graphicFrameChg chg="add del mod">
          <ac:chgData name="claudia dragan" userId="716dfc532121a3c1" providerId="LiveId" clId="{863AAF21-66A9-456E-BE52-834DA352E100}" dt="2022-07-14T19:16:28.312" v="6479" actId="26606"/>
          <ac:graphicFrameMkLst>
            <pc:docMk/>
            <pc:sldMk cId="2232499534" sldId="260"/>
            <ac:graphicFrameMk id="6" creationId="{32B79407-9E72-CCF1-B423-E037BC605EF5}"/>
          </ac:graphicFrameMkLst>
        </pc:graphicFrameChg>
        <pc:graphicFrameChg chg="add del mod">
          <ac:chgData name="claudia dragan" userId="716dfc532121a3c1" providerId="LiveId" clId="{863AAF21-66A9-456E-BE52-834DA352E100}" dt="2022-07-14T18:44:42.532" v="6036" actId="26606"/>
          <ac:graphicFrameMkLst>
            <pc:docMk/>
            <pc:sldMk cId="2232499534" sldId="260"/>
            <ac:graphicFrameMk id="7" creationId="{B3A7C586-B0FF-5162-BEEE-C39D1E1A26EB}"/>
          </ac:graphicFrameMkLst>
        </pc:graphicFrameChg>
        <pc:picChg chg="add mod">
          <ac:chgData name="claudia dragan" userId="716dfc532121a3c1" providerId="LiveId" clId="{863AAF21-66A9-456E-BE52-834DA352E100}" dt="2022-08-05T08:27:37.392" v="14538" actId="1076"/>
          <ac:picMkLst>
            <pc:docMk/>
            <pc:sldMk cId="2232499534" sldId="260"/>
            <ac:picMk id="12" creationId="{BC86206D-CD57-668E-2D53-38392AD3E512}"/>
          </ac:picMkLst>
        </pc:picChg>
        <pc:cxnChg chg="add del">
          <ac:chgData name="claudia dragan" userId="716dfc532121a3c1" providerId="LiveId" clId="{863AAF21-66A9-456E-BE52-834DA352E100}" dt="2022-07-14T19:16:28.312" v="6479" actId="26606"/>
          <ac:cxnSpMkLst>
            <pc:docMk/>
            <pc:sldMk cId="2232499534" sldId="260"/>
            <ac:cxnSpMk id="15" creationId="{C8F51B3F-8331-4E4A-AE96-D47B1006EEAD}"/>
          </ac:cxnSpMkLst>
        </pc:cxnChg>
      </pc:sldChg>
      <pc:sldChg chg="new del">
        <pc:chgData name="claudia dragan" userId="716dfc532121a3c1" providerId="LiveId" clId="{863AAF21-66A9-456E-BE52-834DA352E100}" dt="2022-07-12T11:36:57.006" v="754" actId="2696"/>
        <pc:sldMkLst>
          <pc:docMk/>
          <pc:sldMk cId="4092387201" sldId="261"/>
        </pc:sldMkLst>
      </pc:sldChg>
      <pc:sldChg chg="addSp delSp modSp new mod setBg delDesignElem">
        <pc:chgData name="claudia dragan" userId="716dfc532121a3c1" providerId="LiveId" clId="{863AAF21-66A9-456E-BE52-834DA352E100}" dt="2022-08-05T12:24:07.787" v="14564" actId="20577"/>
        <pc:sldMkLst>
          <pc:docMk/>
          <pc:sldMk cId="3492257263" sldId="262"/>
        </pc:sldMkLst>
        <pc:spChg chg="del mod">
          <ac:chgData name="claudia dragan" userId="716dfc532121a3c1" providerId="LiveId" clId="{863AAF21-66A9-456E-BE52-834DA352E100}" dt="2022-07-12T11:38:26.154" v="777" actId="21"/>
          <ac:spMkLst>
            <pc:docMk/>
            <pc:sldMk cId="3492257263" sldId="262"/>
            <ac:spMk id="2" creationId="{E65F24C9-4E97-FDB7-88B5-866254A0DC8F}"/>
          </ac:spMkLst>
        </pc:spChg>
        <pc:spChg chg="mod">
          <ac:chgData name="claudia dragan" userId="716dfc532121a3c1" providerId="LiveId" clId="{863AAF21-66A9-456E-BE52-834DA352E100}" dt="2022-08-05T12:24:07.787" v="14564" actId="20577"/>
          <ac:spMkLst>
            <pc:docMk/>
            <pc:sldMk cId="3492257263" sldId="262"/>
            <ac:spMk id="3" creationId="{8FF39A29-EC43-28B7-9EFD-A54FFAA7E1D9}"/>
          </ac:spMkLst>
        </pc:spChg>
        <pc:spChg chg="add del">
          <ac:chgData name="claudia dragan" userId="716dfc532121a3c1" providerId="LiveId" clId="{863AAF21-66A9-456E-BE52-834DA352E100}" dt="2022-07-26T11:25:31.794" v="8791"/>
          <ac:spMkLst>
            <pc:docMk/>
            <pc:sldMk cId="3492257263" sldId="262"/>
            <ac:spMk id="9" creationId="{7EE0A6B3-EB7E-45AA-ADB6-138489E0CD75}"/>
          </ac:spMkLst>
        </pc:spChg>
        <pc:spChg chg="add del">
          <ac:chgData name="claudia dragan" userId="716dfc532121a3c1" providerId="LiveId" clId="{863AAF21-66A9-456E-BE52-834DA352E100}" dt="2022-07-26T11:25:31.794" v="8791"/>
          <ac:spMkLst>
            <pc:docMk/>
            <pc:sldMk cId="3492257263" sldId="262"/>
            <ac:spMk id="11" creationId="{0C0EA1AB-DC8C-4976-9474-9313A673D4E9}"/>
          </ac:spMkLst>
        </pc:spChg>
        <pc:spChg chg="add del">
          <ac:chgData name="claudia dragan" userId="716dfc532121a3c1" providerId="LiveId" clId="{863AAF21-66A9-456E-BE52-834DA352E100}" dt="2022-07-26T11:40:13.405" v="9470"/>
          <ac:spMkLst>
            <pc:docMk/>
            <pc:sldMk cId="3492257263" sldId="262"/>
            <ac:spMk id="12" creationId="{231BF440-39FA-4087-84CC-2EEC0BBDAF29}"/>
          </ac:spMkLst>
        </pc:spChg>
        <pc:spChg chg="add del">
          <ac:chgData name="claudia dragan" userId="716dfc532121a3c1" providerId="LiveId" clId="{863AAF21-66A9-456E-BE52-834DA352E100}" dt="2022-07-26T11:25:31.794" v="8791"/>
          <ac:spMkLst>
            <pc:docMk/>
            <pc:sldMk cId="3492257263" sldId="262"/>
            <ac:spMk id="13" creationId="{6CB927A4-E432-4310-9CD5-E89FF5063179}"/>
          </ac:spMkLst>
        </pc:spChg>
        <pc:spChg chg="add del">
          <ac:chgData name="claudia dragan" userId="716dfc532121a3c1" providerId="LiveId" clId="{863AAF21-66A9-456E-BE52-834DA352E100}" dt="2022-07-26T11:40:13.405" v="9470"/>
          <ac:spMkLst>
            <pc:docMk/>
            <pc:sldMk cId="3492257263" sldId="262"/>
            <ac:spMk id="14" creationId="{F04E4CBA-303B-48BD-8451-C2701CB0EEBF}"/>
          </ac:spMkLst>
        </pc:spChg>
        <pc:spChg chg="add del">
          <ac:chgData name="claudia dragan" userId="716dfc532121a3c1" providerId="LiveId" clId="{863AAF21-66A9-456E-BE52-834DA352E100}" dt="2022-07-26T11:25:31.794" v="8791"/>
          <ac:spMkLst>
            <pc:docMk/>
            <pc:sldMk cId="3492257263" sldId="262"/>
            <ac:spMk id="15" creationId="{E3020543-B24B-4EC4-8FFC-8DD88EEA91A8}"/>
          </ac:spMkLst>
        </pc:spChg>
        <pc:spChg chg="add del">
          <ac:chgData name="claudia dragan" userId="716dfc532121a3c1" providerId="LiveId" clId="{863AAF21-66A9-456E-BE52-834DA352E100}" dt="2022-07-26T11:40:13.405" v="9470"/>
          <ac:spMkLst>
            <pc:docMk/>
            <pc:sldMk cId="3492257263" sldId="262"/>
            <ac:spMk id="16" creationId="{F6CA58B3-AFCC-4A40-9882-50D5080879B0}"/>
          </ac:spMkLst>
        </pc:spChg>
        <pc:spChg chg="add del">
          <ac:chgData name="claudia dragan" userId="716dfc532121a3c1" providerId="LiveId" clId="{863AAF21-66A9-456E-BE52-834DA352E100}" dt="2022-07-26T11:25:31.794" v="8791"/>
          <ac:spMkLst>
            <pc:docMk/>
            <pc:sldMk cId="3492257263" sldId="262"/>
            <ac:spMk id="17" creationId="{1453BF6C-B012-48B7-B4E8-6D7AC7C27D02}"/>
          </ac:spMkLst>
        </pc:spChg>
        <pc:spChg chg="add del">
          <ac:chgData name="claudia dragan" userId="716dfc532121a3c1" providerId="LiveId" clId="{863AAF21-66A9-456E-BE52-834DA352E100}" dt="2022-07-26T11:40:13.405" v="9470"/>
          <ac:spMkLst>
            <pc:docMk/>
            <pc:sldMk cId="3492257263" sldId="262"/>
            <ac:spMk id="21" creationId="{75C56826-D4E5-42ED-8529-079651CB3005}"/>
          </ac:spMkLst>
        </pc:spChg>
        <pc:spChg chg="add del">
          <ac:chgData name="claudia dragan" userId="716dfc532121a3c1" providerId="LiveId" clId="{863AAF21-66A9-456E-BE52-834DA352E100}" dt="2022-07-26T11:40:13.405" v="9470"/>
          <ac:spMkLst>
            <pc:docMk/>
            <pc:sldMk cId="3492257263" sldId="262"/>
            <ac:spMk id="23" creationId="{82095FCE-EF05-4443-B97A-85DEE3A5CA17}"/>
          </ac:spMkLst>
        </pc:spChg>
        <pc:spChg chg="add del">
          <ac:chgData name="claudia dragan" userId="716dfc532121a3c1" providerId="LiveId" clId="{863AAF21-66A9-456E-BE52-834DA352E100}" dt="2022-07-26T11:40:13.405" v="9470"/>
          <ac:spMkLst>
            <pc:docMk/>
            <pc:sldMk cId="3492257263" sldId="262"/>
            <ac:spMk id="25" creationId="{CA00AE6B-AA30-4CF8-BA6F-339B780AD76C}"/>
          </ac:spMkLst>
        </pc:spChg>
        <pc:picChg chg="add del mod">
          <ac:chgData name="claudia dragan" userId="716dfc532121a3c1" providerId="LiveId" clId="{863AAF21-66A9-456E-BE52-834DA352E100}" dt="2022-07-26T11:39:51.258" v="9467" actId="21"/>
          <ac:picMkLst>
            <pc:docMk/>
            <pc:sldMk cId="3492257263" sldId="262"/>
            <ac:picMk id="5" creationId="{5F390B58-9B4E-8693-DC5F-617128BA8D4F}"/>
          </ac:picMkLst>
        </pc:picChg>
        <pc:picChg chg="add del mod ord">
          <ac:chgData name="claudia dragan" userId="716dfc532121a3c1" providerId="LiveId" clId="{863AAF21-66A9-456E-BE52-834DA352E100}" dt="2022-07-26T11:40:21.846" v="9478" actId="21"/>
          <ac:picMkLst>
            <pc:docMk/>
            <pc:sldMk cId="3492257263" sldId="262"/>
            <ac:picMk id="10" creationId="{27809654-729E-5C94-1114-DBF03943CEE2}"/>
          </ac:picMkLst>
        </pc:picChg>
        <pc:picChg chg="add mod">
          <ac:chgData name="claudia dragan" userId="716dfc532121a3c1" providerId="LiveId" clId="{863AAF21-66A9-456E-BE52-834DA352E100}" dt="2022-07-26T11:40:40.265" v="9480"/>
          <ac:picMkLst>
            <pc:docMk/>
            <pc:sldMk cId="3492257263" sldId="262"/>
            <ac:picMk id="18" creationId="{902CAD3A-8264-2D8E-4396-C98C6EBEFFC5}"/>
          </ac:picMkLst>
        </pc:picChg>
        <pc:cxnChg chg="add del">
          <ac:chgData name="claudia dragan" userId="716dfc532121a3c1" providerId="LiveId" clId="{863AAF21-66A9-456E-BE52-834DA352E100}" dt="2022-07-26T11:25:31.794" v="8791"/>
          <ac:cxnSpMkLst>
            <pc:docMk/>
            <pc:sldMk cId="3492257263" sldId="262"/>
            <ac:cxnSpMk id="19" creationId="{C49DA8F6-BCC1-4447-B54C-57856834B94B}"/>
          </ac:cxnSpMkLst>
        </pc:cxnChg>
      </pc:sldChg>
      <pc:sldChg chg="new del">
        <pc:chgData name="claudia dragan" userId="716dfc532121a3c1" providerId="LiveId" clId="{863AAF21-66A9-456E-BE52-834DA352E100}" dt="2022-07-12T18:28:34.886" v="2564" actId="2696"/>
        <pc:sldMkLst>
          <pc:docMk/>
          <pc:sldMk cId="3145339333" sldId="263"/>
        </pc:sldMkLst>
      </pc:sldChg>
      <pc:sldChg chg="addSp delSp modSp new del mod setBg modNotesTx">
        <pc:chgData name="claudia dragan" userId="716dfc532121a3c1" providerId="LiveId" clId="{863AAF21-66A9-456E-BE52-834DA352E100}" dt="2022-07-26T11:14:00.086" v="8783" actId="47"/>
        <pc:sldMkLst>
          <pc:docMk/>
          <pc:sldMk cId="185722964" sldId="264"/>
        </pc:sldMkLst>
        <pc:spChg chg="del">
          <ac:chgData name="claudia dragan" userId="716dfc532121a3c1" providerId="LiveId" clId="{863AAF21-66A9-456E-BE52-834DA352E100}" dt="2022-07-12T17:09:40.676" v="1991" actId="21"/>
          <ac:spMkLst>
            <pc:docMk/>
            <pc:sldMk cId="185722964" sldId="264"/>
            <ac:spMk id="2" creationId="{91227F5E-D362-DC78-E558-D9C910799BC9}"/>
          </ac:spMkLst>
        </pc:spChg>
        <pc:spChg chg="mod">
          <ac:chgData name="claudia dragan" userId="716dfc532121a3c1" providerId="LiveId" clId="{863AAF21-66A9-456E-BE52-834DA352E100}" dt="2022-07-14T18:34:14.540" v="5949" actId="20577"/>
          <ac:spMkLst>
            <pc:docMk/>
            <pc:sldMk cId="185722964" sldId="264"/>
            <ac:spMk id="3" creationId="{8A71D4F9-4F18-41D4-8299-5C5F5D349F83}"/>
          </ac:spMkLst>
        </pc:spChg>
        <pc:spChg chg="add del">
          <ac:chgData name="claudia dragan" userId="716dfc532121a3c1" providerId="LiveId" clId="{863AAF21-66A9-456E-BE52-834DA352E100}" dt="2022-07-12T17:10:05.127" v="1993" actId="26606"/>
          <ac:spMkLst>
            <pc:docMk/>
            <pc:sldMk cId="185722964" sldId="264"/>
            <ac:spMk id="8" creationId="{A2679492-7988-4050-9056-542444452411}"/>
          </ac:spMkLst>
        </pc:spChg>
        <pc:spChg chg="add del">
          <ac:chgData name="claudia dragan" userId="716dfc532121a3c1" providerId="LiveId" clId="{863AAF21-66A9-456E-BE52-834DA352E100}" dt="2022-07-12T17:10:05.127" v="1993" actId="26606"/>
          <ac:spMkLst>
            <pc:docMk/>
            <pc:sldMk cId="185722964" sldId="264"/>
            <ac:spMk id="10" creationId="{B091B163-7D61-4891-ABCF-5C13D9C418D0}"/>
          </ac:spMkLst>
        </pc:spChg>
        <pc:spChg chg="add del mod">
          <ac:chgData name="claudia dragan" userId="716dfc532121a3c1" providerId="LiveId" clId="{863AAF21-66A9-456E-BE52-834DA352E100}" dt="2022-07-12T17:32:27.597" v="2412" actId="21"/>
          <ac:spMkLst>
            <pc:docMk/>
            <pc:sldMk cId="185722964" sldId="264"/>
            <ac:spMk id="11" creationId="{8CAC7BEB-5B49-50F9-A2CF-05FA3CEFE269}"/>
          </ac:spMkLst>
        </pc:spChg>
        <pc:spChg chg="add del">
          <ac:chgData name="claudia dragan" userId="716dfc532121a3c1" providerId="LiveId" clId="{863AAF21-66A9-456E-BE52-834DA352E100}" dt="2022-07-12T17:10:05.127" v="1993" actId="26606"/>
          <ac:spMkLst>
            <pc:docMk/>
            <pc:sldMk cId="185722964" sldId="264"/>
            <ac:spMk id="12" creationId="{6CB927A4-E432-4310-9CD5-E89FF5063179}"/>
          </ac:spMkLst>
        </pc:spChg>
        <pc:spChg chg="add del">
          <ac:chgData name="claudia dragan" userId="716dfc532121a3c1" providerId="LiveId" clId="{863AAF21-66A9-456E-BE52-834DA352E100}" dt="2022-07-12T17:10:05.127" v="1993" actId="26606"/>
          <ac:spMkLst>
            <pc:docMk/>
            <pc:sldMk cId="185722964" sldId="264"/>
            <ac:spMk id="14" creationId="{E3020543-B24B-4EC4-8FFC-8DD88EEA91A8}"/>
          </ac:spMkLst>
        </pc:spChg>
        <pc:spChg chg="add del mod">
          <ac:chgData name="claudia dragan" userId="716dfc532121a3c1" providerId="LiveId" clId="{863AAF21-66A9-456E-BE52-834DA352E100}" dt="2022-07-12T18:26:59.011" v="2540"/>
          <ac:spMkLst>
            <pc:docMk/>
            <pc:sldMk cId="185722964" sldId="264"/>
            <ac:spMk id="15" creationId="{CA183C12-8D67-5FB3-1187-B3410872A9B5}"/>
          </ac:spMkLst>
        </pc:spChg>
        <pc:spChg chg="add del">
          <ac:chgData name="claudia dragan" userId="716dfc532121a3c1" providerId="LiveId" clId="{863AAF21-66A9-456E-BE52-834DA352E100}" dt="2022-07-12T17:10:05.127" v="1993" actId="26606"/>
          <ac:spMkLst>
            <pc:docMk/>
            <pc:sldMk cId="185722964" sldId="264"/>
            <ac:spMk id="16" creationId="{1453BF6C-B012-48B7-B4E8-6D7AC7C27D02}"/>
          </ac:spMkLst>
        </pc:spChg>
        <pc:picChg chg="add mod">
          <ac:chgData name="claudia dragan" userId="716dfc532121a3c1" providerId="LiveId" clId="{863AAF21-66A9-456E-BE52-834DA352E100}" dt="2022-07-14T19:23:58.127" v="6495"/>
          <ac:picMkLst>
            <pc:docMk/>
            <pc:sldMk cId="185722964" sldId="264"/>
            <ac:picMk id="4" creationId="{9299CB47-C9D7-E0FC-A914-C29F04A7145B}"/>
          </ac:picMkLst>
        </pc:picChg>
        <pc:picChg chg="add mod">
          <ac:chgData name="claudia dragan" userId="716dfc532121a3c1" providerId="LiveId" clId="{863AAF21-66A9-456E-BE52-834DA352E100}" dt="2022-07-12T18:24:24.920" v="2433" actId="1076"/>
          <ac:picMkLst>
            <pc:docMk/>
            <pc:sldMk cId="185722964" sldId="264"/>
            <ac:picMk id="6" creationId="{258944D4-04F1-64BA-CBDF-C723BD0303CF}"/>
          </ac:picMkLst>
        </pc:picChg>
        <pc:cxnChg chg="add del">
          <ac:chgData name="claudia dragan" userId="716dfc532121a3c1" providerId="LiveId" clId="{863AAF21-66A9-456E-BE52-834DA352E100}" dt="2022-07-12T17:10:05.127" v="1993" actId="26606"/>
          <ac:cxnSpMkLst>
            <pc:docMk/>
            <pc:sldMk cId="185722964" sldId="264"/>
            <ac:cxnSpMk id="18" creationId="{C49DA8F6-BCC1-4447-B54C-57856834B94B}"/>
          </ac:cxnSpMkLst>
        </pc:cxnChg>
      </pc:sldChg>
      <pc:sldChg chg="modSp new del mod">
        <pc:chgData name="claudia dragan" userId="716dfc532121a3c1" providerId="LiveId" clId="{863AAF21-66A9-456E-BE52-834DA352E100}" dt="2022-07-12T20:15:20.616" v="5565" actId="2696"/>
        <pc:sldMkLst>
          <pc:docMk/>
          <pc:sldMk cId="227302005" sldId="265"/>
        </pc:sldMkLst>
        <pc:spChg chg="mod">
          <ac:chgData name="claudia dragan" userId="716dfc532121a3c1" providerId="LiveId" clId="{863AAF21-66A9-456E-BE52-834DA352E100}" dt="2022-07-12T18:29:20.441" v="2568" actId="14100"/>
          <ac:spMkLst>
            <pc:docMk/>
            <pc:sldMk cId="227302005" sldId="265"/>
            <ac:spMk id="2" creationId="{6D1A34E7-4A68-0005-A8B0-62F6F144BC17}"/>
          </ac:spMkLst>
        </pc:spChg>
        <pc:spChg chg="mod">
          <ac:chgData name="claudia dragan" userId="716dfc532121a3c1" providerId="LiveId" clId="{863AAF21-66A9-456E-BE52-834DA352E100}" dt="2022-07-12T18:31:31.955" v="2612" actId="20577"/>
          <ac:spMkLst>
            <pc:docMk/>
            <pc:sldMk cId="227302005" sldId="265"/>
            <ac:spMk id="3" creationId="{D9E5ACD1-E0A9-773D-1A1E-88500929C986}"/>
          </ac:spMkLst>
        </pc:spChg>
      </pc:sldChg>
      <pc:sldChg chg="addSp delSp modSp new mod setBg setClrOvrMap delDesignElem">
        <pc:chgData name="claudia dragan" userId="716dfc532121a3c1" providerId="LiveId" clId="{863AAF21-66A9-456E-BE52-834DA352E100}" dt="2022-08-05T08:26:41.206" v="14530" actId="1076"/>
        <pc:sldMkLst>
          <pc:docMk/>
          <pc:sldMk cId="1581090887" sldId="266"/>
        </pc:sldMkLst>
        <pc:spChg chg="mod">
          <ac:chgData name="claudia dragan" userId="716dfc532121a3c1" providerId="LiveId" clId="{863AAF21-66A9-456E-BE52-834DA352E100}" dt="2022-07-26T11:25:40.797" v="8795" actId="26606"/>
          <ac:spMkLst>
            <pc:docMk/>
            <pc:sldMk cId="1581090887" sldId="266"/>
            <ac:spMk id="2" creationId="{F2B277FD-E63C-AE75-A3F9-6887646314F5}"/>
          </ac:spMkLst>
        </pc:spChg>
        <pc:spChg chg="del mod">
          <ac:chgData name="claudia dragan" userId="716dfc532121a3c1" providerId="LiveId" clId="{863AAF21-66A9-456E-BE52-834DA352E100}" dt="2022-07-14T18:42:06.932" v="5967" actId="26606"/>
          <ac:spMkLst>
            <pc:docMk/>
            <pc:sldMk cId="1581090887" sldId="266"/>
            <ac:spMk id="3" creationId="{3F4B4DD6-A3C7-D4F8-2A55-141F6FD3A51F}"/>
          </ac:spMkLst>
        </pc:spChg>
        <pc:spChg chg="add del">
          <ac:chgData name="claudia dragan" userId="716dfc532121a3c1" providerId="LiveId" clId="{863AAF21-66A9-456E-BE52-834DA352E100}" dt="2022-07-26T11:25:31.794" v="8791"/>
          <ac:spMkLst>
            <pc:docMk/>
            <pc:sldMk cId="1581090887" sldId="266"/>
            <ac:spMk id="9" creationId="{383F4F3A-DF89-453C-A499-8C259F6A2F13}"/>
          </ac:spMkLst>
        </pc:spChg>
        <pc:spChg chg="add del">
          <ac:chgData name="claudia dragan" userId="716dfc532121a3c1" providerId="LiveId" clId="{863AAF21-66A9-456E-BE52-834DA352E100}" dt="2022-07-26T11:25:31.794" v="8791"/>
          <ac:spMkLst>
            <pc:docMk/>
            <pc:sldMk cId="1581090887" sldId="266"/>
            <ac:spMk id="11" creationId="{58BDB0EE-D238-415B-9ED8-62AA6AB2AAD1}"/>
          </ac:spMkLst>
        </pc:spChg>
        <pc:spChg chg="add del">
          <ac:chgData name="claudia dragan" userId="716dfc532121a3c1" providerId="LiveId" clId="{863AAF21-66A9-456E-BE52-834DA352E100}" dt="2022-07-26T11:28:57.429" v="8809"/>
          <ac:spMkLst>
            <pc:docMk/>
            <pc:sldMk cId="1581090887" sldId="266"/>
            <ac:spMk id="12" creationId="{144A11D1-6963-485E-86DE-760B07434307}"/>
          </ac:spMkLst>
        </pc:spChg>
        <pc:spChg chg="add del">
          <ac:chgData name="claudia dragan" userId="716dfc532121a3c1" providerId="LiveId" clId="{863AAF21-66A9-456E-BE52-834DA352E100}" dt="2022-07-26T11:25:31.794" v="8791"/>
          <ac:spMkLst>
            <pc:docMk/>
            <pc:sldMk cId="1581090887" sldId="266"/>
            <ac:spMk id="13" creationId="{C5B55FC3-961D-4325-82F1-DE92B0D04E03}"/>
          </ac:spMkLst>
        </pc:spChg>
        <pc:spChg chg="add del">
          <ac:chgData name="claudia dragan" userId="716dfc532121a3c1" providerId="LiveId" clId="{863AAF21-66A9-456E-BE52-834DA352E100}" dt="2022-07-26T11:28:57.429" v="8809"/>
          <ac:spMkLst>
            <pc:docMk/>
            <pc:sldMk cId="1581090887" sldId="266"/>
            <ac:spMk id="14" creationId="{93BDF132-E4EF-4CB3-9A12-1EB75E159A5B}"/>
          </ac:spMkLst>
        </pc:spChg>
        <pc:spChg chg="add del">
          <ac:chgData name="claudia dragan" userId="716dfc532121a3c1" providerId="LiveId" clId="{863AAF21-66A9-456E-BE52-834DA352E100}" dt="2022-07-26T11:25:31.794" v="8791"/>
          <ac:spMkLst>
            <pc:docMk/>
            <pc:sldMk cId="1581090887" sldId="266"/>
            <ac:spMk id="17" creationId="{4C8AB332-D09E-4F28-943C-DABDD4716A3C}"/>
          </ac:spMkLst>
        </pc:spChg>
        <pc:spChg chg="add del">
          <ac:chgData name="claudia dragan" userId="716dfc532121a3c1" providerId="LiveId" clId="{863AAF21-66A9-456E-BE52-834DA352E100}" dt="2022-07-26T11:28:57.429" v="8809"/>
          <ac:spMkLst>
            <pc:docMk/>
            <pc:sldMk cId="1581090887" sldId="266"/>
            <ac:spMk id="19" creationId="{F8486D32-0A56-4407-A9D1-7AFC169465F2}"/>
          </ac:spMkLst>
        </pc:spChg>
        <pc:spChg chg="add del">
          <ac:chgData name="claudia dragan" userId="716dfc532121a3c1" providerId="LiveId" clId="{863AAF21-66A9-456E-BE52-834DA352E100}" dt="2022-07-26T11:28:57.429" v="8809"/>
          <ac:spMkLst>
            <pc:docMk/>
            <pc:sldMk cId="1581090887" sldId="266"/>
            <ac:spMk id="21" creationId="{B73FE0C2-11C7-466D-B4BA-0330484CD53D}"/>
          </ac:spMkLst>
        </pc:spChg>
        <pc:graphicFrameChg chg="add mod ord modGraphic">
          <ac:chgData name="claudia dragan" userId="716dfc532121a3c1" providerId="LiveId" clId="{863AAF21-66A9-456E-BE52-834DA352E100}" dt="2022-08-04T21:23:02.353" v="13221" actId="1076"/>
          <ac:graphicFrameMkLst>
            <pc:docMk/>
            <pc:sldMk cId="1581090887" sldId="266"/>
            <ac:graphicFrameMk id="5" creationId="{DEE48F8D-096D-A3D8-79D5-CBA8FB60B57F}"/>
          </ac:graphicFrameMkLst>
        </pc:graphicFrameChg>
        <pc:picChg chg="add mod">
          <ac:chgData name="claudia dragan" userId="716dfc532121a3c1" providerId="LiveId" clId="{863AAF21-66A9-456E-BE52-834DA352E100}" dt="2022-08-05T08:26:41.206" v="14530" actId="1076"/>
          <ac:picMkLst>
            <pc:docMk/>
            <pc:sldMk cId="1581090887" sldId="266"/>
            <ac:picMk id="10" creationId="{B18579B2-0CA9-ED5A-4CDB-9638603E469B}"/>
          </ac:picMkLst>
        </pc:picChg>
        <pc:cxnChg chg="add del">
          <ac:chgData name="claudia dragan" userId="716dfc532121a3c1" providerId="LiveId" clId="{863AAF21-66A9-456E-BE52-834DA352E100}" dt="2022-07-26T11:25:31.794" v="8791"/>
          <ac:cxnSpMkLst>
            <pc:docMk/>
            <pc:sldMk cId="1581090887" sldId="266"/>
            <ac:cxnSpMk id="15" creationId="{C8F51B3F-8331-4E4A-AE96-D47B1006EEAD}"/>
          </ac:cxnSpMkLst>
        </pc:cxnChg>
      </pc:sldChg>
      <pc:sldChg chg="addSp delSp modSp new mod setBg modNotesTx">
        <pc:chgData name="claudia dragan" userId="716dfc532121a3c1" providerId="LiveId" clId="{863AAF21-66A9-456E-BE52-834DA352E100}" dt="2022-08-08T20:04:07.446" v="15968" actId="20577"/>
        <pc:sldMkLst>
          <pc:docMk/>
          <pc:sldMk cId="3956864756" sldId="267"/>
        </pc:sldMkLst>
        <pc:spChg chg="mod">
          <ac:chgData name="claudia dragan" userId="716dfc532121a3c1" providerId="LiveId" clId="{863AAF21-66A9-456E-BE52-834DA352E100}" dt="2022-08-08T19:37:17.365" v="15327"/>
          <ac:spMkLst>
            <pc:docMk/>
            <pc:sldMk cId="3956864756" sldId="267"/>
            <ac:spMk id="2" creationId="{11824AB3-B95A-EF28-8680-C5FAD0B3F9A0}"/>
          </ac:spMkLst>
        </pc:spChg>
        <pc:spChg chg="add del mod">
          <ac:chgData name="claudia dragan" userId="716dfc532121a3c1" providerId="LiveId" clId="{863AAF21-66A9-456E-BE52-834DA352E100}" dt="2022-08-08T20:04:07.446" v="15968" actId="20577"/>
          <ac:spMkLst>
            <pc:docMk/>
            <pc:sldMk cId="3956864756" sldId="267"/>
            <ac:spMk id="3" creationId="{BA75D0FF-91D6-73E9-8240-31F1F112A1C9}"/>
          </ac:spMkLst>
        </pc:spChg>
        <pc:graphicFrameChg chg="add del">
          <ac:chgData name="claudia dragan" userId="716dfc532121a3c1" providerId="LiveId" clId="{863AAF21-66A9-456E-BE52-834DA352E100}" dt="2022-07-14T19:26:00.185" v="6507" actId="26606"/>
          <ac:graphicFrameMkLst>
            <pc:docMk/>
            <pc:sldMk cId="3956864756" sldId="267"/>
            <ac:graphicFrameMk id="6" creationId="{4F21E013-0745-4DD6-3CE9-8E0638A5553C}"/>
          </ac:graphicFrameMkLst>
        </pc:graphicFrameChg>
        <pc:picChg chg="add mod">
          <ac:chgData name="claudia dragan" userId="716dfc532121a3c1" providerId="LiveId" clId="{863AAF21-66A9-456E-BE52-834DA352E100}" dt="2022-08-05T08:27:45.351" v="14539" actId="1076"/>
          <ac:picMkLst>
            <pc:docMk/>
            <pc:sldMk cId="3956864756" sldId="267"/>
            <ac:picMk id="4" creationId="{A7790402-A6A0-A95E-22AC-CAB1B772A735}"/>
          </ac:picMkLst>
        </pc:picChg>
      </pc:sldChg>
      <pc:sldChg chg="addSp delSp modSp new del mod setBg">
        <pc:chgData name="claudia dragan" userId="716dfc532121a3c1" providerId="LiveId" clId="{863AAF21-66A9-456E-BE52-834DA352E100}" dt="2022-08-06T23:00:38.028" v="15271" actId="47"/>
        <pc:sldMkLst>
          <pc:docMk/>
          <pc:sldMk cId="4293711321" sldId="268"/>
        </pc:sldMkLst>
        <pc:spChg chg="del">
          <ac:chgData name="claudia dragan" userId="716dfc532121a3c1" providerId="LiveId" clId="{863AAF21-66A9-456E-BE52-834DA352E100}" dt="2022-07-14T20:13:41.067" v="7577" actId="21"/>
          <ac:spMkLst>
            <pc:docMk/>
            <pc:sldMk cId="4293711321" sldId="268"/>
            <ac:spMk id="2" creationId="{CA9D3732-E126-0B73-F6EC-226AB303E35F}"/>
          </ac:spMkLst>
        </pc:spChg>
        <pc:spChg chg="mod">
          <ac:chgData name="claudia dragan" userId="716dfc532121a3c1" providerId="LiveId" clId="{863AAF21-66A9-456E-BE52-834DA352E100}" dt="2022-08-04T22:06:20.621" v="14230" actId="21"/>
          <ac:spMkLst>
            <pc:docMk/>
            <pc:sldMk cId="4293711321" sldId="268"/>
            <ac:spMk id="3" creationId="{D4DC3032-B7FE-C062-D1AE-C97223AB42FB}"/>
          </ac:spMkLst>
        </pc:spChg>
        <pc:spChg chg="add mod">
          <ac:chgData name="claudia dragan" userId="716dfc532121a3c1" providerId="LiveId" clId="{863AAF21-66A9-456E-BE52-834DA352E100}" dt="2022-08-04T22:06:45.057" v="14234" actId="21"/>
          <ac:spMkLst>
            <pc:docMk/>
            <pc:sldMk cId="4293711321" sldId="268"/>
            <ac:spMk id="5" creationId="{43FED4AD-C624-717B-1C59-493E9AEF501C}"/>
          </ac:spMkLst>
        </pc:spChg>
        <pc:spChg chg="add del mod">
          <ac:chgData name="claudia dragan" userId="716dfc532121a3c1" providerId="LiveId" clId="{863AAF21-66A9-456E-BE52-834DA352E100}" dt="2022-08-06T22:58:06.778" v="15215"/>
          <ac:spMkLst>
            <pc:docMk/>
            <pc:sldMk cId="4293711321" sldId="268"/>
            <ac:spMk id="6" creationId="{2F065873-03C5-489D-9F1C-38DCB6F6FF68}"/>
          </ac:spMkLst>
        </pc:spChg>
        <pc:picChg chg="add mod">
          <ac:chgData name="claudia dragan" userId="716dfc532121a3c1" providerId="LiveId" clId="{863AAF21-66A9-456E-BE52-834DA352E100}" dt="2022-08-05T08:28:02.001" v="14541" actId="1076"/>
          <ac:picMkLst>
            <pc:docMk/>
            <pc:sldMk cId="4293711321" sldId="268"/>
            <ac:picMk id="4" creationId="{6B2C77E1-BAAB-0083-3F57-4E1990DB7CC5}"/>
          </ac:picMkLst>
        </pc:picChg>
      </pc:sldChg>
      <pc:sldChg chg="addSp modSp new del mod setBg">
        <pc:chgData name="claudia dragan" userId="716dfc532121a3c1" providerId="LiveId" clId="{863AAF21-66A9-456E-BE52-834DA352E100}" dt="2022-08-04T21:53:26.949" v="13777" actId="2696"/>
        <pc:sldMkLst>
          <pc:docMk/>
          <pc:sldMk cId="2158029457" sldId="269"/>
        </pc:sldMkLst>
        <pc:spChg chg="mod">
          <ac:chgData name="claudia dragan" userId="716dfc532121a3c1" providerId="LiveId" clId="{863AAF21-66A9-456E-BE52-834DA352E100}" dt="2022-08-01T19:47:20.669" v="11050"/>
          <ac:spMkLst>
            <pc:docMk/>
            <pc:sldMk cId="2158029457" sldId="269"/>
            <ac:spMk id="2" creationId="{C0627666-44AE-5ADE-D234-2FFB1E94D4EE}"/>
          </ac:spMkLst>
        </pc:spChg>
        <pc:spChg chg="mod">
          <ac:chgData name="claudia dragan" userId="716dfc532121a3c1" providerId="LiveId" clId="{863AAF21-66A9-456E-BE52-834DA352E100}" dt="2022-08-01T19:47:20.669" v="11050"/>
          <ac:spMkLst>
            <pc:docMk/>
            <pc:sldMk cId="2158029457" sldId="269"/>
            <ac:spMk id="3" creationId="{655F0F9D-B62A-E0A2-D6B9-07E31FAFF7D7}"/>
          </ac:spMkLst>
        </pc:spChg>
        <pc:picChg chg="add mod">
          <ac:chgData name="claudia dragan" userId="716dfc532121a3c1" providerId="LiveId" clId="{863AAF21-66A9-456E-BE52-834DA352E100}" dt="2022-07-14T19:25:02.395" v="6502"/>
          <ac:picMkLst>
            <pc:docMk/>
            <pc:sldMk cId="2158029457" sldId="269"/>
            <ac:picMk id="4" creationId="{EB28E347-5DAE-AE6E-410E-63A771DC99C6}"/>
          </ac:picMkLst>
        </pc:picChg>
      </pc:sldChg>
      <pc:sldChg chg="new del">
        <pc:chgData name="claudia dragan" userId="716dfc532121a3c1" providerId="LiveId" clId="{863AAF21-66A9-456E-BE52-834DA352E100}" dt="2022-07-13T20:13:34.452" v="5940" actId="47"/>
        <pc:sldMkLst>
          <pc:docMk/>
          <pc:sldMk cId="756804494" sldId="270"/>
        </pc:sldMkLst>
      </pc:sldChg>
      <pc:sldChg chg="addSp delSp modSp new del mod setBg">
        <pc:chgData name="claudia dragan" userId="716dfc532121a3c1" providerId="LiveId" clId="{863AAF21-66A9-456E-BE52-834DA352E100}" dt="2022-07-26T11:17:11.472" v="8785" actId="47"/>
        <pc:sldMkLst>
          <pc:docMk/>
          <pc:sldMk cId="1857096548" sldId="270"/>
        </pc:sldMkLst>
        <pc:spChg chg="mod">
          <ac:chgData name="claudia dragan" userId="716dfc532121a3c1" providerId="LiveId" clId="{863AAF21-66A9-456E-BE52-834DA352E100}" dt="2022-07-14T19:14:44.124" v="6465" actId="26606"/>
          <ac:spMkLst>
            <pc:docMk/>
            <pc:sldMk cId="1857096548" sldId="270"/>
            <ac:spMk id="2" creationId="{4DC28BD7-7B8D-7834-5E72-6C024E618346}"/>
          </ac:spMkLst>
        </pc:spChg>
        <pc:spChg chg="del">
          <ac:chgData name="claudia dragan" userId="716dfc532121a3c1" providerId="LiveId" clId="{863AAF21-66A9-456E-BE52-834DA352E100}" dt="2022-07-14T18:41:54.139" v="5966" actId="26606"/>
          <ac:spMkLst>
            <pc:docMk/>
            <pc:sldMk cId="1857096548" sldId="270"/>
            <ac:spMk id="3" creationId="{093C54D1-F153-268E-66C1-A0635A1E8176}"/>
          </ac:spMkLst>
        </pc:spChg>
        <pc:spChg chg="add del mod">
          <ac:chgData name="claudia dragan" userId="716dfc532121a3c1" providerId="LiveId" clId="{863AAF21-66A9-456E-BE52-834DA352E100}" dt="2022-07-14T19:14:44.124" v="6465" actId="26606"/>
          <ac:spMkLst>
            <pc:docMk/>
            <pc:sldMk cId="1857096548" sldId="270"/>
            <ac:spMk id="4" creationId="{6D0AA50A-AD5B-7051-97DE-5D67873EB70F}"/>
          </ac:spMkLst>
        </pc:spChg>
        <pc:spChg chg="add del">
          <ac:chgData name="claudia dragan" userId="716dfc532121a3c1" providerId="LiveId" clId="{863AAF21-66A9-456E-BE52-834DA352E100}" dt="2022-07-14T19:14:44.124" v="6465" actId="26606"/>
          <ac:spMkLst>
            <pc:docMk/>
            <pc:sldMk cId="1857096548" sldId="270"/>
            <ac:spMk id="10" creationId="{8F9CBE3F-79A8-4F8F-88D9-DAD03D0D281F}"/>
          </ac:spMkLst>
        </pc:spChg>
        <pc:spChg chg="add del">
          <ac:chgData name="claudia dragan" userId="716dfc532121a3c1" providerId="LiveId" clId="{863AAF21-66A9-456E-BE52-834DA352E100}" dt="2022-07-14T19:14:44.124" v="6465" actId="26606"/>
          <ac:spMkLst>
            <pc:docMk/>
            <pc:sldMk cId="1857096548" sldId="270"/>
            <ac:spMk id="12" creationId="{508BEF50-7B1E-49A4-BC19-5F4F1D755E64}"/>
          </ac:spMkLst>
        </pc:spChg>
        <pc:spChg chg="add del">
          <ac:chgData name="claudia dragan" userId="716dfc532121a3c1" providerId="LiveId" clId="{863AAF21-66A9-456E-BE52-834DA352E100}" dt="2022-07-14T19:14:44.124" v="6465" actId="26606"/>
          <ac:spMkLst>
            <pc:docMk/>
            <pc:sldMk cId="1857096548" sldId="270"/>
            <ac:spMk id="14" creationId="{C5CB530E-515E-412C-9DF1-5F8FFBD6F383}"/>
          </ac:spMkLst>
        </pc:spChg>
        <pc:spChg chg="add del">
          <ac:chgData name="claudia dragan" userId="716dfc532121a3c1" providerId="LiveId" clId="{863AAF21-66A9-456E-BE52-834DA352E100}" dt="2022-07-14T19:14:44.124" v="6465" actId="26606"/>
          <ac:spMkLst>
            <pc:docMk/>
            <pc:sldMk cId="1857096548" sldId="270"/>
            <ac:spMk id="16" creationId="{AEA7509D-F04F-40CB-A0B3-EEF16499CC9F}"/>
          </ac:spMkLst>
        </pc:spChg>
        <pc:spChg chg="add del">
          <ac:chgData name="claudia dragan" userId="716dfc532121a3c1" providerId="LiveId" clId="{863AAF21-66A9-456E-BE52-834DA352E100}" dt="2022-07-14T19:14:44.124" v="6465" actId="26606"/>
          <ac:spMkLst>
            <pc:docMk/>
            <pc:sldMk cId="1857096548" sldId="270"/>
            <ac:spMk id="18" creationId="{C39ADB8F-D187-49D7-BDCF-C1B6DC727068}"/>
          </ac:spMkLst>
        </pc:spChg>
        <pc:spChg chg="add del">
          <ac:chgData name="claudia dragan" userId="716dfc532121a3c1" providerId="LiveId" clId="{863AAF21-66A9-456E-BE52-834DA352E100}" dt="2022-07-14T19:14:44.124" v="6465" actId="26606"/>
          <ac:spMkLst>
            <pc:docMk/>
            <pc:sldMk cId="1857096548" sldId="270"/>
            <ac:spMk id="20" creationId="{712D4376-A578-4FF1-94FC-245E7A6A489F}"/>
          </ac:spMkLst>
        </pc:spChg>
        <pc:spChg chg="add del">
          <ac:chgData name="claudia dragan" userId="716dfc532121a3c1" providerId="LiveId" clId="{863AAF21-66A9-456E-BE52-834DA352E100}" dt="2022-07-14T19:14:44.124" v="6465" actId="26606"/>
          <ac:spMkLst>
            <pc:docMk/>
            <pc:sldMk cId="1857096548" sldId="270"/>
            <ac:spMk id="22" creationId="{3FBAD350-5664-4811-A208-657FB882D350}"/>
          </ac:spMkLst>
        </pc:spChg>
        <pc:spChg chg="add">
          <ac:chgData name="claudia dragan" userId="716dfc532121a3c1" providerId="LiveId" clId="{863AAF21-66A9-456E-BE52-834DA352E100}" dt="2022-07-14T19:14:44.124" v="6465" actId="26606"/>
          <ac:spMkLst>
            <pc:docMk/>
            <pc:sldMk cId="1857096548" sldId="270"/>
            <ac:spMk id="30" creationId="{547C64C2-FC09-4323-A32D-5DCB300ADA1A}"/>
          </ac:spMkLst>
        </pc:spChg>
        <pc:spChg chg="add">
          <ac:chgData name="claudia dragan" userId="716dfc532121a3c1" providerId="LiveId" clId="{863AAF21-66A9-456E-BE52-834DA352E100}" dt="2022-07-14T19:14:44.124" v="6465" actId="26606"/>
          <ac:spMkLst>
            <pc:docMk/>
            <pc:sldMk cId="1857096548" sldId="270"/>
            <ac:spMk id="34" creationId="{58BDB0EE-D238-415B-9ED8-62AA6AB2AAD1}"/>
          </ac:spMkLst>
        </pc:spChg>
        <pc:spChg chg="add">
          <ac:chgData name="claudia dragan" userId="716dfc532121a3c1" providerId="LiveId" clId="{863AAF21-66A9-456E-BE52-834DA352E100}" dt="2022-07-14T19:14:44.124" v="6465" actId="26606"/>
          <ac:spMkLst>
            <pc:docMk/>
            <pc:sldMk cId="1857096548" sldId="270"/>
            <ac:spMk id="36" creationId="{C5B55FC3-961D-4325-82F1-DE92B0D04E03}"/>
          </ac:spMkLst>
        </pc:spChg>
        <pc:spChg chg="add">
          <ac:chgData name="claudia dragan" userId="716dfc532121a3c1" providerId="LiveId" clId="{863AAF21-66A9-456E-BE52-834DA352E100}" dt="2022-07-14T19:14:44.124" v="6465" actId="26606"/>
          <ac:spMkLst>
            <pc:docMk/>
            <pc:sldMk cId="1857096548" sldId="270"/>
            <ac:spMk id="38" creationId="{4C8AB332-D09E-4F28-943C-DABDD4716A3C}"/>
          </ac:spMkLst>
        </pc:spChg>
        <pc:graphicFrameChg chg="add mod">
          <ac:chgData name="claudia dragan" userId="716dfc532121a3c1" providerId="LiveId" clId="{863AAF21-66A9-456E-BE52-834DA352E100}" dt="2022-07-14T19:15:15.224" v="6467" actId="255"/>
          <ac:graphicFrameMkLst>
            <pc:docMk/>
            <pc:sldMk cId="1857096548" sldId="270"/>
            <ac:graphicFrameMk id="26" creationId="{AFEDD8CF-2FFE-000E-5814-B84197646933}"/>
          </ac:graphicFrameMkLst>
        </pc:graphicFrameChg>
        <pc:picChg chg="add mod">
          <ac:chgData name="claudia dragan" userId="716dfc532121a3c1" providerId="LiveId" clId="{863AAF21-66A9-456E-BE52-834DA352E100}" dt="2022-07-14T19:24:28.158" v="6498"/>
          <ac:picMkLst>
            <pc:docMk/>
            <pc:sldMk cId="1857096548" sldId="270"/>
            <ac:picMk id="21" creationId="{00D75C3C-5E69-07D4-10AE-F6B9C67B086A}"/>
          </ac:picMkLst>
        </pc:picChg>
        <pc:cxnChg chg="add del">
          <ac:chgData name="claudia dragan" userId="716dfc532121a3c1" providerId="LiveId" clId="{863AAF21-66A9-456E-BE52-834DA352E100}" dt="2022-07-14T19:14:44.124" v="6465" actId="26606"/>
          <ac:cxnSpMkLst>
            <pc:docMk/>
            <pc:sldMk cId="1857096548" sldId="270"/>
            <ac:cxnSpMk id="8" creationId="{D1B787A8-0D67-4B7E-9B48-86BD906AB6B5}"/>
          </ac:cxnSpMkLst>
        </pc:cxnChg>
        <pc:cxnChg chg="add del">
          <ac:chgData name="claudia dragan" userId="716dfc532121a3c1" providerId="LiveId" clId="{863AAF21-66A9-456E-BE52-834DA352E100}" dt="2022-07-14T19:14:44.124" v="6465" actId="26606"/>
          <ac:cxnSpMkLst>
            <pc:docMk/>
            <pc:sldMk cId="1857096548" sldId="270"/>
            <ac:cxnSpMk id="24" creationId="{56020367-4FD5-4596-8E10-C5F095CD8DBF}"/>
          </ac:cxnSpMkLst>
        </pc:cxnChg>
        <pc:cxnChg chg="add">
          <ac:chgData name="claudia dragan" userId="716dfc532121a3c1" providerId="LiveId" clId="{863AAF21-66A9-456E-BE52-834DA352E100}" dt="2022-07-14T19:14:44.124" v="6465" actId="26606"/>
          <ac:cxnSpMkLst>
            <pc:docMk/>
            <pc:sldMk cId="1857096548" sldId="270"/>
            <ac:cxnSpMk id="32" creationId="{C8F51B3F-8331-4E4A-AE96-D47B1006EEAD}"/>
          </ac:cxnSpMkLst>
        </pc:cxnChg>
      </pc:sldChg>
      <pc:sldChg chg="addSp delSp modSp new del mod ord setBg modNotesTx">
        <pc:chgData name="claudia dragan" userId="716dfc532121a3c1" providerId="LiveId" clId="{863AAF21-66A9-456E-BE52-834DA352E100}" dt="2022-07-26T11:16:33.669" v="8784" actId="47"/>
        <pc:sldMkLst>
          <pc:docMk/>
          <pc:sldMk cId="3761912275" sldId="271"/>
        </pc:sldMkLst>
        <pc:spChg chg="del mod">
          <ac:chgData name="claudia dragan" userId="716dfc532121a3c1" providerId="LiveId" clId="{863AAF21-66A9-456E-BE52-834DA352E100}" dt="2022-07-14T19:30:38.213" v="6515" actId="21"/>
          <ac:spMkLst>
            <pc:docMk/>
            <pc:sldMk cId="3761912275" sldId="271"/>
            <ac:spMk id="2" creationId="{FB78F247-6339-1517-C31A-6A9DAAABB37A}"/>
          </ac:spMkLst>
        </pc:spChg>
        <pc:spChg chg="del">
          <ac:chgData name="claudia dragan" userId="716dfc532121a3c1" providerId="LiveId" clId="{863AAF21-66A9-456E-BE52-834DA352E100}" dt="2022-07-14T19:28:22.868" v="6509" actId="26606"/>
          <ac:spMkLst>
            <pc:docMk/>
            <pc:sldMk cId="3761912275" sldId="271"/>
            <ac:spMk id="3" creationId="{FF362243-19A0-A95E-F20A-A85055408011}"/>
          </ac:spMkLst>
        </pc:spChg>
        <pc:spChg chg="add del mod">
          <ac:chgData name="claudia dragan" userId="716dfc532121a3c1" providerId="LiveId" clId="{863AAF21-66A9-456E-BE52-834DA352E100}" dt="2022-07-14T19:30:47.443" v="6516" actId="21"/>
          <ac:spMkLst>
            <pc:docMk/>
            <pc:sldMk cId="3761912275" sldId="271"/>
            <ac:spMk id="5" creationId="{A6B2B507-782F-1FA0-A111-1AAFA855C454}"/>
          </ac:spMkLst>
        </pc:spChg>
        <pc:spChg chg="add mod">
          <ac:chgData name="claudia dragan" userId="716dfc532121a3c1" providerId="LiveId" clId="{863AAF21-66A9-456E-BE52-834DA352E100}" dt="2022-07-14T20:11:50.329" v="7574" actId="5793"/>
          <ac:spMkLst>
            <pc:docMk/>
            <pc:sldMk cId="3761912275" sldId="271"/>
            <ac:spMk id="6" creationId="{331911AC-3EF1-941A-6C38-7156BB411AF2}"/>
          </ac:spMkLst>
        </pc:spChg>
        <pc:spChg chg="add">
          <ac:chgData name="claudia dragan" userId="716dfc532121a3c1" providerId="LiveId" clId="{863AAF21-66A9-456E-BE52-834DA352E100}" dt="2022-07-14T19:28:22.868" v="6509" actId="26606"/>
          <ac:spMkLst>
            <pc:docMk/>
            <pc:sldMk cId="3761912275" sldId="271"/>
            <ac:spMk id="10" creationId="{8F9CBE3F-79A8-4F8F-88D9-DAD03D0D281F}"/>
          </ac:spMkLst>
        </pc:spChg>
        <pc:spChg chg="add">
          <ac:chgData name="claudia dragan" userId="716dfc532121a3c1" providerId="LiveId" clId="{863AAF21-66A9-456E-BE52-834DA352E100}" dt="2022-07-14T19:28:22.868" v="6509" actId="26606"/>
          <ac:spMkLst>
            <pc:docMk/>
            <pc:sldMk cId="3761912275" sldId="271"/>
            <ac:spMk id="12" creationId="{508BEF50-7B1E-49A4-BC19-5F4F1D755E64}"/>
          </ac:spMkLst>
        </pc:spChg>
        <pc:spChg chg="add">
          <ac:chgData name="claudia dragan" userId="716dfc532121a3c1" providerId="LiveId" clId="{863AAF21-66A9-456E-BE52-834DA352E100}" dt="2022-07-14T19:28:22.868" v="6509" actId="26606"/>
          <ac:spMkLst>
            <pc:docMk/>
            <pc:sldMk cId="3761912275" sldId="271"/>
            <ac:spMk id="14" creationId="{C5CB530E-515E-412C-9DF1-5F8FFBD6F383}"/>
          </ac:spMkLst>
        </pc:spChg>
        <pc:spChg chg="add">
          <ac:chgData name="claudia dragan" userId="716dfc532121a3c1" providerId="LiveId" clId="{863AAF21-66A9-456E-BE52-834DA352E100}" dt="2022-07-14T19:28:22.868" v="6509" actId="26606"/>
          <ac:spMkLst>
            <pc:docMk/>
            <pc:sldMk cId="3761912275" sldId="271"/>
            <ac:spMk id="16" creationId="{AEA7509D-F04F-40CB-A0B3-EEF16499CC9F}"/>
          </ac:spMkLst>
        </pc:spChg>
        <pc:spChg chg="add del">
          <ac:chgData name="claudia dragan" userId="716dfc532121a3c1" providerId="LiveId" clId="{863AAF21-66A9-456E-BE52-834DA352E100}" dt="2022-07-14T20:21:40.796" v="7736"/>
          <ac:spMkLst>
            <pc:docMk/>
            <pc:sldMk cId="3761912275" sldId="271"/>
            <ac:spMk id="17" creationId="{5BCE9E39-0E28-2E37-8C8D-9B2F06CC4C90}"/>
          </ac:spMkLst>
        </pc:spChg>
        <pc:spChg chg="add">
          <ac:chgData name="claudia dragan" userId="716dfc532121a3c1" providerId="LiveId" clId="{863AAF21-66A9-456E-BE52-834DA352E100}" dt="2022-07-14T19:28:22.868" v="6509" actId="26606"/>
          <ac:spMkLst>
            <pc:docMk/>
            <pc:sldMk cId="3761912275" sldId="271"/>
            <ac:spMk id="18" creationId="{C39ADB8F-D187-49D7-BDCF-C1B6DC727068}"/>
          </ac:spMkLst>
        </pc:spChg>
        <pc:spChg chg="add">
          <ac:chgData name="claudia dragan" userId="716dfc532121a3c1" providerId="LiveId" clId="{863AAF21-66A9-456E-BE52-834DA352E100}" dt="2022-07-14T19:28:22.868" v="6509" actId="26606"/>
          <ac:spMkLst>
            <pc:docMk/>
            <pc:sldMk cId="3761912275" sldId="271"/>
            <ac:spMk id="20" creationId="{712D4376-A578-4FF1-94FC-245E7A6A489F}"/>
          </ac:spMkLst>
        </pc:spChg>
        <pc:spChg chg="add mod">
          <ac:chgData name="claudia dragan" userId="716dfc532121a3c1" providerId="LiveId" clId="{863AAF21-66A9-456E-BE52-834DA352E100}" dt="2022-07-14T20:24:38.686" v="7800" actId="20577"/>
          <ac:spMkLst>
            <pc:docMk/>
            <pc:sldMk cId="3761912275" sldId="271"/>
            <ac:spMk id="21" creationId="{F529A5D0-EEA0-B900-C453-941E9D1C83C7}"/>
          </ac:spMkLst>
        </pc:spChg>
        <pc:spChg chg="add">
          <ac:chgData name="claudia dragan" userId="716dfc532121a3c1" providerId="LiveId" clId="{863AAF21-66A9-456E-BE52-834DA352E100}" dt="2022-07-14T19:28:22.868" v="6509" actId="26606"/>
          <ac:spMkLst>
            <pc:docMk/>
            <pc:sldMk cId="3761912275" sldId="271"/>
            <ac:spMk id="22" creationId="{3FBAD350-5664-4811-A208-657FB882D350}"/>
          </ac:spMkLst>
        </pc:spChg>
        <pc:spChg chg="add mod">
          <ac:chgData name="claudia dragan" userId="716dfc532121a3c1" providerId="LiveId" clId="{863AAF21-66A9-456E-BE52-834DA352E100}" dt="2022-07-14T20:26:13.121" v="7843" actId="1076"/>
          <ac:spMkLst>
            <pc:docMk/>
            <pc:sldMk cId="3761912275" sldId="271"/>
            <ac:spMk id="25" creationId="{5277A6A7-7DF5-1C58-CE5E-4BBBD26F0223}"/>
          </ac:spMkLst>
        </pc:spChg>
        <pc:graphicFrameChg chg="add del mod">
          <ac:chgData name="claudia dragan" userId="716dfc532121a3c1" providerId="LiveId" clId="{863AAF21-66A9-456E-BE52-834DA352E100}" dt="2022-07-25T20:24:17.475" v="8704" actId="21"/>
          <ac:graphicFrameMkLst>
            <pc:docMk/>
            <pc:sldMk cId="3761912275" sldId="271"/>
            <ac:graphicFrameMk id="2" creationId="{4C36F007-F083-7711-D7BE-492049629B3C}"/>
          </ac:graphicFrameMkLst>
        </pc:graphicFrameChg>
        <pc:graphicFrameChg chg="add del">
          <ac:chgData name="claudia dragan" userId="716dfc532121a3c1" providerId="LiveId" clId="{863AAF21-66A9-456E-BE52-834DA352E100}" dt="2022-07-14T20:01:31.442" v="7363" actId="21"/>
          <ac:graphicFrameMkLst>
            <pc:docMk/>
            <pc:sldMk cId="3761912275" sldId="271"/>
            <ac:graphicFrameMk id="7" creationId="{505DE21E-DADC-9C2C-1BCF-C81A0AAD0267}"/>
          </ac:graphicFrameMkLst>
        </pc:graphicFrameChg>
        <pc:graphicFrameChg chg="add mod modGraphic">
          <ac:chgData name="claudia dragan" userId="716dfc532121a3c1" providerId="LiveId" clId="{863AAF21-66A9-456E-BE52-834DA352E100}" dt="2022-07-14T20:26:34.344" v="7846" actId="14734"/>
          <ac:graphicFrameMkLst>
            <pc:docMk/>
            <pc:sldMk cId="3761912275" sldId="271"/>
            <ac:graphicFrameMk id="9" creationId="{C20467C1-A80A-DF40-21A9-CC6C097D3E2D}"/>
          </ac:graphicFrameMkLst>
        </pc:graphicFrameChg>
        <pc:graphicFrameChg chg="add del mod modGraphic">
          <ac:chgData name="claudia dragan" userId="716dfc532121a3c1" providerId="LiveId" clId="{863AAF21-66A9-456E-BE52-834DA352E100}" dt="2022-07-14T20:10:39.335" v="7494" actId="21"/>
          <ac:graphicFrameMkLst>
            <pc:docMk/>
            <pc:sldMk cId="3761912275" sldId="271"/>
            <ac:graphicFrameMk id="11" creationId="{9CC78447-5907-DD86-24DE-3FF85A91872E}"/>
          </ac:graphicFrameMkLst>
        </pc:graphicFrameChg>
        <pc:graphicFrameChg chg="add del mod">
          <ac:chgData name="claudia dragan" userId="716dfc532121a3c1" providerId="LiveId" clId="{863AAF21-66A9-456E-BE52-834DA352E100}" dt="2022-07-25T20:24:26.233" v="8706" actId="21"/>
          <ac:graphicFrameMkLst>
            <pc:docMk/>
            <pc:sldMk cId="3761912275" sldId="271"/>
            <ac:graphicFrameMk id="17" creationId="{F7DCA82C-55C1-D730-17C0-A289A027A841}"/>
          </ac:graphicFrameMkLst>
        </pc:graphicFrameChg>
        <pc:picChg chg="add del mod">
          <ac:chgData name="claudia dragan" userId="716dfc532121a3c1" providerId="LiveId" clId="{863AAF21-66A9-456E-BE52-834DA352E100}" dt="2022-07-14T20:26:19.313" v="7844" actId="21"/>
          <ac:picMkLst>
            <pc:docMk/>
            <pc:sldMk cId="3761912275" sldId="271"/>
            <ac:picMk id="13" creationId="{0FC6A77C-E22E-5099-1896-5F462140A3DD}"/>
          </ac:picMkLst>
        </pc:picChg>
        <pc:picChg chg="add mod">
          <ac:chgData name="claudia dragan" userId="716dfc532121a3c1" providerId="LiveId" clId="{863AAF21-66A9-456E-BE52-834DA352E100}" dt="2022-07-14T20:22:25.708" v="7744" actId="1076"/>
          <ac:picMkLst>
            <pc:docMk/>
            <pc:sldMk cId="3761912275" sldId="271"/>
            <ac:picMk id="23" creationId="{D89151B0-66B9-DFC3-F0F5-72D2D7F3F911}"/>
          </ac:picMkLst>
        </pc:picChg>
        <pc:cxnChg chg="add">
          <ac:chgData name="claudia dragan" userId="716dfc532121a3c1" providerId="LiveId" clId="{863AAF21-66A9-456E-BE52-834DA352E100}" dt="2022-07-14T19:28:22.868" v="6509" actId="26606"/>
          <ac:cxnSpMkLst>
            <pc:docMk/>
            <pc:sldMk cId="3761912275" sldId="271"/>
            <ac:cxnSpMk id="8" creationId="{D1B787A8-0D67-4B7E-9B48-86BD906AB6B5}"/>
          </ac:cxnSpMkLst>
        </pc:cxnChg>
        <pc:cxnChg chg="add">
          <ac:chgData name="claudia dragan" userId="716dfc532121a3c1" providerId="LiveId" clId="{863AAF21-66A9-456E-BE52-834DA352E100}" dt="2022-07-14T19:28:22.868" v="6509" actId="26606"/>
          <ac:cxnSpMkLst>
            <pc:docMk/>
            <pc:sldMk cId="3761912275" sldId="271"/>
            <ac:cxnSpMk id="24" creationId="{56020367-4FD5-4596-8E10-C5F095CD8DBF}"/>
          </ac:cxnSpMkLst>
        </pc:cxnChg>
      </pc:sldChg>
      <pc:sldChg chg="addSp delSp modSp new mod setBg addAnim delDesignElem modNotesTx">
        <pc:chgData name="claudia dragan" userId="716dfc532121a3c1" providerId="LiveId" clId="{863AAF21-66A9-456E-BE52-834DA352E100}" dt="2022-08-08T20:04:25.446" v="15969" actId="20577"/>
        <pc:sldMkLst>
          <pc:docMk/>
          <pc:sldMk cId="3099864149" sldId="272"/>
        </pc:sldMkLst>
        <pc:spChg chg="mod">
          <ac:chgData name="claudia dragan" userId="716dfc532121a3c1" providerId="LiveId" clId="{863AAF21-66A9-456E-BE52-834DA352E100}" dt="2022-08-08T19:31:42.535" v="15273" actId="113"/>
          <ac:spMkLst>
            <pc:docMk/>
            <pc:sldMk cId="3099864149" sldId="272"/>
            <ac:spMk id="2" creationId="{C9136295-D2B8-A49C-E08A-B7DE51979E6A}"/>
          </ac:spMkLst>
        </pc:spChg>
        <pc:spChg chg="del mod">
          <ac:chgData name="claudia dragan" userId="716dfc532121a3c1" providerId="LiveId" clId="{863AAF21-66A9-456E-BE52-834DA352E100}" dt="2022-07-26T11:42:06.936" v="9491" actId="21"/>
          <ac:spMkLst>
            <pc:docMk/>
            <pc:sldMk cId="3099864149" sldId="272"/>
            <ac:spMk id="3" creationId="{9F2D50C1-8D9D-A565-F76B-E18D9F7E79D7}"/>
          </ac:spMkLst>
        </pc:spChg>
        <pc:spChg chg="add del mod">
          <ac:chgData name="claudia dragan" userId="716dfc532121a3c1" providerId="LiveId" clId="{863AAF21-66A9-456E-BE52-834DA352E100}" dt="2022-08-08T19:35:26.061" v="15302"/>
          <ac:spMkLst>
            <pc:docMk/>
            <pc:sldMk cId="3099864149" sldId="272"/>
            <ac:spMk id="3" creationId="{B3F40710-CF72-BD54-655D-FBE1CE3BAB68}"/>
          </ac:spMkLst>
        </pc:spChg>
        <pc:spChg chg="add del mod">
          <ac:chgData name="claudia dragan" userId="716dfc532121a3c1" providerId="LiveId" clId="{863AAF21-66A9-456E-BE52-834DA352E100}" dt="2022-08-01T19:25:20.235" v="10460" actId="26606"/>
          <ac:spMkLst>
            <pc:docMk/>
            <pc:sldMk cId="3099864149" sldId="272"/>
            <ac:spMk id="3" creationId="{E61D205E-5476-F22C-369D-FCC1E270E490}"/>
          </ac:spMkLst>
        </pc:spChg>
        <pc:spChg chg="add del mod">
          <ac:chgData name="claudia dragan" userId="716dfc532121a3c1" providerId="LiveId" clId="{863AAF21-66A9-456E-BE52-834DA352E100}" dt="2022-08-01T18:52:12.212" v="9658" actId="21"/>
          <ac:spMkLst>
            <pc:docMk/>
            <pc:sldMk cId="3099864149" sldId="272"/>
            <ac:spMk id="5" creationId="{4A710D9B-6304-B3BE-ADFE-E9733CD86D8E}"/>
          </ac:spMkLst>
        </pc:spChg>
        <pc:spChg chg="add del">
          <ac:chgData name="claudia dragan" userId="716dfc532121a3c1" providerId="LiveId" clId="{863AAF21-66A9-456E-BE52-834DA352E100}" dt="2022-07-25T19:05:44.637" v="7991" actId="26606"/>
          <ac:spMkLst>
            <pc:docMk/>
            <pc:sldMk cId="3099864149" sldId="272"/>
            <ac:spMk id="8" creationId="{8F9CBE3F-79A8-4F8F-88D9-DAD03D0D281F}"/>
          </ac:spMkLst>
        </pc:spChg>
        <pc:spChg chg="add del mod">
          <ac:chgData name="claudia dragan" userId="716dfc532121a3c1" providerId="LiveId" clId="{863AAF21-66A9-456E-BE52-834DA352E100}" dt="2022-07-25T19:49:07.052" v="8280"/>
          <ac:spMkLst>
            <pc:docMk/>
            <pc:sldMk cId="3099864149" sldId="272"/>
            <ac:spMk id="9" creationId="{24A07AB4-48D6-C82A-D9F9-AB05F429A8A9}"/>
          </ac:spMkLst>
        </pc:spChg>
        <pc:spChg chg="add del mod">
          <ac:chgData name="claudia dragan" userId="716dfc532121a3c1" providerId="LiveId" clId="{863AAF21-66A9-456E-BE52-834DA352E100}" dt="2022-08-08T20:04:25.446" v="15969" actId="20577"/>
          <ac:spMkLst>
            <pc:docMk/>
            <pc:sldMk cId="3099864149" sldId="272"/>
            <ac:spMk id="9" creationId="{353B89B0-1776-398B-3A7B-6684D06561EB}"/>
          </ac:spMkLst>
        </pc:spChg>
        <pc:spChg chg="add del">
          <ac:chgData name="claudia dragan" userId="716dfc532121a3c1" providerId="LiveId" clId="{863AAF21-66A9-456E-BE52-834DA352E100}" dt="2022-07-25T19:05:44.637" v="7991" actId="26606"/>
          <ac:spMkLst>
            <pc:docMk/>
            <pc:sldMk cId="3099864149" sldId="272"/>
            <ac:spMk id="10" creationId="{508BEF50-7B1E-49A4-BC19-5F4F1D755E64}"/>
          </ac:spMkLst>
        </pc:spChg>
        <pc:spChg chg="add mod">
          <ac:chgData name="claudia dragan" userId="716dfc532121a3c1" providerId="LiveId" clId="{863AAF21-66A9-456E-BE52-834DA352E100}" dt="2022-08-06T21:33:16.006" v="14633" actId="1076"/>
          <ac:spMkLst>
            <pc:docMk/>
            <pc:sldMk cId="3099864149" sldId="272"/>
            <ac:spMk id="11" creationId="{FB9A09B3-55A0-202A-D0AD-5B040C6E4D50}"/>
          </ac:spMkLst>
        </pc:spChg>
        <pc:spChg chg="add del">
          <ac:chgData name="claudia dragan" userId="716dfc532121a3c1" providerId="LiveId" clId="{863AAF21-66A9-456E-BE52-834DA352E100}" dt="2022-07-25T19:05:44.637" v="7991" actId="26606"/>
          <ac:spMkLst>
            <pc:docMk/>
            <pc:sldMk cId="3099864149" sldId="272"/>
            <ac:spMk id="12" creationId="{C5CB530E-515E-412C-9DF1-5F8FFBD6F383}"/>
          </ac:spMkLst>
        </pc:spChg>
        <pc:spChg chg="add del">
          <ac:chgData name="claudia dragan" userId="716dfc532121a3c1" providerId="LiveId" clId="{863AAF21-66A9-456E-BE52-834DA352E100}" dt="2022-07-25T19:05:44.637" v="7991" actId="26606"/>
          <ac:spMkLst>
            <pc:docMk/>
            <pc:sldMk cId="3099864149" sldId="272"/>
            <ac:spMk id="14" creationId="{AEA7509D-F04F-40CB-A0B3-EEF16499CC9F}"/>
          </ac:spMkLst>
        </pc:spChg>
        <pc:spChg chg="add del">
          <ac:chgData name="claudia dragan" userId="716dfc532121a3c1" providerId="LiveId" clId="{863AAF21-66A9-456E-BE52-834DA352E100}" dt="2022-07-25T19:05:44.637" v="7991" actId="26606"/>
          <ac:spMkLst>
            <pc:docMk/>
            <pc:sldMk cId="3099864149" sldId="272"/>
            <ac:spMk id="16" creationId="{C39ADB8F-D187-49D7-BDCF-C1B6DC727068}"/>
          </ac:spMkLst>
        </pc:spChg>
        <pc:spChg chg="add del">
          <ac:chgData name="claudia dragan" userId="716dfc532121a3c1" providerId="LiveId" clId="{863AAF21-66A9-456E-BE52-834DA352E100}" dt="2022-07-25T19:05:44.637" v="7991" actId="26606"/>
          <ac:spMkLst>
            <pc:docMk/>
            <pc:sldMk cId="3099864149" sldId="272"/>
            <ac:spMk id="18" creationId="{712D4376-A578-4FF1-94FC-245E7A6A489F}"/>
          </ac:spMkLst>
        </pc:spChg>
        <pc:spChg chg="add del">
          <ac:chgData name="claudia dragan" userId="716dfc532121a3c1" providerId="LiveId" clId="{863AAF21-66A9-456E-BE52-834DA352E100}" dt="2022-07-25T19:05:44.637" v="7991" actId="26606"/>
          <ac:spMkLst>
            <pc:docMk/>
            <pc:sldMk cId="3099864149" sldId="272"/>
            <ac:spMk id="20" creationId="{3FBAD350-5664-4811-A208-657FB882D350}"/>
          </ac:spMkLst>
        </pc:spChg>
        <pc:spChg chg="add del">
          <ac:chgData name="claudia dragan" userId="716dfc532121a3c1" providerId="LiveId" clId="{863AAF21-66A9-456E-BE52-834DA352E100}" dt="2022-07-26T11:25:31.794" v="8791"/>
          <ac:spMkLst>
            <pc:docMk/>
            <pc:sldMk cId="3099864149" sldId="272"/>
            <ac:spMk id="28" creationId="{C17278C5-34E8-4293-BE47-73B18483AF7B}"/>
          </ac:spMkLst>
        </pc:spChg>
        <pc:spChg chg="add del">
          <ac:chgData name="claudia dragan" userId="716dfc532121a3c1" providerId="LiveId" clId="{863AAF21-66A9-456E-BE52-834DA352E100}" dt="2022-07-26T11:25:31.794" v="8791"/>
          <ac:spMkLst>
            <pc:docMk/>
            <pc:sldMk cId="3099864149" sldId="272"/>
            <ac:spMk id="30" creationId="{9A3F5928-D955-456A-97B5-AA390B8CE9D5}"/>
          </ac:spMkLst>
        </pc:spChg>
        <pc:spChg chg="add del">
          <ac:chgData name="claudia dragan" userId="716dfc532121a3c1" providerId="LiveId" clId="{863AAF21-66A9-456E-BE52-834DA352E100}" dt="2022-07-26T11:25:31.794" v="8791"/>
          <ac:spMkLst>
            <pc:docMk/>
            <pc:sldMk cId="3099864149" sldId="272"/>
            <ac:spMk id="34" creationId="{C5CB530E-515E-412C-9DF1-5F8FFBD6F383}"/>
          </ac:spMkLst>
        </pc:spChg>
        <pc:spChg chg="add del">
          <ac:chgData name="claudia dragan" userId="716dfc532121a3c1" providerId="LiveId" clId="{863AAF21-66A9-456E-BE52-834DA352E100}" dt="2022-07-26T11:25:31.794" v="8791"/>
          <ac:spMkLst>
            <pc:docMk/>
            <pc:sldMk cId="3099864149" sldId="272"/>
            <ac:spMk id="36" creationId="{712D4376-A578-4FF1-94FC-245E7A6A489F}"/>
          </ac:spMkLst>
        </pc:spChg>
        <pc:spChg chg="add del">
          <ac:chgData name="claudia dragan" userId="716dfc532121a3c1" providerId="LiveId" clId="{863AAF21-66A9-456E-BE52-834DA352E100}" dt="2022-07-26T11:25:31.794" v="8791"/>
          <ac:spMkLst>
            <pc:docMk/>
            <pc:sldMk cId="3099864149" sldId="272"/>
            <ac:spMk id="38" creationId="{AEA7509D-F04F-40CB-A0B3-EEF16499CC9F}"/>
          </ac:spMkLst>
        </pc:spChg>
        <pc:spChg chg="add del">
          <ac:chgData name="claudia dragan" userId="716dfc532121a3c1" providerId="LiveId" clId="{863AAF21-66A9-456E-BE52-834DA352E100}" dt="2022-07-25T19:53:32.556" v="8402" actId="26606"/>
          <ac:spMkLst>
            <pc:docMk/>
            <pc:sldMk cId="3099864149" sldId="272"/>
            <ac:spMk id="43" creationId="{EFA9B6C6-A247-48A8-9A1C-1E36FA9456B5}"/>
          </ac:spMkLst>
        </pc:spChg>
        <pc:spChg chg="add del">
          <ac:chgData name="claudia dragan" userId="716dfc532121a3c1" providerId="LiveId" clId="{863AAF21-66A9-456E-BE52-834DA352E100}" dt="2022-07-25T19:53:32.556" v="8402" actId="26606"/>
          <ac:spMkLst>
            <pc:docMk/>
            <pc:sldMk cId="3099864149" sldId="272"/>
            <ac:spMk id="45" creationId="{C5CB530E-515E-412C-9DF1-5F8FFBD6F383}"/>
          </ac:spMkLst>
        </pc:spChg>
        <pc:spChg chg="add del">
          <ac:chgData name="claudia dragan" userId="716dfc532121a3c1" providerId="LiveId" clId="{863AAF21-66A9-456E-BE52-834DA352E100}" dt="2022-07-25T19:53:32.556" v="8402" actId="26606"/>
          <ac:spMkLst>
            <pc:docMk/>
            <pc:sldMk cId="3099864149" sldId="272"/>
            <ac:spMk id="47" creationId="{712D4376-A578-4FF1-94FC-245E7A6A489F}"/>
          </ac:spMkLst>
        </pc:spChg>
        <pc:spChg chg="add del">
          <ac:chgData name="claudia dragan" userId="716dfc532121a3c1" providerId="LiveId" clId="{863AAF21-66A9-456E-BE52-834DA352E100}" dt="2022-07-25T19:53:32.556" v="8402" actId="26606"/>
          <ac:spMkLst>
            <pc:docMk/>
            <pc:sldMk cId="3099864149" sldId="272"/>
            <ac:spMk id="49" creationId="{AEA7509D-F04F-40CB-A0B3-EEF16499CC9F}"/>
          </ac:spMkLst>
        </pc:spChg>
        <pc:graphicFrameChg chg="add del mod">
          <ac:chgData name="claudia dragan" userId="716dfc532121a3c1" providerId="LiveId" clId="{863AAF21-66A9-456E-BE52-834DA352E100}" dt="2022-08-08T19:35:15.660" v="15299" actId="21"/>
          <ac:graphicFrameMkLst>
            <pc:docMk/>
            <pc:sldMk cId="3099864149" sldId="272"/>
            <ac:graphicFrameMk id="35" creationId="{455566E7-628F-3F11-D3AA-4B148777105E}"/>
          </ac:graphicFrameMkLst>
        </pc:graphicFrameChg>
        <pc:picChg chg="add del mod">
          <ac:chgData name="claudia dragan" userId="716dfc532121a3c1" providerId="LiveId" clId="{863AAF21-66A9-456E-BE52-834DA352E100}" dt="2022-07-25T19:41:25.889" v="8227" actId="21"/>
          <ac:picMkLst>
            <pc:docMk/>
            <pc:sldMk cId="3099864149" sldId="272"/>
            <ac:picMk id="5" creationId="{7CBEBE52-ED58-88A1-26D9-1E89A4BDDD33}"/>
          </ac:picMkLst>
        </pc:picChg>
        <pc:picChg chg="add del mod">
          <ac:chgData name="claudia dragan" userId="716dfc532121a3c1" providerId="LiveId" clId="{863AAF21-66A9-456E-BE52-834DA352E100}" dt="2022-07-25T19:49:07.031" v="8278" actId="21"/>
          <ac:picMkLst>
            <pc:docMk/>
            <pc:sldMk cId="3099864149" sldId="272"/>
            <ac:picMk id="7" creationId="{C386CEBB-65EB-67BA-6817-A610633D6E73}"/>
          </ac:picMkLst>
        </pc:picChg>
        <pc:picChg chg="add mod ord">
          <ac:chgData name="claudia dragan" userId="716dfc532121a3c1" providerId="LiveId" clId="{863AAF21-66A9-456E-BE52-834DA352E100}" dt="2022-08-01T19:25:44.453" v="10465" actId="1076"/>
          <ac:picMkLst>
            <pc:docMk/>
            <pc:sldMk cId="3099864149" sldId="272"/>
            <ac:picMk id="15" creationId="{669995E1-7047-210C-C893-3B35BB3877DD}"/>
          </ac:picMkLst>
        </pc:picChg>
        <pc:picChg chg="add del mod">
          <ac:chgData name="claudia dragan" userId="716dfc532121a3c1" providerId="LiveId" clId="{863AAF21-66A9-456E-BE52-834DA352E100}" dt="2022-07-26T11:42:17.938" v="9493" actId="21"/>
          <ac:picMkLst>
            <pc:docMk/>
            <pc:sldMk cId="3099864149" sldId="272"/>
            <ac:picMk id="24" creationId="{6C1BB192-128C-F054-5D76-9921341E3292}"/>
          </ac:picMkLst>
        </pc:picChg>
        <pc:picChg chg="add mod">
          <ac:chgData name="claudia dragan" userId="716dfc532121a3c1" providerId="LiveId" clId="{863AAF21-66A9-456E-BE52-834DA352E100}" dt="2022-08-06T21:35:38.654" v="14712" actId="1076"/>
          <ac:picMkLst>
            <pc:docMk/>
            <pc:sldMk cId="3099864149" sldId="272"/>
            <ac:picMk id="33" creationId="{0B4F40E4-7F30-6592-3F8B-B34C0C718C23}"/>
          </ac:picMkLst>
        </pc:picChg>
        <pc:cxnChg chg="add del">
          <ac:chgData name="claudia dragan" userId="716dfc532121a3c1" providerId="LiveId" clId="{863AAF21-66A9-456E-BE52-834DA352E100}" dt="2022-07-25T19:05:44.637" v="7991" actId="26606"/>
          <ac:cxnSpMkLst>
            <pc:docMk/>
            <pc:sldMk cId="3099864149" sldId="272"/>
            <ac:cxnSpMk id="22" creationId="{56020367-4FD5-4596-8E10-C5F095CD8DBF}"/>
          </ac:cxnSpMkLst>
        </pc:cxnChg>
        <pc:cxnChg chg="add del">
          <ac:chgData name="claudia dragan" userId="716dfc532121a3c1" providerId="LiveId" clId="{863AAF21-66A9-456E-BE52-834DA352E100}" dt="2022-07-26T11:25:31.794" v="8791"/>
          <ac:cxnSpMkLst>
            <pc:docMk/>
            <pc:sldMk cId="3099864149" sldId="272"/>
            <ac:cxnSpMk id="32" creationId="{56020367-4FD5-4596-8E10-C5F095CD8DBF}"/>
          </ac:cxnSpMkLst>
        </pc:cxnChg>
        <pc:cxnChg chg="add del">
          <ac:chgData name="claudia dragan" userId="716dfc532121a3c1" providerId="LiveId" clId="{863AAF21-66A9-456E-BE52-834DA352E100}" dt="2022-07-25T19:53:32.556" v="8402" actId="26606"/>
          <ac:cxnSpMkLst>
            <pc:docMk/>
            <pc:sldMk cId="3099864149" sldId="272"/>
            <ac:cxnSpMk id="51" creationId="{56020367-4FD5-4596-8E10-C5F095CD8DBF}"/>
          </ac:cxnSpMkLst>
        </pc:cxnChg>
      </pc:sldChg>
      <pc:sldChg chg="new del">
        <pc:chgData name="claudia dragan" userId="716dfc532121a3c1" providerId="LiveId" clId="{863AAF21-66A9-456E-BE52-834DA352E100}" dt="2022-07-14T20:14:49.460" v="7580" actId="47"/>
        <pc:sldMkLst>
          <pc:docMk/>
          <pc:sldMk cId="4081321688" sldId="272"/>
        </pc:sldMkLst>
      </pc:sldChg>
      <pc:sldChg chg="add del setBg">
        <pc:chgData name="claudia dragan" userId="716dfc532121a3c1" providerId="LiveId" clId="{863AAF21-66A9-456E-BE52-834DA352E100}" dt="2022-07-25T20:17:14.412" v="8635"/>
        <pc:sldMkLst>
          <pc:docMk/>
          <pc:sldMk cId="895006534" sldId="273"/>
        </pc:sldMkLst>
      </pc:sldChg>
      <pc:sldChg chg="delSp modSp new del mod ord">
        <pc:chgData name="claudia dragan" userId="716dfc532121a3c1" providerId="LiveId" clId="{863AAF21-66A9-456E-BE52-834DA352E100}" dt="2022-08-04T21:56:40.144" v="14099" actId="2696"/>
        <pc:sldMkLst>
          <pc:docMk/>
          <pc:sldMk cId="1759799614" sldId="273"/>
        </pc:sldMkLst>
        <pc:spChg chg="del mod">
          <ac:chgData name="claudia dragan" userId="716dfc532121a3c1" providerId="LiveId" clId="{863AAF21-66A9-456E-BE52-834DA352E100}" dt="2022-08-03T21:00:20.525" v="11926" actId="21"/>
          <ac:spMkLst>
            <pc:docMk/>
            <pc:sldMk cId="1759799614" sldId="273"/>
            <ac:spMk id="2" creationId="{05194CB9-DA10-B1EB-C506-6B192548D10D}"/>
          </ac:spMkLst>
        </pc:spChg>
        <pc:spChg chg="mod">
          <ac:chgData name="claudia dragan" userId="716dfc532121a3c1" providerId="LiveId" clId="{863AAF21-66A9-456E-BE52-834DA352E100}" dt="2022-08-04T21:56:14.333" v="14094" actId="21"/>
          <ac:spMkLst>
            <pc:docMk/>
            <pc:sldMk cId="1759799614" sldId="273"/>
            <ac:spMk id="3" creationId="{CF86C3F9-A523-A8E1-CE73-B68DFBF241CF}"/>
          </ac:spMkLst>
        </pc:spChg>
      </pc:sldChg>
      <pc:sldChg chg="addSp delSp modSp new del mod">
        <pc:chgData name="claudia dragan" userId="716dfc532121a3c1" providerId="LiveId" clId="{863AAF21-66A9-456E-BE52-834DA352E100}" dt="2022-08-06T21:34:45.161" v="14696" actId="2696"/>
        <pc:sldMkLst>
          <pc:docMk/>
          <pc:sldMk cId="1670577791" sldId="274"/>
        </pc:sldMkLst>
        <pc:spChg chg="del mod">
          <ac:chgData name="claudia dragan" userId="716dfc532121a3c1" providerId="LiveId" clId="{863AAF21-66A9-456E-BE52-834DA352E100}" dt="2022-08-01T19:13:07.368" v="10306" actId="21"/>
          <ac:spMkLst>
            <pc:docMk/>
            <pc:sldMk cId="1670577791" sldId="274"/>
            <ac:spMk id="2" creationId="{BE037664-46A0-50F5-C601-9058BC9A78BC}"/>
          </ac:spMkLst>
        </pc:spChg>
        <pc:spChg chg="mod">
          <ac:chgData name="claudia dragan" userId="716dfc532121a3c1" providerId="LiveId" clId="{863AAF21-66A9-456E-BE52-834DA352E100}" dt="2022-08-06T21:34:18.505" v="14695" actId="27636"/>
          <ac:spMkLst>
            <pc:docMk/>
            <pc:sldMk cId="1670577791" sldId="274"/>
            <ac:spMk id="3" creationId="{9784E2CC-7D6E-3731-DB00-5680364DFAA7}"/>
          </ac:spMkLst>
        </pc:spChg>
        <pc:picChg chg="add mod">
          <ac:chgData name="claudia dragan" userId="716dfc532121a3c1" providerId="LiveId" clId="{863AAF21-66A9-456E-BE52-834DA352E100}" dt="2022-08-05T08:26:55.720" v="14533" actId="1076"/>
          <ac:picMkLst>
            <pc:docMk/>
            <pc:sldMk cId="1670577791" sldId="274"/>
            <ac:picMk id="4" creationId="{CCE29FDC-D483-D141-C5ED-831F92ED5DAD}"/>
          </ac:picMkLst>
        </pc:picChg>
      </pc:sldChg>
      <pc:sldChg chg="addSp delSp modSp new del mod ord">
        <pc:chgData name="claudia dragan" userId="716dfc532121a3c1" providerId="LiveId" clId="{863AAF21-66A9-456E-BE52-834DA352E100}" dt="2022-08-08T19:47:39.403" v="15558" actId="2696"/>
        <pc:sldMkLst>
          <pc:docMk/>
          <pc:sldMk cId="196353373" sldId="275"/>
        </pc:sldMkLst>
        <pc:spChg chg="del">
          <ac:chgData name="claudia dragan" userId="716dfc532121a3c1" providerId="LiveId" clId="{863AAF21-66A9-456E-BE52-834DA352E100}" dt="2022-08-04T19:39:25.347" v="12074" actId="21"/>
          <ac:spMkLst>
            <pc:docMk/>
            <pc:sldMk cId="196353373" sldId="275"/>
            <ac:spMk id="2" creationId="{1B104381-B940-CFC5-1C23-CB2A0D14D260}"/>
          </ac:spMkLst>
        </pc:spChg>
        <pc:spChg chg="mod">
          <ac:chgData name="claudia dragan" userId="716dfc532121a3c1" providerId="LiveId" clId="{863AAF21-66A9-456E-BE52-834DA352E100}" dt="2022-08-08T19:45:46.617" v="15550" actId="21"/>
          <ac:spMkLst>
            <pc:docMk/>
            <pc:sldMk cId="196353373" sldId="275"/>
            <ac:spMk id="3" creationId="{B1C6C985-69CA-47F6-3D6D-C4A1A0FA9490}"/>
          </ac:spMkLst>
        </pc:spChg>
        <pc:picChg chg="add mod">
          <ac:chgData name="claudia dragan" userId="716dfc532121a3c1" providerId="LiveId" clId="{863AAF21-66A9-456E-BE52-834DA352E100}" dt="2022-08-05T08:27:17.726" v="14535" actId="1076"/>
          <ac:picMkLst>
            <pc:docMk/>
            <pc:sldMk cId="196353373" sldId="275"/>
            <ac:picMk id="2" creationId="{9339BFD5-D454-448F-CC37-A3BCDF804250}"/>
          </ac:picMkLst>
        </pc:picChg>
      </pc:sldChg>
      <pc:sldChg chg="addSp modSp new mod">
        <pc:chgData name="claudia dragan" userId="716dfc532121a3c1" providerId="LiveId" clId="{863AAF21-66A9-456E-BE52-834DA352E100}" dt="2022-08-08T19:37:17.365" v="15327"/>
        <pc:sldMkLst>
          <pc:docMk/>
          <pc:sldMk cId="3368323932" sldId="276"/>
        </pc:sldMkLst>
        <pc:spChg chg="mod">
          <ac:chgData name="claudia dragan" userId="716dfc532121a3c1" providerId="LiveId" clId="{863AAF21-66A9-456E-BE52-834DA352E100}" dt="2022-08-08T19:37:17.365" v="15327"/>
          <ac:spMkLst>
            <pc:docMk/>
            <pc:sldMk cId="3368323932" sldId="276"/>
            <ac:spMk id="2" creationId="{F0154AF4-701C-64A0-54EC-D4B4159D98E8}"/>
          </ac:spMkLst>
        </pc:spChg>
        <pc:spChg chg="mod">
          <ac:chgData name="claudia dragan" userId="716dfc532121a3c1" providerId="LiveId" clId="{863AAF21-66A9-456E-BE52-834DA352E100}" dt="2022-08-08T19:37:17.365" v="15327"/>
          <ac:spMkLst>
            <pc:docMk/>
            <pc:sldMk cId="3368323932" sldId="276"/>
            <ac:spMk id="3" creationId="{DB02B4C6-57BD-AB93-FDF7-D8B4AC76A6B0}"/>
          </ac:spMkLst>
        </pc:spChg>
        <pc:picChg chg="add mod">
          <ac:chgData name="claudia dragan" userId="716dfc532121a3c1" providerId="LiveId" clId="{863AAF21-66A9-456E-BE52-834DA352E100}" dt="2022-08-05T08:27:53.128" v="14540"/>
          <ac:picMkLst>
            <pc:docMk/>
            <pc:sldMk cId="3368323932" sldId="276"/>
            <ac:picMk id="4" creationId="{2C69537A-75C9-1F3A-097E-A40FAB8A0904}"/>
          </ac:picMkLst>
        </pc:picChg>
      </pc:sldChg>
      <pc:sldChg chg="addSp modSp new mod modNotesTx">
        <pc:chgData name="claudia dragan" userId="716dfc532121a3c1" providerId="LiveId" clId="{863AAF21-66A9-456E-BE52-834DA352E100}" dt="2022-08-08T20:16:23.289" v="16293" actId="20577"/>
        <pc:sldMkLst>
          <pc:docMk/>
          <pc:sldMk cId="1017218338" sldId="277"/>
        </pc:sldMkLst>
        <pc:spChg chg="mod">
          <ac:chgData name="claudia dragan" userId="716dfc532121a3c1" providerId="LiveId" clId="{863AAF21-66A9-456E-BE52-834DA352E100}" dt="2022-08-08T19:37:17.365" v="15327"/>
          <ac:spMkLst>
            <pc:docMk/>
            <pc:sldMk cId="1017218338" sldId="277"/>
            <ac:spMk id="2" creationId="{AA7BE9F3-2B89-B5C2-9BE3-2ED3A9143539}"/>
          </ac:spMkLst>
        </pc:spChg>
        <pc:spChg chg="mod">
          <ac:chgData name="claudia dragan" userId="716dfc532121a3c1" providerId="LiveId" clId="{863AAF21-66A9-456E-BE52-834DA352E100}" dt="2022-08-08T19:37:17.365" v="15327"/>
          <ac:spMkLst>
            <pc:docMk/>
            <pc:sldMk cId="1017218338" sldId="277"/>
            <ac:spMk id="3" creationId="{0E142610-721D-C667-CC75-628E59EDBE18}"/>
          </ac:spMkLst>
        </pc:spChg>
        <pc:picChg chg="add mod">
          <ac:chgData name="claudia dragan" userId="716dfc532121a3c1" providerId="LiveId" clId="{863AAF21-66A9-456E-BE52-834DA352E100}" dt="2022-08-05T08:27:22.353" v="14536"/>
          <ac:picMkLst>
            <pc:docMk/>
            <pc:sldMk cId="1017218338" sldId="277"/>
            <ac:picMk id="4" creationId="{D002116C-3D2D-6425-FA2F-F4BE1D0C69CC}"/>
          </ac:picMkLst>
        </pc:picChg>
      </pc:sldChg>
      <pc:sldChg chg="addSp delSp modSp new mod setBg delDesignElem">
        <pc:chgData name="claudia dragan" userId="716dfc532121a3c1" providerId="LiveId" clId="{863AAF21-66A9-456E-BE52-834DA352E100}" dt="2022-08-08T20:26:46.823" v="16537" actId="1076"/>
        <pc:sldMkLst>
          <pc:docMk/>
          <pc:sldMk cId="1642480971" sldId="278"/>
        </pc:sldMkLst>
        <pc:spChg chg="del">
          <ac:chgData name="claudia dragan" userId="716dfc532121a3c1" providerId="LiveId" clId="{863AAF21-66A9-456E-BE52-834DA352E100}" dt="2022-08-06T22:40:09.771" v="15043" actId="21"/>
          <ac:spMkLst>
            <pc:docMk/>
            <pc:sldMk cId="1642480971" sldId="278"/>
            <ac:spMk id="2" creationId="{05C2E76E-0C5F-578F-98BD-78DF56A746A3}"/>
          </ac:spMkLst>
        </pc:spChg>
        <pc:spChg chg="mod">
          <ac:chgData name="claudia dragan" userId="716dfc532121a3c1" providerId="LiveId" clId="{863AAF21-66A9-456E-BE52-834DA352E100}" dt="2022-08-08T20:26:46.823" v="16537" actId="1076"/>
          <ac:spMkLst>
            <pc:docMk/>
            <pc:sldMk cId="1642480971" sldId="278"/>
            <ac:spMk id="3" creationId="{BEF56707-2016-A990-A961-FD9C3110D5F0}"/>
          </ac:spMkLst>
        </pc:spChg>
        <pc:spChg chg="add del">
          <ac:chgData name="claudia dragan" userId="716dfc532121a3c1" providerId="LiveId" clId="{863AAF21-66A9-456E-BE52-834DA352E100}" dt="2022-08-08T19:31:54.093" v="15275"/>
          <ac:spMkLst>
            <pc:docMk/>
            <pc:sldMk cId="1642480971" sldId="278"/>
            <ac:spMk id="8" creationId="{E80B86A7-A1EC-475B-9166-88902B033A38}"/>
          </ac:spMkLst>
        </pc:spChg>
        <pc:spChg chg="add del">
          <ac:chgData name="claudia dragan" userId="716dfc532121a3c1" providerId="LiveId" clId="{863AAF21-66A9-456E-BE52-834DA352E100}" dt="2022-08-08T19:31:54.093" v="15275"/>
          <ac:spMkLst>
            <pc:docMk/>
            <pc:sldMk cId="1642480971" sldId="278"/>
            <ac:spMk id="10" creationId="{C2C29CB1-9F74-4879-A6AF-AEA67B6F1F4D}"/>
          </ac:spMkLst>
        </pc:spChg>
        <pc:spChg chg="add del">
          <ac:chgData name="claudia dragan" userId="716dfc532121a3c1" providerId="LiveId" clId="{863AAF21-66A9-456E-BE52-834DA352E100}" dt="2022-08-08T19:31:54.093" v="15275"/>
          <ac:spMkLst>
            <pc:docMk/>
            <pc:sldMk cId="1642480971" sldId="278"/>
            <ac:spMk id="12" creationId="{7E2C7115-5336-410C-AD71-0F0952A2E5A7}"/>
          </ac:spMkLst>
        </pc:spChg>
      </pc:sldChg>
      <pc:sldChg chg="addSp delSp modSp new del mod">
        <pc:chgData name="claudia dragan" userId="716dfc532121a3c1" providerId="LiveId" clId="{863AAF21-66A9-456E-BE52-834DA352E100}" dt="2022-08-08T19:45:34.221" v="15549" actId="2696"/>
        <pc:sldMkLst>
          <pc:docMk/>
          <pc:sldMk cId="2168500957" sldId="279"/>
        </pc:sldMkLst>
        <pc:spChg chg="mod">
          <ac:chgData name="claudia dragan" userId="716dfc532121a3c1" providerId="LiveId" clId="{863AAF21-66A9-456E-BE52-834DA352E100}" dt="2022-08-08T19:37:17.365" v="15327"/>
          <ac:spMkLst>
            <pc:docMk/>
            <pc:sldMk cId="2168500957" sldId="279"/>
            <ac:spMk id="2" creationId="{FEA96B89-603B-1AE3-ABE9-3640EA32E943}"/>
          </ac:spMkLst>
        </pc:spChg>
        <pc:spChg chg="mod">
          <ac:chgData name="claudia dragan" userId="716dfc532121a3c1" providerId="LiveId" clId="{863AAF21-66A9-456E-BE52-834DA352E100}" dt="2022-08-08T19:37:17.365" v="15327"/>
          <ac:spMkLst>
            <pc:docMk/>
            <pc:sldMk cId="2168500957" sldId="279"/>
            <ac:spMk id="3" creationId="{97C64F2F-575D-6B20-01AC-6852D19D1427}"/>
          </ac:spMkLst>
        </pc:spChg>
        <pc:spChg chg="add del mod">
          <ac:chgData name="claudia dragan" userId="716dfc532121a3c1" providerId="LiveId" clId="{863AAF21-66A9-456E-BE52-834DA352E100}" dt="2022-08-08T19:35:40.775" v="15306"/>
          <ac:spMkLst>
            <pc:docMk/>
            <pc:sldMk cId="2168500957" sldId="279"/>
            <ac:spMk id="5" creationId="{D07B2F54-2495-F5DF-3484-E53347D08C37}"/>
          </ac:spMkLst>
        </pc:spChg>
      </pc:sldChg>
      <pc:sldChg chg="modSp new mod">
        <pc:chgData name="claudia dragan" userId="716dfc532121a3c1" providerId="LiveId" clId="{863AAF21-66A9-456E-BE52-834DA352E100}" dt="2022-08-08T20:25:46.901" v="16532" actId="207"/>
        <pc:sldMkLst>
          <pc:docMk/>
          <pc:sldMk cId="3572981967" sldId="279"/>
        </pc:sldMkLst>
        <pc:spChg chg="mod">
          <ac:chgData name="claudia dragan" userId="716dfc532121a3c1" providerId="LiveId" clId="{863AAF21-66A9-456E-BE52-834DA352E100}" dt="2022-08-08T20:24:56.708" v="16435" actId="255"/>
          <ac:spMkLst>
            <pc:docMk/>
            <pc:sldMk cId="3572981967" sldId="279"/>
            <ac:spMk id="2" creationId="{05E07CBB-E916-5065-B64A-8C011711CDEA}"/>
          </ac:spMkLst>
        </pc:spChg>
        <pc:spChg chg="mod">
          <ac:chgData name="claudia dragan" userId="716dfc532121a3c1" providerId="LiveId" clId="{863AAF21-66A9-456E-BE52-834DA352E100}" dt="2022-08-08T20:25:46.901" v="16532" actId="207"/>
          <ac:spMkLst>
            <pc:docMk/>
            <pc:sldMk cId="3572981967" sldId="279"/>
            <ac:spMk id="3" creationId="{2DBD2C7D-F062-0976-725F-F1306CC928A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3288F3-83F7-4A7D-900E-CCEF96FB25E5}" type="doc">
      <dgm:prSet loTypeId="urn:microsoft.com/office/officeart/2005/8/layout/vList2" loCatId="list" qsTypeId="urn:microsoft.com/office/officeart/2005/8/quickstyle/simple2" qsCatId="simple" csTypeId="urn:microsoft.com/office/officeart/2005/8/colors/accent5_2" csCatId="accent5" phldr="1"/>
      <dgm:spPr/>
      <dgm:t>
        <a:bodyPr/>
        <a:lstStyle/>
        <a:p>
          <a:endParaRPr lang="en-US"/>
        </a:p>
      </dgm:t>
    </dgm:pt>
    <dgm:pt modelId="{1C8AA880-B112-4577-B497-C9FFDAB5C67F}">
      <dgm:prSet custT="1"/>
      <dgm:spPr/>
      <dgm:t>
        <a:bodyPr/>
        <a:lstStyle/>
        <a:p>
          <a:r>
            <a:rPr lang="en-GB" sz="3200" dirty="0">
              <a:latin typeface="Times New Roman" panose="02020603050405020304" pitchFamily="18" charset="0"/>
              <a:cs typeface="Times New Roman" panose="02020603050405020304" pitchFamily="18" charset="0"/>
            </a:rPr>
            <a:t>Looking at the patient history  , I come in conclusion that the risks are</a:t>
          </a:r>
          <a:r>
            <a:rPr lang="en-GB" sz="1400" dirty="0"/>
            <a:t>:</a:t>
          </a:r>
          <a:endParaRPr lang="en-US" sz="1400" dirty="0"/>
        </a:p>
      </dgm:t>
    </dgm:pt>
    <dgm:pt modelId="{6A828C15-F96E-4A56-9103-54D360C6C822}" type="parTrans" cxnId="{5A8203C3-18A7-4D52-97B9-782674C30666}">
      <dgm:prSet/>
      <dgm:spPr/>
      <dgm:t>
        <a:bodyPr/>
        <a:lstStyle/>
        <a:p>
          <a:endParaRPr lang="en-US"/>
        </a:p>
      </dgm:t>
    </dgm:pt>
    <dgm:pt modelId="{46C0B435-9B60-4A10-923F-5A356D6D7B3A}" type="sibTrans" cxnId="{5A8203C3-18A7-4D52-97B9-782674C30666}">
      <dgm:prSet/>
      <dgm:spPr/>
      <dgm:t>
        <a:bodyPr/>
        <a:lstStyle/>
        <a:p>
          <a:endParaRPr lang="en-US"/>
        </a:p>
      </dgm:t>
    </dgm:pt>
    <dgm:pt modelId="{1591810C-78FA-4FA8-9C5A-EAA2E200AA60}">
      <dgm:prSet custT="1"/>
      <dgm:spPr/>
      <dgm:t>
        <a:bodyPr/>
        <a:lstStyle/>
        <a:p>
          <a:r>
            <a:rPr lang="en-GB" sz="2400" b="0" i="0" dirty="0">
              <a:latin typeface="Times New Roman" panose="02020603050405020304" pitchFamily="18" charset="0"/>
              <a:cs typeface="Times New Roman" panose="02020603050405020304" pitchFamily="18" charset="0"/>
            </a:rPr>
            <a:t>Viral respiratory infections. </a:t>
          </a:r>
          <a:endParaRPr lang="en-US" sz="2400" dirty="0">
            <a:latin typeface="Times New Roman" panose="02020603050405020304" pitchFamily="18" charset="0"/>
            <a:cs typeface="Times New Roman" panose="02020603050405020304" pitchFamily="18" charset="0"/>
          </a:endParaRPr>
        </a:p>
      </dgm:t>
    </dgm:pt>
    <dgm:pt modelId="{D58C0D51-B8EB-4B97-875A-5E8178F7545E}" type="parTrans" cxnId="{07B712BA-8FB2-4BC3-B129-355981C11C17}">
      <dgm:prSet/>
      <dgm:spPr/>
      <dgm:t>
        <a:bodyPr/>
        <a:lstStyle/>
        <a:p>
          <a:endParaRPr lang="en-US"/>
        </a:p>
      </dgm:t>
    </dgm:pt>
    <dgm:pt modelId="{052A97C1-2C90-4119-AAFB-2F1540C52468}" type="sibTrans" cxnId="{07B712BA-8FB2-4BC3-B129-355981C11C17}">
      <dgm:prSet/>
      <dgm:spPr/>
      <dgm:t>
        <a:bodyPr/>
        <a:lstStyle/>
        <a:p>
          <a:endParaRPr lang="en-US"/>
        </a:p>
      </dgm:t>
    </dgm:pt>
    <dgm:pt modelId="{FEF83DA6-6B72-4980-B581-5828EF67F347}">
      <dgm:prSet custT="1"/>
      <dgm:spPr/>
      <dgm:t>
        <a:bodyPr/>
        <a:lstStyle/>
        <a:p>
          <a:r>
            <a:rPr lang="en-GB" sz="2400" dirty="0">
              <a:latin typeface="Times New Roman" panose="02020603050405020304" pitchFamily="18" charset="0"/>
              <a:cs typeface="Times New Roman" panose="02020603050405020304" pitchFamily="18" charset="0"/>
            </a:rPr>
            <a:t>Stress environment at work  can cause anxiety and depression </a:t>
          </a:r>
          <a:endParaRPr lang="en-US" sz="2400" dirty="0">
            <a:latin typeface="Times New Roman" panose="02020603050405020304" pitchFamily="18" charset="0"/>
            <a:cs typeface="Times New Roman" panose="02020603050405020304" pitchFamily="18" charset="0"/>
          </a:endParaRPr>
        </a:p>
      </dgm:t>
    </dgm:pt>
    <dgm:pt modelId="{58A68EC4-9C35-4A82-81E7-2D461C7654B0}" type="parTrans" cxnId="{5003F8A9-A4AA-4158-9876-660A7636C6C9}">
      <dgm:prSet/>
      <dgm:spPr/>
      <dgm:t>
        <a:bodyPr/>
        <a:lstStyle/>
        <a:p>
          <a:endParaRPr lang="en-US"/>
        </a:p>
      </dgm:t>
    </dgm:pt>
    <dgm:pt modelId="{135092D4-F989-411A-8675-D48A703FFB96}" type="sibTrans" cxnId="{5003F8A9-A4AA-4158-9876-660A7636C6C9}">
      <dgm:prSet/>
      <dgm:spPr/>
      <dgm:t>
        <a:bodyPr/>
        <a:lstStyle/>
        <a:p>
          <a:endParaRPr lang="en-US"/>
        </a:p>
      </dgm:t>
    </dgm:pt>
    <dgm:pt modelId="{A61CA52F-5BF8-4919-8F08-8A81F6986305}">
      <dgm:prSet custT="1"/>
      <dgm:spPr/>
      <dgm:t>
        <a:bodyPr/>
        <a:lstStyle/>
        <a:p>
          <a:r>
            <a:rPr lang="en-GB" sz="2400" dirty="0">
              <a:latin typeface="Times New Roman" panose="02020603050405020304" pitchFamily="18" charset="0"/>
              <a:cs typeface="Times New Roman" panose="02020603050405020304" pitchFamily="18" charset="0"/>
            </a:rPr>
            <a:t>Asthma attack because of the allergies </a:t>
          </a:r>
          <a:endParaRPr lang="en-US" sz="2400" dirty="0">
            <a:latin typeface="Times New Roman" panose="02020603050405020304" pitchFamily="18" charset="0"/>
            <a:cs typeface="Times New Roman" panose="02020603050405020304" pitchFamily="18" charset="0"/>
          </a:endParaRPr>
        </a:p>
      </dgm:t>
    </dgm:pt>
    <dgm:pt modelId="{4A3D02F9-CB3D-4094-A9DA-462B8E260D3E}" type="parTrans" cxnId="{5383940B-D8AE-4ABC-91A8-5D27CDD1281B}">
      <dgm:prSet/>
      <dgm:spPr/>
      <dgm:t>
        <a:bodyPr/>
        <a:lstStyle/>
        <a:p>
          <a:endParaRPr lang="en-US"/>
        </a:p>
      </dgm:t>
    </dgm:pt>
    <dgm:pt modelId="{B1D7014F-EB5F-40CC-8635-5CD425D072F5}" type="sibTrans" cxnId="{5383940B-D8AE-4ABC-91A8-5D27CDD1281B}">
      <dgm:prSet/>
      <dgm:spPr/>
      <dgm:t>
        <a:bodyPr/>
        <a:lstStyle/>
        <a:p>
          <a:endParaRPr lang="en-US"/>
        </a:p>
      </dgm:t>
    </dgm:pt>
    <dgm:pt modelId="{5A212C32-B22E-446B-9FFB-F670A5ADD8CD}">
      <dgm:prSet custT="1"/>
      <dgm:spPr/>
      <dgm:t>
        <a:bodyPr/>
        <a:lstStyle/>
        <a:p>
          <a:r>
            <a:rPr lang="en-GB" sz="2400" b="0" i="0" dirty="0">
              <a:latin typeface="Times New Roman" panose="02020603050405020304" pitchFamily="18" charset="0"/>
              <a:cs typeface="Times New Roman" panose="02020603050405020304" pitchFamily="18" charset="0"/>
            </a:rPr>
            <a:t>Smoking and alcohol can cause more health problems   </a:t>
          </a:r>
          <a:endParaRPr lang="en-US" sz="2400" dirty="0">
            <a:latin typeface="Times New Roman" panose="02020603050405020304" pitchFamily="18" charset="0"/>
            <a:cs typeface="Times New Roman" panose="02020603050405020304" pitchFamily="18" charset="0"/>
          </a:endParaRPr>
        </a:p>
      </dgm:t>
    </dgm:pt>
    <dgm:pt modelId="{6EF706A6-2B32-4959-A6E7-664FFE0740B4}" type="parTrans" cxnId="{59F0D3BC-3065-48CC-81F3-36FC851F2AA5}">
      <dgm:prSet/>
      <dgm:spPr/>
      <dgm:t>
        <a:bodyPr/>
        <a:lstStyle/>
        <a:p>
          <a:endParaRPr lang="en-US"/>
        </a:p>
      </dgm:t>
    </dgm:pt>
    <dgm:pt modelId="{2B8E78E8-1CDD-459B-9B9A-34103305E09A}" type="sibTrans" cxnId="{59F0D3BC-3065-48CC-81F3-36FC851F2AA5}">
      <dgm:prSet/>
      <dgm:spPr/>
      <dgm:t>
        <a:bodyPr/>
        <a:lstStyle/>
        <a:p>
          <a:endParaRPr lang="en-US"/>
        </a:p>
      </dgm:t>
    </dgm:pt>
    <dgm:pt modelId="{05B382F0-6F90-45F7-B554-AD4BE883B0EA}">
      <dgm:prSet custT="1"/>
      <dgm:spPr/>
      <dgm:t>
        <a:bodyPr/>
        <a:lstStyle/>
        <a:p>
          <a:r>
            <a:rPr lang="en-GB" sz="2400" b="0" i="0" dirty="0">
              <a:latin typeface="Times New Roman" panose="02020603050405020304" pitchFamily="18" charset="0"/>
              <a:cs typeface="Times New Roman" panose="02020603050405020304" pitchFamily="18" charset="0"/>
            </a:rPr>
            <a:t>Air Pollution a trigger  for asthma</a:t>
          </a:r>
          <a:endParaRPr lang="en-US" sz="2400" dirty="0">
            <a:latin typeface="Times New Roman" panose="02020603050405020304" pitchFamily="18" charset="0"/>
            <a:cs typeface="Times New Roman" panose="02020603050405020304" pitchFamily="18" charset="0"/>
          </a:endParaRPr>
        </a:p>
      </dgm:t>
    </dgm:pt>
    <dgm:pt modelId="{2EF88BB4-AD24-4784-90C2-C947E16208EE}" type="parTrans" cxnId="{4508439B-FA58-41F6-BBDE-73E87EB13466}">
      <dgm:prSet/>
      <dgm:spPr/>
      <dgm:t>
        <a:bodyPr/>
        <a:lstStyle/>
        <a:p>
          <a:endParaRPr lang="en-US"/>
        </a:p>
      </dgm:t>
    </dgm:pt>
    <dgm:pt modelId="{66D58734-5C0A-455C-9613-EB847EE360E7}" type="sibTrans" cxnId="{4508439B-FA58-41F6-BBDE-73E87EB13466}">
      <dgm:prSet/>
      <dgm:spPr/>
      <dgm:t>
        <a:bodyPr/>
        <a:lstStyle/>
        <a:p>
          <a:endParaRPr lang="en-US"/>
        </a:p>
      </dgm:t>
    </dgm:pt>
    <dgm:pt modelId="{DBC6C587-14D3-4F72-9892-E3EBDAEEAAAB}">
      <dgm:prSet custT="1"/>
      <dgm:spPr/>
      <dgm:t>
        <a:bodyPr/>
        <a:lstStyle/>
        <a:p>
          <a:r>
            <a:rPr lang="en-GB" sz="2400" b="0" i="0" dirty="0">
              <a:latin typeface="Times New Roman" panose="02020603050405020304" pitchFamily="18" charset="0"/>
              <a:cs typeface="Times New Roman" panose="02020603050405020304" pitchFamily="18" charset="0"/>
            </a:rPr>
            <a:t>Risk </a:t>
          </a:r>
          <a:r>
            <a:rPr lang="en-GB" sz="2400" dirty="0">
              <a:latin typeface="Times New Roman" panose="02020603050405020304" pitchFamily="18" charset="0"/>
              <a:cs typeface="Times New Roman" panose="02020603050405020304" pitchFamily="18" charset="0"/>
            </a:rPr>
            <a:t>of heart attack because of the obesity </a:t>
          </a:r>
          <a:endParaRPr lang="en-US" sz="2400" dirty="0">
            <a:latin typeface="Times New Roman" panose="02020603050405020304" pitchFamily="18" charset="0"/>
            <a:cs typeface="Times New Roman" panose="02020603050405020304" pitchFamily="18" charset="0"/>
          </a:endParaRPr>
        </a:p>
      </dgm:t>
    </dgm:pt>
    <dgm:pt modelId="{76EA18E9-6FDD-4E04-824A-2C4A42277B6C}" type="parTrans" cxnId="{725BEDF9-AF50-4441-9135-E4E54A6EE51C}">
      <dgm:prSet/>
      <dgm:spPr/>
      <dgm:t>
        <a:bodyPr/>
        <a:lstStyle/>
        <a:p>
          <a:endParaRPr lang="en-US"/>
        </a:p>
      </dgm:t>
    </dgm:pt>
    <dgm:pt modelId="{1937D36B-4107-4BA7-9E57-563CAA43FCD0}" type="sibTrans" cxnId="{725BEDF9-AF50-4441-9135-E4E54A6EE51C}">
      <dgm:prSet/>
      <dgm:spPr/>
      <dgm:t>
        <a:bodyPr/>
        <a:lstStyle/>
        <a:p>
          <a:endParaRPr lang="en-US"/>
        </a:p>
      </dgm:t>
    </dgm:pt>
    <dgm:pt modelId="{3A66AA8C-5722-403F-9E17-9B2F9E28071D}">
      <dgm:prSet custT="1"/>
      <dgm:spPr/>
      <dgm:t>
        <a:bodyPr/>
        <a:lstStyle/>
        <a:p>
          <a:r>
            <a:rPr lang="en-GB" sz="2400" b="0" i="0" dirty="0">
              <a:latin typeface="Times New Roman" panose="02020603050405020304" pitchFamily="18" charset="0"/>
              <a:cs typeface="Times New Roman" panose="02020603050405020304" pitchFamily="18" charset="0"/>
            </a:rPr>
            <a:t>Risk to develop diabetes ( from father)</a:t>
          </a:r>
          <a:br>
            <a:rPr lang="en-GB" sz="1900" b="0" i="0" dirty="0"/>
          </a:br>
          <a:endParaRPr lang="en-US" sz="1900" dirty="0"/>
        </a:p>
      </dgm:t>
    </dgm:pt>
    <dgm:pt modelId="{C49FB48B-0A4A-415C-8183-D313B9100E3F}" type="parTrans" cxnId="{ACEA76DA-CCE4-4336-B199-64E8DA7D05C9}">
      <dgm:prSet/>
      <dgm:spPr/>
      <dgm:t>
        <a:bodyPr/>
        <a:lstStyle/>
        <a:p>
          <a:endParaRPr lang="en-US"/>
        </a:p>
      </dgm:t>
    </dgm:pt>
    <dgm:pt modelId="{14A99076-6EB8-4DD4-B809-2DB7ED8D7C84}" type="sibTrans" cxnId="{ACEA76DA-CCE4-4336-B199-64E8DA7D05C9}">
      <dgm:prSet/>
      <dgm:spPr/>
      <dgm:t>
        <a:bodyPr/>
        <a:lstStyle/>
        <a:p>
          <a:endParaRPr lang="en-US"/>
        </a:p>
      </dgm:t>
    </dgm:pt>
    <dgm:pt modelId="{E37D7362-3AC5-48AC-921F-3BD859523B8B}" type="pres">
      <dgm:prSet presAssocID="{DF3288F3-83F7-4A7D-900E-CCEF96FB25E5}" presName="linear" presStyleCnt="0">
        <dgm:presLayoutVars>
          <dgm:animLvl val="lvl"/>
          <dgm:resizeHandles val="exact"/>
        </dgm:presLayoutVars>
      </dgm:prSet>
      <dgm:spPr/>
    </dgm:pt>
    <dgm:pt modelId="{CD636491-8145-45A7-84A3-376A09BC7BC6}" type="pres">
      <dgm:prSet presAssocID="{1C8AA880-B112-4577-B497-C9FFDAB5C67F}" presName="parentText" presStyleLbl="node1" presStyleIdx="0" presStyleCnt="1" custLinFactNeighborX="-9887" custLinFactNeighborY="-2006">
        <dgm:presLayoutVars>
          <dgm:chMax val="0"/>
          <dgm:bulletEnabled val="1"/>
        </dgm:presLayoutVars>
      </dgm:prSet>
      <dgm:spPr/>
    </dgm:pt>
    <dgm:pt modelId="{91C21A5D-80F6-41EE-B98D-97858FE26F61}" type="pres">
      <dgm:prSet presAssocID="{1C8AA880-B112-4577-B497-C9FFDAB5C67F}" presName="childText" presStyleLbl="revTx" presStyleIdx="0" presStyleCnt="1" custScaleY="150862" custLinFactY="17709" custLinFactNeighborX="192" custLinFactNeighborY="100000">
        <dgm:presLayoutVars>
          <dgm:bulletEnabled val="1"/>
        </dgm:presLayoutVars>
      </dgm:prSet>
      <dgm:spPr/>
    </dgm:pt>
  </dgm:ptLst>
  <dgm:cxnLst>
    <dgm:cxn modelId="{350D4402-CF84-414F-8CD3-105A300A1819}" type="presOf" srcId="{3A66AA8C-5722-403F-9E17-9B2F9E28071D}" destId="{91C21A5D-80F6-41EE-B98D-97858FE26F61}" srcOrd="0" destOrd="6" presId="urn:microsoft.com/office/officeart/2005/8/layout/vList2"/>
    <dgm:cxn modelId="{A2F1FC03-71CA-49D3-94CD-CB912CDE99AF}" type="presOf" srcId="{1591810C-78FA-4FA8-9C5A-EAA2E200AA60}" destId="{91C21A5D-80F6-41EE-B98D-97858FE26F61}" srcOrd="0" destOrd="0" presId="urn:microsoft.com/office/officeart/2005/8/layout/vList2"/>
    <dgm:cxn modelId="{5383940B-D8AE-4ABC-91A8-5D27CDD1281B}" srcId="{1C8AA880-B112-4577-B497-C9FFDAB5C67F}" destId="{A61CA52F-5BF8-4919-8F08-8A81F6986305}" srcOrd="2" destOrd="0" parTransId="{4A3D02F9-CB3D-4094-A9DA-462B8E260D3E}" sibTransId="{B1D7014F-EB5F-40CC-8635-5CD425D072F5}"/>
    <dgm:cxn modelId="{2A3C2822-2E08-4FCB-B8BC-C90B9B968692}" type="presOf" srcId="{FEF83DA6-6B72-4980-B581-5828EF67F347}" destId="{91C21A5D-80F6-41EE-B98D-97858FE26F61}" srcOrd="0" destOrd="1" presId="urn:microsoft.com/office/officeart/2005/8/layout/vList2"/>
    <dgm:cxn modelId="{51174930-3FF0-4716-AAFA-DAB578640E97}" type="presOf" srcId="{DF3288F3-83F7-4A7D-900E-CCEF96FB25E5}" destId="{E37D7362-3AC5-48AC-921F-3BD859523B8B}" srcOrd="0" destOrd="0" presId="urn:microsoft.com/office/officeart/2005/8/layout/vList2"/>
    <dgm:cxn modelId="{DDC6F33F-1EB9-45AA-BC86-6A3BFF3A3B6B}" type="presOf" srcId="{DBC6C587-14D3-4F72-9892-E3EBDAEEAAAB}" destId="{91C21A5D-80F6-41EE-B98D-97858FE26F61}" srcOrd="0" destOrd="5" presId="urn:microsoft.com/office/officeart/2005/8/layout/vList2"/>
    <dgm:cxn modelId="{4508439B-FA58-41F6-BBDE-73E87EB13466}" srcId="{1C8AA880-B112-4577-B497-C9FFDAB5C67F}" destId="{05B382F0-6F90-45F7-B554-AD4BE883B0EA}" srcOrd="4" destOrd="0" parTransId="{2EF88BB4-AD24-4784-90C2-C947E16208EE}" sibTransId="{66D58734-5C0A-455C-9613-EB847EE360E7}"/>
    <dgm:cxn modelId="{7C8926A0-6052-46A1-8CAD-F000755F817B}" type="presOf" srcId="{A61CA52F-5BF8-4919-8F08-8A81F6986305}" destId="{91C21A5D-80F6-41EE-B98D-97858FE26F61}" srcOrd="0" destOrd="2" presId="urn:microsoft.com/office/officeart/2005/8/layout/vList2"/>
    <dgm:cxn modelId="{5003F8A9-A4AA-4158-9876-660A7636C6C9}" srcId="{1C8AA880-B112-4577-B497-C9FFDAB5C67F}" destId="{FEF83DA6-6B72-4980-B581-5828EF67F347}" srcOrd="1" destOrd="0" parTransId="{58A68EC4-9C35-4A82-81E7-2D461C7654B0}" sibTransId="{135092D4-F989-411A-8675-D48A703FFB96}"/>
    <dgm:cxn modelId="{55425DB7-6953-411B-9CFC-51DD56B7B25C}" type="presOf" srcId="{05B382F0-6F90-45F7-B554-AD4BE883B0EA}" destId="{91C21A5D-80F6-41EE-B98D-97858FE26F61}" srcOrd="0" destOrd="4" presId="urn:microsoft.com/office/officeart/2005/8/layout/vList2"/>
    <dgm:cxn modelId="{07B712BA-8FB2-4BC3-B129-355981C11C17}" srcId="{1C8AA880-B112-4577-B497-C9FFDAB5C67F}" destId="{1591810C-78FA-4FA8-9C5A-EAA2E200AA60}" srcOrd="0" destOrd="0" parTransId="{D58C0D51-B8EB-4B97-875A-5E8178F7545E}" sibTransId="{052A97C1-2C90-4119-AAFB-2F1540C52468}"/>
    <dgm:cxn modelId="{59F0D3BC-3065-48CC-81F3-36FC851F2AA5}" srcId="{1C8AA880-B112-4577-B497-C9FFDAB5C67F}" destId="{5A212C32-B22E-446B-9FFB-F670A5ADD8CD}" srcOrd="3" destOrd="0" parTransId="{6EF706A6-2B32-4959-A6E7-664FFE0740B4}" sibTransId="{2B8E78E8-1CDD-459B-9B9A-34103305E09A}"/>
    <dgm:cxn modelId="{5A8203C3-18A7-4D52-97B9-782674C30666}" srcId="{DF3288F3-83F7-4A7D-900E-CCEF96FB25E5}" destId="{1C8AA880-B112-4577-B497-C9FFDAB5C67F}" srcOrd="0" destOrd="0" parTransId="{6A828C15-F96E-4A56-9103-54D360C6C822}" sibTransId="{46C0B435-9B60-4A10-923F-5A356D6D7B3A}"/>
    <dgm:cxn modelId="{B47591C6-90A5-47D1-AA07-C826ABF55C60}" type="presOf" srcId="{1C8AA880-B112-4577-B497-C9FFDAB5C67F}" destId="{CD636491-8145-45A7-84A3-376A09BC7BC6}" srcOrd="0" destOrd="0" presId="urn:microsoft.com/office/officeart/2005/8/layout/vList2"/>
    <dgm:cxn modelId="{8E2505C7-B677-4B57-914F-9970FFED614F}" type="presOf" srcId="{5A212C32-B22E-446B-9FFB-F670A5ADD8CD}" destId="{91C21A5D-80F6-41EE-B98D-97858FE26F61}" srcOrd="0" destOrd="3" presId="urn:microsoft.com/office/officeart/2005/8/layout/vList2"/>
    <dgm:cxn modelId="{ACEA76DA-CCE4-4336-B199-64E8DA7D05C9}" srcId="{1C8AA880-B112-4577-B497-C9FFDAB5C67F}" destId="{3A66AA8C-5722-403F-9E17-9B2F9E28071D}" srcOrd="6" destOrd="0" parTransId="{C49FB48B-0A4A-415C-8183-D313B9100E3F}" sibTransId="{14A99076-6EB8-4DD4-B809-2DB7ED8D7C84}"/>
    <dgm:cxn modelId="{725BEDF9-AF50-4441-9135-E4E54A6EE51C}" srcId="{1C8AA880-B112-4577-B497-C9FFDAB5C67F}" destId="{DBC6C587-14D3-4F72-9892-E3EBDAEEAAAB}" srcOrd="5" destOrd="0" parTransId="{76EA18E9-6FDD-4E04-824A-2C4A42277B6C}" sibTransId="{1937D36B-4107-4BA7-9E57-563CAA43FCD0}"/>
    <dgm:cxn modelId="{3B93192D-DBF2-49E9-B980-398D1AE2034B}" type="presParOf" srcId="{E37D7362-3AC5-48AC-921F-3BD859523B8B}" destId="{CD636491-8145-45A7-84A3-376A09BC7BC6}" srcOrd="0" destOrd="0" presId="urn:microsoft.com/office/officeart/2005/8/layout/vList2"/>
    <dgm:cxn modelId="{578F37C4-C055-43FF-88D1-72CADCB0D5CE}" type="presParOf" srcId="{E37D7362-3AC5-48AC-921F-3BD859523B8B}" destId="{91C21A5D-80F6-41EE-B98D-97858FE26F61}"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636491-8145-45A7-84A3-376A09BC7BC6}">
      <dsp:nvSpPr>
        <dsp:cNvPr id="0" name=""/>
        <dsp:cNvSpPr/>
      </dsp:nvSpPr>
      <dsp:spPr>
        <a:xfrm>
          <a:off x="0" y="0"/>
          <a:ext cx="6495847" cy="1064699"/>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Looking at the patient history  , I come in conclusion that the risks are</a:t>
          </a:r>
          <a:r>
            <a:rPr lang="en-GB" sz="1400" kern="1200" dirty="0"/>
            <a:t>:</a:t>
          </a:r>
          <a:endParaRPr lang="en-US" sz="1400" kern="1200" dirty="0"/>
        </a:p>
      </dsp:txBody>
      <dsp:txXfrm>
        <a:off x="51974" y="51974"/>
        <a:ext cx="6391899" cy="960751"/>
      </dsp:txXfrm>
    </dsp:sp>
    <dsp:sp modelId="{91C21A5D-80F6-41EE-B98D-97858FE26F61}">
      <dsp:nvSpPr>
        <dsp:cNvPr id="0" name=""/>
        <dsp:cNvSpPr/>
      </dsp:nvSpPr>
      <dsp:spPr>
        <a:xfrm>
          <a:off x="0" y="1069106"/>
          <a:ext cx="6495847" cy="4809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243"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GB" sz="2400" b="0" i="0" kern="1200" dirty="0">
              <a:latin typeface="Times New Roman" panose="02020603050405020304" pitchFamily="18" charset="0"/>
              <a:cs typeface="Times New Roman" panose="02020603050405020304" pitchFamily="18" charset="0"/>
            </a:rPr>
            <a:t>Viral respiratory infections. </a:t>
          </a:r>
          <a:endParaRPr lang="en-US" sz="2400"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20000"/>
            </a:spcAft>
            <a:buChar char="•"/>
          </a:pPr>
          <a:r>
            <a:rPr lang="en-GB" sz="2400" kern="1200" dirty="0">
              <a:latin typeface="Times New Roman" panose="02020603050405020304" pitchFamily="18" charset="0"/>
              <a:cs typeface="Times New Roman" panose="02020603050405020304" pitchFamily="18" charset="0"/>
            </a:rPr>
            <a:t>Stress environment at work  can cause anxiety and depression </a:t>
          </a:r>
          <a:endParaRPr lang="en-US" sz="2400"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20000"/>
            </a:spcAft>
            <a:buChar char="•"/>
          </a:pPr>
          <a:r>
            <a:rPr lang="en-GB" sz="2400" kern="1200" dirty="0">
              <a:latin typeface="Times New Roman" panose="02020603050405020304" pitchFamily="18" charset="0"/>
              <a:cs typeface="Times New Roman" panose="02020603050405020304" pitchFamily="18" charset="0"/>
            </a:rPr>
            <a:t>Asthma attack because of the allergies </a:t>
          </a:r>
          <a:endParaRPr lang="en-US" sz="2400"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20000"/>
            </a:spcAft>
            <a:buChar char="•"/>
          </a:pPr>
          <a:r>
            <a:rPr lang="en-GB" sz="2400" b="0" i="0" kern="1200" dirty="0">
              <a:latin typeface="Times New Roman" panose="02020603050405020304" pitchFamily="18" charset="0"/>
              <a:cs typeface="Times New Roman" panose="02020603050405020304" pitchFamily="18" charset="0"/>
            </a:rPr>
            <a:t>Smoking and alcohol can cause more health problems   </a:t>
          </a:r>
          <a:endParaRPr lang="en-US" sz="2400"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20000"/>
            </a:spcAft>
            <a:buChar char="•"/>
          </a:pPr>
          <a:r>
            <a:rPr lang="en-GB" sz="2400" b="0" i="0" kern="1200" dirty="0">
              <a:latin typeface="Times New Roman" panose="02020603050405020304" pitchFamily="18" charset="0"/>
              <a:cs typeface="Times New Roman" panose="02020603050405020304" pitchFamily="18" charset="0"/>
            </a:rPr>
            <a:t>Air Pollution a trigger  for asthma</a:t>
          </a:r>
          <a:endParaRPr lang="en-US" sz="2400"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20000"/>
            </a:spcAft>
            <a:buChar char="•"/>
          </a:pPr>
          <a:r>
            <a:rPr lang="en-GB" sz="2400" b="0" i="0" kern="1200" dirty="0">
              <a:latin typeface="Times New Roman" panose="02020603050405020304" pitchFamily="18" charset="0"/>
              <a:cs typeface="Times New Roman" panose="02020603050405020304" pitchFamily="18" charset="0"/>
            </a:rPr>
            <a:t>Risk </a:t>
          </a:r>
          <a:r>
            <a:rPr lang="en-GB" sz="2400" kern="1200" dirty="0">
              <a:latin typeface="Times New Roman" panose="02020603050405020304" pitchFamily="18" charset="0"/>
              <a:cs typeface="Times New Roman" panose="02020603050405020304" pitchFamily="18" charset="0"/>
            </a:rPr>
            <a:t>of heart attack because of the obesity </a:t>
          </a:r>
          <a:endParaRPr lang="en-US" sz="2400" kern="1200" dirty="0">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20000"/>
            </a:spcAft>
            <a:buChar char="•"/>
          </a:pPr>
          <a:r>
            <a:rPr lang="en-GB" sz="2400" b="0" i="0" kern="1200" dirty="0">
              <a:latin typeface="Times New Roman" panose="02020603050405020304" pitchFamily="18" charset="0"/>
              <a:cs typeface="Times New Roman" panose="02020603050405020304" pitchFamily="18" charset="0"/>
            </a:rPr>
            <a:t>Risk to develop diabetes ( from father)</a:t>
          </a:r>
          <a:br>
            <a:rPr lang="en-GB" sz="1900" b="0" i="0" kern="1200" dirty="0"/>
          </a:br>
          <a:endParaRPr lang="en-US" sz="1900" kern="1200" dirty="0"/>
        </a:p>
      </dsp:txBody>
      <dsp:txXfrm>
        <a:off x="0" y="1069106"/>
        <a:ext cx="6495847" cy="48091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71B157-33ED-4326-8D41-1780118E2767}" type="datetimeFigureOut">
              <a:rPr lang="en-GB" smtClean="0"/>
              <a:t>08/08/2022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AC4C54-2AB9-4705-A13C-E4C389CC7C7B}" type="slidenum">
              <a:rPr lang="en-GB" smtClean="0"/>
              <a:t>‹#›</a:t>
            </a:fld>
            <a:endParaRPr lang="en-GB"/>
          </a:p>
        </p:txBody>
      </p:sp>
    </p:spTree>
    <p:extLst>
      <p:ext uri="{BB962C8B-B14F-4D97-AF65-F5344CB8AC3E}">
        <p14:creationId xmlns:p14="http://schemas.microsoft.com/office/powerpoint/2010/main" val="1402773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latin typeface="Times New Roman" panose="02020603050405020304" pitchFamily="18" charset="0"/>
                <a:cs typeface="Times New Roman" panose="02020603050405020304" pitchFamily="18" charset="0"/>
              </a:rPr>
              <a:t>Note</a:t>
            </a:r>
            <a:r>
              <a:rPr lang="en-GB" dirty="0"/>
              <a:t> 1</a:t>
            </a:r>
            <a:r>
              <a:rPr lang="en-GB" sz="1800" dirty="0">
                <a:effectLst/>
                <a:latin typeface="Calibri" panose="020F0502020204030204" pitchFamily="34" charset="0"/>
                <a:ea typeface="Calibri" panose="020F0502020204030204" pitchFamily="34" charset="0"/>
                <a:cs typeface="Times New Roman" panose="02020603050405020304" pitchFamily="18" charset="0"/>
              </a:rPr>
              <a:t>Anatomy and physiology of respirator system.</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respiratory system is made up of organs and tissues that working together help us to breathe. In the process of the breathing, we inhale (breathe in), the air enters in the lungs, the oxygen (O2) from the air is moves to the blood, and in send over all the body (NHS, 2017). In the exhalation process (breathe out), the carbon dioxide (CO2), is moves from the blood in lungs and exhaled. This process is called gas exchanges (OpenStax College, 2013).</a:t>
            </a:r>
          </a:p>
          <a:p>
            <a:endParaRPr lang="en-GB" dirty="0"/>
          </a:p>
          <a:p>
            <a:endParaRPr lang="en-GB" dirty="0"/>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2F0FF">
                    <a:lumMod val="25000"/>
                  </a:srgbClr>
                </a:solidFill>
                <a:effectLst/>
                <a:uLnTx/>
                <a:uFillTx/>
                <a:latin typeface="Times New Roman" panose="02020603050405020304" pitchFamily="18" charset="0"/>
                <a:ea typeface="+mn-ea"/>
                <a:cs typeface="Times New Roman" panose="02020603050405020304" pitchFamily="18" charset="0"/>
              </a:rPr>
              <a:t>Asthma general information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600" b="0" i="0" u="none" strike="noStrike" kern="1200" cap="none" spc="0" normalizeH="0" baseline="0" noProof="0" dirty="0">
              <a:ln>
                <a:noFill/>
              </a:ln>
              <a:solidFill>
                <a:srgbClr val="F2F0FF">
                  <a:lumMod val="25000"/>
                </a:srgbClr>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rgbClr val="212B32"/>
                </a:solidFill>
                <a:effectLst/>
                <a:uLnTx/>
                <a:uFillTx/>
                <a:latin typeface="Times New Roman" panose="02020603050405020304" pitchFamily="18" charset="0"/>
                <a:ea typeface="+mn-ea"/>
                <a:cs typeface="Times New Roman" panose="02020603050405020304" pitchFamily="18" charset="0"/>
              </a:rPr>
              <a:t>Asthma is a common lung condition that causes occasional breathing difficulties.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12B32"/>
                </a:solidFill>
                <a:effectLst/>
                <a:uLnTx/>
                <a:uFillTx/>
                <a:latin typeface="Times New Roman" panose="02020603050405020304" pitchFamily="18" charset="0"/>
                <a:ea typeface="+mn-ea"/>
                <a:cs typeface="Times New Roman" panose="02020603050405020304" pitchFamily="18" charset="0"/>
              </a:rPr>
              <a:t>Can affect people of all age but is more often stars in childhood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12B32"/>
                </a:solidFill>
                <a:effectLst/>
                <a:uLnTx/>
                <a:uFillTx/>
                <a:latin typeface="Times New Roman" panose="02020603050405020304" pitchFamily="18" charset="0"/>
                <a:ea typeface="+mn-ea"/>
                <a:cs typeface="Times New Roman" panose="02020603050405020304" pitchFamily="18" charset="0"/>
              </a:rPr>
              <a:t>Asthma is a chronic inflammatory problem , currently no cure, but there are treatments  that keep symptoms  under control for don’t have a big  impact on patients life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12B32"/>
                </a:solidFill>
                <a:effectLst/>
                <a:uLnTx/>
                <a:uFillTx/>
                <a:latin typeface="Times New Roman" panose="02020603050405020304" pitchFamily="18" charset="0"/>
                <a:ea typeface="+mn-ea"/>
                <a:cs typeface="Times New Roman" panose="02020603050405020304" pitchFamily="18" charset="0"/>
              </a:rPr>
              <a:t>There's currently no cure, but there are simple treatments that can help keep the symptoms under control so it does not have a big impact on your life.( </a:t>
            </a:r>
            <a:r>
              <a:rPr kumimoji="0" lang="en-GB" sz="2400" b="0" i="0" u="none" strike="noStrike" kern="1200" cap="none" spc="0" normalizeH="0" baseline="0" noProof="0" dirty="0" err="1">
                <a:ln>
                  <a:noFill/>
                </a:ln>
                <a:solidFill>
                  <a:srgbClr val="212B32"/>
                </a:solidFill>
                <a:effectLst/>
                <a:uLnTx/>
                <a:uFillTx/>
                <a:latin typeface="Times New Roman" panose="02020603050405020304" pitchFamily="18" charset="0"/>
                <a:ea typeface="+mn-ea"/>
                <a:cs typeface="Times New Roman" panose="02020603050405020304" pitchFamily="18" charset="0"/>
              </a:rPr>
              <a:t>Nhs</a:t>
            </a:r>
            <a:r>
              <a:rPr kumimoji="0" lang="en-GB" sz="2400" b="0" i="0" u="none" strike="noStrike" kern="1200" cap="none" spc="0" normalizeH="0" baseline="0" noProof="0" dirty="0">
                <a:ln>
                  <a:noFill/>
                </a:ln>
                <a:solidFill>
                  <a:srgbClr val="212B32"/>
                </a:solidFill>
                <a:effectLst/>
                <a:uLnTx/>
                <a:uFillTx/>
                <a:latin typeface="Times New Roman" panose="02020603050405020304" pitchFamily="18" charset="0"/>
                <a:ea typeface="+mn-ea"/>
                <a:cs typeface="Times New Roman" panose="02020603050405020304" pitchFamily="18" charset="0"/>
              </a:rPr>
              <a:t> April 2021)</a:t>
            </a:r>
          </a:p>
          <a:p>
            <a:r>
              <a:rPr lang="en-GB" dirty="0"/>
              <a:t>  </a:t>
            </a:r>
          </a:p>
          <a:p>
            <a:pPr marL="0" indent="0">
              <a:buNone/>
            </a:pPr>
            <a:r>
              <a:rPr lang="en-GB" sz="1400" b="1" dirty="0">
                <a:solidFill>
                  <a:schemeClr val="tx1"/>
                </a:solidFill>
                <a:latin typeface="Times New Roman" panose="02020603050405020304" pitchFamily="18" charset="0"/>
                <a:cs typeface="Times New Roman" panose="02020603050405020304" pitchFamily="18" charset="0"/>
              </a:rPr>
              <a:t>Physiology of respiratory system of Asthma</a:t>
            </a:r>
          </a:p>
          <a:p>
            <a:pPr>
              <a:buFont typeface="Wingdings" panose="05000000000000000000" pitchFamily="2" charset="2"/>
              <a:buChar char="Ø"/>
            </a:pPr>
            <a:endParaRPr lang="en-GB" sz="1200" b="1" dirty="0">
              <a:solidFill>
                <a:schemeClr val="tx1"/>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1200" b="1" dirty="0">
                <a:solidFill>
                  <a:schemeClr val="tx1"/>
                </a:solidFill>
                <a:latin typeface="Times New Roman" panose="02020603050405020304" pitchFamily="18" charset="0"/>
                <a:cs typeface="Times New Roman" panose="02020603050405020304" pitchFamily="18" charset="0"/>
              </a:rPr>
              <a:t> 	</a:t>
            </a:r>
            <a:r>
              <a:rPr lang="en-GB" sz="1200" dirty="0">
                <a:solidFill>
                  <a:schemeClr val="tx1"/>
                </a:solidFill>
                <a:latin typeface="Times New Roman" panose="02020603050405020304" pitchFamily="18" charset="0"/>
                <a:cs typeface="Times New Roman" panose="02020603050405020304" pitchFamily="18" charset="0"/>
              </a:rPr>
              <a:t>Asthma is a chronic  inflammatory ( long-term ) condition that affect the airways in the lungs.</a:t>
            </a:r>
          </a:p>
          <a:p>
            <a:pPr>
              <a:buFont typeface="Wingdings" panose="05000000000000000000" pitchFamily="2" charset="2"/>
              <a:buChar char="q"/>
            </a:pP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dirty="0">
                <a:solidFill>
                  <a:schemeClr val="tx1"/>
                </a:solidFill>
                <a:latin typeface="Times New Roman" panose="02020603050405020304" pitchFamily="18" charset="0"/>
                <a:cs typeface="Times New Roman" panose="02020603050405020304" pitchFamily="18" charset="0"/>
              </a:rPr>
              <a:t>During an asthma attack, the bronchia is inflamed , the airways in the lungs become narrower  and the muscles around them tighten ,and the secretion of the  sticky mucus in increase . This result in as episodes of coughing, shortness  of breath and wheezing , activated by as trigger like tobacco smoke, stress , obesity.</a:t>
            </a:r>
            <a:r>
              <a:rPr lang="en-GB" sz="1200" dirty="0">
                <a:latin typeface="Times New Roman" panose="02020603050405020304" pitchFamily="18" charset="0"/>
                <a:cs typeface="Times New Roman" panose="02020603050405020304" pitchFamily="18" charset="0"/>
              </a:rPr>
              <a:t> OpenStax. College,</a:t>
            </a:r>
            <a:r>
              <a:rPr lang="en-GB" sz="1200" dirty="0">
                <a:solidFill>
                  <a:schemeClr val="tx1"/>
                </a:solidFill>
                <a:latin typeface="Times New Roman" panose="02020603050405020304" pitchFamily="18" charset="0"/>
                <a:cs typeface="Times New Roman" panose="02020603050405020304" pitchFamily="18" charset="0"/>
              </a:rPr>
              <a:t> pp 984-987</a:t>
            </a:r>
            <a:r>
              <a:rPr lang="en-GB" sz="1200" dirty="0">
                <a:latin typeface="Times New Roman" panose="02020603050405020304" pitchFamily="18" charset="0"/>
                <a:cs typeface="Times New Roman" panose="02020603050405020304" pitchFamily="18" charset="0"/>
              </a:rPr>
              <a:t> (2013 ) </a:t>
            </a:r>
          </a:p>
          <a:p>
            <a:pPr lvl="0">
              <a:buFont typeface="Wingdings" panose="05000000000000000000" pitchFamily="2" charset="2"/>
              <a:buNone/>
            </a:pPr>
            <a:endParaRPr lang="en-GB" sz="1200" dirty="0">
              <a:solidFill>
                <a:schemeClr val="tx1"/>
              </a:solidFill>
              <a:latin typeface="Times New Roman" panose="02020603050405020304" pitchFamily="18" charset="0"/>
              <a:cs typeface="Times New Roman" panose="02020603050405020304" pitchFamily="18" charset="0"/>
            </a:endParaRPr>
          </a:p>
          <a:p>
            <a:pPr marL="0" lvl="0" indent="0">
              <a:buNone/>
            </a:pPr>
            <a:endParaRPr lang="en-GB" sz="1200" dirty="0">
              <a:solidFill>
                <a:schemeClr val="tx1"/>
              </a:solidFill>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9AC4C54-2AB9-4705-A13C-E4C389CC7C7B}" type="slidenum">
              <a:rPr lang="en-GB" smtClean="0"/>
              <a:t>3</a:t>
            </a:fld>
            <a:endParaRPr lang="en-GB"/>
          </a:p>
        </p:txBody>
      </p:sp>
    </p:spTree>
    <p:extLst>
      <p:ext uri="{BB962C8B-B14F-4D97-AF65-F5344CB8AC3E}">
        <p14:creationId xmlns:p14="http://schemas.microsoft.com/office/powerpoint/2010/main" val="2670355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 health check is a general health check-up for adults in England ages 40-to 74. Is use by </a:t>
            </a:r>
            <a:r>
              <a:rPr lang="en-GB" dirty="0" err="1"/>
              <a:t>Gp</a:t>
            </a:r>
            <a:r>
              <a:rPr lang="en-GB" dirty="0"/>
              <a:t> or any heath care sector spot early signs of stroke, hearth disease , type 2 diabetes or dementia, kidney disease. (NHS Health check 2019)</a:t>
            </a:r>
          </a:p>
        </p:txBody>
      </p:sp>
      <p:sp>
        <p:nvSpPr>
          <p:cNvPr id="4" name="Slide Number Placeholder 3"/>
          <p:cNvSpPr>
            <a:spLocks noGrp="1"/>
          </p:cNvSpPr>
          <p:nvPr>
            <p:ph type="sldNum" sz="quarter" idx="5"/>
          </p:nvPr>
        </p:nvSpPr>
        <p:spPr/>
        <p:txBody>
          <a:bodyPr/>
          <a:lstStyle/>
          <a:p>
            <a:fld id="{49AC4C54-2AB9-4705-A13C-E4C389CC7C7B}" type="slidenum">
              <a:rPr lang="en-GB" smtClean="0"/>
              <a:t>4</a:t>
            </a:fld>
            <a:endParaRPr lang="en-GB"/>
          </a:p>
        </p:txBody>
      </p:sp>
    </p:spTree>
    <p:extLst>
      <p:ext uri="{BB962C8B-B14F-4D97-AF65-F5344CB8AC3E}">
        <p14:creationId xmlns:p14="http://schemas.microsoft.com/office/powerpoint/2010/main" val="3741946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cases when the patient have Asthma as result of bad chooses in lifestyle, smoking ,drinking can affect the body.</a:t>
            </a:r>
          </a:p>
          <a:p>
            <a:r>
              <a:rPr lang="en-GB" dirty="0"/>
              <a:t>Living in a pollution aria or having a occupation exposures,( industrial or wood dust, chemical fumes, vapor and </a:t>
            </a:r>
            <a:r>
              <a:rPr lang="en-GB" dirty="0" err="1"/>
              <a:t>mold</a:t>
            </a:r>
            <a:r>
              <a:rPr lang="en-GB" dirty="0"/>
              <a:t>), can  cause asthma to develop for the very first time (</a:t>
            </a:r>
            <a:r>
              <a:rPr lang="en-GB" dirty="0" err="1"/>
              <a:t>Asthma+lungs</a:t>
            </a:r>
            <a:r>
              <a:rPr lang="en-GB" dirty="0"/>
              <a:t> UK)</a:t>
            </a:r>
          </a:p>
        </p:txBody>
      </p:sp>
      <p:sp>
        <p:nvSpPr>
          <p:cNvPr id="4" name="Slide Number Placeholder 3"/>
          <p:cNvSpPr>
            <a:spLocks noGrp="1"/>
          </p:cNvSpPr>
          <p:nvPr>
            <p:ph type="sldNum" sz="quarter" idx="5"/>
          </p:nvPr>
        </p:nvSpPr>
        <p:spPr/>
        <p:txBody>
          <a:bodyPr/>
          <a:lstStyle/>
          <a:p>
            <a:fld id="{49AC4C54-2AB9-4705-A13C-E4C389CC7C7B}" type="slidenum">
              <a:rPr lang="en-GB" smtClean="0"/>
              <a:t>8</a:t>
            </a:fld>
            <a:endParaRPr lang="en-GB"/>
          </a:p>
        </p:txBody>
      </p:sp>
    </p:spTree>
    <p:extLst>
      <p:ext uri="{BB962C8B-B14F-4D97-AF65-F5344CB8AC3E}">
        <p14:creationId xmlns:p14="http://schemas.microsoft.com/office/powerpoint/2010/main" val="1198556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963642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830433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28924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4B53A7-3209-46A6-9454-F38EAC8F11E7}" type="datetimeFigureOut">
              <a:rPr lang="en-US" smtClean="0"/>
              <a:t>8/8/2022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467751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4B53A7-3209-46A6-9454-F38EAC8F11E7}" type="datetimeFigureOut">
              <a:rPr lang="en-US" smtClean="0"/>
              <a:pPr/>
              <a:t>8/8/2022</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2947695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4B53A7-3209-46A6-9454-F38EAC8F11E7}" type="datetimeFigureOut">
              <a:rPr lang="en-US" smtClean="0"/>
              <a:t>8/8/2022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672894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4B53A7-3209-46A6-9454-F38EAC8F11E7}" type="datetimeFigureOut">
              <a:rPr lang="en-US" smtClean="0"/>
              <a:t>8/8/2022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211047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4B53A7-3209-46A6-9454-F38EAC8F11E7}" type="datetimeFigureOut">
              <a:rPr lang="en-US" smtClean="0"/>
              <a:t>8/8/2022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219773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4B53A7-3209-46A6-9454-F38EAC8F11E7}" type="datetimeFigureOut">
              <a:rPr lang="en-US" smtClean="0"/>
              <a:t>8/8/2022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9448038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8/8/2022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3436466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8/8/2022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282421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8/8/2022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13085584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8/8/2022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196609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8/8/2022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14798164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125159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820452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4B53A7-3209-46A6-9454-F38EAC8F11E7}" type="datetimeFigureOut">
              <a:rPr lang="en-US" smtClean="0"/>
              <a:pPr/>
              <a:t>8/8/2022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175239172"/>
      </p:ext>
    </p:extLst>
  </p:cSld>
  <p:clrMap bg1="lt1" tx1="dk1" bg2="lt2" tx2="dk2" accent1="accent1" accent2="accent2" accent3="accent3" accent4="accent4" accent5="accent5" accent6="accent6" hlink="hlink" folHlink="folHlink"/>
  <p:sldLayoutIdLst>
    <p:sldLayoutId id="2147483892" r:id="rId1"/>
    <p:sldLayoutId id="2147483893" r:id="rId2"/>
    <p:sldLayoutId id="2147483894" r:id="rId3"/>
    <p:sldLayoutId id="2147483895" r:id="rId4"/>
    <p:sldLayoutId id="2147483896" r:id="rId5"/>
    <p:sldLayoutId id="2147483897" r:id="rId6"/>
    <p:sldLayoutId id="2147483898" r:id="rId7"/>
    <p:sldLayoutId id="2147483899" r:id="rId8"/>
    <p:sldLayoutId id="2147483900" r:id="rId9"/>
    <p:sldLayoutId id="2147483901" r:id="rId10"/>
    <p:sldLayoutId id="2147483902" r:id="rId11"/>
    <p:sldLayoutId id="2147483903" r:id="rId12"/>
    <p:sldLayoutId id="2147483904" r:id="rId13"/>
    <p:sldLayoutId id="2147483905" r:id="rId14"/>
    <p:sldLayoutId id="2147483906" r:id="rId15"/>
    <p:sldLayoutId id="214748390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who.int/news-room/fact-sheets/detail/asthma" TargetMode="External"/><Relationship Id="rId2" Type="http://schemas.openxmlformats.org/officeDocument/2006/relationships/hyperlink" Target="https://www.pulmonologyadvisor.com/home/topics/asthma/the-role-of-viral-infections-in-asthma-development-and-outcomes" TargetMode="External"/><Relationship Id="rId1" Type="http://schemas.openxmlformats.org/officeDocument/2006/relationships/slideLayout" Target="../slideLayouts/slideLayout2.xml"/><Relationship Id="rId4" Type="http://schemas.openxmlformats.org/officeDocument/2006/relationships/hyperlink" Target="https://commons.m.wikimedia.org/wiki/File:Copd_2010.jp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nbt.nhs.uk/" TargetMode="External"/><Relationship Id="rId2" Type="http://schemas.openxmlformats.org/officeDocument/2006/relationships/hyperlink" Target="https://www.nhs.uk/conditions/nhs-health-check/nhs-health-chec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A22B3-A565-BAEB-0796-F539A7A7BCA1}"/>
              </a:ext>
            </a:extLst>
          </p:cNvPr>
          <p:cNvSpPr>
            <a:spLocks noGrp="1"/>
          </p:cNvSpPr>
          <p:nvPr>
            <p:ph type="ctrTitle"/>
          </p:nvPr>
        </p:nvSpPr>
        <p:spPr>
          <a:xfrm>
            <a:off x="507158" y="404124"/>
            <a:ext cx="4891460" cy="3626217"/>
          </a:xfrm>
        </p:spPr>
        <p:txBody>
          <a:bodyPr anchor="b">
            <a:normAutofit/>
          </a:bodyPr>
          <a:lstStyle/>
          <a:p>
            <a:pPr algn="ctr">
              <a:lnSpc>
                <a:spcPct val="150000"/>
              </a:lnSpc>
            </a:pPr>
            <a:r>
              <a:rPr lang="en-GB" sz="2800" b="1" dirty="0">
                <a:solidFill>
                  <a:schemeClr val="tx1"/>
                </a:solidFill>
                <a:latin typeface="Times New Roman" panose="02020603050405020304" pitchFamily="18" charset="0"/>
                <a:cs typeface="Times New Roman" panose="02020603050405020304" pitchFamily="18" charset="0"/>
              </a:rPr>
              <a:t>Practical test presentation</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Introduction</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 to Physiology</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Module BMHP5003</a:t>
            </a:r>
            <a:br>
              <a:rPr lang="en-GB" sz="2800" b="1" dirty="0">
                <a:latin typeface="Times New Roman" panose="02020603050405020304" pitchFamily="18" charset="0"/>
                <a:cs typeface="Times New Roman" panose="02020603050405020304" pitchFamily="18" charset="0"/>
              </a:rPr>
            </a:br>
            <a:endParaRPr lang="en-GB" sz="28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561BE520-E96F-3174-35EB-1F1913C920BB}"/>
              </a:ext>
            </a:extLst>
          </p:cNvPr>
          <p:cNvSpPr>
            <a:spLocks noGrp="1"/>
          </p:cNvSpPr>
          <p:nvPr>
            <p:ph type="subTitle" idx="1"/>
          </p:nvPr>
        </p:nvSpPr>
        <p:spPr>
          <a:xfrm>
            <a:off x="507160" y="4853252"/>
            <a:ext cx="4076458" cy="990197"/>
          </a:xfrm>
        </p:spPr>
        <p:txBody>
          <a:bodyPr>
            <a:normAutofit/>
          </a:bodyPr>
          <a:lstStyle/>
          <a:p>
            <a:pPr algn="r"/>
            <a:r>
              <a:rPr lang="en-GB" dirty="0">
                <a:solidFill>
                  <a:schemeClr val="bg1"/>
                </a:solidFill>
              </a:rPr>
              <a:t>Topic Asthma</a:t>
            </a:r>
          </a:p>
        </p:txBody>
      </p:sp>
      <p:pic>
        <p:nvPicPr>
          <p:cNvPr id="4" name="Picture 3">
            <a:extLst>
              <a:ext uri="{FF2B5EF4-FFF2-40B4-BE49-F238E27FC236}">
                <a16:creationId xmlns:a16="http://schemas.microsoft.com/office/drawing/2014/main" id="{F6B1A323-BD47-B312-3294-D5B0E014BF5C}"/>
              </a:ext>
            </a:extLst>
          </p:cNvPr>
          <p:cNvPicPr>
            <a:picLocks noChangeAspect="1"/>
          </p:cNvPicPr>
          <p:nvPr/>
        </p:nvPicPr>
        <p:blipFill rotWithShape="1">
          <a:blip r:embed="rId2">
            <a:duotone>
              <a:schemeClr val="accent2">
                <a:shade val="45000"/>
                <a:satMod val="135000"/>
              </a:schemeClr>
              <a:prstClr val="white"/>
            </a:duotone>
            <a:alphaModFix amt="51000"/>
          </a:blip>
          <a:srcRect l="31293" r="1927" b="-1"/>
          <a:stretch/>
        </p:blipFill>
        <p:spPr>
          <a:xfrm>
            <a:off x="5192867" y="0"/>
            <a:ext cx="6734973" cy="6857990"/>
          </a:xfrm>
          <a:prstGeom prst="rect">
            <a:avLst/>
          </a:prstGeom>
        </p:spPr>
      </p:pic>
      <p:pic>
        <p:nvPicPr>
          <p:cNvPr id="8" name="Picture 7" descr="A group of fish swimming in an aquarium&#10;&#10;Description automatically generated with low confidence">
            <a:extLst>
              <a:ext uri="{FF2B5EF4-FFF2-40B4-BE49-F238E27FC236}">
                <a16:creationId xmlns:a16="http://schemas.microsoft.com/office/drawing/2014/main" id="{4388BB79-94B3-0370-A71A-363D430BB8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2778" y="294641"/>
            <a:ext cx="6265062" cy="4708721"/>
          </a:xfrm>
          <a:prstGeom prst="rect">
            <a:avLst/>
          </a:prstGeom>
        </p:spPr>
      </p:pic>
      <p:sp>
        <p:nvSpPr>
          <p:cNvPr id="12" name="TextBox 11">
            <a:extLst>
              <a:ext uri="{FF2B5EF4-FFF2-40B4-BE49-F238E27FC236}">
                <a16:creationId xmlns:a16="http://schemas.microsoft.com/office/drawing/2014/main" id="{8F11A824-AD2B-9335-72E8-3CEA78A080A2}"/>
              </a:ext>
            </a:extLst>
          </p:cNvPr>
          <p:cNvSpPr txBox="1"/>
          <p:nvPr/>
        </p:nvSpPr>
        <p:spPr>
          <a:xfrm>
            <a:off x="6793504" y="5043226"/>
            <a:ext cx="3268980" cy="461665"/>
          </a:xfrm>
          <a:prstGeom prst="rect">
            <a:avLst/>
          </a:prstGeom>
          <a:noFill/>
        </p:spPr>
        <p:txBody>
          <a:bodyPr wrap="square" rtlCol="0">
            <a:spAutoFit/>
          </a:bodyPr>
          <a:lstStyle/>
          <a:p>
            <a:r>
              <a:rPr lang="en-GB" sz="2400" b="1" i="0" u="none" strike="noStrike" dirty="0">
                <a:solidFill>
                  <a:srgbClr val="2D2F79"/>
                </a:solidFill>
                <a:effectLst/>
                <a:latin typeface="Lato" panose="020F0502020204030203" pitchFamily="34" charset="0"/>
              </a:rPr>
              <a:t>(Rodriguez , 2020)</a:t>
            </a:r>
            <a:endParaRPr lang="en-GB" sz="2400" dirty="0"/>
          </a:p>
        </p:txBody>
      </p:sp>
      <p:sp>
        <p:nvSpPr>
          <p:cNvPr id="14" name="TextBox 13">
            <a:extLst>
              <a:ext uri="{FF2B5EF4-FFF2-40B4-BE49-F238E27FC236}">
                <a16:creationId xmlns:a16="http://schemas.microsoft.com/office/drawing/2014/main" id="{4D909211-9A58-D81A-27C9-DACD43451476}"/>
              </a:ext>
            </a:extLst>
          </p:cNvPr>
          <p:cNvSpPr txBox="1"/>
          <p:nvPr/>
        </p:nvSpPr>
        <p:spPr>
          <a:xfrm>
            <a:off x="1097280" y="3827067"/>
            <a:ext cx="3230880" cy="707886"/>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Student: 2021166</a:t>
            </a:r>
          </a:p>
          <a:p>
            <a:r>
              <a:rPr lang="en-GB" sz="2000" b="1" dirty="0">
                <a:latin typeface="Times New Roman" panose="02020603050405020304" pitchFamily="18" charset="0"/>
                <a:cs typeface="Times New Roman" panose="02020603050405020304" pitchFamily="18" charset="0"/>
              </a:rPr>
              <a:t>Claudia-Ancuta Dragan</a:t>
            </a:r>
          </a:p>
        </p:txBody>
      </p:sp>
      <p:pic>
        <p:nvPicPr>
          <p:cNvPr id="17" name="Picture 16">
            <a:extLst>
              <a:ext uri="{FF2B5EF4-FFF2-40B4-BE49-F238E27FC236}">
                <a16:creationId xmlns:a16="http://schemas.microsoft.com/office/drawing/2014/main" id="{65640509-00B4-AB63-AA90-E793C8EE0161}"/>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58382" y="5991805"/>
            <a:ext cx="3133618" cy="886117"/>
          </a:xfrm>
          <a:prstGeom prst="rect">
            <a:avLst/>
          </a:prstGeom>
        </p:spPr>
      </p:pic>
    </p:spTree>
    <p:extLst>
      <p:ext uri="{BB962C8B-B14F-4D97-AF65-F5344CB8AC3E}">
        <p14:creationId xmlns:p14="http://schemas.microsoft.com/office/powerpoint/2010/main" val="2134302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F39A29-EC43-28B7-9EFD-A54FFAA7E1D9}"/>
              </a:ext>
            </a:extLst>
          </p:cNvPr>
          <p:cNvSpPr>
            <a:spLocks noGrp="1"/>
          </p:cNvSpPr>
          <p:nvPr>
            <p:ph idx="1"/>
          </p:nvPr>
        </p:nvSpPr>
        <p:spPr>
          <a:xfrm>
            <a:off x="448056" y="500743"/>
            <a:ext cx="6910687" cy="5676220"/>
          </a:xfrm>
        </p:spPr>
        <p:txBody>
          <a:bodyPr>
            <a:normAutofit/>
          </a:bodyPr>
          <a:lstStyle/>
          <a:p>
            <a:pPr marL="0" indent="0">
              <a:buNone/>
            </a:pPr>
            <a:r>
              <a:rPr lang="en-GB" sz="1700" b="1" dirty="0">
                <a:latin typeface="Times New Roman" panose="02020603050405020304" pitchFamily="18" charset="0"/>
                <a:cs typeface="Times New Roman" panose="02020603050405020304" pitchFamily="18" charset="0"/>
              </a:rPr>
              <a:t>                                   </a:t>
            </a:r>
          </a:p>
          <a:p>
            <a:pPr marL="0" indent="0">
              <a:buNone/>
            </a:pPr>
            <a:r>
              <a:rPr lang="en-GB" sz="1700" b="1" dirty="0">
                <a:latin typeface="Times New Roman" panose="02020603050405020304" pitchFamily="18" charset="0"/>
                <a:cs typeface="Times New Roman" panose="02020603050405020304" pitchFamily="18" charset="0"/>
              </a:rPr>
              <a:t>                                        </a:t>
            </a:r>
            <a:r>
              <a:rPr lang="en-GB" sz="2400" b="1" dirty="0">
                <a:latin typeface="Times New Roman" panose="02020603050405020304" pitchFamily="18" charset="0"/>
                <a:cs typeface="Times New Roman" panose="02020603050405020304" pitchFamily="18" charset="0"/>
              </a:rPr>
              <a:t>INTRODUCTION</a:t>
            </a: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  </a:t>
            </a:r>
          </a:p>
          <a:p>
            <a:r>
              <a:rPr lang="en-GB" sz="2400" b="0" i="0" dirty="0">
                <a:effectLst/>
                <a:latin typeface="Times New Roman" panose="02020603050405020304" pitchFamily="18" charset="0"/>
                <a:cs typeface="Times New Roman" panose="02020603050405020304" pitchFamily="18" charset="0"/>
              </a:rPr>
              <a:t>Being healthy and have a healthy lifestyle can help  to prevent and reduces of cardiovascular disease, chronic diseases and long-terms illnesses like Asthma</a:t>
            </a:r>
            <a:r>
              <a:rPr lang="en-GB" sz="2400" b="0" i="0" dirty="0">
                <a:solidFill>
                  <a:srgbClr val="3A3A3A"/>
                </a:solidFill>
                <a:effectLst/>
                <a:latin typeface="Times New Roman" panose="02020603050405020304" pitchFamily="18" charset="0"/>
                <a:cs typeface="Times New Roman" panose="02020603050405020304" pitchFamily="18" charset="0"/>
              </a:rPr>
              <a:t> (</a:t>
            </a:r>
            <a:r>
              <a:rPr lang="en-GB" sz="2400" dirty="0">
                <a:solidFill>
                  <a:srgbClr val="3A3A3A"/>
                </a:solidFill>
                <a:latin typeface="Times New Roman" panose="02020603050405020304" pitchFamily="18" charset="0"/>
                <a:cs typeface="Times New Roman" panose="02020603050405020304" pitchFamily="18" charset="0"/>
              </a:rPr>
              <a:t>World health organisation, </a:t>
            </a:r>
            <a:r>
              <a:rPr lang="en-GB" sz="2400" b="0" i="0" dirty="0">
                <a:solidFill>
                  <a:srgbClr val="3A3A3A"/>
                </a:solidFill>
                <a:effectLst/>
                <a:latin typeface="Times New Roman" panose="02020603050405020304" pitchFamily="18" charset="0"/>
                <a:cs typeface="Times New Roman" panose="02020603050405020304" pitchFamily="18" charset="0"/>
              </a:rPr>
              <a:t>2022).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Is important to look after our physical and mental health. You</a:t>
            </a:r>
            <a:r>
              <a:rPr lang="en-GB" sz="2400" b="0" i="0" dirty="0">
                <a:effectLst/>
                <a:latin typeface="Times New Roman" panose="02020603050405020304" pitchFamily="18" charset="0"/>
                <a:cs typeface="Times New Roman" panose="02020603050405020304" pitchFamily="18" charset="0"/>
              </a:rPr>
              <a:t> have to feel good about yourself maintaining a healthy lift-style</a:t>
            </a:r>
            <a:r>
              <a:rPr kumimoji="0" lang="en-GB" sz="2400" b="0" i="0" u="none" strike="noStrike" kern="1200" cap="none" spc="0" normalizeH="0" baseline="0" noProof="0" dirty="0">
                <a:ln>
                  <a:noFill/>
                </a:ln>
                <a:solidFill>
                  <a:srgbClr val="3A3A3A"/>
                </a:solidFill>
                <a:effectLst/>
                <a:uLnTx/>
                <a:uFillTx/>
                <a:latin typeface="Times New Roman" panose="02020603050405020304" pitchFamily="18" charset="0"/>
                <a:ea typeface="+mn-ea"/>
                <a:cs typeface="Times New Roman" panose="02020603050405020304" pitchFamily="18" charset="0"/>
              </a:rPr>
              <a:t> (Thew, M. 2008).</a:t>
            </a:r>
            <a:endParaRPr kumimoji="0" lang="en-GB" sz="24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mn-ea"/>
              <a:cs typeface="Times New Roman" panose="02020603050405020304" pitchFamily="18" charset="0"/>
            </a:endParaRPr>
          </a:p>
          <a:p>
            <a:endParaRPr lang="en-GB" sz="1700" dirty="0">
              <a:latin typeface="Times New Roman" panose="02020603050405020304" pitchFamily="18" charset="0"/>
              <a:cs typeface="Times New Roman" panose="02020603050405020304" pitchFamily="18" charset="0"/>
            </a:endParaRPr>
          </a:p>
          <a:p>
            <a:pPr marL="0" indent="0">
              <a:buNone/>
            </a:pPr>
            <a:endParaRPr lang="en-GB" sz="1700" dirty="0">
              <a:latin typeface="Times New Roman" panose="02020603050405020304" pitchFamily="18" charset="0"/>
              <a:cs typeface="Times New Roman" panose="02020603050405020304" pitchFamily="18" charset="0"/>
            </a:endParaRPr>
          </a:p>
        </p:txBody>
      </p:sp>
      <p:pic>
        <p:nvPicPr>
          <p:cNvPr id="18" name="Picture 17">
            <a:extLst>
              <a:ext uri="{FF2B5EF4-FFF2-40B4-BE49-F238E27FC236}">
                <a16:creationId xmlns:a16="http://schemas.microsoft.com/office/drawing/2014/main" id="{902CAD3A-8264-2D8E-4396-C98C6EBEFFC5}"/>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73887" y="5833010"/>
            <a:ext cx="3133618" cy="886117"/>
          </a:xfrm>
          <a:prstGeom prst="rect">
            <a:avLst/>
          </a:prstGeom>
        </p:spPr>
      </p:pic>
    </p:spTree>
    <p:extLst>
      <p:ext uri="{BB962C8B-B14F-4D97-AF65-F5344CB8AC3E}">
        <p14:creationId xmlns:p14="http://schemas.microsoft.com/office/powerpoint/2010/main" val="3492257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36295-D2B8-A49C-E08A-B7DE51979E6A}"/>
              </a:ext>
            </a:extLst>
          </p:cNvPr>
          <p:cNvSpPr>
            <a:spLocks noGrp="1"/>
          </p:cNvSpPr>
          <p:nvPr>
            <p:ph type="ctrTitle"/>
          </p:nvPr>
        </p:nvSpPr>
        <p:spPr>
          <a:xfrm>
            <a:off x="-1499982" y="-59746"/>
            <a:ext cx="9679449" cy="742683"/>
          </a:xfrm>
        </p:spPr>
        <p:txBody>
          <a:bodyPr anchor="b">
            <a:normAutofit/>
          </a:bodyPr>
          <a:lstStyle/>
          <a:p>
            <a:r>
              <a:rPr lang="en-GB" sz="2400" b="1" dirty="0">
                <a:latin typeface="Times New Roman" panose="02020603050405020304" pitchFamily="18" charset="0"/>
                <a:cs typeface="Times New Roman" panose="02020603050405020304" pitchFamily="18" charset="0"/>
              </a:rPr>
              <a:t>                     </a:t>
            </a:r>
            <a:r>
              <a:rPr lang="en-GB" sz="2400" b="1" dirty="0">
                <a:solidFill>
                  <a:schemeClr val="tx1"/>
                </a:solidFill>
                <a:latin typeface="Times New Roman" panose="02020603050405020304" pitchFamily="18" charset="0"/>
                <a:cs typeface="Times New Roman" panose="02020603050405020304" pitchFamily="18" charset="0"/>
              </a:rPr>
              <a:t>Anatomy and physiology of respiratory  system</a:t>
            </a:r>
          </a:p>
        </p:txBody>
      </p:sp>
      <p:sp>
        <p:nvSpPr>
          <p:cNvPr id="11" name="TextBox 10">
            <a:extLst>
              <a:ext uri="{FF2B5EF4-FFF2-40B4-BE49-F238E27FC236}">
                <a16:creationId xmlns:a16="http://schemas.microsoft.com/office/drawing/2014/main" id="{FB9A09B3-55A0-202A-D0AD-5B040C6E4D50}"/>
              </a:ext>
            </a:extLst>
          </p:cNvPr>
          <p:cNvSpPr txBox="1"/>
          <p:nvPr/>
        </p:nvSpPr>
        <p:spPr>
          <a:xfrm>
            <a:off x="7575334" y="6185263"/>
            <a:ext cx="4114800" cy="646331"/>
          </a:xfrm>
          <a:prstGeom prst="rect">
            <a:avLst/>
          </a:prstGeom>
          <a:noFill/>
        </p:spPr>
        <p:txBody>
          <a:bodyPr wrap="square" rtlCol="0">
            <a:spAutoFit/>
          </a:bodyPr>
          <a:lstStyle/>
          <a:p>
            <a:r>
              <a:rPr lang="en-GB" dirty="0"/>
              <a:t>National hearth lung and blood institute(2013)</a:t>
            </a:r>
          </a:p>
        </p:txBody>
      </p:sp>
      <p:pic>
        <p:nvPicPr>
          <p:cNvPr id="15" name="Picture 14" descr="Diagram&#10;&#10;Description automatically generated">
            <a:extLst>
              <a:ext uri="{FF2B5EF4-FFF2-40B4-BE49-F238E27FC236}">
                <a16:creationId xmlns:a16="http://schemas.microsoft.com/office/drawing/2014/main" id="{669995E1-7047-210C-C893-3B35BB3877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5334" y="973129"/>
            <a:ext cx="4524375" cy="5075788"/>
          </a:xfrm>
          <a:prstGeom prst="rect">
            <a:avLst/>
          </a:prstGeom>
        </p:spPr>
      </p:pic>
      <p:pic>
        <p:nvPicPr>
          <p:cNvPr id="33" name="Picture 32">
            <a:extLst>
              <a:ext uri="{FF2B5EF4-FFF2-40B4-BE49-F238E27FC236}">
                <a16:creationId xmlns:a16="http://schemas.microsoft.com/office/drawing/2014/main" id="{0B4F40E4-7F30-6592-3F8B-B34C0C718C23}"/>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65369"/>
            <a:ext cx="3133618" cy="886117"/>
          </a:xfrm>
          <a:prstGeom prst="rect">
            <a:avLst/>
          </a:prstGeom>
        </p:spPr>
      </p:pic>
      <p:sp>
        <p:nvSpPr>
          <p:cNvPr id="9" name="TextBox 8">
            <a:extLst>
              <a:ext uri="{FF2B5EF4-FFF2-40B4-BE49-F238E27FC236}">
                <a16:creationId xmlns:a16="http://schemas.microsoft.com/office/drawing/2014/main" id="{353B89B0-1776-398B-3A7B-6684D06561EB}"/>
              </a:ext>
            </a:extLst>
          </p:cNvPr>
          <p:cNvSpPr txBox="1"/>
          <p:nvPr/>
        </p:nvSpPr>
        <p:spPr>
          <a:xfrm>
            <a:off x="371441" y="836784"/>
            <a:ext cx="8452756" cy="5170646"/>
          </a:xfrm>
          <a:prstGeom prst="rect">
            <a:avLst/>
          </a:prstGeom>
          <a:noFill/>
        </p:spPr>
        <p:txBody>
          <a:bodyPr wrap="square">
            <a:spAutoFit/>
          </a:bodyPr>
          <a:lstStyle/>
          <a:p>
            <a:pPr lvl="0"/>
            <a:r>
              <a:rPr lang="en-GB" sz="2400" b="1" dirty="0">
                <a:latin typeface="Times New Roman" panose="02020603050405020304" pitchFamily="18" charset="0"/>
                <a:cs typeface="Times New Roman" panose="02020603050405020304" pitchFamily="18" charset="0"/>
              </a:rPr>
              <a:t>    The respirator system is composed of:</a:t>
            </a:r>
            <a:r>
              <a:rPr lang="en-US" sz="2400" b="1" dirty="0">
                <a:latin typeface="Times New Roman" panose="02020603050405020304" pitchFamily="18" charset="0"/>
                <a:cs typeface="Times New Roman" panose="02020603050405020304" pitchFamily="18" charset="0"/>
              </a:rPr>
              <a:t> </a:t>
            </a:r>
          </a:p>
          <a:p>
            <a:pPr marL="342900" lvl="0"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Nose </a:t>
            </a:r>
            <a:endParaRPr lang="en-US" sz="24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Mouth</a:t>
            </a:r>
            <a:endParaRPr lang="en-US" sz="24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Throat(pharynx) </a:t>
            </a:r>
            <a:endParaRPr lang="en-US" sz="24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Voice box (larynx)</a:t>
            </a:r>
            <a:endParaRPr lang="en-US" sz="24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Windpipe(trachea)</a:t>
            </a:r>
            <a:endParaRPr lang="en-US" sz="24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Large airways (bronchi)</a:t>
            </a:r>
            <a:endParaRPr lang="en-US" sz="24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Small airways( bronchioles)</a:t>
            </a:r>
            <a:endParaRPr lang="en-US" sz="24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Lungs</a:t>
            </a:r>
          </a:p>
          <a:p>
            <a:pPr lvl="0"/>
            <a:r>
              <a:rPr lang="en-GB" sz="2400" dirty="0">
                <a:latin typeface="Times New Roman" panose="02020603050405020304" pitchFamily="18" charset="0"/>
                <a:cs typeface="Times New Roman" panose="02020603050405020304" pitchFamily="18" charset="0"/>
              </a:rPr>
              <a:t> </a:t>
            </a:r>
          </a:p>
          <a:p>
            <a:pPr lvl="0"/>
            <a:r>
              <a:rPr lang="en-GB" sz="2400" dirty="0">
                <a:latin typeface="Times New Roman" panose="02020603050405020304" pitchFamily="18" charset="0"/>
                <a:cs typeface="Times New Roman" panose="02020603050405020304" pitchFamily="18" charset="0"/>
              </a:rPr>
              <a:t>The responsibility of the respiratory system is to transport </a:t>
            </a:r>
          </a:p>
          <a:p>
            <a:pPr lvl="0"/>
            <a:r>
              <a:rPr lang="en-GB" sz="2400" dirty="0">
                <a:latin typeface="Times New Roman" panose="02020603050405020304" pitchFamily="18" charset="0"/>
                <a:cs typeface="Times New Roman" panose="02020603050405020304" pitchFamily="18" charset="0"/>
              </a:rPr>
              <a:t>oxygen to all the organs in the body, in the gases</a:t>
            </a:r>
          </a:p>
          <a:p>
            <a:pPr lvl="0"/>
            <a:r>
              <a:rPr lang="en-GB" sz="2400" dirty="0">
                <a:latin typeface="Times New Roman" panose="02020603050405020304" pitchFamily="18" charset="0"/>
                <a:cs typeface="Times New Roman" panose="02020603050405020304" pitchFamily="18" charset="0"/>
              </a:rPr>
              <a:t> exchange process. OpenStax. College,</a:t>
            </a:r>
            <a:r>
              <a:rPr lang="en-GB" sz="2400" dirty="0">
                <a:solidFill>
                  <a:schemeClr val="tx1"/>
                </a:solidFill>
                <a:latin typeface="Times New Roman" panose="02020603050405020304" pitchFamily="18" charset="0"/>
                <a:cs typeface="Times New Roman" panose="02020603050405020304" pitchFamily="18" charset="0"/>
              </a:rPr>
              <a:t> pp 984-987</a:t>
            </a:r>
            <a:r>
              <a:rPr lang="en-GB" sz="2400" dirty="0">
                <a:latin typeface="Times New Roman" panose="02020603050405020304" pitchFamily="18" charset="0"/>
                <a:cs typeface="Times New Roman" panose="02020603050405020304" pitchFamily="18" charset="0"/>
              </a:rPr>
              <a:t> (2013 ) </a:t>
            </a:r>
          </a:p>
          <a:p>
            <a:pPr lvl="0"/>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99864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BE9F3-2B89-B5C2-9BE3-2ED3A9143539}"/>
              </a:ext>
            </a:extLst>
          </p:cNvPr>
          <p:cNvSpPr>
            <a:spLocks noGrp="1"/>
          </p:cNvSpPr>
          <p:nvPr>
            <p:ph type="title"/>
          </p:nvPr>
        </p:nvSpPr>
        <p:spPr/>
        <p:txBody>
          <a:bodyPr/>
          <a:lstStyle/>
          <a:p>
            <a:r>
              <a:rPr kumimoji="0" lang="en-GB" sz="4400" b="1" i="0" u="none" strike="noStrike" kern="1200" cap="none" spc="0" normalizeH="0" baseline="0" noProof="0" dirty="0">
                <a:ln>
                  <a:noFill/>
                </a:ln>
                <a:solidFill>
                  <a:prstClr val="black"/>
                </a:solidFill>
                <a:effectLst/>
                <a:uLnTx/>
                <a:uFillTx/>
                <a:latin typeface="Calibri Light" panose="020F0302020204030204"/>
                <a:ea typeface="+mj-ea"/>
                <a:cs typeface="+mj-cs"/>
              </a:rPr>
              <a:t>          Questionnaire</a:t>
            </a:r>
            <a:endParaRPr lang="en-GB" dirty="0"/>
          </a:p>
        </p:txBody>
      </p:sp>
      <p:sp>
        <p:nvSpPr>
          <p:cNvPr id="3" name="Content Placeholder 2">
            <a:extLst>
              <a:ext uri="{FF2B5EF4-FFF2-40B4-BE49-F238E27FC236}">
                <a16:creationId xmlns:a16="http://schemas.microsoft.com/office/drawing/2014/main" id="{0E142610-721D-C667-CC75-628E59EDBE18}"/>
              </a:ext>
            </a:extLst>
          </p:cNvPr>
          <p:cNvSpPr>
            <a:spLocks noGrp="1"/>
          </p:cNvSpPr>
          <p:nvPr>
            <p:ph idx="1"/>
          </p:nvPr>
        </p:nvSpPr>
        <p:spPr/>
        <p:txBody>
          <a:bodyPr/>
          <a:lstStyle/>
          <a:p>
            <a:r>
              <a:rPr lang="en-GB" dirty="0"/>
              <a:t>Date of birth.</a:t>
            </a:r>
          </a:p>
          <a:p>
            <a:r>
              <a:rPr lang="en-GB" dirty="0"/>
              <a:t>Unhealthy habit (smoking , drinking)</a:t>
            </a:r>
          </a:p>
          <a:p>
            <a:r>
              <a:rPr lang="en-GB" dirty="0"/>
              <a:t>Physical activity .</a:t>
            </a:r>
          </a:p>
        </p:txBody>
      </p:sp>
      <p:pic>
        <p:nvPicPr>
          <p:cNvPr id="4" name="Picture 3">
            <a:extLst>
              <a:ext uri="{FF2B5EF4-FFF2-40B4-BE49-F238E27FC236}">
                <a16:creationId xmlns:a16="http://schemas.microsoft.com/office/drawing/2014/main" id="{D002116C-3D2D-6425-FA2F-F4BE1D0C69CC}"/>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58382" y="5971883"/>
            <a:ext cx="3133618" cy="886117"/>
          </a:xfrm>
          <a:prstGeom prst="rect">
            <a:avLst/>
          </a:prstGeom>
        </p:spPr>
      </p:pic>
    </p:spTree>
    <p:extLst>
      <p:ext uri="{BB962C8B-B14F-4D97-AF65-F5344CB8AC3E}">
        <p14:creationId xmlns:p14="http://schemas.microsoft.com/office/powerpoint/2010/main" val="1017218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13000">
              <a:schemeClr val="accent3">
                <a:lumMod val="0"/>
                <a:lumOff val="100000"/>
              </a:schemeClr>
            </a:gs>
            <a:gs pos="0">
              <a:schemeClr val="accent3">
                <a:lumMod val="0"/>
                <a:lumOff val="100000"/>
              </a:schemeClr>
            </a:gs>
            <a:gs pos="0">
              <a:schemeClr val="accent3">
                <a:lumMod val="100000"/>
              </a:schemeClr>
            </a:gs>
          </a:gsLst>
          <a:path path="circle">
            <a:fillToRect t="100000" r="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A8CCF-24BB-BE8C-7208-1EDD766B3F88}"/>
              </a:ext>
            </a:extLst>
          </p:cNvPr>
          <p:cNvSpPr>
            <a:spLocks noGrp="1"/>
          </p:cNvSpPr>
          <p:nvPr>
            <p:ph type="title"/>
          </p:nvPr>
        </p:nvSpPr>
        <p:spPr>
          <a:xfrm>
            <a:off x="838200" y="-172720"/>
            <a:ext cx="10515600" cy="172720"/>
          </a:xfrm>
        </p:spPr>
        <p:txBody>
          <a:bodyPr>
            <a:normAutofit fontScale="90000"/>
          </a:bodyPr>
          <a:lstStyle/>
          <a:p>
            <a:r>
              <a:rPr lang="en-GB"/>
              <a:t> </a:t>
            </a:r>
            <a:endParaRPr lang="en-GB" dirty="0"/>
          </a:p>
        </p:txBody>
      </p:sp>
      <p:sp>
        <p:nvSpPr>
          <p:cNvPr id="3" name="Content Placeholder 2">
            <a:extLst>
              <a:ext uri="{FF2B5EF4-FFF2-40B4-BE49-F238E27FC236}">
                <a16:creationId xmlns:a16="http://schemas.microsoft.com/office/drawing/2014/main" id="{CF578942-9A1F-6718-BE98-FB5278D3959D}"/>
              </a:ext>
            </a:extLst>
          </p:cNvPr>
          <p:cNvSpPr>
            <a:spLocks noGrp="1"/>
          </p:cNvSpPr>
          <p:nvPr>
            <p:ph idx="1"/>
          </p:nvPr>
        </p:nvSpPr>
        <p:spPr>
          <a:xfrm>
            <a:off x="838200" y="345440"/>
            <a:ext cx="10515600" cy="5831523"/>
          </a:xfrm>
        </p:spPr>
        <p:txBody>
          <a:bodyPr>
            <a:normAutofit/>
          </a:bodyPr>
          <a:lstStyle/>
          <a:p>
            <a:pPr marL="0" marR="0" lvl="0" indent="0" algn="l" defTabSz="457200" rtl="0" eaLnBrk="1" fontAlgn="auto" latinLnBrk="0" hangingPunct="1">
              <a:lnSpc>
                <a:spcPct val="100000"/>
              </a:lnSpc>
              <a:spcBef>
                <a:spcPts val="1000"/>
              </a:spcBef>
              <a:spcAft>
                <a:spcPts val="0"/>
              </a:spcAft>
              <a:buClr>
                <a:srgbClr val="90C226"/>
              </a:buClr>
              <a:buSzPct val="80000"/>
              <a:buFont typeface="Wingdings 3" charset="2"/>
              <a:buNone/>
              <a:tabLst/>
              <a:defRPr/>
            </a:pPr>
            <a:r>
              <a:rPr kumimoji="0" lang="en-GB"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Lifestyle health-related information of the patient</a:t>
            </a:r>
            <a:endParaRPr kumimoji="0" lang="en-GB" sz="2800" b="1"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auto" latinLnBrk="0" hangingPunct="1">
              <a:lnSpc>
                <a:spcPct val="100000"/>
              </a:lnSpc>
              <a:spcBef>
                <a:spcPts val="1000"/>
              </a:spcBef>
              <a:spcAft>
                <a:spcPts val="0"/>
              </a:spcAft>
              <a:buClr>
                <a:srgbClr val="90C226"/>
              </a:buClr>
              <a:buSzPct val="80000"/>
              <a:buFont typeface="Wingdings 3" charset="2"/>
              <a:buNone/>
              <a:tabLst/>
              <a:defRPr/>
            </a:pPr>
            <a:r>
              <a:rPr kumimoji="0" lang="en-GB" sz="28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mn-ea"/>
                <a:cs typeface="Times New Roman" panose="02020603050405020304" pitchFamily="18" charset="0"/>
              </a:rPr>
              <a:t> </a:t>
            </a:r>
            <a:endParaRPr lang="en-GB" sz="2400" dirty="0">
              <a:solidFill>
                <a:schemeClr val="tx1"/>
              </a:solidFill>
              <a:latin typeface="Times New Roman" panose="02020603050405020304" pitchFamily="18" charset="0"/>
              <a:cs typeface="Times New Roman" panose="02020603050405020304" pitchFamily="18" charset="0"/>
            </a:endParaRPr>
          </a:p>
          <a:p>
            <a:pPr marL="0" indent="0">
              <a:buNone/>
            </a:pPr>
            <a:r>
              <a:rPr lang="en-GB" sz="2400" dirty="0">
                <a:solidFill>
                  <a:schemeClr val="tx1"/>
                </a:solidFill>
                <a:latin typeface="Times New Roman" panose="02020603050405020304" pitchFamily="18" charset="0"/>
                <a:cs typeface="Times New Roman" panose="02020603050405020304" pitchFamily="18" charset="0"/>
              </a:rPr>
              <a:t>Patient A : Man 35 years old DOB  03.05.1987</a:t>
            </a:r>
          </a:p>
          <a:p>
            <a:r>
              <a:rPr lang="en-GB" sz="2400" dirty="0">
                <a:solidFill>
                  <a:schemeClr val="tx1"/>
                </a:solidFill>
                <a:latin typeface="Times New Roman" panose="02020603050405020304" pitchFamily="18" charset="0"/>
                <a:cs typeface="Times New Roman" panose="02020603050405020304" pitchFamily="18" charset="0"/>
              </a:rPr>
              <a:t>Medical history : Pneumonia at 12 years old.</a:t>
            </a:r>
          </a:p>
          <a:p>
            <a:pPr marL="0" indent="0">
              <a:buNone/>
            </a:pPr>
            <a:r>
              <a:rPr lang="en-GB" sz="2400" dirty="0">
                <a:solidFill>
                  <a:schemeClr val="tx1"/>
                </a:solidFill>
                <a:latin typeface="Times New Roman" panose="02020603050405020304" pitchFamily="18" charset="0"/>
                <a:cs typeface="Times New Roman" panose="02020603050405020304" pitchFamily="18" charset="0"/>
              </a:rPr>
              <a:t>    -  Asthma </a:t>
            </a:r>
          </a:p>
          <a:p>
            <a:pPr algn="just"/>
            <a:r>
              <a:rPr lang="en-GB" sz="2400" dirty="0">
                <a:solidFill>
                  <a:schemeClr val="tx1"/>
                </a:solidFill>
                <a:latin typeface="Times New Roman" panose="02020603050405020304" pitchFamily="18" charset="0"/>
                <a:cs typeface="Times New Roman" panose="02020603050405020304" pitchFamily="18" charset="0"/>
              </a:rPr>
              <a:t>Symptoms : wheeze, cough , shortness of breath,  fatigue</a:t>
            </a:r>
          </a:p>
          <a:p>
            <a:pPr algn="just"/>
            <a:r>
              <a:rPr lang="en-GB" sz="2400" dirty="0">
                <a:solidFill>
                  <a:schemeClr val="tx1"/>
                </a:solidFill>
                <a:latin typeface="Times New Roman" panose="02020603050405020304" pitchFamily="18" charset="0"/>
                <a:cs typeface="Times New Roman" panose="02020603050405020304" pitchFamily="18" charset="0"/>
              </a:rPr>
              <a:t>Allergies :cat , pollen , dust  perfume and strawberries.</a:t>
            </a:r>
          </a:p>
          <a:p>
            <a:pPr algn="just"/>
            <a:r>
              <a:rPr lang="en-GB" sz="2400" dirty="0">
                <a:solidFill>
                  <a:schemeClr val="tx1"/>
                </a:solidFill>
                <a:latin typeface="Times New Roman" panose="02020603050405020304" pitchFamily="18" charset="0"/>
                <a:cs typeface="Times New Roman" panose="02020603050405020304" pitchFamily="18" charset="0"/>
              </a:rPr>
              <a:t>Family history : father  have diabetes type 2.</a:t>
            </a:r>
          </a:p>
          <a:p>
            <a:pPr marL="0" indent="0" algn="just">
              <a:buNone/>
            </a:pPr>
            <a:endParaRPr lang="en-GB" sz="2400" dirty="0">
              <a:solidFill>
                <a:schemeClr val="tx1"/>
              </a:solidFill>
              <a:latin typeface="Times New Roman" panose="02020603050405020304" pitchFamily="18" charset="0"/>
              <a:cs typeface="Times New Roman" panose="02020603050405020304" pitchFamily="18" charset="0"/>
            </a:endParaRPr>
          </a:p>
          <a:p>
            <a:pPr algn="just"/>
            <a:endParaRPr lang="en-GB" sz="2400" dirty="0">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EF25FE82-6D11-EB2A-DDB8-E883FDAAE4C7}"/>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58382" y="5971883"/>
            <a:ext cx="3133618" cy="886117"/>
          </a:xfrm>
          <a:prstGeom prst="rect">
            <a:avLst/>
          </a:prstGeom>
        </p:spPr>
      </p:pic>
    </p:spTree>
    <p:extLst>
      <p:ext uri="{BB962C8B-B14F-4D97-AF65-F5344CB8AC3E}">
        <p14:creationId xmlns:p14="http://schemas.microsoft.com/office/powerpoint/2010/main" val="1724648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7000">
              <a:schemeClr val="accent3">
                <a:lumMod val="0"/>
                <a:lumOff val="100000"/>
              </a:schemeClr>
            </a:gs>
            <a:gs pos="57000">
              <a:schemeClr val="accent3">
                <a:lumMod val="0"/>
                <a:lumOff val="100000"/>
              </a:schemeClr>
            </a:gs>
            <a:gs pos="0">
              <a:schemeClr val="accent3">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19AF1-7552-1054-7ECB-CE36476D7FFE}"/>
              </a:ext>
            </a:extLst>
          </p:cNvPr>
          <p:cNvSpPr>
            <a:spLocks noGrp="1"/>
          </p:cNvSpPr>
          <p:nvPr>
            <p:ph type="title"/>
          </p:nvPr>
        </p:nvSpPr>
        <p:spPr>
          <a:xfrm flipV="1">
            <a:off x="838200" y="274320"/>
            <a:ext cx="10515600" cy="9080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C6A9123B-59BB-3073-5B01-4A2C6AE689F4}"/>
              </a:ext>
            </a:extLst>
          </p:cNvPr>
          <p:cNvSpPr>
            <a:spLocks noGrp="1"/>
          </p:cNvSpPr>
          <p:nvPr>
            <p:ph idx="1"/>
          </p:nvPr>
        </p:nvSpPr>
        <p:spPr>
          <a:xfrm>
            <a:off x="838200" y="508000"/>
            <a:ext cx="10515600" cy="6075679"/>
          </a:xfrm>
          <a:gradFill flip="none" rotWithShape="1">
            <a:gsLst>
              <a:gs pos="0">
                <a:schemeClr val="accent3">
                  <a:lumMod val="0"/>
                  <a:lumOff val="100000"/>
                </a:schemeClr>
              </a:gs>
              <a:gs pos="0">
                <a:schemeClr val="accent3">
                  <a:lumMod val="0"/>
                  <a:lumOff val="100000"/>
                </a:schemeClr>
              </a:gs>
              <a:gs pos="83146">
                <a:schemeClr val="accent3">
                  <a:lumMod val="0"/>
                  <a:lumOff val="100000"/>
                </a:schemeClr>
              </a:gs>
              <a:gs pos="30348">
                <a:srgbClr val="FFFFFF"/>
              </a:gs>
              <a:gs pos="0">
                <a:schemeClr val="accent3">
                  <a:lumMod val="100000"/>
                </a:schemeClr>
              </a:gs>
            </a:gsLst>
            <a:path path="circle">
              <a:fillToRect l="50000" t="-80000" r="50000" b="180000"/>
            </a:path>
            <a:tileRect/>
          </a:gradFill>
        </p:spPr>
        <p:txBody>
          <a:bodyPr>
            <a:normAutofit/>
          </a:bodyPr>
          <a:lstStyle/>
          <a:p>
            <a:pPr marL="0" indent="0">
              <a:buNone/>
            </a:pPr>
            <a:r>
              <a:rPr lang="en-GB" sz="2800" dirty="0">
                <a:solidFill>
                  <a:schemeClr val="tx1">
                    <a:lumMod val="95000"/>
                    <a:lumOff val="5000"/>
                  </a:schemeClr>
                </a:solidFill>
                <a:latin typeface="Times New Roman" panose="02020603050405020304" pitchFamily="18" charset="0"/>
                <a:cs typeface="Times New Roman" panose="02020603050405020304" pitchFamily="18" charset="0"/>
              </a:rPr>
              <a:t>                           </a:t>
            </a:r>
            <a:r>
              <a:rPr kumimoji="0" lang="en-GB" sz="2800" b="1"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ea typeface="+mj-ea"/>
                <a:cs typeface="Times New Roman" panose="02020603050405020304" pitchFamily="18" charset="0"/>
              </a:rPr>
              <a:t>Lifestyle health-related information of the patient</a:t>
            </a:r>
            <a:endParaRPr lang="en-GB" sz="2800" b="1"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GB" sz="2800" dirty="0">
                <a:solidFill>
                  <a:schemeClr val="tx1">
                    <a:lumMod val="95000"/>
                    <a:lumOff val="5000"/>
                  </a:schemeClr>
                </a:solidFill>
                <a:latin typeface="Times New Roman" panose="02020603050405020304" pitchFamily="18" charset="0"/>
                <a:cs typeface="Times New Roman" panose="02020603050405020304" pitchFamily="18" charset="0"/>
              </a:rPr>
              <a:t> </a:t>
            </a:r>
          </a:p>
          <a:p>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Smoker:  10-15 cigarettes per day,  alcohol weekly  1-3 beer </a:t>
            </a:r>
          </a:p>
          <a:p>
            <a:pPr algn="just"/>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 Diet : Normal diet high in cholesterol, less vegetables, the patient eat 6-7 time per    week fast-food, addicted to fizzy , energy drinks </a:t>
            </a:r>
          </a:p>
          <a:p>
            <a:pPr marL="0" indent="0">
              <a:buNone/>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The patient is physically  inactive cause by getting tired fast and pan in the  legs  cause by the pressure exerted  by the weight. </a:t>
            </a:r>
          </a:p>
          <a:p>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 Work environment  , patient A work in a stressful job , call central night or day shifts.</a:t>
            </a:r>
          </a:p>
          <a:p>
            <a:pPr marL="0" indent="0">
              <a:buNone/>
            </a:pPr>
            <a:endParaRPr lang="en-GB" dirty="0"/>
          </a:p>
        </p:txBody>
      </p:sp>
      <p:pic>
        <p:nvPicPr>
          <p:cNvPr id="12" name="Picture 11">
            <a:extLst>
              <a:ext uri="{FF2B5EF4-FFF2-40B4-BE49-F238E27FC236}">
                <a16:creationId xmlns:a16="http://schemas.microsoft.com/office/drawing/2014/main" id="{BC86206D-CD57-668E-2D53-38392AD3E512}"/>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58382" y="5937048"/>
            <a:ext cx="3133618" cy="886117"/>
          </a:xfrm>
          <a:prstGeom prst="rect">
            <a:avLst/>
          </a:prstGeom>
        </p:spPr>
      </p:pic>
    </p:spTree>
    <p:extLst>
      <p:ext uri="{BB962C8B-B14F-4D97-AF65-F5344CB8AC3E}">
        <p14:creationId xmlns:p14="http://schemas.microsoft.com/office/powerpoint/2010/main" val="2232499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77FD-E63C-AE75-A3F9-6887646314F5}"/>
              </a:ext>
            </a:extLst>
          </p:cNvPr>
          <p:cNvSpPr>
            <a:spLocks noGrp="1"/>
          </p:cNvSpPr>
          <p:nvPr>
            <p:ph type="title"/>
          </p:nvPr>
        </p:nvSpPr>
        <p:spPr>
          <a:xfrm>
            <a:off x="635223" y="629266"/>
            <a:ext cx="3116690" cy="5594554"/>
          </a:xfrm>
        </p:spPr>
        <p:txBody>
          <a:bodyPr anchor="ctr">
            <a:normAutofit/>
          </a:bodyPr>
          <a:lstStyle/>
          <a:p>
            <a:r>
              <a:rPr lang="en-GB" sz="4800" b="1">
                <a:solidFill>
                  <a:srgbClr val="EBEBEB"/>
                </a:solidFill>
                <a:latin typeface="Times New Roman" panose="02020603050405020304" pitchFamily="18" charset="0"/>
                <a:cs typeface="Times New Roman" panose="02020603050405020304" pitchFamily="18" charset="0"/>
              </a:rPr>
              <a:t>                           RISK OF THE PATIEN  A</a:t>
            </a:r>
            <a:endParaRPr lang="en-GB" sz="4800">
              <a:solidFill>
                <a:srgbClr val="EBEBEB"/>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DEE48F8D-096D-A3D8-79D5-CBA8FB60B57F}"/>
              </a:ext>
            </a:extLst>
          </p:cNvPr>
          <p:cNvGraphicFramePr>
            <a:graphicFrameLocks noGrp="1"/>
          </p:cNvGraphicFramePr>
          <p:nvPr>
            <p:ph idx="1"/>
            <p:extLst>
              <p:ext uri="{D42A27DB-BD31-4B8C-83A1-F6EECF244321}">
                <p14:modId xmlns:p14="http://schemas.microsoft.com/office/powerpoint/2010/main" val="2879400969"/>
              </p:ext>
            </p:extLst>
          </p:nvPr>
        </p:nvGraphicFramePr>
        <p:xfrm>
          <a:off x="977195" y="345535"/>
          <a:ext cx="6495847" cy="58782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a:extLst>
              <a:ext uri="{FF2B5EF4-FFF2-40B4-BE49-F238E27FC236}">
                <a16:creationId xmlns:a16="http://schemas.microsoft.com/office/drawing/2014/main" id="{B18579B2-0CA9-ED5A-4CDB-9638603E469B}"/>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65282" y="5509892"/>
            <a:ext cx="3028748" cy="1348108"/>
          </a:xfrm>
          <a:prstGeom prst="rect">
            <a:avLst/>
          </a:prstGeom>
          <a:effectLst/>
        </p:spPr>
      </p:pic>
    </p:spTree>
    <p:extLst>
      <p:ext uri="{BB962C8B-B14F-4D97-AF65-F5344CB8AC3E}">
        <p14:creationId xmlns:p14="http://schemas.microsoft.com/office/powerpoint/2010/main" val="158109088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24167">
              <a:srgbClr val="FFFFFF"/>
            </a:gs>
            <a:gs pos="12000">
              <a:schemeClr val="accent3">
                <a:lumMod val="0"/>
                <a:lumOff val="100000"/>
              </a:schemeClr>
            </a:gs>
            <a:gs pos="35000">
              <a:schemeClr val="accent3">
                <a:lumMod val="0"/>
                <a:lumOff val="100000"/>
              </a:schemeClr>
            </a:gs>
            <a:gs pos="26000">
              <a:schemeClr val="accent3">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4AB3-B95A-EF28-8680-C5FAD0B3F9A0}"/>
              </a:ext>
            </a:extLst>
          </p:cNvPr>
          <p:cNvSpPr>
            <a:spLocks noGrp="1"/>
          </p:cNvSpPr>
          <p:nvPr>
            <p:ph type="title"/>
          </p:nvPr>
        </p:nvSpPr>
        <p:spPr/>
        <p:txBody>
          <a:bodyPr>
            <a:normAutofit/>
          </a:bodyPr>
          <a:lstStyle/>
          <a:p>
            <a:r>
              <a:rPr lang="en-GB" sz="2800" dirty="0">
                <a:solidFill>
                  <a:schemeClr val="tx1"/>
                </a:solidFill>
                <a:latin typeface="Times New Roman" panose="02020603050405020304" pitchFamily="18" charset="0"/>
                <a:cs typeface="Times New Roman" panose="02020603050405020304" pitchFamily="18" charset="0"/>
              </a:rPr>
              <a:t>                     RECOMANDATIONS</a:t>
            </a:r>
          </a:p>
        </p:txBody>
      </p:sp>
      <p:sp>
        <p:nvSpPr>
          <p:cNvPr id="3" name="Content Placeholder 2">
            <a:extLst>
              <a:ext uri="{FF2B5EF4-FFF2-40B4-BE49-F238E27FC236}">
                <a16:creationId xmlns:a16="http://schemas.microsoft.com/office/drawing/2014/main" id="{BA75D0FF-91D6-73E9-8240-31F1F112A1C9}"/>
              </a:ext>
            </a:extLst>
          </p:cNvPr>
          <p:cNvSpPr>
            <a:spLocks noGrp="1"/>
          </p:cNvSpPr>
          <p:nvPr>
            <p:ph idx="1"/>
          </p:nvPr>
        </p:nvSpPr>
        <p:spPr/>
        <p:txBody>
          <a:bodyPr>
            <a:normAutofit/>
          </a:bodyPr>
          <a:lstStyle/>
          <a:p>
            <a:pPr marL="0" indent="0">
              <a:buNone/>
            </a:pPr>
            <a:r>
              <a:rPr lang="en-GB" sz="2400" dirty="0">
                <a:solidFill>
                  <a:schemeClr val="tx1"/>
                </a:solidFill>
                <a:latin typeface="Times New Roman" panose="02020603050405020304" pitchFamily="18" charset="0"/>
                <a:cs typeface="Times New Roman" panose="02020603050405020304" pitchFamily="18" charset="0"/>
              </a:rPr>
              <a:t>To stop or reduce smoking, trying a smoking program</a:t>
            </a:r>
          </a:p>
          <a:p>
            <a:r>
              <a:rPr lang="en-GB" sz="2400" dirty="0">
                <a:solidFill>
                  <a:schemeClr val="tx1"/>
                </a:solidFill>
                <a:latin typeface="Times New Roman" panose="02020603050405020304" pitchFamily="18" charset="0"/>
                <a:cs typeface="Times New Roman" panose="02020603050405020304" pitchFamily="18" charset="0"/>
              </a:rPr>
              <a:t>To stop or reduce alcohol </a:t>
            </a:r>
          </a:p>
          <a:p>
            <a:pPr marL="0" indent="0">
              <a:buNone/>
            </a:pPr>
            <a:r>
              <a:rPr lang="en-GB" sz="2400" b="1" dirty="0">
                <a:solidFill>
                  <a:schemeClr val="tx1"/>
                </a:solidFill>
                <a:latin typeface="Times New Roman" panose="02020603050405020304" pitchFamily="18" charset="0"/>
                <a:cs typeface="Times New Roman" panose="02020603050405020304" pitchFamily="18" charset="0"/>
              </a:rPr>
              <a:t>UK organisation for Asthma</a:t>
            </a:r>
            <a:r>
              <a:rPr lang="en-GB" sz="2400" dirty="0">
                <a:solidFill>
                  <a:schemeClr val="tx1"/>
                </a:solidFill>
                <a:latin typeface="Times New Roman" panose="02020603050405020304" pitchFamily="18" charset="0"/>
                <a:cs typeface="Times New Roman" panose="02020603050405020304" pitchFamily="18" charset="0"/>
              </a:rPr>
              <a:t>:</a:t>
            </a:r>
          </a:p>
          <a:p>
            <a:r>
              <a:rPr lang="en-GB" sz="2400" dirty="0">
                <a:solidFill>
                  <a:schemeClr val="tx1"/>
                </a:solidFill>
                <a:latin typeface="Times New Roman" panose="02020603050405020304" pitchFamily="18" charset="0"/>
                <a:cs typeface="Times New Roman" panose="02020603050405020304" pitchFamily="18" charset="0"/>
              </a:rPr>
              <a:t>Asthma +Lung UK</a:t>
            </a:r>
          </a:p>
          <a:p>
            <a:r>
              <a:rPr lang="en-GB" sz="2400" dirty="0">
                <a:solidFill>
                  <a:schemeClr val="tx1"/>
                </a:solidFill>
                <a:latin typeface="Times New Roman" panose="02020603050405020304" pitchFamily="18" charset="0"/>
                <a:cs typeface="Times New Roman" panose="02020603050405020304" pitchFamily="18" charset="0"/>
              </a:rPr>
              <a:t>Specialised Respiratory Services(Adult)</a:t>
            </a:r>
          </a:p>
          <a:p>
            <a:pPr marL="0" indent="0">
              <a:buNone/>
            </a:pPr>
            <a:endParaRPr lang="en-GB" sz="2400"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7790402-A6A0-A95E-22AC-CAB1B772A735}"/>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58382" y="5971883"/>
            <a:ext cx="3133618" cy="886117"/>
          </a:xfrm>
          <a:prstGeom prst="rect">
            <a:avLst/>
          </a:prstGeom>
        </p:spPr>
      </p:pic>
    </p:spTree>
    <p:extLst>
      <p:ext uri="{BB962C8B-B14F-4D97-AF65-F5344CB8AC3E}">
        <p14:creationId xmlns:p14="http://schemas.microsoft.com/office/powerpoint/2010/main" val="3956864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54AF4-701C-64A0-54EC-D4B4159D98E8}"/>
              </a:ext>
            </a:extLst>
          </p:cNvPr>
          <p:cNvSpPr>
            <a:spLocks noGrp="1"/>
          </p:cNvSpPr>
          <p:nvPr>
            <p:ph type="title"/>
          </p:nvPr>
        </p:nvSpPr>
        <p:spPr/>
        <p:txBody>
          <a:bodyPr/>
          <a:lstStyle/>
          <a:p>
            <a:r>
              <a:rPr lang="en-GB" dirty="0">
                <a:solidFill>
                  <a:schemeClr val="tx1"/>
                </a:solidFill>
              </a:rPr>
              <a:t>               Conclusion</a:t>
            </a:r>
          </a:p>
        </p:txBody>
      </p:sp>
      <p:sp>
        <p:nvSpPr>
          <p:cNvPr id="3" name="Content Placeholder 2">
            <a:extLst>
              <a:ext uri="{FF2B5EF4-FFF2-40B4-BE49-F238E27FC236}">
                <a16:creationId xmlns:a16="http://schemas.microsoft.com/office/drawing/2014/main" id="{DB02B4C6-57BD-AB93-FDF7-D8B4AC76A6B0}"/>
              </a:ext>
            </a:extLst>
          </p:cNvPr>
          <p:cNvSpPr>
            <a:spLocks noGrp="1"/>
          </p:cNvSpPr>
          <p:nvPr>
            <p:ph idx="1"/>
          </p:nvPr>
        </p:nvSpPr>
        <p:spPr/>
        <p:txBody>
          <a:bodyPr>
            <a:normAutofit/>
          </a:bodyPr>
          <a:lstStyle/>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lang="en-GB" sz="2400" dirty="0">
                <a:latin typeface="Times New Roman" panose="02020603050405020304" pitchFamily="18" charset="0"/>
                <a:cs typeface="Times New Roman" panose="02020603050405020304" pitchFamily="18" charset="0"/>
              </a:rPr>
              <a:t>The conclusion is that , the lifestyle and how everyone choose to live have a big impact in our life. Having a lifestyle unhealthy , making abuse of alcohol , smoking , unhealthy diet and a stress environment, can increase the ricks of health problems as Asthma .</a:t>
            </a:r>
            <a:r>
              <a:rPr kumimoji="0" lang="en-GB" sz="2400" b="0" i="0" u="none" strike="noStrike" kern="1200" cap="none" spc="0" normalizeH="0" baseline="0" noProof="0" dirty="0">
                <a:ln>
                  <a:noFill/>
                </a:ln>
                <a:solidFill>
                  <a:srgbClr val="3A3A3A"/>
                </a:solidFill>
                <a:effectLst/>
                <a:uLnTx/>
                <a:uFillTx/>
                <a:latin typeface="Times New Roman" panose="02020603050405020304" pitchFamily="18" charset="0"/>
                <a:ea typeface="+mn-ea"/>
                <a:cs typeface="Times New Roman" panose="02020603050405020304" pitchFamily="18" charset="0"/>
              </a:rPr>
              <a:t> (Thew, M. 2008)</a:t>
            </a:r>
            <a:endParaRPr kumimoji="0" lang="en-GB" sz="24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mn-ea"/>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C69537A-75C9-1F3A-097E-A40FAB8A0904}"/>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58382" y="5971883"/>
            <a:ext cx="3133618" cy="886117"/>
          </a:xfrm>
          <a:prstGeom prst="rect">
            <a:avLst/>
          </a:prstGeom>
        </p:spPr>
      </p:pic>
    </p:spTree>
    <p:extLst>
      <p:ext uri="{BB962C8B-B14F-4D97-AF65-F5344CB8AC3E}">
        <p14:creationId xmlns:p14="http://schemas.microsoft.com/office/powerpoint/2010/main" val="3368323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F56707-2016-A990-A961-FD9C3110D5F0}"/>
              </a:ext>
            </a:extLst>
          </p:cNvPr>
          <p:cNvSpPr>
            <a:spLocks noGrp="1"/>
          </p:cNvSpPr>
          <p:nvPr>
            <p:ph idx="1"/>
          </p:nvPr>
        </p:nvSpPr>
        <p:spPr>
          <a:xfrm>
            <a:off x="464764" y="95181"/>
            <a:ext cx="11262471" cy="6229419"/>
          </a:xfrm>
        </p:spPr>
        <p:txBody>
          <a:bodyPr>
            <a:normAutofit lnSpcReduction="10000"/>
          </a:bodyPr>
          <a:lstStyle/>
          <a:p>
            <a:pPr marL="0" marR="0" lvl="0" indent="0" defTabSz="457200" rtl="0" eaLnBrk="1" fontAlgn="auto" latinLnBrk="0" hangingPunct="1">
              <a:spcBef>
                <a:spcPts val="1000"/>
              </a:spcBef>
              <a:spcAft>
                <a:spcPts val="0"/>
              </a:spcAft>
              <a:buClr>
                <a:srgbClr val="90C226"/>
              </a:buClr>
              <a:buSzPct val="80000"/>
              <a:buFontTx/>
              <a:buNone/>
              <a:tabLst/>
              <a:defRPr/>
            </a:pPr>
            <a:r>
              <a:rPr kumimoji="0" lang="en-GB" sz="20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a:t>
            </a:r>
            <a:r>
              <a:rPr lang="en-GB" sz="40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r>
              <a:rPr kumimoji="0" lang="en-GB" sz="20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a:t>
            </a:r>
          </a:p>
          <a:p>
            <a:pPr marL="0" marR="0" lvl="0" indent="0" defTabSz="457200" rtl="0" eaLnBrk="1" fontAlgn="auto" latinLnBrk="0" hangingPunct="1">
              <a:spcBef>
                <a:spcPts val="1000"/>
              </a:spcBef>
              <a:spcAft>
                <a:spcPts val="0"/>
              </a:spcAft>
              <a:buClr>
                <a:srgbClr val="90C226"/>
              </a:buClr>
              <a:buSzPct val="80000"/>
              <a:buFontTx/>
              <a:buNone/>
              <a:tabLst/>
              <a:defRPr/>
            </a:pPr>
            <a:endParaRPr kumimoji="0" lang="en-GB" sz="20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a:p>
            <a:pPr marL="0" marR="0" lvl="0" indent="0" defTabSz="457200" rtl="0" eaLnBrk="1" fontAlgn="base" latinLnBrk="0" hangingPunct="1">
              <a:spcBef>
                <a:spcPts val="0"/>
              </a:spcBef>
              <a:spcAft>
                <a:spcPts val="0"/>
              </a:spcAft>
              <a:buClrTx/>
              <a:buSzTx/>
              <a:buFontTx/>
              <a:buNone/>
              <a:tabLst/>
              <a:defRPr/>
            </a:pPr>
            <a:r>
              <a:rPr kumimoji="0" lang="en-GB" sz="240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cs typeface="Times New Roman" panose="02020603050405020304" pitchFamily="18" charset="0"/>
              </a:rPr>
              <a:t>OpenStax College,( 2013) Anatomy &amp; Physiology. OpenStax College. 19 June 2013.(Book) </a:t>
            </a: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pp 975-996</a:t>
            </a:r>
            <a:endParaRPr kumimoji="0" lang="en-GB" sz="240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cs typeface="Times New Roman" panose="02020603050405020304" pitchFamily="18" charset="0"/>
            </a:endParaRPr>
          </a:p>
          <a:p>
            <a:pPr marL="0" marR="0" lvl="0" indent="0" defTabSz="457200" rtl="0" eaLnBrk="1" fontAlgn="auto" latinLnBrk="0" hangingPunct="1">
              <a:spcBef>
                <a:spcPts val="1000"/>
              </a:spcBef>
              <a:spcAft>
                <a:spcPts val="0"/>
              </a:spcAft>
              <a:buClr>
                <a:srgbClr val="90C226"/>
              </a:buClr>
              <a:buSzPct val="80000"/>
              <a:buNone/>
              <a:tabLst/>
              <a:defRPr/>
            </a:pPr>
            <a:r>
              <a:rPr kumimoji="0" lang="en-GB" sz="240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cs typeface="Times New Roman" panose="02020603050405020304" pitchFamily="18" charset="0"/>
              </a:rPr>
              <a:t>Rodriguez ,T.( 2020) The role of viral infections in Asthma development and outcomes. (online)   Available at: URL </a:t>
            </a:r>
            <a:r>
              <a:rPr kumimoji="0" lang="en-GB" sz="240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https://www.pulmonologyadvisor.com/home/topics/asthma/the-role-of-viral-infections-in-asthma-development-and-outcomes</a:t>
            </a: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 </a:t>
            </a:r>
            <a:r>
              <a:rPr kumimoji="0" lang="en-GB" sz="240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cs typeface="Times New Roman" panose="02020603050405020304" pitchFamily="18" charset="0"/>
              </a:rPr>
              <a:t>(website accessed on 12.July.2022)</a:t>
            </a:r>
          </a:p>
          <a:p>
            <a:pPr marL="0" indent="0">
              <a:spcBef>
                <a:spcPts val="0"/>
              </a:spcBef>
              <a:buClrTx/>
              <a:buSzTx/>
              <a:buNone/>
              <a:defRPr/>
            </a:pPr>
            <a:endParaRPr kumimoji="0" lang="en-GB" sz="240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cs typeface="Times New Roman" panose="02020603050405020304" pitchFamily="18" charset="0"/>
            </a:endParaRPr>
          </a:p>
          <a:p>
            <a:pPr marL="0" indent="0">
              <a:spcBef>
                <a:spcPts val="0"/>
              </a:spcBef>
              <a:buClrTx/>
              <a:buSzTx/>
              <a:buNone/>
              <a:defRPr/>
            </a:pPr>
            <a:r>
              <a:rPr kumimoji="0" lang="en-GB" sz="240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cs typeface="Times New Roman" panose="02020603050405020304" pitchFamily="18" charset="0"/>
              </a:rPr>
              <a:t>World health organisation.(2022) Asthma. (Online) Available at: URL</a:t>
            </a:r>
            <a:r>
              <a:rPr lang="en-GB" sz="2400" dirty="0">
                <a:solidFill>
                  <a:schemeClr val="tx1">
                    <a:lumMod val="95000"/>
                    <a:lumOff val="5000"/>
                  </a:schemeClr>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https://www.who.int/news-room/fact-sheets/detail/asthma</a:t>
            </a: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 (</a:t>
            </a:r>
            <a:r>
              <a:rPr kumimoji="0" lang="en-GB" sz="2400" b="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cs typeface="Times New Roman" panose="02020603050405020304" pitchFamily="18" charset="0"/>
              </a:rPr>
              <a:t>accessed on 25-July-2022).</a:t>
            </a:r>
          </a:p>
          <a:p>
            <a:pPr marL="0" marR="0" lvl="0" indent="0" algn="l" defTabSz="457200" rtl="0" eaLnBrk="1" fontAlgn="auto" latinLnBrk="0" hangingPunct="1">
              <a:lnSpc>
                <a:spcPct val="100000"/>
              </a:lnSpc>
              <a:spcBef>
                <a:spcPts val="0"/>
              </a:spcBef>
              <a:spcAft>
                <a:spcPts val="0"/>
              </a:spcAft>
              <a:buClrTx/>
              <a:buSzTx/>
              <a:buNone/>
              <a:tabLst/>
              <a:defRPr/>
            </a:pPr>
            <a:endParaRPr kumimoji="0" lang="en-GB" sz="2400" b="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None/>
              <a:tabLst/>
              <a:defRPr/>
            </a:pPr>
            <a:r>
              <a:rPr kumimoji="0" lang="en-GB" sz="2400" b="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ea typeface="+mn-ea"/>
                <a:cs typeface="Times New Roman" panose="02020603050405020304" pitchFamily="18" charset="0"/>
              </a:rPr>
              <a:t>National hearth lung and blood institute. (2013) Available at: URL</a:t>
            </a:r>
          </a:p>
          <a:p>
            <a:pPr marL="0" marR="0" lvl="0" indent="0" algn="l" defTabSz="457200" rtl="0" eaLnBrk="1" fontAlgn="auto" latinLnBrk="0" hangingPunct="1">
              <a:lnSpc>
                <a:spcPct val="100000"/>
              </a:lnSpc>
              <a:spcBef>
                <a:spcPts val="0"/>
              </a:spcBef>
              <a:spcAft>
                <a:spcPts val="0"/>
              </a:spcAft>
              <a:buClrTx/>
              <a:buSzTx/>
              <a:buNone/>
              <a:tabLst/>
              <a:defRPr/>
            </a:pPr>
            <a:r>
              <a:rPr kumimoji="0" lang="en-GB" sz="2400" b="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ea typeface="+mn-ea"/>
                <a:cs typeface="Times New Roman" panose="02020603050405020304" pitchFamily="18" charset="0"/>
                <a:hlinkClick r:id="rId4">
                  <a:extLst>
                    <a:ext uri="{A12FA001-AC4F-418D-AE19-62706E023703}">
                      <ahyp:hlinkClr xmlns:ahyp="http://schemas.microsoft.com/office/drawing/2018/hyperlinkcolor" val="tx"/>
                    </a:ext>
                  </a:extLst>
                </a:hlinkClick>
              </a:rPr>
              <a:t>https://commons.m.wikimedia.org/wiki/File:Copd_2010.jpg</a:t>
            </a:r>
            <a:endParaRPr kumimoji="0" lang="en-GB" sz="2400" b="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None/>
              <a:tabLst/>
              <a:defRPr/>
            </a:pPr>
            <a:r>
              <a:rPr kumimoji="0" lang="en-GB" sz="2400" b="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ea typeface="+mn-ea"/>
                <a:cs typeface="Times New Roman" panose="02020603050405020304" pitchFamily="18" charset="0"/>
              </a:rPr>
              <a:t> (accessed om 25.July.2022)</a:t>
            </a:r>
          </a:p>
          <a:p>
            <a:pPr marL="0" marR="0" lvl="0" indent="0" algn="l" defTabSz="457200" rtl="0" eaLnBrk="1" fontAlgn="auto" latinLnBrk="0" hangingPunct="1">
              <a:lnSpc>
                <a:spcPct val="100000"/>
              </a:lnSpc>
              <a:spcBef>
                <a:spcPts val="1000"/>
              </a:spcBef>
              <a:spcAft>
                <a:spcPts val="0"/>
              </a:spcAft>
              <a:buClr>
                <a:srgbClr val="90C226"/>
              </a:buClr>
              <a:buSzPct val="80000"/>
              <a:buNone/>
              <a:tabLst/>
              <a:defRPr/>
            </a:pPr>
            <a:endParaRPr lang="en-GB" sz="2400" dirty="0">
              <a:solidFill>
                <a:srgbClr val="3A3A3A"/>
              </a:solidFill>
              <a:latin typeface="Times New Roman" panose="02020603050405020304" pitchFamily="18" charset="0"/>
              <a:cs typeface="Times New Roman" panose="02020603050405020304" pitchFamily="18" charset="0"/>
            </a:endParaRP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Arial" panose="020B0604020202020204" pitchFamily="34" charset="0"/>
              <a:buChar char="•"/>
              <a:tabLst/>
              <a:defRPr/>
            </a:pPr>
            <a:endParaRPr lang="en-GB" sz="2000" dirty="0">
              <a:latin typeface="Times New Roman" panose="02020603050405020304" pitchFamily="18" charset="0"/>
              <a:cs typeface="Times New Roman" panose="02020603050405020304" pitchFamily="18" charset="0"/>
            </a:endParaRPr>
          </a:p>
          <a:p>
            <a:pPr marL="0" marR="0" lvl="0" indent="0" defTabSz="457200" rtl="0" eaLnBrk="1" fontAlgn="auto" latinLnBrk="0" hangingPunct="1">
              <a:spcBef>
                <a:spcPts val="0"/>
              </a:spcBef>
              <a:spcAft>
                <a:spcPts val="0"/>
              </a:spcAft>
              <a:buClrTx/>
              <a:buSzTx/>
              <a:buNone/>
              <a:tabLst/>
              <a:defRPr/>
            </a:pPr>
            <a:endParaRPr kumimoji="0" lang="en-GB"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endParaRPr lang="en-GB" dirty="0"/>
          </a:p>
          <a:p>
            <a:pPr marL="0" marR="0" lvl="0" indent="0" defTabSz="457200" rtl="0" eaLnBrk="1" fontAlgn="auto" latinLnBrk="0" hangingPunct="1">
              <a:spcBef>
                <a:spcPts val="1000"/>
              </a:spcBef>
              <a:spcAft>
                <a:spcPts val="0"/>
              </a:spcAft>
              <a:buClr>
                <a:srgbClr val="90C226"/>
              </a:buClr>
              <a:buSzPct val="80000"/>
              <a:buFontTx/>
              <a:buNone/>
              <a:tabLst/>
              <a:defRPr/>
            </a:pPr>
            <a:endParaRPr kumimoji="0" lang="en-GB" b="0" i="0" u="none" strike="noStrike" kern="12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0" marR="0" lvl="0" indent="0" defTabSz="457200" rtl="0" eaLnBrk="1" fontAlgn="base" latinLnBrk="0" hangingPunct="1">
              <a:spcBef>
                <a:spcPts val="0"/>
              </a:spcBef>
              <a:spcAft>
                <a:spcPts val="0"/>
              </a:spcAft>
              <a:buClrTx/>
              <a:buSzTx/>
              <a:buFontTx/>
              <a:buNone/>
              <a:tabLst/>
              <a:defRPr/>
            </a:pPr>
            <a:endParaRPr kumimoji="0" lang="en-GB" b="0" i="0" u="none" strike="noStrike" kern="1200" cap="all" spc="0" normalizeH="0" baseline="0" noProof="0" dirty="0">
              <a:ln>
                <a:noFill/>
              </a:ln>
              <a:effectLst/>
              <a:uLnTx/>
              <a:uFillTx/>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42480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07CBB-E916-5065-B64A-8C011711CDEA}"/>
              </a:ext>
            </a:extLst>
          </p:cNvPr>
          <p:cNvSpPr>
            <a:spLocks noGrp="1"/>
          </p:cNvSpPr>
          <p:nvPr>
            <p:ph type="title"/>
          </p:nvPr>
        </p:nvSpPr>
        <p:spPr/>
        <p:txBody>
          <a:bodyPr/>
          <a:lstStyle/>
          <a:p>
            <a:br>
              <a:rPr lang="en-GB" sz="1800" b="1"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800" b="1"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GB"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dirty="0">
              <a:solidFill>
                <a:schemeClr val="tx1"/>
              </a:solidFill>
            </a:endParaRPr>
          </a:p>
        </p:txBody>
      </p:sp>
      <p:sp>
        <p:nvSpPr>
          <p:cNvPr id="3" name="Content Placeholder 2">
            <a:extLst>
              <a:ext uri="{FF2B5EF4-FFF2-40B4-BE49-F238E27FC236}">
                <a16:creationId xmlns:a16="http://schemas.microsoft.com/office/drawing/2014/main" id="{2DBD2C7D-F062-0976-725F-F1306CC928AC}"/>
              </a:ext>
            </a:extLst>
          </p:cNvPr>
          <p:cNvSpPr>
            <a:spLocks noGrp="1"/>
          </p:cNvSpPr>
          <p:nvPr>
            <p:ph idx="1"/>
          </p:nvPr>
        </p:nvSpPr>
        <p:spPr/>
        <p:txBody>
          <a:bodyPr/>
          <a:lstStyle/>
          <a:p>
            <a:pPr marL="0" indent="0">
              <a:spcBef>
                <a:spcPts val="0"/>
              </a:spcBef>
              <a:buClrTx/>
              <a:buSzTx/>
              <a:buNone/>
              <a:defRPr/>
            </a:pPr>
            <a:endParaRPr lang="en-GB" sz="1600" dirty="0">
              <a:solidFill>
                <a:prstClr val="black"/>
              </a:solidFill>
              <a:latin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1000"/>
              </a:spcBef>
              <a:spcAft>
                <a:spcPts val="0"/>
              </a:spcAft>
              <a:buClr>
                <a:srgbClr val="90C226"/>
              </a:buClr>
              <a:buSzPct val="80000"/>
              <a:buNone/>
              <a:tabLst/>
              <a:defRPr/>
            </a:pPr>
            <a:r>
              <a:rPr kumimoji="0" lang="en-GB" sz="2400" b="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ea typeface="+mn-ea"/>
                <a:cs typeface="Times New Roman" panose="02020603050405020304" pitchFamily="18" charset="0"/>
              </a:rPr>
              <a:t>Thew, M. (200) </a:t>
            </a:r>
            <a:r>
              <a:rPr kumimoji="0" lang="en-GB" sz="2400" b="0" i="1"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ea typeface="+mn-ea"/>
                <a:cs typeface="Times New Roman" panose="02020603050405020304" pitchFamily="18" charset="0"/>
              </a:rPr>
              <a:t>Lifestyle management in health and social care</a:t>
            </a: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 (Book)</a:t>
            </a:r>
          </a:p>
          <a:p>
            <a:pPr marL="0" marR="0" lvl="0" indent="0" algn="l" defTabSz="457200" rtl="0" eaLnBrk="1" fontAlgn="auto" latinLnBrk="0" hangingPunct="1">
              <a:lnSpc>
                <a:spcPct val="100000"/>
              </a:lnSpc>
              <a:spcBef>
                <a:spcPts val="1000"/>
              </a:spcBef>
              <a:spcAft>
                <a:spcPts val="0"/>
              </a:spcAft>
              <a:buClr>
                <a:srgbClr val="90C226"/>
              </a:buClr>
              <a:buSzPct val="80000"/>
              <a:buNone/>
              <a:tabLst/>
              <a:defRPr/>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NHS (2019). Health check .(online ) available at </a:t>
            </a:r>
            <a:r>
              <a:rPr lang="en-GB" sz="2400" dirty="0">
                <a:solidFill>
                  <a:schemeClr val="tx1">
                    <a:lumMod val="95000"/>
                    <a:lumOff val="5000"/>
                  </a:schemeClr>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URL:https://www.nhs.uk/conditions/nhs-health-check/nhs-health-check/</a:t>
            </a:r>
            <a:endParaRPr lang="en-GB"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marR="0" lvl="0" indent="0" defTabSz="457200" rtl="0" eaLnBrk="1" fontAlgn="auto" latinLnBrk="0" hangingPunct="1">
              <a:spcBef>
                <a:spcPts val="1000"/>
              </a:spcBef>
              <a:spcAft>
                <a:spcPts val="0"/>
              </a:spcAft>
              <a:buClr>
                <a:srgbClr val="90C226"/>
              </a:buClr>
              <a:buSzPct val="80000"/>
              <a:buFontTx/>
              <a:buNone/>
              <a:tabLst/>
              <a:defRPr/>
            </a:pPr>
            <a:r>
              <a:rPr kumimoji="0" lang="en-GB" sz="2400" b="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cs typeface="Times New Roman" panose="02020603050405020304" pitchFamily="18" charset="0"/>
              </a:rPr>
              <a:t>North Bristol NSH Trust.(2017). About Breathing (online pdf). Available at: URL </a:t>
            </a:r>
            <a:r>
              <a:rPr kumimoji="0" lang="en-GB" sz="2400" b="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https://www.nbt.nhs.uk</a:t>
            </a:r>
            <a:r>
              <a:rPr kumimoji="0" lang="en-GB" sz="2400" b="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cs typeface="Times New Roman" panose="02020603050405020304" pitchFamily="18" charset="0"/>
              </a:rPr>
              <a:t> </a:t>
            </a:r>
          </a:p>
          <a:p>
            <a:pPr marL="0" marR="0" lvl="0" indent="0" defTabSz="457200" rtl="0" eaLnBrk="1" fontAlgn="auto" latinLnBrk="0" hangingPunct="1">
              <a:spcBef>
                <a:spcPts val="1000"/>
              </a:spcBef>
              <a:spcAft>
                <a:spcPts val="0"/>
              </a:spcAft>
              <a:buClr>
                <a:srgbClr val="90C226"/>
              </a:buClr>
              <a:buSzPct val="80000"/>
              <a:buFontTx/>
              <a:buNone/>
              <a:tabLst/>
              <a:defRPr/>
            </a:pPr>
            <a:r>
              <a:rPr kumimoji="0" lang="en-GB" sz="2400" b="0" i="0" u="none" strike="noStrike" kern="1200" cap="none" spc="0" normalizeH="0" baseline="0" noProof="0" dirty="0">
                <a:ln>
                  <a:noFill/>
                </a:ln>
                <a:solidFill>
                  <a:schemeClr val="tx1">
                    <a:lumMod val="95000"/>
                    <a:lumOff val="5000"/>
                  </a:schemeClr>
                </a:solidFill>
                <a:effectLst/>
                <a:uLnTx/>
                <a:uFillTx/>
                <a:latin typeface="Times New Roman" panose="02020603050405020304" pitchFamily="18" charset="0"/>
                <a:cs typeface="Times New Roman" panose="02020603050405020304" pitchFamily="18" charset="0"/>
              </a:rPr>
              <a:t>( Accessed on 12 July 2022)</a:t>
            </a:r>
          </a:p>
          <a:p>
            <a:pPr marL="342900" marR="0" lvl="0" indent="-342900" defTabSz="457200" rtl="0" eaLnBrk="1" fontAlgn="auto" latinLnBrk="0" hangingPunct="1">
              <a:spcBef>
                <a:spcPts val="1000"/>
              </a:spcBef>
              <a:spcAft>
                <a:spcPts val="0"/>
              </a:spcAft>
              <a:buClr>
                <a:srgbClr val="90C226"/>
              </a:buClr>
              <a:buSzPct val="80000"/>
              <a:buFont typeface="Arial" panose="020B0604020202020204" pitchFamily="34" charset="0"/>
              <a:buChar char="•"/>
              <a:tabLst/>
              <a:defRPr/>
            </a:pPr>
            <a:endParaRPr kumimoji="0" lang="en-GB" sz="24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1000"/>
              </a:spcBef>
              <a:spcAft>
                <a:spcPts val="0"/>
              </a:spcAft>
              <a:buClr>
                <a:srgbClr val="90C226"/>
              </a:buClr>
              <a:buSzPct val="80000"/>
              <a:buNone/>
              <a:tabLst/>
              <a:defRPr/>
            </a:pPr>
            <a:endParaRPr lang="en-GB" sz="2400" dirty="0">
              <a:solidFill>
                <a:srgbClr val="3A3A3A"/>
              </a:solidFill>
              <a:latin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1000"/>
              </a:spcBef>
              <a:spcAft>
                <a:spcPts val="0"/>
              </a:spcAft>
              <a:buClr>
                <a:srgbClr val="90C226"/>
              </a:buClr>
              <a:buSzPct val="80000"/>
              <a:buNone/>
              <a:tabLst/>
              <a:defRPr/>
            </a:pPr>
            <a:endParaRPr lang="en-GB" sz="1800" dirty="0">
              <a:solidFill>
                <a:srgbClr val="3A3A3A"/>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729819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1873</TotalTime>
  <Words>1143</Words>
  <Application>Microsoft Office PowerPoint</Application>
  <PresentationFormat>Widescreen</PresentationFormat>
  <Paragraphs>109</Paragraphs>
  <Slides>11</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Calibri</vt:lpstr>
      <vt:lpstr>Calibri Light</vt:lpstr>
      <vt:lpstr>Lato</vt:lpstr>
      <vt:lpstr>Times New Roman</vt:lpstr>
      <vt:lpstr>Trebuchet MS</vt:lpstr>
      <vt:lpstr>Wingdings</vt:lpstr>
      <vt:lpstr>Wingdings 3</vt:lpstr>
      <vt:lpstr>Facet</vt:lpstr>
      <vt:lpstr>Practical test presentation Introduction  to Physiology Module BMHP5003 </vt:lpstr>
      <vt:lpstr>PowerPoint Presentation</vt:lpstr>
      <vt:lpstr>                     Anatomy and physiology of respiratory  system</vt:lpstr>
      <vt:lpstr>          Questionnaire</vt:lpstr>
      <vt:lpstr> </vt:lpstr>
      <vt:lpstr>PowerPoint Presentation</vt:lpstr>
      <vt:lpstr>                           RISK OF THE PATIEN  A</vt:lpstr>
      <vt:lpstr>                     RECOMANDATIONS</vt:lpstr>
      <vt:lpstr>               Conclusion</vt:lpstr>
      <vt:lpstr>PowerPoint Presentation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Practical test presentation Introduction  to Physiology Module BMHP5003 </dc:title>
  <dc:creator>claudia dragan</dc:creator>
  <cp:lastModifiedBy>claudia dragan</cp:lastModifiedBy>
  <cp:revision>1</cp:revision>
  <dcterms:created xsi:type="dcterms:W3CDTF">2022-07-10T21:16:32Z</dcterms:created>
  <dcterms:modified xsi:type="dcterms:W3CDTF">2022-08-08T20:26:46Z</dcterms:modified>
</cp:coreProperties>
</file>