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4"/>
    <p:sldMasterId id="2147483764" r:id="rId5"/>
    <p:sldMasterId id="2147483776" r:id="rId6"/>
  </p:sldMasterIdLst>
  <p:notesMasterIdLst>
    <p:notesMasterId r:id="rId33"/>
  </p:notesMasterIdLst>
  <p:sldIdLst>
    <p:sldId id="256" r:id="rId7"/>
    <p:sldId id="257" r:id="rId8"/>
    <p:sldId id="258" r:id="rId9"/>
    <p:sldId id="260" r:id="rId10"/>
    <p:sldId id="268" r:id="rId11"/>
    <p:sldId id="269" r:id="rId12"/>
    <p:sldId id="287" r:id="rId13"/>
    <p:sldId id="279" r:id="rId14"/>
    <p:sldId id="288" r:id="rId15"/>
    <p:sldId id="297" r:id="rId16"/>
    <p:sldId id="289" r:id="rId17"/>
    <p:sldId id="298" r:id="rId18"/>
    <p:sldId id="271" r:id="rId19"/>
    <p:sldId id="290" r:id="rId20"/>
    <p:sldId id="292" r:id="rId21"/>
    <p:sldId id="293" r:id="rId22"/>
    <p:sldId id="262" r:id="rId23"/>
    <p:sldId id="294" r:id="rId24"/>
    <p:sldId id="295" r:id="rId25"/>
    <p:sldId id="270" r:id="rId26"/>
    <p:sldId id="278" r:id="rId27"/>
    <p:sldId id="263" r:id="rId28"/>
    <p:sldId id="299" r:id="rId29"/>
    <p:sldId id="265" r:id="rId30"/>
    <p:sldId id="291" r:id="rId31"/>
    <p:sldId id="296"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81E725-64D9-481A-B505-EC32F2C6DDE9}" v="33" dt="2025-10-20T16:05:36.8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4" d="100"/>
          <a:sy n="64" d="100"/>
        </p:scale>
        <p:origin x="8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presProps" Target="pres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heme" Target="theme/theme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Hill (IMH)" userId="2302599a-7bf0-448d-825b-0fa642ab8832" providerId="ADAL" clId="{5C3D49E0-3883-4ACA-848F-AEB989F8DAD1}"/>
    <pc:docChg chg="undo custSel addSld modSld">
      <pc:chgData name="Michelle Hill (IMH)" userId="2302599a-7bf0-448d-825b-0fa642ab8832" providerId="ADAL" clId="{5C3D49E0-3883-4ACA-848F-AEB989F8DAD1}" dt="2025-10-20T16:05:36.853" v="684"/>
      <pc:docMkLst>
        <pc:docMk/>
      </pc:docMkLst>
      <pc:sldChg chg="modSp new mod">
        <pc:chgData name="Michelle Hill (IMH)" userId="2302599a-7bf0-448d-825b-0fa642ab8832" providerId="ADAL" clId="{5C3D49E0-3883-4ACA-848F-AEB989F8DAD1}" dt="2025-10-19T18:05:43.734" v="205" actId="20577"/>
        <pc:sldMkLst>
          <pc:docMk/>
          <pc:sldMk cId="1549229617" sldId="258"/>
        </pc:sldMkLst>
        <pc:spChg chg="mod">
          <ac:chgData name="Michelle Hill (IMH)" userId="2302599a-7bf0-448d-825b-0fa642ab8832" providerId="ADAL" clId="{5C3D49E0-3883-4ACA-848F-AEB989F8DAD1}" dt="2025-10-19T18:04:18.354" v="16" actId="20577"/>
          <ac:spMkLst>
            <pc:docMk/>
            <pc:sldMk cId="1549229617" sldId="258"/>
            <ac:spMk id="2" creationId="{0DA55BF1-1801-2EE8-8D55-E534DDBFB07F}"/>
          </ac:spMkLst>
        </pc:spChg>
        <pc:spChg chg="mod">
          <ac:chgData name="Michelle Hill (IMH)" userId="2302599a-7bf0-448d-825b-0fa642ab8832" providerId="ADAL" clId="{5C3D49E0-3883-4ACA-848F-AEB989F8DAD1}" dt="2025-10-19T18:05:43.734" v="205" actId="20577"/>
          <ac:spMkLst>
            <pc:docMk/>
            <pc:sldMk cId="1549229617" sldId="258"/>
            <ac:spMk id="3" creationId="{CB74EB7C-6DB7-F5C8-C0B8-88329F89198A}"/>
          </ac:spMkLst>
        </pc:spChg>
      </pc:sldChg>
      <pc:sldChg chg="add">
        <pc:chgData name="Michelle Hill (IMH)" userId="2302599a-7bf0-448d-825b-0fa642ab8832" providerId="ADAL" clId="{5C3D49E0-3883-4ACA-848F-AEB989F8DAD1}" dt="2025-10-20T15:21:22.122" v="206"/>
        <pc:sldMkLst>
          <pc:docMk/>
          <pc:sldMk cId="1662011651" sldId="260"/>
        </pc:sldMkLst>
      </pc:sldChg>
      <pc:sldChg chg="modSp add mod modNotesTx">
        <pc:chgData name="Michelle Hill (IMH)" userId="2302599a-7bf0-448d-825b-0fa642ab8832" providerId="ADAL" clId="{5C3D49E0-3883-4ACA-848F-AEB989F8DAD1}" dt="2025-10-20T15:52:21.795" v="401" actId="20577"/>
        <pc:sldMkLst>
          <pc:docMk/>
          <pc:sldMk cId="2443183595" sldId="262"/>
        </pc:sldMkLst>
        <pc:spChg chg="mod">
          <ac:chgData name="Michelle Hill (IMH)" userId="2302599a-7bf0-448d-825b-0fa642ab8832" providerId="ADAL" clId="{5C3D49E0-3883-4ACA-848F-AEB989F8DAD1}" dt="2025-10-20T15:52:21.795" v="401" actId="20577"/>
          <ac:spMkLst>
            <pc:docMk/>
            <pc:sldMk cId="2443183595" sldId="262"/>
            <ac:spMk id="7" creationId="{FCD3B25E-A254-4016-A227-F3473279D2B0}"/>
          </ac:spMkLst>
        </pc:spChg>
      </pc:sldChg>
      <pc:sldChg chg="add">
        <pc:chgData name="Michelle Hill (IMH)" userId="2302599a-7bf0-448d-825b-0fa642ab8832" providerId="ADAL" clId="{5C3D49E0-3883-4ACA-848F-AEB989F8DAD1}" dt="2025-10-20T15:30:03.912" v="226"/>
        <pc:sldMkLst>
          <pc:docMk/>
          <pc:sldMk cId="3427605166" sldId="263"/>
        </pc:sldMkLst>
      </pc:sldChg>
      <pc:sldChg chg="add">
        <pc:chgData name="Michelle Hill (IMH)" userId="2302599a-7bf0-448d-825b-0fa642ab8832" providerId="ADAL" clId="{5C3D49E0-3883-4ACA-848F-AEB989F8DAD1}" dt="2025-10-20T16:03:42.582" v="683"/>
        <pc:sldMkLst>
          <pc:docMk/>
          <pc:sldMk cId="2003828393" sldId="265"/>
        </pc:sldMkLst>
      </pc:sldChg>
      <pc:sldChg chg="add">
        <pc:chgData name="Michelle Hill (IMH)" userId="2302599a-7bf0-448d-825b-0fa642ab8832" providerId="ADAL" clId="{5C3D49E0-3883-4ACA-848F-AEB989F8DAD1}" dt="2025-10-20T15:21:44.748" v="207"/>
        <pc:sldMkLst>
          <pc:docMk/>
          <pc:sldMk cId="866337625" sldId="268"/>
        </pc:sldMkLst>
      </pc:sldChg>
      <pc:sldChg chg="add">
        <pc:chgData name="Michelle Hill (IMH)" userId="2302599a-7bf0-448d-825b-0fa642ab8832" providerId="ADAL" clId="{5C3D49E0-3883-4ACA-848F-AEB989F8DAD1}" dt="2025-10-20T15:22:33.530" v="208"/>
        <pc:sldMkLst>
          <pc:docMk/>
          <pc:sldMk cId="1973061746" sldId="269"/>
        </pc:sldMkLst>
      </pc:sldChg>
      <pc:sldChg chg="add">
        <pc:chgData name="Michelle Hill (IMH)" userId="2302599a-7bf0-448d-825b-0fa642ab8832" providerId="ADAL" clId="{5C3D49E0-3883-4ACA-848F-AEB989F8DAD1}" dt="2025-10-20T15:58:19.158" v="652"/>
        <pc:sldMkLst>
          <pc:docMk/>
          <pc:sldMk cId="754976785" sldId="270"/>
        </pc:sldMkLst>
      </pc:sldChg>
      <pc:sldChg chg="modSp add mod">
        <pc:chgData name="Michelle Hill (IMH)" userId="2302599a-7bf0-448d-825b-0fa642ab8832" providerId="ADAL" clId="{5C3D49E0-3883-4ACA-848F-AEB989F8DAD1}" dt="2025-10-20T15:32:02.190" v="229" actId="255"/>
        <pc:sldMkLst>
          <pc:docMk/>
          <pc:sldMk cId="4211914967" sldId="271"/>
        </pc:sldMkLst>
        <pc:spChg chg="mod">
          <ac:chgData name="Michelle Hill (IMH)" userId="2302599a-7bf0-448d-825b-0fa642ab8832" providerId="ADAL" clId="{5C3D49E0-3883-4ACA-848F-AEB989F8DAD1}" dt="2025-10-20T15:32:02.190" v="229" actId="255"/>
          <ac:spMkLst>
            <pc:docMk/>
            <pc:sldMk cId="4211914967" sldId="271"/>
            <ac:spMk id="9" creationId="{90E444D0-6553-C8F2-006B-072D65800606}"/>
          </ac:spMkLst>
        </pc:spChg>
      </pc:sldChg>
      <pc:sldChg chg="add">
        <pc:chgData name="Michelle Hill (IMH)" userId="2302599a-7bf0-448d-825b-0fa642ab8832" providerId="ADAL" clId="{5C3D49E0-3883-4ACA-848F-AEB989F8DAD1}" dt="2025-10-20T16:05:36.853" v="684"/>
        <pc:sldMkLst>
          <pc:docMk/>
          <pc:sldMk cId="3834035139" sldId="278"/>
        </pc:sldMkLst>
      </pc:sldChg>
      <pc:sldChg chg="addSp delSp modSp add mod modClrScheme chgLayout">
        <pc:chgData name="Michelle Hill (IMH)" userId="2302599a-7bf0-448d-825b-0fa642ab8832" providerId="ADAL" clId="{5C3D49E0-3883-4ACA-848F-AEB989F8DAD1}" dt="2025-10-20T15:28:26.861" v="224" actId="1076"/>
        <pc:sldMkLst>
          <pc:docMk/>
          <pc:sldMk cId="3650251675" sldId="279"/>
        </pc:sldMkLst>
        <pc:spChg chg="add del mod">
          <ac:chgData name="Michelle Hill (IMH)" userId="2302599a-7bf0-448d-825b-0fa642ab8832" providerId="ADAL" clId="{5C3D49E0-3883-4ACA-848F-AEB989F8DAD1}" dt="2025-10-20T15:28:00.307" v="219" actId="700"/>
          <ac:spMkLst>
            <pc:docMk/>
            <pc:sldMk cId="3650251675" sldId="279"/>
            <ac:spMk id="2" creationId="{16D968B4-0F7A-F186-9614-82A1324674DB}"/>
          </ac:spMkLst>
        </pc:spChg>
        <pc:spChg chg="mod ord">
          <ac:chgData name="Michelle Hill (IMH)" userId="2302599a-7bf0-448d-825b-0fa642ab8832" providerId="ADAL" clId="{5C3D49E0-3883-4ACA-848F-AEB989F8DAD1}" dt="2025-10-20T15:28:00.307" v="219" actId="700"/>
          <ac:spMkLst>
            <pc:docMk/>
            <pc:sldMk cId="3650251675" sldId="279"/>
            <ac:spMk id="3" creationId="{6C47737D-09BB-9ACF-7FEC-E9A77EAA175A}"/>
          </ac:spMkLst>
        </pc:spChg>
        <pc:spChg chg="mod">
          <ac:chgData name="Michelle Hill (IMH)" userId="2302599a-7bf0-448d-825b-0fa642ab8832" providerId="ADAL" clId="{5C3D49E0-3883-4ACA-848F-AEB989F8DAD1}" dt="2025-10-20T15:28:21.608" v="223" actId="1076"/>
          <ac:spMkLst>
            <pc:docMk/>
            <pc:sldMk cId="3650251675" sldId="279"/>
            <ac:spMk id="7" creationId="{39B6D52F-EA68-6662-D9E1-FE9B91A512B6}"/>
          </ac:spMkLst>
        </pc:spChg>
        <pc:picChg chg="add">
          <ac:chgData name="Michelle Hill (IMH)" userId="2302599a-7bf0-448d-825b-0fa642ab8832" providerId="ADAL" clId="{5C3D49E0-3883-4ACA-848F-AEB989F8DAD1}" dt="2025-10-20T15:23:54.971" v="212"/>
          <ac:picMkLst>
            <pc:docMk/>
            <pc:sldMk cId="3650251675" sldId="279"/>
            <ac:picMk id="4" creationId="{05AD1BA4-D919-9BC3-71A2-6E17BFFCCA9B}"/>
          </ac:picMkLst>
        </pc:picChg>
        <pc:picChg chg="del">
          <ac:chgData name="Michelle Hill (IMH)" userId="2302599a-7bf0-448d-825b-0fa642ab8832" providerId="ADAL" clId="{5C3D49E0-3883-4ACA-848F-AEB989F8DAD1}" dt="2025-10-20T15:23:41.562" v="211" actId="21"/>
          <ac:picMkLst>
            <pc:docMk/>
            <pc:sldMk cId="3650251675" sldId="279"/>
            <ac:picMk id="1032" creationId="{1ACEDC32-B81B-1983-50AE-EA156867D4F7}"/>
          </ac:picMkLst>
        </pc:picChg>
        <pc:picChg chg="mod">
          <ac:chgData name="Michelle Hill (IMH)" userId="2302599a-7bf0-448d-825b-0fa642ab8832" providerId="ADAL" clId="{5C3D49E0-3883-4ACA-848F-AEB989F8DAD1}" dt="2025-10-20T15:28:26.861" v="224" actId="1076"/>
          <ac:picMkLst>
            <pc:docMk/>
            <pc:sldMk cId="3650251675" sldId="279"/>
            <ac:picMk id="1034" creationId="{8DD8D6A9-846D-3C24-F5BB-D93BA6F4E0FF}"/>
          </ac:picMkLst>
        </pc:picChg>
      </pc:sldChg>
      <pc:sldChg chg="add">
        <pc:chgData name="Michelle Hill (IMH)" userId="2302599a-7bf0-448d-825b-0fa642ab8832" providerId="ADAL" clId="{5C3D49E0-3883-4ACA-848F-AEB989F8DAD1}" dt="2025-10-20T15:23:01.686" v="209"/>
        <pc:sldMkLst>
          <pc:docMk/>
          <pc:sldMk cId="1570779917" sldId="287"/>
        </pc:sldMkLst>
      </pc:sldChg>
      <pc:sldChg chg="addSp delSp modSp new mod modClrScheme chgLayout">
        <pc:chgData name="Michelle Hill (IMH)" userId="2302599a-7bf0-448d-825b-0fa642ab8832" providerId="ADAL" clId="{5C3D49E0-3883-4ACA-848F-AEB989F8DAD1}" dt="2025-10-20T15:25:17.340" v="218" actId="14100"/>
        <pc:sldMkLst>
          <pc:docMk/>
          <pc:sldMk cId="640426614" sldId="288"/>
        </pc:sldMkLst>
        <pc:spChg chg="del">
          <ac:chgData name="Michelle Hill (IMH)" userId="2302599a-7bf0-448d-825b-0fa642ab8832" providerId="ADAL" clId="{5C3D49E0-3883-4ACA-848F-AEB989F8DAD1}" dt="2025-10-20T15:24:09.972" v="214" actId="700"/>
          <ac:spMkLst>
            <pc:docMk/>
            <pc:sldMk cId="640426614" sldId="288"/>
            <ac:spMk id="2" creationId="{17D33F5B-6172-A8F4-8947-FBB6FBC8505B}"/>
          </ac:spMkLst>
        </pc:spChg>
        <pc:spChg chg="del">
          <ac:chgData name="Michelle Hill (IMH)" userId="2302599a-7bf0-448d-825b-0fa642ab8832" providerId="ADAL" clId="{5C3D49E0-3883-4ACA-848F-AEB989F8DAD1}" dt="2025-10-20T15:24:09.972" v="214" actId="700"/>
          <ac:spMkLst>
            <pc:docMk/>
            <pc:sldMk cId="640426614" sldId="288"/>
            <ac:spMk id="3" creationId="{A776B87A-FCD2-D206-7589-BE8A8EBBD587}"/>
          </ac:spMkLst>
        </pc:spChg>
        <pc:picChg chg="add mod">
          <ac:chgData name="Michelle Hill (IMH)" userId="2302599a-7bf0-448d-825b-0fa642ab8832" providerId="ADAL" clId="{5C3D49E0-3883-4ACA-848F-AEB989F8DAD1}" dt="2025-10-20T15:25:17.340" v="218" actId="14100"/>
          <ac:picMkLst>
            <pc:docMk/>
            <pc:sldMk cId="640426614" sldId="288"/>
            <ac:picMk id="4" creationId="{BB32E4E2-8DFB-52B6-94E3-8FBCE2394C7F}"/>
          </ac:picMkLst>
        </pc:picChg>
      </pc:sldChg>
      <pc:sldChg chg="addSp delSp add">
        <pc:chgData name="Michelle Hill (IMH)" userId="2302599a-7bf0-448d-825b-0fa642ab8832" providerId="ADAL" clId="{5C3D49E0-3883-4ACA-848F-AEB989F8DAD1}" dt="2025-10-20T16:01:23.823" v="657" actId="21"/>
        <pc:sldMkLst>
          <pc:docMk/>
          <pc:sldMk cId="4218518775" sldId="289"/>
        </pc:sldMkLst>
        <pc:picChg chg="add del">
          <ac:chgData name="Michelle Hill (IMH)" userId="2302599a-7bf0-448d-825b-0fa642ab8832" providerId="ADAL" clId="{5C3D49E0-3883-4ACA-848F-AEB989F8DAD1}" dt="2025-10-20T16:01:23.823" v="657" actId="21"/>
          <ac:picMkLst>
            <pc:docMk/>
            <pc:sldMk cId="4218518775" sldId="289"/>
            <ac:picMk id="2050" creationId="{9A50CB5C-0139-F790-0705-C2082EEDE46F}"/>
          </ac:picMkLst>
        </pc:picChg>
      </pc:sldChg>
      <pc:sldChg chg="add">
        <pc:chgData name="Michelle Hill (IMH)" userId="2302599a-7bf0-448d-825b-0fa642ab8832" providerId="ADAL" clId="{5C3D49E0-3883-4ACA-848F-AEB989F8DAD1}" dt="2025-10-20T15:31:14.688" v="227"/>
        <pc:sldMkLst>
          <pc:docMk/>
          <pc:sldMk cId="3706332847" sldId="290"/>
        </pc:sldMkLst>
      </pc:sldChg>
      <pc:sldChg chg="addSp modSp new mod setBg modClrScheme chgLayout">
        <pc:chgData name="Michelle Hill (IMH)" userId="2302599a-7bf0-448d-825b-0fa642ab8832" providerId="ADAL" clId="{5C3D49E0-3883-4ACA-848F-AEB989F8DAD1}" dt="2025-10-20T15:38:36.977" v="269" actId="26606"/>
        <pc:sldMkLst>
          <pc:docMk/>
          <pc:sldMk cId="173182533" sldId="291"/>
        </pc:sldMkLst>
        <pc:spChg chg="add mod">
          <ac:chgData name="Michelle Hill (IMH)" userId="2302599a-7bf0-448d-825b-0fa642ab8832" providerId="ADAL" clId="{5C3D49E0-3883-4ACA-848F-AEB989F8DAD1}" dt="2025-10-20T15:38:36.977" v="269" actId="26606"/>
          <ac:spMkLst>
            <pc:docMk/>
            <pc:sldMk cId="173182533" sldId="291"/>
            <ac:spMk id="2" creationId="{C4AEDD98-3512-66C6-3A8F-1B04DB724D3F}"/>
          </ac:spMkLst>
        </pc:spChg>
        <pc:spChg chg="add mod">
          <ac:chgData name="Michelle Hill (IMH)" userId="2302599a-7bf0-448d-825b-0fa642ab8832" providerId="ADAL" clId="{5C3D49E0-3883-4ACA-848F-AEB989F8DAD1}" dt="2025-10-20T15:38:36.977" v="269" actId="26606"/>
          <ac:spMkLst>
            <pc:docMk/>
            <pc:sldMk cId="173182533" sldId="291"/>
            <ac:spMk id="3" creationId="{C40DF7D6-6E67-8969-585E-24AD96375BA3}"/>
          </ac:spMkLst>
        </pc:spChg>
        <pc:spChg chg="add">
          <ac:chgData name="Michelle Hill (IMH)" userId="2302599a-7bf0-448d-825b-0fa642ab8832" providerId="ADAL" clId="{5C3D49E0-3883-4ACA-848F-AEB989F8DAD1}" dt="2025-10-20T15:38:36.977" v="269" actId="26606"/>
          <ac:spMkLst>
            <pc:docMk/>
            <pc:sldMk cId="173182533" sldId="291"/>
            <ac:spMk id="8" creationId="{100EDD19-6802-4EC3-95CE-CFFAB042CFD6}"/>
          </ac:spMkLst>
        </pc:spChg>
        <pc:spChg chg="add">
          <ac:chgData name="Michelle Hill (IMH)" userId="2302599a-7bf0-448d-825b-0fa642ab8832" providerId="ADAL" clId="{5C3D49E0-3883-4ACA-848F-AEB989F8DAD1}" dt="2025-10-20T15:38:36.977" v="269" actId="26606"/>
          <ac:spMkLst>
            <pc:docMk/>
            <pc:sldMk cId="173182533" sldId="291"/>
            <ac:spMk id="10" creationId="{DB17E863-922E-4C26-BD64-E8FD41D28661}"/>
          </ac:spMkLst>
        </pc:spChg>
      </pc:sldChg>
      <pc:sldChg chg="addSp delSp modSp new mod setBg">
        <pc:chgData name="Michelle Hill (IMH)" userId="2302599a-7bf0-448d-825b-0fa642ab8832" providerId="ADAL" clId="{5C3D49E0-3883-4ACA-848F-AEB989F8DAD1}" dt="2025-10-20T15:48:16.015" v="282" actId="26606"/>
        <pc:sldMkLst>
          <pc:docMk/>
          <pc:sldMk cId="385068615" sldId="292"/>
        </pc:sldMkLst>
        <pc:spChg chg="del">
          <ac:chgData name="Michelle Hill (IMH)" userId="2302599a-7bf0-448d-825b-0fa642ab8832" providerId="ADAL" clId="{5C3D49E0-3883-4ACA-848F-AEB989F8DAD1}" dt="2025-10-20T15:46:01.250" v="273" actId="26606"/>
          <ac:spMkLst>
            <pc:docMk/>
            <pc:sldMk cId="385068615" sldId="292"/>
            <ac:spMk id="2" creationId="{ADE82724-7603-72AB-BB33-DAF0308B23BC}"/>
          </ac:spMkLst>
        </pc:spChg>
        <pc:spChg chg="del">
          <ac:chgData name="Michelle Hill (IMH)" userId="2302599a-7bf0-448d-825b-0fa642ab8832" providerId="ADAL" clId="{5C3D49E0-3883-4ACA-848F-AEB989F8DAD1}" dt="2025-10-20T15:45:58.554" v="272"/>
          <ac:spMkLst>
            <pc:docMk/>
            <pc:sldMk cId="385068615" sldId="292"/>
            <ac:spMk id="3" creationId="{B7B15551-1A9F-81B8-1264-407A036422F1}"/>
          </ac:spMkLst>
        </pc:spChg>
        <pc:spChg chg="add del">
          <ac:chgData name="Michelle Hill (IMH)" userId="2302599a-7bf0-448d-825b-0fa642ab8832" providerId="ADAL" clId="{5C3D49E0-3883-4ACA-848F-AEB989F8DAD1}" dt="2025-10-20T15:48:16.015" v="282" actId="26606"/>
          <ac:spMkLst>
            <pc:docMk/>
            <pc:sldMk cId="385068615" sldId="292"/>
            <ac:spMk id="1031" creationId="{42A4FC2C-047E-45A5-965D-8E1E3BF09BC6}"/>
          </ac:spMkLst>
        </pc:spChg>
        <pc:spChg chg="add">
          <ac:chgData name="Michelle Hill (IMH)" userId="2302599a-7bf0-448d-825b-0fa642ab8832" providerId="ADAL" clId="{5C3D49E0-3883-4ACA-848F-AEB989F8DAD1}" dt="2025-10-20T15:48:16.015" v="282" actId="26606"/>
          <ac:spMkLst>
            <pc:docMk/>
            <pc:sldMk cId="385068615" sldId="292"/>
            <ac:spMk id="1036" creationId="{AB8C311F-7253-4AED-9701-7FC0708C41C7}"/>
          </ac:spMkLst>
        </pc:spChg>
        <pc:spChg chg="add">
          <ac:chgData name="Michelle Hill (IMH)" userId="2302599a-7bf0-448d-825b-0fa642ab8832" providerId="ADAL" clId="{5C3D49E0-3883-4ACA-848F-AEB989F8DAD1}" dt="2025-10-20T15:48:16.015" v="282" actId="26606"/>
          <ac:spMkLst>
            <pc:docMk/>
            <pc:sldMk cId="385068615" sldId="292"/>
            <ac:spMk id="1038" creationId="{E2384209-CB15-4CDF-9D31-C44FD9A3F20D}"/>
          </ac:spMkLst>
        </pc:spChg>
        <pc:spChg chg="add">
          <ac:chgData name="Michelle Hill (IMH)" userId="2302599a-7bf0-448d-825b-0fa642ab8832" providerId="ADAL" clId="{5C3D49E0-3883-4ACA-848F-AEB989F8DAD1}" dt="2025-10-20T15:48:16.015" v="282" actId="26606"/>
          <ac:spMkLst>
            <pc:docMk/>
            <pc:sldMk cId="385068615" sldId="292"/>
            <ac:spMk id="1040" creationId="{2633B3B5-CC90-43F0-8714-D31D1F3F0209}"/>
          </ac:spMkLst>
        </pc:spChg>
        <pc:spChg chg="add">
          <ac:chgData name="Michelle Hill (IMH)" userId="2302599a-7bf0-448d-825b-0fa642ab8832" providerId="ADAL" clId="{5C3D49E0-3883-4ACA-848F-AEB989F8DAD1}" dt="2025-10-20T15:48:16.015" v="282" actId="26606"/>
          <ac:spMkLst>
            <pc:docMk/>
            <pc:sldMk cId="385068615" sldId="292"/>
            <ac:spMk id="1042" creationId="{A8D57A06-A426-446D-B02C-A2DC6B62E45E}"/>
          </ac:spMkLst>
        </pc:spChg>
        <pc:picChg chg="add mod">
          <ac:chgData name="Michelle Hill (IMH)" userId="2302599a-7bf0-448d-825b-0fa642ab8832" providerId="ADAL" clId="{5C3D49E0-3883-4ACA-848F-AEB989F8DAD1}" dt="2025-10-20T15:48:16.015" v="282" actId="26606"/>
          <ac:picMkLst>
            <pc:docMk/>
            <pc:sldMk cId="385068615" sldId="292"/>
            <ac:picMk id="1026" creationId="{E7A7E11E-754F-1C3D-88E4-EC2A8B01BF26}"/>
          </ac:picMkLst>
        </pc:picChg>
        <pc:picChg chg="add del">
          <ac:chgData name="Michelle Hill (IMH)" userId="2302599a-7bf0-448d-825b-0fa642ab8832" providerId="ADAL" clId="{5C3D49E0-3883-4ACA-848F-AEB989F8DAD1}" dt="2025-10-20T15:46:46.320" v="275" actId="21"/>
          <ac:picMkLst>
            <pc:docMk/>
            <pc:sldMk cId="385068615" sldId="292"/>
            <ac:picMk id="1028" creationId="{CE2AD92C-4C4E-1149-2D90-2ED60AEAD551}"/>
          </ac:picMkLst>
        </pc:picChg>
      </pc:sldChg>
      <pc:sldChg chg="addSp delSp modSp new mod setBg">
        <pc:chgData name="Michelle Hill (IMH)" userId="2302599a-7bf0-448d-825b-0fa642ab8832" providerId="ADAL" clId="{5C3D49E0-3883-4ACA-848F-AEB989F8DAD1}" dt="2025-10-20T15:47:21.057" v="281" actId="26606"/>
        <pc:sldMkLst>
          <pc:docMk/>
          <pc:sldMk cId="2768193909" sldId="293"/>
        </pc:sldMkLst>
        <pc:spChg chg="del">
          <ac:chgData name="Michelle Hill (IMH)" userId="2302599a-7bf0-448d-825b-0fa642ab8832" providerId="ADAL" clId="{5C3D49E0-3883-4ACA-848F-AEB989F8DAD1}" dt="2025-10-20T15:46:57.536" v="278" actId="26606"/>
          <ac:spMkLst>
            <pc:docMk/>
            <pc:sldMk cId="2768193909" sldId="293"/>
            <ac:spMk id="2" creationId="{1F8B96F9-DF73-CEBA-99DB-208B13F423A6}"/>
          </ac:spMkLst>
        </pc:spChg>
        <pc:spChg chg="del">
          <ac:chgData name="Michelle Hill (IMH)" userId="2302599a-7bf0-448d-825b-0fa642ab8832" providerId="ADAL" clId="{5C3D49E0-3883-4ACA-848F-AEB989F8DAD1}" dt="2025-10-20T15:46:53.024" v="277"/>
          <ac:spMkLst>
            <pc:docMk/>
            <pc:sldMk cId="2768193909" sldId="293"/>
            <ac:spMk id="3" creationId="{36D01118-664A-C6F0-A6E3-8FD2E5C68235}"/>
          </ac:spMkLst>
        </pc:spChg>
        <pc:spChg chg="add del">
          <ac:chgData name="Michelle Hill (IMH)" userId="2302599a-7bf0-448d-825b-0fa642ab8832" providerId="ADAL" clId="{5C3D49E0-3883-4ACA-848F-AEB989F8DAD1}" dt="2025-10-20T15:47:21.057" v="281" actId="26606"/>
          <ac:spMkLst>
            <pc:docMk/>
            <pc:sldMk cId="2768193909" sldId="293"/>
            <ac:spMk id="9" creationId="{32BC26D8-82FB-445E-AA49-62A77D7C1EE0}"/>
          </ac:spMkLst>
        </pc:spChg>
        <pc:spChg chg="add del">
          <ac:chgData name="Michelle Hill (IMH)" userId="2302599a-7bf0-448d-825b-0fa642ab8832" providerId="ADAL" clId="{5C3D49E0-3883-4ACA-848F-AEB989F8DAD1}" dt="2025-10-20T15:47:21.057" v="281" actId="26606"/>
          <ac:spMkLst>
            <pc:docMk/>
            <pc:sldMk cId="2768193909" sldId="293"/>
            <ac:spMk id="11" creationId="{CB44330D-EA18-4254-AA95-EB49948539B8}"/>
          </ac:spMkLst>
        </pc:spChg>
        <pc:spChg chg="add">
          <ac:chgData name="Michelle Hill (IMH)" userId="2302599a-7bf0-448d-825b-0fa642ab8832" providerId="ADAL" clId="{5C3D49E0-3883-4ACA-848F-AEB989F8DAD1}" dt="2025-10-20T15:47:21.057" v="281" actId="26606"/>
          <ac:spMkLst>
            <pc:docMk/>
            <pc:sldMk cId="2768193909" sldId="293"/>
            <ac:spMk id="16" creationId="{F3060C83-F051-4F0E-ABAD-AA0DFC48B218}"/>
          </ac:spMkLst>
        </pc:spChg>
        <pc:spChg chg="add">
          <ac:chgData name="Michelle Hill (IMH)" userId="2302599a-7bf0-448d-825b-0fa642ab8832" providerId="ADAL" clId="{5C3D49E0-3883-4ACA-848F-AEB989F8DAD1}" dt="2025-10-20T15:47:21.057" v="281" actId="26606"/>
          <ac:spMkLst>
            <pc:docMk/>
            <pc:sldMk cId="2768193909" sldId="293"/>
            <ac:spMk id="18" creationId="{83C98ABE-055B-441F-B07E-44F97F083C39}"/>
          </ac:spMkLst>
        </pc:spChg>
        <pc:spChg chg="add">
          <ac:chgData name="Michelle Hill (IMH)" userId="2302599a-7bf0-448d-825b-0fa642ab8832" providerId="ADAL" clId="{5C3D49E0-3883-4ACA-848F-AEB989F8DAD1}" dt="2025-10-20T15:47:21.057" v="281" actId="26606"/>
          <ac:spMkLst>
            <pc:docMk/>
            <pc:sldMk cId="2768193909" sldId="293"/>
            <ac:spMk id="20" creationId="{29FDB030-9B49-4CED-8CCD-4D99382388AC}"/>
          </ac:spMkLst>
        </pc:spChg>
        <pc:spChg chg="add">
          <ac:chgData name="Michelle Hill (IMH)" userId="2302599a-7bf0-448d-825b-0fa642ab8832" providerId="ADAL" clId="{5C3D49E0-3883-4ACA-848F-AEB989F8DAD1}" dt="2025-10-20T15:47:21.057" v="281" actId="26606"/>
          <ac:spMkLst>
            <pc:docMk/>
            <pc:sldMk cId="2768193909" sldId="293"/>
            <ac:spMk id="22" creationId="{3783CA14-24A1-485C-8B30-D6A5D87987AD}"/>
          </ac:spMkLst>
        </pc:spChg>
        <pc:spChg chg="add">
          <ac:chgData name="Michelle Hill (IMH)" userId="2302599a-7bf0-448d-825b-0fa642ab8832" providerId="ADAL" clId="{5C3D49E0-3883-4ACA-848F-AEB989F8DAD1}" dt="2025-10-20T15:47:21.057" v="281" actId="26606"/>
          <ac:spMkLst>
            <pc:docMk/>
            <pc:sldMk cId="2768193909" sldId="293"/>
            <ac:spMk id="24" creationId="{9A97C86A-04D6-40F7-AE84-31AB43E6A846}"/>
          </ac:spMkLst>
        </pc:spChg>
        <pc:spChg chg="add">
          <ac:chgData name="Michelle Hill (IMH)" userId="2302599a-7bf0-448d-825b-0fa642ab8832" providerId="ADAL" clId="{5C3D49E0-3883-4ACA-848F-AEB989F8DAD1}" dt="2025-10-20T15:47:21.057" v="281" actId="26606"/>
          <ac:spMkLst>
            <pc:docMk/>
            <pc:sldMk cId="2768193909" sldId="293"/>
            <ac:spMk id="26" creationId="{FF9F2414-84E8-453E-B1F3-389FDE8192D9}"/>
          </ac:spMkLst>
        </pc:spChg>
        <pc:spChg chg="add">
          <ac:chgData name="Michelle Hill (IMH)" userId="2302599a-7bf0-448d-825b-0fa642ab8832" providerId="ADAL" clId="{5C3D49E0-3883-4ACA-848F-AEB989F8DAD1}" dt="2025-10-20T15:47:21.057" v="281" actId="26606"/>
          <ac:spMkLst>
            <pc:docMk/>
            <pc:sldMk cId="2768193909" sldId="293"/>
            <ac:spMk id="28" creationId="{3ECA69A1-7536-43AC-85EF-C7106179F5ED}"/>
          </ac:spMkLst>
        </pc:spChg>
        <pc:picChg chg="add mod">
          <ac:chgData name="Michelle Hill (IMH)" userId="2302599a-7bf0-448d-825b-0fa642ab8832" providerId="ADAL" clId="{5C3D49E0-3883-4ACA-848F-AEB989F8DAD1}" dt="2025-10-20T15:47:21.057" v="281" actId="26606"/>
          <ac:picMkLst>
            <pc:docMk/>
            <pc:sldMk cId="2768193909" sldId="293"/>
            <ac:picMk id="4" creationId="{39260263-D8E4-6DB5-69A0-6B70A44D2DEF}"/>
          </ac:picMkLst>
        </pc:picChg>
      </pc:sldChg>
      <pc:sldChg chg="addSp delSp modSp new mod setBg modClrScheme chgLayout">
        <pc:chgData name="Michelle Hill (IMH)" userId="2302599a-7bf0-448d-825b-0fa642ab8832" providerId="ADAL" clId="{5C3D49E0-3883-4ACA-848F-AEB989F8DAD1}" dt="2025-10-20T15:54:51.062" v="650" actId="20577"/>
        <pc:sldMkLst>
          <pc:docMk/>
          <pc:sldMk cId="257711016" sldId="294"/>
        </pc:sldMkLst>
        <pc:spChg chg="mod ord">
          <ac:chgData name="Michelle Hill (IMH)" userId="2302599a-7bf0-448d-825b-0fa642ab8832" providerId="ADAL" clId="{5C3D49E0-3883-4ACA-848F-AEB989F8DAD1}" dt="2025-10-20T15:54:35.245" v="633" actId="26606"/>
          <ac:spMkLst>
            <pc:docMk/>
            <pc:sldMk cId="257711016" sldId="294"/>
            <ac:spMk id="2" creationId="{B413FFDF-1A4D-7CC8-2594-7CE4AD6CB817}"/>
          </ac:spMkLst>
        </pc:spChg>
        <pc:spChg chg="add del mod ord">
          <ac:chgData name="Michelle Hill (IMH)" userId="2302599a-7bf0-448d-825b-0fa642ab8832" providerId="ADAL" clId="{5C3D49E0-3883-4ACA-848F-AEB989F8DAD1}" dt="2025-10-20T15:54:35.245" v="633" actId="26606"/>
          <ac:spMkLst>
            <pc:docMk/>
            <pc:sldMk cId="257711016" sldId="294"/>
            <ac:spMk id="3" creationId="{6E4A3595-4B2D-C2C7-5414-9A730E428290}"/>
          </ac:spMkLst>
        </pc:spChg>
        <pc:spChg chg="add del">
          <ac:chgData name="Michelle Hill (IMH)" userId="2302599a-7bf0-448d-825b-0fa642ab8832" providerId="ADAL" clId="{5C3D49E0-3883-4ACA-848F-AEB989F8DAD1}" dt="2025-10-20T15:54:30.259" v="630" actId="26606"/>
          <ac:spMkLst>
            <pc:docMk/>
            <pc:sldMk cId="257711016" sldId="294"/>
            <ac:spMk id="9" creationId="{BACC6370-2D7E-4714-9D71-7542949D7D5D}"/>
          </ac:spMkLst>
        </pc:spChg>
        <pc:spChg chg="add del">
          <ac:chgData name="Michelle Hill (IMH)" userId="2302599a-7bf0-448d-825b-0fa642ab8832" providerId="ADAL" clId="{5C3D49E0-3883-4ACA-848F-AEB989F8DAD1}" dt="2025-10-20T15:54:30.259" v="630" actId="26606"/>
          <ac:spMkLst>
            <pc:docMk/>
            <pc:sldMk cId="257711016" sldId="294"/>
            <ac:spMk id="11" creationId="{256B2C21-A230-48C0-8DF1-C46611373C44}"/>
          </ac:spMkLst>
        </pc:spChg>
        <pc:spChg chg="add del">
          <ac:chgData name="Michelle Hill (IMH)" userId="2302599a-7bf0-448d-825b-0fa642ab8832" providerId="ADAL" clId="{5C3D49E0-3883-4ACA-848F-AEB989F8DAD1}" dt="2025-10-20T15:54:30.259" v="630" actId="26606"/>
          <ac:spMkLst>
            <pc:docMk/>
            <pc:sldMk cId="257711016" sldId="294"/>
            <ac:spMk id="13" creationId="{3847E18C-932D-4C95-AABA-FEC7C9499AD7}"/>
          </ac:spMkLst>
        </pc:spChg>
        <pc:spChg chg="add del">
          <ac:chgData name="Michelle Hill (IMH)" userId="2302599a-7bf0-448d-825b-0fa642ab8832" providerId="ADAL" clId="{5C3D49E0-3883-4ACA-848F-AEB989F8DAD1}" dt="2025-10-20T15:54:30.259" v="630" actId="26606"/>
          <ac:spMkLst>
            <pc:docMk/>
            <pc:sldMk cId="257711016" sldId="294"/>
            <ac:spMk id="15" creationId="{3150CB11-0C61-439E-910F-5787759E72A0}"/>
          </ac:spMkLst>
        </pc:spChg>
        <pc:spChg chg="add del">
          <ac:chgData name="Michelle Hill (IMH)" userId="2302599a-7bf0-448d-825b-0fa642ab8832" providerId="ADAL" clId="{5C3D49E0-3883-4ACA-848F-AEB989F8DAD1}" dt="2025-10-20T15:54:30.259" v="630" actId="26606"/>
          <ac:spMkLst>
            <pc:docMk/>
            <pc:sldMk cId="257711016" sldId="294"/>
            <ac:spMk id="17" creationId="{43F8A58B-5155-44CE-A5FF-7647B47D0A7A}"/>
          </ac:spMkLst>
        </pc:spChg>
        <pc:spChg chg="add del">
          <ac:chgData name="Michelle Hill (IMH)" userId="2302599a-7bf0-448d-825b-0fa642ab8832" providerId="ADAL" clId="{5C3D49E0-3883-4ACA-848F-AEB989F8DAD1}" dt="2025-10-20T15:54:30.259" v="630" actId="26606"/>
          <ac:spMkLst>
            <pc:docMk/>
            <pc:sldMk cId="257711016" sldId="294"/>
            <ac:spMk id="19" creationId="{443F2ACA-E6D6-4028-82DD-F03C262D5DE6}"/>
          </ac:spMkLst>
        </pc:spChg>
        <pc:spChg chg="add del">
          <ac:chgData name="Michelle Hill (IMH)" userId="2302599a-7bf0-448d-825b-0fa642ab8832" providerId="ADAL" clId="{5C3D49E0-3883-4ACA-848F-AEB989F8DAD1}" dt="2025-10-20T15:54:35.169" v="632" actId="26606"/>
          <ac:spMkLst>
            <pc:docMk/>
            <pc:sldMk cId="257711016" sldId="294"/>
            <ac:spMk id="21" creationId="{AE2B703B-46F9-481A-A605-82E2A828C4FA}"/>
          </ac:spMkLst>
        </pc:spChg>
        <pc:spChg chg="add del">
          <ac:chgData name="Michelle Hill (IMH)" userId="2302599a-7bf0-448d-825b-0fa642ab8832" providerId="ADAL" clId="{5C3D49E0-3883-4ACA-848F-AEB989F8DAD1}" dt="2025-10-20T15:54:35.169" v="632" actId="26606"/>
          <ac:spMkLst>
            <pc:docMk/>
            <pc:sldMk cId="257711016" sldId="294"/>
            <ac:spMk id="22" creationId="{F13BE4D7-0C3D-4906-B230-A1C5B4665CCF}"/>
          </ac:spMkLst>
        </pc:spChg>
        <pc:spChg chg="add">
          <ac:chgData name="Michelle Hill (IMH)" userId="2302599a-7bf0-448d-825b-0fa642ab8832" providerId="ADAL" clId="{5C3D49E0-3883-4ACA-848F-AEB989F8DAD1}" dt="2025-10-20T15:54:35.245" v="633" actId="26606"/>
          <ac:spMkLst>
            <pc:docMk/>
            <pc:sldMk cId="257711016" sldId="294"/>
            <ac:spMk id="25" creationId="{BACC6370-2D7E-4714-9D71-7542949D7D5D}"/>
          </ac:spMkLst>
        </pc:spChg>
        <pc:spChg chg="add">
          <ac:chgData name="Michelle Hill (IMH)" userId="2302599a-7bf0-448d-825b-0fa642ab8832" providerId="ADAL" clId="{5C3D49E0-3883-4ACA-848F-AEB989F8DAD1}" dt="2025-10-20T15:54:35.245" v="633" actId="26606"/>
          <ac:spMkLst>
            <pc:docMk/>
            <pc:sldMk cId="257711016" sldId="294"/>
            <ac:spMk id="26" creationId="{F68B3F68-107C-434F-AA38-110D5EA91B85}"/>
          </ac:spMkLst>
        </pc:spChg>
        <pc:spChg chg="add">
          <ac:chgData name="Michelle Hill (IMH)" userId="2302599a-7bf0-448d-825b-0fa642ab8832" providerId="ADAL" clId="{5C3D49E0-3883-4ACA-848F-AEB989F8DAD1}" dt="2025-10-20T15:54:35.245" v="633" actId="26606"/>
          <ac:spMkLst>
            <pc:docMk/>
            <pc:sldMk cId="257711016" sldId="294"/>
            <ac:spMk id="27" creationId="{AAD0DBB9-1A4B-4391-81D4-CB19F9AB918A}"/>
          </ac:spMkLst>
        </pc:spChg>
        <pc:spChg chg="add">
          <ac:chgData name="Michelle Hill (IMH)" userId="2302599a-7bf0-448d-825b-0fa642ab8832" providerId="ADAL" clId="{5C3D49E0-3883-4ACA-848F-AEB989F8DAD1}" dt="2025-10-20T15:54:35.245" v="633" actId="26606"/>
          <ac:spMkLst>
            <pc:docMk/>
            <pc:sldMk cId="257711016" sldId="294"/>
            <ac:spMk id="28" creationId="{063BBA22-50EA-4C4D-BE05-F1CE4E63AA56}"/>
          </ac:spMkLst>
        </pc:spChg>
        <pc:graphicFrameChg chg="add del">
          <ac:chgData name="Michelle Hill (IMH)" userId="2302599a-7bf0-448d-825b-0fa642ab8832" providerId="ADAL" clId="{5C3D49E0-3883-4ACA-848F-AEB989F8DAD1}" dt="2025-10-20T15:54:30.259" v="630" actId="26606"/>
          <ac:graphicFrameMkLst>
            <pc:docMk/>
            <pc:sldMk cId="257711016" sldId="294"/>
            <ac:graphicFrameMk id="5" creationId="{6A89F2F9-DB2C-1E86-388B-8BF333AE44D3}"/>
          </ac:graphicFrameMkLst>
        </pc:graphicFrameChg>
        <pc:graphicFrameChg chg="add del">
          <ac:chgData name="Michelle Hill (IMH)" userId="2302599a-7bf0-448d-825b-0fa642ab8832" providerId="ADAL" clId="{5C3D49E0-3883-4ACA-848F-AEB989F8DAD1}" dt="2025-10-20T15:54:35.169" v="632" actId="26606"/>
          <ac:graphicFrameMkLst>
            <pc:docMk/>
            <pc:sldMk cId="257711016" sldId="294"/>
            <ac:graphicFrameMk id="23" creationId="{3B29C3A5-CF3C-B35E-79A9-54D8D08D8F32}"/>
          </ac:graphicFrameMkLst>
        </pc:graphicFrameChg>
        <pc:graphicFrameChg chg="add modGraphic">
          <ac:chgData name="Michelle Hill (IMH)" userId="2302599a-7bf0-448d-825b-0fa642ab8832" providerId="ADAL" clId="{5C3D49E0-3883-4ACA-848F-AEB989F8DAD1}" dt="2025-10-20T15:54:51.062" v="650" actId="20577"/>
          <ac:graphicFrameMkLst>
            <pc:docMk/>
            <pc:sldMk cId="257711016" sldId="294"/>
            <ac:graphicFrameMk id="29" creationId="{460916C6-D468-75C8-4118-46BEDE2E1D3F}"/>
          </ac:graphicFrameMkLst>
        </pc:graphicFrameChg>
      </pc:sldChg>
      <pc:sldChg chg="add">
        <pc:chgData name="Michelle Hill (IMH)" userId="2302599a-7bf0-448d-825b-0fa642ab8832" providerId="ADAL" clId="{5C3D49E0-3883-4ACA-848F-AEB989F8DAD1}" dt="2025-10-20T15:58:00.774" v="651"/>
        <pc:sldMkLst>
          <pc:docMk/>
          <pc:sldMk cId="1155679498" sldId="295"/>
        </pc:sldMkLst>
      </pc:sldChg>
      <pc:sldChg chg="addSp delSp add mod">
        <pc:chgData name="Michelle Hill (IMH)" userId="2302599a-7bf0-448d-825b-0fa642ab8832" providerId="ADAL" clId="{5C3D49E0-3883-4ACA-848F-AEB989F8DAD1}" dt="2025-10-20T15:58:51.401" v="654" actId="26606"/>
        <pc:sldMkLst>
          <pc:docMk/>
          <pc:sldMk cId="3423433667" sldId="296"/>
        </pc:sldMkLst>
        <pc:spChg chg="del">
          <ac:chgData name="Michelle Hill (IMH)" userId="2302599a-7bf0-448d-825b-0fa642ab8832" providerId="ADAL" clId="{5C3D49E0-3883-4ACA-848F-AEB989F8DAD1}" dt="2025-10-20T15:58:51.401" v="654" actId="26606"/>
          <ac:spMkLst>
            <pc:docMk/>
            <pc:sldMk cId="3423433667" sldId="296"/>
            <ac:spMk id="16" creationId="{955A2079-FA98-4876-80F0-72364A7D2EA4}"/>
          </ac:spMkLst>
        </pc:spChg>
        <pc:spChg chg="add">
          <ac:chgData name="Michelle Hill (IMH)" userId="2302599a-7bf0-448d-825b-0fa642ab8832" providerId="ADAL" clId="{5C3D49E0-3883-4ACA-848F-AEB989F8DAD1}" dt="2025-10-20T15:58:51.401" v="654" actId="26606"/>
          <ac:spMkLst>
            <pc:docMk/>
            <pc:sldMk cId="3423433667" sldId="296"/>
            <ac:spMk id="21" creationId="{F3060C83-F051-4F0E-ABAD-AA0DFC48B218}"/>
          </ac:spMkLst>
        </pc:spChg>
        <pc:spChg chg="add">
          <ac:chgData name="Michelle Hill (IMH)" userId="2302599a-7bf0-448d-825b-0fa642ab8832" providerId="ADAL" clId="{5C3D49E0-3883-4ACA-848F-AEB989F8DAD1}" dt="2025-10-20T15:58:51.401" v="654" actId="26606"/>
          <ac:spMkLst>
            <pc:docMk/>
            <pc:sldMk cId="3423433667" sldId="296"/>
            <ac:spMk id="23" creationId="{83C98ABE-055B-441F-B07E-44F97F083C39}"/>
          </ac:spMkLst>
        </pc:spChg>
        <pc:spChg chg="add">
          <ac:chgData name="Michelle Hill (IMH)" userId="2302599a-7bf0-448d-825b-0fa642ab8832" providerId="ADAL" clId="{5C3D49E0-3883-4ACA-848F-AEB989F8DAD1}" dt="2025-10-20T15:58:51.401" v="654" actId="26606"/>
          <ac:spMkLst>
            <pc:docMk/>
            <pc:sldMk cId="3423433667" sldId="296"/>
            <ac:spMk id="25" creationId="{29FDB030-9B49-4CED-8CCD-4D99382388AC}"/>
          </ac:spMkLst>
        </pc:spChg>
        <pc:spChg chg="add">
          <ac:chgData name="Michelle Hill (IMH)" userId="2302599a-7bf0-448d-825b-0fa642ab8832" providerId="ADAL" clId="{5C3D49E0-3883-4ACA-848F-AEB989F8DAD1}" dt="2025-10-20T15:58:51.401" v="654" actId="26606"/>
          <ac:spMkLst>
            <pc:docMk/>
            <pc:sldMk cId="3423433667" sldId="296"/>
            <ac:spMk id="27" creationId="{3783CA14-24A1-485C-8B30-D6A5D87987AD}"/>
          </ac:spMkLst>
        </pc:spChg>
        <pc:spChg chg="add">
          <ac:chgData name="Michelle Hill (IMH)" userId="2302599a-7bf0-448d-825b-0fa642ab8832" providerId="ADAL" clId="{5C3D49E0-3883-4ACA-848F-AEB989F8DAD1}" dt="2025-10-20T15:58:51.401" v="654" actId="26606"/>
          <ac:spMkLst>
            <pc:docMk/>
            <pc:sldMk cId="3423433667" sldId="296"/>
            <ac:spMk id="29" creationId="{9A97C86A-04D6-40F7-AE84-31AB43E6A846}"/>
          </ac:spMkLst>
        </pc:spChg>
        <pc:spChg chg="add">
          <ac:chgData name="Michelle Hill (IMH)" userId="2302599a-7bf0-448d-825b-0fa642ab8832" providerId="ADAL" clId="{5C3D49E0-3883-4ACA-848F-AEB989F8DAD1}" dt="2025-10-20T15:58:51.401" v="654" actId="26606"/>
          <ac:spMkLst>
            <pc:docMk/>
            <pc:sldMk cId="3423433667" sldId="296"/>
            <ac:spMk id="31" creationId="{FF9F2414-84E8-453E-B1F3-389FDE8192D9}"/>
          </ac:spMkLst>
        </pc:spChg>
        <pc:spChg chg="add">
          <ac:chgData name="Michelle Hill (IMH)" userId="2302599a-7bf0-448d-825b-0fa642ab8832" providerId="ADAL" clId="{5C3D49E0-3883-4ACA-848F-AEB989F8DAD1}" dt="2025-10-20T15:58:51.401" v="654" actId="26606"/>
          <ac:spMkLst>
            <pc:docMk/>
            <pc:sldMk cId="3423433667" sldId="296"/>
            <ac:spMk id="33" creationId="{3ECA69A1-7536-43AC-85EF-C7106179F5ED}"/>
          </ac:spMkLst>
        </pc:spChg>
      </pc:sldChg>
      <pc:sldChg chg="add">
        <pc:chgData name="Michelle Hill (IMH)" userId="2302599a-7bf0-448d-825b-0fa642ab8832" providerId="ADAL" clId="{5C3D49E0-3883-4ACA-848F-AEB989F8DAD1}" dt="2025-10-20T15:59:37.109" v="655"/>
        <pc:sldMkLst>
          <pc:docMk/>
          <pc:sldMk cId="320421691" sldId="297"/>
        </pc:sldMkLst>
      </pc:sldChg>
      <pc:sldChg chg="addSp delSp modSp new mod setBg modClrScheme chgLayout">
        <pc:chgData name="Michelle Hill (IMH)" userId="2302599a-7bf0-448d-825b-0fa642ab8832" providerId="ADAL" clId="{5C3D49E0-3883-4ACA-848F-AEB989F8DAD1}" dt="2025-10-20T16:01:44.854" v="681" actId="26606"/>
        <pc:sldMkLst>
          <pc:docMk/>
          <pc:sldMk cId="978615443" sldId="298"/>
        </pc:sldMkLst>
        <pc:spChg chg="add mod">
          <ac:chgData name="Michelle Hill (IMH)" userId="2302599a-7bf0-448d-825b-0fa642ab8832" providerId="ADAL" clId="{5C3D49E0-3883-4ACA-848F-AEB989F8DAD1}" dt="2025-10-20T16:01:44.854" v="681" actId="26606"/>
          <ac:spMkLst>
            <pc:docMk/>
            <pc:sldMk cId="978615443" sldId="298"/>
            <ac:spMk id="2" creationId="{2B9F9719-929E-6C31-9027-219E04B2895E}"/>
          </ac:spMkLst>
        </pc:spChg>
        <pc:spChg chg="add del mod">
          <ac:chgData name="Michelle Hill (IMH)" userId="2302599a-7bf0-448d-825b-0fa642ab8832" providerId="ADAL" clId="{5C3D49E0-3883-4ACA-848F-AEB989F8DAD1}" dt="2025-10-20T16:01:34.018" v="660"/>
          <ac:spMkLst>
            <pc:docMk/>
            <pc:sldMk cId="978615443" sldId="298"/>
            <ac:spMk id="3" creationId="{6A4984F0-DBD9-1F39-DA3A-344C03BFF7D2}"/>
          </ac:spMkLst>
        </pc:spChg>
        <pc:spChg chg="add">
          <ac:chgData name="Michelle Hill (IMH)" userId="2302599a-7bf0-448d-825b-0fa642ab8832" providerId="ADAL" clId="{5C3D49E0-3883-4ACA-848F-AEB989F8DAD1}" dt="2025-10-20T16:01:44.854" v="681" actId="26606"/>
          <ac:spMkLst>
            <pc:docMk/>
            <pc:sldMk cId="978615443" sldId="298"/>
            <ac:spMk id="9" creationId="{665DBBEF-238B-476B-96AB-8AAC3224ECEA}"/>
          </ac:spMkLst>
        </pc:spChg>
        <pc:spChg chg="add">
          <ac:chgData name="Michelle Hill (IMH)" userId="2302599a-7bf0-448d-825b-0fa642ab8832" providerId="ADAL" clId="{5C3D49E0-3883-4ACA-848F-AEB989F8DAD1}" dt="2025-10-20T16:01:44.854" v="681" actId="26606"/>
          <ac:spMkLst>
            <pc:docMk/>
            <pc:sldMk cId="978615443" sldId="298"/>
            <ac:spMk id="11" creationId="{3FCFB1DE-0B7E-48CC-BA90-B2AB0889F9D6}"/>
          </ac:spMkLst>
        </pc:spChg>
        <pc:picChg chg="add mod">
          <ac:chgData name="Michelle Hill (IMH)" userId="2302599a-7bf0-448d-825b-0fa642ab8832" providerId="ADAL" clId="{5C3D49E0-3883-4ACA-848F-AEB989F8DAD1}" dt="2025-10-20T16:01:44.854" v="681" actId="26606"/>
          <ac:picMkLst>
            <pc:docMk/>
            <pc:sldMk cId="978615443" sldId="298"/>
            <ac:picMk id="4" creationId="{602C17E4-83D5-C7B8-AAB2-6B5BAA9D4783}"/>
          </ac:picMkLst>
        </pc:picChg>
      </pc:sldChg>
      <pc:sldChg chg="add">
        <pc:chgData name="Michelle Hill (IMH)" userId="2302599a-7bf0-448d-825b-0fa642ab8832" providerId="ADAL" clId="{5C3D49E0-3883-4ACA-848F-AEB989F8DAD1}" dt="2025-10-20T16:03:25.910" v="682"/>
        <pc:sldMkLst>
          <pc:docMk/>
          <pc:sldMk cId="2923481628" sldId="299"/>
        </pc:sldMkLst>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B57F68-7A3B-4D57-9C2B-170EADF5379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F577E11-9484-484C-9AFC-9195E90877EF}">
      <dgm:prSet/>
      <dgm:spPr/>
      <dgm:t>
        <a:bodyPr/>
        <a:lstStyle/>
        <a:p>
          <a:r>
            <a:rPr lang="en-GB" dirty="0"/>
            <a:t>It is a document that is easy to read, eye catching and to the point.</a:t>
          </a:r>
          <a:endParaRPr lang="en-US" dirty="0"/>
        </a:p>
      </dgm:t>
    </dgm:pt>
    <dgm:pt modelId="{C461FFDF-3AA3-4642-BAB1-C799EDDE7036}" type="parTrans" cxnId="{3B4BCC1A-AB6C-4D05-8D15-169B217C15A4}">
      <dgm:prSet/>
      <dgm:spPr/>
      <dgm:t>
        <a:bodyPr/>
        <a:lstStyle/>
        <a:p>
          <a:endParaRPr lang="en-US"/>
        </a:p>
      </dgm:t>
    </dgm:pt>
    <dgm:pt modelId="{E25F72D0-E6AE-4EF2-B60E-DEBC157B9328}" type="sibTrans" cxnId="{3B4BCC1A-AB6C-4D05-8D15-169B217C15A4}">
      <dgm:prSet/>
      <dgm:spPr/>
      <dgm:t>
        <a:bodyPr/>
        <a:lstStyle/>
        <a:p>
          <a:endParaRPr lang="en-US"/>
        </a:p>
      </dgm:t>
    </dgm:pt>
    <dgm:pt modelId="{30CACC5B-6148-4747-87EF-A6D996F0D8A9}">
      <dgm:prSet/>
      <dgm:spPr/>
      <dgm:t>
        <a:bodyPr/>
        <a:lstStyle/>
        <a:p>
          <a:r>
            <a:rPr lang="en-GB" dirty="0"/>
            <a:t>It should include enough information to deliver your point to the audience </a:t>
          </a:r>
          <a:endParaRPr lang="en-US" dirty="0"/>
        </a:p>
      </dgm:t>
    </dgm:pt>
    <dgm:pt modelId="{4671EC23-92C4-46BB-8E53-6995116D60DF}" type="parTrans" cxnId="{4689C49A-8775-47BF-AE44-AB536F83D372}">
      <dgm:prSet/>
      <dgm:spPr/>
      <dgm:t>
        <a:bodyPr/>
        <a:lstStyle/>
        <a:p>
          <a:endParaRPr lang="en-US"/>
        </a:p>
      </dgm:t>
    </dgm:pt>
    <dgm:pt modelId="{4E785666-4182-402A-849D-FE94400F2819}" type="sibTrans" cxnId="{4689C49A-8775-47BF-AE44-AB536F83D372}">
      <dgm:prSet/>
      <dgm:spPr/>
      <dgm:t>
        <a:bodyPr/>
        <a:lstStyle/>
        <a:p>
          <a:endParaRPr lang="en-US"/>
        </a:p>
      </dgm:t>
    </dgm:pt>
    <dgm:pt modelId="{8B27B145-FDC2-40F6-B4D6-86534534BDD2}">
      <dgm:prSet/>
      <dgm:spPr/>
      <dgm:t>
        <a:bodyPr/>
        <a:lstStyle/>
        <a:p>
          <a:r>
            <a:rPr lang="en-GB"/>
            <a:t>It should be referenced much like an essay/presentation would be</a:t>
          </a:r>
          <a:endParaRPr lang="en-US"/>
        </a:p>
      </dgm:t>
    </dgm:pt>
    <dgm:pt modelId="{B4057374-9D9B-46C7-9352-6621D134AE5E}" type="parTrans" cxnId="{EA152CDC-A8A1-4FCF-A8BD-9556CD010FA8}">
      <dgm:prSet/>
      <dgm:spPr/>
      <dgm:t>
        <a:bodyPr/>
        <a:lstStyle/>
        <a:p>
          <a:endParaRPr lang="en-US"/>
        </a:p>
      </dgm:t>
    </dgm:pt>
    <dgm:pt modelId="{C4D4D9AC-2E84-4CD6-A1B8-06DCB98B99AF}" type="sibTrans" cxnId="{EA152CDC-A8A1-4FCF-A8BD-9556CD010FA8}">
      <dgm:prSet/>
      <dgm:spPr/>
      <dgm:t>
        <a:bodyPr/>
        <a:lstStyle/>
        <a:p>
          <a:endParaRPr lang="en-US"/>
        </a:p>
      </dgm:t>
    </dgm:pt>
    <dgm:pt modelId="{6232D9EE-1B46-4F84-8B5F-6302876FC9C4}" type="pres">
      <dgm:prSet presAssocID="{B3B57F68-7A3B-4D57-9C2B-170EADF53797}" presName="linear" presStyleCnt="0">
        <dgm:presLayoutVars>
          <dgm:animLvl val="lvl"/>
          <dgm:resizeHandles val="exact"/>
        </dgm:presLayoutVars>
      </dgm:prSet>
      <dgm:spPr/>
    </dgm:pt>
    <dgm:pt modelId="{AF61B73E-303C-48E1-A2C7-7BB54DC6C4F7}" type="pres">
      <dgm:prSet presAssocID="{0F577E11-9484-484C-9AFC-9195E90877EF}" presName="parentText" presStyleLbl="node1" presStyleIdx="0" presStyleCnt="3">
        <dgm:presLayoutVars>
          <dgm:chMax val="0"/>
          <dgm:bulletEnabled val="1"/>
        </dgm:presLayoutVars>
      </dgm:prSet>
      <dgm:spPr/>
    </dgm:pt>
    <dgm:pt modelId="{B17B4351-BB2D-4B2D-8B68-B0FA6E428530}" type="pres">
      <dgm:prSet presAssocID="{E25F72D0-E6AE-4EF2-B60E-DEBC157B9328}" presName="spacer" presStyleCnt="0"/>
      <dgm:spPr/>
    </dgm:pt>
    <dgm:pt modelId="{276751F2-E641-49D3-A92A-0A71046A0D1D}" type="pres">
      <dgm:prSet presAssocID="{30CACC5B-6148-4747-87EF-A6D996F0D8A9}" presName="parentText" presStyleLbl="node1" presStyleIdx="1" presStyleCnt="3">
        <dgm:presLayoutVars>
          <dgm:chMax val="0"/>
          <dgm:bulletEnabled val="1"/>
        </dgm:presLayoutVars>
      </dgm:prSet>
      <dgm:spPr/>
    </dgm:pt>
    <dgm:pt modelId="{0939A38F-B2A2-4476-AA47-26F2EED96886}" type="pres">
      <dgm:prSet presAssocID="{4E785666-4182-402A-849D-FE94400F2819}" presName="spacer" presStyleCnt="0"/>
      <dgm:spPr/>
    </dgm:pt>
    <dgm:pt modelId="{2516580E-945F-42ED-A060-DCDBC98804C8}" type="pres">
      <dgm:prSet presAssocID="{8B27B145-FDC2-40F6-B4D6-86534534BDD2}" presName="parentText" presStyleLbl="node1" presStyleIdx="2" presStyleCnt="3">
        <dgm:presLayoutVars>
          <dgm:chMax val="0"/>
          <dgm:bulletEnabled val="1"/>
        </dgm:presLayoutVars>
      </dgm:prSet>
      <dgm:spPr/>
    </dgm:pt>
  </dgm:ptLst>
  <dgm:cxnLst>
    <dgm:cxn modelId="{3B4BCC1A-AB6C-4D05-8D15-169B217C15A4}" srcId="{B3B57F68-7A3B-4D57-9C2B-170EADF53797}" destId="{0F577E11-9484-484C-9AFC-9195E90877EF}" srcOrd="0" destOrd="0" parTransId="{C461FFDF-3AA3-4642-BAB1-C799EDDE7036}" sibTransId="{E25F72D0-E6AE-4EF2-B60E-DEBC157B9328}"/>
    <dgm:cxn modelId="{A1B9A122-BAD2-46B2-BD71-17ABBFAD50D9}" type="presOf" srcId="{0F577E11-9484-484C-9AFC-9195E90877EF}" destId="{AF61B73E-303C-48E1-A2C7-7BB54DC6C4F7}" srcOrd="0" destOrd="0" presId="urn:microsoft.com/office/officeart/2005/8/layout/vList2"/>
    <dgm:cxn modelId="{E0C23A23-FE48-47E1-8E0C-160ED4AC45AA}" type="presOf" srcId="{30CACC5B-6148-4747-87EF-A6D996F0D8A9}" destId="{276751F2-E641-49D3-A92A-0A71046A0D1D}" srcOrd="0" destOrd="0" presId="urn:microsoft.com/office/officeart/2005/8/layout/vList2"/>
    <dgm:cxn modelId="{640E088E-3556-4A1B-BD9B-B40B64DE3C86}" type="presOf" srcId="{8B27B145-FDC2-40F6-B4D6-86534534BDD2}" destId="{2516580E-945F-42ED-A060-DCDBC98804C8}" srcOrd="0" destOrd="0" presId="urn:microsoft.com/office/officeart/2005/8/layout/vList2"/>
    <dgm:cxn modelId="{4689C49A-8775-47BF-AE44-AB536F83D372}" srcId="{B3B57F68-7A3B-4D57-9C2B-170EADF53797}" destId="{30CACC5B-6148-4747-87EF-A6D996F0D8A9}" srcOrd="1" destOrd="0" parTransId="{4671EC23-92C4-46BB-8E53-6995116D60DF}" sibTransId="{4E785666-4182-402A-849D-FE94400F2819}"/>
    <dgm:cxn modelId="{3F322BC5-9C55-4A6D-8881-ACF6D6F44470}" type="presOf" srcId="{B3B57F68-7A3B-4D57-9C2B-170EADF53797}" destId="{6232D9EE-1B46-4F84-8B5F-6302876FC9C4}" srcOrd="0" destOrd="0" presId="urn:microsoft.com/office/officeart/2005/8/layout/vList2"/>
    <dgm:cxn modelId="{EA152CDC-A8A1-4FCF-A8BD-9556CD010FA8}" srcId="{B3B57F68-7A3B-4D57-9C2B-170EADF53797}" destId="{8B27B145-FDC2-40F6-B4D6-86534534BDD2}" srcOrd="2" destOrd="0" parTransId="{B4057374-9D9B-46C7-9352-6621D134AE5E}" sibTransId="{C4D4D9AC-2E84-4CD6-A1B8-06DCB98B99AF}"/>
    <dgm:cxn modelId="{A5D17FA9-1FA5-458D-8E40-97D40D464841}" type="presParOf" srcId="{6232D9EE-1B46-4F84-8B5F-6302876FC9C4}" destId="{AF61B73E-303C-48E1-A2C7-7BB54DC6C4F7}" srcOrd="0" destOrd="0" presId="urn:microsoft.com/office/officeart/2005/8/layout/vList2"/>
    <dgm:cxn modelId="{88CDFE03-C8AB-4034-9070-B6E6BE2F276B}" type="presParOf" srcId="{6232D9EE-1B46-4F84-8B5F-6302876FC9C4}" destId="{B17B4351-BB2D-4B2D-8B68-B0FA6E428530}" srcOrd="1" destOrd="0" presId="urn:microsoft.com/office/officeart/2005/8/layout/vList2"/>
    <dgm:cxn modelId="{92F6595F-BEB8-4928-A927-9A6CDC07D143}" type="presParOf" srcId="{6232D9EE-1B46-4F84-8B5F-6302876FC9C4}" destId="{276751F2-E641-49D3-A92A-0A71046A0D1D}" srcOrd="2" destOrd="0" presId="urn:microsoft.com/office/officeart/2005/8/layout/vList2"/>
    <dgm:cxn modelId="{EF7ABB80-86F8-4D6D-A637-CECE507287BF}" type="presParOf" srcId="{6232D9EE-1B46-4F84-8B5F-6302876FC9C4}" destId="{0939A38F-B2A2-4476-AA47-26F2EED96886}" srcOrd="3" destOrd="0" presId="urn:microsoft.com/office/officeart/2005/8/layout/vList2"/>
    <dgm:cxn modelId="{0E3DEDDB-B569-44A6-8F0F-7C6D6C3A6D65}" type="presParOf" srcId="{6232D9EE-1B46-4F84-8B5F-6302876FC9C4}" destId="{2516580E-945F-42ED-A060-DCDBC98804C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5F6212-2B2D-4B17-AD6A-EAE1226604A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B8E3087-D801-4A07-B945-CE0D79C9E159}">
      <dgm:prSet/>
      <dgm:spPr/>
      <dgm:t>
        <a:bodyPr/>
        <a:lstStyle/>
        <a:p>
          <a:r>
            <a:rPr lang="en-GB" dirty="0"/>
            <a:t>A</a:t>
          </a:r>
          <a:r>
            <a:rPr lang="en-GB" b="0" i="0" dirty="0"/>
            <a:t> compelling title that is visible from afar</a:t>
          </a:r>
          <a:endParaRPr lang="en-US" dirty="0"/>
        </a:p>
      </dgm:t>
    </dgm:pt>
    <dgm:pt modelId="{F31E4414-4C35-4AB3-A98C-AFAC825FA0A6}" type="parTrans" cxnId="{F2D897EA-0F7E-41DC-86AC-6B6D272ED9BA}">
      <dgm:prSet/>
      <dgm:spPr/>
      <dgm:t>
        <a:bodyPr/>
        <a:lstStyle/>
        <a:p>
          <a:endParaRPr lang="en-US"/>
        </a:p>
      </dgm:t>
    </dgm:pt>
    <dgm:pt modelId="{F213AFE0-CB70-4C70-962E-43AA6E77B72B}" type="sibTrans" cxnId="{F2D897EA-0F7E-41DC-86AC-6B6D272ED9BA}">
      <dgm:prSet/>
      <dgm:spPr/>
      <dgm:t>
        <a:bodyPr/>
        <a:lstStyle/>
        <a:p>
          <a:endParaRPr lang="en-US"/>
        </a:p>
      </dgm:t>
    </dgm:pt>
    <dgm:pt modelId="{2F13927E-0FDE-4B68-8341-3252E21D4085}">
      <dgm:prSet/>
      <dgm:spPr/>
      <dgm:t>
        <a:bodyPr/>
        <a:lstStyle/>
        <a:p>
          <a:r>
            <a:rPr lang="en-GB"/>
            <a:t>A</a:t>
          </a:r>
          <a:r>
            <a:rPr lang="en-GB" b="0" i="0"/>
            <a:t> logical flow e.g. from top-left to bottom-right </a:t>
          </a:r>
          <a:endParaRPr lang="en-US"/>
        </a:p>
      </dgm:t>
    </dgm:pt>
    <dgm:pt modelId="{CB0ED1EF-0A99-46E7-8834-2A239E96D49B}" type="parTrans" cxnId="{124A1171-F39D-4958-887F-2E272C385743}">
      <dgm:prSet/>
      <dgm:spPr/>
      <dgm:t>
        <a:bodyPr/>
        <a:lstStyle/>
        <a:p>
          <a:endParaRPr lang="en-US"/>
        </a:p>
      </dgm:t>
    </dgm:pt>
    <dgm:pt modelId="{64071FA4-6A1B-4320-8EA7-B616B1924053}" type="sibTrans" cxnId="{124A1171-F39D-4958-887F-2E272C385743}">
      <dgm:prSet/>
      <dgm:spPr/>
      <dgm:t>
        <a:bodyPr/>
        <a:lstStyle/>
        <a:p>
          <a:endParaRPr lang="en-US"/>
        </a:p>
      </dgm:t>
    </dgm:pt>
    <dgm:pt modelId="{62934C89-8FE1-4341-AF80-E1CB09855CA7}">
      <dgm:prSet/>
      <dgm:spPr/>
      <dgm:t>
        <a:bodyPr/>
        <a:lstStyle/>
        <a:p>
          <a:r>
            <a:rPr lang="en-GB"/>
            <a:t>U</a:t>
          </a:r>
          <a:r>
            <a:rPr lang="en-GB" b="0" i="0"/>
            <a:t>se of columns, a balance of text and visuals, and the inclusion of contact information and a reference list</a:t>
          </a:r>
          <a:endParaRPr lang="en-US"/>
        </a:p>
      </dgm:t>
    </dgm:pt>
    <dgm:pt modelId="{D67FBE7A-DC98-4780-87D4-6AFC11036596}" type="parTrans" cxnId="{6E22B6D8-5971-46F5-A82D-B70BCC1433E7}">
      <dgm:prSet/>
      <dgm:spPr/>
      <dgm:t>
        <a:bodyPr/>
        <a:lstStyle/>
        <a:p>
          <a:endParaRPr lang="en-US"/>
        </a:p>
      </dgm:t>
    </dgm:pt>
    <dgm:pt modelId="{B0B5F00D-D02C-47A0-A694-7E552789B064}" type="sibTrans" cxnId="{6E22B6D8-5971-46F5-A82D-B70BCC1433E7}">
      <dgm:prSet/>
      <dgm:spPr/>
      <dgm:t>
        <a:bodyPr/>
        <a:lstStyle/>
        <a:p>
          <a:endParaRPr lang="en-US"/>
        </a:p>
      </dgm:t>
    </dgm:pt>
    <dgm:pt modelId="{6F7507EC-29D4-49FF-A9B8-3620ECE728C5}">
      <dgm:prSet/>
      <dgm:spPr/>
      <dgm:t>
        <a:bodyPr/>
        <a:lstStyle/>
        <a:p>
          <a:r>
            <a:rPr lang="en-GB"/>
            <a:t>Consider font sizes and style </a:t>
          </a:r>
          <a:endParaRPr lang="en-US"/>
        </a:p>
      </dgm:t>
    </dgm:pt>
    <dgm:pt modelId="{6E414151-AB1F-4E50-8AC0-1972E30ED9AA}" type="parTrans" cxnId="{5504AFEF-9A27-4CC3-923F-0DC97F9CAD16}">
      <dgm:prSet/>
      <dgm:spPr/>
      <dgm:t>
        <a:bodyPr/>
        <a:lstStyle/>
        <a:p>
          <a:endParaRPr lang="en-US"/>
        </a:p>
      </dgm:t>
    </dgm:pt>
    <dgm:pt modelId="{722C5EE8-6190-4D17-9282-9C95669249BB}" type="sibTrans" cxnId="{5504AFEF-9A27-4CC3-923F-0DC97F9CAD16}">
      <dgm:prSet/>
      <dgm:spPr/>
      <dgm:t>
        <a:bodyPr/>
        <a:lstStyle/>
        <a:p>
          <a:endParaRPr lang="en-US"/>
        </a:p>
      </dgm:t>
    </dgm:pt>
    <dgm:pt modelId="{318E4394-3C83-468A-9E07-1056248CA48A}" type="pres">
      <dgm:prSet presAssocID="{9F5F6212-2B2D-4B17-AD6A-EAE1226604A0}" presName="root" presStyleCnt="0">
        <dgm:presLayoutVars>
          <dgm:dir/>
          <dgm:resizeHandles val="exact"/>
        </dgm:presLayoutVars>
      </dgm:prSet>
      <dgm:spPr/>
    </dgm:pt>
    <dgm:pt modelId="{9579C8F9-AFE3-4654-B9B0-F23A70F5846D}" type="pres">
      <dgm:prSet presAssocID="{3B8E3087-D801-4A07-B945-CE0D79C9E159}" presName="compNode" presStyleCnt="0"/>
      <dgm:spPr/>
    </dgm:pt>
    <dgm:pt modelId="{2D501DA5-9665-4C3B-A0CE-89E437C9D5A2}" type="pres">
      <dgm:prSet presAssocID="{3B8E3087-D801-4A07-B945-CE0D79C9E159}" presName="bgRect" presStyleLbl="bgShp" presStyleIdx="0" presStyleCnt="4"/>
      <dgm:spPr/>
    </dgm:pt>
    <dgm:pt modelId="{F309E02B-4808-4F50-84AC-F3DB9A7F077D}" type="pres">
      <dgm:prSet presAssocID="{3B8E3087-D801-4A07-B945-CE0D79C9E15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A40399E3-F01D-447F-B32E-07758B400BF7}" type="pres">
      <dgm:prSet presAssocID="{3B8E3087-D801-4A07-B945-CE0D79C9E159}" presName="spaceRect" presStyleCnt="0"/>
      <dgm:spPr/>
    </dgm:pt>
    <dgm:pt modelId="{988E56C9-EC91-46F2-B1BD-DB67F622DAA1}" type="pres">
      <dgm:prSet presAssocID="{3B8E3087-D801-4A07-B945-CE0D79C9E159}" presName="parTx" presStyleLbl="revTx" presStyleIdx="0" presStyleCnt="4">
        <dgm:presLayoutVars>
          <dgm:chMax val="0"/>
          <dgm:chPref val="0"/>
        </dgm:presLayoutVars>
      </dgm:prSet>
      <dgm:spPr/>
    </dgm:pt>
    <dgm:pt modelId="{3A5C8C8D-C043-4800-B057-35A4A66D28A3}" type="pres">
      <dgm:prSet presAssocID="{F213AFE0-CB70-4C70-962E-43AA6E77B72B}" presName="sibTrans" presStyleCnt="0"/>
      <dgm:spPr/>
    </dgm:pt>
    <dgm:pt modelId="{50A84822-8BE9-4DC5-8E9D-BFA220958291}" type="pres">
      <dgm:prSet presAssocID="{2F13927E-0FDE-4B68-8341-3252E21D4085}" presName="compNode" presStyleCnt="0"/>
      <dgm:spPr/>
    </dgm:pt>
    <dgm:pt modelId="{276E22B5-F06E-47CF-AFDB-DAE972C69059}" type="pres">
      <dgm:prSet presAssocID="{2F13927E-0FDE-4B68-8341-3252E21D4085}" presName="bgRect" presStyleLbl="bgShp" presStyleIdx="1" presStyleCnt="4"/>
      <dgm:spPr/>
    </dgm:pt>
    <dgm:pt modelId="{3FC9C92E-17D6-4921-B916-7A33C153F439}" type="pres">
      <dgm:prSet presAssocID="{2F13927E-0FDE-4B68-8341-3252E21D408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owchart"/>
        </a:ext>
      </dgm:extLst>
    </dgm:pt>
    <dgm:pt modelId="{B3D31720-8299-4E60-92B7-7C9DAF669BC2}" type="pres">
      <dgm:prSet presAssocID="{2F13927E-0FDE-4B68-8341-3252E21D4085}" presName="spaceRect" presStyleCnt="0"/>
      <dgm:spPr/>
    </dgm:pt>
    <dgm:pt modelId="{6D0E967A-9FD6-432E-909A-E1407BB3066A}" type="pres">
      <dgm:prSet presAssocID="{2F13927E-0FDE-4B68-8341-3252E21D4085}" presName="parTx" presStyleLbl="revTx" presStyleIdx="1" presStyleCnt="4">
        <dgm:presLayoutVars>
          <dgm:chMax val="0"/>
          <dgm:chPref val="0"/>
        </dgm:presLayoutVars>
      </dgm:prSet>
      <dgm:spPr/>
    </dgm:pt>
    <dgm:pt modelId="{E72BBC96-C2EE-4EF1-A8A3-7E62196F8852}" type="pres">
      <dgm:prSet presAssocID="{64071FA4-6A1B-4320-8EA7-B616B1924053}" presName="sibTrans" presStyleCnt="0"/>
      <dgm:spPr/>
    </dgm:pt>
    <dgm:pt modelId="{0B7EFC98-F928-473E-A56D-D0C3E39C56BA}" type="pres">
      <dgm:prSet presAssocID="{62934C89-8FE1-4341-AF80-E1CB09855CA7}" presName="compNode" presStyleCnt="0"/>
      <dgm:spPr/>
    </dgm:pt>
    <dgm:pt modelId="{097BBE81-7437-4ADA-985B-8AB91BD2795A}" type="pres">
      <dgm:prSet presAssocID="{62934C89-8FE1-4341-AF80-E1CB09855CA7}" presName="bgRect" presStyleLbl="bgShp" presStyleIdx="2" presStyleCnt="4"/>
      <dgm:spPr/>
    </dgm:pt>
    <dgm:pt modelId="{08939FD1-455E-42CF-A458-E63550386B17}" type="pres">
      <dgm:prSet presAssocID="{62934C89-8FE1-4341-AF80-E1CB09855CA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975808A6-E16D-459B-AC75-F159EA7691F2}" type="pres">
      <dgm:prSet presAssocID="{62934C89-8FE1-4341-AF80-E1CB09855CA7}" presName="spaceRect" presStyleCnt="0"/>
      <dgm:spPr/>
    </dgm:pt>
    <dgm:pt modelId="{9B8B1546-9BEA-45F8-AF0D-8C9FA2ABCA63}" type="pres">
      <dgm:prSet presAssocID="{62934C89-8FE1-4341-AF80-E1CB09855CA7}" presName="parTx" presStyleLbl="revTx" presStyleIdx="2" presStyleCnt="4">
        <dgm:presLayoutVars>
          <dgm:chMax val="0"/>
          <dgm:chPref val="0"/>
        </dgm:presLayoutVars>
      </dgm:prSet>
      <dgm:spPr/>
    </dgm:pt>
    <dgm:pt modelId="{DA6D421D-E9EF-4777-88ED-FA65B21F9B79}" type="pres">
      <dgm:prSet presAssocID="{B0B5F00D-D02C-47A0-A694-7E552789B064}" presName="sibTrans" presStyleCnt="0"/>
      <dgm:spPr/>
    </dgm:pt>
    <dgm:pt modelId="{20ED4B15-3E70-4BFB-BE26-7EE61A5EE696}" type="pres">
      <dgm:prSet presAssocID="{6F7507EC-29D4-49FF-A9B8-3620ECE728C5}" presName="compNode" presStyleCnt="0"/>
      <dgm:spPr/>
    </dgm:pt>
    <dgm:pt modelId="{AB430E5C-CDD0-41A7-9C50-C34AD56B4A12}" type="pres">
      <dgm:prSet presAssocID="{6F7507EC-29D4-49FF-A9B8-3620ECE728C5}" presName="bgRect" presStyleLbl="bgShp" presStyleIdx="3" presStyleCnt="4"/>
      <dgm:spPr/>
    </dgm:pt>
    <dgm:pt modelId="{BF3497B6-85FA-43C9-A89A-B40979136720}" type="pres">
      <dgm:prSet presAssocID="{6F7507EC-29D4-49FF-A9B8-3620ECE728C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625A2979-E748-4A2A-87F9-53CCDB46E548}" type="pres">
      <dgm:prSet presAssocID="{6F7507EC-29D4-49FF-A9B8-3620ECE728C5}" presName="spaceRect" presStyleCnt="0"/>
      <dgm:spPr/>
    </dgm:pt>
    <dgm:pt modelId="{0ECD2A6A-4B64-46C9-BDAE-C969F1E0BF1F}" type="pres">
      <dgm:prSet presAssocID="{6F7507EC-29D4-49FF-A9B8-3620ECE728C5}" presName="parTx" presStyleLbl="revTx" presStyleIdx="3" presStyleCnt="4">
        <dgm:presLayoutVars>
          <dgm:chMax val="0"/>
          <dgm:chPref val="0"/>
        </dgm:presLayoutVars>
      </dgm:prSet>
      <dgm:spPr/>
    </dgm:pt>
  </dgm:ptLst>
  <dgm:cxnLst>
    <dgm:cxn modelId="{4A32BD2D-C308-48FC-B814-7FF0BF950EB5}" type="presOf" srcId="{2F13927E-0FDE-4B68-8341-3252E21D4085}" destId="{6D0E967A-9FD6-432E-909A-E1407BB3066A}" srcOrd="0" destOrd="0" presId="urn:microsoft.com/office/officeart/2018/2/layout/IconVerticalSolidList"/>
    <dgm:cxn modelId="{793B0048-EC25-4004-81FB-CFCD32B3E602}" type="presOf" srcId="{6F7507EC-29D4-49FF-A9B8-3620ECE728C5}" destId="{0ECD2A6A-4B64-46C9-BDAE-C969F1E0BF1F}" srcOrd="0" destOrd="0" presId="urn:microsoft.com/office/officeart/2018/2/layout/IconVerticalSolidList"/>
    <dgm:cxn modelId="{124A1171-F39D-4958-887F-2E272C385743}" srcId="{9F5F6212-2B2D-4B17-AD6A-EAE1226604A0}" destId="{2F13927E-0FDE-4B68-8341-3252E21D4085}" srcOrd="1" destOrd="0" parTransId="{CB0ED1EF-0A99-46E7-8834-2A239E96D49B}" sibTransId="{64071FA4-6A1B-4320-8EA7-B616B1924053}"/>
    <dgm:cxn modelId="{7A2FB057-1EB4-48D9-B354-2EB6425CE25A}" type="presOf" srcId="{62934C89-8FE1-4341-AF80-E1CB09855CA7}" destId="{9B8B1546-9BEA-45F8-AF0D-8C9FA2ABCA63}" srcOrd="0" destOrd="0" presId="urn:microsoft.com/office/officeart/2018/2/layout/IconVerticalSolidList"/>
    <dgm:cxn modelId="{812841A3-450B-4461-AEAB-CE0CD02CE86B}" type="presOf" srcId="{9F5F6212-2B2D-4B17-AD6A-EAE1226604A0}" destId="{318E4394-3C83-468A-9E07-1056248CA48A}" srcOrd="0" destOrd="0" presId="urn:microsoft.com/office/officeart/2018/2/layout/IconVerticalSolidList"/>
    <dgm:cxn modelId="{3E50E9B3-3188-4AF0-81A3-3C31C91970B3}" type="presOf" srcId="{3B8E3087-D801-4A07-B945-CE0D79C9E159}" destId="{988E56C9-EC91-46F2-B1BD-DB67F622DAA1}" srcOrd="0" destOrd="0" presId="urn:microsoft.com/office/officeart/2018/2/layout/IconVerticalSolidList"/>
    <dgm:cxn modelId="{6E22B6D8-5971-46F5-A82D-B70BCC1433E7}" srcId="{9F5F6212-2B2D-4B17-AD6A-EAE1226604A0}" destId="{62934C89-8FE1-4341-AF80-E1CB09855CA7}" srcOrd="2" destOrd="0" parTransId="{D67FBE7A-DC98-4780-87D4-6AFC11036596}" sibTransId="{B0B5F00D-D02C-47A0-A694-7E552789B064}"/>
    <dgm:cxn modelId="{F2D897EA-0F7E-41DC-86AC-6B6D272ED9BA}" srcId="{9F5F6212-2B2D-4B17-AD6A-EAE1226604A0}" destId="{3B8E3087-D801-4A07-B945-CE0D79C9E159}" srcOrd="0" destOrd="0" parTransId="{F31E4414-4C35-4AB3-A98C-AFAC825FA0A6}" sibTransId="{F213AFE0-CB70-4C70-962E-43AA6E77B72B}"/>
    <dgm:cxn modelId="{5504AFEF-9A27-4CC3-923F-0DC97F9CAD16}" srcId="{9F5F6212-2B2D-4B17-AD6A-EAE1226604A0}" destId="{6F7507EC-29D4-49FF-A9B8-3620ECE728C5}" srcOrd="3" destOrd="0" parTransId="{6E414151-AB1F-4E50-8AC0-1972E30ED9AA}" sibTransId="{722C5EE8-6190-4D17-9282-9C95669249BB}"/>
    <dgm:cxn modelId="{980F7F78-3FF8-40FC-8A5C-01DCAD0262BE}" type="presParOf" srcId="{318E4394-3C83-468A-9E07-1056248CA48A}" destId="{9579C8F9-AFE3-4654-B9B0-F23A70F5846D}" srcOrd="0" destOrd="0" presId="urn:microsoft.com/office/officeart/2018/2/layout/IconVerticalSolidList"/>
    <dgm:cxn modelId="{57D7E575-2A30-4FD3-A31D-75FA7A6D4A53}" type="presParOf" srcId="{9579C8F9-AFE3-4654-B9B0-F23A70F5846D}" destId="{2D501DA5-9665-4C3B-A0CE-89E437C9D5A2}" srcOrd="0" destOrd="0" presId="urn:microsoft.com/office/officeart/2018/2/layout/IconVerticalSolidList"/>
    <dgm:cxn modelId="{28936FA3-48A1-4EBA-A1AA-158D0BDFE501}" type="presParOf" srcId="{9579C8F9-AFE3-4654-B9B0-F23A70F5846D}" destId="{F309E02B-4808-4F50-84AC-F3DB9A7F077D}" srcOrd="1" destOrd="0" presId="urn:microsoft.com/office/officeart/2018/2/layout/IconVerticalSolidList"/>
    <dgm:cxn modelId="{53D0F0EC-33A9-4721-B786-68516DAC4E59}" type="presParOf" srcId="{9579C8F9-AFE3-4654-B9B0-F23A70F5846D}" destId="{A40399E3-F01D-447F-B32E-07758B400BF7}" srcOrd="2" destOrd="0" presId="urn:microsoft.com/office/officeart/2018/2/layout/IconVerticalSolidList"/>
    <dgm:cxn modelId="{56B7C404-8DCF-4204-84E0-54FFC280011E}" type="presParOf" srcId="{9579C8F9-AFE3-4654-B9B0-F23A70F5846D}" destId="{988E56C9-EC91-46F2-B1BD-DB67F622DAA1}" srcOrd="3" destOrd="0" presId="urn:microsoft.com/office/officeart/2018/2/layout/IconVerticalSolidList"/>
    <dgm:cxn modelId="{08183C13-E731-4C5C-9036-7DA939694B95}" type="presParOf" srcId="{318E4394-3C83-468A-9E07-1056248CA48A}" destId="{3A5C8C8D-C043-4800-B057-35A4A66D28A3}" srcOrd="1" destOrd="0" presId="urn:microsoft.com/office/officeart/2018/2/layout/IconVerticalSolidList"/>
    <dgm:cxn modelId="{AEFD864D-847D-4325-9034-F01DB428FC01}" type="presParOf" srcId="{318E4394-3C83-468A-9E07-1056248CA48A}" destId="{50A84822-8BE9-4DC5-8E9D-BFA220958291}" srcOrd="2" destOrd="0" presId="urn:microsoft.com/office/officeart/2018/2/layout/IconVerticalSolidList"/>
    <dgm:cxn modelId="{8E9C1421-047E-4D84-BAE2-73970D8AC5A5}" type="presParOf" srcId="{50A84822-8BE9-4DC5-8E9D-BFA220958291}" destId="{276E22B5-F06E-47CF-AFDB-DAE972C69059}" srcOrd="0" destOrd="0" presId="urn:microsoft.com/office/officeart/2018/2/layout/IconVerticalSolidList"/>
    <dgm:cxn modelId="{41A290DD-79B8-42B5-9F43-E80C4B2B424A}" type="presParOf" srcId="{50A84822-8BE9-4DC5-8E9D-BFA220958291}" destId="{3FC9C92E-17D6-4921-B916-7A33C153F439}" srcOrd="1" destOrd="0" presId="urn:microsoft.com/office/officeart/2018/2/layout/IconVerticalSolidList"/>
    <dgm:cxn modelId="{73681CF1-162D-41B5-992F-1161579D4821}" type="presParOf" srcId="{50A84822-8BE9-4DC5-8E9D-BFA220958291}" destId="{B3D31720-8299-4E60-92B7-7C9DAF669BC2}" srcOrd="2" destOrd="0" presId="urn:microsoft.com/office/officeart/2018/2/layout/IconVerticalSolidList"/>
    <dgm:cxn modelId="{73D0DC84-412B-42CE-9858-06EA050AF186}" type="presParOf" srcId="{50A84822-8BE9-4DC5-8E9D-BFA220958291}" destId="{6D0E967A-9FD6-432E-909A-E1407BB3066A}" srcOrd="3" destOrd="0" presId="urn:microsoft.com/office/officeart/2018/2/layout/IconVerticalSolidList"/>
    <dgm:cxn modelId="{FEF1C685-E3D8-4D1E-92FF-0245CC431EB6}" type="presParOf" srcId="{318E4394-3C83-468A-9E07-1056248CA48A}" destId="{E72BBC96-C2EE-4EF1-A8A3-7E62196F8852}" srcOrd="3" destOrd="0" presId="urn:microsoft.com/office/officeart/2018/2/layout/IconVerticalSolidList"/>
    <dgm:cxn modelId="{3A5D774A-0CC6-4AA1-B583-EABEF9089F01}" type="presParOf" srcId="{318E4394-3C83-468A-9E07-1056248CA48A}" destId="{0B7EFC98-F928-473E-A56D-D0C3E39C56BA}" srcOrd="4" destOrd="0" presId="urn:microsoft.com/office/officeart/2018/2/layout/IconVerticalSolidList"/>
    <dgm:cxn modelId="{4590675F-A93F-495A-BC10-540CFAD081DF}" type="presParOf" srcId="{0B7EFC98-F928-473E-A56D-D0C3E39C56BA}" destId="{097BBE81-7437-4ADA-985B-8AB91BD2795A}" srcOrd="0" destOrd="0" presId="urn:microsoft.com/office/officeart/2018/2/layout/IconVerticalSolidList"/>
    <dgm:cxn modelId="{EBD426C3-9B60-4EDB-B9AE-B2A7198DA920}" type="presParOf" srcId="{0B7EFC98-F928-473E-A56D-D0C3E39C56BA}" destId="{08939FD1-455E-42CF-A458-E63550386B17}" srcOrd="1" destOrd="0" presId="urn:microsoft.com/office/officeart/2018/2/layout/IconVerticalSolidList"/>
    <dgm:cxn modelId="{658789E9-1E37-4016-9644-A6809EADB6A4}" type="presParOf" srcId="{0B7EFC98-F928-473E-A56D-D0C3E39C56BA}" destId="{975808A6-E16D-459B-AC75-F159EA7691F2}" srcOrd="2" destOrd="0" presId="urn:microsoft.com/office/officeart/2018/2/layout/IconVerticalSolidList"/>
    <dgm:cxn modelId="{38582B14-394E-4175-A3E1-F207F21C3BA5}" type="presParOf" srcId="{0B7EFC98-F928-473E-A56D-D0C3E39C56BA}" destId="{9B8B1546-9BEA-45F8-AF0D-8C9FA2ABCA63}" srcOrd="3" destOrd="0" presId="urn:microsoft.com/office/officeart/2018/2/layout/IconVerticalSolidList"/>
    <dgm:cxn modelId="{053A300B-02A2-4112-AA35-13455D12A0BC}" type="presParOf" srcId="{318E4394-3C83-468A-9E07-1056248CA48A}" destId="{DA6D421D-E9EF-4777-88ED-FA65B21F9B79}" srcOrd="5" destOrd="0" presId="urn:microsoft.com/office/officeart/2018/2/layout/IconVerticalSolidList"/>
    <dgm:cxn modelId="{F4AE985A-070E-442E-883C-8A1E761DF7EB}" type="presParOf" srcId="{318E4394-3C83-468A-9E07-1056248CA48A}" destId="{20ED4B15-3E70-4BFB-BE26-7EE61A5EE696}" srcOrd="6" destOrd="0" presId="urn:microsoft.com/office/officeart/2018/2/layout/IconVerticalSolidList"/>
    <dgm:cxn modelId="{71EE45B6-7668-4CDB-BAB6-ECB4EDAF0765}" type="presParOf" srcId="{20ED4B15-3E70-4BFB-BE26-7EE61A5EE696}" destId="{AB430E5C-CDD0-41A7-9C50-C34AD56B4A12}" srcOrd="0" destOrd="0" presId="urn:microsoft.com/office/officeart/2018/2/layout/IconVerticalSolidList"/>
    <dgm:cxn modelId="{C5699399-B83C-4227-A22A-2C58B0AAAFA9}" type="presParOf" srcId="{20ED4B15-3E70-4BFB-BE26-7EE61A5EE696}" destId="{BF3497B6-85FA-43C9-A89A-B40979136720}" srcOrd="1" destOrd="0" presId="urn:microsoft.com/office/officeart/2018/2/layout/IconVerticalSolidList"/>
    <dgm:cxn modelId="{38735546-47BC-4A3F-8081-DFC7534ADDD6}" type="presParOf" srcId="{20ED4B15-3E70-4BFB-BE26-7EE61A5EE696}" destId="{625A2979-E748-4A2A-87F9-53CCDB46E548}" srcOrd="2" destOrd="0" presId="urn:microsoft.com/office/officeart/2018/2/layout/IconVerticalSolidList"/>
    <dgm:cxn modelId="{D3F6B55E-9C9B-424F-80FA-8C5A1C62C1CB}" type="presParOf" srcId="{20ED4B15-3E70-4BFB-BE26-7EE61A5EE696}" destId="{0ECD2A6A-4B64-46C9-BDAE-C969F1E0BF1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9B4107-9DFE-4164-AA97-B6998085B4C7}" type="doc">
      <dgm:prSet loTypeId="urn:microsoft.com/office/officeart/2018/2/layout/IconLabelList" loCatId="icon" qsTypeId="urn:microsoft.com/office/officeart/2005/8/quickstyle/simple2" qsCatId="simple" csTypeId="urn:microsoft.com/office/officeart/2018/5/colors/Iconchunking_neutralbg_colorful5" csCatId="colorful" phldr="1"/>
      <dgm:spPr/>
      <dgm:t>
        <a:bodyPr/>
        <a:lstStyle/>
        <a:p>
          <a:endParaRPr lang="en-US"/>
        </a:p>
      </dgm:t>
    </dgm:pt>
    <dgm:pt modelId="{26FCCBB5-ABA5-451C-9286-DD1F8B1E9BF4}">
      <dgm:prSet/>
      <dgm:spPr/>
      <dgm:t>
        <a:bodyPr/>
        <a:lstStyle/>
        <a:p>
          <a:pPr>
            <a:lnSpc>
              <a:spcPct val="100000"/>
            </a:lnSpc>
          </a:pPr>
          <a:r>
            <a:rPr lang="en-GB"/>
            <a:t>What is an academic poster</a:t>
          </a:r>
          <a:endParaRPr lang="en-US"/>
        </a:p>
      </dgm:t>
    </dgm:pt>
    <dgm:pt modelId="{5EA1CDB2-B15B-4CA7-B0C4-BB712F3C469F}" type="parTrans" cxnId="{315A31D8-5A70-4DA0-9EF4-4E0D5CFB0B99}">
      <dgm:prSet/>
      <dgm:spPr/>
      <dgm:t>
        <a:bodyPr/>
        <a:lstStyle/>
        <a:p>
          <a:endParaRPr lang="en-US"/>
        </a:p>
      </dgm:t>
    </dgm:pt>
    <dgm:pt modelId="{2495DE10-2D44-4458-91D6-43F80932009C}" type="sibTrans" cxnId="{315A31D8-5A70-4DA0-9EF4-4E0D5CFB0B99}">
      <dgm:prSet/>
      <dgm:spPr/>
      <dgm:t>
        <a:bodyPr/>
        <a:lstStyle/>
        <a:p>
          <a:endParaRPr lang="en-US"/>
        </a:p>
      </dgm:t>
    </dgm:pt>
    <dgm:pt modelId="{3B740F3E-B8E6-4102-A5A2-34905830D5CD}">
      <dgm:prSet/>
      <dgm:spPr/>
      <dgm:t>
        <a:bodyPr/>
        <a:lstStyle/>
        <a:p>
          <a:pPr>
            <a:lnSpc>
              <a:spcPct val="100000"/>
            </a:lnSpc>
          </a:pPr>
          <a:r>
            <a:rPr lang="en-GB"/>
            <a:t>How to write a Literature review</a:t>
          </a:r>
          <a:endParaRPr lang="en-US"/>
        </a:p>
      </dgm:t>
    </dgm:pt>
    <dgm:pt modelId="{A59F6AE2-0CE7-46B3-BDFF-952E6F44157D}" type="parTrans" cxnId="{BDC06106-737F-4FEA-A5EE-FE031DD760FD}">
      <dgm:prSet/>
      <dgm:spPr/>
      <dgm:t>
        <a:bodyPr/>
        <a:lstStyle/>
        <a:p>
          <a:endParaRPr lang="en-US"/>
        </a:p>
      </dgm:t>
    </dgm:pt>
    <dgm:pt modelId="{A66FCE4D-35D3-488B-97D1-368C57EC9CB4}" type="sibTrans" cxnId="{BDC06106-737F-4FEA-A5EE-FE031DD760FD}">
      <dgm:prSet/>
      <dgm:spPr/>
      <dgm:t>
        <a:bodyPr/>
        <a:lstStyle/>
        <a:p>
          <a:endParaRPr lang="en-US"/>
        </a:p>
      </dgm:t>
    </dgm:pt>
    <dgm:pt modelId="{95FD0DE1-554A-4B39-863B-88DDB25D36DF}">
      <dgm:prSet/>
      <dgm:spPr/>
      <dgm:t>
        <a:bodyPr/>
        <a:lstStyle/>
        <a:p>
          <a:pPr>
            <a:lnSpc>
              <a:spcPct val="100000"/>
            </a:lnSpc>
          </a:pPr>
          <a:r>
            <a:rPr lang="en-GB"/>
            <a:t>How to present a presentation</a:t>
          </a:r>
          <a:endParaRPr lang="en-US"/>
        </a:p>
      </dgm:t>
    </dgm:pt>
    <dgm:pt modelId="{3778EE4F-10CE-4E07-B453-9DE3BC4FFAED}" type="parTrans" cxnId="{7FE8726E-541D-4FE5-AF24-579AA3B84C6B}">
      <dgm:prSet/>
      <dgm:spPr/>
      <dgm:t>
        <a:bodyPr/>
        <a:lstStyle/>
        <a:p>
          <a:endParaRPr lang="en-US"/>
        </a:p>
      </dgm:t>
    </dgm:pt>
    <dgm:pt modelId="{A1DA89A7-431A-45D2-B3CE-C4B2D0F6609F}" type="sibTrans" cxnId="{7FE8726E-541D-4FE5-AF24-579AA3B84C6B}">
      <dgm:prSet/>
      <dgm:spPr/>
      <dgm:t>
        <a:bodyPr/>
        <a:lstStyle/>
        <a:p>
          <a:endParaRPr lang="en-US"/>
        </a:p>
      </dgm:t>
    </dgm:pt>
    <dgm:pt modelId="{28CF818B-06EB-4E63-B56D-1C7841B3AC93}" type="pres">
      <dgm:prSet presAssocID="{E99B4107-9DFE-4164-AA97-B6998085B4C7}" presName="root" presStyleCnt="0">
        <dgm:presLayoutVars>
          <dgm:dir/>
          <dgm:resizeHandles val="exact"/>
        </dgm:presLayoutVars>
      </dgm:prSet>
      <dgm:spPr/>
    </dgm:pt>
    <dgm:pt modelId="{9870409B-103F-4C00-AA39-B1BDDB61046C}" type="pres">
      <dgm:prSet presAssocID="{26FCCBB5-ABA5-451C-9286-DD1F8B1E9BF4}" presName="compNode" presStyleCnt="0"/>
      <dgm:spPr/>
    </dgm:pt>
    <dgm:pt modelId="{6381EAD6-2606-4F37-BD4B-49EA8518E3A9}" type="pres">
      <dgm:prSet presAssocID="{26FCCBB5-ABA5-451C-9286-DD1F8B1E9BF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acher"/>
        </a:ext>
      </dgm:extLst>
    </dgm:pt>
    <dgm:pt modelId="{DD7C1DD2-01B3-4078-B201-CF0C72129FE7}" type="pres">
      <dgm:prSet presAssocID="{26FCCBB5-ABA5-451C-9286-DD1F8B1E9BF4}" presName="spaceRect" presStyleCnt="0"/>
      <dgm:spPr/>
    </dgm:pt>
    <dgm:pt modelId="{E4786E09-67A6-4119-9341-F91918DA34F0}" type="pres">
      <dgm:prSet presAssocID="{26FCCBB5-ABA5-451C-9286-DD1F8B1E9BF4}" presName="textRect" presStyleLbl="revTx" presStyleIdx="0" presStyleCnt="3">
        <dgm:presLayoutVars>
          <dgm:chMax val="1"/>
          <dgm:chPref val="1"/>
        </dgm:presLayoutVars>
      </dgm:prSet>
      <dgm:spPr/>
    </dgm:pt>
    <dgm:pt modelId="{853895C1-AFD1-480D-8394-CBB10256F424}" type="pres">
      <dgm:prSet presAssocID="{2495DE10-2D44-4458-91D6-43F80932009C}" presName="sibTrans" presStyleCnt="0"/>
      <dgm:spPr/>
    </dgm:pt>
    <dgm:pt modelId="{83227266-D88A-44E5-8C43-27D508AE9209}" type="pres">
      <dgm:prSet presAssocID="{3B740F3E-B8E6-4102-A5A2-34905830D5CD}" presName="compNode" presStyleCnt="0"/>
      <dgm:spPr/>
    </dgm:pt>
    <dgm:pt modelId="{7EA5B331-D164-4B59-ACC6-D6CC0EB2EF7B}" type="pres">
      <dgm:prSet presAssocID="{3B740F3E-B8E6-4102-A5A2-34905830D5C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132C9505-FD7A-4E88-9405-B5B17BC13860}" type="pres">
      <dgm:prSet presAssocID="{3B740F3E-B8E6-4102-A5A2-34905830D5CD}" presName="spaceRect" presStyleCnt="0"/>
      <dgm:spPr/>
    </dgm:pt>
    <dgm:pt modelId="{AD8CBC55-B669-42D9-BEA8-6EA33D3B2F1E}" type="pres">
      <dgm:prSet presAssocID="{3B740F3E-B8E6-4102-A5A2-34905830D5CD}" presName="textRect" presStyleLbl="revTx" presStyleIdx="1" presStyleCnt="3">
        <dgm:presLayoutVars>
          <dgm:chMax val="1"/>
          <dgm:chPref val="1"/>
        </dgm:presLayoutVars>
      </dgm:prSet>
      <dgm:spPr/>
    </dgm:pt>
    <dgm:pt modelId="{B2786B95-CB39-42BA-A039-A724D4540A79}" type="pres">
      <dgm:prSet presAssocID="{A66FCE4D-35D3-488B-97D1-368C57EC9CB4}" presName="sibTrans" presStyleCnt="0"/>
      <dgm:spPr/>
    </dgm:pt>
    <dgm:pt modelId="{6F6574FB-A659-4D75-B38A-C511F29AD150}" type="pres">
      <dgm:prSet presAssocID="{95FD0DE1-554A-4B39-863B-88DDB25D36DF}" presName="compNode" presStyleCnt="0"/>
      <dgm:spPr/>
    </dgm:pt>
    <dgm:pt modelId="{9F1BC1BF-76A8-4C5E-B969-3B47A5A2247A}" type="pres">
      <dgm:prSet presAssocID="{95FD0DE1-554A-4B39-863B-88DDB25D36D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ecturer"/>
        </a:ext>
      </dgm:extLst>
    </dgm:pt>
    <dgm:pt modelId="{35407F62-7840-4FBE-8218-DFAFA226FAE0}" type="pres">
      <dgm:prSet presAssocID="{95FD0DE1-554A-4B39-863B-88DDB25D36DF}" presName="spaceRect" presStyleCnt="0"/>
      <dgm:spPr/>
    </dgm:pt>
    <dgm:pt modelId="{9AB14F42-110D-48F7-A75E-A0BC54949FC3}" type="pres">
      <dgm:prSet presAssocID="{95FD0DE1-554A-4B39-863B-88DDB25D36DF}" presName="textRect" presStyleLbl="revTx" presStyleIdx="2" presStyleCnt="3">
        <dgm:presLayoutVars>
          <dgm:chMax val="1"/>
          <dgm:chPref val="1"/>
        </dgm:presLayoutVars>
      </dgm:prSet>
      <dgm:spPr/>
    </dgm:pt>
  </dgm:ptLst>
  <dgm:cxnLst>
    <dgm:cxn modelId="{BDC06106-737F-4FEA-A5EE-FE031DD760FD}" srcId="{E99B4107-9DFE-4164-AA97-B6998085B4C7}" destId="{3B740F3E-B8E6-4102-A5A2-34905830D5CD}" srcOrd="1" destOrd="0" parTransId="{A59F6AE2-0CE7-46B3-BDFF-952E6F44157D}" sibTransId="{A66FCE4D-35D3-488B-97D1-368C57EC9CB4}"/>
    <dgm:cxn modelId="{AE70572D-63BC-4047-BE03-8D2930D3AFDE}" type="presOf" srcId="{E99B4107-9DFE-4164-AA97-B6998085B4C7}" destId="{28CF818B-06EB-4E63-B56D-1C7841B3AC93}" srcOrd="0" destOrd="0" presId="urn:microsoft.com/office/officeart/2018/2/layout/IconLabelList"/>
    <dgm:cxn modelId="{E744D86D-65DE-4D91-8B23-7D435558AEF7}" type="presOf" srcId="{26FCCBB5-ABA5-451C-9286-DD1F8B1E9BF4}" destId="{E4786E09-67A6-4119-9341-F91918DA34F0}" srcOrd="0" destOrd="0" presId="urn:microsoft.com/office/officeart/2018/2/layout/IconLabelList"/>
    <dgm:cxn modelId="{7FE8726E-541D-4FE5-AF24-579AA3B84C6B}" srcId="{E99B4107-9DFE-4164-AA97-B6998085B4C7}" destId="{95FD0DE1-554A-4B39-863B-88DDB25D36DF}" srcOrd="2" destOrd="0" parTransId="{3778EE4F-10CE-4E07-B453-9DE3BC4FFAED}" sibTransId="{A1DA89A7-431A-45D2-B3CE-C4B2D0F6609F}"/>
    <dgm:cxn modelId="{8F4C1750-27D6-4A78-B2E0-A1C58D9811C8}" type="presOf" srcId="{3B740F3E-B8E6-4102-A5A2-34905830D5CD}" destId="{AD8CBC55-B669-42D9-BEA8-6EA33D3B2F1E}" srcOrd="0" destOrd="0" presId="urn:microsoft.com/office/officeart/2018/2/layout/IconLabelList"/>
    <dgm:cxn modelId="{059B7E8C-C842-4F90-A77C-16E701A1A072}" type="presOf" srcId="{95FD0DE1-554A-4B39-863B-88DDB25D36DF}" destId="{9AB14F42-110D-48F7-A75E-A0BC54949FC3}" srcOrd="0" destOrd="0" presId="urn:microsoft.com/office/officeart/2018/2/layout/IconLabelList"/>
    <dgm:cxn modelId="{315A31D8-5A70-4DA0-9EF4-4E0D5CFB0B99}" srcId="{E99B4107-9DFE-4164-AA97-B6998085B4C7}" destId="{26FCCBB5-ABA5-451C-9286-DD1F8B1E9BF4}" srcOrd="0" destOrd="0" parTransId="{5EA1CDB2-B15B-4CA7-B0C4-BB712F3C469F}" sibTransId="{2495DE10-2D44-4458-91D6-43F80932009C}"/>
    <dgm:cxn modelId="{E0631DB7-ADC1-42B5-8D0D-4A314EB1C6B8}" type="presParOf" srcId="{28CF818B-06EB-4E63-B56D-1C7841B3AC93}" destId="{9870409B-103F-4C00-AA39-B1BDDB61046C}" srcOrd="0" destOrd="0" presId="urn:microsoft.com/office/officeart/2018/2/layout/IconLabelList"/>
    <dgm:cxn modelId="{60746C8F-408F-4312-BDFA-E562988089BA}" type="presParOf" srcId="{9870409B-103F-4C00-AA39-B1BDDB61046C}" destId="{6381EAD6-2606-4F37-BD4B-49EA8518E3A9}" srcOrd="0" destOrd="0" presId="urn:microsoft.com/office/officeart/2018/2/layout/IconLabelList"/>
    <dgm:cxn modelId="{3B68C286-A49E-4137-ABFE-943945A9AA54}" type="presParOf" srcId="{9870409B-103F-4C00-AA39-B1BDDB61046C}" destId="{DD7C1DD2-01B3-4078-B201-CF0C72129FE7}" srcOrd="1" destOrd="0" presId="urn:microsoft.com/office/officeart/2018/2/layout/IconLabelList"/>
    <dgm:cxn modelId="{B36498D8-B545-4618-92C3-9895A49CB4E8}" type="presParOf" srcId="{9870409B-103F-4C00-AA39-B1BDDB61046C}" destId="{E4786E09-67A6-4119-9341-F91918DA34F0}" srcOrd="2" destOrd="0" presId="urn:microsoft.com/office/officeart/2018/2/layout/IconLabelList"/>
    <dgm:cxn modelId="{F95A1717-D648-49C4-9CB5-E134FA2E7FCD}" type="presParOf" srcId="{28CF818B-06EB-4E63-B56D-1C7841B3AC93}" destId="{853895C1-AFD1-480D-8394-CBB10256F424}" srcOrd="1" destOrd="0" presId="urn:microsoft.com/office/officeart/2018/2/layout/IconLabelList"/>
    <dgm:cxn modelId="{5CD643F6-C7F9-4943-A076-C595C4C2CFB7}" type="presParOf" srcId="{28CF818B-06EB-4E63-B56D-1C7841B3AC93}" destId="{83227266-D88A-44E5-8C43-27D508AE9209}" srcOrd="2" destOrd="0" presId="urn:microsoft.com/office/officeart/2018/2/layout/IconLabelList"/>
    <dgm:cxn modelId="{9405C3F1-1F73-4FCE-814A-FB6A085F1EEA}" type="presParOf" srcId="{83227266-D88A-44E5-8C43-27D508AE9209}" destId="{7EA5B331-D164-4B59-ACC6-D6CC0EB2EF7B}" srcOrd="0" destOrd="0" presId="urn:microsoft.com/office/officeart/2018/2/layout/IconLabelList"/>
    <dgm:cxn modelId="{560A94BF-3241-4477-BFF2-6B8B47092F07}" type="presParOf" srcId="{83227266-D88A-44E5-8C43-27D508AE9209}" destId="{132C9505-FD7A-4E88-9405-B5B17BC13860}" srcOrd="1" destOrd="0" presId="urn:microsoft.com/office/officeart/2018/2/layout/IconLabelList"/>
    <dgm:cxn modelId="{05E226CB-56EA-419C-901C-16A8FE65788B}" type="presParOf" srcId="{83227266-D88A-44E5-8C43-27D508AE9209}" destId="{AD8CBC55-B669-42D9-BEA8-6EA33D3B2F1E}" srcOrd="2" destOrd="0" presId="urn:microsoft.com/office/officeart/2018/2/layout/IconLabelList"/>
    <dgm:cxn modelId="{76A5794A-F8F3-4741-8BEB-2A748CE9A6CD}" type="presParOf" srcId="{28CF818B-06EB-4E63-B56D-1C7841B3AC93}" destId="{B2786B95-CB39-42BA-A039-A724D4540A79}" srcOrd="3" destOrd="0" presId="urn:microsoft.com/office/officeart/2018/2/layout/IconLabelList"/>
    <dgm:cxn modelId="{99F1A31A-2226-430E-8388-AF3834E30DBB}" type="presParOf" srcId="{28CF818B-06EB-4E63-B56D-1C7841B3AC93}" destId="{6F6574FB-A659-4D75-B38A-C511F29AD150}" srcOrd="4" destOrd="0" presId="urn:microsoft.com/office/officeart/2018/2/layout/IconLabelList"/>
    <dgm:cxn modelId="{816762C0-9973-41C6-AD48-3CCF6A77FA00}" type="presParOf" srcId="{6F6574FB-A659-4D75-B38A-C511F29AD150}" destId="{9F1BC1BF-76A8-4C5E-B969-3B47A5A2247A}" srcOrd="0" destOrd="0" presId="urn:microsoft.com/office/officeart/2018/2/layout/IconLabelList"/>
    <dgm:cxn modelId="{0D7B96EC-B057-4FE3-A7BB-5B039C99C090}" type="presParOf" srcId="{6F6574FB-A659-4D75-B38A-C511F29AD150}" destId="{35407F62-7840-4FBE-8218-DFAFA226FAE0}" srcOrd="1" destOrd="0" presId="urn:microsoft.com/office/officeart/2018/2/layout/IconLabelList"/>
    <dgm:cxn modelId="{64D4ED4E-6100-4ECE-BB63-A6A207EA453D}" type="presParOf" srcId="{6F6574FB-A659-4D75-B38A-C511F29AD150}" destId="{9AB14F42-110D-48F7-A75E-A0BC54949FC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1806D3-C64C-446D-82CE-A117BA517288}"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F3E42A3-5B54-4745-9387-F176DACA9695}">
      <dgm:prSet/>
      <dgm:spPr/>
      <dgm:t>
        <a:bodyPr/>
        <a:lstStyle/>
        <a:p>
          <a:r>
            <a:rPr lang="en-GB"/>
            <a:t>From this section we can see that there is no mention of how many took part.</a:t>
          </a:r>
          <a:endParaRPr lang="en-US"/>
        </a:p>
      </dgm:t>
    </dgm:pt>
    <dgm:pt modelId="{BB4C38B5-2321-4EEE-9F27-5E4648B0F93F}" type="parTrans" cxnId="{9D1E20F3-88F4-4FAE-B72B-277944757F35}">
      <dgm:prSet/>
      <dgm:spPr/>
      <dgm:t>
        <a:bodyPr/>
        <a:lstStyle/>
        <a:p>
          <a:endParaRPr lang="en-US"/>
        </a:p>
      </dgm:t>
    </dgm:pt>
    <dgm:pt modelId="{6E036BEA-72B6-4EA6-9939-74FFCF8C267F}" type="sibTrans" cxnId="{9D1E20F3-88F4-4FAE-B72B-277944757F35}">
      <dgm:prSet/>
      <dgm:spPr/>
      <dgm:t>
        <a:bodyPr/>
        <a:lstStyle/>
        <a:p>
          <a:endParaRPr lang="en-US"/>
        </a:p>
      </dgm:t>
    </dgm:pt>
    <dgm:pt modelId="{1901FE18-C4E3-4E08-AF89-EBC2CD0D3F20}">
      <dgm:prSet/>
      <dgm:spPr/>
      <dgm:t>
        <a:bodyPr/>
        <a:lstStyle/>
        <a:p>
          <a:r>
            <a:rPr lang="en-GB"/>
            <a:t>Or what they were asked specifically </a:t>
          </a:r>
          <a:endParaRPr lang="en-US"/>
        </a:p>
      </dgm:t>
    </dgm:pt>
    <dgm:pt modelId="{9A47477C-56D4-4BC7-80E3-C55F0712825B}" type="parTrans" cxnId="{DFD8DE8B-86DE-4C1E-93F7-4C93174F5B59}">
      <dgm:prSet/>
      <dgm:spPr/>
      <dgm:t>
        <a:bodyPr/>
        <a:lstStyle/>
        <a:p>
          <a:endParaRPr lang="en-US"/>
        </a:p>
      </dgm:t>
    </dgm:pt>
    <dgm:pt modelId="{E6E058F5-2E6B-4B2C-ACBC-5788ADB71B58}" type="sibTrans" cxnId="{DFD8DE8B-86DE-4C1E-93F7-4C93174F5B59}">
      <dgm:prSet/>
      <dgm:spPr/>
      <dgm:t>
        <a:bodyPr/>
        <a:lstStyle/>
        <a:p>
          <a:endParaRPr lang="en-US"/>
        </a:p>
      </dgm:t>
    </dgm:pt>
    <dgm:pt modelId="{BD8CC166-FF9C-4BF5-B09C-0A296E50136E}">
      <dgm:prSet/>
      <dgm:spPr/>
      <dgm:t>
        <a:bodyPr/>
        <a:lstStyle/>
        <a:p>
          <a:r>
            <a:rPr lang="en-GB" dirty="0"/>
            <a:t>Was it only asked once to one station? Were any other varieties of biscuits considered etc</a:t>
          </a:r>
          <a:endParaRPr lang="en-US" dirty="0"/>
        </a:p>
      </dgm:t>
    </dgm:pt>
    <dgm:pt modelId="{1F0AA429-7295-48A7-98DA-8D532E5DCC18}" type="parTrans" cxnId="{2BB79629-B00D-4356-978E-C2DF9210A757}">
      <dgm:prSet/>
      <dgm:spPr/>
      <dgm:t>
        <a:bodyPr/>
        <a:lstStyle/>
        <a:p>
          <a:endParaRPr lang="en-US"/>
        </a:p>
      </dgm:t>
    </dgm:pt>
    <dgm:pt modelId="{2CC74C75-2ED6-414F-B616-DC87B160EA67}" type="sibTrans" cxnId="{2BB79629-B00D-4356-978E-C2DF9210A757}">
      <dgm:prSet/>
      <dgm:spPr/>
      <dgm:t>
        <a:bodyPr/>
        <a:lstStyle/>
        <a:p>
          <a:endParaRPr lang="en-US"/>
        </a:p>
      </dgm:t>
    </dgm:pt>
    <dgm:pt modelId="{F4CC36EE-8A6E-4776-971D-7E19BC9E11FB}" type="pres">
      <dgm:prSet presAssocID="{BF1806D3-C64C-446D-82CE-A117BA517288}" presName="root" presStyleCnt="0">
        <dgm:presLayoutVars>
          <dgm:dir/>
          <dgm:resizeHandles val="exact"/>
        </dgm:presLayoutVars>
      </dgm:prSet>
      <dgm:spPr/>
    </dgm:pt>
    <dgm:pt modelId="{AE5D9C98-E5DA-4ABF-9DAD-BED22245B0F4}" type="pres">
      <dgm:prSet presAssocID="{DF3E42A3-5B54-4745-9387-F176DACA9695}" presName="compNode" presStyleCnt="0"/>
      <dgm:spPr/>
    </dgm:pt>
    <dgm:pt modelId="{6AE9F745-159D-4365-B96B-F22D1F47E14A}" type="pres">
      <dgm:prSet presAssocID="{DF3E42A3-5B54-4745-9387-F176DACA969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D828BB23-73A9-4676-99E9-B0C0D8062E1F}" type="pres">
      <dgm:prSet presAssocID="{DF3E42A3-5B54-4745-9387-F176DACA9695}" presName="spaceRect" presStyleCnt="0"/>
      <dgm:spPr/>
    </dgm:pt>
    <dgm:pt modelId="{A861EEB3-4D65-484A-8546-D3CAB63DEEFC}" type="pres">
      <dgm:prSet presAssocID="{DF3E42A3-5B54-4745-9387-F176DACA9695}" presName="textRect" presStyleLbl="revTx" presStyleIdx="0" presStyleCnt="3">
        <dgm:presLayoutVars>
          <dgm:chMax val="1"/>
          <dgm:chPref val="1"/>
        </dgm:presLayoutVars>
      </dgm:prSet>
      <dgm:spPr/>
    </dgm:pt>
    <dgm:pt modelId="{5A7B08D6-E16C-48F3-9D2A-9983B28DF9F8}" type="pres">
      <dgm:prSet presAssocID="{6E036BEA-72B6-4EA6-9939-74FFCF8C267F}" presName="sibTrans" presStyleCnt="0"/>
      <dgm:spPr/>
    </dgm:pt>
    <dgm:pt modelId="{56653ABF-D6A0-4317-968B-E3344A2AEFA4}" type="pres">
      <dgm:prSet presAssocID="{1901FE18-C4E3-4E08-AF89-EBC2CD0D3F20}" presName="compNode" presStyleCnt="0"/>
      <dgm:spPr/>
    </dgm:pt>
    <dgm:pt modelId="{FFF06053-BA62-4004-88D9-00E8431F094D}" type="pres">
      <dgm:prSet presAssocID="{1901FE18-C4E3-4E08-AF89-EBC2CD0D3F2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lp"/>
        </a:ext>
      </dgm:extLst>
    </dgm:pt>
    <dgm:pt modelId="{8E40DDAB-256D-495E-BB1A-47E0D61D6052}" type="pres">
      <dgm:prSet presAssocID="{1901FE18-C4E3-4E08-AF89-EBC2CD0D3F20}" presName="spaceRect" presStyleCnt="0"/>
      <dgm:spPr/>
    </dgm:pt>
    <dgm:pt modelId="{A0E831F7-88FA-4989-8DA3-0BD22865F8B5}" type="pres">
      <dgm:prSet presAssocID="{1901FE18-C4E3-4E08-AF89-EBC2CD0D3F20}" presName="textRect" presStyleLbl="revTx" presStyleIdx="1" presStyleCnt="3">
        <dgm:presLayoutVars>
          <dgm:chMax val="1"/>
          <dgm:chPref val="1"/>
        </dgm:presLayoutVars>
      </dgm:prSet>
      <dgm:spPr/>
    </dgm:pt>
    <dgm:pt modelId="{64BEECD7-04CA-4282-9943-90224CC023BD}" type="pres">
      <dgm:prSet presAssocID="{E6E058F5-2E6B-4B2C-ACBC-5788ADB71B58}" presName="sibTrans" presStyleCnt="0"/>
      <dgm:spPr/>
    </dgm:pt>
    <dgm:pt modelId="{0156A23B-6E6E-4E04-BC76-75E9B9E92E78}" type="pres">
      <dgm:prSet presAssocID="{BD8CC166-FF9C-4BF5-B09C-0A296E50136E}" presName="compNode" presStyleCnt="0"/>
      <dgm:spPr/>
    </dgm:pt>
    <dgm:pt modelId="{5D45CF72-C585-4EBE-A691-B6F7C2CF7E4A}" type="pres">
      <dgm:prSet presAssocID="{BD8CC166-FF9C-4BF5-B09C-0A296E5013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pcake"/>
        </a:ext>
      </dgm:extLst>
    </dgm:pt>
    <dgm:pt modelId="{C57D1414-8814-4147-A3C3-499AE44887AC}" type="pres">
      <dgm:prSet presAssocID="{BD8CC166-FF9C-4BF5-B09C-0A296E50136E}" presName="spaceRect" presStyleCnt="0"/>
      <dgm:spPr/>
    </dgm:pt>
    <dgm:pt modelId="{7FF15343-3BBA-4E48-850B-5AC63F1116F1}" type="pres">
      <dgm:prSet presAssocID="{BD8CC166-FF9C-4BF5-B09C-0A296E50136E}" presName="textRect" presStyleLbl="revTx" presStyleIdx="2" presStyleCnt="3">
        <dgm:presLayoutVars>
          <dgm:chMax val="1"/>
          <dgm:chPref val="1"/>
        </dgm:presLayoutVars>
      </dgm:prSet>
      <dgm:spPr/>
    </dgm:pt>
  </dgm:ptLst>
  <dgm:cxnLst>
    <dgm:cxn modelId="{2BB79629-B00D-4356-978E-C2DF9210A757}" srcId="{BF1806D3-C64C-446D-82CE-A117BA517288}" destId="{BD8CC166-FF9C-4BF5-B09C-0A296E50136E}" srcOrd="2" destOrd="0" parTransId="{1F0AA429-7295-48A7-98DA-8D532E5DCC18}" sibTransId="{2CC74C75-2ED6-414F-B616-DC87B160EA67}"/>
    <dgm:cxn modelId="{595FE347-0ED7-47F6-AD88-2C6C7E86F168}" type="presOf" srcId="{1901FE18-C4E3-4E08-AF89-EBC2CD0D3F20}" destId="{A0E831F7-88FA-4989-8DA3-0BD22865F8B5}" srcOrd="0" destOrd="0" presId="urn:microsoft.com/office/officeart/2018/2/layout/IconLabelList"/>
    <dgm:cxn modelId="{DFD8DE8B-86DE-4C1E-93F7-4C93174F5B59}" srcId="{BF1806D3-C64C-446D-82CE-A117BA517288}" destId="{1901FE18-C4E3-4E08-AF89-EBC2CD0D3F20}" srcOrd="1" destOrd="0" parTransId="{9A47477C-56D4-4BC7-80E3-C55F0712825B}" sibTransId="{E6E058F5-2E6B-4B2C-ACBC-5788ADB71B58}"/>
    <dgm:cxn modelId="{865CF7E6-CD40-485C-A585-08DC6254A672}" type="presOf" srcId="{BF1806D3-C64C-446D-82CE-A117BA517288}" destId="{F4CC36EE-8A6E-4776-971D-7E19BC9E11FB}" srcOrd="0" destOrd="0" presId="urn:microsoft.com/office/officeart/2018/2/layout/IconLabelList"/>
    <dgm:cxn modelId="{9D1E20F3-88F4-4FAE-B72B-277944757F35}" srcId="{BF1806D3-C64C-446D-82CE-A117BA517288}" destId="{DF3E42A3-5B54-4745-9387-F176DACA9695}" srcOrd="0" destOrd="0" parTransId="{BB4C38B5-2321-4EEE-9F27-5E4648B0F93F}" sibTransId="{6E036BEA-72B6-4EA6-9939-74FFCF8C267F}"/>
    <dgm:cxn modelId="{4A2B05FE-E016-4CFA-A5A2-708CCDA603CD}" type="presOf" srcId="{DF3E42A3-5B54-4745-9387-F176DACA9695}" destId="{A861EEB3-4D65-484A-8546-D3CAB63DEEFC}" srcOrd="0" destOrd="0" presId="urn:microsoft.com/office/officeart/2018/2/layout/IconLabelList"/>
    <dgm:cxn modelId="{CCD72EFF-8DB0-4343-AD7F-FD11B078A29D}" type="presOf" srcId="{BD8CC166-FF9C-4BF5-B09C-0A296E50136E}" destId="{7FF15343-3BBA-4E48-850B-5AC63F1116F1}" srcOrd="0" destOrd="0" presId="urn:microsoft.com/office/officeart/2018/2/layout/IconLabelList"/>
    <dgm:cxn modelId="{FE14BE1B-B386-4CC5-9D47-1C58B969FF4A}" type="presParOf" srcId="{F4CC36EE-8A6E-4776-971D-7E19BC9E11FB}" destId="{AE5D9C98-E5DA-4ABF-9DAD-BED22245B0F4}" srcOrd="0" destOrd="0" presId="urn:microsoft.com/office/officeart/2018/2/layout/IconLabelList"/>
    <dgm:cxn modelId="{FCDC924C-CE29-455D-B602-1819E6499FFD}" type="presParOf" srcId="{AE5D9C98-E5DA-4ABF-9DAD-BED22245B0F4}" destId="{6AE9F745-159D-4365-B96B-F22D1F47E14A}" srcOrd="0" destOrd="0" presId="urn:microsoft.com/office/officeart/2018/2/layout/IconLabelList"/>
    <dgm:cxn modelId="{3B6EA539-778A-4CE6-99BF-7095BE321F18}" type="presParOf" srcId="{AE5D9C98-E5DA-4ABF-9DAD-BED22245B0F4}" destId="{D828BB23-73A9-4676-99E9-B0C0D8062E1F}" srcOrd="1" destOrd="0" presId="urn:microsoft.com/office/officeart/2018/2/layout/IconLabelList"/>
    <dgm:cxn modelId="{641DD4E9-555D-41CA-A4F4-55D0E4345969}" type="presParOf" srcId="{AE5D9C98-E5DA-4ABF-9DAD-BED22245B0F4}" destId="{A861EEB3-4D65-484A-8546-D3CAB63DEEFC}" srcOrd="2" destOrd="0" presId="urn:microsoft.com/office/officeart/2018/2/layout/IconLabelList"/>
    <dgm:cxn modelId="{10942269-0B65-4776-A955-492081A23629}" type="presParOf" srcId="{F4CC36EE-8A6E-4776-971D-7E19BC9E11FB}" destId="{5A7B08D6-E16C-48F3-9D2A-9983B28DF9F8}" srcOrd="1" destOrd="0" presId="urn:microsoft.com/office/officeart/2018/2/layout/IconLabelList"/>
    <dgm:cxn modelId="{D5382109-CA76-4AB8-9C8B-8F8903921FE8}" type="presParOf" srcId="{F4CC36EE-8A6E-4776-971D-7E19BC9E11FB}" destId="{56653ABF-D6A0-4317-968B-E3344A2AEFA4}" srcOrd="2" destOrd="0" presId="urn:microsoft.com/office/officeart/2018/2/layout/IconLabelList"/>
    <dgm:cxn modelId="{00530088-0B28-491E-A409-7CE91C35EB5B}" type="presParOf" srcId="{56653ABF-D6A0-4317-968B-E3344A2AEFA4}" destId="{FFF06053-BA62-4004-88D9-00E8431F094D}" srcOrd="0" destOrd="0" presId="urn:microsoft.com/office/officeart/2018/2/layout/IconLabelList"/>
    <dgm:cxn modelId="{7840DF65-EC08-4C8F-B27D-A3AECF117C89}" type="presParOf" srcId="{56653ABF-D6A0-4317-968B-E3344A2AEFA4}" destId="{8E40DDAB-256D-495E-BB1A-47E0D61D6052}" srcOrd="1" destOrd="0" presId="urn:microsoft.com/office/officeart/2018/2/layout/IconLabelList"/>
    <dgm:cxn modelId="{34955954-9AE8-48DD-B42A-AC2630C3FD09}" type="presParOf" srcId="{56653ABF-D6A0-4317-968B-E3344A2AEFA4}" destId="{A0E831F7-88FA-4989-8DA3-0BD22865F8B5}" srcOrd="2" destOrd="0" presId="urn:microsoft.com/office/officeart/2018/2/layout/IconLabelList"/>
    <dgm:cxn modelId="{AC44380B-7A32-4BE0-9112-1FEC7C175515}" type="presParOf" srcId="{F4CC36EE-8A6E-4776-971D-7E19BC9E11FB}" destId="{64BEECD7-04CA-4282-9943-90224CC023BD}" srcOrd="3" destOrd="0" presId="urn:microsoft.com/office/officeart/2018/2/layout/IconLabelList"/>
    <dgm:cxn modelId="{C4A98FB4-259C-4638-9758-544BB9CCFFB6}" type="presParOf" srcId="{F4CC36EE-8A6E-4776-971D-7E19BC9E11FB}" destId="{0156A23B-6E6E-4E04-BC76-75E9B9E92E78}" srcOrd="4" destOrd="0" presId="urn:microsoft.com/office/officeart/2018/2/layout/IconLabelList"/>
    <dgm:cxn modelId="{8541F5A4-484A-4B08-85C5-A8904122DE33}" type="presParOf" srcId="{0156A23B-6E6E-4E04-BC76-75E9B9E92E78}" destId="{5D45CF72-C585-4EBE-A691-B6F7C2CF7E4A}" srcOrd="0" destOrd="0" presId="urn:microsoft.com/office/officeart/2018/2/layout/IconLabelList"/>
    <dgm:cxn modelId="{A4F0390A-C5C5-47B1-85DE-E62046A25FFA}" type="presParOf" srcId="{0156A23B-6E6E-4E04-BC76-75E9B9E92E78}" destId="{C57D1414-8814-4147-A3C3-499AE44887AC}" srcOrd="1" destOrd="0" presId="urn:microsoft.com/office/officeart/2018/2/layout/IconLabelList"/>
    <dgm:cxn modelId="{4CE7026E-8451-4DF3-B3F3-ABDD91D1990B}" type="presParOf" srcId="{0156A23B-6E6E-4E04-BC76-75E9B9E92E78}" destId="{7FF15343-3BBA-4E48-850B-5AC63F1116F1}"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A3C162-CEE8-4C3B-8577-FA6BA01CAB4B}"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D1CAF92C-2EFE-4EEB-9A05-C0648678E21D}">
      <dgm:prSet/>
      <dgm:spPr/>
      <dgm:t>
        <a:bodyPr/>
        <a:lstStyle/>
        <a:p>
          <a:r>
            <a:rPr lang="en-GB"/>
            <a:t>Be critical</a:t>
          </a:r>
          <a:endParaRPr lang="en-US"/>
        </a:p>
      </dgm:t>
    </dgm:pt>
    <dgm:pt modelId="{EFC536DA-4D89-421E-A860-4FFB9E37EA3C}" type="parTrans" cxnId="{5A16B018-8379-42A0-8183-DD8068BC5DF2}">
      <dgm:prSet/>
      <dgm:spPr/>
      <dgm:t>
        <a:bodyPr/>
        <a:lstStyle/>
        <a:p>
          <a:endParaRPr lang="en-US"/>
        </a:p>
      </dgm:t>
    </dgm:pt>
    <dgm:pt modelId="{6C9DBAAE-E545-461D-AB64-B835CEB12B5E}" type="sibTrans" cxnId="{5A16B018-8379-42A0-8183-DD8068BC5DF2}">
      <dgm:prSet/>
      <dgm:spPr/>
      <dgm:t>
        <a:bodyPr/>
        <a:lstStyle/>
        <a:p>
          <a:endParaRPr lang="en-US"/>
        </a:p>
      </dgm:t>
    </dgm:pt>
    <dgm:pt modelId="{0A3DD360-5661-408D-97B8-A58D2DCF9223}">
      <dgm:prSet/>
      <dgm:spPr/>
      <dgm:t>
        <a:bodyPr/>
        <a:lstStyle/>
        <a:p>
          <a:r>
            <a:rPr lang="en-GB"/>
            <a:t>Provide sides to an argument/point</a:t>
          </a:r>
          <a:endParaRPr lang="en-US"/>
        </a:p>
      </dgm:t>
    </dgm:pt>
    <dgm:pt modelId="{F8573357-6938-48F0-AFBB-DAE6C6E5628B}" type="parTrans" cxnId="{85B392A4-6B32-49BC-A8AE-BACBDC5793C5}">
      <dgm:prSet/>
      <dgm:spPr/>
      <dgm:t>
        <a:bodyPr/>
        <a:lstStyle/>
        <a:p>
          <a:endParaRPr lang="en-US"/>
        </a:p>
      </dgm:t>
    </dgm:pt>
    <dgm:pt modelId="{DC5F4765-7C05-4A19-A871-E0139ADEC974}" type="sibTrans" cxnId="{85B392A4-6B32-49BC-A8AE-BACBDC5793C5}">
      <dgm:prSet/>
      <dgm:spPr/>
      <dgm:t>
        <a:bodyPr/>
        <a:lstStyle/>
        <a:p>
          <a:endParaRPr lang="en-US"/>
        </a:p>
      </dgm:t>
    </dgm:pt>
    <dgm:pt modelId="{410CB667-A598-40CF-B336-6D829B56D846}">
      <dgm:prSet/>
      <dgm:spPr/>
      <dgm:t>
        <a:bodyPr/>
        <a:lstStyle/>
        <a:p>
          <a:r>
            <a:rPr lang="en-GB"/>
            <a:t>Support that point with a reference</a:t>
          </a:r>
          <a:endParaRPr lang="en-US"/>
        </a:p>
      </dgm:t>
    </dgm:pt>
    <dgm:pt modelId="{2B6158E8-A173-4B01-946F-E1332448058F}" type="parTrans" cxnId="{CF6F4E3A-FDED-43C8-A84F-91B93EFE398F}">
      <dgm:prSet/>
      <dgm:spPr/>
      <dgm:t>
        <a:bodyPr/>
        <a:lstStyle/>
        <a:p>
          <a:endParaRPr lang="en-US"/>
        </a:p>
      </dgm:t>
    </dgm:pt>
    <dgm:pt modelId="{3B3D21ED-8EC2-49F4-B78E-867B1E959B5E}" type="sibTrans" cxnId="{CF6F4E3A-FDED-43C8-A84F-91B93EFE398F}">
      <dgm:prSet/>
      <dgm:spPr/>
      <dgm:t>
        <a:bodyPr/>
        <a:lstStyle/>
        <a:p>
          <a:endParaRPr lang="en-US"/>
        </a:p>
      </dgm:t>
    </dgm:pt>
    <dgm:pt modelId="{436B459B-1DCC-4EE5-B3BC-E32AA9BC48F5}">
      <dgm:prSet/>
      <dgm:spPr/>
      <dgm:t>
        <a:bodyPr/>
        <a:lstStyle/>
        <a:p>
          <a:r>
            <a:rPr lang="en-GB"/>
            <a:t>Evaluate the evidence you provide- is it strong? Weak? Why?</a:t>
          </a:r>
          <a:endParaRPr lang="en-US"/>
        </a:p>
      </dgm:t>
    </dgm:pt>
    <dgm:pt modelId="{FD659029-49D6-4F3D-84D5-4981A3646981}" type="parTrans" cxnId="{232D1181-188B-42A1-8B71-226C11960FC7}">
      <dgm:prSet/>
      <dgm:spPr/>
      <dgm:t>
        <a:bodyPr/>
        <a:lstStyle/>
        <a:p>
          <a:endParaRPr lang="en-US"/>
        </a:p>
      </dgm:t>
    </dgm:pt>
    <dgm:pt modelId="{D9AF79F4-C3D2-46FB-AEE7-FF041D384E23}" type="sibTrans" cxnId="{232D1181-188B-42A1-8B71-226C11960FC7}">
      <dgm:prSet/>
      <dgm:spPr/>
      <dgm:t>
        <a:bodyPr/>
        <a:lstStyle/>
        <a:p>
          <a:endParaRPr lang="en-US"/>
        </a:p>
      </dgm:t>
    </dgm:pt>
    <dgm:pt modelId="{F3237A1D-2350-40C0-A0F4-0E917C00B039}">
      <dgm:prSet/>
      <dgm:spPr/>
      <dgm:t>
        <a:bodyPr/>
        <a:lstStyle/>
        <a:p>
          <a:r>
            <a:rPr lang="en-GB"/>
            <a:t>Consider providing alternative approaches</a:t>
          </a:r>
          <a:endParaRPr lang="en-US"/>
        </a:p>
      </dgm:t>
    </dgm:pt>
    <dgm:pt modelId="{EC430D0E-9EF7-49CB-9AA7-9A39F8A7FA8D}" type="parTrans" cxnId="{E65B9C1B-321D-4372-9E3F-5862BA33007E}">
      <dgm:prSet/>
      <dgm:spPr/>
      <dgm:t>
        <a:bodyPr/>
        <a:lstStyle/>
        <a:p>
          <a:endParaRPr lang="en-US"/>
        </a:p>
      </dgm:t>
    </dgm:pt>
    <dgm:pt modelId="{7E99E3CD-64E1-4066-AFDE-F8EA8C32E0FD}" type="sibTrans" cxnId="{E65B9C1B-321D-4372-9E3F-5862BA33007E}">
      <dgm:prSet/>
      <dgm:spPr/>
      <dgm:t>
        <a:bodyPr/>
        <a:lstStyle/>
        <a:p>
          <a:endParaRPr lang="en-US"/>
        </a:p>
      </dgm:t>
    </dgm:pt>
    <dgm:pt modelId="{937160DB-A10C-4EB9-92A0-37029F87B262}">
      <dgm:prSet/>
      <dgm:spPr/>
      <dgm:t>
        <a:bodyPr/>
        <a:lstStyle/>
        <a:p>
          <a:r>
            <a:rPr lang="en-GB"/>
            <a:t>Identify and highlight gaps in the research</a:t>
          </a:r>
          <a:endParaRPr lang="en-US"/>
        </a:p>
      </dgm:t>
    </dgm:pt>
    <dgm:pt modelId="{14D20844-0C41-4CD1-A288-CD35CA978BA8}" type="parTrans" cxnId="{D140100C-A712-4C68-9330-3D5A18A5F962}">
      <dgm:prSet/>
      <dgm:spPr/>
      <dgm:t>
        <a:bodyPr/>
        <a:lstStyle/>
        <a:p>
          <a:endParaRPr lang="en-US"/>
        </a:p>
      </dgm:t>
    </dgm:pt>
    <dgm:pt modelId="{D829F914-2123-42AA-B05D-B5B2F3B79571}" type="sibTrans" cxnId="{D140100C-A712-4C68-9330-3D5A18A5F962}">
      <dgm:prSet/>
      <dgm:spPr/>
      <dgm:t>
        <a:bodyPr/>
        <a:lstStyle/>
        <a:p>
          <a:endParaRPr lang="en-US"/>
        </a:p>
      </dgm:t>
    </dgm:pt>
    <dgm:pt modelId="{125A3362-7AA4-454D-8391-7E9B7523CA0E}" type="pres">
      <dgm:prSet presAssocID="{53A3C162-CEE8-4C3B-8577-FA6BA01CAB4B}" presName="Name0" presStyleCnt="0">
        <dgm:presLayoutVars>
          <dgm:dir/>
          <dgm:resizeHandles val="exact"/>
        </dgm:presLayoutVars>
      </dgm:prSet>
      <dgm:spPr/>
    </dgm:pt>
    <dgm:pt modelId="{3747159C-B324-422C-BE4A-53C79156C767}" type="pres">
      <dgm:prSet presAssocID="{D1CAF92C-2EFE-4EEB-9A05-C0648678E21D}" presName="node" presStyleLbl="node1" presStyleIdx="0" presStyleCnt="6">
        <dgm:presLayoutVars>
          <dgm:bulletEnabled val="1"/>
        </dgm:presLayoutVars>
      </dgm:prSet>
      <dgm:spPr/>
    </dgm:pt>
    <dgm:pt modelId="{E10F0453-A5AD-4E03-92C7-AA3FFB162065}" type="pres">
      <dgm:prSet presAssocID="{6C9DBAAE-E545-461D-AB64-B835CEB12B5E}" presName="sibTrans" presStyleLbl="sibTrans1D1" presStyleIdx="0" presStyleCnt="5"/>
      <dgm:spPr/>
    </dgm:pt>
    <dgm:pt modelId="{D290DE67-1E9A-41E4-A1D6-F0C34E0E4E93}" type="pres">
      <dgm:prSet presAssocID="{6C9DBAAE-E545-461D-AB64-B835CEB12B5E}" presName="connectorText" presStyleLbl="sibTrans1D1" presStyleIdx="0" presStyleCnt="5"/>
      <dgm:spPr/>
    </dgm:pt>
    <dgm:pt modelId="{A53BBC2F-6FBF-475A-B3E2-43E2C62DFBCE}" type="pres">
      <dgm:prSet presAssocID="{0A3DD360-5661-408D-97B8-A58D2DCF9223}" presName="node" presStyleLbl="node1" presStyleIdx="1" presStyleCnt="6">
        <dgm:presLayoutVars>
          <dgm:bulletEnabled val="1"/>
        </dgm:presLayoutVars>
      </dgm:prSet>
      <dgm:spPr/>
    </dgm:pt>
    <dgm:pt modelId="{607C1D80-FBA6-4724-AAF6-BDAF0A2DA38D}" type="pres">
      <dgm:prSet presAssocID="{DC5F4765-7C05-4A19-A871-E0139ADEC974}" presName="sibTrans" presStyleLbl="sibTrans1D1" presStyleIdx="1" presStyleCnt="5"/>
      <dgm:spPr/>
    </dgm:pt>
    <dgm:pt modelId="{FB7BA842-A48B-415A-8AAB-E79EE4AA9C3E}" type="pres">
      <dgm:prSet presAssocID="{DC5F4765-7C05-4A19-A871-E0139ADEC974}" presName="connectorText" presStyleLbl="sibTrans1D1" presStyleIdx="1" presStyleCnt="5"/>
      <dgm:spPr/>
    </dgm:pt>
    <dgm:pt modelId="{293B9BBC-7332-4FFB-A7AA-0E2CEB77D8CB}" type="pres">
      <dgm:prSet presAssocID="{410CB667-A598-40CF-B336-6D829B56D846}" presName="node" presStyleLbl="node1" presStyleIdx="2" presStyleCnt="6">
        <dgm:presLayoutVars>
          <dgm:bulletEnabled val="1"/>
        </dgm:presLayoutVars>
      </dgm:prSet>
      <dgm:spPr/>
    </dgm:pt>
    <dgm:pt modelId="{97CFF235-5A5C-4EB3-B7E5-86805616E025}" type="pres">
      <dgm:prSet presAssocID="{3B3D21ED-8EC2-49F4-B78E-867B1E959B5E}" presName="sibTrans" presStyleLbl="sibTrans1D1" presStyleIdx="2" presStyleCnt="5"/>
      <dgm:spPr/>
    </dgm:pt>
    <dgm:pt modelId="{1EA42810-FE32-49E3-A54B-98BB0FB32E0C}" type="pres">
      <dgm:prSet presAssocID="{3B3D21ED-8EC2-49F4-B78E-867B1E959B5E}" presName="connectorText" presStyleLbl="sibTrans1D1" presStyleIdx="2" presStyleCnt="5"/>
      <dgm:spPr/>
    </dgm:pt>
    <dgm:pt modelId="{8E41E2AB-2563-42DF-A099-B27E0A30F656}" type="pres">
      <dgm:prSet presAssocID="{436B459B-1DCC-4EE5-B3BC-E32AA9BC48F5}" presName="node" presStyleLbl="node1" presStyleIdx="3" presStyleCnt="6">
        <dgm:presLayoutVars>
          <dgm:bulletEnabled val="1"/>
        </dgm:presLayoutVars>
      </dgm:prSet>
      <dgm:spPr/>
    </dgm:pt>
    <dgm:pt modelId="{895A58BC-6C4F-4C6A-B23F-307C6356FEE4}" type="pres">
      <dgm:prSet presAssocID="{D9AF79F4-C3D2-46FB-AEE7-FF041D384E23}" presName="sibTrans" presStyleLbl="sibTrans1D1" presStyleIdx="3" presStyleCnt="5"/>
      <dgm:spPr/>
    </dgm:pt>
    <dgm:pt modelId="{2896A7D4-84CD-48CE-9D93-64400338D578}" type="pres">
      <dgm:prSet presAssocID="{D9AF79F4-C3D2-46FB-AEE7-FF041D384E23}" presName="connectorText" presStyleLbl="sibTrans1D1" presStyleIdx="3" presStyleCnt="5"/>
      <dgm:spPr/>
    </dgm:pt>
    <dgm:pt modelId="{7D4CBAD8-1FC0-4DEA-94D9-43C068E8587E}" type="pres">
      <dgm:prSet presAssocID="{F3237A1D-2350-40C0-A0F4-0E917C00B039}" presName="node" presStyleLbl="node1" presStyleIdx="4" presStyleCnt="6">
        <dgm:presLayoutVars>
          <dgm:bulletEnabled val="1"/>
        </dgm:presLayoutVars>
      </dgm:prSet>
      <dgm:spPr/>
    </dgm:pt>
    <dgm:pt modelId="{162E98F2-535C-47F4-B2AB-36737A6E53D4}" type="pres">
      <dgm:prSet presAssocID="{7E99E3CD-64E1-4066-AFDE-F8EA8C32E0FD}" presName="sibTrans" presStyleLbl="sibTrans1D1" presStyleIdx="4" presStyleCnt="5"/>
      <dgm:spPr/>
    </dgm:pt>
    <dgm:pt modelId="{44F8325E-7205-4E53-B6FF-17793C459833}" type="pres">
      <dgm:prSet presAssocID="{7E99E3CD-64E1-4066-AFDE-F8EA8C32E0FD}" presName="connectorText" presStyleLbl="sibTrans1D1" presStyleIdx="4" presStyleCnt="5"/>
      <dgm:spPr/>
    </dgm:pt>
    <dgm:pt modelId="{B1972559-89B8-4B4A-A8D0-88ED3B4E8EE8}" type="pres">
      <dgm:prSet presAssocID="{937160DB-A10C-4EB9-92A0-37029F87B262}" presName="node" presStyleLbl="node1" presStyleIdx="5" presStyleCnt="6">
        <dgm:presLayoutVars>
          <dgm:bulletEnabled val="1"/>
        </dgm:presLayoutVars>
      </dgm:prSet>
      <dgm:spPr/>
    </dgm:pt>
  </dgm:ptLst>
  <dgm:cxnLst>
    <dgm:cxn modelId="{09727C02-5546-4521-AE2B-8FAE3796A963}" type="presOf" srcId="{D9AF79F4-C3D2-46FB-AEE7-FF041D384E23}" destId="{2896A7D4-84CD-48CE-9D93-64400338D578}" srcOrd="1" destOrd="0" presId="urn:microsoft.com/office/officeart/2016/7/layout/RepeatingBendingProcessNew"/>
    <dgm:cxn modelId="{D140100C-A712-4C68-9330-3D5A18A5F962}" srcId="{53A3C162-CEE8-4C3B-8577-FA6BA01CAB4B}" destId="{937160DB-A10C-4EB9-92A0-37029F87B262}" srcOrd="5" destOrd="0" parTransId="{14D20844-0C41-4CD1-A288-CD35CA978BA8}" sibTransId="{D829F914-2123-42AA-B05D-B5B2F3B79571}"/>
    <dgm:cxn modelId="{645FE014-F1D9-42F5-BB3E-95FD327C632D}" type="presOf" srcId="{D9AF79F4-C3D2-46FB-AEE7-FF041D384E23}" destId="{895A58BC-6C4F-4C6A-B23F-307C6356FEE4}" srcOrd="0" destOrd="0" presId="urn:microsoft.com/office/officeart/2016/7/layout/RepeatingBendingProcessNew"/>
    <dgm:cxn modelId="{5A16B018-8379-42A0-8183-DD8068BC5DF2}" srcId="{53A3C162-CEE8-4C3B-8577-FA6BA01CAB4B}" destId="{D1CAF92C-2EFE-4EEB-9A05-C0648678E21D}" srcOrd="0" destOrd="0" parTransId="{EFC536DA-4D89-421E-A860-4FFB9E37EA3C}" sibTransId="{6C9DBAAE-E545-461D-AB64-B835CEB12B5E}"/>
    <dgm:cxn modelId="{E65B9C1B-321D-4372-9E3F-5862BA33007E}" srcId="{53A3C162-CEE8-4C3B-8577-FA6BA01CAB4B}" destId="{F3237A1D-2350-40C0-A0F4-0E917C00B039}" srcOrd="4" destOrd="0" parTransId="{EC430D0E-9EF7-49CB-9AA7-9A39F8A7FA8D}" sibTransId="{7E99E3CD-64E1-4066-AFDE-F8EA8C32E0FD}"/>
    <dgm:cxn modelId="{87F22F20-1BBD-4503-97CC-432F857271B0}" type="presOf" srcId="{3B3D21ED-8EC2-49F4-B78E-867B1E959B5E}" destId="{97CFF235-5A5C-4EB3-B7E5-86805616E025}" srcOrd="0" destOrd="0" presId="urn:microsoft.com/office/officeart/2016/7/layout/RepeatingBendingProcessNew"/>
    <dgm:cxn modelId="{CF6F4E3A-FDED-43C8-A84F-91B93EFE398F}" srcId="{53A3C162-CEE8-4C3B-8577-FA6BA01CAB4B}" destId="{410CB667-A598-40CF-B336-6D829B56D846}" srcOrd="2" destOrd="0" parTransId="{2B6158E8-A173-4B01-946F-E1332448058F}" sibTransId="{3B3D21ED-8EC2-49F4-B78E-867B1E959B5E}"/>
    <dgm:cxn modelId="{067EF770-2006-4627-A209-4A20B6E34DEE}" type="presOf" srcId="{7E99E3CD-64E1-4066-AFDE-F8EA8C32E0FD}" destId="{162E98F2-535C-47F4-B2AB-36737A6E53D4}" srcOrd="0" destOrd="0" presId="urn:microsoft.com/office/officeart/2016/7/layout/RepeatingBendingProcessNew"/>
    <dgm:cxn modelId="{6CE5E773-0064-4917-967E-EDF04E6FCE9F}" type="presOf" srcId="{F3237A1D-2350-40C0-A0F4-0E917C00B039}" destId="{7D4CBAD8-1FC0-4DEA-94D9-43C068E8587E}" srcOrd="0" destOrd="0" presId="urn:microsoft.com/office/officeart/2016/7/layout/RepeatingBendingProcessNew"/>
    <dgm:cxn modelId="{6E01A359-9896-460B-9C61-F1982BE813B8}" type="presOf" srcId="{D1CAF92C-2EFE-4EEB-9A05-C0648678E21D}" destId="{3747159C-B324-422C-BE4A-53C79156C767}" srcOrd="0" destOrd="0" presId="urn:microsoft.com/office/officeart/2016/7/layout/RepeatingBendingProcessNew"/>
    <dgm:cxn modelId="{B3DF0A7D-C957-46AC-86A1-BD68C5A61A7D}" type="presOf" srcId="{410CB667-A598-40CF-B336-6D829B56D846}" destId="{293B9BBC-7332-4FFB-A7AA-0E2CEB77D8CB}" srcOrd="0" destOrd="0" presId="urn:microsoft.com/office/officeart/2016/7/layout/RepeatingBendingProcessNew"/>
    <dgm:cxn modelId="{CC8F357D-96DE-4113-8B1E-CA2A4E7A8D32}" type="presOf" srcId="{6C9DBAAE-E545-461D-AB64-B835CEB12B5E}" destId="{D290DE67-1E9A-41E4-A1D6-F0C34E0E4E93}" srcOrd="1" destOrd="0" presId="urn:microsoft.com/office/officeart/2016/7/layout/RepeatingBendingProcessNew"/>
    <dgm:cxn modelId="{232D1181-188B-42A1-8B71-226C11960FC7}" srcId="{53A3C162-CEE8-4C3B-8577-FA6BA01CAB4B}" destId="{436B459B-1DCC-4EE5-B3BC-E32AA9BC48F5}" srcOrd="3" destOrd="0" parTransId="{FD659029-49D6-4F3D-84D5-4981A3646981}" sibTransId="{D9AF79F4-C3D2-46FB-AEE7-FF041D384E23}"/>
    <dgm:cxn modelId="{C1116084-6737-4555-80EA-E08F6A8A844C}" type="presOf" srcId="{436B459B-1DCC-4EE5-B3BC-E32AA9BC48F5}" destId="{8E41E2AB-2563-42DF-A099-B27E0A30F656}" srcOrd="0" destOrd="0" presId="urn:microsoft.com/office/officeart/2016/7/layout/RepeatingBendingProcessNew"/>
    <dgm:cxn modelId="{40BEAD9B-528E-45DB-8166-1B4CC6E13595}" type="presOf" srcId="{6C9DBAAE-E545-461D-AB64-B835CEB12B5E}" destId="{E10F0453-A5AD-4E03-92C7-AA3FFB162065}" srcOrd="0" destOrd="0" presId="urn:microsoft.com/office/officeart/2016/7/layout/RepeatingBendingProcessNew"/>
    <dgm:cxn modelId="{85B392A4-6B32-49BC-A8AE-BACBDC5793C5}" srcId="{53A3C162-CEE8-4C3B-8577-FA6BA01CAB4B}" destId="{0A3DD360-5661-408D-97B8-A58D2DCF9223}" srcOrd="1" destOrd="0" parTransId="{F8573357-6938-48F0-AFBB-DAE6C6E5628B}" sibTransId="{DC5F4765-7C05-4A19-A871-E0139ADEC974}"/>
    <dgm:cxn modelId="{633D7DCD-45EE-44C3-B409-689D7675FBEA}" type="presOf" srcId="{DC5F4765-7C05-4A19-A871-E0139ADEC974}" destId="{607C1D80-FBA6-4724-AAF6-BDAF0A2DA38D}" srcOrd="0" destOrd="0" presId="urn:microsoft.com/office/officeart/2016/7/layout/RepeatingBendingProcessNew"/>
    <dgm:cxn modelId="{AA36ECDB-D039-4041-83FC-240C0EB19C35}" type="presOf" srcId="{3B3D21ED-8EC2-49F4-B78E-867B1E959B5E}" destId="{1EA42810-FE32-49E3-A54B-98BB0FB32E0C}" srcOrd="1" destOrd="0" presId="urn:microsoft.com/office/officeart/2016/7/layout/RepeatingBendingProcessNew"/>
    <dgm:cxn modelId="{0F1588E5-7A92-462B-B41A-178898C4D6B9}" type="presOf" srcId="{7E99E3CD-64E1-4066-AFDE-F8EA8C32E0FD}" destId="{44F8325E-7205-4E53-B6FF-17793C459833}" srcOrd="1" destOrd="0" presId="urn:microsoft.com/office/officeart/2016/7/layout/RepeatingBendingProcessNew"/>
    <dgm:cxn modelId="{4AF821EC-915F-4B5E-B85B-47FAC7D349E9}" type="presOf" srcId="{0A3DD360-5661-408D-97B8-A58D2DCF9223}" destId="{A53BBC2F-6FBF-475A-B3E2-43E2C62DFBCE}" srcOrd="0" destOrd="0" presId="urn:microsoft.com/office/officeart/2016/7/layout/RepeatingBendingProcessNew"/>
    <dgm:cxn modelId="{2A1C6CF1-3ECD-4A9C-96E5-C57F89C93C39}" type="presOf" srcId="{53A3C162-CEE8-4C3B-8577-FA6BA01CAB4B}" destId="{125A3362-7AA4-454D-8391-7E9B7523CA0E}" srcOrd="0" destOrd="0" presId="urn:microsoft.com/office/officeart/2016/7/layout/RepeatingBendingProcessNew"/>
    <dgm:cxn modelId="{9EFC64F5-2AB8-493F-9BB4-54033B65D115}" type="presOf" srcId="{DC5F4765-7C05-4A19-A871-E0139ADEC974}" destId="{FB7BA842-A48B-415A-8AAB-E79EE4AA9C3E}" srcOrd="1" destOrd="0" presId="urn:microsoft.com/office/officeart/2016/7/layout/RepeatingBendingProcessNew"/>
    <dgm:cxn modelId="{349D8AFD-5F79-41AD-8CF7-FAB0D50A072A}" type="presOf" srcId="{937160DB-A10C-4EB9-92A0-37029F87B262}" destId="{B1972559-89B8-4B4A-A8D0-88ED3B4E8EE8}" srcOrd="0" destOrd="0" presId="urn:microsoft.com/office/officeart/2016/7/layout/RepeatingBendingProcessNew"/>
    <dgm:cxn modelId="{6D290FBE-972B-44DE-9AA5-FF8A3FD62D47}" type="presParOf" srcId="{125A3362-7AA4-454D-8391-7E9B7523CA0E}" destId="{3747159C-B324-422C-BE4A-53C79156C767}" srcOrd="0" destOrd="0" presId="urn:microsoft.com/office/officeart/2016/7/layout/RepeatingBendingProcessNew"/>
    <dgm:cxn modelId="{E9882389-8CFA-4635-B996-FC56F3FEC910}" type="presParOf" srcId="{125A3362-7AA4-454D-8391-7E9B7523CA0E}" destId="{E10F0453-A5AD-4E03-92C7-AA3FFB162065}" srcOrd="1" destOrd="0" presId="urn:microsoft.com/office/officeart/2016/7/layout/RepeatingBendingProcessNew"/>
    <dgm:cxn modelId="{7C918FB4-79CD-4294-8CF1-39555727C824}" type="presParOf" srcId="{E10F0453-A5AD-4E03-92C7-AA3FFB162065}" destId="{D290DE67-1E9A-41E4-A1D6-F0C34E0E4E93}" srcOrd="0" destOrd="0" presId="urn:microsoft.com/office/officeart/2016/7/layout/RepeatingBendingProcessNew"/>
    <dgm:cxn modelId="{0027E9A5-F363-4841-B1A9-54814396D7DF}" type="presParOf" srcId="{125A3362-7AA4-454D-8391-7E9B7523CA0E}" destId="{A53BBC2F-6FBF-475A-B3E2-43E2C62DFBCE}" srcOrd="2" destOrd="0" presId="urn:microsoft.com/office/officeart/2016/7/layout/RepeatingBendingProcessNew"/>
    <dgm:cxn modelId="{DB2DD53A-0313-4D35-B12D-AA830CCFCDEB}" type="presParOf" srcId="{125A3362-7AA4-454D-8391-7E9B7523CA0E}" destId="{607C1D80-FBA6-4724-AAF6-BDAF0A2DA38D}" srcOrd="3" destOrd="0" presId="urn:microsoft.com/office/officeart/2016/7/layout/RepeatingBendingProcessNew"/>
    <dgm:cxn modelId="{D9B232A5-A533-4C2B-8F28-E983CB9F07E1}" type="presParOf" srcId="{607C1D80-FBA6-4724-AAF6-BDAF0A2DA38D}" destId="{FB7BA842-A48B-415A-8AAB-E79EE4AA9C3E}" srcOrd="0" destOrd="0" presId="urn:microsoft.com/office/officeart/2016/7/layout/RepeatingBendingProcessNew"/>
    <dgm:cxn modelId="{6EFA2196-A551-4E0B-97ED-433F364EC63C}" type="presParOf" srcId="{125A3362-7AA4-454D-8391-7E9B7523CA0E}" destId="{293B9BBC-7332-4FFB-A7AA-0E2CEB77D8CB}" srcOrd="4" destOrd="0" presId="urn:microsoft.com/office/officeart/2016/7/layout/RepeatingBendingProcessNew"/>
    <dgm:cxn modelId="{F927E988-CDD3-436F-A976-2FD6F54A4BDB}" type="presParOf" srcId="{125A3362-7AA4-454D-8391-7E9B7523CA0E}" destId="{97CFF235-5A5C-4EB3-B7E5-86805616E025}" srcOrd="5" destOrd="0" presId="urn:microsoft.com/office/officeart/2016/7/layout/RepeatingBendingProcessNew"/>
    <dgm:cxn modelId="{CFF55A6D-933F-4E5F-AA1A-FD1BBE7139C2}" type="presParOf" srcId="{97CFF235-5A5C-4EB3-B7E5-86805616E025}" destId="{1EA42810-FE32-49E3-A54B-98BB0FB32E0C}" srcOrd="0" destOrd="0" presId="urn:microsoft.com/office/officeart/2016/7/layout/RepeatingBendingProcessNew"/>
    <dgm:cxn modelId="{CB115567-4598-4B5E-84CB-24E4855E6A15}" type="presParOf" srcId="{125A3362-7AA4-454D-8391-7E9B7523CA0E}" destId="{8E41E2AB-2563-42DF-A099-B27E0A30F656}" srcOrd="6" destOrd="0" presId="urn:microsoft.com/office/officeart/2016/7/layout/RepeatingBendingProcessNew"/>
    <dgm:cxn modelId="{2936717F-206F-454C-A2AD-AA0A60AA86A7}" type="presParOf" srcId="{125A3362-7AA4-454D-8391-7E9B7523CA0E}" destId="{895A58BC-6C4F-4C6A-B23F-307C6356FEE4}" srcOrd="7" destOrd="0" presId="urn:microsoft.com/office/officeart/2016/7/layout/RepeatingBendingProcessNew"/>
    <dgm:cxn modelId="{68322461-38FC-4234-978F-CDDDE8B8B6EA}" type="presParOf" srcId="{895A58BC-6C4F-4C6A-B23F-307C6356FEE4}" destId="{2896A7D4-84CD-48CE-9D93-64400338D578}" srcOrd="0" destOrd="0" presId="urn:microsoft.com/office/officeart/2016/7/layout/RepeatingBendingProcessNew"/>
    <dgm:cxn modelId="{26A06700-A773-4166-902C-F81E87E6651B}" type="presParOf" srcId="{125A3362-7AA4-454D-8391-7E9B7523CA0E}" destId="{7D4CBAD8-1FC0-4DEA-94D9-43C068E8587E}" srcOrd="8" destOrd="0" presId="urn:microsoft.com/office/officeart/2016/7/layout/RepeatingBendingProcessNew"/>
    <dgm:cxn modelId="{3781FC09-1AAC-4F54-8E76-4C31E1BDB380}" type="presParOf" srcId="{125A3362-7AA4-454D-8391-7E9B7523CA0E}" destId="{162E98F2-535C-47F4-B2AB-36737A6E53D4}" srcOrd="9" destOrd="0" presId="urn:microsoft.com/office/officeart/2016/7/layout/RepeatingBendingProcessNew"/>
    <dgm:cxn modelId="{4009EBF9-C11B-46E6-8655-A5205CF9F548}" type="presParOf" srcId="{162E98F2-535C-47F4-B2AB-36737A6E53D4}" destId="{44F8325E-7205-4E53-B6FF-17793C459833}" srcOrd="0" destOrd="0" presId="urn:microsoft.com/office/officeart/2016/7/layout/RepeatingBendingProcessNew"/>
    <dgm:cxn modelId="{1CB087AD-A2A2-40F2-A86B-43A661F3C0BB}" type="presParOf" srcId="{125A3362-7AA4-454D-8391-7E9B7523CA0E}" destId="{B1972559-89B8-4B4A-A8D0-88ED3B4E8EE8}"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61B73E-303C-48E1-A2C7-7BB54DC6C4F7}">
      <dsp:nvSpPr>
        <dsp:cNvPr id="0" name=""/>
        <dsp:cNvSpPr/>
      </dsp:nvSpPr>
      <dsp:spPr>
        <a:xfrm>
          <a:off x="0" y="725400"/>
          <a:ext cx="7499350" cy="139229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It is a document that is easy to read, eye catching and to the point.</a:t>
          </a:r>
          <a:endParaRPr lang="en-US" sz="3500" kern="1200" dirty="0"/>
        </a:p>
      </dsp:txBody>
      <dsp:txXfrm>
        <a:off x="67966" y="793366"/>
        <a:ext cx="7363418" cy="1256367"/>
      </dsp:txXfrm>
    </dsp:sp>
    <dsp:sp modelId="{276751F2-E641-49D3-A92A-0A71046A0D1D}">
      <dsp:nvSpPr>
        <dsp:cNvPr id="0" name=""/>
        <dsp:cNvSpPr/>
      </dsp:nvSpPr>
      <dsp:spPr>
        <a:xfrm>
          <a:off x="0" y="2218500"/>
          <a:ext cx="7499350" cy="1392299"/>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It should include enough information to deliver your point to the audience </a:t>
          </a:r>
          <a:endParaRPr lang="en-US" sz="3500" kern="1200" dirty="0"/>
        </a:p>
      </dsp:txBody>
      <dsp:txXfrm>
        <a:off x="67966" y="2286466"/>
        <a:ext cx="7363418" cy="1256367"/>
      </dsp:txXfrm>
    </dsp:sp>
    <dsp:sp modelId="{2516580E-945F-42ED-A060-DCDBC98804C8}">
      <dsp:nvSpPr>
        <dsp:cNvPr id="0" name=""/>
        <dsp:cNvSpPr/>
      </dsp:nvSpPr>
      <dsp:spPr>
        <a:xfrm>
          <a:off x="0" y="3711600"/>
          <a:ext cx="7499350" cy="139229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It should be referenced much like an essay/presentation would be</a:t>
          </a:r>
          <a:endParaRPr lang="en-US" sz="3500" kern="1200"/>
        </a:p>
      </dsp:txBody>
      <dsp:txXfrm>
        <a:off x="67966" y="3779566"/>
        <a:ext cx="7363418" cy="12563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501DA5-9665-4C3B-A0CE-89E437C9D5A2}">
      <dsp:nvSpPr>
        <dsp:cNvPr id="0" name=""/>
        <dsp:cNvSpPr/>
      </dsp:nvSpPr>
      <dsp:spPr>
        <a:xfrm>
          <a:off x="0" y="2215"/>
          <a:ext cx="6651253" cy="112301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09E02B-4808-4F50-84AC-F3DB9A7F077D}">
      <dsp:nvSpPr>
        <dsp:cNvPr id="0" name=""/>
        <dsp:cNvSpPr/>
      </dsp:nvSpPr>
      <dsp:spPr>
        <a:xfrm>
          <a:off x="339712" y="254894"/>
          <a:ext cx="617659" cy="6176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8E56C9-EC91-46F2-B1BD-DB67F622DAA1}">
      <dsp:nvSpPr>
        <dsp:cNvPr id="0" name=""/>
        <dsp:cNvSpPr/>
      </dsp:nvSpPr>
      <dsp:spPr>
        <a:xfrm>
          <a:off x="1297085" y="2215"/>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33450">
            <a:lnSpc>
              <a:spcPct val="90000"/>
            </a:lnSpc>
            <a:spcBef>
              <a:spcPct val="0"/>
            </a:spcBef>
            <a:spcAft>
              <a:spcPct val="35000"/>
            </a:spcAft>
            <a:buNone/>
          </a:pPr>
          <a:r>
            <a:rPr lang="en-GB" sz="2100" kern="1200" dirty="0"/>
            <a:t>A</a:t>
          </a:r>
          <a:r>
            <a:rPr lang="en-GB" sz="2100" b="0" i="0" kern="1200" dirty="0"/>
            <a:t> compelling title that is visible from afar</a:t>
          </a:r>
          <a:endParaRPr lang="en-US" sz="2100" kern="1200" dirty="0"/>
        </a:p>
      </dsp:txBody>
      <dsp:txXfrm>
        <a:off x="1297085" y="2215"/>
        <a:ext cx="5354167" cy="1123017"/>
      </dsp:txXfrm>
    </dsp:sp>
    <dsp:sp modelId="{276E22B5-F06E-47CF-AFDB-DAE972C69059}">
      <dsp:nvSpPr>
        <dsp:cNvPr id="0" name=""/>
        <dsp:cNvSpPr/>
      </dsp:nvSpPr>
      <dsp:spPr>
        <a:xfrm>
          <a:off x="0" y="1405987"/>
          <a:ext cx="6651253" cy="112301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C9C92E-17D6-4921-B916-7A33C153F439}">
      <dsp:nvSpPr>
        <dsp:cNvPr id="0" name=""/>
        <dsp:cNvSpPr/>
      </dsp:nvSpPr>
      <dsp:spPr>
        <a:xfrm>
          <a:off x="339712" y="1658666"/>
          <a:ext cx="617659" cy="6176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0E967A-9FD6-432E-909A-E1407BB3066A}">
      <dsp:nvSpPr>
        <dsp:cNvPr id="0" name=""/>
        <dsp:cNvSpPr/>
      </dsp:nvSpPr>
      <dsp:spPr>
        <a:xfrm>
          <a:off x="1297085" y="1405987"/>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33450">
            <a:lnSpc>
              <a:spcPct val="90000"/>
            </a:lnSpc>
            <a:spcBef>
              <a:spcPct val="0"/>
            </a:spcBef>
            <a:spcAft>
              <a:spcPct val="35000"/>
            </a:spcAft>
            <a:buNone/>
          </a:pPr>
          <a:r>
            <a:rPr lang="en-GB" sz="2100" kern="1200"/>
            <a:t>A</a:t>
          </a:r>
          <a:r>
            <a:rPr lang="en-GB" sz="2100" b="0" i="0" kern="1200"/>
            <a:t> logical flow e.g. from top-left to bottom-right </a:t>
          </a:r>
          <a:endParaRPr lang="en-US" sz="2100" kern="1200"/>
        </a:p>
      </dsp:txBody>
      <dsp:txXfrm>
        <a:off x="1297085" y="1405987"/>
        <a:ext cx="5354167" cy="1123017"/>
      </dsp:txXfrm>
    </dsp:sp>
    <dsp:sp modelId="{097BBE81-7437-4ADA-985B-8AB91BD2795A}">
      <dsp:nvSpPr>
        <dsp:cNvPr id="0" name=""/>
        <dsp:cNvSpPr/>
      </dsp:nvSpPr>
      <dsp:spPr>
        <a:xfrm>
          <a:off x="0" y="2809759"/>
          <a:ext cx="6651253" cy="112301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939FD1-455E-42CF-A458-E63550386B17}">
      <dsp:nvSpPr>
        <dsp:cNvPr id="0" name=""/>
        <dsp:cNvSpPr/>
      </dsp:nvSpPr>
      <dsp:spPr>
        <a:xfrm>
          <a:off x="339712" y="3062438"/>
          <a:ext cx="617659" cy="6176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8B1546-9BEA-45F8-AF0D-8C9FA2ABCA63}">
      <dsp:nvSpPr>
        <dsp:cNvPr id="0" name=""/>
        <dsp:cNvSpPr/>
      </dsp:nvSpPr>
      <dsp:spPr>
        <a:xfrm>
          <a:off x="1297085" y="2809759"/>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33450">
            <a:lnSpc>
              <a:spcPct val="90000"/>
            </a:lnSpc>
            <a:spcBef>
              <a:spcPct val="0"/>
            </a:spcBef>
            <a:spcAft>
              <a:spcPct val="35000"/>
            </a:spcAft>
            <a:buNone/>
          </a:pPr>
          <a:r>
            <a:rPr lang="en-GB" sz="2100" kern="1200"/>
            <a:t>U</a:t>
          </a:r>
          <a:r>
            <a:rPr lang="en-GB" sz="2100" b="0" i="0" kern="1200"/>
            <a:t>se of columns, a balance of text and visuals, and the inclusion of contact information and a reference list</a:t>
          </a:r>
          <a:endParaRPr lang="en-US" sz="2100" kern="1200"/>
        </a:p>
      </dsp:txBody>
      <dsp:txXfrm>
        <a:off x="1297085" y="2809759"/>
        <a:ext cx="5354167" cy="1123017"/>
      </dsp:txXfrm>
    </dsp:sp>
    <dsp:sp modelId="{AB430E5C-CDD0-41A7-9C50-C34AD56B4A12}">
      <dsp:nvSpPr>
        <dsp:cNvPr id="0" name=""/>
        <dsp:cNvSpPr/>
      </dsp:nvSpPr>
      <dsp:spPr>
        <a:xfrm>
          <a:off x="0" y="4213530"/>
          <a:ext cx="6651253" cy="112301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3497B6-85FA-43C9-A89A-B40979136720}">
      <dsp:nvSpPr>
        <dsp:cNvPr id="0" name=""/>
        <dsp:cNvSpPr/>
      </dsp:nvSpPr>
      <dsp:spPr>
        <a:xfrm>
          <a:off x="339712" y="4466209"/>
          <a:ext cx="617659" cy="6176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CD2A6A-4B64-46C9-BDAE-C969F1E0BF1F}">
      <dsp:nvSpPr>
        <dsp:cNvPr id="0" name=""/>
        <dsp:cNvSpPr/>
      </dsp:nvSpPr>
      <dsp:spPr>
        <a:xfrm>
          <a:off x="1297085" y="4213530"/>
          <a:ext cx="5354167" cy="11230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853" tIns="118853" rIns="118853" bIns="118853" numCol="1" spcCol="1270" anchor="ctr" anchorCtr="0">
          <a:noAutofit/>
        </a:bodyPr>
        <a:lstStyle/>
        <a:p>
          <a:pPr marL="0" lvl="0" indent="0" algn="l" defTabSz="933450">
            <a:lnSpc>
              <a:spcPct val="90000"/>
            </a:lnSpc>
            <a:spcBef>
              <a:spcPct val="0"/>
            </a:spcBef>
            <a:spcAft>
              <a:spcPct val="35000"/>
            </a:spcAft>
            <a:buNone/>
          </a:pPr>
          <a:r>
            <a:rPr lang="en-GB" sz="2100" kern="1200"/>
            <a:t>Consider font sizes and style </a:t>
          </a:r>
          <a:endParaRPr lang="en-US" sz="2100" kern="1200"/>
        </a:p>
      </dsp:txBody>
      <dsp:txXfrm>
        <a:off x="1297085" y="4213530"/>
        <a:ext cx="5354167" cy="11230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81EAD6-2606-4F37-BD4B-49EA8518E3A9}">
      <dsp:nvSpPr>
        <dsp:cNvPr id="0" name=""/>
        <dsp:cNvSpPr/>
      </dsp:nvSpPr>
      <dsp:spPr>
        <a:xfrm>
          <a:off x="1212569" y="786033"/>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alpha val="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4786E09-67A6-4119-9341-F91918DA34F0}">
      <dsp:nvSpPr>
        <dsp:cNvPr id="0" name=""/>
        <dsp:cNvSpPr/>
      </dsp:nvSpPr>
      <dsp:spPr>
        <a:xfrm>
          <a:off x="417971"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What is an academic poster</a:t>
          </a:r>
          <a:endParaRPr lang="en-US" sz="2300" kern="1200"/>
        </a:p>
      </dsp:txBody>
      <dsp:txXfrm>
        <a:off x="417971" y="2442842"/>
        <a:ext cx="2889450" cy="720000"/>
      </dsp:txXfrm>
    </dsp:sp>
    <dsp:sp modelId="{7EA5B331-D164-4B59-ACC6-D6CC0EB2EF7B}">
      <dsp:nvSpPr>
        <dsp:cNvPr id="0" name=""/>
        <dsp:cNvSpPr/>
      </dsp:nvSpPr>
      <dsp:spPr>
        <a:xfrm>
          <a:off x="4607673" y="786033"/>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alpha val="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D8CBC55-B669-42D9-BEA8-6EA33D3B2F1E}">
      <dsp:nvSpPr>
        <dsp:cNvPr id="0" name=""/>
        <dsp:cNvSpPr/>
      </dsp:nvSpPr>
      <dsp:spPr>
        <a:xfrm>
          <a:off x="3813075"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How to write a Literature review</a:t>
          </a:r>
          <a:endParaRPr lang="en-US" sz="2300" kern="1200"/>
        </a:p>
      </dsp:txBody>
      <dsp:txXfrm>
        <a:off x="3813075" y="2442842"/>
        <a:ext cx="2889450" cy="720000"/>
      </dsp:txXfrm>
    </dsp:sp>
    <dsp:sp modelId="{9F1BC1BF-76A8-4C5E-B969-3B47A5A2247A}">
      <dsp:nvSpPr>
        <dsp:cNvPr id="0" name=""/>
        <dsp:cNvSpPr/>
      </dsp:nvSpPr>
      <dsp:spPr>
        <a:xfrm>
          <a:off x="8002777" y="786033"/>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alpha val="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AB14F42-110D-48F7-A75E-A0BC54949FC3}">
      <dsp:nvSpPr>
        <dsp:cNvPr id="0" name=""/>
        <dsp:cNvSpPr/>
      </dsp:nvSpPr>
      <dsp:spPr>
        <a:xfrm>
          <a:off x="7208178" y="2442842"/>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t>How to present a presentation</a:t>
          </a:r>
          <a:endParaRPr lang="en-US" sz="2300" kern="1200"/>
        </a:p>
      </dsp:txBody>
      <dsp:txXfrm>
        <a:off x="7208178" y="2442842"/>
        <a:ext cx="28894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E9F745-159D-4365-B96B-F22D1F47E14A}">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61EEB3-4D65-484A-8546-D3CAB63DEEFC}">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From this section we can see that there is no mention of how many took part.</a:t>
          </a:r>
          <a:endParaRPr lang="en-US" sz="1700" kern="1200"/>
        </a:p>
      </dsp:txBody>
      <dsp:txXfrm>
        <a:off x="59990" y="2654049"/>
        <a:ext cx="3226223" cy="720000"/>
      </dsp:txXfrm>
    </dsp:sp>
    <dsp:sp modelId="{FFF06053-BA62-4004-88D9-00E8431F094D}">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E831F7-88FA-4989-8DA3-0BD22865F8B5}">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Or what they were asked specifically </a:t>
          </a:r>
          <a:endParaRPr lang="en-US" sz="1700" kern="1200"/>
        </a:p>
      </dsp:txBody>
      <dsp:txXfrm>
        <a:off x="3850802" y="2654049"/>
        <a:ext cx="3226223" cy="720000"/>
      </dsp:txXfrm>
    </dsp:sp>
    <dsp:sp modelId="{5D45CF72-C585-4EBE-A691-B6F7C2CF7E4A}">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F15343-3BBA-4E48-850B-5AC63F1116F1}">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Was it only asked once to one station? Were any other varieties of biscuits considered etc</a:t>
          </a:r>
          <a:endParaRPr lang="en-US" sz="1700" kern="1200" dirty="0"/>
        </a:p>
      </dsp:txBody>
      <dsp:txXfrm>
        <a:off x="7641615" y="2654049"/>
        <a:ext cx="3226223"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0F0453-A5AD-4E03-92C7-AA3FFB162065}">
      <dsp:nvSpPr>
        <dsp:cNvPr id="0" name=""/>
        <dsp:cNvSpPr/>
      </dsp:nvSpPr>
      <dsp:spPr>
        <a:xfrm>
          <a:off x="3040792" y="871221"/>
          <a:ext cx="667342" cy="91440"/>
        </a:xfrm>
        <a:custGeom>
          <a:avLst/>
          <a:gdLst/>
          <a:ahLst/>
          <a:cxnLst/>
          <a:rect l="0" t="0" r="0" b="0"/>
          <a:pathLst>
            <a:path>
              <a:moveTo>
                <a:pt x="0" y="45720"/>
              </a:moveTo>
              <a:lnTo>
                <a:pt x="66734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3451"/>
        <a:ext cx="34897" cy="6979"/>
      </dsp:txXfrm>
    </dsp:sp>
    <dsp:sp modelId="{3747159C-B324-422C-BE4A-53C79156C767}">
      <dsp:nvSpPr>
        <dsp:cNvPr id="0" name=""/>
        <dsp:cNvSpPr/>
      </dsp:nvSpPr>
      <dsp:spPr>
        <a:xfrm>
          <a:off x="8061" y="6582"/>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66800">
            <a:lnSpc>
              <a:spcPct val="90000"/>
            </a:lnSpc>
            <a:spcBef>
              <a:spcPct val="0"/>
            </a:spcBef>
            <a:spcAft>
              <a:spcPct val="35000"/>
            </a:spcAft>
            <a:buNone/>
          </a:pPr>
          <a:r>
            <a:rPr lang="en-GB" sz="2400" kern="1200"/>
            <a:t>Be critical</a:t>
          </a:r>
          <a:endParaRPr lang="en-US" sz="2400" kern="1200"/>
        </a:p>
      </dsp:txBody>
      <dsp:txXfrm>
        <a:off x="8061" y="6582"/>
        <a:ext cx="3034531" cy="1820718"/>
      </dsp:txXfrm>
    </dsp:sp>
    <dsp:sp modelId="{607C1D80-FBA6-4724-AAF6-BDAF0A2DA38D}">
      <dsp:nvSpPr>
        <dsp:cNvPr id="0" name=""/>
        <dsp:cNvSpPr/>
      </dsp:nvSpPr>
      <dsp:spPr>
        <a:xfrm>
          <a:off x="6773265" y="871221"/>
          <a:ext cx="667342" cy="91440"/>
        </a:xfrm>
        <a:custGeom>
          <a:avLst/>
          <a:gdLst/>
          <a:ahLst/>
          <a:cxnLst/>
          <a:rect l="0" t="0" r="0" b="0"/>
          <a:pathLst>
            <a:path>
              <a:moveTo>
                <a:pt x="0" y="45720"/>
              </a:moveTo>
              <a:lnTo>
                <a:pt x="667342" y="45720"/>
              </a:lnTo>
            </a:path>
          </a:pathLst>
        </a:custGeom>
        <a:noFill/>
        <a:ln w="12700" cap="flat" cmpd="sng" algn="ctr">
          <a:solidFill>
            <a:schemeClr val="accent5">
              <a:hueOff val="-3038037"/>
              <a:satOff val="-207"/>
              <a:lumOff val="4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3451"/>
        <a:ext cx="34897" cy="6979"/>
      </dsp:txXfrm>
    </dsp:sp>
    <dsp:sp modelId="{A53BBC2F-6FBF-475A-B3E2-43E2C62DFBCE}">
      <dsp:nvSpPr>
        <dsp:cNvPr id="0" name=""/>
        <dsp:cNvSpPr/>
      </dsp:nvSpPr>
      <dsp:spPr>
        <a:xfrm>
          <a:off x="3740534" y="6582"/>
          <a:ext cx="3034531" cy="1820718"/>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66800">
            <a:lnSpc>
              <a:spcPct val="90000"/>
            </a:lnSpc>
            <a:spcBef>
              <a:spcPct val="0"/>
            </a:spcBef>
            <a:spcAft>
              <a:spcPct val="35000"/>
            </a:spcAft>
            <a:buNone/>
          </a:pPr>
          <a:r>
            <a:rPr lang="en-GB" sz="2400" kern="1200"/>
            <a:t>Provide sides to an argument/point</a:t>
          </a:r>
          <a:endParaRPr lang="en-US" sz="2400" kern="1200"/>
        </a:p>
      </dsp:txBody>
      <dsp:txXfrm>
        <a:off x="3740534" y="6582"/>
        <a:ext cx="3034531" cy="1820718"/>
      </dsp:txXfrm>
    </dsp:sp>
    <dsp:sp modelId="{97CFF235-5A5C-4EB3-B7E5-86805616E025}">
      <dsp:nvSpPr>
        <dsp:cNvPr id="0" name=""/>
        <dsp:cNvSpPr/>
      </dsp:nvSpPr>
      <dsp:spPr>
        <a:xfrm>
          <a:off x="1525326" y="1825500"/>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682"/>
        <a:ext cx="374875" cy="6979"/>
      </dsp:txXfrm>
    </dsp:sp>
    <dsp:sp modelId="{293B9BBC-7332-4FFB-A7AA-0E2CEB77D8CB}">
      <dsp:nvSpPr>
        <dsp:cNvPr id="0" name=""/>
        <dsp:cNvSpPr/>
      </dsp:nvSpPr>
      <dsp:spPr>
        <a:xfrm>
          <a:off x="7473007" y="6582"/>
          <a:ext cx="3034531" cy="1820718"/>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66800">
            <a:lnSpc>
              <a:spcPct val="90000"/>
            </a:lnSpc>
            <a:spcBef>
              <a:spcPct val="0"/>
            </a:spcBef>
            <a:spcAft>
              <a:spcPct val="35000"/>
            </a:spcAft>
            <a:buNone/>
          </a:pPr>
          <a:r>
            <a:rPr lang="en-GB" sz="2400" kern="1200"/>
            <a:t>Support that point with a reference</a:t>
          </a:r>
          <a:endParaRPr lang="en-US" sz="2400" kern="1200"/>
        </a:p>
      </dsp:txBody>
      <dsp:txXfrm>
        <a:off x="7473007" y="6582"/>
        <a:ext cx="3034531" cy="1820718"/>
      </dsp:txXfrm>
    </dsp:sp>
    <dsp:sp modelId="{895A58BC-6C4F-4C6A-B23F-307C6356FEE4}">
      <dsp:nvSpPr>
        <dsp:cNvPr id="0" name=""/>
        <dsp:cNvSpPr/>
      </dsp:nvSpPr>
      <dsp:spPr>
        <a:xfrm>
          <a:off x="3040792" y="3389882"/>
          <a:ext cx="667342" cy="91440"/>
        </a:xfrm>
        <a:custGeom>
          <a:avLst/>
          <a:gdLst/>
          <a:ahLst/>
          <a:cxnLst/>
          <a:rect l="0" t="0" r="0" b="0"/>
          <a:pathLst>
            <a:path>
              <a:moveTo>
                <a:pt x="0" y="45720"/>
              </a:moveTo>
              <a:lnTo>
                <a:pt x="667342" y="45720"/>
              </a:lnTo>
            </a:path>
          </a:pathLst>
        </a:custGeom>
        <a:noFill/>
        <a:ln w="12700" cap="flat" cmpd="sng" algn="ctr">
          <a:solidFill>
            <a:schemeClr val="accent5">
              <a:hueOff val="-9114112"/>
              <a:satOff val="-620"/>
              <a:lumOff val="1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2112"/>
        <a:ext cx="34897" cy="6979"/>
      </dsp:txXfrm>
    </dsp:sp>
    <dsp:sp modelId="{8E41E2AB-2563-42DF-A099-B27E0A30F656}">
      <dsp:nvSpPr>
        <dsp:cNvPr id="0" name=""/>
        <dsp:cNvSpPr/>
      </dsp:nvSpPr>
      <dsp:spPr>
        <a:xfrm>
          <a:off x="8061" y="2525243"/>
          <a:ext cx="3034531" cy="1820718"/>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66800">
            <a:lnSpc>
              <a:spcPct val="90000"/>
            </a:lnSpc>
            <a:spcBef>
              <a:spcPct val="0"/>
            </a:spcBef>
            <a:spcAft>
              <a:spcPct val="35000"/>
            </a:spcAft>
            <a:buNone/>
          </a:pPr>
          <a:r>
            <a:rPr lang="en-GB" sz="2400" kern="1200"/>
            <a:t>Evaluate the evidence you provide- is it strong? Weak? Why?</a:t>
          </a:r>
          <a:endParaRPr lang="en-US" sz="2400" kern="1200"/>
        </a:p>
      </dsp:txBody>
      <dsp:txXfrm>
        <a:off x="8061" y="2525243"/>
        <a:ext cx="3034531" cy="1820718"/>
      </dsp:txXfrm>
    </dsp:sp>
    <dsp:sp modelId="{162E98F2-535C-47F4-B2AB-36737A6E53D4}">
      <dsp:nvSpPr>
        <dsp:cNvPr id="0" name=""/>
        <dsp:cNvSpPr/>
      </dsp:nvSpPr>
      <dsp:spPr>
        <a:xfrm>
          <a:off x="6773265" y="3389882"/>
          <a:ext cx="667342" cy="91440"/>
        </a:xfrm>
        <a:custGeom>
          <a:avLst/>
          <a:gdLst/>
          <a:ahLst/>
          <a:cxnLst/>
          <a:rect l="0" t="0" r="0" b="0"/>
          <a:pathLst>
            <a:path>
              <a:moveTo>
                <a:pt x="0" y="45720"/>
              </a:moveTo>
              <a:lnTo>
                <a:pt x="667342"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2112"/>
        <a:ext cx="34897" cy="6979"/>
      </dsp:txXfrm>
    </dsp:sp>
    <dsp:sp modelId="{7D4CBAD8-1FC0-4DEA-94D9-43C068E8587E}">
      <dsp:nvSpPr>
        <dsp:cNvPr id="0" name=""/>
        <dsp:cNvSpPr/>
      </dsp:nvSpPr>
      <dsp:spPr>
        <a:xfrm>
          <a:off x="3740534" y="2525243"/>
          <a:ext cx="3034531" cy="1820718"/>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66800">
            <a:lnSpc>
              <a:spcPct val="90000"/>
            </a:lnSpc>
            <a:spcBef>
              <a:spcPct val="0"/>
            </a:spcBef>
            <a:spcAft>
              <a:spcPct val="35000"/>
            </a:spcAft>
            <a:buNone/>
          </a:pPr>
          <a:r>
            <a:rPr lang="en-GB" sz="2400" kern="1200"/>
            <a:t>Consider providing alternative approaches</a:t>
          </a:r>
          <a:endParaRPr lang="en-US" sz="2400" kern="1200"/>
        </a:p>
      </dsp:txBody>
      <dsp:txXfrm>
        <a:off x="3740534" y="2525243"/>
        <a:ext cx="3034531" cy="1820718"/>
      </dsp:txXfrm>
    </dsp:sp>
    <dsp:sp modelId="{B1972559-89B8-4B4A-A8D0-88ED3B4E8EE8}">
      <dsp:nvSpPr>
        <dsp:cNvPr id="0" name=""/>
        <dsp:cNvSpPr/>
      </dsp:nvSpPr>
      <dsp:spPr>
        <a:xfrm>
          <a:off x="7473007" y="2525243"/>
          <a:ext cx="3034531" cy="1820718"/>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066800">
            <a:lnSpc>
              <a:spcPct val="90000"/>
            </a:lnSpc>
            <a:spcBef>
              <a:spcPct val="0"/>
            </a:spcBef>
            <a:spcAft>
              <a:spcPct val="35000"/>
            </a:spcAft>
            <a:buNone/>
          </a:pPr>
          <a:r>
            <a:rPr lang="en-GB" sz="2400" kern="1200"/>
            <a:t>Identify and highlight gaps in the research</a:t>
          </a:r>
          <a:endParaRPr lang="en-US" sz="2400" kern="1200"/>
        </a:p>
      </dsp:txBody>
      <dsp:txXfrm>
        <a:off x="7473007" y="2525243"/>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F640F0-A3B7-4A41-8488-82B32C66373A}" type="datetimeFigureOut">
              <a:rPr lang="en-GB" smtClean="0"/>
              <a:t>20/10/2025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C1597C-53D5-4BCD-A25C-D0251FF2D0C4}" type="slidenum">
              <a:rPr lang="en-GB" smtClean="0"/>
              <a:t>‹#›</a:t>
            </a:fld>
            <a:endParaRPr lang="en-GB"/>
          </a:p>
        </p:txBody>
      </p:sp>
    </p:spTree>
    <p:extLst>
      <p:ext uri="{BB962C8B-B14F-4D97-AF65-F5344CB8AC3E}">
        <p14:creationId xmlns:p14="http://schemas.microsoft.com/office/powerpoint/2010/main" val="4235032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67728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3D13B-0B2F-2E18-DF99-86CA0306BF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406F64-EDF5-D145-8CE1-E525DCECA1D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4E2D2C1-11FC-6DBC-2975-AC3199ADF66B}"/>
              </a:ext>
            </a:extLst>
          </p:cNvPr>
          <p:cNvSpPr>
            <a:spLocks noGrp="1"/>
          </p:cNvSpPr>
          <p:nvPr>
            <p:ph type="dt" sz="half" idx="10"/>
          </p:nvPr>
        </p:nvSpPr>
        <p:spPr/>
        <p:txBody>
          <a:bodyPr/>
          <a:lstStyle/>
          <a:p>
            <a:fld id="{524C6359-9BB8-4148-8114-537E698DA205}" type="datetime1">
              <a:rPr lang="en-US" smtClean="0"/>
              <a:t>10/19/2025</a:t>
            </a:fld>
            <a:endParaRPr lang="en-US" dirty="0"/>
          </a:p>
        </p:txBody>
      </p:sp>
      <p:sp>
        <p:nvSpPr>
          <p:cNvPr id="5" name="Footer Placeholder 4">
            <a:extLst>
              <a:ext uri="{FF2B5EF4-FFF2-40B4-BE49-F238E27FC236}">
                <a16:creationId xmlns:a16="http://schemas.microsoft.com/office/drawing/2014/main" id="{4966A228-E043-C834-3D3B-8A29E75358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76A952-324F-FBDF-2932-9413B2B471E8}"/>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506201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D2E63-4D21-5BD4-0E50-FD58E73B9D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4CDE5F-3D35-2157-DFB3-32E8987572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30F273-78C6-FDAD-9720-66BD735BDE46}"/>
              </a:ext>
            </a:extLst>
          </p:cNvPr>
          <p:cNvSpPr>
            <a:spLocks noGrp="1"/>
          </p:cNvSpPr>
          <p:nvPr>
            <p:ph type="dt" sz="half" idx="10"/>
          </p:nvPr>
        </p:nvSpPr>
        <p:spPr/>
        <p:txBody>
          <a:bodyPr/>
          <a:lstStyle/>
          <a:p>
            <a:fld id="{9376191F-481E-48E9-BB9A-369A67A7362D}" type="datetime1">
              <a:rPr lang="en-US" smtClean="0"/>
              <a:t>10/19/2025</a:t>
            </a:fld>
            <a:endParaRPr lang="en-US" dirty="0"/>
          </a:p>
        </p:txBody>
      </p:sp>
      <p:sp>
        <p:nvSpPr>
          <p:cNvPr id="5" name="Footer Placeholder 4">
            <a:extLst>
              <a:ext uri="{FF2B5EF4-FFF2-40B4-BE49-F238E27FC236}">
                <a16:creationId xmlns:a16="http://schemas.microsoft.com/office/drawing/2014/main" id="{3450639E-2E1A-B340-070E-68B5B4AD70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3DB5A0-2D39-919C-806E-793374ED50D9}"/>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7265501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2EF3E-E25A-6A6D-0697-FB515F1A0F3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4606D1-C546-2BD7-3C69-4434312F8F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48D7CF-FFBA-899D-18F9-948987AE2DF7}"/>
              </a:ext>
            </a:extLst>
          </p:cNvPr>
          <p:cNvSpPr>
            <a:spLocks noGrp="1"/>
          </p:cNvSpPr>
          <p:nvPr>
            <p:ph type="dt" sz="half" idx="10"/>
          </p:nvPr>
        </p:nvSpPr>
        <p:spPr/>
        <p:txBody>
          <a:bodyPr/>
          <a:lstStyle/>
          <a:p>
            <a:fld id="{6C5677DE-DD04-48CC-9C18-7BE9FF2DEB6B}" type="datetime1">
              <a:rPr lang="en-US" smtClean="0"/>
              <a:t>10/19/2025</a:t>
            </a:fld>
            <a:endParaRPr lang="en-US"/>
          </a:p>
        </p:txBody>
      </p:sp>
      <p:sp>
        <p:nvSpPr>
          <p:cNvPr id="5" name="Footer Placeholder 4">
            <a:extLst>
              <a:ext uri="{FF2B5EF4-FFF2-40B4-BE49-F238E27FC236}">
                <a16:creationId xmlns:a16="http://schemas.microsoft.com/office/drawing/2014/main" id="{FDD9C4B5-FE1A-7B9B-8020-C4D48ABD54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9923063-02B5-0D91-CA5C-4A5784A00A21}"/>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0737223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6FD80-DF92-0291-0553-2CD31A0054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F41102-7348-1EA8-031C-30C86852B8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8733CC-7817-F639-9CDE-3BC5A734364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72954E7-1043-AC26-2997-8AF388283932}"/>
              </a:ext>
            </a:extLst>
          </p:cNvPr>
          <p:cNvSpPr>
            <a:spLocks noGrp="1"/>
          </p:cNvSpPr>
          <p:nvPr>
            <p:ph type="dt" sz="half" idx="10"/>
          </p:nvPr>
        </p:nvSpPr>
        <p:spPr/>
        <p:txBody>
          <a:bodyPr/>
          <a:lstStyle/>
          <a:p>
            <a:fld id="{463255ED-7101-4D18-A8AE-3B5E4CB87EA5}" type="datetime1">
              <a:rPr lang="en-US" smtClean="0"/>
              <a:t>10/19/2025</a:t>
            </a:fld>
            <a:endParaRPr lang="en-US"/>
          </a:p>
        </p:txBody>
      </p:sp>
      <p:sp>
        <p:nvSpPr>
          <p:cNvPr id="6" name="Footer Placeholder 5">
            <a:extLst>
              <a:ext uri="{FF2B5EF4-FFF2-40B4-BE49-F238E27FC236}">
                <a16:creationId xmlns:a16="http://schemas.microsoft.com/office/drawing/2014/main" id="{2C6ECB4E-B139-37C8-3761-F9068C1EA52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0E89EA-5377-F171-1CC3-1625AC2514A2}"/>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270009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D56FF-C387-32C1-0A67-F6F79D6F00A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D89672-A991-954A-4A71-DC8830FEFA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D3CCDF3-EEC6-5819-D255-7D95971DBA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897153-C020-84B1-5E0D-754A2889AC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CEA91E-881F-0766-A4BC-F4DCCAB9EED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CA3A60-3B3A-D2DB-AAE6-2A857E6067E5}"/>
              </a:ext>
            </a:extLst>
          </p:cNvPr>
          <p:cNvSpPr>
            <a:spLocks noGrp="1"/>
          </p:cNvSpPr>
          <p:nvPr>
            <p:ph type="dt" sz="half" idx="10"/>
          </p:nvPr>
        </p:nvSpPr>
        <p:spPr/>
        <p:txBody>
          <a:bodyPr/>
          <a:lstStyle/>
          <a:p>
            <a:fld id="{CD52F23D-51F6-4C94-8CD5-B9ABBF67EE23}" type="datetime1">
              <a:rPr lang="en-US" smtClean="0"/>
              <a:t>10/19/2025</a:t>
            </a:fld>
            <a:endParaRPr lang="en-US"/>
          </a:p>
        </p:txBody>
      </p:sp>
      <p:sp>
        <p:nvSpPr>
          <p:cNvPr id="8" name="Footer Placeholder 7">
            <a:extLst>
              <a:ext uri="{FF2B5EF4-FFF2-40B4-BE49-F238E27FC236}">
                <a16:creationId xmlns:a16="http://schemas.microsoft.com/office/drawing/2014/main" id="{91513D29-5039-777A-C391-C2F4F11D5A9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AC67F5-659C-CB97-3AB9-A3C60A4A2A78}"/>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891261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0FBEF-1DB6-7EDD-E95E-E308C2D74E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2C44254-5D73-0918-0974-33C9A7837103}"/>
              </a:ext>
            </a:extLst>
          </p:cNvPr>
          <p:cNvSpPr>
            <a:spLocks noGrp="1"/>
          </p:cNvSpPr>
          <p:nvPr>
            <p:ph type="dt" sz="half" idx="10"/>
          </p:nvPr>
        </p:nvSpPr>
        <p:spPr/>
        <p:txBody>
          <a:bodyPr/>
          <a:lstStyle/>
          <a:p>
            <a:fld id="{D51A702F-6367-4FD1-89A8-3744BE6BA9A2}" type="datetime1">
              <a:rPr lang="en-US" smtClean="0"/>
              <a:t>10/19/2025</a:t>
            </a:fld>
            <a:endParaRPr lang="en-US"/>
          </a:p>
        </p:txBody>
      </p:sp>
      <p:sp>
        <p:nvSpPr>
          <p:cNvPr id="4" name="Footer Placeholder 3">
            <a:extLst>
              <a:ext uri="{FF2B5EF4-FFF2-40B4-BE49-F238E27FC236}">
                <a16:creationId xmlns:a16="http://schemas.microsoft.com/office/drawing/2014/main" id="{85BE6795-0153-2414-8FB5-DFEFD5E8E47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75F2C1-17C6-63AC-0F83-9FF1BFE45489}"/>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9733367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EAC88A-4FD6-910B-63A4-1E0629B3D8BA}"/>
              </a:ext>
            </a:extLst>
          </p:cNvPr>
          <p:cNvSpPr>
            <a:spLocks noGrp="1"/>
          </p:cNvSpPr>
          <p:nvPr>
            <p:ph type="dt" sz="half" idx="10"/>
          </p:nvPr>
        </p:nvSpPr>
        <p:spPr/>
        <p:txBody>
          <a:bodyPr/>
          <a:lstStyle/>
          <a:p>
            <a:fld id="{4A6E99BD-4B4F-4460-B452-0E8146ACCF8F}" type="datetime1">
              <a:rPr lang="en-US" smtClean="0"/>
              <a:t>10/19/2025</a:t>
            </a:fld>
            <a:endParaRPr lang="en-US"/>
          </a:p>
        </p:txBody>
      </p:sp>
      <p:sp>
        <p:nvSpPr>
          <p:cNvPr id="3" name="Footer Placeholder 2">
            <a:extLst>
              <a:ext uri="{FF2B5EF4-FFF2-40B4-BE49-F238E27FC236}">
                <a16:creationId xmlns:a16="http://schemas.microsoft.com/office/drawing/2014/main" id="{4CD38708-6CF1-79CB-1D57-AD178635B2D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5E92D5A-BD8B-7ADC-8E35-31BC988AE7F6}"/>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841534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18CE8-C18A-0D9A-7BB5-E55F331C75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C39BE98-6B65-97DC-3293-AB36882AAD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23A22AA-B919-5DFE-6926-173A373C9D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3C784A-9A4D-F780-B1B7-003AC3E77118}"/>
              </a:ext>
            </a:extLst>
          </p:cNvPr>
          <p:cNvSpPr>
            <a:spLocks noGrp="1"/>
          </p:cNvSpPr>
          <p:nvPr>
            <p:ph type="dt" sz="half" idx="10"/>
          </p:nvPr>
        </p:nvSpPr>
        <p:spPr/>
        <p:txBody>
          <a:bodyPr/>
          <a:lstStyle/>
          <a:p>
            <a:fld id="{EB6FD34C-1867-42A9-AC54-D15ADD8A65E7}" type="datetime1">
              <a:rPr lang="en-US" smtClean="0"/>
              <a:t>10/19/2025</a:t>
            </a:fld>
            <a:endParaRPr lang="en-US"/>
          </a:p>
        </p:txBody>
      </p:sp>
      <p:sp>
        <p:nvSpPr>
          <p:cNvPr id="6" name="Footer Placeholder 5">
            <a:extLst>
              <a:ext uri="{FF2B5EF4-FFF2-40B4-BE49-F238E27FC236}">
                <a16:creationId xmlns:a16="http://schemas.microsoft.com/office/drawing/2014/main" id="{78E53504-D9D6-D369-9CDC-3E255AA073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1E7F1C-9833-ED74-7853-0C7EC7EBE7CE}"/>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1649506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210EA-2802-ADF0-B2E6-C1C0070D39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C328F9-D58B-B922-94E0-F97DEC4E9F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D2F54F-6343-AA59-1BBF-BABA946B51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6A5B32-1836-4801-7553-5BCED0C723D8}"/>
              </a:ext>
            </a:extLst>
          </p:cNvPr>
          <p:cNvSpPr>
            <a:spLocks noGrp="1"/>
          </p:cNvSpPr>
          <p:nvPr>
            <p:ph type="dt" sz="half" idx="10"/>
          </p:nvPr>
        </p:nvSpPr>
        <p:spPr/>
        <p:txBody>
          <a:bodyPr/>
          <a:lstStyle/>
          <a:p>
            <a:fld id="{336133E9-A654-4C17-8C3C-DDCAC83D6EBF}" type="datetime1">
              <a:rPr lang="en-US" smtClean="0"/>
              <a:t>10/19/2025</a:t>
            </a:fld>
            <a:endParaRPr lang="en-US"/>
          </a:p>
        </p:txBody>
      </p:sp>
      <p:sp>
        <p:nvSpPr>
          <p:cNvPr id="6" name="Footer Placeholder 5">
            <a:extLst>
              <a:ext uri="{FF2B5EF4-FFF2-40B4-BE49-F238E27FC236}">
                <a16:creationId xmlns:a16="http://schemas.microsoft.com/office/drawing/2014/main" id="{1966EBEA-9D3A-A657-614B-401B4A4D8B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989B9A-25BA-FB4B-093F-7AF81B19E3D7}"/>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733846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D3F8B-1237-012A-16E8-A8712EB66C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66ADD8-DC43-25C5-1630-A758D0F54A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61EA53-938D-2149-FE16-08B9A4DF4196}"/>
              </a:ext>
            </a:extLst>
          </p:cNvPr>
          <p:cNvSpPr>
            <a:spLocks noGrp="1"/>
          </p:cNvSpPr>
          <p:nvPr>
            <p:ph type="dt" sz="half" idx="10"/>
          </p:nvPr>
        </p:nvSpPr>
        <p:spPr/>
        <p:txBody>
          <a:bodyPr/>
          <a:lstStyle/>
          <a:p>
            <a:fld id="{A4649BD0-10DB-43E7-8F22-40B3D51B8FC3}" type="datetime1">
              <a:rPr lang="en-US" smtClean="0"/>
              <a:t>10/19/2025</a:t>
            </a:fld>
            <a:endParaRPr lang="en-US"/>
          </a:p>
        </p:txBody>
      </p:sp>
      <p:sp>
        <p:nvSpPr>
          <p:cNvPr id="5" name="Footer Placeholder 4">
            <a:extLst>
              <a:ext uri="{FF2B5EF4-FFF2-40B4-BE49-F238E27FC236}">
                <a16:creationId xmlns:a16="http://schemas.microsoft.com/office/drawing/2014/main" id="{93418CAE-5EB6-CA78-023E-7F3968BF7E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4FEA5-70BB-6C95-9974-59B77ADECF1A}"/>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809729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C225B1-D24F-9602-4571-C9224A49F0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99C1C3-AF2D-FDD8-A084-2A87FC95F3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A97B06-58FB-1469-09D0-6608518FB128}"/>
              </a:ext>
            </a:extLst>
          </p:cNvPr>
          <p:cNvSpPr>
            <a:spLocks noGrp="1"/>
          </p:cNvSpPr>
          <p:nvPr>
            <p:ph type="dt" sz="half" idx="10"/>
          </p:nvPr>
        </p:nvSpPr>
        <p:spPr/>
        <p:txBody>
          <a:bodyPr/>
          <a:lstStyle/>
          <a:p>
            <a:fld id="{0A16C79C-F566-427A-93F6-434A4E613134}" type="datetime1">
              <a:rPr lang="en-US" smtClean="0"/>
              <a:t>10/19/2025</a:t>
            </a:fld>
            <a:endParaRPr lang="en-US"/>
          </a:p>
        </p:txBody>
      </p:sp>
      <p:sp>
        <p:nvSpPr>
          <p:cNvPr id="5" name="Footer Placeholder 4">
            <a:extLst>
              <a:ext uri="{FF2B5EF4-FFF2-40B4-BE49-F238E27FC236}">
                <a16:creationId xmlns:a16="http://schemas.microsoft.com/office/drawing/2014/main" id="{6AFCF5EC-F149-BEA0-1D57-1C2DF6467E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2C93E3-5465-99F2-7AC2-2493A5EBD5A6}"/>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4087709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5EC74-E2E6-2028-02FF-4D53EC328D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5EDDCD6-8208-E3C0-1C9D-EF68D8B994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23FCE1-1F50-D3CA-06D3-6570F3CBB313}"/>
              </a:ext>
            </a:extLst>
          </p:cNvPr>
          <p:cNvSpPr>
            <a:spLocks noGrp="1"/>
          </p:cNvSpPr>
          <p:nvPr>
            <p:ph type="dt" sz="half" idx="10"/>
          </p:nvPr>
        </p:nvSpPr>
        <p:spPr/>
        <p:txBody>
          <a:bodyPr/>
          <a:lstStyle/>
          <a:p>
            <a:fld id="{D1D1EADE-8E88-4C7C-8AC5-FB148DE4940E}" type="datetime1">
              <a:rPr lang="en-US" smtClean="0"/>
              <a:t>10/20/2025</a:t>
            </a:fld>
            <a:endParaRPr lang="en-US"/>
          </a:p>
        </p:txBody>
      </p:sp>
      <p:sp>
        <p:nvSpPr>
          <p:cNvPr id="5" name="Footer Placeholder 4">
            <a:extLst>
              <a:ext uri="{FF2B5EF4-FFF2-40B4-BE49-F238E27FC236}">
                <a16:creationId xmlns:a16="http://schemas.microsoft.com/office/drawing/2014/main" id="{2335C4A3-3D81-1943-80AE-E453F270761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BFBAA3D-E13E-A13C-848E-C857F02B33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6518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91554-5D03-F975-E719-318EC33894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4C949A-FA13-F8AF-3390-5D1F66363C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5C0F7A-F19B-8413-DE54-7934B01405A2}"/>
              </a:ext>
            </a:extLst>
          </p:cNvPr>
          <p:cNvSpPr>
            <a:spLocks noGrp="1"/>
          </p:cNvSpPr>
          <p:nvPr>
            <p:ph type="dt" sz="half" idx="10"/>
          </p:nvPr>
        </p:nvSpPr>
        <p:spPr/>
        <p:txBody>
          <a:bodyPr/>
          <a:lstStyle/>
          <a:p>
            <a:fld id="{157B6794-849E-4626-908B-D15793550EFB}" type="datetime1">
              <a:rPr lang="en-US" smtClean="0"/>
              <a:t>10/20/2025</a:t>
            </a:fld>
            <a:endParaRPr lang="en-US"/>
          </a:p>
        </p:txBody>
      </p:sp>
      <p:sp>
        <p:nvSpPr>
          <p:cNvPr id="5" name="Footer Placeholder 4">
            <a:extLst>
              <a:ext uri="{FF2B5EF4-FFF2-40B4-BE49-F238E27FC236}">
                <a16:creationId xmlns:a16="http://schemas.microsoft.com/office/drawing/2014/main" id="{D7C5F012-5DE1-52AA-898C-1D18C16CBF4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173E1A7-CD47-432E-6257-46047A04ECC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313054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A0161-DD2F-434B-0867-74DE2915AD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8BC99C-2AA4-39EC-F5C9-126C59EEFCF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C7B994-0160-BDEE-DCA7-3B5CC33483EE}"/>
              </a:ext>
            </a:extLst>
          </p:cNvPr>
          <p:cNvSpPr>
            <a:spLocks noGrp="1"/>
          </p:cNvSpPr>
          <p:nvPr>
            <p:ph type="dt" sz="half" idx="10"/>
          </p:nvPr>
        </p:nvSpPr>
        <p:spPr/>
        <p:txBody>
          <a:bodyPr/>
          <a:lstStyle/>
          <a:p>
            <a:fld id="{63DB64E7-5594-42A3-ADBF-E95A7ACEAD64}" type="datetime1">
              <a:rPr lang="en-US" smtClean="0"/>
              <a:t>10/20/2025</a:t>
            </a:fld>
            <a:endParaRPr lang="en-US"/>
          </a:p>
        </p:txBody>
      </p:sp>
      <p:sp>
        <p:nvSpPr>
          <p:cNvPr id="5" name="Footer Placeholder 4">
            <a:extLst>
              <a:ext uri="{FF2B5EF4-FFF2-40B4-BE49-F238E27FC236}">
                <a16:creationId xmlns:a16="http://schemas.microsoft.com/office/drawing/2014/main" id="{DAA93C0C-1DE4-D78A-23CA-1FB8FD89F2A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0FE96C0-1042-D7CB-EA1B-0530773D75FC}"/>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272499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F8824-CEA8-4B3B-6BB2-73EF2A5D2E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349A7C-8794-0C8B-05A2-FFC9F4774A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381D81-56BF-2992-1F7B-C41C19CA3C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96E9D8-4942-3B72-73B9-B7E2AFC0DE86}"/>
              </a:ext>
            </a:extLst>
          </p:cNvPr>
          <p:cNvSpPr>
            <a:spLocks noGrp="1"/>
          </p:cNvSpPr>
          <p:nvPr>
            <p:ph type="dt" sz="half" idx="10"/>
          </p:nvPr>
        </p:nvSpPr>
        <p:spPr/>
        <p:txBody>
          <a:bodyPr/>
          <a:lstStyle/>
          <a:p>
            <a:fld id="{18462B0B-D248-4FFB-8695-AD7FA4B1284A}" type="datetime1">
              <a:rPr lang="en-US" smtClean="0"/>
              <a:t>10/20/2025</a:t>
            </a:fld>
            <a:endParaRPr lang="en-US"/>
          </a:p>
        </p:txBody>
      </p:sp>
      <p:sp>
        <p:nvSpPr>
          <p:cNvPr id="6" name="Footer Placeholder 5">
            <a:extLst>
              <a:ext uri="{FF2B5EF4-FFF2-40B4-BE49-F238E27FC236}">
                <a16:creationId xmlns:a16="http://schemas.microsoft.com/office/drawing/2014/main" id="{FB70660A-E8CF-35AC-F4B5-D2D1F495AE4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A33FE4-A71A-29A4-5BCA-2A5D014EB9E8}"/>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717241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E8CFA-28B5-7AEB-7097-B59F553111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68A391-84AA-1572-9556-5F069BFB22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ECAA84-4AD0-8DE2-F623-E8203B56A9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A0498F-49E1-D8D1-D1D3-98B4B65E30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7E98AF-5286-D35A-B3CB-63DCF5504A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1AFD37-62AC-8519-5710-C0A7C1B15B4F}"/>
              </a:ext>
            </a:extLst>
          </p:cNvPr>
          <p:cNvSpPr>
            <a:spLocks noGrp="1"/>
          </p:cNvSpPr>
          <p:nvPr>
            <p:ph type="dt" sz="half" idx="10"/>
          </p:nvPr>
        </p:nvSpPr>
        <p:spPr/>
        <p:txBody>
          <a:bodyPr/>
          <a:lstStyle/>
          <a:p>
            <a:fld id="{D0378EFB-9159-4510-B73F-4F0409ADE937}" type="datetime1">
              <a:rPr lang="en-US" smtClean="0"/>
              <a:t>10/20/2025</a:t>
            </a:fld>
            <a:endParaRPr lang="en-US"/>
          </a:p>
        </p:txBody>
      </p:sp>
      <p:sp>
        <p:nvSpPr>
          <p:cNvPr id="8" name="Footer Placeholder 7">
            <a:extLst>
              <a:ext uri="{FF2B5EF4-FFF2-40B4-BE49-F238E27FC236}">
                <a16:creationId xmlns:a16="http://schemas.microsoft.com/office/drawing/2014/main" id="{74EC4904-F61E-329A-9A9E-C96EC87144B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D22A51A-29C7-845E-76E6-72FD64EF5C6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7339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36C2-F7CB-1795-8B9B-13E0EAFBE3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D98089-D9E7-0F16-80D2-8FD0E1732705}"/>
              </a:ext>
            </a:extLst>
          </p:cNvPr>
          <p:cNvSpPr>
            <a:spLocks noGrp="1"/>
          </p:cNvSpPr>
          <p:nvPr>
            <p:ph type="dt" sz="half" idx="10"/>
          </p:nvPr>
        </p:nvSpPr>
        <p:spPr/>
        <p:txBody>
          <a:bodyPr/>
          <a:lstStyle/>
          <a:p>
            <a:fld id="{89BC9412-2452-4BED-A324-9D8C115361AD}" type="datetime1">
              <a:rPr lang="en-US" smtClean="0"/>
              <a:t>10/20/2025</a:t>
            </a:fld>
            <a:endParaRPr lang="en-US"/>
          </a:p>
        </p:txBody>
      </p:sp>
      <p:sp>
        <p:nvSpPr>
          <p:cNvPr id="4" name="Footer Placeholder 3">
            <a:extLst>
              <a:ext uri="{FF2B5EF4-FFF2-40B4-BE49-F238E27FC236}">
                <a16:creationId xmlns:a16="http://schemas.microsoft.com/office/drawing/2014/main" id="{BB262E0F-3B02-B444-1A0D-73A8F35372A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EEE1476-90FC-19D5-5549-63A3B63AEE7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459040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2849BF-76A4-DFE2-AE15-D17E49471C3E}"/>
              </a:ext>
            </a:extLst>
          </p:cNvPr>
          <p:cNvSpPr>
            <a:spLocks noGrp="1"/>
          </p:cNvSpPr>
          <p:nvPr>
            <p:ph type="dt" sz="half" idx="10"/>
          </p:nvPr>
        </p:nvSpPr>
        <p:spPr/>
        <p:txBody>
          <a:bodyPr/>
          <a:lstStyle/>
          <a:p>
            <a:fld id="{F5318F62-D251-40E8-A23C-F4CFE9FEAB41}" type="datetime1">
              <a:rPr lang="en-US" smtClean="0"/>
              <a:t>10/20/2025</a:t>
            </a:fld>
            <a:endParaRPr lang="en-US"/>
          </a:p>
        </p:txBody>
      </p:sp>
      <p:sp>
        <p:nvSpPr>
          <p:cNvPr id="3" name="Footer Placeholder 2">
            <a:extLst>
              <a:ext uri="{FF2B5EF4-FFF2-40B4-BE49-F238E27FC236}">
                <a16:creationId xmlns:a16="http://schemas.microsoft.com/office/drawing/2014/main" id="{7E789BEC-B94B-776B-38B4-6BB55117728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3561F1B-CD15-CADC-465A-CFB55593031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2393658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3D77A-D6D1-B7A6-8F8C-CD4E26E05C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6F769A-BE3C-F6D7-C7AD-79AFAE9C74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9F23B2-762E-D577-AD30-01B092CCAF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1FA9E6-E2A9-5422-B363-EC266F0BE515}"/>
              </a:ext>
            </a:extLst>
          </p:cNvPr>
          <p:cNvSpPr>
            <a:spLocks noGrp="1"/>
          </p:cNvSpPr>
          <p:nvPr>
            <p:ph type="dt" sz="half" idx="10"/>
          </p:nvPr>
        </p:nvSpPr>
        <p:spPr/>
        <p:txBody>
          <a:bodyPr/>
          <a:lstStyle/>
          <a:p>
            <a:fld id="{44F76144-149E-4874-93A5-554A0357CF82}" type="datetime1">
              <a:rPr lang="en-US" smtClean="0"/>
              <a:t>10/20/2025</a:t>
            </a:fld>
            <a:endParaRPr lang="en-US"/>
          </a:p>
        </p:txBody>
      </p:sp>
      <p:sp>
        <p:nvSpPr>
          <p:cNvPr id="6" name="Footer Placeholder 5">
            <a:extLst>
              <a:ext uri="{FF2B5EF4-FFF2-40B4-BE49-F238E27FC236}">
                <a16:creationId xmlns:a16="http://schemas.microsoft.com/office/drawing/2014/main" id="{3BB9B545-E010-A9FC-1AD1-C860300105C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B751350-290F-F8E5-94AF-36C4BD52FB3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35032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F4433-7AD3-90D8-8AEF-2B344C761B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479AA34-C755-B82D-7A5A-0F3FA25E67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A7241D-56F7-9A54-E161-5C1D4A233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3490A4-1E49-57BA-4EA4-8D40504F357F}"/>
              </a:ext>
            </a:extLst>
          </p:cNvPr>
          <p:cNvSpPr>
            <a:spLocks noGrp="1"/>
          </p:cNvSpPr>
          <p:nvPr>
            <p:ph type="dt" sz="half" idx="10"/>
          </p:nvPr>
        </p:nvSpPr>
        <p:spPr/>
        <p:txBody>
          <a:bodyPr/>
          <a:lstStyle/>
          <a:p>
            <a:fld id="{50BA65D8-0540-4835-AE5C-25D29DBA01BE}" type="datetime1">
              <a:rPr lang="en-US" smtClean="0"/>
              <a:t>10/20/2025</a:t>
            </a:fld>
            <a:endParaRPr lang="en-US"/>
          </a:p>
        </p:txBody>
      </p:sp>
      <p:sp>
        <p:nvSpPr>
          <p:cNvPr id="6" name="Footer Placeholder 5">
            <a:extLst>
              <a:ext uri="{FF2B5EF4-FFF2-40B4-BE49-F238E27FC236}">
                <a16:creationId xmlns:a16="http://schemas.microsoft.com/office/drawing/2014/main" id="{7B83D5BA-6D92-F43A-B2AA-05260A78E43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1713EA9-4D08-321E-03E5-E0B9F48B3574}"/>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191887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AEECC-0532-6BFC-60E3-FED9E9732C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AE1783-352E-8481-B592-96AC4CEDE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844D30-EA2B-DDA0-9A84-929502169579}"/>
              </a:ext>
            </a:extLst>
          </p:cNvPr>
          <p:cNvSpPr>
            <a:spLocks noGrp="1"/>
          </p:cNvSpPr>
          <p:nvPr>
            <p:ph type="dt" sz="half" idx="10"/>
          </p:nvPr>
        </p:nvSpPr>
        <p:spPr/>
        <p:txBody>
          <a:bodyPr/>
          <a:lstStyle/>
          <a:p>
            <a:fld id="{EC3C8B9C-477D-492A-96AD-1FC2CC997A73}" type="datetime1">
              <a:rPr lang="en-US" smtClean="0"/>
              <a:t>10/20/2025</a:t>
            </a:fld>
            <a:endParaRPr lang="en-US"/>
          </a:p>
        </p:txBody>
      </p:sp>
      <p:sp>
        <p:nvSpPr>
          <p:cNvPr id="5" name="Footer Placeholder 4">
            <a:extLst>
              <a:ext uri="{FF2B5EF4-FFF2-40B4-BE49-F238E27FC236}">
                <a16:creationId xmlns:a16="http://schemas.microsoft.com/office/drawing/2014/main" id="{AE91D134-C684-4221-011E-57A8B76E61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7826B73-DC14-1CAA-A0FE-D13CB7B5700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817686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15F855-3851-F002-7626-86FEB0AAE7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43492E-AAEE-002D-0AE9-484BDD713D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3B2E78-2991-EB44-30C2-C7D1E6106328}"/>
              </a:ext>
            </a:extLst>
          </p:cNvPr>
          <p:cNvSpPr>
            <a:spLocks noGrp="1"/>
          </p:cNvSpPr>
          <p:nvPr>
            <p:ph type="dt" sz="half" idx="10"/>
          </p:nvPr>
        </p:nvSpPr>
        <p:spPr/>
        <p:txBody>
          <a:bodyPr/>
          <a:lstStyle/>
          <a:p>
            <a:fld id="{42D3AED5-E26D-4E29-B1B3-7847B6779594}" type="datetime1">
              <a:rPr lang="en-US" smtClean="0"/>
              <a:t>10/20/2025</a:t>
            </a:fld>
            <a:endParaRPr lang="en-US"/>
          </a:p>
        </p:txBody>
      </p:sp>
      <p:sp>
        <p:nvSpPr>
          <p:cNvPr id="5" name="Footer Placeholder 4">
            <a:extLst>
              <a:ext uri="{FF2B5EF4-FFF2-40B4-BE49-F238E27FC236}">
                <a16:creationId xmlns:a16="http://schemas.microsoft.com/office/drawing/2014/main" id="{4A2C4F66-AB99-8655-A870-DC1D315D32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5561667-5F54-F69C-CA5E-B694DE1C456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9997617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1228644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44210203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65409837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83220324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730256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7914776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0626349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6725196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13819106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826295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75384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447F7F-D3F7-18BB-6983-7B985C9590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3615BF-A861-9F89-F0D9-271069949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2587B2-6357-A799-2012-11F1F2726A1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69D389-4C4C-4FD7-9E6B-9F44477F0EB8}" type="datetime1">
              <a:rPr lang="en-US" smtClean="0"/>
              <a:t>10/19/2025</a:t>
            </a:fld>
            <a:endParaRPr lang="en-US" dirty="0"/>
          </a:p>
        </p:txBody>
      </p:sp>
      <p:sp>
        <p:nvSpPr>
          <p:cNvPr id="5" name="Footer Placeholder 4">
            <a:extLst>
              <a:ext uri="{FF2B5EF4-FFF2-40B4-BE49-F238E27FC236}">
                <a16:creationId xmlns:a16="http://schemas.microsoft.com/office/drawing/2014/main" id="{AB9BF839-5BFA-F420-1CCE-9B9B862CFB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06AAC3F-B76E-6FF5-1278-1FB547B1EC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3215425818"/>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191BEC-6DD9-3C0B-34D3-6C83ACD14E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3DF3E1-EC7A-E94C-1EA9-F2509E1DC1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A90EA9-2F97-5C88-E70E-E5AD41904C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BA835-12AC-4E8F-955A-EA3F4DE2791F}" type="datetime1">
              <a:rPr lang="en-US" smtClean="0"/>
              <a:t>10/20/2025</a:t>
            </a:fld>
            <a:endParaRPr lang="en-US"/>
          </a:p>
        </p:txBody>
      </p:sp>
      <p:sp>
        <p:nvSpPr>
          <p:cNvPr id="5" name="Footer Placeholder 4">
            <a:extLst>
              <a:ext uri="{FF2B5EF4-FFF2-40B4-BE49-F238E27FC236}">
                <a16:creationId xmlns:a16="http://schemas.microsoft.com/office/drawing/2014/main" id="{91E6079C-6447-CE6F-2DD0-4F9E136679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D1F6311D-E22D-6D4F-E887-8ECE29E05B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2787872866"/>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10/20/2025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769598063"/>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Layout" Target="../diagrams/layout3.xml"/><Relationship Id="rId7" Type="http://schemas.openxmlformats.org/officeDocument/2006/relationships/image" Target="../media/image19.png"/><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0EC98-FDAA-C3DB-7808-13F389D8A759}"/>
              </a:ext>
            </a:extLst>
          </p:cNvPr>
          <p:cNvSpPr>
            <a:spLocks noGrp="1"/>
          </p:cNvSpPr>
          <p:nvPr>
            <p:ph type="ctrTitle"/>
          </p:nvPr>
        </p:nvSpPr>
        <p:spPr>
          <a:xfrm>
            <a:off x="530352" y="885557"/>
            <a:ext cx="4114800" cy="2215152"/>
          </a:xfrm>
        </p:spPr>
        <p:txBody>
          <a:bodyPr>
            <a:normAutofit/>
          </a:bodyPr>
          <a:lstStyle/>
          <a:p>
            <a:r>
              <a:rPr lang="en-GB" dirty="0"/>
              <a:t>Recap on sessions </a:t>
            </a:r>
          </a:p>
        </p:txBody>
      </p:sp>
      <p:sp>
        <p:nvSpPr>
          <p:cNvPr id="3" name="Subtitle 2">
            <a:extLst>
              <a:ext uri="{FF2B5EF4-FFF2-40B4-BE49-F238E27FC236}">
                <a16:creationId xmlns:a16="http://schemas.microsoft.com/office/drawing/2014/main" id="{039683C0-4B67-8CFE-E817-0571E9BB08D1}"/>
              </a:ext>
            </a:extLst>
          </p:cNvPr>
          <p:cNvSpPr>
            <a:spLocks noGrp="1"/>
          </p:cNvSpPr>
          <p:nvPr>
            <p:ph type="subTitle" idx="1"/>
          </p:nvPr>
        </p:nvSpPr>
        <p:spPr>
          <a:xfrm>
            <a:off x="530352" y="3509963"/>
            <a:ext cx="4114800" cy="2215152"/>
          </a:xfrm>
        </p:spPr>
        <p:txBody>
          <a:bodyPr>
            <a:normAutofit/>
          </a:bodyPr>
          <a:lstStyle/>
          <a:p>
            <a:r>
              <a:rPr lang="en-GB" dirty="0"/>
              <a:t>BMPL4020</a:t>
            </a:r>
          </a:p>
        </p:txBody>
      </p:sp>
      <p:pic>
        <p:nvPicPr>
          <p:cNvPr id="4" name="Picture 3">
            <a:extLst>
              <a:ext uri="{FF2B5EF4-FFF2-40B4-BE49-F238E27FC236}">
                <a16:creationId xmlns:a16="http://schemas.microsoft.com/office/drawing/2014/main" id="{1BD14E92-8462-96E5-C2F7-6678143D66E6}"/>
              </a:ext>
            </a:extLst>
          </p:cNvPr>
          <p:cNvPicPr>
            <a:picLocks noChangeAspect="1"/>
          </p:cNvPicPr>
          <p:nvPr/>
        </p:nvPicPr>
        <p:blipFill>
          <a:blip r:embed="rId2"/>
          <a:srcRect t="34"/>
          <a:stretch>
            <a:fillRect/>
          </a:stretch>
        </p:blipFill>
        <p:spPr>
          <a:xfrm>
            <a:off x="5334000" y="10"/>
            <a:ext cx="6858000" cy="6855654"/>
          </a:xfrm>
          <a:prstGeom prst="rect">
            <a:avLst/>
          </a:prstGeom>
        </p:spPr>
      </p:pic>
    </p:spTree>
    <p:extLst>
      <p:ext uri="{BB962C8B-B14F-4D97-AF65-F5344CB8AC3E}">
        <p14:creationId xmlns:p14="http://schemas.microsoft.com/office/powerpoint/2010/main" val="2694317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901B0-A76F-8044-D378-7A00472F79A6}"/>
              </a:ext>
            </a:extLst>
          </p:cNvPr>
          <p:cNvSpPr>
            <a:spLocks noGrp="1"/>
          </p:cNvSpPr>
          <p:nvPr>
            <p:ph type="title"/>
          </p:nvPr>
        </p:nvSpPr>
        <p:spPr>
          <a:xfrm>
            <a:off x="530352" y="885557"/>
            <a:ext cx="3322120" cy="2215152"/>
          </a:xfrm>
        </p:spPr>
        <p:txBody>
          <a:bodyPr vert="horz" lIns="91440" tIns="45720" rIns="91440" bIns="45720" rtlCol="0" anchor="b">
            <a:normAutofit/>
          </a:bodyPr>
          <a:lstStyle/>
          <a:p>
            <a:r>
              <a:rPr lang="en-US" sz="4000" dirty="0"/>
              <a:t>Let's connect the dots</a:t>
            </a:r>
          </a:p>
        </p:txBody>
      </p:sp>
      <p:pic>
        <p:nvPicPr>
          <p:cNvPr id="5" name="Picture 4" descr="Lines and dots connected representing a network">
            <a:extLst>
              <a:ext uri="{FF2B5EF4-FFF2-40B4-BE49-F238E27FC236}">
                <a16:creationId xmlns:a16="http://schemas.microsoft.com/office/drawing/2014/main" id="{EC403387-7CF5-4E2B-E747-1EB4DEA7EA26}"/>
              </a:ext>
            </a:extLst>
          </p:cNvPr>
          <p:cNvPicPr>
            <a:picLocks noChangeAspect="1"/>
          </p:cNvPicPr>
          <p:nvPr/>
        </p:nvPicPr>
        <p:blipFill>
          <a:blip r:embed="rId2"/>
          <a:srcRect l="23245" r="20487" b="1"/>
          <a:stretch>
            <a:fillRect/>
          </a:stretch>
        </p:blipFill>
        <p:spPr>
          <a:xfrm>
            <a:off x="5334000" y="10"/>
            <a:ext cx="6858000" cy="6855654"/>
          </a:xfrm>
          <a:prstGeom prst="rect">
            <a:avLst/>
          </a:prstGeom>
        </p:spPr>
      </p:pic>
    </p:spTree>
    <p:extLst>
      <p:ext uri="{BB962C8B-B14F-4D97-AF65-F5344CB8AC3E}">
        <p14:creationId xmlns:p14="http://schemas.microsoft.com/office/powerpoint/2010/main" val="1349954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55BF1-1801-2EE8-8D55-E534DDBFB07F}"/>
              </a:ext>
            </a:extLst>
          </p:cNvPr>
          <p:cNvSpPr>
            <a:spLocks noGrp="1"/>
          </p:cNvSpPr>
          <p:nvPr>
            <p:ph type="title"/>
          </p:nvPr>
        </p:nvSpPr>
        <p:spPr/>
        <p:txBody>
          <a:bodyPr/>
          <a:lstStyle/>
          <a:p>
            <a:r>
              <a:rPr lang="en-GB" dirty="0"/>
              <a:t>Today’s session</a:t>
            </a:r>
          </a:p>
        </p:txBody>
      </p:sp>
      <p:sp>
        <p:nvSpPr>
          <p:cNvPr id="3" name="Content Placeholder 2">
            <a:extLst>
              <a:ext uri="{FF2B5EF4-FFF2-40B4-BE49-F238E27FC236}">
                <a16:creationId xmlns:a16="http://schemas.microsoft.com/office/drawing/2014/main" id="{CB74EB7C-6DB7-F5C8-C0B8-88329F89198A}"/>
              </a:ext>
            </a:extLst>
          </p:cNvPr>
          <p:cNvSpPr>
            <a:spLocks noGrp="1"/>
          </p:cNvSpPr>
          <p:nvPr>
            <p:ph idx="1"/>
          </p:nvPr>
        </p:nvSpPr>
        <p:spPr/>
        <p:txBody>
          <a:bodyPr/>
          <a:lstStyle/>
          <a:p>
            <a:pPr marL="0" indent="0">
              <a:buNone/>
            </a:pPr>
            <a:r>
              <a:rPr lang="en-GB" dirty="0"/>
              <a:t> </a:t>
            </a:r>
          </a:p>
          <a:p>
            <a:r>
              <a:rPr lang="en-GB" dirty="0"/>
              <a:t>Clarify assignments</a:t>
            </a:r>
          </a:p>
          <a:p>
            <a:r>
              <a:rPr lang="en-GB" dirty="0"/>
              <a:t>Sourcing credible sources</a:t>
            </a:r>
          </a:p>
          <a:p>
            <a:r>
              <a:rPr lang="en-GB" dirty="0"/>
              <a:t>Third and first person writing </a:t>
            </a:r>
          </a:p>
          <a:p>
            <a:r>
              <a:rPr lang="en-GB" dirty="0"/>
              <a:t>Explore a literature review</a:t>
            </a:r>
          </a:p>
          <a:p>
            <a:endParaRPr lang="en-GB" dirty="0"/>
          </a:p>
        </p:txBody>
      </p:sp>
    </p:spTree>
    <p:extLst>
      <p:ext uri="{BB962C8B-B14F-4D97-AF65-F5344CB8AC3E}">
        <p14:creationId xmlns:p14="http://schemas.microsoft.com/office/powerpoint/2010/main" val="1549229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6C7A2-8E2B-8B4F-693F-9BF0C5E7E90C}"/>
              </a:ext>
            </a:extLst>
          </p:cNvPr>
          <p:cNvSpPr>
            <a:spLocks noGrp="1"/>
          </p:cNvSpPr>
          <p:nvPr>
            <p:ph type="title"/>
          </p:nvPr>
        </p:nvSpPr>
        <p:spPr/>
        <p:txBody>
          <a:bodyPr/>
          <a:lstStyle/>
          <a:p>
            <a:r>
              <a:rPr lang="en-GB"/>
              <a:t>Learning outcomes</a:t>
            </a:r>
            <a:endParaRPr lang="en-GB" dirty="0"/>
          </a:p>
        </p:txBody>
      </p:sp>
      <p:sp>
        <p:nvSpPr>
          <p:cNvPr id="3" name="Content Placeholder 2">
            <a:extLst>
              <a:ext uri="{FF2B5EF4-FFF2-40B4-BE49-F238E27FC236}">
                <a16:creationId xmlns:a16="http://schemas.microsoft.com/office/drawing/2014/main" id="{CC887713-F60D-6C72-9C30-0890F4D8C3D9}"/>
              </a:ext>
            </a:extLst>
          </p:cNvPr>
          <p:cNvSpPr>
            <a:spLocks noGrp="1"/>
          </p:cNvSpPr>
          <p:nvPr>
            <p:ph idx="1"/>
          </p:nvPr>
        </p:nvSpPr>
        <p:spPr>
          <a:xfrm>
            <a:off x="404445" y="1250531"/>
            <a:ext cx="11447585" cy="5242344"/>
          </a:xfrm>
        </p:spPr>
        <p:txBody>
          <a:bodyPr vert="horz" lIns="91440" tIns="45720" rIns="91440" bIns="45720" rtlCol="0" anchor="t">
            <a:noAutofit/>
          </a:bodyPr>
          <a:lstStyle/>
          <a:p>
            <a:endParaRPr lang="en-GB" sz="2000" dirty="0"/>
          </a:p>
          <a:p>
            <a:pPr marL="0" indent="0">
              <a:buNone/>
            </a:pPr>
            <a:r>
              <a:rPr lang="en-GB" sz="2000" dirty="0">
                <a:latin typeface="Arial"/>
                <a:cs typeface="Arial"/>
              </a:rPr>
              <a:t>Upon the successful completion of this module, the student should be able to:</a:t>
            </a:r>
          </a:p>
          <a:p>
            <a:pPr marL="0" indent="0">
              <a:buNone/>
            </a:pPr>
            <a:endParaRPr lang="en-GB" sz="2000" dirty="0">
              <a:latin typeface="Arial"/>
              <a:cs typeface="Arial"/>
            </a:endParaRPr>
          </a:p>
          <a:p>
            <a:pPr marL="0" indent="0">
              <a:buNone/>
            </a:pPr>
            <a:r>
              <a:rPr lang="en-GB" sz="2000" dirty="0">
                <a:latin typeface="Arial"/>
                <a:cs typeface="Arial"/>
              </a:rPr>
              <a:t> • demonstrate proficiency in academic and professional writing and presentation, in accordance with ethical protocols;</a:t>
            </a:r>
          </a:p>
          <a:p>
            <a:pPr marL="0" indent="0">
              <a:buNone/>
            </a:pPr>
            <a:endParaRPr lang="en-GB" sz="2000" dirty="0">
              <a:latin typeface="Arial"/>
              <a:cs typeface="Arial"/>
            </a:endParaRPr>
          </a:p>
          <a:p>
            <a:pPr marL="0" indent="0">
              <a:buNone/>
            </a:pPr>
            <a:r>
              <a:rPr lang="en-GB" sz="2000" dirty="0">
                <a:latin typeface="Arial"/>
                <a:cs typeface="Arial"/>
              </a:rPr>
              <a:t> • demonstrate understanding of the key elements of effective communication within policing including the use/referencing of resources and primary/secondary literary sources; </a:t>
            </a:r>
          </a:p>
          <a:p>
            <a:pPr marL="0" indent="0">
              <a:buNone/>
            </a:pPr>
            <a:endParaRPr lang="en-GB" sz="2000" dirty="0">
              <a:latin typeface="Arial"/>
              <a:cs typeface="Arial"/>
            </a:endParaRPr>
          </a:p>
          <a:p>
            <a:pPr marL="0" indent="0">
              <a:buNone/>
            </a:pPr>
            <a:r>
              <a:rPr lang="en-GB" sz="2000" dirty="0">
                <a:latin typeface="Arial"/>
                <a:cs typeface="Arial"/>
              </a:rPr>
              <a:t>• apply a range of theories and practices associated with communication models;</a:t>
            </a:r>
          </a:p>
          <a:p>
            <a:pPr marL="0" indent="0">
              <a:buNone/>
            </a:pPr>
            <a:endParaRPr lang="en-GB" sz="2000" dirty="0">
              <a:latin typeface="Arial"/>
              <a:cs typeface="Arial"/>
            </a:endParaRPr>
          </a:p>
          <a:p>
            <a:pPr marL="0" indent="0">
              <a:buNone/>
            </a:pPr>
            <a:r>
              <a:rPr lang="en-GB" sz="2000" dirty="0">
                <a:latin typeface="Arial"/>
                <a:cs typeface="Arial"/>
              </a:rPr>
              <a:t> • analyse the professional importance of self-evaluation, self-improvement and reflective practice in professional policing, understanding the direct link to the importance of effective team-working.</a:t>
            </a:r>
          </a:p>
          <a:p>
            <a:pPr marL="0" indent="0">
              <a:buNone/>
            </a:pPr>
            <a:endParaRPr lang="en-GB" sz="2000" dirty="0"/>
          </a:p>
        </p:txBody>
      </p:sp>
    </p:spTree>
    <p:extLst>
      <p:ext uri="{BB962C8B-B14F-4D97-AF65-F5344CB8AC3E}">
        <p14:creationId xmlns:p14="http://schemas.microsoft.com/office/powerpoint/2010/main" val="16620116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0" name="Rectangle 2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D4964BC-A404-96C7-4F0D-8E5423791F83}"/>
              </a:ext>
            </a:extLst>
          </p:cNvPr>
          <p:cNvSpPr>
            <a:spLocks noGrp="1"/>
          </p:cNvSpPr>
          <p:nvPr>
            <p:ph type="title"/>
          </p:nvPr>
        </p:nvSpPr>
        <p:spPr>
          <a:xfrm>
            <a:off x="686834" y="591344"/>
            <a:ext cx="3200400" cy="5585619"/>
          </a:xfrm>
        </p:spPr>
        <p:txBody>
          <a:bodyPr>
            <a:normAutofit/>
          </a:bodyPr>
          <a:lstStyle/>
          <a:p>
            <a:r>
              <a:rPr lang="en-GB" u="sng" dirty="0">
                <a:solidFill>
                  <a:srgbClr val="FFFFFF"/>
                </a:solidFill>
              </a:rPr>
              <a:t>Element 1 </a:t>
            </a:r>
          </a:p>
        </p:txBody>
      </p:sp>
      <p:sp>
        <p:nvSpPr>
          <p:cNvPr id="32" name="Arc 3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4DD03088-5D4B-7648-420A-745A6469982C}"/>
              </a:ext>
            </a:extLst>
          </p:cNvPr>
          <p:cNvSpPr>
            <a:spLocks noGrp="1"/>
          </p:cNvSpPr>
          <p:nvPr>
            <p:ph idx="1"/>
          </p:nvPr>
        </p:nvSpPr>
        <p:spPr>
          <a:xfrm>
            <a:off x="4447308" y="591344"/>
            <a:ext cx="6906491" cy="5585619"/>
          </a:xfrm>
        </p:spPr>
        <p:txBody>
          <a:bodyPr anchor="ctr">
            <a:normAutofit fontScale="70000" lnSpcReduction="20000"/>
          </a:bodyPr>
          <a:lstStyle/>
          <a:p>
            <a:pPr rtl="0" fontAlgn="base">
              <a:buNone/>
            </a:pPr>
            <a:r>
              <a:rPr lang="en-GB" sz="2600" b="0" i="0" u="sng" dirty="0">
                <a:effectLst/>
                <a:latin typeface="Arial" panose="020B0604020202020204" pitchFamily="34" charset="0"/>
                <a:cs typeface="Arial" panose="020B0604020202020204" pitchFamily="34" charset="0"/>
              </a:rPr>
              <a:t>Element 1- Academic poster</a:t>
            </a:r>
            <a:r>
              <a:rPr lang="en-GB" sz="2600" b="0" i="0" dirty="0">
                <a:effectLst/>
                <a:latin typeface="Arial" panose="020B0604020202020204" pitchFamily="34" charset="0"/>
                <a:cs typeface="Arial" panose="020B0604020202020204" pitchFamily="34" charset="0"/>
              </a:rPr>
              <a:t> (500 words)</a:t>
            </a:r>
          </a:p>
          <a:p>
            <a:pPr rtl="0" fontAlgn="base">
              <a:buNone/>
            </a:pPr>
            <a:r>
              <a:rPr lang="en-GB" sz="2600" b="0" i="0" dirty="0">
                <a:effectLst/>
                <a:latin typeface="Arial" panose="020B0604020202020204" pitchFamily="34" charset="0"/>
                <a:cs typeface="Arial" panose="020B0604020202020204" pitchFamily="34" charset="0"/>
              </a:rPr>
              <a:t> </a:t>
            </a:r>
          </a:p>
          <a:p>
            <a:pPr rtl="0" fontAlgn="base">
              <a:buNone/>
            </a:pPr>
            <a:r>
              <a:rPr lang="en-GB" sz="2600" b="0" i="0" dirty="0">
                <a:effectLst/>
                <a:latin typeface="Arial" panose="020B0604020202020204" pitchFamily="34" charset="0"/>
                <a:cs typeface="Arial" panose="020B0604020202020204" pitchFamily="34" charset="0"/>
              </a:rPr>
              <a:t>You are required to design an academic poster</a:t>
            </a:r>
          </a:p>
          <a:p>
            <a:pPr rtl="0" fontAlgn="base">
              <a:buNone/>
            </a:pPr>
            <a:r>
              <a:rPr lang="en-GB" sz="2600" b="0" i="0" dirty="0">
                <a:effectLst/>
                <a:latin typeface="Arial" panose="020B0604020202020204" pitchFamily="34" charset="0"/>
                <a:cs typeface="Arial" panose="020B0604020202020204" pitchFamily="34" charset="0"/>
              </a:rPr>
              <a:t>that provides information on a basic criminal</a:t>
            </a:r>
            <a:endParaRPr lang="en-GB" sz="2600" dirty="0">
              <a:latin typeface="Arial" panose="020B0604020202020204" pitchFamily="34" charset="0"/>
              <a:cs typeface="Arial" panose="020B0604020202020204" pitchFamily="34" charset="0"/>
            </a:endParaRPr>
          </a:p>
          <a:p>
            <a:pPr rtl="0" fontAlgn="base">
              <a:buNone/>
            </a:pPr>
            <a:r>
              <a:rPr lang="en-GB" sz="2600" b="0" i="0" dirty="0">
                <a:effectLst/>
                <a:latin typeface="Arial" panose="020B0604020202020204" pitchFamily="34" charset="0"/>
                <a:cs typeface="Arial" panose="020B0604020202020204" pitchFamily="34" charset="0"/>
              </a:rPr>
              <a:t>offense Act of your choice.  </a:t>
            </a:r>
          </a:p>
          <a:p>
            <a:pPr rtl="0" fontAlgn="base">
              <a:buNone/>
            </a:pPr>
            <a:r>
              <a:rPr lang="en-GB" sz="2600" b="0" i="0" dirty="0">
                <a:effectLst/>
                <a:latin typeface="Arial" panose="020B0604020202020204" pitchFamily="34" charset="0"/>
                <a:cs typeface="Arial" panose="020B0604020202020204" pitchFamily="34" charset="0"/>
              </a:rPr>
              <a:t> </a:t>
            </a:r>
          </a:p>
          <a:p>
            <a:pPr rtl="0" fontAlgn="base">
              <a:buNone/>
            </a:pPr>
            <a:r>
              <a:rPr lang="en-GB" sz="2600" b="0" i="0" dirty="0">
                <a:effectLst/>
                <a:latin typeface="Arial" panose="020B0604020202020204" pitchFamily="34" charset="0"/>
                <a:cs typeface="Arial" panose="020B0604020202020204" pitchFamily="34" charset="0"/>
              </a:rPr>
              <a:t>Below are some examples of Acts </a:t>
            </a:r>
          </a:p>
          <a:p>
            <a:pPr rtl="0" fontAlgn="base">
              <a:buNone/>
            </a:pPr>
            <a:r>
              <a:rPr lang="en-GB" sz="2600" b="0" i="0" dirty="0">
                <a:effectLst/>
                <a:latin typeface="Arial" panose="020B0604020202020204" pitchFamily="34" charset="0"/>
                <a:cs typeface="Arial" panose="020B0604020202020204" pitchFamily="34" charset="0"/>
              </a:rPr>
              <a:t> </a:t>
            </a:r>
          </a:p>
          <a:p>
            <a:pPr rtl="0" fontAlgn="base">
              <a:buNone/>
            </a:pPr>
            <a:r>
              <a:rPr lang="en-GB" sz="2600" b="0" i="0" dirty="0">
                <a:effectLst/>
                <a:latin typeface="Arial" panose="020B0604020202020204" pitchFamily="34" charset="0"/>
                <a:cs typeface="Arial" panose="020B0604020202020204" pitchFamily="34" charset="0"/>
              </a:rPr>
              <a:t>- Offences Against the Person Act 1861 </a:t>
            </a:r>
          </a:p>
          <a:p>
            <a:pPr rtl="0" fontAlgn="base">
              <a:buNone/>
            </a:pPr>
            <a:r>
              <a:rPr lang="en-GB" sz="2600" b="0" i="0" dirty="0">
                <a:effectLst/>
                <a:latin typeface="Arial" panose="020B0604020202020204" pitchFamily="34" charset="0"/>
                <a:cs typeface="Arial" panose="020B0604020202020204" pitchFamily="34" charset="0"/>
              </a:rPr>
              <a:t>- Misuse of Drugs Act 1971 </a:t>
            </a:r>
          </a:p>
          <a:p>
            <a:pPr marL="0" indent="0" rtl="0" fontAlgn="base">
              <a:buNone/>
            </a:pPr>
            <a:r>
              <a:rPr lang="en-GB" sz="2600" b="0" i="0" dirty="0">
                <a:effectLst/>
                <a:latin typeface="Arial" panose="020B0604020202020204" pitchFamily="34" charset="0"/>
                <a:cs typeface="Arial" panose="020B0604020202020204" pitchFamily="34" charset="0"/>
              </a:rPr>
              <a:t>- Theft Act 1968 </a:t>
            </a:r>
          </a:p>
          <a:p>
            <a:pPr rtl="0" fontAlgn="base">
              <a:buFontTx/>
              <a:buChar char="-"/>
            </a:pPr>
            <a:endParaRPr lang="en-GB" sz="2600" dirty="0">
              <a:latin typeface="Arial" panose="020B0604020202020204" pitchFamily="34" charset="0"/>
              <a:cs typeface="Arial" panose="020B0604020202020204" pitchFamily="34" charset="0"/>
            </a:endParaRPr>
          </a:p>
          <a:p>
            <a:pPr marL="0" indent="0" fontAlgn="base">
              <a:lnSpc>
                <a:spcPct val="120000"/>
              </a:lnSpc>
              <a:buNone/>
            </a:pPr>
            <a:r>
              <a:rPr lang="en-GB" sz="2600" dirty="0">
                <a:latin typeface="Arial" panose="020B0604020202020204" pitchFamily="34" charset="0"/>
                <a:cs typeface="Arial" panose="020B0604020202020204" pitchFamily="34" charset="0"/>
              </a:rPr>
              <a:t>An academic poster should be eye catching and provide enough information to provide its audience with sufficient knowledge on the topic chosen. There should be an even balance between words and images. An academic poster should also include in text referencing and a reference list in line with Harvard referencing convention. </a:t>
            </a:r>
            <a:endParaRPr lang="en-GB" sz="2600" b="0" i="0" dirty="0">
              <a:effectLst/>
              <a:latin typeface="Arial" panose="020B0604020202020204" pitchFamily="34" charset="0"/>
              <a:cs typeface="Arial" panose="020B0604020202020204" pitchFamily="34" charset="0"/>
            </a:endParaRPr>
          </a:p>
          <a:p>
            <a:endParaRPr lang="en-GB" sz="2400" dirty="0"/>
          </a:p>
        </p:txBody>
      </p:sp>
    </p:spTree>
    <p:extLst>
      <p:ext uri="{BB962C8B-B14F-4D97-AF65-F5344CB8AC3E}">
        <p14:creationId xmlns:p14="http://schemas.microsoft.com/office/powerpoint/2010/main" val="866337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1905000"/>
            <a:ext cx="4536800" cy="3141047"/>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2">
              <a:alpha val="50000"/>
            </a:schemeClr>
          </a:solidFill>
          <a:ln w="32707" cap="flat">
            <a:noFill/>
            <a:prstDash val="solid"/>
            <a:miter/>
          </a:ln>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DD0099A-1BE4-8855-08A0-40582BE21147}"/>
              </a:ext>
            </a:extLst>
          </p:cNvPr>
          <p:cNvSpPr>
            <a:spLocks noGrp="1"/>
          </p:cNvSpPr>
          <p:nvPr>
            <p:ph type="title"/>
          </p:nvPr>
        </p:nvSpPr>
        <p:spPr>
          <a:xfrm>
            <a:off x="323850" y="933450"/>
            <a:ext cx="4248150" cy="4586287"/>
          </a:xfrm>
        </p:spPr>
        <p:txBody>
          <a:bodyPr>
            <a:normAutofit/>
          </a:bodyPr>
          <a:lstStyle/>
          <a:p>
            <a:r>
              <a:rPr lang="en-GB" sz="6600" dirty="0"/>
              <a:t>What is an academic poster?</a:t>
            </a:r>
          </a:p>
        </p:txBody>
      </p:sp>
      <p:graphicFrame>
        <p:nvGraphicFramePr>
          <p:cNvPr id="22" name="Content Placeholder 2">
            <a:extLst>
              <a:ext uri="{FF2B5EF4-FFF2-40B4-BE49-F238E27FC236}">
                <a16:creationId xmlns:a16="http://schemas.microsoft.com/office/drawing/2014/main" id="{7FDA569B-C224-EE6E-E398-5CC58D1E9649}"/>
              </a:ext>
            </a:extLst>
          </p:cNvPr>
          <p:cNvGraphicFramePr>
            <a:graphicFrameLocks noGrp="1"/>
          </p:cNvGraphicFramePr>
          <p:nvPr>
            <p:ph idx="1"/>
          </p:nvPr>
        </p:nvGraphicFramePr>
        <p:xfrm>
          <a:off x="4368801" y="609600"/>
          <a:ext cx="7499350" cy="5829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3061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graphicEl>
                                              <a:dgm id="{AF61B73E-303C-48E1-A2C7-7BB54DC6C4F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
                                            <p:graphicEl>
                                              <a:dgm id="{276751F2-E641-49D3-A92A-0A71046A0D1D}"/>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graphicEl>
                                              <a:dgm id="{2516580E-945F-42ED-A060-DCDBC98804C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2" grpId="0">
        <p:bldSub>
          <a:bldDgm bld="lvl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8DED6BC-9A3E-48D4-AD7C-A56D63F54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6B6E033A-DB2E-49B8-B600-B38E0C280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3235" y="1371600"/>
            <a:ext cx="4529312" cy="3589977"/>
          </a:xfrm>
          <a:custGeom>
            <a:avLst/>
            <a:gdLst>
              <a:gd name="connsiteX0" fmla="*/ 5462602 w 5470628"/>
              <a:gd name="connsiteY0" fmla="*/ 1413608 h 3193741"/>
              <a:gd name="connsiteX1" fmla="*/ 5465724 w 5470628"/>
              <a:gd name="connsiteY1" fmla="*/ 1421881 h 3193741"/>
              <a:gd name="connsiteX2" fmla="*/ 5465025 w 5470628"/>
              <a:gd name="connsiteY2" fmla="*/ 1466556 h 3193741"/>
              <a:gd name="connsiteX3" fmla="*/ 5463208 w 5470628"/>
              <a:gd name="connsiteY3" fmla="*/ 1466226 h 3193741"/>
              <a:gd name="connsiteX4" fmla="*/ 5463242 w 5470628"/>
              <a:gd name="connsiteY4" fmla="*/ 1451866 h 3193741"/>
              <a:gd name="connsiteX5" fmla="*/ 5462894 w 5470628"/>
              <a:gd name="connsiteY5" fmla="*/ 1423194 h 3193741"/>
              <a:gd name="connsiteX6" fmla="*/ 5461417 w 5470628"/>
              <a:gd name="connsiteY6" fmla="*/ 1391849 h 3193741"/>
              <a:gd name="connsiteX7" fmla="*/ 5462246 w 5470628"/>
              <a:gd name="connsiteY7" fmla="*/ 1401944 h 3193741"/>
              <a:gd name="connsiteX8" fmla="*/ 5462602 w 5470628"/>
              <a:gd name="connsiteY8" fmla="*/ 1413608 h 3193741"/>
              <a:gd name="connsiteX9" fmla="*/ 5459078 w 5470628"/>
              <a:gd name="connsiteY9" fmla="*/ 1404268 h 3193741"/>
              <a:gd name="connsiteX10" fmla="*/ 5460137 w 5470628"/>
              <a:gd name="connsiteY10" fmla="*/ 1393780 h 3193741"/>
              <a:gd name="connsiteX11" fmla="*/ 5461417 w 5470628"/>
              <a:gd name="connsiteY11" fmla="*/ 1391849 h 3193741"/>
              <a:gd name="connsiteX12" fmla="*/ 614271 w 5470628"/>
              <a:gd name="connsiteY12" fmla="*/ 1052206 h 3193741"/>
              <a:gd name="connsiteX13" fmla="*/ 611497 w 5470628"/>
              <a:gd name="connsiteY13" fmla="*/ 1055389 h 3193741"/>
              <a:gd name="connsiteX14" fmla="*/ 630277 w 5470628"/>
              <a:gd name="connsiteY14" fmla="*/ 1065215 h 3193741"/>
              <a:gd name="connsiteX15" fmla="*/ 651856 w 5470628"/>
              <a:gd name="connsiteY15" fmla="*/ 1067584 h 3193741"/>
              <a:gd name="connsiteX16" fmla="*/ 614271 w 5470628"/>
              <a:gd name="connsiteY16" fmla="*/ 1052206 h 3193741"/>
              <a:gd name="connsiteX17" fmla="*/ 810628 w 5470628"/>
              <a:gd name="connsiteY17" fmla="*/ 695550 h 3193741"/>
              <a:gd name="connsiteX18" fmla="*/ 1033084 w 5470628"/>
              <a:gd name="connsiteY18" fmla="*/ 791270 h 3193741"/>
              <a:gd name="connsiteX19" fmla="*/ 1036153 w 5470628"/>
              <a:gd name="connsiteY19" fmla="*/ 788050 h 3193741"/>
              <a:gd name="connsiteX20" fmla="*/ 810628 w 5470628"/>
              <a:gd name="connsiteY20" fmla="*/ 695550 h 3193741"/>
              <a:gd name="connsiteX21" fmla="*/ 4850908 w 5470628"/>
              <a:gd name="connsiteY21" fmla="*/ 727 h 3193741"/>
              <a:gd name="connsiteX22" fmla="*/ 4858584 w 5470628"/>
              <a:gd name="connsiteY22" fmla="*/ 13795 h 3193741"/>
              <a:gd name="connsiteX23" fmla="*/ 4843408 w 5470628"/>
              <a:gd name="connsiteY23" fmla="*/ 37224 h 3193741"/>
              <a:gd name="connsiteX24" fmla="*/ 4871062 w 5470628"/>
              <a:gd name="connsiteY24" fmla="*/ 78954 h 3193741"/>
              <a:gd name="connsiteX25" fmla="*/ 4989038 w 5470628"/>
              <a:gd name="connsiteY25" fmla="*/ 66799 h 3193741"/>
              <a:gd name="connsiteX26" fmla="*/ 5002636 w 5470628"/>
              <a:gd name="connsiteY26" fmla="*/ 79388 h 3193741"/>
              <a:gd name="connsiteX27" fmla="*/ 5008332 w 5470628"/>
              <a:gd name="connsiteY27" fmla="*/ 140859 h 3193741"/>
              <a:gd name="connsiteX28" fmla="*/ 5014326 w 5470628"/>
              <a:gd name="connsiteY28" fmla="*/ 155555 h 3193741"/>
              <a:gd name="connsiteX29" fmla="*/ 5030704 w 5470628"/>
              <a:gd name="connsiteY29" fmla="*/ 221190 h 3193741"/>
              <a:gd name="connsiteX30" fmla="*/ 5097262 w 5470628"/>
              <a:gd name="connsiteY30" fmla="*/ 317759 h 3193741"/>
              <a:gd name="connsiteX31" fmla="*/ 5165084 w 5470628"/>
              <a:gd name="connsiteY31" fmla="*/ 373367 h 3193741"/>
              <a:gd name="connsiteX32" fmla="*/ 5174137 w 5470628"/>
              <a:gd name="connsiteY32" fmla="*/ 389353 h 3193741"/>
              <a:gd name="connsiteX33" fmla="*/ 5192507 w 5470628"/>
              <a:gd name="connsiteY33" fmla="*/ 453561 h 3193741"/>
              <a:gd name="connsiteX34" fmla="*/ 5187160 w 5470628"/>
              <a:gd name="connsiteY34" fmla="*/ 467732 h 3193741"/>
              <a:gd name="connsiteX35" fmla="*/ 5160106 w 5470628"/>
              <a:gd name="connsiteY35" fmla="*/ 486904 h 3193741"/>
              <a:gd name="connsiteX36" fmla="*/ 5138948 w 5470628"/>
              <a:gd name="connsiteY36" fmla="*/ 528614 h 3193741"/>
              <a:gd name="connsiteX37" fmla="*/ 5097016 w 5470628"/>
              <a:gd name="connsiteY37" fmla="*/ 589923 h 3193741"/>
              <a:gd name="connsiteX38" fmla="*/ 5075869 w 5470628"/>
              <a:gd name="connsiteY38" fmla="*/ 608381 h 3193741"/>
              <a:gd name="connsiteX39" fmla="*/ 5093172 w 5470628"/>
              <a:gd name="connsiteY39" fmla="*/ 618385 h 3193741"/>
              <a:gd name="connsiteX40" fmla="*/ 5153518 w 5470628"/>
              <a:gd name="connsiteY40" fmla="*/ 687474 h 3193741"/>
              <a:gd name="connsiteX41" fmla="*/ 5074984 w 5470628"/>
              <a:gd name="connsiteY41" fmla="*/ 776941 h 3193741"/>
              <a:gd name="connsiteX42" fmla="*/ 5033348 w 5470628"/>
              <a:gd name="connsiteY42" fmla="*/ 805473 h 3193741"/>
              <a:gd name="connsiteX43" fmla="*/ 5116847 w 5470628"/>
              <a:gd name="connsiteY43" fmla="*/ 803426 h 3193741"/>
              <a:gd name="connsiteX44" fmla="*/ 5147902 w 5470628"/>
              <a:gd name="connsiteY44" fmla="*/ 833118 h 3193741"/>
              <a:gd name="connsiteX45" fmla="*/ 5161665 w 5470628"/>
              <a:gd name="connsiteY45" fmla="*/ 848297 h 3193741"/>
              <a:gd name="connsiteX46" fmla="*/ 5246520 w 5470628"/>
              <a:gd name="connsiteY46" fmla="*/ 942412 h 3193741"/>
              <a:gd name="connsiteX47" fmla="*/ 5235368 w 5470628"/>
              <a:gd name="connsiteY47" fmla="*/ 972946 h 3193741"/>
              <a:gd name="connsiteX48" fmla="*/ 5113739 w 5470628"/>
              <a:gd name="connsiteY48" fmla="*/ 1128845 h 3193741"/>
              <a:gd name="connsiteX49" fmla="*/ 5255034 w 5470628"/>
              <a:gd name="connsiteY49" fmla="*/ 1151117 h 3193741"/>
              <a:gd name="connsiteX50" fmla="*/ 5267513 w 5470628"/>
              <a:gd name="connsiteY50" fmla="*/ 1216275 h 3193741"/>
              <a:gd name="connsiteX51" fmla="*/ 5343113 w 5470628"/>
              <a:gd name="connsiteY51" fmla="*/ 1281854 h 3193741"/>
              <a:gd name="connsiteX52" fmla="*/ 5452014 w 5470628"/>
              <a:gd name="connsiteY52" fmla="*/ 1385543 h 3193741"/>
              <a:gd name="connsiteX53" fmla="*/ 5459078 w 5470628"/>
              <a:gd name="connsiteY53" fmla="*/ 1404268 h 3193741"/>
              <a:gd name="connsiteX54" fmla="*/ 5458838 w 5470628"/>
              <a:gd name="connsiteY54" fmla="*/ 1406644 h 3193741"/>
              <a:gd name="connsiteX55" fmla="*/ 5455752 w 5470628"/>
              <a:gd name="connsiteY55" fmla="*/ 1450751 h 3193741"/>
              <a:gd name="connsiteX56" fmla="*/ 5454594 w 5470628"/>
              <a:gd name="connsiteY56" fmla="*/ 1464662 h 3193741"/>
              <a:gd name="connsiteX57" fmla="*/ 5447215 w 5470628"/>
              <a:gd name="connsiteY57" fmla="*/ 1463321 h 3193741"/>
              <a:gd name="connsiteX58" fmla="*/ 5433934 w 5470628"/>
              <a:gd name="connsiteY58" fmla="*/ 1458428 h 3193741"/>
              <a:gd name="connsiteX59" fmla="*/ 5424276 w 5470628"/>
              <a:gd name="connsiteY59" fmla="*/ 1477014 h 3193741"/>
              <a:gd name="connsiteX60" fmla="*/ 5444628 w 5470628"/>
              <a:gd name="connsiteY60" fmla="*/ 1511562 h 3193741"/>
              <a:gd name="connsiteX61" fmla="*/ 5453752 w 5470628"/>
              <a:gd name="connsiteY61" fmla="*/ 1474786 h 3193741"/>
              <a:gd name="connsiteX62" fmla="*/ 5454594 w 5470628"/>
              <a:gd name="connsiteY62" fmla="*/ 1464662 h 3193741"/>
              <a:gd name="connsiteX63" fmla="*/ 5463208 w 5470628"/>
              <a:gd name="connsiteY63" fmla="*/ 1466226 h 3193741"/>
              <a:gd name="connsiteX64" fmla="*/ 5463164 w 5470628"/>
              <a:gd name="connsiteY64" fmla="*/ 1484226 h 3193741"/>
              <a:gd name="connsiteX65" fmla="*/ 5456160 w 5470628"/>
              <a:gd name="connsiteY65" fmla="*/ 1575885 h 3193741"/>
              <a:gd name="connsiteX66" fmla="*/ 5345636 w 5470628"/>
              <a:gd name="connsiteY66" fmla="*/ 1714543 h 3193741"/>
              <a:gd name="connsiteX67" fmla="*/ 5251319 w 5470628"/>
              <a:gd name="connsiteY67" fmla="*/ 1775792 h 3193741"/>
              <a:gd name="connsiteX68" fmla="*/ 5043512 w 5470628"/>
              <a:gd name="connsiteY68" fmla="*/ 2027305 h 3193741"/>
              <a:gd name="connsiteX69" fmla="*/ 4978144 w 5470628"/>
              <a:gd name="connsiteY69" fmla="*/ 2108535 h 3193741"/>
              <a:gd name="connsiteX70" fmla="*/ 5031476 w 5470628"/>
              <a:gd name="connsiteY70" fmla="*/ 2128173 h 3193741"/>
              <a:gd name="connsiteX71" fmla="*/ 4937389 w 5470628"/>
              <a:gd name="connsiteY71" fmla="*/ 2216441 h 3193741"/>
              <a:gd name="connsiteX72" fmla="*/ 4826122 w 5470628"/>
              <a:gd name="connsiteY72" fmla="*/ 2315331 h 3193741"/>
              <a:gd name="connsiteX73" fmla="*/ 2544647 w 5470628"/>
              <a:gd name="connsiteY73" fmla="*/ 3190975 h 3193741"/>
              <a:gd name="connsiteX74" fmla="*/ 1328257 w 5470628"/>
              <a:gd name="connsiteY74" fmla="*/ 3153006 h 3193741"/>
              <a:gd name="connsiteX75" fmla="*/ 977943 w 5470628"/>
              <a:gd name="connsiteY75" fmla="*/ 3082502 h 3193741"/>
              <a:gd name="connsiteX76" fmla="*/ 854473 w 5470628"/>
              <a:gd name="connsiteY76" fmla="*/ 2994250 h 3193741"/>
              <a:gd name="connsiteX77" fmla="*/ 811593 w 5470628"/>
              <a:gd name="connsiteY77" fmla="*/ 2970498 h 3193741"/>
              <a:gd name="connsiteX78" fmla="*/ 707024 w 5470628"/>
              <a:gd name="connsiteY78" fmla="*/ 2945439 h 3193741"/>
              <a:gd name="connsiteX79" fmla="*/ 523487 w 5470628"/>
              <a:gd name="connsiteY79" fmla="*/ 2886053 h 3193741"/>
              <a:gd name="connsiteX80" fmla="*/ 587884 w 5470628"/>
              <a:gd name="connsiteY80" fmla="*/ 2859746 h 3193741"/>
              <a:gd name="connsiteX81" fmla="*/ 779426 w 5470628"/>
              <a:gd name="connsiteY81" fmla="*/ 2885897 h 3193741"/>
              <a:gd name="connsiteX82" fmla="*/ 917288 w 5470628"/>
              <a:gd name="connsiteY82" fmla="*/ 2882248 h 3193741"/>
              <a:gd name="connsiteX83" fmla="*/ 718684 w 5470628"/>
              <a:gd name="connsiteY83" fmla="*/ 2819941 h 3193741"/>
              <a:gd name="connsiteX84" fmla="*/ 524650 w 5470628"/>
              <a:gd name="connsiteY84" fmla="*/ 2731220 h 3193741"/>
              <a:gd name="connsiteX85" fmla="*/ 670138 w 5470628"/>
              <a:gd name="connsiteY85" fmla="*/ 2735189 h 3193741"/>
              <a:gd name="connsiteX86" fmla="*/ 675382 w 5470628"/>
              <a:gd name="connsiteY86" fmla="*/ 2719369 h 3193741"/>
              <a:gd name="connsiteX87" fmla="*/ 542021 w 5470628"/>
              <a:gd name="connsiteY87" fmla="*/ 2601946 h 3193741"/>
              <a:gd name="connsiteX88" fmla="*/ 476895 w 5470628"/>
              <a:gd name="connsiteY88" fmla="*/ 2555976 h 3193741"/>
              <a:gd name="connsiteX89" fmla="*/ 188751 w 5470628"/>
              <a:gd name="connsiteY89" fmla="*/ 2428830 h 3193741"/>
              <a:gd name="connsiteX90" fmla="*/ 456762 w 5470628"/>
              <a:gd name="connsiteY90" fmla="*/ 2468731 h 3193741"/>
              <a:gd name="connsiteX91" fmla="*/ 174514 w 5470628"/>
              <a:gd name="connsiteY91" fmla="*/ 2345378 h 3193741"/>
              <a:gd name="connsiteX92" fmla="*/ 38827 w 5470628"/>
              <a:gd name="connsiteY92" fmla="*/ 2303685 h 3193741"/>
              <a:gd name="connsiteX93" fmla="*/ 3281 w 5470628"/>
              <a:gd name="connsiteY93" fmla="*/ 2273587 h 3193741"/>
              <a:gd name="connsiteX94" fmla="*/ 61590 w 5470628"/>
              <a:gd name="connsiteY94" fmla="*/ 2259170 h 3193741"/>
              <a:gd name="connsiteX95" fmla="*/ 242291 w 5470628"/>
              <a:gd name="connsiteY95" fmla="*/ 2250569 h 3193741"/>
              <a:gd name="connsiteX96" fmla="*/ 13205 w 5470628"/>
              <a:gd name="connsiteY96" fmla="*/ 2172263 h 3193741"/>
              <a:gd name="connsiteX97" fmla="*/ 180810 w 5470628"/>
              <a:gd name="connsiteY97" fmla="*/ 2168333 h 3193741"/>
              <a:gd name="connsiteX98" fmla="*/ 226020 w 5470628"/>
              <a:gd name="connsiteY98" fmla="*/ 2121100 h 3193741"/>
              <a:gd name="connsiteX99" fmla="*/ 299145 w 5470628"/>
              <a:gd name="connsiteY99" fmla="*/ 2044862 h 3193741"/>
              <a:gd name="connsiteX100" fmla="*/ 350236 w 5470628"/>
              <a:gd name="connsiteY100" fmla="*/ 2001187 h 3193741"/>
              <a:gd name="connsiteX101" fmla="*/ 365223 w 5470628"/>
              <a:gd name="connsiteY101" fmla="*/ 1881218 h 3193741"/>
              <a:gd name="connsiteX102" fmla="*/ 310707 w 5470628"/>
              <a:gd name="connsiteY102" fmla="*/ 1758752 h 3193741"/>
              <a:gd name="connsiteX103" fmla="*/ 181659 w 5470628"/>
              <a:gd name="connsiteY103" fmla="*/ 1709137 h 3193741"/>
              <a:gd name="connsiteX104" fmla="*/ 213063 w 5470628"/>
              <a:gd name="connsiteY104" fmla="*/ 1632021 h 3193741"/>
              <a:gd name="connsiteX105" fmla="*/ 481390 w 5470628"/>
              <a:gd name="connsiteY105" fmla="*/ 1644125 h 3193741"/>
              <a:gd name="connsiteX106" fmla="*/ 68930 w 5470628"/>
              <a:gd name="connsiteY106" fmla="*/ 1457537 h 3193741"/>
              <a:gd name="connsiteX107" fmla="*/ 135138 w 5470628"/>
              <a:gd name="connsiteY107" fmla="*/ 1440976 h 3193741"/>
              <a:gd name="connsiteX108" fmla="*/ 131611 w 5470628"/>
              <a:gd name="connsiteY108" fmla="*/ 1427642 h 3193741"/>
              <a:gd name="connsiteX109" fmla="*/ 130443 w 5470628"/>
              <a:gd name="connsiteY109" fmla="*/ 1343795 h 3193741"/>
              <a:gd name="connsiteX110" fmla="*/ 138930 w 5470628"/>
              <a:gd name="connsiteY110" fmla="*/ 1304094 h 3193741"/>
              <a:gd name="connsiteX111" fmla="*/ 118409 w 5470628"/>
              <a:gd name="connsiteY111" fmla="*/ 1262212 h 3193741"/>
              <a:gd name="connsiteX112" fmla="*/ 421410 w 5470628"/>
              <a:gd name="connsiteY112" fmla="*/ 1304757 h 3193741"/>
              <a:gd name="connsiteX113" fmla="*/ 655702 w 5470628"/>
              <a:gd name="connsiteY113" fmla="*/ 1291801 h 3193741"/>
              <a:gd name="connsiteX114" fmla="*/ 648299 w 5470628"/>
              <a:gd name="connsiteY114" fmla="*/ 1287715 h 3193741"/>
              <a:gd name="connsiteX115" fmla="*/ 531027 w 5470628"/>
              <a:gd name="connsiteY115" fmla="*/ 1193967 h 3193741"/>
              <a:gd name="connsiteX116" fmla="*/ 526433 w 5470628"/>
              <a:gd name="connsiteY116" fmla="*/ 1191913 h 3193741"/>
              <a:gd name="connsiteX117" fmla="*/ 504666 w 5470628"/>
              <a:gd name="connsiteY117" fmla="*/ 1177230 h 3193741"/>
              <a:gd name="connsiteX118" fmla="*/ 482307 w 5470628"/>
              <a:gd name="connsiteY118" fmla="*/ 1162618 h 3193741"/>
              <a:gd name="connsiteX119" fmla="*/ 479029 w 5470628"/>
              <a:gd name="connsiteY119" fmla="*/ 1162540 h 3193741"/>
              <a:gd name="connsiteX120" fmla="*/ 447663 w 5470628"/>
              <a:gd name="connsiteY120" fmla="*/ 1132649 h 3193741"/>
              <a:gd name="connsiteX121" fmla="*/ 438547 w 5470628"/>
              <a:gd name="connsiteY121" fmla="*/ 1110977 h 3193741"/>
              <a:gd name="connsiteX122" fmla="*/ 405343 w 5470628"/>
              <a:gd name="connsiteY122" fmla="*/ 1089612 h 3193741"/>
              <a:gd name="connsiteX123" fmla="*/ 371373 w 5470628"/>
              <a:gd name="connsiteY123" fmla="*/ 1070238 h 3193741"/>
              <a:gd name="connsiteX124" fmla="*/ 290358 w 5470628"/>
              <a:gd name="connsiteY124" fmla="*/ 1059884 h 3193741"/>
              <a:gd name="connsiteX125" fmla="*/ 235140 w 5470628"/>
              <a:gd name="connsiteY125" fmla="*/ 1029322 h 3193741"/>
              <a:gd name="connsiteX126" fmla="*/ 300494 w 5470628"/>
              <a:gd name="connsiteY126" fmla="*/ 1032083 h 3193741"/>
              <a:gd name="connsiteX127" fmla="*/ 239661 w 5470628"/>
              <a:gd name="connsiteY127" fmla="*/ 997457 h 3193741"/>
              <a:gd name="connsiteX128" fmla="*/ 204788 w 5470628"/>
              <a:gd name="connsiteY128" fmla="*/ 959211 h 3193741"/>
              <a:gd name="connsiteX129" fmla="*/ 207583 w 5470628"/>
              <a:gd name="connsiteY129" fmla="*/ 947009 h 3193741"/>
              <a:gd name="connsiteX130" fmla="*/ 223061 w 5470628"/>
              <a:gd name="connsiteY130" fmla="*/ 947033 h 3193741"/>
              <a:gd name="connsiteX131" fmla="*/ 280015 w 5470628"/>
              <a:gd name="connsiteY131" fmla="*/ 972164 h 3193741"/>
              <a:gd name="connsiteX132" fmla="*/ 353948 w 5470628"/>
              <a:gd name="connsiteY132" fmla="*/ 1006865 h 3193741"/>
              <a:gd name="connsiteX133" fmla="*/ 240466 w 5470628"/>
              <a:gd name="connsiteY133" fmla="*/ 939943 h 3193741"/>
              <a:gd name="connsiteX134" fmla="*/ 158812 w 5470628"/>
              <a:gd name="connsiteY134" fmla="*/ 891467 h 3193741"/>
              <a:gd name="connsiteX135" fmla="*/ 139551 w 5470628"/>
              <a:gd name="connsiteY135" fmla="*/ 855364 h 3193741"/>
              <a:gd name="connsiteX136" fmla="*/ 145731 w 5470628"/>
              <a:gd name="connsiteY136" fmla="*/ 844888 h 3193741"/>
              <a:gd name="connsiteX137" fmla="*/ 158154 w 5470628"/>
              <a:gd name="connsiteY137" fmla="*/ 848366 h 3193741"/>
              <a:gd name="connsiteX138" fmla="*/ 169370 w 5470628"/>
              <a:gd name="connsiteY138" fmla="*/ 856260 h 3193741"/>
              <a:gd name="connsiteX139" fmla="*/ 288295 w 5470628"/>
              <a:gd name="connsiteY139" fmla="*/ 915169 h 3193741"/>
              <a:gd name="connsiteX140" fmla="*/ 462694 w 5470628"/>
              <a:gd name="connsiteY140" fmla="*/ 994643 h 3193741"/>
              <a:gd name="connsiteX141" fmla="*/ 531910 w 5470628"/>
              <a:gd name="connsiteY141" fmla="*/ 1006664 h 3193741"/>
              <a:gd name="connsiteX142" fmla="*/ 333940 w 5470628"/>
              <a:gd name="connsiteY142" fmla="*/ 893507 h 3193741"/>
              <a:gd name="connsiteX143" fmla="*/ 181443 w 5470628"/>
              <a:gd name="connsiteY143" fmla="*/ 746608 h 3193741"/>
              <a:gd name="connsiteX144" fmla="*/ 162678 w 5470628"/>
              <a:gd name="connsiteY144" fmla="*/ 737018 h 3193741"/>
              <a:gd name="connsiteX145" fmla="*/ 156307 w 5470628"/>
              <a:gd name="connsiteY145" fmla="*/ 730435 h 3193741"/>
              <a:gd name="connsiteX146" fmla="*/ 117227 w 5470628"/>
              <a:gd name="connsiteY146" fmla="*/ 677515 h 3193741"/>
              <a:gd name="connsiteX147" fmla="*/ 113655 w 5470628"/>
              <a:gd name="connsiteY147" fmla="*/ 663474 h 3193741"/>
              <a:gd name="connsiteX148" fmla="*/ 115226 w 5470628"/>
              <a:gd name="connsiteY148" fmla="*/ 636712 h 3193741"/>
              <a:gd name="connsiteX149" fmla="*/ 105067 w 5470628"/>
              <a:gd name="connsiteY149" fmla="*/ 622046 h 3193741"/>
              <a:gd name="connsiteX150" fmla="*/ 104113 w 5470628"/>
              <a:gd name="connsiteY150" fmla="*/ 611722 h 3193741"/>
              <a:gd name="connsiteX151" fmla="*/ 118895 w 5470628"/>
              <a:gd name="connsiteY151" fmla="*/ 610169 h 3193741"/>
              <a:gd name="connsiteX152" fmla="*/ 163095 w 5470628"/>
              <a:gd name="connsiteY152" fmla="*/ 640642 h 3193741"/>
              <a:gd name="connsiteX153" fmla="*/ 185766 w 5470628"/>
              <a:gd name="connsiteY153" fmla="*/ 641454 h 3193741"/>
              <a:gd name="connsiteX154" fmla="*/ 212892 w 5470628"/>
              <a:gd name="connsiteY154" fmla="*/ 637457 h 3193741"/>
              <a:gd name="connsiteX155" fmla="*/ 223932 w 5470628"/>
              <a:gd name="connsiteY155" fmla="*/ 647271 h 3193741"/>
              <a:gd name="connsiteX156" fmla="*/ 287167 w 5470628"/>
              <a:gd name="connsiteY156" fmla="*/ 691571 h 3193741"/>
              <a:gd name="connsiteX157" fmla="*/ 330380 w 5470628"/>
              <a:gd name="connsiteY157" fmla="*/ 692506 h 3193741"/>
              <a:gd name="connsiteX158" fmla="*/ 296172 w 5470628"/>
              <a:gd name="connsiteY158" fmla="*/ 688108 h 3193741"/>
              <a:gd name="connsiteX159" fmla="*/ 286974 w 5470628"/>
              <a:gd name="connsiteY159" fmla="*/ 674512 h 3193741"/>
              <a:gd name="connsiteX160" fmla="*/ 286166 w 5470628"/>
              <a:gd name="connsiteY160" fmla="*/ 661798 h 3193741"/>
              <a:gd name="connsiteX161" fmla="*/ 236268 w 5470628"/>
              <a:gd name="connsiteY161" fmla="*/ 635338 h 3193741"/>
              <a:gd name="connsiteX162" fmla="*/ 231734 w 5470628"/>
              <a:gd name="connsiteY162" fmla="*/ 634225 h 3193741"/>
              <a:gd name="connsiteX163" fmla="*/ 221253 w 5470628"/>
              <a:gd name="connsiteY163" fmla="*/ 623870 h 3193741"/>
              <a:gd name="connsiteX164" fmla="*/ 237564 w 5470628"/>
              <a:gd name="connsiteY164" fmla="*/ 613590 h 3193741"/>
              <a:gd name="connsiteX165" fmla="*/ 282259 w 5470628"/>
              <a:gd name="connsiteY165" fmla="*/ 619091 h 3193741"/>
              <a:gd name="connsiteX166" fmla="*/ 370630 w 5470628"/>
              <a:gd name="connsiteY166" fmla="*/ 665566 h 3193741"/>
              <a:gd name="connsiteX167" fmla="*/ 498017 w 5470628"/>
              <a:gd name="connsiteY167" fmla="*/ 740532 h 3193741"/>
              <a:gd name="connsiteX168" fmla="*/ 918036 w 5470628"/>
              <a:gd name="connsiteY168" fmla="*/ 924307 h 3193741"/>
              <a:gd name="connsiteX169" fmla="*/ 1079304 w 5470628"/>
              <a:gd name="connsiteY169" fmla="*/ 984494 h 3193741"/>
              <a:gd name="connsiteX170" fmla="*/ 1079935 w 5470628"/>
              <a:gd name="connsiteY170" fmla="*/ 980383 h 3193741"/>
              <a:gd name="connsiteX171" fmla="*/ 1079695 w 5470628"/>
              <a:gd name="connsiteY171" fmla="*/ 976616 h 3193741"/>
              <a:gd name="connsiteX172" fmla="*/ 966178 w 5470628"/>
              <a:gd name="connsiteY172" fmla="*/ 937219 h 3193741"/>
              <a:gd name="connsiteX173" fmla="*/ 720106 w 5470628"/>
              <a:gd name="connsiteY173" fmla="*/ 807112 h 3193741"/>
              <a:gd name="connsiteX174" fmla="*/ 698823 w 5470628"/>
              <a:gd name="connsiteY174" fmla="*/ 804708 h 3193741"/>
              <a:gd name="connsiteX175" fmla="*/ 664513 w 5470628"/>
              <a:gd name="connsiteY175" fmla="*/ 784663 h 3193741"/>
              <a:gd name="connsiteX176" fmla="*/ 660380 w 5470628"/>
              <a:gd name="connsiteY176" fmla="*/ 771165 h 3193741"/>
              <a:gd name="connsiteX177" fmla="*/ 584959 w 5470628"/>
              <a:gd name="connsiteY177" fmla="*/ 722409 h 3193741"/>
              <a:gd name="connsiteX178" fmla="*/ 435649 w 5470628"/>
              <a:gd name="connsiteY178" fmla="*/ 639659 h 3193741"/>
              <a:gd name="connsiteX179" fmla="*/ 404944 w 5470628"/>
              <a:gd name="connsiteY179" fmla="*/ 606128 h 3193741"/>
              <a:gd name="connsiteX180" fmla="*/ 408476 w 5470628"/>
              <a:gd name="connsiteY180" fmla="*/ 591466 h 3193741"/>
              <a:gd name="connsiteX181" fmla="*/ 425225 w 5470628"/>
              <a:gd name="connsiteY181" fmla="*/ 592759 h 3193741"/>
              <a:gd name="connsiteX182" fmla="*/ 487115 w 5470628"/>
              <a:gd name="connsiteY182" fmla="*/ 620614 h 3193741"/>
              <a:gd name="connsiteX183" fmla="*/ 550277 w 5470628"/>
              <a:gd name="connsiteY183" fmla="*/ 649738 h 3193741"/>
              <a:gd name="connsiteX184" fmla="*/ 544421 w 5470628"/>
              <a:gd name="connsiteY184" fmla="*/ 641907 h 3193741"/>
              <a:gd name="connsiteX185" fmla="*/ 431905 w 5470628"/>
              <a:gd name="connsiteY185" fmla="*/ 580799 h 3193741"/>
              <a:gd name="connsiteX186" fmla="*/ 351177 w 5470628"/>
              <a:gd name="connsiteY186" fmla="*/ 528177 h 3193741"/>
              <a:gd name="connsiteX187" fmla="*/ 339749 w 5470628"/>
              <a:gd name="connsiteY187" fmla="*/ 498244 h 3193741"/>
              <a:gd name="connsiteX188" fmla="*/ 346313 w 5470628"/>
              <a:gd name="connsiteY188" fmla="*/ 489145 h 3193741"/>
              <a:gd name="connsiteX189" fmla="*/ 356579 w 5470628"/>
              <a:gd name="connsiteY189" fmla="*/ 491460 h 3193741"/>
              <a:gd name="connsiteX190" fmla="*/ 371505 w 5470628"/>
              <a:gd name="connsiteY190" fmla="*/ 501516 h 3193741"/>
              <a:gd name="connsiteX191" fmla="*/ 476275 w 5470628"/>
              <a:gd name="connsiteY191" fmla="*/ 553122 h 3193741"/>
              <a:gd name="connsiteX192" fmla="*/ 649952 w 5470628"/>
              <a:gd name="connsiteY192" fmla="*/ 635294 h 3193741"/>
              <a:gd name="connsiteX193" fmla="*/ 727161 w 5470628"/>
              <a:gd name="connsiteY193" fmla="*/ 651328 h 3193741"/>
              <a:gd name="connsiteX194" fmla="*/ 722417 w 5470628"/>
              <a:gd name="connsiteY194" fmla="*/ 646921 h 3193741"/>
              <a:gd name="connsiteX195" fmla="*/ 546079 w 5470628"/>
              <a:gd name="connsiteY195" fmla="*/ 546328 h 3193741"/>
              <a:gd name="connsiteX196" fmla="*/ 378182 w 5470628"/>
              <a:gd name="connsiteY196" fmla="*/ 386585 h 3193741"/>
              <a:gd name="connsiteX197" fmla="*/ 370158 w 5470628"/>
              <a:gd name="connsiteY197" fmla="*/ 382100 h 3193741"/>
              <a:gd name="connsiteX198" fmla="*/ 357861 w 5470628"/>
              <a:gd name="connsiteY198" fmla="*/ 371252 h 3193741"/>
              <a:gd name="connsiteX199" fmla="*/ 331313 w 5470628"/>
              <a:gd name="connsiteY199" fmla="*/ 328203 h 3193741"/>
              <a:gd name="connsiteX200" fmla="*/ 319354 w 5470628"/>
              <a:gd name="connsiteY200" fmla="*/ 299282 h 3193741"/>
              <a:gd name="connsiteX201" fmla="*/ 319682 w 5470628"/>
              <a:gd name="connsiteY201" fmla="*/ 285719 h 3193741"/>
              <a:gd name="connsiteX202" fmla="*/ 306391 w 5470628"/>
              <a:gd name="connsiteY202" fmla="*/ 268585 h 3193741"/>
              <a:gd name="connsiteX203" fmla="*/ 303294 w 5470628"/>
              <a:gd name="connsiteY203" fmla="*/ 257334 h 3193741"/>
              <a:gd name="connsiteX204" fmla="*/ 319242 w 5470628"/>
              <a:gd name="connsiteY204" fmla="*/ 255403 h 3193741"/>
              <a:gd name="connsiteX205" fmla="*/ 364093 w 5470628"/>
              <a:gd name="connsiteY205" fmla="*/ 286745 h 3193741"/>
              <a:gd name="connsiteX206" fmla="*/ 385301 w 5470628"/>
              <a:gd name="connsiteY206" fmla="*/ 287973 h 3193741"/>
              <a:gd name="connsiteX207" fmla="*/ 417598 w 5470628"/>
              <a:gd name="connsiteY207" fmla="*/ 285722 h 3193741"/>
              <a:gd name="connsiteX208" fmla="*/ 440155 w 5470628"/>
              <a:gd name="connsiteY208" fmla="*/ 308139 h 3193741"/>
              <a:gd name="connsiteX209" fmla="*/ 534406 w 5470628"/>
              <a:gd name="connsiteY209" fmla="*/ 339430 h 3193741"/>
              <a:gd name="connsiteX210" fmla="*/ 495633 w 5470628"/>
              <a:gd name="connsiteY210" fmla="*/ 333450 h 3193741"/>
              <a:gd name="connsiteX211" fmla="*/ 486289 w 5470628"/>
              <a:gd name="connsiteY211" fmla="*/ 322243 h 3193741"/>
              <a:gd name="connsiteX212" fmla="*/ 484000 w 5470628"/>
              <a:gd name="connsiteY212" fmla="*/ 304964 h 3193741"/>
              <a:gd name="connsiteX213" fmla="*/ 436911 w 5470628"/>
              <a:gd name="connsiteY213" fmla="*/ 280536 h 3193741"/>
              <a:gd name="connsiteX214" fmla="*/ 426865 w 5470628"/>
              <a:gd name="connsiteY214" fmla="*/ 277007 h 3193741"/>
              <a:gd name="connsiteX215" fmla="*/ 420654 w 5470628"/>
              <a:gd name="connsiteY215" fmla="*/ 268269 h 3193741"/>
              <a:gd name="connsiteX216" fmla="*/ 432329 w 5470628"/>
              <a:gd name="connsiteY216" fmla="*/ 259975 h 3193741"/>
              <a:gd name="connsiteX217" fmla="*/ 447672 w 5470628"/>
              <a:gd name="connsiteY217" fmla="*/ 257879 h 3193741"/>
              <a:gd name="connsiteX218" fmla="*/ 502242 w 5470628"/>
              <a:gd name="connsiteY218" fmla="*/ 273572 h 3193741"/>
              <a:gd name="connsiteX219" fmla="*/ 659874 w 5470628"/>
              <a:gd name="connsiteY219" fmla="*/ 365516 h 3193741"/>
              <a:gd name="connsiteX220" fmla="*/ 829177 w 5470628"/>
              <a:gd name="connsiteY220" fmla="*/ 444421 h 3193741"/>
              <a:gd name="connsiteX221" fmla="*/ 1231903 w 5470628"/>
              <a:gd name="connsiteY221" fmla="*/ 613682 h 3193741"/>
              <a:gd name="connsiteX222" fmla="*/ 1911736 w 5470628"/>
              <a:gd name="connsiteY222" fmla="*/ 685084 h 3193741"/>
              <a:gd name="connsiteX223" fmla="*/ 2564313 w 5470628"/>
              <a:gd name="connsiteY223" fmla="*/ 632143 h 3193741"/>
              <a:gd name="connsiteX224" fmla="*/ 2657304 w 5470628"/>
              <a:gd name="connsiteY224" fmla="*/ 624913 h 3193741"/>
              <a:gd name="connsiteX225" fmla="*/ 4235818 w 5470628"/>
              <a:gd name="connsiteY225" fmla="*/ 259339 h 3193741"/>
              <a:gd name="connsiteX226" fmla="*/ 4460331 w 5470628"/>
              <a:gd name="connsiteY226" fmla="*/ 176864 h 3193741"/>
              <a:gd name="connsiteX227" fmla="*/ 4499578 w 5470628"/>
              <a:gd name="connsiteY227" fmla="*/ 186791 h 3193741"/>
              <a:gd name="connsiteX228" fmla="*/ 4514640 w 5470628"/>
              <a:gd name="connsiteY228" fmla="*/ 188841 h 3193741"/>
              <a:gd name="connsiteX229" fmla="*/ 4516523 w 5470628"/>
              <a:gd name="connsiteY229" fmla="*/ 189988 h 3193741"/>
              <a:gd name="connsiteX230" fmla="*/ 4518126 w 5470628"/>
              <a:gd name="connsiteY230" fmla="*/ 189316 h 3193741"/>
              <a:gd name="connsiteX231" fmla="*/ 4514640 w 5470628"/>
              <a:gd name="connsiteY231" fmla="*/ 188841 h 3193741"/>
              <a:gd name="connsiteX232" fmla="*/ 4511569 w 5470628"/>
              <a:gd name="connsiteY232" fmla="*/ 186970 h 3193741"/>
              <a:gd name="connsiteX233" fmla="*/ 4510888 w 5470628"/>
              <a:gd name="connsiteY233" fmla="*/ 180943 h 3193741"/>
              <a:gd name="connsiteX234" fmla="*/ 4531865 w 5470628"/>
              <a:gd name="connsiteY234" fmla="*/ 155151 h 3193741"/>
              <a:gd name="connsiteX235" fmla="*/ 4573441 w 5470628"/>
              <a:gd name="connsiteY235" fmla="*/ 139676 h 3193741"/>
              <a:gd name="connsiteX236" fmla="*/ 4594964 w 5470628"/>
              <a:gd name="connsiteY236" fmla="*/ 145847 h 3193741"/>
              <a:gd name="connsiteX237" fmla="*/ 4623059 w 5470628"/>
              <a:gd name="connsiteY237" fmla="*/ 152410 h 3193741"/>
              <a:gd name="connsiteX238" fmla="*/ 4748356 w 5470628"/>
              <a:gd name="connsiteY238" fmla="*/ 68192 h 3193741"/>
              <a:gd name="connsiteX239" fmla="*/ 4833812 w 5470628"/>
              <a:gd name="connsiteY239" fmla="*/ 8017 h 3193741"/>
              <a:gd name="connsiteX240" fmla="*/ 4850908 w 5470628"/>
              <a:gd name="connsiteY240" fmla="*/ 727 h 319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Lst>
            <a:rect l="l" t="t" r="r" b="b"/>
            <a:pathLst>
              <a:path w="5470628" h="3193741">
                <a:moveTo>
                  <a:pt x="5462602" y="1413608"/>
                </a:moveTo>
                <a:lnTo>
                  <a:pt x="5465724" y="1421881"/>
                </a:lnTo>
                <a:cubicBezTo>
                  <a:pt x="5472118" y="1444281"/>
                  <a:pt x="5472640" y="1461744"/>
                  <a:pt x="5465025" y="1466556"/>
                </a:cubicBezTo>
                <a:lnTo>
                  <a:pt x="5463208" y="1466226"/>
                </a:lnTo>
                <a:lnTo>
                  <a:pt x="5463242" y="1451866"/>
                </a:lnTo>
                <a:cubicBezTo>
                  <a:pt x="5463190" y="1441487"/>
                  <a:pt x="5463068" y="1431722"/>
                  <a:pt x="5462894" y="1423194"/>
                </a:cubicBezTo>
                <a:close/>
                <a:moveTo>
                  <a:pt x="5461417" y="1391849"/>
                </a:moveTo>
                <a:cubicBezTo>
                  <a:pt x="5461710" y="1392940"/>
                  <a:pt x="5461992" y="1396513"/>
                  <a:pt x="5462246" y="1401944"/>
                </a:cubicBezTo>
                <a:lnTo>
                  <a:pt x="5462602" y="1413608"/>
                </a:lnTo>
                <a:lnTo>
                  <a:pt x="5459078" y="1404268"/>
                </a:lnTo>
                <a:lnTo>
                  <a:pt x="5460137" y="1393780"/>
                </a:lnTo>
                <a:cubicBezTo>
                  <a:pt x="5460561" y="1391114"/>
                  <a:pt x="5460982" y="1390270"/>
                  <a:pt x="5461417" y="1391849"/>
                </a:cubicBezTo>
                <a:close/>
                <a:moveTo>
                  <a:pt x="614271" y="1052206"/>
                </a:moveTo>
                <a:cubicBezTo>
                  <a:pt x="613444" y="1053256"/>
                  <a:pt x="612323" y="1054339"/>
                  <a:pt x="611497" y="1055389"/>
                </a:cubicBezTo>
                <a:cubicBezTo>
                  <a:pt x="617673" y="1058912"/>
                  <a:pt x="624115" y="1061928"/>
                  <a:pt x="630277" y="1065215"/>
                </a:cubicBezTo>
                <a:cubicBezTo>
                  <a:pt x="637469" y="1066004"/>
                  <a:pt x="644958" y="1066759"/>
                  <a:pt x="651856" y="1067584"/>
                </a:cubicBezTo>
                <a:cubicBezTo>
                  <a:pt x="639327" y="1062458"/>
                  <a:pt x="626799" y="1057332"/>
                  <a:pt x="614271" y="1052206"/>
                </a:cubicBezTo>
                <a:close/>
                <a:moveTo>
                  <a:pt x="810628" y="695550"/>
                </a:moveTo>
                <a:cubicBezTo>
                  <a:pt x="873537" y="739416"/>
                  <a:pt x="951215" y="767494"/>
                  <a:pt x="1033084" y="791270"/>
                </a:cubicBezTo>
                <a:cubicBezTo>
                  <a:pt x="1034205" y="790184"/>
                  <a:pt x="1035031" y="789136"/>
                  <a:pt x="1036153" y="788050"/>
                </a:cubicBezTo>
                <a:cubicBezTo>
                  <a:pt x="960983" y="757296"/>
                  <a:pt x="885798" y="726306"/>
                  <a:pt x="810628" y="695550"/>
                </a:cubicBezTo>
                <a:close/>
                <a:moveTo>
                  <a:pt x="4850908" y="727"/>
                </a:moveTo>
                <a:cubicBezTo>
                  <a:pt x="4858191" y="2929"/>
                  <a:pt x="4860543" y="7152"/>
                  <a:pt x="4858584" y="13795"/>
                </a:cubicBezTo>
                <a:cubicBezTo>
                  <a:pt x="4855845" y="22194"/>
                  <a:pt x="4850092" y="30008"/>
                  <a:pt x="4843408" y="37224"/>
                </a:cubicBezTo>
                <a:cubicBezTo>
                  <a:pt x="4812232" y="71132"/>
                  <a:pt x="4827067" y="79774"/>
                  <a:pt x="4871062" y="78954"/>
                </a:cubicBezTo>
                <a:cubicBezTo>
                  <a:pt x="4910302" y="78234"/>
                  <a:pt x="4949507" y="72299"/>
                  <a:pt x="4989038" y="66799"/>
                </a:cubicBezTo>
                <a:cubicBezTo>
                  <a:pt x="5008500" y="63967"/>
                  <a:pt x="5009491" y="65509"/>
                  <a:pt x="5002636" y="79388"/>
                </a:cubicBezTo>
                <a:cubicBezTo>
                  <a:pt x="4991594" y="102315"/>
                  <a:pt x="4990844" y="123285"/>
                  <a:pt x="5008332" y="140859"/>
                </a:cubicBezTo>
                <a:cubicBezTo>
                  <a:pt x="5012456" y="144868"/>
                  <a:pt x="5015428" y="149491"/>
                  <a:pt x="5014326" y="155555"/>
                </a:cubicBezTo>
                <a:cubicBezTo>
                  <a:pt x="5009356" y="180357"/>
                  <a:pt x="5019874" y="200674"/>
                  <a:pt x="5030704" y="221190"/>
                </a:cubicBezTo>
                <a:cubicBezTo>
                  <a:pt x="5048958" y="255517"/>
                  <a:pt x="5072099" y="287116"/>
                  <a:pt x="5097262" y="317759"/>
                </a:cubicBezTo>
                <a:cubicBezTo>
                  <a:pt x="5115004" y="339336"/>
                  <a:pt x="5126222" y="365974"/>
                  <a:pt x="5165084" y="373367"/>
                </a:cubicBezTo>
                <a:cubicBezTo>
                  <a:pt x="5174420" y="375083"/>
                  <a:pt x="5177498" y="381353"/>
                  <a:pt x="5174137" y="389353"/>
                </a:cubicBezTo>
                <a:cubicBezTo>
                  <a:pt x="5163026" y="415847"/>
                  <a:pt x="5172067" y="436343"/>
                  <a:pt x="5192507" y="453561"/>
                </a:cubicBezTo>
                <a:cubicBezTo>
                  <a:pt x="5199734" y="459565"/>
                  <a:pt x="5197020" y="463690"/>
                  <a:pt x="5187160" y="467732"/>
                </a:cubicBezTo>
                <a:cubicBezTo>
                  <a:pt x="5175836" y="472188"/>
                  <a:pt x="5167025" y="478711"/>
                  <a:pt x="5160106" y="486904"/>
                </a:cubicBezTo>
                <a:cubicBezTo>
                  <a:pt x="5148744" y="500143"/>
                  <a:pt x="5143396" y="514315"/>
                  <a:pt x="5138948" y="528614"/>
                </a:cubicBezTo>
                <a:cubicBezTo>
                  <a:pt x="5132042" y="551041"/>
                  <a:pt x="5123894" y="572670"/>
                  <a:pt x="5097016" y="589923"/>
                </a:cubicBezTo>
                <a:cubicBezTo>
                  <a:pt x="5089016" y="595163"/>
                  <a:pt x="5082598" y="601872"/>
                  <a:pt x="5075869" y="608381"/>
                </a:cubicBezTo>
                <a:cubicBezTo>
                  <a:pt x="5078016" y="614052"/>
                  <a:pt x="5083322" y="617918"/>
                  <a:pt x="5093172" y="618385"/>
                </a:cubicBezTo>
                <a:cubicBezTo>
                  <a:pt x="5155867" y="621469"/>
                  <a:pt x="5153088" y="652648"/>
                  <a:pt x="5153518" y="687474"/>
                </a:cubicBezTo>
                <a:cubicBezTo>
                  <a:pt x="5154177" y="730575"/>
                  <a:pt x="5118812" y="754787"/>
                  <a:pt x="5074984" y="776941"/>
                </a:cubicBezTo>
                <a:cubicBezTo>
                  <a:pt x="5059986" y="784451"/>
                  <a:pt x="5038116" y="786863"/>
                  <a:pt x="5033348" y="805473"/>
                </a:cubicBezTo>
                <a:cubicBezTo>
                  <a:pt x="5059529" y="819384"/>
                  <a:pt x="5089376" y="802009"/>
                  <a:pt x="5116847" y="803426"/>
                </a:cubicBezTo>
                <a:cubicBezTo>
                  <a:pt x="5139548" y="804709"/>
                  <a:pt x="5176330" y="798120"/>
                  <a:pt x="5147902" y="833118"/>
                </a:cubicBezTo>
                <a:cubicBezTo>
                  <a:pt x="5139626" y="843373"/>
                  <a:pt x="5150382" y="848714"/>
                  <a:pt x="5161665" y="848297"/>
                </a:cubicBezTo>
                <a:cubicBezTo>
                  <a:pt x="5253064" y="844106"/>
                  <a:pt x="5215170" y="912756"/>
                  <a:pt x="5246520" y="942412"/>
                </a:cubicBezTo>
                <a:cubicBezTo>
                  <a:pt x="5255359" y="950358"/>
                  <a:pt x="5247812" y="967405"/>
                  <a:pt x="5235368" y="972946"/>
                </a:cubicBezTo>
                <a:cubicBezTo>
                  <a:pt x="5156387" y="1008610"/>
                  <a:pt x="5149354" y="1071149"/>
                  <a:pt x="5113739" y="1128845"/>
                </a:cubicBezTo>
                <a:cubicBezTo>
                  <a:pt x="5157305" y="1144685"/>
                  <a:pt x="5208388" y="1143005"/>
                  <a:pt x="5255034" y="1151117"/>
                </a:cubicBezTo>
                <a:cubicBezTo>
                  <a:pt x="5303482" y="1159484"/>
                  <a:pt x="5304156" y="1170079"/>
                  <a:pt x="5267513" y="1216275"/>
                </a:cubicBezTo>
                <a:cubicBezTo>
                  <a:pt x="5370269" y="1212844"/>
                  <a:pt x="5370269" y="1212844"/>
                  <a:pt x="5343113" y="1281854"/>
                </a:cubicBezTo>
                <a:cubicBezTo>
                  <a:pt x="5386272" y="1279593"/>
                  <a:pt x="5428618" y="1334726"/>
                  <a:pt x="5452014" y="1385543"/>
                </a:cubicBezTo>
                <a:lnTo>
                  <a:pt x="5459078" y="1404268"/>
                </a:lnTo>
                <a:lnTo>
                  <a:pt x="5458838" y="1406644"/>
                </a:lnTo>
                <a:cubicBezTo>
                  <a:pt x="5457942" y="1418063"/>
                  <a:pt x="5456960" y="1434367"/>
                  <a:pt x="5455752" y="1450751"/>
                </a:cubicBezTo>
                <a:lnTo>
                  <a:pt x="5454594" y="1464662"/>
                </a:lnTo>
                <a:lnTo>
                  <a:pt x="5447215" y="1463321"/>
                </a:lnTo>
                <a:cubicBezTo>
                  <a:pt x="5441256" y="1459714"/>
                  <a:pt x="5437002" y="1458345"/>
                  <a:pt x="5433934" y="1458428"/>
                </a:cubicBezTo>
                <a:cubicBezTo>
                  <a:pt x="5424728" y="1458676"/>
                  <a:pt x="5426188" y="1471978"/>
                  <a:pt x="5424276" y="1477014"/>
                </a:cubicBezTo>
                <a:cubicBezTo>
                  <a:pt x="5417851" y="1492977"/>
                  <a:pt x="5433852" y="1501241"/>
                  <a:pt x="5444628" y="1511562"/>
                </a:cubicBezTo>
                <a:cubicBezTo>
                  <a:pt x="5448663" y="1515344"/>
                  <a:pt x="5451544" y="1497678"/>
                  <a:pt x="5453752" y="1474786"/>
                </a:cubicBezTo>
                <a:lnTo>
                  <a:pt x="5454594" y="1464662"/>
                </a:lnTo>
                <a:lnTo>
                  <a:pt x="5463208" y="1466226"/>
                </a:lnTo>
                <a:lnTo>
                  <a:pt x="5463164" y="1484226"/>
                </a:lnTo>
                <a:cubicBezTo>
                  <a:pt x="5462722" y="1528173"/>
                  <a:pt x="5460824" y="1571999"/>
                  <a:pt x="5456160" y="1575885"/>
                </a:cubicBezTo>
                <a:cubicBezTo>
                  <a:pt x="5406708" y="1617226"/>
                  <a:pt x="5442751" y="1692579"/>
                  <a:pt x="5345636" y="1714543"/>
                </a:cubicBezTo>
                <a:cubicBezTo>
                  <a:pt x="5301930" y="1724583"/>
                  <a:pt x="5282493" y="1755882"/>
                  <a:pt x="5251319" y="1775792"/>
                </a:cubicBezTo>
                <a:cubicBezTo>
                  <a:pt x="5142610" y="1844714"/>
                  <a:pt x="5072132" y="1925140"/>
                  <a:pt x="5043512" y="2027305"/>
                </a:cubicBezTo>
                <a:cubicBezTo>
                  <a:pt x="5035488" y="2055562"/>
                  <a:pt x="5000258" y="2081893"/>
                  <a:pt x="4978144" y="2108535"/>
                </a:cubicBezTo>
                <a:cubicBezTo>
                  <a:pt x="4990785" y="2124798"/>
                  <a:pt x="5050411" y="2079615"/>
                  <a:pt x="5031476" y="2128173"/>
                </a:cubicBezTo>
                <a:cubicBezTo>
                  <a:pt x="5017138" y="2164787"/>
                  <a:pt x="4975973" y="2191363"/>
                  <a:pt x="4937389" y="2216441"/>
                </a:cubicBezTo>
                <a:cubicBezTo>
                  <a:pt x="4893079" y="2245058"/>
                  <a:pt x="4843760" y="2269776"/>
                  <a:pt x="4826122" y="2315331"/>
                </a:cubicBezTo>
                <a:cubicBezTo>
                  <a:pt x="4822276" y="2325050"/>
                  <a:pt x="3896510" y="3112888"/>
                  <a:pt x="2544647" y="3190975"/>
                </a:cubicBezTo>
                <a:cubicBezTo>
                  <a:pt x="2323734" y="3203734"/>
                  <a:pt x="1445947" y="3169121"/>
                  <a:pt x="1328257" y="3153006"/>
                </a:cubicBezTo>
                <a:cubicBezTo>
                  <a:pt x="1207258" y="3136344"/>
                  <a:pt x="1101756" y="3091943"/>
                  <a:pt x="977943" y="3082502"/>
                </a:cubicBezTo>
                <a:cubicBezTo>
                  <a:pt x="912454" y="3077622"/>
                  <a:pt x="848655" y="3061861"/>
                  <a:pt x="854473" y="2994250"/>
                </a:cubicBezTo>
                <a:cubicBezTo>
                  <a:pt x="856228" y="2975057"/>
                  <a:pt x="838125" y="2961827"/>
                  <a:pt x="811593" y="2970498"/>
                </a:cubicBezTo>
                <a:cubicBezTo>
                  <a:pt x="761454" y="2987010"/>
                  <a:pt x="736680" y="2962489"/>
                  <a:pt x="707024" y="2945439"/>
                </a:cubicBezTo>
                <a:cubicBezTo>
                  <a:pt x="654509" y="2915262"/>
                  <a:pt x="603913" y="2882480"/>
                  <a:pt x="523487" y="2886053"/>
                </a:cubicBezTo>
                <a:cubicBezTo>
                  <a:pt x="537017" y="2855468"/>
                  <a:pt x="563587" y="2856758"/>
                  <a:pt x="587884" y="2859746"/>
                </a:cubicBezTo>
                <a:cubicBezTo>
                  <a:pt x="652090" y="2867866"/>
                  <a:pt x="715235" y="2878012"/>
                  <a:pt x="779426" y="2885897"/>
                </a:cubicBezTo>
                <a:cubicBezTo>
                  <a:pt x="821123" y="2891048"/>
                  <a:pt x="863074" y="2900202"/>
                  <a:pt x="917288" y="2882248"/>
                </a:cubicBezTo>
                <a:cubicBezTo>
                  <a:pt x="866364" y="2830288"/>
                  <a:pt x="785092" y="2829930"/>
                  <a:pt x="718684" y="2819941"/>
                </a:cubicBezTo>
                <a:cubicBezTo>
                  <a:pt x="635747" y="2807447"/>
                  <a:pt x="584925" y="2771133"/>
                  <a:pt x="524650" y="2731220"/>
                </a:cubicBezTo>
                <a:cubicBezTo>
                  <a:pt x="584180" y="2712621"/>
                  <a:pt x="623299" y="2742760"/>
                  <a:pt x="670138" y="2735189"/>
                </a:cubicBezTo>
                <a:cubicBezTo>
                  <a:pt x="672406" y="2728745"/>
                  <a:pt x="675988" y="2719532"/>
                  <a:pt x="675382" y="2719369"/>
                </a:cubicBezTo>
                <a:cubicBezTo>
                  <a:pt x="596666" y="2703042"/>
                  <a:pt x="557844" y="2658869"/>
                  <a:pt x="542021" y="2601946"/>
                </a:cubicBezTo>
                <a:cubicBezTo>
                  <a:pt x="533902" y="2572560"/>
                  <a:pt x="505246" y="2566541"/>
                  <a:pt x="476895" y="2555976"/>
                </a:cubicBezTo>
                <a:cubicBezTo>
                  <a:pt x="377189" y="2518466"/>
                  <a:pt x="272496" y="2486779"/>
                  <a:pt x="188751" y="2428830"/>
                </a:cubicBezTo>
                <a:cubicBezTo>
                  <a:pt x="280875" y="2426687"/>
                  <a:pt x="357216" y="2461808"/>
                  <a:pt x="456762" y="2468731"/>
                </a:cubicBezTo>
                <a:cubicBezTo>
                  <a:pt x="373794" y="2404281"/>
                  <a:pt x="269816" y="2379152"/>
                  <a:pt x="174514" y="2345378"/>
                </a:cubicBezTo>
                <a:cubicBezTo>
                  <a:pt x="130977" y="2330009"/>
                  <a:pt x="90329" y="2308598"/>
                  <a:pt x="38827" y="2303685"/>
                </a:cubicBezTo>
                <a:cubicBezTo>
                  <a:pt x="20556" y="2301864"/>
                  <a:pt x="-10092" y="2297272"/>
                  <a:pt x="3281" y="2273587"/>
                </a:cubicBezTo>
                <a:cubicBezTo>
                  <a:pt x="14533" y="2253956"/>
                  <a:pt x="39095" y="2256437"/>
                  <a:pt x="61590" y="2259170"/>
                </a:cubicBezTo>
                <a:cubicBezTo>
                  <a:pt x="115591" y="2265916"/>
                  <a:pt x="170539" y="2259497"/>
                  <a:pt x="242291" y="2250569"/>
                </a:cubicBezTo>
                <a:cubicBezTo>
                  <a:pt x="178223" y="2197829"/>
                  <a:pt x="68904" y="2229102"/>
                  <a:pt x="13205" y="2172263"/>
                </a:cubicBezTo>
                <a:cubicBezTo>
                  <a:pt x="77196" y="2153598"/>
                  <a:pt x="128251" y="2170191"/>
                  <a:pt x="180810" y="2168333"/>
                </a:cubicBezTo>
                <a:cubicBezTo>
                  <a:pt x="228319" y="2166612"/>
                  <a:pt x="239444" y="2154350"/>
                  <a:pt x="226020" y="2121100"/>
                </a:cubicBezTo>
                <a:cubicBezTo>
                  <a:pt x="205165" y="2069293"/>
                  <a:pt x="229388" y="2038364"/>
                  <a:pt x="299145" y="2044862"/>
                </a:cubicBezTo>
                <a:cubicBezTo>
                  <a:pt x="363822" y="2051027"/>
                  <a:pt x="369032" y="2029991"/>
                  <a:pt x="350236" y="2001187"/>
                </a:cubicBezTo>
                <a:cubicBezTo>
                  <a:pt x="322862" y="1959187"/>
                  <a:pt x="348423" y="1921214"/>
                  <a:pt x="365223" y="1881218"/>
                </a:cubicBezTo>
                <a:cubicBezTo>
                  <a:pt x="390527" y="1820499"/>
                  <a:pt x="376326" y="1793748"/>
                  <a:pt x="310707" y="1758752"/>
                </a:cubicBezTo>
                <a:cubicBezTo>
                  <a:pt x="273754" y="1739265"/>
                  <a:pt x="234367" y="1723631"/>
                  <a:pt x="181659" y="1709137"/>
                </a:cubicBezTo>
                <a:cubicBezTo>
                  <a:pt x="299387" y="1683727"/>
                  <a:pt x="172918" y="1660608"/>
                  <a:pt x="213063" y="1632021"/>
                </a:cubicBezTo>
                <a:cubicBezTo>
                  <a:pt x="296030" y="1612244"/>
                  <a:pt x="369047" y="1679323"/>
                  <a:pt x="481390" y="1644125"/>
                </a:cubicBezTo>
                <a:cubicBezTo>
                  <a:pt x="336659" y="1595935"/>
                  <a:pt x="176348" y="1532074"/>
                  <a:pt x="68930" y="1457537"/>
                </a:cubicBezTo>
                <a:cubicBezTo>
                  <a:pt x="91299" y="1434897"/>
                  <a:pt x="115799" y="1450436"/>
                  <a:pt x="135138" y="1440976"/>
                </a:cubicBezTo>
                <a:cubicBezTo>
                  <a:pt x="133952" y="1436374"/>
                  <a:pt x="135290" y="1429332"/>
                  <a:pt x="131611" y="1427642"/>
                </a:cubicBezTo>
                <a:cubicBezTo>
                  <a:pt x="52402" y="1389548"/>
                  <a:pt x="51441" y="1388478"/>
                  <a:pt x="130443" y="1343795"/>
                </a:cubicBezTo>
                <a:cubicBezTo>
                  <a:pt x="158017" y="1328118"/>
                  <a:pt x="154966" y="1317573"/>
                  <a:pt x="138930" y="1304094"/>
                </a:cubicBezTo>
                <a:cubicBezTo>
                  <a:pt x="127608" y="1294551"/>
                  <a:pt x="113720" y="1286742"/>
                  <a:pt x="118409" y="1262212"/>
                </a:cubicBezTo>
                <a:cubicBezTo>
                  <a:pt x="164937" y="1287183"/>
                  <a:pt x="383505" y="1312432"/>
                  <a:pt x="421410" y="1304757"/>
                </a:cubicBezTo>
                <a:cubicBezTo>
                  <a:pt x="464009" y="1296037"/>
                  <a:pt x="610877" y="1288926"/>
                  <a:pt x="655702" y="1291801"/>
                </a:cubicBezTo>
                <a:cubicBezTo>
                  <a:pt x="653235" y="1290438"/>
                  <a:pt x="650767" y="1289077"/>
                  <a:pt x="648299" y="1287715"/>
                </a:cubicBezTo>
                <a:cubicBezTo>
                  <a:pt x="603999" y="1260339"/>
                  <a:pt x="559107" y="1233035"/>
                  <a:pt x="531027" y="1193967"/>
                </a:cubicBezTo>
                <a:cubicBezTo>
                  <a:pt x="529741" y="1192462"/>
                  <a:pt x="529061" y="1191120"/>
                  <a:pt x="526433" y="1191913"/>
                </a:cubicBezTo>
                <a:cubicBezTo>
                  <a:pt x="503415" y="1199684"/>
                  <a:pt x="505590" y="1187083"/>
                  <a:pt x="504666" y="1177230"/>
                </a:cubicBezTo>
                <a:cubicBezTo>
                  <a:pt x="503726" y="1167141"/>
                  <a:pt x="499378" y="1159602"/>
                  <a:pt x="482307" y="1162618"/>
                </a:cubicBezTo>
                <a:cubicBezTo>
                  <a:pt x="481421" y="1162726"/>
                  <a:pt x="480226" y="1162633"/>
                  <a:pt x="479029" y="1162540"/>
                </a:cubicBezTo>
                <a:cubicBezTo>
                  <a:pt x="470949" y="1161859"/>
                  <a:pt x="444139" y="1138059"/>
                  <a:pt x="447663" y="1132649"/>
                </a:cubicBezTo>
                <a:cubicBezTo>
                  <a:pt x="455539" y="1120781"/>
                  <a:pt x="446335" y="1116439"/>
                  <a:pt x="438547" y="1110977"/>
                </a:cubicBezTo>
                <a:cubicBezTo>
                  <a:pt x="427656" y="1103517"/>
                  <a:pt x="416795" y="1096529"/>
                  <a:pt x="405343" y="1089612"/>
                </a:cubicBezTo>
                <a:cubicBezTo>
                  <a:pt x="394202" y="1082895"/>
                  <a:pt x="382794" y="1076684"/>
                  <a:pt x="371373" y="1070238"/>
                </a:cubicBezTo>
                <a:cubicBezTo>
                  <a:pt x="344889" y="1065616"/>
                  <a:pt x="318169" y="1061972"/>
                  <a:pt x="290358" y="1059884"/>
                </a:cubicBezTo>
                <a:cubicBezTo>
                  <a:pt x="269709" y="1058114"/>
                  <a:pt x="246624" y="1055453"/>
                  <a:pt x="235140" y="1029322"/>
                </a:cubicBezTo>
                <a:cubicBezTo>
                  <a:pt x="256895" y="1029771"/>
                  <a:pt x="278695" y="1030927"/>
                  <a:pt x="300494" y="1032083"/>
                </a:cubicBezTo>
                <a:cubicBezTo>
                  <a:pt x="279542" y="1020860"/>
                  <a:pt x="259181" y="1009565"/>
                  <a:pt x="239661" y="997457"/>
                </a:cubicBezTo>
                <a:cubicBezTo>
                  <a:pt x="223540" y="987309"/>
                  <a:pt x="210281" y="975391"/>
                  <a:pt x="204788" y="959211"/>
                </a:cubicBezTo>
                <a:cubicBezTo>
                  <a:pt x="203337" y="955117"/>
                  <a:pt x="202166" y="950750"/>
                  <a:pt x="207583" y="947009"/>
                </a:cubicBezTo>
                <a:cubicBezTo>
                  <a:pt x="213561" y="942727"/>
                  <a:pt x="218466" y="944980"/>
                  <a:pt x="223061" y="947033"/>
                </a:cubicBezTo>
                <a:cubicBezTo>
                  <a:pt x="242046" y="955410"/>
                  <a:pt x="261311" y="963516"/>
                  <a:pt x="280015" y="972164"/>
                </a:cubicBezTo>
                <a:cubicBezTo>
                  <a:pt x="304852" y="983629"/>
                  <a:pt x="329408" y="995365"/>
                  <a:pt x="353948" y="1006865"/>
                </a:cubicBezTo>
                <a:cubicBezTo>
                  <a:pt x="319294" y="981405"/>
                  <a:pt x="281290" y="959435"/>
                  <a:pt x="240466" y="939943"/>
                </a:cubicBezTo>
                <a:cubicBezTo>
                  <a:pt x="210990" y="925718"/>
                  <a:pt x="181514" y="911494"/>
                  <a:pt x="158812" y="891467"/>
                </a:cubicBezTo>
                <a:cubicBezTo>
                  <a:pt x="147166" y="881489"/>
                  <a:pt x="141336" y="869384"/>
                  <a:pt x="139551" y="855364"/>
                </a:cubicBezTo>
                <a:cubicBezTo>
                  <a:pt x="139312" y="851597"/>
                  <a:pt x="139634" y="847287"/>
                  <a:pt x="145731" y="844888"/>
                </a:cubicBezTo>
                <a:cubicBezTo>
                  <a:pt x="151843" y="842724"/>
                  <a:pt x="155581" y="845356"/>
                  <a:pt x="158154" y="848366"/>
                </a:cubicBezTo>
                <a:cubicBezTo>
                  <a:pt x="161052" y="851811"/>
                  <a:pt x="164496" y="854479"/>
                  <a:pt x="169370" y="856260"/>
                </a:cubicBezTo>
                <a:cubicBezTo>
                  <a:pt x="212096" y="872913"/>
                  <a:pt x="249775" y="894448"/>
                  <a:pt x="288295" y="915169"/>
                </a:cubicBezTo>
                <a:cubicBezTo>
                  <a:pt x="343452" y="944788"/>
                  <a:pt x="397769" y="975222"/>
                  <a:pt x="462694" y="994643"/>
                </a:cubicBezTo>
                <a:cubicBezTo>
                  <a:pt x="487260" y="1001870"/>
                  <a:pt x="512622" y="1007575"/>
                  <a:pt x="531910" y="1006664"/>
                </a:cubicBezTo>
                <a:cubicBezTo>
                  <a:pt x="460990" y="972547"/>
                  <a:pt x="394087" y="936046"/>
                  <a:pt x="333940" y="893507"/>
                </a:cubicBezTo>
                <a:cubicBezTo>
                  <a:pt x="273173" y="850568"/>
                  <a:pt x="219876" y="803403"/>
                  <a:pt x="181443" y="746608"/>
                </a:cubicBezTo>
                <a:cubicBezTo>
                  <a:pt x="177494" y="740681"/>
                  <a:pt x="175038" y="734810"/>
                  <a:pt x="162678" y="737018"/>
                </a:cubicBezTo>
                <a:cubicBezTo>
                  <a:pt x="157082" y="737933"/>
                  <a:pt x="155070" y="734381"/>
                  <a:pt x="156307" y="730435"/>
                </a:cubicBezTo>
                <a:cubicBezTo>
                  <a:pt x="164051" y="702450"/>
                  <a:pt x="145532" y="687373"/>
                  <a:pt x="117227" y="677515"/>
                </a:cubicBezTo>
                <a:cubicBezTo>
                  <a:pt x="108392" y="674314"/>
                  <a:pt x="107546" y="670384"/>
                  <a:pt x="113655" y="663474"/>
                </a:cubicBezTo>
                <a:cubicBezTo>
                  <a:pt x="121976" y="653926"/>
                  <a:pt x="120506" y="644851"/>
                  <a:pt x="115226" y="636712"/>
                </a:cubicBezTo>
                <a:cubicBezTo>
                  <a:pt x="112224" y="631619"/>
                  <a:pt x="108350" y="626868"/>
                  <a:pt x="105067" y="622046"/>
                </a:cubicBezTo>
                <a:cubicBezTo>
                  <a:pt x="102790" y="619000"/>
                  <a:pt x="99022" y="615897"/>
                  <a:pt x="104113" y="611722"/>
                </a:cubicBezTo>
                <a:cubicBezTo>
                  <a:pt x="108939" y="608053"/>
                  <a:pt x="114081" y="609328"/>
                  <a:pt x="118895" y="610169"/>
                </a:cubicBezTo>
                <a:cubicBezTo>
                  <a:pt x="142040" y="613772"/>
                  <a:pt x="156094" y="624170"/>
                  <a:pt x="163095" y="640642"/>
                </a:cubicBezTo>
                <a:cubicBezTo>
                  <a:pt x="168334" y="652819"/>
                  <a:pt x="173104" y="652953"/>
                  <a:pt x="185766" y="641454"/>
                </a:cubicBezTo>
                <a:cubicBezTo>
                  <a:pt x="195327" y="632704"/>
                  <a:pt x="204232" y="632337"/>
                  <a:pt x="212892" y="637457"/>
                </a:cubicBezTo>
                <a:cubicBezTo>
                  <a:pt x="217516" y="639981"/>
                  <a:pt x="220444" y="643897"/>
                  <a:pt x="223932" y="647271"/>
                </a:cubicBezTo>
                <a:cubicBezTo>
                  <a:pt x="241420" y="664845"/>
                  <a:pt x="259762" y="681841"/>
                  <a:pt x="287167" y="691571"/>
                </a:cubicBezTo>
                <a:cubicBezTo>
                  <a:pt x="299355" y="696027"/>
                  <a:pt x="312354" y="699197"/>
                  <a:pt x="330380" y="692506"/>
                </a:cubicBezTo>
                <a:cubicBezTo>
                  <a:pt x="318517" y="688486"/>
                  <a:pt x="306954" y="689175"/>
                  <a:pt x="296172" y="688108"/>
                </a:cubicBezTo>
                <a:cubicBezTo>
                  <a:pt x="285390" y="687041"/>
                  <a:pt x="279539" y="683953"/>
                  <a:pt x="286974" y="674512"/>
                </a:cubicBezTo>
                <a:cubicBezTo>
                  <a:pt x="291105" y="669267"/>
                  <a:pt x="290555" y="665301"/>
                  <a:pt x="286166" y="661798"/>
                </a:cubicBezTo>
                <a:cubicBezTo>
                  <a:pt x="272052" y="650459"/>
                  <a:pt x="264416" y="633352"/>
                  <a:pt x="236268" y="635338"/>
                </a:cubicBezTo>
                <a:cubicBezTo>
                  <a:pt x="234792" y="635517"/>
                  <a:pt x="233255" y="634754"/>
                  <a:pt x="231734" y="634225"/>
                </a:cubicBezTo>
                <a:cubicBezTo>
                  <a:pt x="225957" y="632316"/>
                  <a:pt x="219575" y="630241"/>
                  <a:pt x="221253" y="623870"/>
                </a:cubicBezTo>
                <a:cubicBezTo>
                  <a:pt x="223227" y="617462"/>
                  <a:pt x="230816" y="615119"/>
                  <a:pt x="237564" y="613590"/>
                </a:cubicBezTo>
                <a:cubicBezTo>
                  <a:pt x="254884" y="609831"/>
                  <a:pt x="268844" y="614072"/>
                  <a:pt x="282259" y="619091"/>
                </a:cubicBezTo>
                <a:cubicBezTo>
                  <a:pt x="314893" y="631509"/>
                  <a:pt x="342201" y="649080"/>
                  <a:pt x="370630" y="665566"/>
                </a:cubicBezTo>
                <a:cubicBezTo>
                  <a:pt x="413275" y="690295"/>
                  <a:pt x="451153" y="719635"/>
                  <a:pt x="498017" y="740532"/>
                </a:cubicBezTo>
                <a:cubicBezTo>
                  <a:pt x="637369" y="802423"/>
                  <a:pt x="774774" y="866448"/>
                  <a:pt x="918036" y="924307"/>
                </a:cubicBezTo>
                <a:cubicBezTo>
                  <a:pt x="970882" y="945666"/>
                  <a:pt x="1024819" y="965469"/>
                  <a:pt x="1079304" y="984494"/>
                </a:cubicBezTo>
                <a:cubicBezTo>
                  <a:pt x="1079509" y="983045"/>
                  <a:pt x="1079744" y="982067"/>
                  <a:pt x="1079935" y="980383"/>
                </a:cubicBezTo>
                <a:cubicBezTo>
                  <a:pt x="1079860" y="979206"/>
                  <a:pt x="1079770" y="977793"/>
                  <a:pt x="1079695" y="976616"/>
                </a:cubicBezTo>
                <a:cubicBezTo>
                  <a:pt x="1041139" y="964679"/>
                  <a:pt x="1003098" y="951491"/>
                  <a:pt x="966178" y="937219"/>
                </a:cubicBezTo>
                <a:cubicBezTo>
                  <a:pt x="875541" y="901932"/>
                  <a:pt x="791930" y="860100"/>
                  <a:pt x="720106" y="807112"/>
                </a:cubicBezTo>
                <a:cubicBezTo>
                  <a:pt x="714181" y="802848"/>
                  <a:pt x="707904" y="802421"/>
                  <a:pt x="698823" y="804708"/>
                </a:cubicBezTo>
                <a:cubicBezTo>
                  <a:pt x="669544" y="812288"/>
                  <a:pt x="659939" y="806334"/>
                  <a:pt x="664513" y="784663"/>
                </a:cubicBezTo>
                <a:cubicBezTo>
                  <a:pt x="665660" y="779304"/>
                  <a:pt x="665686" y="775031"/>
                  <a:pt x="660380" y="771165"/>
                </a:cubicBezTo>
                <a:cubicBezTo>
                  <a:pt x="636661" y="753871"/>
                  <a:pt x="611807" y="737427"/>
                  <a:pt x="584959" y="722409"/>
                </a:cubicBezTo>
                <a:cubicBezTo>
                  <a:pt x="535282" y="694735"/>
                  <a:pt x="482226" y="670082"/>
                  <a:pt x="435649" y="639659"/>
                </a:cubicBezTo>
                <a:cubicBezTo>
                  <a:pt x="421965" y="630403"/>
                  <a:pt x="411440" y="619340"/>
                  <a:pt x="404944" y="606128"/>
                </a:cubicBezTo>
                <a:cubicBezTo>
                  <a:pt x="402872" y="601635"/>
                  <a:pt x="401613" y="595856"/>
                  <a:pt x="408476" y="591466"/>
                </a:cubicBezTo>
                <a:cubicBezTo>
                  <a:pt x="415044" y="587111"/>
                  <a:pt x="420320" y="590506"/>
                  <a:pt x="425225" y="592759"/>
                </a:cubicBezTo>
                <a:cubicBezTo>
                  <a:pt x="445746" y="601899"/>
                  <a:pt x="466578" y="611238"/>
                  <a:pt x="487115" y="620614"/>
                </a:cubicBezTo>
                <a:cubicBezTo>
                  <a:pt x="507947" y="629954"/>
                  <a:pt x="528514" y="639800"/>
                  <a:pt x="550277" y="649738"/>
                </a:cubicBezTo>
                <a:cubicBezTo>
                  <a:pt x="551408" y="644145"/>
                  <a:pt x="546904" y="643504"/>
                  <a:pt x="544421" y="641907"/>
                </a:cubicBezTo>
                <a:cubicBezTo>
                  <a:pt x="509355" y="619344"/>
                  <a:pt x="471190" y="599529"/>
                  <a:pt x="431905" y="580799"/>
                </a:cubicBezTo>
                <a:cubicBezTo>
                  <a:pt x="401512" y="566211"/>
                  <a:pt x="371947" y="550574"/>
                  <a:pt x="351177" y="528177"/>
                </a:cubicBezTo>
                <a:cubicBezTo>
                  <a:pt x="343180" y="519419"/>
                  <a:pt x="338696" y="509759"/>
                  <a:pt x="339749" y="498244"/>
                </a:cubicBezTo>
                <a:cubicBezTo>
                  <a:pt x="340115" y="494641"/>
                  <a:pt x="340481" y="491037"/>
                  <a:pt x="346313" y="489145"/>
                </a:cubicBezTo>
                <a:cubicBezTo>
                  <a:pt x="350979" y="487631"/>
                  <a:pt x="354067" y="489392"/>
                  <a:pt x="356579" y="491460"/>
                </a:cubicBezTo>
                <a:cubicBezTo>
                  <a:pt x="360984" y="495197"/>
                  <a:pt x="365388" y="498934"/>
                  <a:pt x="371505" y="501516"/>
                </a:cubicBezTo>
                <a:cubicBezTo>
                  <a:pt x="408203" y="517000"/>
                  <a:pt x="442659" y="534654"/>
                  <a:pt x="476275" y="553122"/>
                </a:cubicBezTo>
                <a:cubicBezTo>
                  <a:pt x="531461" y="583213"/>
                  <a:pt x="586103" y="614082"/>
                  <a:pt x="649952" y="635294"/>
                </a:cubicBezTo>
                <a:cubicBezTo>
                  <a:pt x="673972" y="643298"/>
                  <a:pt x="698805" y="650018"/>
                  <a:pt x="727161" y="651328"/>
                </a:cubicBezTo>
                <a:cubicBezTo>
                  <a:pt x="726126" y="649081"/>
                  <a:pt x="724263" y="647883"/>
                  <a:pt x="722417" y="646921"/>
                </a:cubicBezTo>
                <a:cubicBezTo>
                  <a:pt x="660627" y="615969"/>
                  <a:pt x="600830" y="583590"/>
                  <a:pt x="546079" y="546328"/>
                </a:cubicBezTo>
                <a:cubicBezTo>
                  <a:pt x="478576" y="500409"/>
                  <a:pt x="420223" y="448637"/>
                  <a:pt x="378182" y="386585"/>
                </a:cubicBezTo>
                <a:cubicBezTo>
                  <a:pt x="376229" y="383975"/>
                  <a:pt x="374884" y="381528"/>
                  <a:pt x="370158" y="382100"/>
                </a:cubicBezTo>
                <a:cubicBezTo>
                  <a:pt x="358064" y="383802"/>
                  <a:pt x="356583" y="379236"/>
                  <a:pt x="357861" y="371252"/>
                </a:cubicBezTo>
                <a:cubicBezTo>
                  <a:pt x="361373" y="351608"/>
                  <a:pt x="352380" y="336565"/>
                  <a:pt x="331313" y="328203"/>
                </a:cubicBezTo>
                <a:cubicBezTo>
                  <a:pt x="316037" y="321986"/>
                  <a:pt x="303183" y="316425"/>
                  <a:pt x="319354" y="299282"/>
                </a:cubicBezTo>
                <a:cubicBezTo>
                  <a:pt x="323265" y="295249"/>
                  <a:pt x="321459" y="290249"/>
                  <a:pt x="319682" y="285719"/>
                </a:cubicBezTo>
                <a:cubicBezTo>
                  <a:pt x="317166" y="278905"/>
                  <a:pt x="312080" y="273828"/>
                  <a:pt x="306391" y="268585"/>
                </a:cubicBezTo>
                <a:cubicBezTo>
                  <a:pt x="303227" y="265647"/>
                  <a:pt x="299399" y="261602"/>
                  <a:pt x="303294" y="257334"/>
                </a:cubicBezTo>
                <a:cubicBezTo>
                  <a:pt x="307735" y="252289"/>
                  <a:pt x="314131" y="254598"/>
                  <a:pt x="319242" y="255403"/>
                </a:cubicBezTo>
                <a:cubicBezTo>
                  <a:pt x="342683" y="258970"/>
                  <a:pt x="357062" y="269803"/>
                  <a:pt x="364093" y="286745"/>
                </a:cubicBezTo>
                <a:cubicBezTo>
                  <a:pt x="368651" y="297582"/>
                  <a:pt x="374307" y="297608"/>
                  <a:pt x="385301" y="287973"/>
                </a:cubicBezTo>
                <a:cubicBezTo>
                  <a:pt x="397712" y="277216"/>
                  <a:pt x="408079" y="276436"/>
                  <a:pt x="417598" y="285722"/>
                </a:cubicBezTo>
                <a:cubicBezTo>
                  <a:pt x="425226" y="293339"/>
                  <a:pt x="431406" y="301607"/>
                  <a:pt x="440155" y="308139"/>
                </a:cubicBezTo>
                <a:cubicBezTo>
                  <a:pt x="463623" y="326175"/>
                  <a:pt x="485720" y="346039"/>
                  <a:pt x="534406" y="339430"/>
                </a:cubicBezTo>
                <a:cubicBezTo>
                  <a:pt x="520872" y="332528"/>
                  <a:pt x="507316" y="334645"/>
                  <a:pt x="495633" y="333450"/>
                </a:cubicBezTo>
                <a:cubicBezTo>
                  <a:pt x="487244" y="332567"/>
                  <a:pt x="478750" y="330037"/>
                  <a:pt x="486289" y="322243"/>
                </a:cubicBezTo>
                <a:cubicBezTo>
                  <a:pt x="494951" y="313365"/>
                  <a:pt x="489365" y="309771"/>
                  <a:pt x="484000" y="304964"/>
                </a:cubicBezTo>
                <a:cubicBezTo>
                  <a:pt x="471673" y="293645"/>
                  <a:pt x="461604" y="280392"/>
                  <a:pt x="436911" y="280536"/>
                </a:cubicBezTo>
                <a:cubicBezTo>
                  <a:pt x="433041" y="280530"/>
                  <a:pt x="429923" y="278297"/>
                  <a:pt x="426865" y="277007"/>
                </a:cubicBezTo>
                <a:cubicBezTo>
                  <a:pt x="422581" y="275154"/>
                  <a:pt x="418872" y="272993"/>
                  <a:pt x="420654" y="268269"/>
                </a:cubicBezTo>
                <a:cubicBezTo>
                  <a:pt x="422468" y="264016"/>
                  <a:pt x="426748" y="261125"/>
                  <a:pt x="432329" y="259975"/>
                </a:cubicBezTo>
                <a:cubicBezTo>
                  <a:pt x="437320" y="258895"/>
                  <a:pt x="442621" y="258016"/>
                  <a:pt x="447672" y="257879"/>
                </a:cubicBezTo>
                <a:cubicBezTo>
                  <a:pt x="470223" y="256809"/>
                  <a:pt x="486254" y="265543"/>
                  <a:pt x="502242" y="273572"/>
                </a:cubicBezTo>
                <a:cubicBezTo>
                  <a:pt x="558179" y="301436"/>
                  <a:pt x="607891" y="334326"/>
                  <a:pt x="659874" y="365516"/>
                </a:cubicBezTo>
                <a:cubicBezTo>
                  <a:pt x="711842" y="396471"/>
                  <a:pt x="772192" y="418818"/>
                  <a:pt x="829177" y="444421"/>
                </a:cubicBezTo>
                <a:cubicBezTo>
                  <a:pt x="960626" y="503711"/>
                  <a:pt x="1092650" y="562693"/>
                  <a:pt x="1231903" y="613682"/>
                </a:cubicBezTo>
                <a:cubicBezTo>
                  <a:pt x="1368099" y="663381"/>
                  <a:pt x="1823141" y="686561"/>
                  <a:pt x="1911736" y="685084"/>
                </a:cubicBezTo>
                <a:cubicBezTo>
                  <a:pt x="2024994" y="682992"/>
                  <a:pt x="2291986" y="655399"/>
                  <a:pt x="2564313" y="632143"/>
                </a:cubicBezTo>
                <a:cubicBezTo>
                  <a:pt x="2595089" y="629364"/>
                  <a:pt x="2625288" y="626893"/>
                  <a:pt x="2657304" y="624913"/>
                </a:cubicBezTo>
                <a:cubicBezTo>
                  <a:pt x="3564401" y="568191"/>
                  <a:pt x="4203594" y="276765"/>
                  <a:pt x="4235818" y="259339"/>
                </a:cubicBezTo>
                <a:cubicBezTo>
                  <a:pt x="4287616" y="231474"/>
                  <a:pt x="4460006" y="176429"/>
                  <a:pt x="4460331" y="176864"/>
                </a:cubicBezTo>
                <a:cubicBezTo>
                  <a:pt x="4464175" y="181144"/>
                  <a:pt x="4483735" y="184529"/>
                  <a:pt x="4499578" y="186791"/>
                </a:cubicBezTo>
                <a:lnTo>
                  <a:pt x="4514640" y="188841"/>
                </a:lnTo>
                <a:lnTo>
                  <a:pt x="4516523" y="189988"/>
                </a:lnTo>
                <a:cubicBezTo>
                  <a:pt x="4522035" y="190091"/>
                  <a:pt x="4521760" y="189857"/>
                  <a:pt x="4518126" y="189316"/>
                </a:cubicBezTo>
                <a:lnTo>
                  <a:pt x="4514640" y="188841"/>
                </a:lnTo>
                <a:lnTo>
                  <a:pt x="4511569" y="186970"/>
                </a:lnTo>
                <a:cubicBezTo>
                  <a:pt x="4510788" y="185226"/>
                  <a:pt x="4510719" y="182981"/>
                  <a:pt x="4510888" y="180943"/>
                </a:cubicBezTo>
                <a:cubicBezTo>
                  <a:pt x="4511690" y="170169"/>
                  <a:pt x="4517648" y="160906"/>
                  <a:pt x="4531865" y="155151"/>
                </a:cubicBezTo>
                <a:cubicBezTo>
                  <a:pt x="4545507" y="149703"/>
                  <a:pt x="4559473" y="144689"/>
                  <a:pt x="4573441" y="139676"/>
                </a:cubicBezTo>
                <a:cubicBezTo>
                  <a:pt x="4585075" y="135420"/>
                  <a:pt x="4593048" y="134454"/>
                  <a:pt x="4594964" y="145847"/>
                </a:cubicBezTo>
                <a:cubicBezTo>
                  <a:pt x="4596879" y="157242"/>
                  <a:pt x="4613452" y="160454"/>
                  <a:pt x="4623059" y="152410"/>
                </a:cubicBezTo>
                <a:cubicBezTo>
                  <a:pt x="4660632" y="120811"/>
                  <a:pt x="4705757" y="95654"/>
                  <a:pt x="4748356" y="68192"/>
                </a:cubicBezTo>
                <a:cubicBezTo>
                  <a:pt x="4778098" y="49168"/>
                  <a:pt x="4809406" y="31378"/>
                  <a:pt x="4833812" y="8017"/>
                </a:cubicBezTo>
                <a:cubicBezTo>
                  <a:pt x="4838299" y="3678"/>
                  <a:pt x="4842399" y="-2039"/>
                  <a:pt x="4850908" y="727"/>
                </a:cubicBezTo>
                <a:close/>
              </a:path>
            </a:pathLst>
          </a:custGeom>
          <a:solidFill>
            <a:schemeClr val="bg2">
              <a:alpha val="50000"/>
            </a:schemeClr>
          </a:solidFill>
          <a:ln w="32707" cap="flat">
            <a:noFill/>
            <a:prstDash val="solid"/>
            <a:miter/>
          </a:ln>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185E47F-44D6-5900-8357-E6EF86146743}"/>
              </a:ext>
            </a:extLst>
          </p:cNvPr>
          <p:cNvSpPr>
            <a:spLocks noGrp="1"/>
          </p:cNvSpPr>
          <p:nvPr>
            <p:ph type="title"/>
          </p:nvPr>
        </p:nvSpPr>
        <p:spPr>
          <a:xfrm>
            <a:off x="1000941" y="685801"/>
            <a:ext cx="3494859" cy="5491162"/>
          </a:xfrm>
        </p:spPr>
        <p:txBody>
          <a:bodyPr>
            <a:normAutofit/>
          </a:bodyPr>
          <a:lstStyle/>
          <a:p>
            <a:pPr marL="228600" marR="0" lvl="0" indent="-228600" defTabSz="914400" rtl="0" eaLnBrk="1" fontAlgn="auto" latinLnBrk="0" hangingPunct="1">
              <a:spcBef>
                <a:spcPts val="1000"/>
              </a:spcBef>
              <a:spcAft>
                <a:spcPts val="0"/>
              </a:spcAft>
              <a:tabLst/>
              <a:defRPr/>
            </a:pPr>
            <a:r>
              <a:rPr kumimoji="0" lang="en-GB" b="0" i="0" u="none" strike="noStrike" kern="1200" cap="none" spc="0" normalizeH="0" baseline="0" noProof="0" dirty="0">
                <a:ln>
                  <a:noFill/>
                </a:ln>
                <a:effectLst/>
                <a:uLnTx/>
                <a:uFillTx/>
                <a:latin typeface="Google Sans"/>
                <a:ea typeface="+mn-ea"/>
                <a:cs typeface="+mn-cs"/>
              </a:rPr>
              <a:t>Key elements include </a:t>
            </a:r>
            <a:br>
              <a:rPr kumimoji="0" lang="en-GB" b="0" i="0" u="none" strike="noStrike" kern="1200" cap="none" spc="0" normalizeH="0" baseline="0" noProof="0" dirty="0">
                <a:ln>
                  <a:noFill/>
                </a:ln>
                <a:effectLst/>
                <a:uLnTx/>
                <a:uFillTx/>
                <a:latin typeface="Google Sans"/>
                <a:ea typeface="+mn-ea"/>
                <a:cs typeface="+mn-cs"/>
              </a:rPr>
            </a:br>
            <a:endParaRPr lang="en-GB" dirty="0"/>
          </a:p>
        </p:txBody>
      </p:sp>
      <p:graphicFrame>
        <p:nvGraphicFramePr>
          <p:cNvPr id="19" name="Content Placeholder 2">
            <a:extLst>
              <a:ext uri="{FF2B5EF4-FFF2-40B4-BE49-F238E27FC236}">
                <a16:creationId xmlns:a16="http://schemas.microsoft.com/office/drawing/2014/main" id="{9C936BFF-63FF-044B-7CF7-B2F3CC677DA4}"/>
              </a:ext>
            </a:extLst>
          </p:cNvPr>
          <p:cNvGraphicFramePr>
            <a:graphicFrameLocks noGrp="1"/>
          </p:cNvGraphicFramePr>
          <p:nvPr>
            <p:ph idx="1"/>
          </p:nvPr>
        </p:nvGraphicFramePr>
        <p:xfrm>
          <a:off x="4702547" y="838199"/>
          <a:ext cx="6651253" cy="53387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70779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graphicEl>
                                              <a:dgm id="{F309E02B-4808-4F50-84AC-F3DB9A7F077D}"/>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9">
                                            <p:graphicEl>
                                              <a:dgm id="{2D501DA5-9665-4C3B-A0CE-89E437C9D5A2}"/>
                                            </p:graphic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9">
                                            <p:graphicEl>
                                              <a:dgm id="{988E56C9-EC91-46F2-B1BD-DB67F622DAA1}"/>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graphicEl>
                                              <a:dgm id="{276E22B5-F06E-47CF-AFDB-DAE972C69059}"/>
                                            </p:graphic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9">
                                            <p:graphicEl>
                                              <a:dgm id="{3FC9C92E-17D6-4921-B916-7A33C153F439}"/>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9">
                                            <p:graphicEl>
                                              <a:dgm id="{6D0E967A-9FD6-432E-909A-E1407BB3066A}"/>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graphicEl>
                                              <a:dgm id="{08939FD1-455E-42CF-A458-E63550386B17}"/>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9">
                                            <p:graphicEl>
                                              <a:dgm id="{097BBE81-7437-4ADA-985B-8AB91BD2795A}"/>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9">
                                            <p:graphicEl>
                                              <a:dgm id="{9B8B1546-9BEA-45F8-AF0D-8C9FA2ABCA63}"/>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graphicEl>
                                              <a:dgm id="{AB430E5C-CDD0-41A7-9C50-C34AD56B4A12}"/>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9">
                                            <p:graphicEl>
                                              <a:dgm id="{BF3497B6-85FA-43C9-A89A-B40979136720}"/>
                                            </p:graphic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9">
                                            <p:graphicEl>
                                              <a:dgm id="{0ECD2A6A-4B64-46C9-BDAE-C969F1E0BF1F}"/>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9"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C47737D-09BB-9ACF-7FEC-E9A77EAA175A}"/>
              </a:ext>
            </a:extLst>
          </p:cNvPr>
          <p:cNvSpPr>
            <a:spLocks noGrp="1"/>
          </p:cNvSpPr>
          <p:nvPr>
            <p:ph type="title" idx="4294967295"/>
          </p:nvPr>
        </p:nvSpPr>
        <p:spPr>
          <a:xfrm>
            <a:off x="0" y="25400"/>
            <a:ext cx="10515600" cy="841375"/>
          </a:xfrm>
        </p:spPr>
        <p:txBody>
          <a:bodyPr/>
          <a:lstStyle/>
          <a:p>
            <a:r>
              <a:rPr lang="en-GB" dirty="0"/>
              <a:t>Examples only</a:t>
            </a:r>
          </a:p>
        </p:txBody>
      </p:sp>
      <p:pic>
        <p:nvPicPr>
          <p:cNvPr id="1034" name="Picture 10" descr="img_5411">
            <a:extLst>
              <a:ext uri="{FF2B5EF4-FFF2-40B4-BE49-F238E27FC236}">
                <a16:creationId xmlns:a16="http://schemas.microsoft.com/office/drawing/2014/main" id="{8DD8D6A9-846D-3C24-F5BB-D93BA6F4E0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462" y="664323"/>
            <a:ext cx="11761076" cy="611950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9B6D52F-EA68-6662-D9E1-FE9B91A512B6}"/>
              </a:ext>
            </a:extLst>
          </p:cNvPr>
          <p:cNvSpPr txBox="1"/>
          <p:nvPr/>
        </p:nvSpPr>
        <p:spPr>
          <a:xfrm>
            <a:off x="1080647" y="1025958"/>
            <a:ext cx="58801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highlight>
                  <a:srgbClr val="FFFF00"/>
                </a:highlight>
                <a:uLnTx/>
                <a:uFillTx/>
                <a:latin typeface="Aptos" panose="02110004020202020204"/>
                <a:ea typeface="+mn-ea"/>
                <a:cs typeface="+mn-cs"/>
              </a:rPr>
              <a:t>For illustrative purposes only </a:t>
            </a:r>
          </a:p>
        </p:txBody>
      </p:sp>
    </p:spTree>
    <p:extLst>
      <p:ext uri="{BB962C8B-B14F-4D97-AF65-F5344CB8AC3E}">
        <p14:creationId xmlns:p14="http://schemas.microsoft.com/office/powerpoint/2010/main" val="3650251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B32E4E2-8DFB-52B6-94E3-8FBCE2394C7F}"/>
              </a:ext>
            </a:extLst>
          </p:cNvPr>
          <p:cNvPicPr>
            <a:picLocks noChangeAspect="1"/>
          </p:cNvPicPr>
          <p:nvPr/>
        </p:nvPicPr>
        <p:blipFill>
          <a:blip r:embed="rId2"/>
          <a:stretch>
            <a:fillRect/>
          </a:stretch>
        </p:blipFill>
        <p:spPr>
          <a:xfrm>
            <a:off x="3628103" y="158212"/>
            <a:ext cx="5412657" cy="6687680"/>
          </a:xfrm>
          <a:prstGeom prst="rect">
            <a:avLst/>
          </a:prstGeom>
        </p:spPr>
      </p:pic>
    </p:spTree>
    <p:extLst>
      <p:ext uri="{BB962C8B-B14F-4D97-AF65-F5344CB8AC3E}">
        <p14:creationId xmlns:p14="http://schemas.microsoft.com/office/powerpoint/2010/main" val="640426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BB6D104-47A7-2FAF-275B-27F4D818D214}"/>
              </a:ext>
            </a:extLst>
          </p:cNvPr>
          <p:cNvSpPr>
            <a:spLocks noGrp="1"/>
          </p:cNvSpPr>
          <p:nvPr>
            <p:ph type="title"/>
          </p:nvPr>
        </p:nvSpPr>
        <p:spPr>
          <a:xfrm>
            <a:off x="838200" y="365125"/>
            <a:ext cx="10515600" cy="1325563"/>
          </a:xfrm>
        </p:spPr>
        <p:txBody>
          <a:bodyPr>
            <a:normAutofit/>
          </a:bodyPr>
          <a:lstStyle/>
          <a:p>
            <a:r>
              <a:rPr lang="en-GB" sz="5400" dirty="0"/>
              <a:t>Today’s session</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aphicFrame>
        <p:nvGraphicFramePr>
          <p:cNvPr id="5" name="Content Placeholder 2">
            <a:extLst>
              <a:ext uri="{FF2B5EF4-FFF2-40B4-BE49-F238E27FC236}">
                <a16:creationId xmlns:a16="http://schemas.microsoft.com/office/drawing/2014/main" id="{A3AF2C03-04BC-3693-5C51-C017F745715F}"/>
              </a:ext>
            </a:extLst>
          </p:cNvPr>
          <p:cNvGraphicFramePr>
            <a:graphicFrameLocks noGrp="1"/>
          </p:cNvGraphicFramePr>
          <p:nvPr>
            <p:ph idx="1"/>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3" name="Picture 12" descr="A close up of a toy&#10;&#10;AI-generated content may be incorrect.">
            <a:extLst>
              <a:ext uri="{FF2B5EF4-FFF2-40B4-BE49-F238E27FC236}">
                <a16:creationId xmlns:a16="http://schemas.microsoft.com/office/drawing/2014/main" id="{255C9A33-F4D3-4539-A8A0-9B4A83C097E4}"/>
              </a:ext>
            </a:extLst>
          </p:cNvPr>
          <p:cNvPicPr>
            <a:picLocks noChangeAspect="1"/>
          </p:cNvPicPr>
          <p:nvPr/>
        </p:nvPicPr>
        <p:blipFill>
          <a:blip r:embed="rId7"/>
          <a:stretch>
            <a:fillRect/>
          </a:stretch>
        </p:blipFill>
        <p:spPr>
          <a:xfrm>
            <a:off x="0" y="0"/>
            <a:ext cx="12192000" cy="6858000"/>
          </a:xfrm>
          <a:prstGeom prst="rect">
            <a:avLst/>
          </a:prstGeom>
        </p:spPr>
      </p:pic>
      <p:pic>
        <p:nvPicPr>
          <p:cNvPr id="14" name="Picture 13" descr="A paper with text on it&#10;&#10;AI-generated content may be incorrect.">
            <a:extLst>
              <a:ext uri="{FF2B5EF4-FFF2-40B4-BE49-F238E27FC236}">
                <a16:creationId xmlns:a16="http://schemas.microsoft.com/office/drawing/2014/main" id="{124E42A1-ABBA-C9F3-47DF-BF1693F74BBD}"/>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20421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Pen placed on top of a signature line">
            <a:extLst>
              <a:ext uri="{FF2B5EF4-FFF2-40B4-BE49-F238E27FC236}">
                <a16:creationId xmlns:a16="http://schemas.microsoft.com/office/drawing/2014/main" id="{127B3B9F-6D9F-C348-2AD3-A96319CC4A05}"/>
              </a:ext>
            </a:extLst>
          </p:cNvPr>
          <p:cNvPicPr>
            <a:picLocks noChangeAspect="1"/>
          </p:cNvPicPr>
          <p:nvPr/>
        </p:nvPicPr>
        <p:blipFill>
          <a:blip r:embed="rId2"/>
          <a:srcRect l="47342" r="-2" b="-2"/>
          <a:stretch>
            <a:fillRect/>
          </a:stretch>
        </p:blipFill>
        <p:spPr>
          <a:xfrm>
            <a:off x="-1" y="-2"/>
            <a:ext cx="4233009" cy="6858002"/>
          </a:xfrm>
          <a:prstGeom prst="rect">
            <a:avLst/>
          </a:prstGeom>
        </p:spPr>
      </p:pic>
      <p:sp>
        <p:nvSpPr>
          <p:cNvPr id="2" name="Title 1">
            <a:extLst>
              <a:ext uri="{FF2B5EF4-FFF2-40B4-BE49-F238E27FC236}">
                <a16:creationId xmlns:a16="http://schemas.microsoft.com/office/drawing/2014/main" id="{E08BDB6A-4077-1E0F-DB4C-3EC940728D18}"/>
              </a:ext>
            </a:extLst>
          </p:cNvPr>
          <p:cNvSpPr>
            <a:spLocks noGrp="1"/>
          </p:cNvSpPr>
          <p:nvPr>
            <p:ph type="title" idx="4294967295"/>
          </p:nvPr>
        </p:nvSpPr>
        <p:spPr>
          <a:xfrm>
            <a:off x="4233008" y="-2495061"/>
            <a:ext cx="6464300" cy="631825"/>
          </a:xfrm>
        </p:spPr>
        <p:txBody>
          <a:bodyPr>
            <a:normAutofit fontScale="90000"/>
          </a:bodyPr>
          <a:lstStyle/>
          <a:p>
            <a:endParaRPr lang="en-GB" sz="4000" u="sng" dirty="0"/>
          </a:p>
        </p:txBody>
      </p:sp>
      <p:sp>
        <p:nvSpPr>
          <p:cNvPr id="3" name="Content Placeholder 2">
            <a:extLst>
              <a:ext uri="{FF2B5EF4-FFF2-40B4-BE49-F238E27FC236}">
                <a16:creationId xmlns:a16="http://schemas.microsoft.com/office/drawing/2014/main" id="{C78AD145-35B3-4BD4-D7D7-F3D03B4A909E}"/>
              </a:ext>
            </a:extLst>
          </p:cNvPr>
          <p:cNvSpPr>
            <a:spLocks noGrp="1"/>
          </p:cNvSpPr>
          <p:nvPr>
            <p:ph idx="4294967295"/>
          </p:nvPr>
        </p:nvSpPr>
        <p:spPr>
          <a:xfrm>
            <a:off x="4466554" y="305776"/>
            <a:ext cx="7394269" cy="6064617"/>
          </a:xfrm>
        </p:spPr>
        <p:txBody>
          <a:bodyPr anchor="ctr">
            <a:normAutofit/>
          </a:bodyPr>
          <a:lstStyle/>
          <a:p>
            <a:pPr rtl="0" fontAlgn="base">
              <a:buNone/>
            </a:pPr>
            <a:r>
              <a:rPr lang="en-GB" sz="2000" b="0" i="0" dirty="0">
                <a:effectLst/>
                <a:latin typeface="Arial" panose="020B0604020202020204" pitchFamily="34" charset="0"/>
              </a:rPr>
              <a:t>	</a:t>
            </a:r>
            <a:r>
              <a:rPr lang="en-GB" sz="2000" b="1" i="0" u="sng" dirty="0">
                <a:effectLst/>
                <a:latin typeface="Arial" panose="020B0604020202020204" pitchFamily="34" charset="0"/>
              </a:rPr>
              <a:t>Element 2- Referencing exercise</a:t>
            </a:r>
            <a:r>
              <a:rPr lang="en-GB" sz="2000" b="1" i="0" dirty="0">
                <a:effectLst/>
                <a:latin typeface="Arial" panose="020B0604020202020204" pitchFamily="34" charset="0"/>
              </a:rPr>
              <a:t> (1,000 words)</a:t>
            </a:r>
          </a:p>
          <a:p>
            <a:pPr rtl="0" fontAlgn="base">
              <a:buNone/>
            </a:pPr>
            <a:r>
              <a:rPr lang="en-GB" sz="2000" b="0" i="0" dirty="0">
                <a:effectLst/>
                <a:latin typeface="Arial" panose="020B0604020202020204" pitchFamily="34" charset="0"/>
              </a:rPr>
              <a:t> </a:t>
            </a:r>
          </a:p>
          <a:p>
            <a:pPr rtl="0" fontAlgn="base">
              <a:buNone/>
            </a:pPr>
            <a:r>
              <a:rPr lang="en-GB" sz="2000" b="0" i="0" dirty="0">
                <a:effectLst/>
                <a:latin typeface="Arial" panose="020B0604020202020204" pitchFamily="34" charset="0"/>
              </a:rPr>
              <a:t>   For this assignment you are required to conduct research on</a:t>
            </a:r>
            <a:r>
              <a:rPr lang="en-GB" sz="2000" b="1" i="1" dirty="0">
                <a:effectLst/>
                <a:latin typeface="Arial" panose="020B0604020202020204" pitchFamily="34" charset="0"/>
              </a:rPr>
              <a:t>, </a:t>
            </a:r>
            <a:r>
              <a:rPr lang="en-GB" sz="2000" b="1" i="0" dirty="0">
                <a:effectLst/>
                <a:latin typeface="Arial" panose="020B0604020202020204" pitchFamily="34" charset="0"/>
              </a:rPr>
              <a:t>the role of a police constable</a:t>
            </a:r>
            <a:r>
              <a:rPr lang="en-GB" sz="2000" b="0" i="0" dirty="0">
                <a:effectLst/>
                <a:latin typeface="Arial" panose="020B0604020202020204" pitchFamily="34" charset="0"/>
              </a:rPr>
              <a:t> and list at least 20 references that you have researched using Harvard referencing. You must also include a supporting written reflective statement that outlines your experience of conducting research. Below are some examples, </a:t>
            </a:r>
          </a:p>
          <a:p>
            <a:pPr rtl="0" fontAlgn="base">
              <a:buNone/>
            </a:pPr>
            <a:r>
              <a:rPr lang="en-GB" sz="2000" b="0" i="0" dirty="0">
                <a:effectLst/>
                <a:latin typeface="Arial" panose="020B0604020202020204" pitchFamily="34" charset="0"/>
              </a:rPr>
              <a:t> </a:t>
            </a:r>
          </a:p>
          <a:p>
            <a:pPr rtl="0" fontAlgn="base">
              <a:buFont typeface="Arial" panose="020B0604020202020204" pitchFamily="34" charset="0"/>
              <a:buChar char="•"/>
            </a:pPr>
            <a:r>
              <a:rPr lang="en-GB" sz="2000" b="0" i="0" dirty="0">
                <a:effectLst/>
                <a:latin typeface="Arial" panose="020B0604020202020204" pitchFamily="34" charset="0"/>
              </a:rPr>
              <a:t>Where did you look and find the references? Google, Google scholar? Was it easy to navigate? </a:t>
            </a:r>
          </a:p>
          <a:p>
            <a:pPr rtl="0" fontAlgn="base">
              <a:buFont typeface="Arial" panose="020B0604020202020204" pitchFamily="34" charset="0"/>
              <a:buChar char="•"/>
            </a:pPr>
            <a:r>
              <a:rPr lang="en-GB" sz="2000" b="0" i="0" dirty="0">
                <a:effectLst/>
                <a:latin typeface="Arial" panose="020B0604020202020204" pitchFamily="34" charset="0"/>
              </a:rPr>
              <a:t>How did you decipher if a resource was credible or not? </a:t>
            </a:r>
          </a:p>
          <a:p>
            <a:pPr rtl="0" fontAlgn="base">
              <a:buFont typeface="Arial" panose="020B0604020202020204" pitchFamily="34" charset="0"/>
              <a:buChar char="•"/>
            </a:pPr>
            <a:r>
              <a:rPr lang="en-GB" sz="2000" b="0" i="0" dirty="0">
                <a:effectLst/>
                <a:latin typeface="Arial" panose="020B0604020202020204" pitchFamily="34" charset="0"/>
              </a:rPr>
              <a:t>Did you use the University library, if so, how was the experience? </a:t>
            </a:r>
          </a:p>
          <a:p>
            <a:pPr rtl="0" fontAlgn="base">
              <a:buFont typeface="Arial" panose="020B0604020202020204" pitchFamily="34" charset="0"/>
              <a:buChar char="•"/>
            </a:pPr>
            <a:r>
              <a:rPr lang="en-GB" sz="2000" b="0" i="0" dirty="0">
                <a:effectLst/>
                <a:latin typeface="Arial" panose="020B0604020202020204" pitchFamily="34" charset="0"/>
              </a:rPr>
              <a:t>Was it tempting to use AI tools to help with your research and or referencing.  </a:t>
            </a:r>
          </a:p>
          <a:p>
            <a:pPr rtl="0" fontAlgn="base">
              <a:buFont typeface="Arial" panose="020B0604020202020204" pitchFamily="34" charset="0"/>
              <a:buChar char="•"/>
            </a:pPr>
            <a:r>
              <a:rPr lang="en-GB" sz="2000" b="0" i="0" dirty="0">
                <a:effectLst/>
                <a:latin typeface="Arial" panose="020B0604020202020204" pitchFamily="34" charset="0"/>
              </a:rPr>
              <a:t>Did you learn anything about how to conduct your research effectively? </a:t>
            </a:r>
          </a:p>
          <a:p>
            <a:endParaRPr lang="en-GB" sz="1100" dirty="0"/>
          </a:p>
        </p:txBody>
      </p:sp>
    </p:spTree>
    <p:extLst>
      <p:ext uri="{BB962C8B-B14F-4D97-AF65-F5344CB8AC3E}">
        <p14:creationId xmlns:p14="http://schemas.microsoft.com/office/powerpoint/2010/main" val="42185187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9F9719-929E-6C31-9027-219E04B2895E}"/>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Reflective toolkit</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602C17E4-83D5-C7B8-AAB2-6B5BAA9D4783}"/>
              </a:ext>
            </a:extLst>
          </p:cNvPr>
          <p:cNvPicPr>
            <a:picLocks noGrp="1" noChangeAspect="1"/>
          </p:cNvPicPr>
          <p:nvPr>
            <p:ph idx="1"/>
          </p:nvPr>
        </p:nvPicPr>
        <p:blipFill>
          <a:blip r:embed="rId2"/>
          <a:stretch>
            <a:fillRect/>
          </a:stretch>
        </p:blipFill>
        <p:spPr>
          <a:xfrm>
            <a:off x="5482847" y="640080"/>
            <a:ext cx="5557514" cy="5550408"/>
          </a:xfrm>
          <a:prstGeom prst="rect">
            <a:avLst/>
          </a:prstGeom>
        </p:spPr>
      </p:pic>
    </p:spTree>
    <p:extLst>
      <p:ext uri="{BB962C8B-B14F-4D97-AF65-F5344CB8AC3E}">
        <p14:creationId xmlns:p14="http://schemas.microsoft.com/office/powerpoint/2010/main" val="978615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7BE39-84E5-63D9-0688-062E1167458D}"/>
              </a:ext>
            </a:extLst>
          </p:cNvPr>
          <p:cNvSpPr>
            <a:spLocks noGrp="1"/>
          </p:cNvSpPr>
          <p:nvPr>
            <p:ph type="title" idx="4294967295"/>
          </p:nvPr>
        </p:nvSpPr>
        <p:spPr>
          <a:xfrm>
            <a:off x="0" y="1154113"/>
            <a:ext cx="3200400" cy="4460875"/>
          </a:xfrm>
        </p:spPr>
        <p:txBody>
          <a:bodyPr>
            <a:normAutofit/>
          </a:bodyPr>
          <a:lstStyle/>
          <a:p>
            <a:r>
              <a:rPr lang="en-GB">
                <a:solidFill>
                  <a:srgbClr val="FFFFFF"/>
                </a:solidFill>
              </a:rPr>
              <a:t>Element -4</a:t>
            </a:r>
          </a:p>
        </p:txBody>
      </p:sp>
      <p:pic>
        <p:nvPicPr>
          <p:cNvPr id="4" name="Picture 3" descr="Pen placed on top of a signature line">
            <a:extLst>
              <a:ext uri="{FF2B5EF4-FFF2-40B4-BE49-F238E27FC236}">
                <a16:creationId xmlns:a16="http://schemas.microsoft.com/office/drawing/2014/main" id="{245CE70B-C6D1-71C2-5D1E-686749508E9D}"/>
              </a:ext>
            </a:extLst>
          </p:cNvPr>
          <p:cNvPicPr>
            <a:picLocks noChangeAspect="1"/>
          </p:cNvPicPr>
          <p:nvPr/>
        </p:nvPicPr>
        <p:blipFill>
          <a:blip r:embed="rId2"/>
          <a:srcRect l="47342" r="-2" b="-2"/>
          <a:stretch>
            <a:fillRect/>
          </a:stretch>
        </p:blipFill>
        <p:spPr>
          <a:xfrm>
            <a:off x="-1" y="-2"/>
            <a:ext cx="4318001" cy="6858002"/>
          </a:xfrm>
          <a:prstGeom prst="rect">
            <a:avLst/>
          </a:prstGeom>
        </p:spPr>
      </p:pic>
      <p:sp>
        <p:nvSpPr>
          <p:cNvPr id="9" name="TextBox 8">
            <a:extLst>
              <a:ext uri="{FF2B5EF4-FFF2-40B4-BE49-F238E27FC236}">
                <a16:creationId xmlns:a16="http://schemas.microsoft.com/office/drawing/2014/main" id="{90E444D0-6553-C8F2-006B-072D65800606}"/>
              </a:ext>
            </a:extLst>
          </p:cNvPr>
          <p:cNvSpPr txBox="1"/>
          <p:nvPr/>
        </p:nvSpPr>
        <p:spPr>
          <a:xfrm>
            <a:off x="4140200" y="330200"/>
            <a:ext cx="7785100" cy="5324535"/>
          </a:xfrm>
          <a:prstGeom prst="rect">
            <a:avLst/>
          </a:prstGeom>
          <a:noFill/>
        </p:spPr>
        <p:txBody>
          <a:bodyPr wrap="square">
            <a:spAutoFit/>
          </a:bodyPr>
          <a:lstStyle/>
          <a:p>
            <a:pPr marL="45720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Element 4- Literature review (25%) 750 words</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45720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 </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45720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 </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45720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Title: Critically evaluate effective communication approaches used in policing.</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45720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 </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45720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For this assignment you are required to write a literature review on effective police communication. To critically evaluate means, to look at the pros and cons of something and to weigh up its worth in line with the research. </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45720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 </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45720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You may wish to consider some of the following suggestions:</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45720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 </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45720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Empathy, building rapport, active listening, Verbal and non-verbal communication, de-escalation approaches- What are they, how does it work in practice? what are the pros and cons?</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45720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 </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p:txBody>
      </p:sp>
    </p:spTree>
    <p:extLst>
      <p:ext uri="{BB962C8B-B14F-4D97-AF65-F5344CB8AC3E}">
        <p14:creationId xmlns:p14="http://schemas.microsoft.com/office/powerpoint/2010/main" val="4211914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AF17DA8-C62B-7202-6F44-D28558C405CD}"/>
              </a:ext>
            </a:extLst>
          </p:cNvPr>
          <p:cNvSpPr>
            <a:spLocks noGrp="1"/>
          </p:cNvSpPr>
          <p:nvPr>
            <p:ph type="title"/>
          </p:nvPr>
        </p:nvSpPr>
        <p:spPr>
          <a:xfrm>
            <a:off x="433754" y="212968"/>
            <a:ext cx="5251316" cy="936137"/>
          </a:xfrm>
        </p:spPr>
        <p:txBody>
          <a:bodyPr>
            <a:normAutofit/>
          </a:bodyPr>
          <a:lstStyle/>
          <a:p>
            <a:r>
              <a:rPr lang="en-GB" dirty="0"/>
              <a:t>Literature review</a:t>
            </a:r>
          </a:p>
        </p:txBody>
      </p:sp>
      <p:sp>
        <p:nvSpPr>
          <p:cNvPr id="3" name="Content Placeholder 2">
            <a:extLst>
              <a:ext uri="{FF2B5EF4-FFF2-40B4-BE49-F238E27FC236}">
                <a16:creationId xmlns:a16="http://schemas.microsoft.com/office/drawing/2014/main" id="{6179D8AB-3AC7-D190-8197-5010AFF226FB}"/>
              </a:ext>
            </a:extLst>
          </p:cNvPr>
          <p:cNvSpPr>
            <a:spLocks noGrp="1"/>
          </p:cNvSpPr>
          <p:nvPr>
            <p:ph idx="1"/>
          </p:nvPr>
        </p:nvSpPr>
        <p:spPr>
          <a:xfrm>
            <a:off x="211015" y="1723292"/>
            <a:ext cx="6805247" cy="4453671"/>
          </a:xfrm>
        </p:spPr>
        <p:txBody>
          <a:bodyPr>
            <a:normAutofit/>
          </a:bodyPr>
          <a:lstStyle/>
          <a:p>
            <a:r>
              <a:rPr lang="en-GB" sz="2400" dirty="0"/>
              <a:t>It has a similar format as an essay</a:t>
            </a:r>
          </a:p>
          <a:p>
            <a:r>
              <a:rPr lang="en-GB" sz="2400" dirty="0"/>
              <a:t>A critical survey of existing academic works, such as books and journal articles- pros and the cons </a:t>
            </a:r>
          </a:p>
          <a:p>
            <a:r>
              <a:rPr lang="en-GB" sz="2400" dirty="0"/>
              <a:t>On a specific topic, providing an overview of current knowledge- what is it, how does it work?</a:t>
            </a:r>
          </a:p>
          <a:p>
            <a:r>
              <a:rPr lang="en-GB" sz="2400" dirty="0"/>
              <a:t>Identifying gaps- what is missing?</a:t>
            </a:r>
          </a:p>
          <a:p>
            <a:r>
              <a:rPr lang="en-GB" sz="2400" dirty="0"/>
              <a:t>Evaluating the strengths and weaknesses of the research- is it representative? Who and how did they do the research? Why? who did they ask?</a:t>
            </a:r>
          </a:p>
          <a:p>
            <a:endParaRPr lang="en-GB" sz="2400" dirty="0"/>
          </a:p>
          <a:p>
            <a:endParaRPr lang="en-GB" sz="2400" dirty="0"/>
          </a:p>
        </p:txBody>
      </p:sp>
      <p:pic>
        <p:nvPicPr>
          <p:cNvPr id="14" name="Picture 13">
            <a:extLst>
              <a:ext uri="{FF2B5EF4-FFF2-40B4-BE49-F238E27FC236}">
                <a16:creationId xmlns:a16="http://schemas.microsoft.com/office/drawing/2014/main" id="{91B9C93B-B058-F90C-A131-AABE8B1C156F}"/>
              </a:ext>
            </a:extLst>
          </p:cNvPr>
          <p:cNvPicPr>
            <a:picLocks noChangeAspect="1"/>
          </p:cNvPicPr>
          <p:nvPr/>
        </p:nvPicPr>
        <p:blipFill>
          <a:blip r:embed="rId2"/>
          <a:srcRect l="22027" r="29066"/>
          <a:stretch>
            <a:fillRect/>
          </a:stretch>
        </p:blipFill>
        <p:spPr>
          <a:xfrm>
            <a:off x="7367954" y="10"/>
            <a:ext cx="4824046"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7063328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03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2" name="Rectangle 104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EE PARAGRAPH WRITING LESSON AND RESOURCES | Teaching Resources">
            <a:extLst>
              <a:ext uri="{FF2B5EF4-FFF2-40B4-BE49-F238E27FC236}">
                <a16:creationId xmlns:a16="http://schemas.microsoft.com/office/drawing/2014/main" id="{E7A7E11E-754F-1C3D-88E4-EC2A8B01BF2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9"/>
          <a:stretch>
            <a:fillRect/>
          </a:stretch>
        </p:blipFill>
        <p:spPr bwMode="auto">
          <a:xfrm>
            <a:off x="811798" y="457200"/>
            <a:ext cx="10568404"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0686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Isosceles Triangle 25">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39260263-D8E4-6DB5-69A0-6B70A44D2DEF}"/>
              </a:ext>
            </a:extLst>
          </p:cNvPr>
          <p:cNvPicPr>
            <a:picLocks noGrp="1" noChangeAspect="1"/>
          </p:cNvPicPr>
          <p:nvPr>
            <p:ph idx="1"/>
          </p:nvPr>
        </p:nvPicPr>
        <p:blipFill>
          <a:blip r:embed="rId2"/>
          <a:stretch>
            <a:fillRect/>
          </a:stretch>
        </p:blipFill>
        <p:spPr>
          <a:xfrm>
            <a:off x="2369536" y="643467"/>
            <a:ext cx="7452928" cy="5571065"/>
          </a:xfrm>
          <a:prstGeom prst="rect">
            <a:avLst/>
          </a:prstGeom>
          <a:ln>
            <a:noFill/>
          </a:ln>
        </p:spPr>
      </p:pic>
      <p:sp>
        <p:nvSpPr>
          <p:cNvPr id="28" name="Isosceles Triangle 27">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681939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7000"/>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974284C-0CF1-4CE4-A894-9C51E349ACEA}"/>
              </a:ext>
            </a:extLst>
          </p:cNvPr>
          <p:cNvSpPr txBox="1"/>
          <p:nvPr/>
        </p:nvSpPr>
        <p:spPr>
          <a:xfrm>
            <a:off x="2180617" y="1753206"/>
            <a:ext cx="7830766" cy="656590"/>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180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Point</a:t>
            </a:r>
            <a:r>
              <a:rPr kumimoji="0" lang="en-GB" sz="2000" b="0"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 – A wider variety of biscuits in the break room would improve police officers’ overall satisfaction levels while on shift.</a:t>
            </a:r>
            <a:endPar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Arial" panose="020B0604020202020204" pitchFamily="34" charset="0"/>
            </a:endParaRPr>
          </a:p>
        </p:txBody>
      </p:sp>
      <p:sp>
        <p:nvSpPr>
          <p:cNvPr id="6" name="TextBox 5">
            <a:extLst>
              <a:ext uri="{FF2B5EF4-FFF2-40B4-BE49-F238E27FC236}">
                <a16:creationId xmlns:a16="http://schemas.microsoft.com/office/drawing/2014/main" id="{62B257B7-92A1-4EAB-B098-1B577819F2D8}"/>
              </a:ext>
            </a:extLst>
          </p:cNvPr>
          <p:cNvSpPr txBox="1"/>
          <p:nvPr/>
        </p:nvSpPr>
        <p:spPr>
          <a:xfrm>
            <a:off x="2180617" y="2745365"/>
            <a:ext cx="7830766" cy="1785104"/>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180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Evidence</a:t>
            </a:r>
            <a:r>
              <a:rPr kumimoji="0" lang="en-GB" sz="2000" b="0"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 – Hastings et al. (2021) found that while 23% of police officers stated that chocolate biscuits were their favourite, a further 37% preferred custard creams. Nearly 20% of officers ranked fruity biscuits (e.g. garibaldis) most highly. This corroborates previous findings, that showed that biscuit preferences were “very variable” (Dixon, 2003).</a:t>
            </a:r>
            <a:endPar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Arial" panose="020B0604020202020204" pitchFamily="34" charset="0"/>
            </a:endParaRPr>
          </a:p>
        </p:txBody>
      </p:sp>
      <p:sp>
        <p:nvSpPr>
          <p:cNvPr id="7" name="TextBox 6">
            <a:extLst>
              <a:ext uri="{FF2B5EF4-FFF2-40B4-BE49-F238E27FC236}">
                <a16:creationId xmlns:a16="http://schemas.microsoft.com/office/drawing/2014/main" id="{FCD3B25E-A254-4016-A227-F3473279D2B0}"/>
              </a:ext>
            </a:extLst>
          </p:cNvPr>
          <p:cNvSpPr txBox="1"/>
          <p:nvPr/>
        </p:nvSpPr>
        <p:spPr>
          <a:xfrm>
            <a:off x="2180617" y="4866039"/>
            <a:ext cx="7830766" cy="1220847"/>
          </a:xfrm>
          <a:prstGeom prst="rect">
            <a:avLst/>
          </a:prstGeom>
          <a:noFill/>
        </p:spPr>
        <p:txBody>
          <a:bodyPr wrap="square">
            <a:spAutoFit/>
          </a:bodyPr>
          <a:lstStyle/>
          <a:p>
            <a:pPr marL="0" marR="0" lvl="0" indent="0" algn="l" defTabSz="914400" rtl="0" eaLnBrk="1" fontAlgn="auto" latinLnBrk="0" hangingPunct="1">
              <a:lnSpc>
                <a:spcPts val="2160"/>
              </a:lnSpc>
              <a:spcBef>
                <a:spcPts val="0"/>
              </a:spcBef>
              <a:spcAft>
                <a:spcPts val="180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Explain</a:t>
            </a:r>
            <a:r>
              <a:rPr kumimoji="0" lang="en-GB" sz="2000" b="0" i="0" u="none" strike="noStrike" kern="1200" cap="none" spc="0" normalizeH="0" baseline="0" noProof="0" dirty="0">
                <a:ln>
                  <a:noFill/>
                </a:ln>
                <a:solidFill>
                  <a:prstClr val="black"/>
                </a:solidFill>
                <a:effectLst/>
                <a:uLnTx/>
                <a:uFillTx/>
                <a:latin typeface="Myriad Pro"/>
                <a:ea typeface="DengXian" panose="02010600030101010101" pitchFamily="2" charset="-122"/>
                <a:cs typeface="Arial" panose="020B0604020202020204" pitchFamily="34" charset="0"/>
              </a:rPr>
              <a:t> – This shows that there is no overall consensus among officers as to their favourite biscuit, and therefore a wide choice of biscuits should be made available at all times. This would mean that officers are more likely to be able to eat their preferred biscuit. </a:t>
            </a:r>
            <a:endParaRPr kumimoji="0" lang="en-GB" sz="1800" b="1"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Arial" panose="020B0604020202020204" pitchFamily="34" charset="0"/>
            </a:endParaRPr>
          </a:p>
        </p:txBody>
      </p:sp>
      <p:sp>
        <p:nvSpPr>
          <p:cNvPr id="3" name="Title 2">
            <a:extLst>
              <a:ext uri="{FF2B5EF4-FFF2-40B4-BE49-F238E27FC236}">
                <a16:creationId xmlns:a16="http://schemas.microsoft.com/office/drawing/2014/main" id="{40E750D8-1DD2-4844-A8A9-40124CA04272}"/>
              </a:ext>
            </a:extLst>
          </p:cNvPr>
          <p:cNvSpPr>
            <a:spLocks noGrp="1"/>
          </p:cNvSpPr>
          <p:nvPr>
            <p:ph type="title"/>
          </p:nvPr>
        </p:nvSpPr>
        <p:spPr/>
        <p:txBody>
          <a:bodyPr/>
          <a:lstStyle/>
          <a:p>
            <a:r>
              <a:rPr lang="en-GB"/>
              <a:t>An example…</a:t>
            </a:r>
          </a:p>
        </p:txBody>
      </p:sp>
    </p:spTree>
    <p:extLst>
      <p:ext uri="{BB962C8B-B14F-4D97-AF65-F5344CB8AC3E}">
        <p14:creationId xmlns:p14="http://schemas.microsoft.com/office/powerpoint/2010/main" val="2443183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13FFDF-1A4D-7CC8-2594-7CE4AD6CB817}"/>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What is missing </a:t>
            </a:r>
          </a:p>
        </p:txBody>
      </p:sp>
      <p:graphicFrame>
        <p:nvGraphicFramePr>
          <p:cNvPr id="29" name="Content Placeholder 2">
            <a:extLst>
              <a:ext uri="{FF2B5EF4-FFF2-40B4-BE49-F238E27FC236}">
                <a16:creationId xmlns:a16="http://schemas.microsoft.com/office/drawing/2014/main" id="{460916C6-D468-75C8-4118-46BEDE2E1D3F}"/>
              </a:ext>
            </a:extLst>
          </p:cNvPr>
          <p:cNvGraphicFramePr>
            <a:graphicFrameLocks noGrp="1"/>
          </p:cNvGraphicFramePr>
          <p:nvPr>
            <p:ph idx="1"/>
            <p:extLst>
              <p:ext uri="{D42A27DB-BD31-4B8C-83A1-F6EECF244321}">
                <p14:modId xmlns:p14="http://schemas.microsoft.com/office/powerpoint/2010/main" val="323182791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7110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D2C49-D57D-8164-ACEB-102144CAFE16}"/>
              </a:ext>
            </a:extLst>
          </p:cNvPr>
          <p:cNvSpPr>
            <a:spLocks noGrp="1"/>
          </p:cNvSpPr>
          <p:nvPr>
            <p:ph type="title"/>
          </p:nvPr>
        </p:nvSpPr>
        <p:spPr/>
        <p:txBody>
          <a:bodyPr>
            <a:normAutofit fontScale="90000"/>
          </a:bodyPr>
          <a:lstStyle/>
          <a:p>
            <a:br>
              <a:rPr lang="en-GB" dirty="0"/>
            </a:br>
            <a:r>
              <a:rPr lang="en-GB" dirty="0"/>
              <a:t>Explore the use of body language in communication and policing</a:t>
            </a:r>
          </a:p>
        </p:txBody>
      </p:sp>
      <p:sp>
        <p:nvSpPr>
          <p:cNvPr id="3" name="Content Placeholder 2">
            <a:extLst>
              <a:ext uri="{FF2B5EF4-FFF2-40B4-BE49-F238E27FC236}">
                <a16:creationId xmlns:a16="http://schemas.microsoft.com/office/drawing/2014/main" id="{BA69CDF4-FC69-DFD4-B5B4-148F704CFB85}"/>
              </a:ext>
            </a:extLst>
          </p:cNvPr>
          <p:cNvSpPr>
            <a:spLocks noGrp="1"/>
          </p:cNvSpPr>
          <p:nvPr>
            <p:ph idx="1"/>
          </p:nvPr>
        </p:nvSpPr>
        <p:spPr/>
        <p:txBody>
          <a:bodyPr>
            <a:normAutofit fontScale="92500" lnSpcReduction="10000"/>
          </a:bodyPr>
          <a:lstStyle/>
          <a:p>
            <a:pPr marL="0" indent="0">
              <a:buNone/>
            </a:pPr>
            <a:endParaRPr lang="en-GB" dirty="0"/>
          </a:p>
          <a:p>
            <a:pPr marL="0" indent="0">
              <a:buNone/>
            </a:pPr>
            <a:r>
              <a:rPr lang="en-GB" dirty="0"/>
              <a:t>Body language is the conscious or unconscious movement of one’s body, which communicates attitudes and feelings [ref]. [ref] argues that it can amplify verbal messages…… With as much as 55% of face-to-face communication being impacted by its use, using it correctly can have positive impacts on interactions with others [ref]. Although [ref] argues that it can impact on reciprocal behaviour, research by [ref] found that it has a lesser impact on those who are for example, intoxicated or neurodivergent which it could be further argued, can limit its usefulness when working as a front-line police officer. When an officer is faced with such an individual it may be more beneficial to adopt an alternative approach such as …… which only uses verbal commands</a:t>
            </a:r>
          </a:p>
        </p:txBody>
      </p:sp>
      <p:sp>
        <p:nvSpPr>
          <p:cNvPr id="4" name="TextBox 3">
            <a:extLst>
              <a:ext uri="{FF2B5EF4-FFF2-40B4-BE49-F238E27FC236}">
                <a16:creationId xmlns:a16="http://schemas.microsoft.com/office/drawing/2014/main" id="{0D23EECA-7F65-00D6-2D40-7DE09D3FA4D1}"/>
              </a:ext>
            </a:extLst>
          </p:cNvPr>
          <p:cNvSpPr txBox="1"/>
          <p:nvPr/>
        </p:nvSpPr>
        <p:spPr>
          <a:xfrm>
            <a:off x="317500" y="152400"/>
            <a:ext cx="302260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Task 2</a:t>
            </a:r>
          </a:p>
        </p:txBody>
      </p:sp>
    </p:spTree>
    <p:extLst>
      <p:ext uri="{BB962C8B-B14F-4D97-AF65-F5344CB8AC3E}">
        <p14:creationId xmlns:p14="http://schemas.microsoft.com/office/powerpoint/2010/main" val="11556794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26B486C-27C1-4801-3E6F-7B555194E0A6}"/>
              </a:ext>
            </a:extLst>
          </p:cNvPr>
          <p:cNvSpPr txBox="1"/>
          <p:nvPr/>
        </p:nvSpPr>
        <p:spPr>
          <a:xfrm>
            <a:off x="304800" y="469900"/>
            <a:ext cx="11671300" cy="5765489"/>
          </a:xfrm>
          <a:prstGeom prst="rect">
            <a:avLst/>
          </a:prstGeom>
          <a:noFill/>
        </p:spPr>
        <p:txBody>
          <a:bodyPr wrap="square">
            <a:spAutoFit/>
          </a:bodyPr>
          <a:lstStyle/>
          <a:p>
            <a:pPr marL="0" marR="0" lvl="0" indent="0" algn="l" defTabSz="914400" rtl="0" eaLnBrk="1" fontAlgn="auto" latinLnBrk="0" hangingPunct="1">
              <a:lnSpc>
                <a:spcPct val="3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Body language is the conscious or unconscious movement of one’s body, which communicates attitudes and feelings [ref 0]. [ref 1] argues that it can amplify verbal messages…… With as much as 55% of face-to-face communication being impacted by its use, using it correctly can have positive impacts on interactions with others [ref 3]. Although [ref 1] argues that it can impact on behaviour, research by [ref 2] found that it has a lesser impact on those, who are for example, intoxicated or neurodivergent….. which it could be further argued, can limit its usefulness when working as a front-line police officer. When an officer is faced with such an individual it may be more beneficial to adopt an alternative approach such as …… which only uses verbal commands [ref 4]…….</a:t>
            </a:r>
          </a:p>
        </p:txBody>
      </p:sp>
      <p:sp>
        <p:nvSpPr>
          <p:cNvPr id="6" name="Callout: Down Arrow 5">
            <a:extLst>
              <a:ext uri="{FF2B5EF4-FFF2-40B4-BE49-F238E27FC236}">
                <a16:creationId xmlns:a16="http://schemas.microsoft.com/office/drawing/2014/main" id="{30BA50FD-EBF5-E410-2465-730EA8F28F56}"/>
              </a:ext>
            </a:extLst>
          </p:cNvPr>
          <p:cNvSpPr/>
          <p:nvPr/>
        </p:nvSpPr>
        <p:spPr>
          <a:xfrm>
            <a:off x="2400300" y="508000"/>
            <a:ext cx="2628900" cy="393700"/>
          </a:xfrm>
          <a:prstGeom prst="downArrowCallou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Topic and definition</a:t>
            </a:r>
          </a:p>
        </p:txBody>
      </p:sp>
      <p:sp>
        <p:nvSpPr>
          <p:cNvPr id="7" name="Callout: Down Arrow 6">
            <a:extLst>
              <a:ext uri="{FF2B5EF4-FFF2-40B4-BE49-F238E27FC236}">
                <a16:creationId xmlns:a16="http://schemas.microsoft.com/office/drawing/2014/main" id="{AD76513F-11B2-B7CE-E679-BB8BCD1230BC}"/>
              </a:ext>
            </a:extLst>
          </p:cNvPr>
          <p:cNvSpPr/>
          <p:nvPr/>
        </p:nvSpPr>
        <p:spPr>
          <a:xfrm>
            <a:off x="2019300" y="1305196"/>
            <a:ext cx="2374900" cy="393700"/>
          </a:xfrm>
          <a:prstGeom prst="downArrowCallou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One position </a:t>
            </a:r>
          </a:p>
        </p:txBody>
      </p:sp>
      <p:sp>
        <p:nvSpPr>
          <p:cNvPr id="8" name="Callout: Down Arrow 7">
            <a:extLst>
              <a:ext uri="{FF2B5EF4-FFF2-40B4-BE49-F238E27FC236}">
                <a16:creationId xmlns:a16="http://schemas.microsoft.com/office/drawing/2014/main" id="{6B36D495-57B8-4FE4-C3D5-CFEF1C1E367F}"/>
              </a:ext>
            </a:extLst>
          </p:cNvPr>
          <p:cNvSpPr/>
          <p:nvPr/>
        </p:nvSpPr>
        <p:spPr>
          <a:xfrm>
            <a:off x="7670800" y="1256758"/>
            <a:ext cx="3429000" cy="393700"/>
          </a:xfrm>
          <a:prstGeom prst="downArrowCallou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Existing evidence- is it strong?</a:t>
            </a:r>
          </a:p>
        </p:txBody>
      </p:sp>
      <p:sp>
        <p:nvSpPr>
          <p:cNvPr id="9" name="Callout: Down Arrow 8">
            <a:extLst>
              <a:ext uri="{FF2B5EF4-FFF2-40B4-BE49-F238E27FC236}">
                <a16:creationId xmlns:a16="http://schemas.microsoft.com/office/drawing/2014/main" id="{947783D6-4058-05BF-631C-91F285AC004F}"/>
              </a:ext>
            </a:extLst>
          </p:cNvPr>
          <p:cNvSpPr/>
          <p:nvPr/>
        </p:nvSpPr>
        <p:spPr>
          <a:xfrm>
            <a:off x="6305550" y="2882900"/>
            <a:ext cx="3657600" cy="546100"/>
          </a:xfrm>
          <a:prstGeom prst="downArrowCallou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Alternative perspective/argument</a:t>
            </a:r>
          </a:p>
        </p:txBody>
      </p:sp>
      <p:sp>
        <p:nvSpPr>
          <p:cNvPr id="10" name="Callout: Down Arrow 9">
            <a:extLst>
              <a:ext uri="{FF2B5EF4-FFF2-40B4-BE49-F238E27FC236}">
                <a16:creationId xmlns:a16="http://schemas.microsoft.com/office/drawing/2014/main" id="{2B9BA7C1-4EB3-88F1-FE77-CF5BD6D4303C}"/>
              </a:ext>
            </a:extLst>
          </p:cNvPr>
          <p:cNvSpPr/>
          <p:nvPr/>
        </p:nvSpPr>
        <p:spPr>
          <a:xfrm>
            <a:off x="1549400" y="3810000"/>
            <a:ext cx="3594100" cy="393700"/>
          </a:xfrm>
          <a:prstGeom prst="downArrowCallou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Identified alternative area of topic</a:t>
            </a:r>
          </a:p>
        </p:txBody>
      </p:sp>
      <p:sp>
        <p:nvSpPr>
          <p:cNvPr id="11" name="Callout: Down Arrow 10">
            <a:extLst>
              <a:ext uri="{FF2B5EF4-FFF2-40B4-BE49-F238E27FC236}">
                <a16:creationId xmlns:a16="http://schemas.microsoft.com/office/drawing/2014/main" id="{E8A5BC9B-9D48-E965-CA22-6522C1E90A6B}"/>
              </a:ext>
            </a:extLst>
          </p:cNvPr>
          <p:cNvSpPr/>
          <p:nvPr/>
        </p:nvSpPr>
        <p:spPr>
          <a:xfrm>
            <a:off x="7188200" y="3822158"/>
            <a:ext cx="3657600" cy="393700"/>
          </a:xfrm>
          <a:prstGeom prst="downArrowCallou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Critical thinking and evaluating</a:t>
            </a:r>
          </a:p>
        </p:txBody>
      </p:sp>
      <p:sp>
        <p:nvSpPr>
          <p:cNvPr id="12" name="Callout: Down Arrow 11">
            <a:extLst>
              <a:ext uri="{FF2B5EF4-FFF2-40B4-BE49-F238E27FC236}">
                <a16:creationId xmlns:a16="http://schemas.microsoft.com/office/drawing/2014/main" id="{2AE7F6F6-B275-CC68-A5D6-A4AEE5CAE118}"/>
              </a:ext>
            </a:extLst>
          </p:cNvPr>
          <p:cNvSpPr/>
          <p:nvPr/>
        </p:nvSpPr>
        <p:spPr>
          <a:xfrm>
            <a:off x="6896100" y="4711700"/>
            <a:ext cx="3949700" cy="393700"/>
          </a:xfrm>
          <a:prstGeom prst="downArrowCallou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Critical thinking/alternative evidence</a:t>
            </a:r>
          </a:p>
        </p:txBody>
      </p:sp>
    </p:spTree>
    <p:extLst>
      <p:ext uri="{BB962C8B-B14F-4D97-AF65-F5344CB8AC3E}">
        <p14:creationId xmlns:p14="http://schemas.microsoft.com/office/powerpoint/2010/main" val="754976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CAA0F11-1D7D-4F77-8C85-C5094FC23A50}"/>
              </a:ext>
            </a:extLst>
          </p:cNvPr>
          <p:cNvSpPr>
            <a:spLocks noGrp="1"/>
          </p:cNvSpPr>
          <p:nvPr>
            <p:ph type="title"/>
          </p:nvPr>
        </p:nvSpPr>
        <p:spPr>
          <a:xfrm>
            <a:off x="6513788" y="365125"/>
            <a:ext cx="4840010" cy="1807305"/>
          </a:xfrm>
        </p:spPr>
        <p:txBody>
          <a:bodyPr>
            <a:normAutofit/>
          </a:bodyPr>
          <a:lstStyle/>
          <a:p>
            <a:r>
              <a:rPr lang="en-GB"/>
              <a:t>Exercise- practice</a:t>
            </a:r>
          </a:p>
        </p:txBody>
      </p:sp>
      <p:pic>
        <p:nvPicPr>
          <p:cNvPr id="5" name="Picture 4" descr="Worm's eye view of the feet of a person running on the road">
            <a:extLst>
              <a:ext uri="{FF2B5EF4-FFF2-40B4-BE49-F238E27FC236}">
                <a16:creationId xmlns:a16="http://schemas.microsoft.com/office/drawing/2014/main" id="{FF042215-1B57-949B-2C7C-4BD92BBE40BA}"/>
              </a:ext>
            </a:extLst>
          </p:cNvPr>
          <p:cNvPicPr>
            <a:picLocks noChangeAspect="1"/>
          </p:cNvPicPr>
          <p:nvPr/>
        </p:nvPicPr>
        <p:blipFill>
          <a:blip r:embed="rId2"/>
          <a:srcRect l="39858" r="3284"/>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4080755-C6EA-6E82-F5AA-6BA1A13A7989}"/>
              </a:ext>
            </a:extLst>
          </p:cNvPr>
          <p:cNvSpPr>
            <a:spLocks noGrp="1"/>
          </p:cNvSpPr>
          <p:nvPr>
            <p:ph idx="1"/>
          </p:nvPr>
        </p:nvSpPr>
        <p:spPr>
          <a:xfrm>
            <a:off x="6096000" y="1888761"/>
            <a:ext cx="5896131" cy="4604114"/>
          </a:xfrm>
        </p:spPr>
        <p:txBody>
          <a:bodyPr>
            <a:normAutofit lnSpcReduction="10000"/>
          </a:bodyPr>
          <a:lstStyle/>
          <a:p>
            <a:r>
              <a:rPr lang="en-GB" sz="2600"/>
              <a:t>Pick a topic on communication skills </a:t>
            </a:r>
          </a:p>
          <a:p>
            <a:r>
              <a:rPr lang="en-GB" sz="2600"/>
              <a:t>Create a short essay on this using evidence that you can find</a:t>
            </a:r>
          </a:p>
          <a:p>
            <a:pPr marL="0" indent="0">
              <a:buNone/>
            </a:pPr>
            <a:r>
              <a:rPr lang="en-GB" sz="2600"/>
              <a:t>Create an introduction, Main body and conclusion.</a:t>
            </a:r>
          </a:p>
          <a:p>
            <a:r>
              <a:rPr lang="en-GB" sz="2600"/>
              <a:t>Or you can create a plan for your essay with details</a:t>
            </a:r>
          </a:p>
          <a:p>
            <a:r>
              <a:rPr lang="en-GB" sz="2600"/>
              <a:t>Use references and the Harvard guide</a:t>
            </a:r>
          </a:p>
          <a:p>
            <a:r>
              <a:rPr lang="en-GB" sz="2600"/>
              <a:t> I will walk around the room dropping in and chatting with you about your work and answer any questions you may have.</a:t>
            </a:r>
          </a:p>
        </p:txBody>
      </p:sp>
    </p:spTree>
    <p:extLst>
      <p:ext uri="{BB962C8B-B14F-4D97-AF65-F5344CB8AC3E}">
        <p14:creationId xmlns:p14="http://schemas.microsoft.com/office/powerpoint/2010/main" val="38340351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w="0"/>
              <a:solidFill>
                <a:srgbClr val="156082"/>
              </a:solidFill>
              <a:effectLst>
                <a:outerShdw blurRad="38100" dist="25400" dir="5400000" algn="ctr" rotWithShape="0">
                  <a:srgbClr val="6E747A">
                    <a:alpha val="43000"/>
                  </a:srgbClr>
                </a:outerShdw>
              </a:effectLst>
              <a:uLnTx/>
              <a:uFillTx/>
              <a:latin typeface="Aptos" panose="02110004020202020204"/>
              <a:ea typeface="+mn-ea"/>
              <a:cs typeface="+mn-cs"/>
            </a:endParaRPr>
          </a:p>
        </p:txBody>
      </p:sp>
      <p:sp>
        <p:nvSpPr>
          <p:cNvPr id="10" name="Freeform: Shape 9">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aphicFrame>
        <p:nvGraphicFramePr>
          <p:cNvPr id="3" name="Table 2">
            <a:extLst>
              <a:ext uri="{FF2B5EF4-FFF2-40B4-BE49-F238E27FC236}">
                <a16:creationId xmlns:a16="http://schemas.microsoft.com/office/drawing/2014/main" id="{8D38EFF1-D12B-942A-CCC0-581216903698}"/>
              </a:ext>
            </a:extLst>
          </p:cNvPr>
          <p:cNvGraphicFramePr>
            <a:graphicFrameLocks noGrp="1"/>
          </p:cNvGraphicFramePr>
          <p:nvPr/>
        </p:nvGraphicFramePr>
        <p:xfrm>
          <a:off x="653561" y="229088"/>
          <a:ext cx="10884877" cy="6399823"/>
        </p:xfrm>
        <a:graphic>
          <a:graphicData uri="http://schemas.openxmlformats.org/drawingml/2006/table">
            <a:tbl>
              <a:tblPr firstRow="1" firstCol="1" bandRow="1">
                <a:tableStyleId>{69012ECD-51FC-41F1-AA8D-1B2483CD663E}</a:tableStyleId>
              </a:tblPr>
              <a:tblGrid>
                <a:gridCol w="2810190">
                  <a:extLst>
                    <a:ext uri="{9D8B030D-6E8A-4147-A177-3AD203B41FA5}">
                      <a16:colId xmlns:a16="http://schemas.microsoft.com/office/drawing/2014/main" val="2108370815"/>
                    </a:ext>
                  </a:extLst>
                </a:gridCol>
                <a:gridCol w="8074687">
                  <a:extLst>
                    <a:ext uri="{9D8B030D-6E8A-4147-A177-3AD203B41FA5}">
                      <a16:colId xmlns:a16="http://schemas.microsoft.com/office/drawing/2014/main" val="2498216569"/>
                    </a:ext>
                  </a:extLst>
                </a:gridCol>
              </a:tblGrid>
              <a:tr h="378238">
                <a:tc>
                  <a:txBody>
                    <a:bodyPr/>
                    <a:lstStyle/>
                    <a:p>
                      <a:pPr>
                        <a:lnSpc>
                          <a:spcPct val="115000"/>
                        </a:lnSpc>
                        <a:spcAft>
                          <a:spcPts val="800"/>
                        </a:spcAft>
                        <a:buNone/>
                      </a:pPr>
                      <a:r>
                        <a:rPr lang="en-GB" sz="1800" kern="0">
                          <a:effectLst/>
                          <a:latin typeface="Arial" panose="020B0604020202020204" pitchFamily="34" charset="0"/>
                          <a:cs typeface="Arial" panose="020B0604020202020204" pitchFamily="34" charset="0"/>
                        </a:rPr>
                        <a:t>Instruction</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tc>
                  <a:txBody>
                    <a:bodyPr/>
                    <a:lstStyle/>
                    <a:p>
                      <a:pPr>
                        <a:lnSpc>
                          <a:spcPct val="115000"/>
                        </a:lnSpc>
                        <a:spcAft>
                          <a:spcPts val="800"/>
                        </a:spcAft>
                        <a:buNone/>
                      </a:pPr>
                      <a:r>
                        <a:rPr lang="en-GB" sz="1800" kern="0" dirty="0">
                          <a:effectLst/>
                          <a:latin typeface="Arial" panose="020B0604020202020204" pitchFamily="34" charset="0"/>
                          <a:cs typeface="Arial" panose="020B0604020202020204" pitchFamily="34" charset="0"/>
                        </a:rPr>
                        <a:t>What you are asked to do</a:t>
                      </a:r>
                      <a:endParaRPr lang="en-GB" sz="18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extLst>
                  <a:ext uri="{0D108BD9-81ED-4DB2-BD59-A6C34878D82A}">
                    <a16:rowId xmlns:a16="http://schemas.microsoft.com/office/drawing/2014/main" val="1468330818"/>
                  </a:ext>
                </a:extLst>
              </a:tr>
              <a:tr h="331985">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Analyse</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Give an organised answer looking at all aspects</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extLst>
                  <a:ext uri="{0D108BD9-81ED-4DB2-BD59-A6C34878D82A}">
                    <a16:rowId xmlns:a16="http://schemas.microsoft.com/office/drawing/2014/main" val="10835402"/>
                  </a:ext>
                </a:extLst>
              </a:tr>
              <a:tr h="391963">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Compare</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Look for similarities and differences between; perhaps conclude which is preferable</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extLst>
                  <a:ext uri="{0D108BD9-81ED-4DB2-BD59-A6C34878D82A}">
                    <a16:rowId xmlns:a16="http://schemas.microsoft.com/office/drawing/2014/main" val="1106951828"/>
                  </a:ext>
                </a:extLst>
              </a:tr>
              <a:tr h="615846">
                <a:tc>
                  <a:txBody>
                    <a:bodyPr/>
                    <a:lstStyle/>
                    <a:p>
                      <a:pPr>
                        <a:lnSpc>
                          <a:spcPct val="115000"/>
                        </a:lnSpc>
                        <a:spcAft>
                          <a:spcPts val="800"/>
                        </a:spcAft>
                        <a:buNone/>
                      </a:pPr>
                      <a:r>
                        <a:rPr lang="en-GB" sz="1600" kern="0" dirty="0">
                          <a:effectLst/>
                          <a:latin typeface="Arial" panose="020B0604020202020204" pitchFamily="34" charset="0"/>
                          <a:cs typeface="Arial" panose="020B0604020202020204" pitchFamily="34" charset="0"/>
                        </a:rPr>
                        <a:t>Critically/ Critically explore</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Give your judgement on theories or opinions or facts and back this by discussing evidence or reasoning involved.</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extLst>
                  <a:ext uri="{0D108BD9-81ED-4DB2-BD59-A6C34878D82A}">
                    <a16:rowId xmlns:a16="http://schemas.microsoft.com/office/drawing/2014/main" val="68481155"/>
                  </a:ext>
                </a:extLst>
              </a:tr>
              <a:tr h="395057">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Define</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Give the precise meaning.  Examine the different possible or often used definitions</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extLst>
                  <a:ext uri="{0D108BD9-81ED-4DB2-BD59-A6C34878D82A}">
                    <a16:rowId xmlns:a16="http://schemas.microsoft.com/office/drawing/2014/main" val="1209895001"/>
                  </a:ext>
                </a:extLst>
              </a:tr>
              <a:tr h="355600">
                <a:tc>
                  <a:txBody>
                    <a:bodyPr/>
                    <a:lstStyle/>
                    <a:p>
                      <a:pPr>
                        <a:lnSpc>
                          <a:spcPct val="115000"/>
                        </a:lnSpc>
                        <a:spcAft>
                          <a:spcPts val="800"/>
                        </a:spcAft>
                        <a:buNone/>
                      </a:pPr>
                      <a:r>
                        <a:rPr lang="en-GB" sz="1600" kern="0" dirty="0">
                          <a:effectLst/>
                          <a:latin typeface="Arial" panose="020B0604020202020204" pitchFamily="34" charset="0"/>
                          <a:cs typeface="Arial" panose="020B0604020202020204" pitchFamily="34" charset="0"/>
                        </a:rPr>
                        <a:t>Demonstrate</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Show clearly by giving proof or evidence.</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extLst>
                  <a:ext uri="{0D108BD9-81ED-4DB2-BD59-A6C34878D82A}">
                    <a16:rowId xmlns:a16="http://schemas.microsoft.com/office/drawing/2014/main" val="3303177351"/>
                  </a:ext>
                </a:extLst>
              </a:tr>
              <a:tr h="641834">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Discuss</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Investigate or examine by argument; debate; give reason for and against; examine the implications of.</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extLst>
                  <a:ext uri="{0D108BD9-81ED-4DB2-BD59-A6C34878D82A}">
                    <a16:rowId xmlns:a16="http://schemas.microsoft.com/office/drawing/2014/main" val="503084967"/>
                  </a:ext>
                </a:extLst>
              </a:tr>
              <a:tr h="586145">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Evaluate</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Appraise the worth of something in the light of its truth or usefulness; assess and explain.</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extLst>
                  <a:ext uri="{0D108BD9-81ED-4DB2-BD59-A6C34878D82A}">
                    <a16:rowId xmlns:a16="http://schemas.microsoft.com/office/drawing/2014/main" val="1248198486"/>
                  </a:ext>
                </a:extLst>
              </a:tr>
              <a:tr h="344768">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Examine</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Look at carefully; consider.</a:t>
                      </a:r>
                      <a:endParaRPr lang="en-GB" sz="1600" kern="0" dirty="0">
                        <a:effectLst/>
                        <a:latin typeface="Arial" panose="020B0604020202020204" pitchFamily="34" charset="0"/>
                        <a:cs typeface="Arial" panose="020B0604020202020204" pitchFamily="34" charset="0"/>
                      </a:endParaRPr>
                    </a:p>
                  </a:txBody>
                  <a:tcPr marL="86051" marR="86051" marT="0" marB="0"/>
                </a:tc>
                <a:extLst>
                  <a:ext uri="{0D108BD9-81ED-4DB2-BD59-A6C34878D82A}">
                    <a16:rowId xmlns:a16="http://schemas.microsoft.com/office/drawing/2014/main" val="4061766534"/>
                  </a:ext>
                </a:extLst>
              </a:tr>
              <a:tr h="312766">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Explain</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Make plain and clear; interpret the account for; give reasons for.</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extLst>
                  <a:ext uri="{0D108BD9-81ED-4DB2-BD59-A6C34878D82A}">
                    <a16:rowId xmlns:a16="http://schemas.microsoft.com/office/drawing/2014/main" val="1754441721"/>
                  </a:ext>
                </a:extLst>
              </a:tr>
              <a:tr h="325798">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Identify</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Point out and describe.</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extLst>
                  <a:ext uri="{0D108BD9-81ED-4DB2-BD59-A6C34878D82A}">
                    <a16:rowId xmlns:a16="http://schemas.microsoft.com/office/drawing/2014/main" val="3908348089"/>
                  </a:ext>
                </a:extLst>
              </a:tr>
              <a:tr h="604541">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Justify</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tc>
                  <a:txBody>
                    <a:bodyPr/>
                    <a:lstStyle/>
                    <a:p>
                      <a:pPr>
                        <a:lnSpc>
                          <a:spcPct val="115000"/>
                        </a:lnSpc>
                        <a:spcAft>
                          <a:spcPts val="800"/>
                        </a:spcAft>
                        <a:buNone/>
                      </a:pPr>
                      <a:r>
                        <a:rPr lang="en-GB" sz="1600" kern="0" dirty="0">
                          <a:effectLst/>
                          <a:latin typeface="Arial" panose="020B0604020202020204" pitchFamily="34" charset="0"/>
                          <a:cs typeface="Arial" panose="020B0604020202020204" pitchFamily="34" charset="0"/>
                        </a:rPr>
                        <a:t>Show adequate grounds for decisions or conclusions and answer main objections likely to be made to them.</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extLst>
                  <a:ext uri="{0D108BD9-81ED-4DB2-BD59-A6C34878D82A}">
                    <a16:rowId xmlns:a16="http://schemas.microsoft.com/office/drawing/2014/main" val="3013405044"/>
                  </a:ext>
                </a:extLst>
              </a:tr>
              <a:tr h="322149">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Review</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Make a survey, examining the subject carefully</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extLst>
                  <a:ext uri="{0D108BD9-81ED-4DB2-BD59-A6C34878D82A}">
                    <a16:rowId xmlns:a16="http://schemas.microsoft.com/office/drawing/2014/main" val="1941751989"/>
                  </a:ext>
                </a:extLst>
              </a:tr>
              <a:tr h="403989">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State</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Present in a brief, clear form.</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extLst>
                  <a:ext uri="{0D108BD9-81ED-4DB2-BD59-A6C34878D82A}">
                    <a16:rowId xmlns:a16="http://schemas.microsoft.com/office/drawing/2014/main" val="3509113988"/>
                  </a:ext>
                </a:extLst>
              </a:tr>
              <a:tr h="389144">
                <a:tc>
                  <a:txBody>
                    <a:bodyPr/>
                    <a:lstStyle/>
                    <a:p>
                      <a:pPr>
                        <a:lnSpc>
                          <a:spcPct val="115000"/>
                        </a:lnSpc>
                        <a:spcAft>
                          <a:spcPts val="800"/>
                        </a:spcAft>
                        <a:buNone/>
                      </a:pPr>
                      <a:r>
                        <a:rPr lang="en-GB" sz="1600" kern="0">
                          <a:effectLst/>
                          <a:latin typeface="Arial" panose="020B0604020202020204" pitchFamily="34" charset="0"/>
                          <a:cs typeface="Arial" panose="020B0604020202020204" pitchFamily="34" charset="0"/>
                        </a:rPr>
                        <a:t>Summarise</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tc>
                  <a:txBody>
                    <a:bodyPr/>
                    <a:lstStyle/>
                    <a:p>
                      <a:pPr>
                        <a:lnSpc>
                          <a:spcPct val="115000"/>
                        </a:lnSpc>
                        <a:spcAft>
                          <a:spcPts val="800"/>
                        </a:spcAft>
                        <a:buNone/>
                      </a:pPr>
                      <a:r>
                        <a:rPr lang="en-GB" sz="1600" kern="0" dirty="0">
                          <a:effectLst/>
                          <a:latin typeface="Arial" panose="020B0604020202020204" pitchFamily="34" charset="0"/>
                          <a:cs typeface="Arial" panose="020B0604020202020204" pitchFamily="34" charset="0"/>
                        </a:rPr>
                        <a:t>Give a concise account of the chief points of a matter, leaving out details/examples</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86051" marR="86051" marT="0" marB="0"/>
                </a:tc>
                <a:extLst>
                  <a:ext uri="{0D108BD9-81ED-4DB2-BD59-A6C34878D82A}">
                    <a16:rowId xmlns:a16="http://schemas.microsoft.com/office/drawing/2014/main" val="3734896360"/>
                  </a:ext>
                </a:extLst>
              </a:tr>
            </a:tbl>
          </a:graphicData>
        </a:graphic>
      </p:graphicFrame>
    </p:spTree>
    <p:extLst>
      <p:ext uri="{BB962C8B-B14F-4D97-AF65-F5344CB8AC3E}">
        <p14:creationId xmlns:p14="http://schemas.microsoft.com/office/powerpoint/2010/main" val="34276051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27540524-FA7A-2801-2C67-DAD2A9A08081}"/>
              </a:ext>
            </a:extLst>
          </p:cNvPr>
          <p:cNvSpPr>
            <a:spLocks noGrp="1"/>
          </p:cNvSpPr>
          <p:nvPr>
            <p:ph type="title"/>
          </p:nvPr>
        </p:nvSpPr>
        <p:spPr>
          <a:xfrm>
            <a:off x="841248" y="548640"/>
            <a:ext cx="3600860" cy="5431536"/>
          </a:xfrm>
        </p:spPr>
        <p:txBody>
          <a:bodyPr>
            <a:normAutofit/>
          </a:bodyPr>
          <a:lstStyle/>
          <a:p>
            <a:r>
              <a:rPr lang="en-GB" sz="5400" dirty="0"/>
              <a:t>Two main ways to reference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97F761B7-7D90-401B-EE75-32459C547E97}"/>
              </a:ext>
            </a:extLst>
          </p:cNvPr>
          <p:cNvSpPr>
            <a:spLocks noGrp="1"/>
          </p:cNvSpPr>
          <p:nvPr>
            <p:ph idx="1"/>
          </p:nvPr>
        </p:nvSpPr>
        <p:spPr>
          <a:xfrm>
            <a:off x="5126418" y="552091"/>
            <a:ext cx="6824950" cy="5431536"/>
          </a:xfrm>
        </p:spPr>
        <p:txBody>
          <a:bodyPr anchor="ctr">
            <a:normAutofit/>
          </a:bodyPr>
          <a:lstStyle/>
          <a:p>
            <a:r>
              <a:rPr lang="en-GB" sz="3200" dirty="0"/>
              <a:t>Directly mention the reference </a:t>
            </a:r>
          </a:p>
          <a:p>
            <a:pPr marL="0" indent="0">
              <a:buNone/>
            </a:pPr>
            <a:r>
              <a:rPr lang="en-GB" sz="3200" i="1" dirty="0"/>
              <a:t>The College of Policing (2024) says that policing is rewarding with good and bad days.</a:t>
            </a:r>
          </a:p>
          <a:p>
            <a:pPr marL="0" indent="0">
              <a:buNone/>
            </a:pPr>
            <a:endParaRPr lang="en-GB" sz="3200" dirty="0"/>
          </a:p>
          <a:p>
            <a:r>
              <a:rPr lang="en-GB" sz="3200" dirty="0"/>
              <a:t>Add the reference at the end of your sentence to evidence the work of another. </a:t>
            </a:r>
          </a:p>
          <a:p>
            <a:pPr marL="0" indent="0">
              <a:buNone/>
            </a:pPr>
            <a:r>
              <a:rPr lang="en-GB" sz="3200" i="1" dirty="0"/>
              <a:t>Policing is a rewarding role, but it does have its good and bad days (College of Policing, 2024)</a:t>
            </a:r>
          </a:p>
        </p:txBody>
      </p:sp>
    </p:spTree>
    <p:extLst>
      <p:ext uri="{BB962C8B-B14F-4D97-AF65-F5344CB8AC3E}">
        <p14:creationId xmlns:p14="http://schemas.microsoft.com/office/powerpoint/2010/main" val="2923481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6140E32-560A-4232-25F5-EC5B77AECC62}"/>
              </a:ext>
            </a:extLst>
          </p:cNvPr>
          <p:cNvSpPr>
            <a:spLocks noGrp="1"/>
          </p:cNvSpPr>
          <p:nvPr>
            <p:ph type="title"/>
          </p:nvPr>
        </p:nvSpPr>
        <p:spPr>
          <a:xfrm>
            <a:off x="841248" y="548640"/>
            <a:ext cx="3600860" cy="5431536"/>
          </a:xfrm>
        </p:spPr>
        <p:txBody>
          <a:bodyPr>
            <a:normAutofit/>
          </a:bodyPr>
          <a:lstStyle/>
          <a:p>
            <a:r>
              <a:rPr lang="en-GB" sz="5400" dirty="0"/>
              <a:t>How to imbed references – the basics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5833E0DB-7BBD-61EA-514D-62EB8BFC78E5}"/>
              </a:ext>
            </a:extLst>
          </p:cNvPr>
          <p:cNvSpPr>
            <a:spLocks noGrp="1"/>
          </p:cNvSpPr>
          <p:nvPr>
            <p:ph idx="1"/>
          </p:nvPr>
        </p:nvSpPr>
        <p:spPr>
          <a:xfrm>
            <a:off x="5126418" y="552091"/>
            <a:ext cx="6901459" cy="5866294"/>
          </a:xfrm>
        </p:spPr>
        <p:txBody>
          <a:bodyPr anchor="ctr">
            <a:normAutofit/>
          </a:bodyPr>
          <a:lstStyle/>
          <a:p>
            <a:pPr marL="0" indent="0">
              <a:buNone/>
            </a:pPr>
            <a:r>
              <a:rPr lang="en-GB" sz="2400" dirty="0"/>
              <a:t>Examples of imbedding references</a:t>
            </a:r>
          </a:p>
          <a:p>
            <a:pPr marL="0" indent="0">
              <a:buNone/>
            </a:pPr>
            <a:endParaRPr lang="en-GB" sz="2400" dirty="0"/>
          </a:p>
          <a:p>
            <a:pPr marL="0" indent="0">
              <a:buNone/>
            </a:pPr>
            <a:r>
              <a:rPr lang="en-GB" sz="2400" dirty="0"/>
              <a:t>1-Arguments on the earth’s appearance have been discussed for centuries with some arguing it is round and others that it is flat. Mc Donald (2022) argues that it is round based on evidence obtained, however, Thomas (2023) refutes this in their publication on earth’s appearance. </a:t>
            </a:r>
          </a:p>
          <a:p>
            <a:pPr marL="0" indent="0">
              <a:buNone/>
            </a:pPr>
            <a:r>
              <a:rPr lang="en-GB" sz="2400" dirty="0"/>
              <a:t>2- There have been many discussions on the earth’s appearance for centuries, research suggests that it is in fact round and not flat (Mc Donald, 2022). Arguments from other professionals, suggest the opposite (Thomas, 2023)</a:t>
            </a:r>
          </a:p>
          <a:p>
            <a:pPr marL="0" indent="0">
              <a:buNone/>
            </a:pPr>
            <a:endParaRPr lang="en-GB" sz="2200" dirty="0"/>
          </a:p>
        </p:txBody>
      </p:sp>
    </p:spTree>
    <p:extLst>
      <p:ext uri="{BB962C8B-B14F-4D97-AF65-F5344CB8AC3E}">
        <p14:creationId xmlns:p14="http://schemas.microsoft.com/office/powerpoint/2010/main" val="2003828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AEDD98-3512-66C6-3A8F-1B04DB724D3F}"/>
              </a:ext>
            </a:extLst>
          </p:cNvPr>
          <p:cNvSpPr>
            <a:spLocks noGrp="1"/>
          </p:cNvSpPr>
          <p:nvPr>
            <p:ph type="title"/>
          </p:nvPr>
        </p:nvSpPr>
        <p:spPr>
          <a:xfrm>
            <a:off x="838200" y="365125"/>
            <a:ext cx="10515600" cy="1325563"/>
          </a:xfrm>
        </p:spPr>
        <p:txBody>
          <a:bodyPr>
            <a:normAutofit/>
          </a:bodyPr>
          <a:lstStyle/>
          <a:p>
            <a:r>
              <a:rPr lang="en-GB" sz="5400"/>
              <a:t>Example how a reference list looks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0DF7D6-6E67-8969-585E-24AD96375BA3}"/>
              </a:ext>
            </a:extLst>
          </p:cNvPr>
          <p:cNvSpPr>
            <a:spLocks noGrp="1"/>
          </p:cNvSpPr>
          <p:nvPr>
            <p:ph idx="1"/>
          </p:nvPr>
        </p:nvSpPr>
        <p:spPr>
          <a:xfrm>
            <a:off x="838200" y="1929384"/>
            <a:ext cx="10515600" cy="4251960"/>
          </a:xfrm>
        </p:spPr>
        <p:txBody>
          <a:bodyPr>
            <a:normAutofit/>
          </a:bodyPr>
          <a:lstStyle/>
          <a:p>
            <a:pPr marL="0" marR="0" lvl="0" indent="0" defTabSz="914400" rtl="0" eaLnBrk="1" fontAlgn="auto" latinLnBrk="0" hangingPunct="1">
              <a:spcBef>
                <a:spcPts val="0"/>
              </a:spcBef>
              <a:spcAft>
                <a:spcPts val="0"/>
              </a:spcAft>
              <a:buClrTx/>
              <a:buSzTx/>
              <a:buFontTx/>
              <a:buNone/>
              <a:tabLst/>
              <a:defRPr/>
            </a:pPr>
            <a:r>
              <a:rPr kumimoji="0" lang="en-GB" sz="2000" b="0" i="0" u="none" strike="noStrike" kern="1200" cap="none" spc="0" normalizeH="0" baseline="0" noProof="0">
                <a:ln>
                  <a:noFill/>
                </a:ln>
                <a:effectLst/>
                <a:uLnTx/>
                <a:uFillTx/>
                <a:latin typeface="Calibri"/>
                <a:ea typeface="+mn-ea"/>
                <a:cs typeface="Calibri"/>
              </a:rPr>
              <a:t>Cottrell, S. (2019) </a:t>
            </a:r>
            <a:r>
              <a:rPr kumimoji="0" lang="en-GB" sz="2000" b="0" i="1" u="none" strike="noStrike" kern="1200" cap="none" spc="0" normalizeH="0" baseline="0" noProof="0">
                <a:ln>
                  <a:noFill/>
                </a:ln>
                <a:effectLst/>
                <a:uLnTx/>
                <a:uFillTx/>
                <a:latin typeface="Calibri"/>
                <a:ea typeface="+mn-ea"/>
                <a:cs typeface="Calibri"/>
              </a:rPr>
              <a:t>The study skills handbook. </a:t>
            </a:r>
            <a:r>
              <a:rPr kumimoji="0" lang="en-GB" sz="2000" b="0" i="0" u="none" strike="noStrike" kern="1200" cap="none" spc="0" normalizeH="0" baseline="0" noProof="0">
                <a:ln>
                  <a:noFill/>
                </a:ln>
                <a:effectLst/>
                <a:uLnTx/>
                <a:uFillTx/>
                <a:latin typeface="Calibri"/>
                <a:ea typeface="+mn-ea"/>
                <a:cs typeface="Calibri"/>
              </a:rPr>
              <a:t>5th edn. London: Red Globe Press</a:t>
            </a:r>
          </a:p>
          <a:p>
            <a:pPr marL="0" marR="0" lvl="0" indent="0" defTabSz="914400" rtl="0" eaLnBrk="1" fontAlgn="auto" latinLnBrk="0" hangingPunct="1">
              <a:spcBef>
                <a:spcPts val="0"/>
              </a:spcBef>
              <a:spcAft>
                <a:spcPts val="0"/>
              </a:spcAft>
              <a:buClrTx/>
              <a:buSzTx/>
              <a:buFontTx/>
              <a:buNone/>
              <a:tabLst/>
              <a:defRPr/>
            </a:pPr>
            <a:endParaRPr kumimoji="0" lang="en-GB" sz="2000" b="0" i="0" u="none" strike="noStrike" kern="1200" cap="none" spc="0" normalizeH="0" baseline="0" noProof="0">
              <a:ln>
                <a:noFill/>
              </a:ln>
              <a:effectLst/>
              <a:uLnTx/>
              <a:uFillTx/>
              <a:latin typeface="Aptos" panose="020B0004020202020204"/>
              <a:ea typeface="+mn-ea"/>
              <a:cs typeface="+mn-cs"/>
            </a:endParaRPr>
          </a:p>
          <a:p>
            <a:pPr marL="0" marR="0" lvl="0" indent="0" defTabSz="914400" rtl="0" eaLnBrk="1" fontAlgn="auto" latinLnBrk="0" hangingPunct="1">
              <a:spcBef>
                <a:spcPts val="0"/>
              </a:spcBef>
              <a:spcAft>
                <a:spcPts val="0"/>
              </a:spcAft>
              <a:buClrTx/>
              <a:buSzTx/>
              <a:buFontTx/>
              <a:buNone/>
              <a:tabLst/>
              <a:defRPr/>
            </a:pPr>
            <a:r>
              <a:rPr kumimoji="0" lang="en-GB" sz="2000" b="0" i="0" u="none" strike="noStrike" kern="1200" cap="none" spc="0" normalizeH="0" baseline="0" noProof="0">
                <a:ln>
                  <a:noFill/>
                </a:ln>
                <a:effectLst/>
                <a:uLnTx/>
                <a:uFillTx/>
                <a:latin typeface="Calibri"/>
                <a:ea typeface="+mn-ea"/>
                <a:cs typeface="Calibri"/>
              </a:rPr>
              <a:t>Holford, A. (2022) </a:t>
            </a:r>
            <a:r>
              <a:rPr kumimoji="0" lang="en-GB" sz="2000" b="0" i="1" u="none" strike="noStrike" kern="1200" cap="none" spc="0" normalizeH="0" baseline="0" noProof="0">
                <a:ln>
                  <a:noFill/>
                </a:ln>
                <a:effectLst/>
                <a:uLnTx/>
                <a:uFillTx/>
                <a:latin typeface="Calibri"/>
                <a:ea typeface="+mn-ea"/>
                <a:cs typeface="Calibri"/>
              </a:rPr>
              <a:t>Student loans: would a graduate tax be a better option? </a:t>
            </a:r>
            <a:r>
              <a:rPr kumimoji="0" lang="en-GB" sz="2000" b="0" i="0" u="none" strike="noStrike" kern="1200" cap="none" spc="0" normalizeH="0" baseline="0" noProof="0">
                <a:ln>
                  <a:noFill/>
                </a:ln>
                <a:effectLst/>
                <a:uLnTx/>
                <a:uFillTx/>
                <a:latin typeface="Calibri"/>
                <a:ea typeface="+mn-ea"/>
                <a:cs typeface="Calibri"/>
              </a:rPr>
              <a:t>Available at: https://theconversation.com/student-loans-would-a-graduate-tax-be-a-better-option-179253 (Accessed: 26 May 2022).</a:t>
            </a:r>
          </a:p>
          <a:p>
            <a:pPr marL="0" marR="0" lvl="0" indent="0" defTabSz="914400" rtl="0" eaLnBrk="1" fontAlgn="auto" latinLnBrk="0" hangingPunct="1">
              <a:spcBef>
                <a:spcPts val="0"/>
              </a:spcBef>
              <a:spcAft>
                <a:spcPts val="0"/>
              </a:spcAft>
              <a:buClrTx/>
              <a:buSzTx/>
              <a:buFontTx/>
              <a:buNone/>
              <a:tabLst/>
              <a:defRPr/>
            </a:pPr>
            <a:endParaRPr kumimoji="0" lang="en-GB" sz="2000" b="0" i="0" u="none" strike="noStrike" kern="1200" cap="none" spc="0" normalizeH="0" baseline="0" noProof="0">
              <a:ln>
                <a:noFill/>
              </a:ln>
              <a:effectLst/>
              <a:uLnTx/>
              <a:uFillTx/>
              <a:latin typeface="Aptos" panose="020B0004020202020204"/>
              <a:ea typeface="+mn-ea"/>
              <a:cs typeface="+mn-cs"/>
            </a:endParaRPr>
          </a:p>
          <a:p>
            <a:pPr marL="0" marR="0" lvl="0" indent="0" defTabSz="914400" rtl="0" eaLnBrk="1" fontAlgn="auto" latinLnBrk="0" hangingPunct="1">
              <a:spcBef>
                <a:spcPts val="0"/>
              </a:spcBef>
              <a:spcAft>
                <a:spcPts val="0"/>
              </a:spcAft>
              <a:buClrTx/>
              <a:buSzTx/>
              <a:buFontTx/>
              <a:buNone/>
              <a:tabLst/>
              <a:defRPr/>
            </a:pPr>
            <a:r>
              <a:rPr kumimoji="0" lang="en-GB" sz="2000" b="0" i="0" u="none" strike="noStrike" kern="1200" cap="none" spc="0" normalizeH="0" baseline="0" noProof="0">
                <a:ln>
                  <a:noFill/>
                </a:ln>
                <a:effectLst/>
                <a:uLnTx/>
                <a:uFillTx/>
                <a:latin typeface="Calibri"/>
                <a:ea typeface="+mn-ea"/>
                <a:cs typeface="Calibri"/>
              </a:rPr>
              <a:t>‘Papa’(2022) </a:t>
            </a:r>
            <a:r>
              <a:rPr kumimoji="0" lang="en-GB" sz="2000" b="0" i="1" u="none" strike="noStrike" kern="1200" cap="none" spc="0" normalizeH="0" baseline="0" noProof="0">
                <a:ln>
                  <a:noFill/>
                </a:ln>
                <a:effectLst/>
                <a:uLnTx/>
                <a:uFillTx/>
                <a:latin typeface="Calibri"/>
                <a:ea typeface="+mn-ea"/>
                <a:cs typeface="Calibri"/>
              </a:rPr>
              <a:t>Stranger Things, </a:t>
            </a:r>
            <a:r>
              <a:rPr kumimoji="0" lang="en-GB" sz="2000" b="0" i="0" u="none" strike="noStrike" kern="1200" cap="none" spc="0" normalizeH="0" baseline="0" noProof="0">
                <a:ln>
                  <a:noFill/>
                </a:ln>
                <a:effectLst/>
                <a:uLnTx/>
                <a:uFillTx/>
                <a:latin typeface="Calibri"/>
                <a:ea typeface="+mn-ea"/>
                <a:cs typeface="Calibri"/>
              </a:rPr>
              <a:t>season 4, episode 8. Netflix. Available at: https://www.netflix.com/gb/title/80057281 (Accessed: 20 Oct 2022).</a:t>
            </a:r>
          </a:p>
          <a:p>
            <a:pPr marL="0" marR="0" lvl="0" indent="0" defTabSz="914400" rtl="0" eaLnBrk="1" fontAlgn="auto" latinLnBrk="0" hangingPunct="1">
              <a:spcBef>
                <a:spcPts val="0"/>
              </a:spcBef>
              <a:spcAft>
                <a:spcPts val="0"/>
              </a:spcAft>
              <a:buClrTx/>
              <a:buSzTx/>
              <a:buFontTx/>
              <a:buNone/>
              <a:tabLst/>
              <a:defRPr/>
            </a:pPr>
            <a:endParaRPr kumimoji="0" lang="en-GB" sz="2000" b="0" i="0" u="none" strike="noStrike" kern="1200" cap="none" spc="0" normalizeH="0" baseline="0" noProof="0">
              <a:ln>
                <a:noFill/>
              </a:ln>
              <a:effectLst/>
              <a:uLnTx/>
              <a:uFillTx/>
              <a:latin typeface="Aptos" panose="020B0004020202020204"/>
              <a:ea typeface="+mn-ea"/>
              <a:cs typeface="+mn-cs"/>
            </a:endParaRPr>
          </a:p>
          <a:p>
            <a:pPr marL="0" marR="0" lvl="0" indent="0" defTabSz="914400" rtl="0" eaLnBrk="1" fontAlgn="auto" latinLnBrk="0" hangingPunct="1">
              <a:spcBef>
                <a:spcPts val="0"/>
              </a:spcBef>
              <a:spcAft>
                <a:spcPts val="0"/>
              </a:spcAft>
              <a:buClrTx/>
              <a:buSzTx/>
              <a:buFontTx/>
              <a:buNone/>
              <a:tabLst/>
              <a:defRPr/>
            </a:pPr>
            <a:r>
              <a:rPr kumimoji="0" lang="en-GB" sz="2000" b="0" i="0" u="none" strike="noStrike" kern="1200" cap="none" spc="0" normalizeH="0" baseline="0" noProof="0">
                <a:ln>
                  <a:noFill/>
                </a:ln>
                <a:effectLst/>
                <a:uLnTx/>
                <a:uFillTx/>
                <a:latin typeface="Calibri"/>
                <a:ea typeface="+mn-ea"/>
                <a:cs typeface="Calibri"/>
              </a:rPr>
              <a:t>Pascoe, K.M., Waterhouse-Bradley, B., and McGinn, T. (2021) 'Systematic literature searching in social work: a practical guide with database appraisal’, </a:t>
            </a:r>
            <a:r>
              <a:rPr kumimoji="0" lang="en-GB" sz="2000" b="0" i="1" u="none" strike="noStrike" kern="1200" cap="none" spc="0" normalizeH="0" baseline="0" noProof="0">
                <a:ln>
                  <a:noFill/>
                </a:ln>
                <a:effectLst/>
                <a:uLnTx/>
                <a:uFillTx/>
                <a:latin typeface="Calibri"/>
                <a:ea typeface="+mn-ea"/>
                <a:cs typeface="Calibri"/>
              </a:rPr>
              <a:t>Research on Social Work Practice</a:t>
            </a:r>
            <a:r>
              <a:rPr kumimoji="0" lang="en-GB" sz="2000" b="0" i="0" u="none" strike="noStrike" kern="1200" cap="none" spc="0" normalizeH="0" baseline="0" noProof="0">
                <a:ln>
                  <a:noFill/>
                </a:ln>
                <a:effectLst/>
                <a:uLnTx/>
                <a:uFillTx/>
                <a:latin typeface="Calibri"/>
                <a:ea typeface="+mn-ea"/>
                <a:cs typeface="Calibri"/>
              </a:rPr>
              <a:t>, 31(5), pp. 541–551. Available at: doi:10.1177/1049731520986857</a:t>
            </a:r>
          </a:p>
          <a:p>
            <a:pPr marL="0" marR="0" lvl="0" indent="0" defTabSz="914400" rtl="0" eaLnBrk="1" fontAlgn="auto" latinLnBrk="0" hangingPunct="1">
              <a:spcBef>
                <a:spcPts val="0"/>
              </a:spcBef>
              <a:spcAft>
                <a:spcPts val="0"/>
              </a:spcAft>
              <a:buClrTx/>
              <a:buSzTx/>
              <a:buFontTx/>
              <a:buNone/>
              <a:tabLst/>
              <a:defRPr/>
            </a:pPr>
            <a:endParaRPr kumimoji="0" lang="en-GB" sz="2000" b="0" i="0" u="none" strike="noStrike" kern="1200" cap="none" spc="0" normalizeH="0" baseline="0" noProof="0">
              <a:ln>
                <a:noFill/>
              </a:ln>
              <a:effectLst/>
              <a:uLnTx/>
              <a:uFillTx/>
              <a:latin typeface="Aptos" panose="020B0004020202020204"/>
              <a:ea typeface="+mn-ea"/>
              <a:cs typeface="+mn-cs"/>
            </a:endParaRPr>
          </a:p>
          <a:p>
            <a:pPr marL="0" marR="0" lvl="0" indent="0" defTabSz="914400" rtl="0" eaLnBrk="1" fontAlgn="auto" latinLnBrk="0" hangingPunct="1">
              <a:spcBef>
                <a:spcPts val="0"/>
              </a:spcBef>
              <a:spcAft>
                <a:spcPts val="0"/>
              </a:spcAft>
              <a:buClrTx/>
              <a:buSzTx/>
              <a:buFontTx/>
              <a:buNone/>
              <a:tabLst/>
              <a:defRPr/>
            </a:pPr>
            <a:r>
              <a:rPr kumimoji="0" lang="en-GB" sz="2000" b="0" i="0" u="none" strike="noStrike" kern="1200" cap="none" spc="0" normalizeH="0" baseline="0" noProof="0">
                <a:ln>
                  <a:noFill/>
                </a:ln>
                <a:effectLst/>
                <a:uLnTx/>
                <a:uFillTx/>
                <a:latin typeface="Calibri"/>
                <a:ea typeface="+mn-ea"/>
                <a:cs typeface="Calibri"/>
              </a:rPr>
              <a:t>Thompson, P. (2017) 'Communication technology use and study skills', </a:t>
            </a:r>
            <a:r>
              <a:rPr kumimoji="0" lang="en-GB" sz="2000" b="0" i="1" u="none" strike="noStrike" kern="1200" cap="none" spc="0" normalizeH="0" baseline="0" noProof="0">
                <a:ln>
                  <a:noFill/>
                </a:ln>
                <a:effectLst/>
                <a:uLnTx/>
                <a:uFillTx/>
                <a:latin typeface="Calibri"/>
                <a:ea typeface="+mn-ea"/>
                <a:cs typeface="Calibri"/>
              </a:rPr>
              <a:t>Active Learning in Higher Education, </a:t>
            </a:r>
            <a:r>
              <a:rPr kumimoji="0" lang="en-GB" sz="2000" b="0" i="0" u="none" strike="noStrike" kern="1200" cap="none" spc="0" normalizeH="0" baseline="0" noProof="0">
                <a:ln>
                  <a:noFill/>
                </a:ln>
                <a:effectLst/>
                <a:uLnTx/>
                <a:uFillTx/>
                <a:latin typeface="Calibri"/>
                <a:ea typeface="+mn-ea"/>
                <a:cs typeface="Calibri"/>
              </a:rPr>
              <a:t>18(3), pp. 257-270. Available at: doi: 10.1177/1469787417715204</a:t>
            </a:r>
          </a:p>
          <a:p>
            <a:endParaRPr lang="en-GB" sz="2000"/>
          </a:p>
        </p:txBody>
      </p:sp>
    </p:spTree>
    <p:extLst>
      <p:ext uri="{BB962C8B-B14F-4D97-AF65-F5344CB8AC3E}">
        <p14:creationId xmlns:p14="http://schemas.microsoft.com/office/powerpoint/2010/main" val="1731825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Isosceles Triangle 3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Isosceles Triangle 3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1BBCEF-1E92-AA05-801E-CB3CB9D10757}"/>
              </a:ext>
            </a:extLst>
          </p:cNvPr>
          <p:cNvSpPr>
            <a:spLocks noGrp="1"/>
          </p:cNvSpPr>
          <p:nvPr>
            <p:ph type="title"/>
          </p:nvPr>
        </p:nvSpPr>
        <p:spPr>
          <a:xfrm>
            <a:off x="838200" y="557188"/>
            <a:ext cx="10515600" cy="1133499"/>
          </a:xfrm>
        </p:spPr>
        <p:txBody>
          <a:bodyPr>
            <a:normAutofit/>
          </a:bodyPr>
          <a:lstStyle/>
          <a:p>
            <a:pPr algn="ctr"/>
            <a:r>
              <a:rPr lang="en-GB" sz="5200"/>
              <a:t>Points to remember </a:t>
            </a:r>
          </a:p>
        </p:txBody>
      </p:sp>
      <p:graphicFrame>
        <p:nvGraphicFramePr>
          <p:cNvPr id="5" name="Content Placeholder 2">
            <a:extLst>
              <a:ext uri="{FF2B5EF4-FFF2-40B4-BE49-F238E27FC236}">
                <a16:creationId xmlns:a16="http://schemas.microsoft.com/office/drawing/2014/main" id="{76FAA4EB-46D3-34BF-2F93-429AE4F3A675}"/>
              </a:ext>
            </a:extLst>
          </p:cNvPr>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34336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427b61606a06da7df4b7caee41be988c">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c34b9befed6912b610ce31ed53797ba8"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C20EDEBB-7ADD-4DD5-86AF-A0C258B983D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C4AC61B-04B1-4DD1-B901-D28CAF2FB549}">
  <ds:schemaRefs>
    <ds:schemaRef ds:uri="http://schemas.microsoft.com/sharepoint/v3/contenttype/forms"/>
  </ds:schemaRefs>
</ds:datastoreItem>
</file>

<file path=customXml/itemProps3.xml><?xml version="1.0" encoding="utf-8"?>
<ds:datastoreItem xmlns:ds="http://schemas.openxmlformats.org/officeDocument/2006/customXml" ds:itemID="{4AF5ABDB-DAD6-4D9F-9AE4-5727839448F6}">
  <ds:schemaRefs>
    <ds:schemaRef ds:uri="http://purl.org/dc/terms/"/>
    <ds:schemaRef ds:uri="http://schemas.openxmlformats.org/package/2006/metadata/core-properties"/>
    <ds:schemaRef ds:uri="http://schemas.microsoft.com/office/2006/documentManagement/types"/>
    <ds:schemaRef ds:uri="0e7fbce4-8ae7-4085-8b0a-9efa4c7cae6d"/>
    <ds:schemaRef ds:uri="4eb0a523-77d0-454a-93a8-50ca111d3c44"/>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1841</TotalTime>
  <Words>1887</Words>
  <Application>Microsoft Office PowerPoint</Application>
  <PresentationFormat>Widescreen</PresentationFormat>
  <Paragraphs>163</Paragraphs>
  <Slides>26</Slides>
  <Notes>1</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26</vt:i4>
      </vt:variant>
    </vt:vector>
  </HeadingPairs>
  <TitlesOfParts>
    <vt:vector size="36" baseType="lpstr">
      <vt:lpstr>Aptos</vt:lpstr>
      <vt:lpstr>Aptos Display</vt:lpstr>
      <vt:lpstr>Arial</vt:lpstr>
      <vt:lpstr>Calibri</vt:lpstr>
      <vt:lpstr>Google Sans</vt:lpstr>
      <vt:lpstr>Myriad Pro</vt:lpstr>
      <vt:lpstr>Times New Roman</vt:lpstr>
      <vt:lpstr>Office Theme</vt:lpstr>
      <vt:lpstr>1_Office Theme</vt:lpstr>
      <vt:lpstr>2_office theme</vt:lpstr>
      <vt:lpstr>Recap on sessions </vt:lpstr>
      <vt:lpstr>Let's connect the dots</vt:lpstr>
      <vt:lpstr>Today’s session</vt:lpstr>
      <vt:lpstr>Learning outcomes</vt:lpstr>
      <vt:lpstr>Element 1 </vt:lpstr>
      <vt:lpstr>What is an academic poster?</vt:lpstr>
      <vt:lpstr>Key elements include  </vt:lpstr>
      <vt:lpstr>Examples only</vt:lpstr>
      <vt:lpstr>PowerPoint Presentation</vt:lpstr>
      <vt:lpstr>Today’s session</vt:lpstr>
      <vt:lpstr>PowerPoint Presentation</vt:lpstr>
      <vt:lpstr>Reflective toolkit</vt:lpstr>
      <vt:lpstr>Element -4</vt:lpstr>
      <vt:lpstr>Literature review</vt:lpstr>
      <vt:lpstr>PowerPoint Presentation</vt:lpstr>
      <vt:lpstr>PowerPoint Presentation</vt:lpstr>
      <vt:lpstr>An example…</vt:lpstr>
      <vt:lpstr>What is missing </vt:lpstr>
      <vt:lpstr> Explore the use of body language in communication and policing</vt:lpstr>
      <vt:lpstr>PowerPoint Presentation</vt:lpstr>
      <vt:lpstr>Exercise- practice</vt:lpstr>
      <vt:lpstr>PowerPoint Presentation</vt:lpstr>
      <vt:lpstr>Two main ways to reference</vt:lpstr>
      <vt:lpstr>How to imbed references – the basics</vt:lpstr>
      <vt:lpstr>Example how a reference list looks</vt:lpstr>
      <vt:lpstr>Points to remember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1</cp:revision>
  <dcterms:created xsi:type="dcterms:W3CDTF">2025-10-19T09:23:53Z</dcterms:created>
  <dcterms:modified xsi:type="dcterms:W3CDTF">2025-10-20T16:05:45Z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