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99" r:id="rId6"/>
    <p:sldId id="298" r:id="rId7"/>
    <p:sldId id="300" r:id="rId8"/>
    <p:sldId id="301" r:id="rId9"/>
    <p:sldId id="29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5646" autoAdjust="0"/>
  </p:normalViewPr>
  <p:slideViewPr>
    <p:cSldViewPr snapToGrid="0">
      <p:cViewPr varScale="1">
        <p:scale>
          <a:sx n="73" d="100"/>
          <a:sy n="73" d="100"/>
        </p:scale>
        <p:origin x="364" y="44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an Ashraf (2331397)" userId="10abeb56-ccd4-43d8-b5c0-4144078f2504" providerId="ADAL" clId="{27F930A1-7724-415A-A9EE-78D06F8D59D7}"/>
    <pc:docChg chg="custSel modSld">
      <pc:chgData name="Kiran Ashraf (2331397)" userId="10abeb56-ccd4-43d8-b5c0-4144078f2504" providerId="ADAL" clId="{27F930A1-7724-415A-A9EE-78D06F8D59D7}" dt="2026-07-04T21:47:43.785" v="56" actId="1076"/>
      <pc:docMkLst>
        <pc:docMk/>
      </pc:docMkLst>
      <pc:sldChg chg="modSp mod">
        <pc:chgData name="Kiran Ashraf (2331397)" userId="10abeb56-ccd4-43d8-b5c0-4144078f2504" providerId="ADAL" clId="{27F930A1-7724-415A-A9EE-78D06F8D59D7}" dt="2026-07-04T21:47:03.142" v="49" actId="14100"/>
        <pc:sldMkLst>
          <pc:docMk/>
          <pc:sldMk cId="2259308896" sldId="256"/>
        </pc:sldMkLst>
        <pc:spChg chg="mod">
          <ac:chgData name="Kiran Ashraf (2331397)" userId="10abeb56-ccd4-43d8-b5c0-4144078f2504" providerId="ADAL" clId="{27F930A1-7724-415A-A9EE-78D06F8D59D7}" dt="2026-07-04T21:46:29.228" v="48" actId="1076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Kiran Ashraf (2331397)" userId="10abeb56-ccd4-43d8-b5c0-4144078f2504" providerId="ADAL" clId="{27F930A1-7724-415A-A9EE-78D06F8D59D7}" dt="2026-07-04T21:46:25.664" v="46" actId="20577"/>
          <ac:spMkLst>
            <pc:docMk/>
            <pc:sldMk cId="2259308896" sldId="256"/>
            <ac:spMk id="4" creationId="{0010C6DE-5FC4-0C5A-B3D4-BDB75A0B8244}"/>
          </ac:spMkLst>
        </pc:spChg>
        <pc:picChg chg="mod">
          <ac:chgData name="Kiran Ashraf (2331397)" userId="10abeb56-ccd4-43d8-b5c0-4144078f2504" providerId="ADAL" clId="{27F930A1-7724-415A-A9EE-78D06F8D59D7}" dt="2026-07-04T21:47:03.142" v="49" actId="14100"/>
          <ac:picMkLst>
            <pc:docMk/>
            <pc:sldMk cId="2259308896" sldId="256"/>
            <ac:picMk id="3076" creationId="{7673D078-D0D7-EC37-7B97-70249D9FA027}"/>
          </ac:picMkLst>
        </pc:picChg>
      </pc:sldChg>
      <pc:sldChg chg="modSp mod">
        <pc:chgData name="Kiran Ashraf (2331397)" userId="10abeb56-ccd4-43d8-b5c0-4144078f2504" providerId="ADAL" clId="{27F930A1-7724-415A-A9EE-78D06F8D59D7}" dt="2026-07-04T21:47:43.785" v="56" actId="1076"/>
        <pc:sldMkLst>
          <pc:docMk/>
          <pc:sldMk cId="2751493462" sldId="299"/>
        </pc:sldMkLst>
        <pc:spChg chg="mod">
          <ac:chgData name="Kiran Ashraf (2331397)" userId="10abeb56-ccd4-43d8-b5c0-4144078f2504" providerId="ADAL" clId="{27F930A1-7724-415A-A9EE-78D06F8D59D7}" dt="2026-07-04T21:47:36.862" v="53" actId="1076"/>
          <ac:spMkLst>
            <pc:docMk/>
            <pc:sldMk cId="2751493462" sldId="299"/>
            <ac:spMk id="3" creationId="{5CF78325-DE48-D797-5562-D6B9F8072A1A}"/>
          </ac:spMkLst>
        </pc:spChg>
        <pc:graphicFrameChg chg="mod">
          <ac:chgData name="Kiran Ashraf (2331397)" userId="10abeb56-ccd4-43d8-b5c0-4144078f2504" providerId="ADAL" clId="{27F930A1-7724-415A-A9EE-78D06F8D59D7}" dt="2026-07-04T21:47:43.785" v="56" actId="1076"/>
          <ac:graphicFrameMkLst>
            <pc:docMk/>
            <pc:sldMk cId="2751493462" sldId="299"/>
            <ac:graphicFrameMk id="6" creationId="{E700FCBD-B189-008B-B30E-0C566586111C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859669-1D14-4A71-8253-EA1544332B0F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5EB3E1D5-6C10-461E-A708-C26400DF02E9}">
      <dgm:prSet phldrT="[Text]" phldr="0" custT="1"/>
      <dgm:spPr/>
      <dgm:t>
        <a:bodyPr/>
        <a:lstStyle/>
        <a:p>
          <a:r>
            <a:rPr lang="en-US" sz="900" dirty="0"/>
            <a:t>ICD-11</a:t>
          </a:r>
          <a:endParaRPr lang="en-IN" sz="900" dirty="0"/>
        </a:p>
      </dgm:t>
    </dgm:pt>
    <dgm:pt modelId="{07DA457A-5F2A-44CB-91DA-B1016942D4F6}" type="parTrans" cxnId="{BC90D100-8049-46A2-893A-93ED4D3B2376}">
      <dgm:prSet/>
      <dgm:spPr/>
      <dgm:t>
        <a:bodyPr/>
        <a:lstStyle/>
        <a:p>
          <a:endParaRPr lang="en-IN" sz="2800"/>
        </a:p>
      </dgm:t>
    </dgm:pt>
    <dgm:pt modelId="{B6E547DA-2F27-48F3-B924-51B51ECB4EFA}" type="sibTrans" cxnId="{BC90D100-8049-46A2-893A-93ED4D3B2376}">
      <dgm:prSet/>
      <dgm:spPr/>
      <dgm:t>
        <a:bodyPr/>
        <a:lstStyle/>
        <a:p>
          <a:endParaRPr lang="en-IN" sz="2800"/>
        </a:p>
      </dgm:t>
    </dgm:pt>
    <dgm:pt modelId="{03DED672-7276-49F8-9696-F103DAD20394}" type="asst">
      <dgm:prSet phldrT="[Text]" phldr="0" custT="1"/>
      <dgm:spPr/>
      <dgm:t>
        <a:bodyPr/>
        <a:lstStyle/>
        <a:p>
          <a:r>
            <a:rPr lang="en-US" sz="900" dirty="0"/>
            <a:t>Anxiety or Fear-Related Disorders</a:t>
          </a:r>
          <a:endParaRPr lang="en-IN" sz="900" dirty="0"/>
        </a:p>
      </dgm:t>
    </dgm:pt>
    <dgm:pt modelId="{9D84E26A-4DD0-4FB2-A4DB-5CCD3F0EBFF9}" type="parTrans" cxnId="{5C5EBE23-1E0D-4ECE-95B8-16DF25AF01CC}">
      <dgm:prSet/>
      <dgm:spPr/>
      <dgm:t>
        <a:bodyPr/>
        <a:lstStyle/>
        <a:p>
          <a:endParaRPr lang="en-IN" sz="2800"/>
        </a:p>
      </dgm:t>
    </dgm:pt>
    <dgm:pt modelId="{92F91AFD-3B4D-4650-A09F-F20B5A155FF6}" type="sibTrans" cxnId="{5C5EBE23-1E0D-4ECE-95B8-16DF25AF01CC}">
      <dgm:prSet/>
      <dgm:spPr/>
      <dgm:t>
        <a:bodyPr/>
        <a:lstStyle/>
        <a:p>
          <a:endParaRPr lang="en-IN" sz="2800"/>
        </a:p>
      </dgm:t>
    </dgm:pt>
    <dgm:pt modelId="{29F2BEE4-6909-4DAE-9D22-59A33040321F}">
      <dgm:prSet phldrT="[Text]" phldr="0" custT="1"/>
      <dgm:spPr/>
      <dgm:t>
        <a:bodyPr/>
        <a:lstStyle/>
        <a:p>
          <a:r>
            <a:rPr lang="en-US" sz="900" dirty="0"/>
            <a:t>GAD Disorder</a:t>
          </a:r>
          <a:endParaRPr lang="en-IN" sz="900" dirty="0"/>
        </a:p>
      </dgm:t>
    </dgm:pt>
    <dgm:pt modelId="{FC0B2E0C-C030-4D1E-AC9C-869CA1D89A27}" type="parTrans" cxnId="{B9AE4CE9-AEA0-418C-B6E5-04D498459753}">
      <dgm:prSet/>
      <dgm:spPr/>
      <dgm:t>
        <a:bodyPr/>
        <a:lstStyle/>
        <a:p>
          <a:endParaRPr lang="en-IN" sz="2800"/>
        </a:p>
      </dgm:t>
    </dgm:pt>
    <dgm:pt modelId="{38536C3A-E11E-4583-9BC1-15DCC3BF9EE1}" type="sibTrans" cxnId="{B9AE4CE9-AEA0-418C-B6E5-04D498459753}">
      <dgm:prSet/>
      <dgm:spPr/>
      <dgm:t>
        <a:bodyPr/>
        <a:lstStyle/>
        <a:p>
          <a:endParaRPr lang="en-IN" sz="2800"/>
        </a:p>
      </dgm:t>
    </dgm:pt>
    <dgm:pt modelId="{756DF603-D2F7-47F9-A1EB-FF3193A93D56}">
      <dgm:prSet phldrT="[Text]" phldr="0" custT="1"/>
      <dgm:spPr/>
      <dgm:t>
        <a:bodyPr/>
        <a:lstStyle/>
        <a:p>
          <a:r>
            <a:rPr lang="en-US" sz="900" dirty="0"/>
            <a:t>Panic Disorder</a:t>
          </a:r>
          <a:endParaRPr lang="en-IN" sz="900" dirty="0"/>
        </a:p>
      </dgm:t>
    </dgm:pt>
    <dgm:pt modelId="{476BC179-7B6D-4152-B1E1-BE365B7840C1}" type="parTrans" cxnId="{25B547E6-FC82-43B1-92B3-94F0E65A8A1F}">
      <dgm:prSet/>
      <dgm:spPr/>
      <dgm:t>
        <a:bodyPr/>
        <a:lstStyle/>
        <a:p>
          <a:endParaRPr lang="en-IN" sz="2800"/>
        </a:p>
      </dgm:t>
    </dgm:pt>
    <dgm:pt modelId="{364BD15A-6E4E-49D1-AD0E-967BD8D6D8EF}" type="sibTrans" cxnId="{25B547E6-FC82-43B1-92B3-94F0E65A8A1F}">
      <dgm:prSet/>
      <dgm:spPr/>
      <dgm:t>
        <a:bodyPr/>
        <a:lstStyle/>
        <a:p>
          <a:endParaRPr lang="en-IN" sz="2800"/>
        </a:p>
      </dgm:t>
    </dgm:pt>
    <dgm:pt modelId="{DB0C4516-34BC-494A-AC03-0A86419B6C39}">
      <dgm:prSet phldrT="[Text]" phldr="0" custT="1"/>
      <dgm:spPr/>
      <dgm:t>
        <a:bodyPr/>
        <a:lstStyle/>
        <a:p>
          <a:r>
            <a:rPr lang="en-US" sz="900" dirty="0"/>
            <a:t>Social Anxiety Disorder</a:t>
          </a:r>
          <a:endParaRPr lang="en-IN" sz="900" dirty="0"/>
        </a:p>
      </dgm:t>
    </dgm:pt>
    <dgm:pt modelId="{11460101-80F6-4A3E-AF3A-642A8A633D94}" type="parTrans" cxnId="{649C8327-3ED6-48A3-B7FE-E0F2BFDA31A9}">
      <dgm:prSet/>
      <dgm:spPr/>
      <dgm:t>
        <a:bodyPr/>
        <a:lstStyle/>
        <a:p>
          <a:endParaRPr lang="en-IN" sz="2800"/>
        </a:p>
      </dgm:t>
    </dgm:pt>
    <dgm:pt modelId="{D048B866-FD5F-4546-A3C2-06B7E89C709E}" type="sibTrans" cxnId="{649C8327-3ED6-48A3-B7FE-E0F2BFDA31A9}">
      <dgm:prSet/>
      <dgm:spPr/>
      <dgm:t>
        <a:bodyPr/>
        <a:lstStyle/>
        <a:p>
          <a:endParaRPr lang="en-IN" sz="2800"/>
        </a:p>
      </dgm:t>
    </dgm:pt>
    <dgm:pt modelId="{29EDD877-0EF4-4CB6-83D9-1CBA89D88673}">
      <dgm:prSet phldrT="[Text]" phldr="0" custT="1"/>
      <dgm:spPr/>
      <dgm:t>
        <a:bodyPr/>
        <a:lstStyle/>
        <a:p>
          <a:r>
            <a:rPr lang="en-US" sz="900"/>
            <a:t>Specific Phobia</a:t>
          </a:r>
          <a:endParaRPr lang="en-IN" sz="900" dirty="0"/>
        </a:p>
      </dgm:t>
    </dgm:pt>
    <dgm:pt modelId="{6ED8E294-FF60-4BA8-AC0E-7EDD5E34B693}" type="parTrans" cxnId="{BC4672DF-41CE-4489-ADC4-2E8FDDFB5629}">
      <dgm:prSet/>
      <dgm:spPr/>
      <dgm:t>
        <a:bodyPr/>
        <a:lstStyle/>
        <a:p>
          <a:endParaRPr lang="en-IN" sz="2800"/>
        </a:p>
      </dgm:t>
    </dgm:pt>
    <dgm:pt modelId="{2391969E-EF5C-46F9-B2D4-9A40CB94E6B0}" type="sibTrans" cxnId="{BC4672DF-41CE-4489-ADC4-2E8FDDFB5629}">
      <dgm:prSet/>
      <dgm:spPr/>
      <dgm:t>
        <a:bodyPr/>
        <a:lstStyle/>
        <a:p>
          <a:endParaRPr lang="en-IN" sz="2800"/>
        </a:p>
      </dgm:t>
    </dgm:pt>
    <dgm:pt modelId="{C5EB4151-6984-4B07-A4D7-611F3581A58E}">
      <dgm:prSet phldrT="[Text]" phldr="0" custT="1"/>
      <dgm:spPr/>
      <dgm:t>
        <a:bodyPr/>
        <a:lstStyle/>
        <a:p>
          <a:r>
            <a:rPr lang="en-US" sz="900" dirty="0"/>
            <a:t>Agoraphobia</a:t>
          </a:r>
          <a:endParaRPr lang="en-IN" sz="900" dirty="0"/>
        </a:p>
      </dgm:t>
    </dgm:pt>
    <dgm:pt modelId="{F4E3F987-F62A-4782-869E-56380463CDA9}" type="parTrans" cxnId="{A7D6B8A4-3611-4F21-836A-30C908FAA465}">
      <dgm:prSet/>
      <dgm:spPr/>
      <dgm:t>
        <a:bodyPr/>
        <a:lstStyle/>
        <a:p>
          <a:endParaRPr lang="en-IN" sz="2800"/>
        </a:p>
      </dgm:t>
    </dgm:pt>
    <dgm:pt modelId="{04B30C50-A561-499B-A545-D378D116A28D}" type="sibTrans" cxnId="{A7D6B8A4-3611-4F21-836A-30C908FAA465}">
      <dgm:prSet/>
      <dgm:spPr/>
      <dgm:t>
        <a:bodyPr/>
        <a:lstStyle/>
        <a:p>
          <a:endParaRPr lang="en-IN" sz="2800"/>
        </a:p>
      </dgm:t>
    </dgm:pt>
    <dgm:pt modelId="{7189F660-DC4C-4D50-AF63-6590EB9A6C1D}">
      <dgm:prSet phldrT="[Text]" phldr="0" custT="1"/>
      <dgm:spPr/>
      <dgm:t>
        <a:bodyPr/>
        <a:lstStyle/>
        <a:p>
          <a:r>
            <a:rPr lang="en-US" sz="900" dirty="0"/>
            <a:t>Separation Anxiety Selective Mutism</a:t>
          </a:r>
          <a:endParaRPr lang="en-IN" sz="900" dirty="0"/>
        </a:p>
      </dgm:t>
    </dgm:pt>
    <dgm:pt modelId="{EEA37B2D-C59F-4109-8543-E9BC6CB9E4CC}" type="parTrans" cxnId="{5C4B67F6-0F8F-46B4-A2A3-32C0B68E4A0E}">
      <dgm:prSet/>
      <dgm:spPr/>
      <dgm:t>
        <a:bodyPr/>
        <a:lstStyle/>
        <a:p>
          <a:endParaRPr lang="en-IN" sz="2800"/>
        </a:p>
      </dgm:t>
    </dgm:pt>
    <dgm:pt modelId="{99F9F5F2-4C7A-46B6-8BD0-B4E64D763535}" type="sibTrans" cxnId="{5C4B67F6-0F8F-46B4-A2A3-32C0B68E4A0E}">
      <dgm:prSet/>
      <dgm:spPr/>
      <dgm:t>
        <a:bodyPr/>
        <a:lstStyle/>
        <a:p>
          <a:endParaRPr lang="en-IN" sz="2800"/>
        </a:p>
      </dgm:t>
    </dgm:pt>
    <dgm:pt modelId="{E1A14359-4F72-4F5C-9C68-2605FFC80B4B}" type="pres">
      <dgm:prSet presAssocID="{2F859669-1D14-4A71-8253-EA1544332B0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0E65839F-C78E-487E-B500-3C31D011167C}" type="pres">
      <dgm:prSet presAssocID="{5EB3E1D5-6C10-461E-A708-C26400DF02E9}" presName="hierRoot1" presStyleCnt="0">
        <dgm:presLayoutVars>
          <dgm:hierBranch val="init"/>
        </dgm:presLayoutVars>
      </dgm:prSet>
      <dgm:spPr/>
    </dgm:pt>
    <dgm:pt modelId="{D98D7FAF-C3BB-4964-8AD2-0452F2B13F1F}" type="pres">
      <dgm:prSet presAssocID="{5EB3E1D5-6C10-461E-A708-C26400DF02E9}" presName="rootComposite1" presStyleCnt="0"/>
      <dgm:spPr/>
    </dgm:pt>
    <dgm:pt modelId="{F6FAC1EC-C1B3-4591-AE1E-8CFEBF1AE076}" type="pres">
      <dgm:prSet presAssocID="{5EB3E1D5-6C10-461E-A708-C26400DF02E9}" presName="rootText1" presStyleLbl="node0" presStyleIdx="0" presStyleCnt="2">
        <dgm:presLayoutVars>
          <dgm:chPref val="3"/>
        </dgm:presLayoutVars>
      </dgm:prSet>
      <dgm:spPr/>
    </dgm:pt>
    <dgm:pt modelId="{88982A3A-D4A2-4E98-9C63-44526F1F843A}" type="pres">
      <dgm:prSet presAssocID="{5EB3E1D5-6C10-461E-A708-C26400DF02E9}" presName="rootConnector1" presStyleLbl="node1" presStyleIdx="0" presStyleCnt="0"/>
      <dgm:spPr/>
    </dgm:pt>
    <dgm:pt modelId="{AF5728D4-78DF-41E9-9BCF-861EBC00C042}" type="pres">
      <dgm:prSet presAssocID="{5EB3E1D5-6C10-461E-A708-C26400DF02E9}" presName="hierChild2" presStyleCnt="0"/>
      <dgm:spPr/>
    </dgm:pt>
    <dgm:pt modelId="{4CB2E757-61DB-40BF-B8D5-F3CF5DA85C46}" type="pres">
      <dgm:prSet presAssocID="{FC0B2E0C-C030-4D1E-AC9C-869CA1D89A27}" presName="Name37" presStyleLbl="parChTrans1D2" presStyleIdx="0" presStyleCnt="6"/>
      <dgm:spPr/>
    </dgm:pt>
    <dgm:pt modelId="{9E7640EB-D789-4E5D-84C5-4D9FCD364986}" type="pres">
      <dgm:prSet presAssocID="{29F2BEE4-6909-4DAE-9D22-59A33040321F}" presName="hierRoot2" presStyleCnt="0">
        <dgm:presLayoutVars>
          <dgm:hierBranch val="init"/>
        </dgm:presLayoutVars>
      </dgm:prSet>
      <dgm:spPr/>
    </dgm:pt>
    <dgm:pt modelId="{B85BB236-235B-4A74-8284-4C1A1EB15746}" type="pres">
      <dgm:prSet presAssocID="{29F2BEE4-6909-4DAE-9D22-59A33040321F}" presName="rootComposite" presStyleCnt="0"/>
      <dgm:spPr/>
    </dgm:pt>
    <dgm:pt modelId="{EE74F6F4-5949-4CF1-A60F-857A87F63ADB}" type="pres">
      <dgm:prSet presAssocID="{29F2BEE4-6909-4DAE-9D22-59A33040321F}" presName="rootText" presStyleLbl="node2" presStyleIdx="0" presStyleCnt="5">
        <dgm:presLayoutVars>
          <dgm:chPref val="3"/>
        </dgm:presLayoutVars>
      </dgm:prSet>
      <dgm:spPr/>
    </dgm:pt>
    <dgm:pt modelId="{3AA751E9-8809-4933-9F30-A7EAB3F955B5}" type="pres">
      <dgm:prSet presAssocID="{29F2BEE4-6909-4DAE-9D22-59A33040321F}" presName="rootConnector" presStyleLbl="node2" presStyleIdx="0" presStyleCnt="5"/>
      <dgm:spPr/>
    </dgm:pt>
    <dgm:pt modelId="{44C205CC-A7F0-467A-BCC1-08EE4363D2DE}" type="pres">
      <dgm:prSet presAssocID="{29F2BEE4-6909-4DAE-9D22-59A33040321F}" presName="hierChild4" presStyleCnt="0"/>
      <dgm:spPr/>
    </dgm:pt>
    <dgm:pt modelId="{105E22B8-27F5-47A9-9FD5-615312FC77A1}" type="pres">
      <dgm:prSet presAssocID="{29F2BEE4-6909-4DAE-9D22-59A33040321F}" presName="hierChild5" presStyleCnt="0"/>
      <dgm:spPr/>
    </dgm:pt>
    <dgm:pt modelId="{95DA94B5-FB8B-4EA6-B02B-A42B28E012D0}" type="pres">
      <dgm:prSet presAssocID="{476BC179-7B6D-4152-B1E1-BE365B7840C1}" presName="Name37" presStyleLbl="parChTrans1D2" presStyleIdx="1" presStyleCnt="6"/>
      <dgm:spPr/>
    </dgm:pt>
    <dgm:pt modelId="{EE049042-7FAE-499C-93BE-EE58F13775B6}" type="pres">
      <dgm:prSet presAssocID="{756DF603-D2F7-47F9-A1EB-FF3193A93D56}" presName="hierRoot2" presStyleCnt="0">
        <dgm:presLayoutVars>
          <dgm:hierBranch val="init"/>
        </dgm:presLayoutVars>
      </dgm:prSet>
      <dgm:spPr/>
    </dgm:pt>
    <dgm:pt modelId="{AA205C88-20A1-44B0-8B9C-CC8AC900BF2B}" type="pres">
      <dgm:prSet presAssocID="{756DF603-D2F7-47F9-A1EB-FF3193A93D56}" presName="rootComposite" presStyleCnt="0"/>
      <dgm:spPr/>
    </dgm:pt>
    <dgm:pt modelId="{ED0AEFB7-110B-435D-98B9-DDAD9CB5465B}" type="pres">
      <dgm:prSet presAssocID="{756DF603-D2F7-47F9-A1EB-FF3193A93D56}" presName="rootText" presStyleLbl="node2" presStyleIdx="1" presStyleCnt="5">
        <dgm:presLayoutVars>
          <dgm:chPref val="3"/>
        </dgm:presLayoutVars>
      </dgm:prSet>
      <dgm:spPr/>
    </dgm:pt>
    <dgm:pt modelId="{FA36C287-E6C1-4F63-8704-34AFB9A2355B}" type="pres">
      <dgm:prSet presAssocID="{756DF603-D2F7-47F9-A1EB-FF3193A93D56}" presName="rootConnector" presStyleLbl="node2" presStyleIdx="1" presStyleCnt="5"/>
      <dgm:spPr/>
    </dgm:pt>
    <dgm:pt modelId="{A9353F74-F7AB-4348-91B9-4E313169304D}" type="pres">
      <dgm:prSet presAssocID="{756DF603-D2F7-47F9-A1EB-FF3193A93D56}" presName="hierChild4" presStyleCnt="0"/>
      <dgm:spPr/>
    </dgm:pt>
    <dgm:pt modelId="{894DD772-072B-47C1-9B92-A97729698512}" type="pres">
      <dgm:prSet presAssocID="{756DF603-D2F7-47F9-A1EB-FF3193A93D56}" presName="hierChild5" presStyleCnt="0"/>
      <dgm:spPr/>
    </dgm:pt>
    <dgm:pt modelId="{04EBFF1D-4F55-4728-BA69-9A039FAB614C}" type="pres">
      <dgm:prSet presAssocID="{11460101-80F6-4A3E-AF3A-642A8A633D94}" presName="Name37" presStyleLbl="parChTrans1D2" presStyleIdx="2" presStyleCnt="6"/>
      <dgm:spPr/>
    </dgm:pt>
    <dgm:pt modelId="{C3EDE8BD-D552-43C6-A8F6-FDD46F6C793D}" type="pres">
      <dgm:prSet presAssocID="{DB0C4516-34BC-494A-AC03-0A86419B6C39}" presName="hierRoot2" presStyleCnt="0">
        <dgm:presLayoutVars>
          <dgm:hierBranch val="init"/>
        </dgm:presLayoutVars>
      </dgm:prSet>
      <dgm:spPr/>
    </dgm:pt>
    <dgm:pt modelId="{AC03DC6A-67A3-4809-A8CA-C6A6670EB9CD}" type="pres">
      <dgm:prSet presAssocID="{DB0C4516-34BC-494A-AC03-0A86419B6C39}" presName="rootComposite" presStyleCnt="0"/>
      <dgm:spPr/>
    </dgm:pt>
    <dgm:pt modelId="{EBBB513F-689D-4D06-A555-EC1893FDDC44}" type="pres">
      <dgm:prSet presAssocID="{DB0C4516-34BC-494A-AC03-0A86419B6C39}" presName="rootText" presStyleLbl="node2" presStyleIdx="2" presStyleCnt="5">
        <dgm:presLayoutVars>
          <dgm:chPref val="3"/>
        </dgm:presLayoutVars>
      </dgm:prSet>
      <dgm:spPr/>
    </dgm:pt>
    <dgm:pt modelId="{68981A52-EA0B-4677-8B5A-883DD9A4AE89}" type="pres">
      <dgm:prSet presAssocID="{DB0C4516-34BC-494A-AC03-0A86419B6C39}" presName="rootConnector" presStyleLbl="node2" presStyleIdx="2" presStyleCnt="5"/>
      <dgm:spPr/>
    </dgm:pt>
    <dgm:pt modelId="{1993287F-9657-4335-9A32-5909DA1A4CA5}" type="pres">
      <dgm:prSet presAssocID="{DB0C4516-34BC-494A-AC03-0A86419B6C39}" presName="hierChild4" presStyleCnt="0"/>
      <dgm:spPr/>
    </dgm:pt>
    <dgm:pt modelId="{8850EA2B-70D1-4D26-9749-AF552AFA780F}" type="pres">
      <dgm:prSet presAssocID="{DB0C4516-34BC-494A-AC03-0A86419B6C39}" presName="hierChild5" presStyleCnt="0"/>
      <dgm:spPr/>
    </dgm:pt>
    <dgm:pt modelId="{FF11E368-BAD1-4C49-B8FC-C1270C80046A}" type="pres">
      <dgm:prSet presAssocID="{6ED8E294-FF60-4BA8-AC0E-7EDD5E34B693}" presName="Name37" presStyleLbl="parChTrans1D2" presStyleIdx="3" presStyleCnt="6"/>
      <dgm:spPr/>
    </dgm:pt>
    <dgm:pt modelId="{E1671A24-EBD8-4434-B15E-135079013F64}" type="pres">
      <dgm:prSet presAssocID="{29EDD877-0EF4-4CB6-83D9-1CBA89D88673}" presName="hierRoot2" presStyleCnt="0">
        <dgm:presLayoutVars>
          <dgm:hierBranch val="init"/>
        </dgm:presLayoutVars>
      </dgm:prSet>
      <dgm:spPr/>
    </dgm:pt>
    <dgm:pt modelId="{39DA649B-BB0C-4C9B-983A-BC410F143C76}" type="pres">
      <dgm:prSet presAssocID="{29EDD877-0EF4-4CB6-83D9-1CBA89D88673}" presName="rootComposite" presStyleCnt="0"/>
      <dgm:spPr/>
    </dgm:pt>
    <dgm:pt modelId="{3ED20FFC-F254-45BF-AD25-BE2AA8A87719}" type="pres">
      <dgm:prSet presAssocID="{29EDD877-0EF4-4CB6-83D9-1CBA89D88673}" presName="rootText" presStyleLbl="node2" presStyleIdx="3" presStyleCnt="5">
        <dgm:presLayoutVars>
          <dgm:chPref val="3"/>
        </dgm:presLayoutVars>
      </dgm:prSet>
      <dgm:spPr/>
    </dgm:pt>
    <dgm:pt modelId="{386B8B1B-1C50-4C48-9D32-F0048019A198}" type="pres">
      <dgm:prSet presAssocID="{29EDD877-0EF4-4CB6-83D9-1CBA89D88673}" presName="rootConnector" presStyleLbl="node2" presStyleIdx="3" presStyleCnt="5"/>
      <dgm:spPr/>
    </dgm:pt>
    <dgm:pt modelId="{68AA1EAF-AEAA-4943-846D-106EB385979D}" type="pres">
      <dgm:prSet presAssocID="{29EDD877-0EF4-4CB6-83D9-1CBA89D88673}" presName="hierChild4" presStyleCnt="0"/>
      <dgm:spPr/>
    </dgm:pt>
    <dgm:pt modelId="{611465B4-38B1-48E0-BBA6-1E18CFBE2A0E}" type="pres">
      <dgm:prSet presAssocID="{29EDD877-0EF4-4CB6-83D9-1CBA89D88673}" presName="hierChild5" presStyleCnt="0"/>
      <dgm:spPr/>
    </dgm:pt>
    <dgm:pt modelId="{7DC7B363-C5A3-4A02-8D4E-D38E6B83BF7E}" type="pres">
      <dgm:prSet presAssocID="{F4E3F987-F62A-4782-869E-56380463CDA9}" presName="Name37" presStyleLbl="parChTrans1D2" presStyleIdx="4" presStyleCnt="6"/>
      <dgm:spPr/>
    </dgm:pt>
    <dgm:pt modelId="{50981407-6783-46E1-BFD4-79DA3EC5C738}" type="pres">
      <dgm:prSet presAssocID="{C5EB4151-6984-4B07-A4D7-611F3581A58E}" presName="hierRoot2" presStyleCnt="0">
        <dgm:presLayoutVars>
          <dgm:hierBranch val="init"/>
        </dgm:presLayoutVars>
      </dgm:prSet>
      <dgm:spPr/>
    </dgm:pt>
    <dgm:pt modelId="{99C6A436-7F3F-4D93-9946-CEBDE4BC3D5B}" type="pres">
      <dgm:prSet presAssocID="{C5EB4151-6984-4B07-A4D7-611F3581A58E}" presName="rootComposite" presStyleCnt="0"/>
      <dgm:spPr/>
    </dgm:pt>
    <dgm:pt modelId="{F57A16E1-CC01-4047-BCED-39E35256CBD6}" type="pres">
      <dgm:prSet presAssocID="{C5EB4151-6984-4B07-A4D7-611F3581A58E}" presName="rootText" presStyleLbl="node2" presStyleIdx="4" presStyleCnt="5">
        <dgm:presLayoutVars>
          <dgm:chPref val="3"/>
        </dgm:presLayoutVars>
      </dgm:prSet>
      <dgm:spPr/>
    </dgm:pt>
    <dgm:pt modelId="{28ACCD5F-1424-4992-95D2-529F65214319}" type="pres">
      <dgm:prSet presAssocID="{C5EB4151-6984-4B07-A4D7-611F3581A58E}" presName="rootConnector" presStyleLbl="node2" presStyleIdx="4" presStyleCnt="5"/>
      <dgm:spPr/>
    </dgm:pt>
    <dgm:pt modelId="{77E23CA5-6232-4F7D-A61A-68AAF15CCAE5}" type="pres">
      <dgm:prSet presAssocID="{C5EB4151-6984-4B07-A4D7-611F3581A58E}" presName="hierChild4" presStyleCnt="0"/>
      <dgm:spPr/>
    </dgm:pt>
    <dgm:pt modelId="{203EEFD8-0226-471C-AF5D-0B85A07B9611}" type="pres">
      <dgm:prSet presAssocID="{C5EB4151-6984-4B07-A4D7-611F3581A58E}" presName="hierChild5" presStyleCnt="0"/>
      <dgm:spPr/>
    </dgm:pt>
    <dgm:pt modelId="{0DC2BB1F-870E-4E36-9153-C6B37407C61B}" type="pres">
      <dgm:prSet presAssocID="{5EB3E1D5-6C10-461E-A708-C26400DF02E9}" presName="hierChild3" presStyleCnt="0"/>
      <dgm:spPr/>
    </dgm:pt>
    <dgm:pt modelId="{8EE367D6-6F20-48B8-9FEC-529816E35F53}" type="pres">
      <dgm:prSet presAssocID="{9D84E26A-4DD0-4FB2-A4DB-5CCD3F0EBFF9}" presName="Name111" presStyleLbl="parChTrans1D2" presStyleIdx="5" presStyleCnt="6"/>
      <dgm:spPr/>
    </dgm:pt>
    <dgm:pt modelId="{AE3D2672-89DC-460A-8109-F919F387ABD0}" type="pres">
      <dgm:prSet presAssocID="{03DED672-7276-49F8-9696-F103DAD20394}" presName="hierRoot3" presStyleCnt="0">
        <dgm:presLayoutVars>
          <dgm:hierBranch val="init"/>
        </dgm:presLayoutVars>
      </dgm:prSet>
      <dgm:spPr/>
    </dgm:pt>
    <dgm:pt modelId="{462D91F3-5448-4E23-B19B-33BE2B921F3C}" type="pres">
      <dgm:prSet presAssocID="{03DED672-7276-49F8-9696-F103DAD20394}" presName="rootComposite3" presStyleCnt="0"/>
      <dgm:spPr/>
    </dgm:pt>
    <dgm:pt modelId="{CBF8D80E-EBC7-4DA4-A3B6-91379A1F254A}" type="pres">
      <dgm:prSet presAssocID="{03DED672-7276-49F8-9696-F103DAD20394}" presName="rootText3" presStyleLbl="asst1" presStyleIdx="0" presStyleCnt="1">
        <dgm:presLayoutVars>
          <dgm:chPref val="3"/>
        </dgm:presLayoutVars>
      </dgm:prSet>
      <dgm:spPr/>
    </dgm:pt>
    <dgm:pt modelId="{2C2736AB-7D0F-4973-AA23-93661B2A336F}" type="pres">
      <dgm:prSet presAssocID="{03DED672-7276-49F8-9696-F103DAD20394}" presName="rootConnector3" presStyleLbl="asst1" presStyleIdx="0" presStyleCnt="1"/>
      <dgm:spPr/>
    </dgm:pt>
    <dgm:pt modelId="{6FA52861-54F3-497A-994B-E6A301C1F8D4}" type="pres">
      <dgm:prSet presAssocID="{03DED672-7276-49F8-9696-F103DAD20394}" presName="hierChild6" presStyleCnt="0"/>
      <dgm:spPr/>
    </dgm:pt>
    <dgm:pt modelId="{3F195A62-1BBA-4C06-A370-E6C34632CF33}" type="pres">
      <dgm:prSet presAssocID="{03DED672-7276-49F8-9696-F103DAD20394}" presName="hierChild7" presStyleCnt="0"/>
      <dgm:spPr/>
    </dgm:pt>
    <dgm:pt modelId="{0BE96632-48F3-4EAE-BCCC-84A126C860C1}" type="pres">
      <dgm:prSet presAssocID="{7189F660-DC4C-4D50-AF63-6590EB9A6C1D}" presName="hierRoot1" presStyleCnt="0">
        <dgm:presLayoutVars>
          <dgm:hierBranch val="init"/>
        </dgm:presLayoutVars>
      </dgm:prSet>
      <dgm:spPr/>
    </dgm:pt>
    <dgm:pt modelId="{B61A412B-1599-44BD-93BA-9047A23AAEBD}" type="pres">
      <dgm:prSet presAssocID="{7189F660-DC4C-4D50-AF63-6590EB9A6C1D}" presName="rootComposite1" presStyleCnt="0"/>
      <dgm:spPr/>
    </dgm:pt>
    <dgm:pt modelId="{F4E5185F-4654-46C9-AD07-13C0F5A866E6}" type="pres">
      <dgm:prSet presAssocID="{7189F660-DC4C-4D50-AF63-6590EB9A6C1D}" presName="rootText1" presStyleLbl="node0" presStyleIdx="1" presStyleCnt="2" custLinFactX="-16402" custLinFactY="200000" custLinFactNeighborX="-100000" custLinFactNeighborY="236823">
        <dgm:presLayoutVars>
          <dgm:chPref val="3"/>
        </dgm:presLayoutVars>
      </dgm:prSet>
      <dgm:spPr/>
    </dgm:pt>
    <dgm:pt modelId="{0FF42485-2986-43AD-B9A6-42C232DBC6F3}" type="pres">
      <dgm:prSet presAssocID="{7189F660-DC4C-4D50-AF63-6590EB9A6C1D}" presName="rootConnector1" presStyleLbl="node1" presStyleIdx="0" presStyleCnt="0"/>
      <dgm:spPr/>
    </dgm:pt>
    <dgm:pt modelId="{3DE0BA7E-60CE-4F26-AD73-47EF65BCFDF7}" type="pres">
      <dgm:prSet presAssocID="{7189F660-DC4C-4D50-AF63-6590EB9A6C1D}" presName="hierChild2" presStyleCnt="0"/>
      <dgm:spPr/>
    </dgm:pt>
    <dgm:pt modelId="{6324973D-446F-4728-B665-7AD14B70DB91}" type="pres">
      <dgm:prSet presAssocID="{7189F660-DC4C-4D50-AF63-6590EB9A6C1D}" presName="hierChild3" presStyleCnt="0"/>
      <dgm:spPr/>
    </dgm:pt>
  </dgm:ptLst>
  <dgm:cxnLst>
    <dgm:cxn modelId="{42960700-246E-435C-BC93-FB481D52262E}" type="presOf" srcId="{476BC179-7B6D-4152-B1E1-BE365B7840C1}" destId="{95DA94B5-FB8B-4EA6-B02B-A42B28E012D0}" srcOrd="0" destOrd="0" presId="urn:microsoft.com/office/officeart/2005/8/layout/orgChart1"/>
    <dgm:cxn modelId="{BC90D100-8049-46A2-893A-93ED4D3B2376}" srcId="{2F859669-1D14-4A71-8253-EA1544332B0F}" destId="{5EB3E1D5-6C10-461E-A708-C26400DF02E9}" srcOrd="0" destOrd="0" parTransId="{07DA457A-5F2A-44CB-91DA-B1016942D4F6}" sibTransId="{B6E547DA-2F27-48F3-B924-51B51ECB4EFA}"/>
    <dgm:cxn modelId="{1A6B1808-E45A-4DAE-B7F0-EAF25B6D7125}" type="presOf" srcId="{7189F660-DC4C-4D50-AF63-6590EB9A6C1D}" destId="{F4E5185F-4654-46C9-AD07-13C0F5A866E6}" srcOrd="0" destOrd="0" presId="urn:microsoft.com/office/officeart/2005/8/layout/orgChart1"/>
    <dgm:cxn modelId="{D0E26610-4A59-43CD-ACAC-5D9B8B93CA29}" type="presOf" srcId="{29F2BEE4-6909-4DAE-9D22-59A33040321F}" destId="{EE74F6F4-5949-4CF1-A60F-857A87F63ADB}" srcOrd="0" destOrd="0" presId="urn:microsoft.com/office/officeart/2005/8/layout/orgChart1"/>
    <dgm:cxn modelId="{7E122F15-782A-45AF-ABB9-10F3F8A0A652}" type="presOf" srcId="{5EB3E1D5-6C10-461E-A708-C26400DF02E9}" destId="{88982A3A-D4A2-4E98-9C63-44526F1F843A}" srcOrd="1" destOrd="0" presId="urn:microsoft.com/office/officeart/2005/8/layout/orgChart1"/>
    <dgm:cxn modelId="{C01A361A-689B-49B0-B417-1A143908C35B}" type="presOf" srcId="{2F859669-1D14-4A71-8253-EA1544332B0F}" destId="{E1A14359-4F72-4F5C-9C68-2605FFC80B4B}" srcOrd="0" destOrd="0" presId="urn:microsoft.com/office/officeart/2005/8/layout/orgChart1"/>
    <dgm:cxn modelId="{68FAE721-EC1A-40EC-AA5F-8637B7799704}" type="presOf" srcId="{29F2BEE4-6909-4DAE-9D22-59A33040321F}" destId="{3AA751E9-8809-4933-9F30-A7EAB3F955B5}" srcOrd="1" destOrd="0" presId="urn:microsoft.com/office/officeart/2005/8/layout/orgChart1"/>
    <dgm:cxn modelId="{5C5EBE23-1E0D-4ECE-95B8-16DF25AF01CC}" srcId="{5EB3E1D5-6C10-461E-A708-C26400DF02E9}" destId="{03DED672-7276-49F8-9696-F103DAD20394}" srcOrd="0" destOrd="0" parTransId="{9D84E26A-4DD0-4FB2-A4DB-5CCD3F0EBFF9}" sibTransId="{92F91AFD-3B4D-4650-A09F-F20B5A155FF6}"/>
    <dgm:cxn modelId="{649C8327-3ED6-48A3-B7FE-E0F2BFDA31A9}" srcId="{5EB3E1D5-6C10-461E-A708-C26400DF02E9}" destId="{DB0C4516-34BC-494A-AC03-0A86419B6C39}" srcOrd="3" destOrd="0" parTransId="{11460101-80F6-4A3E-AF3A-642A8A633D94}" sibTransId="{D048B866-FD5F-4546-A3C2-06B7E89C709E}"/>
    <dgm:cxn modelId="{8566532B-5EF1-447A-B9B8-C05DF549C40D}" type="presOf" srcId="{5EB3E1D5-6C10-461E-A708-C26400DF02E9}" destId="{F6FAC1EC-C1B3-4591-AE1E-8CFEBF1AE076}" srcOrd="0" destOrd="0" presId="urn:microsoft.com/office/officeart/2005/8/layout/orgChart1"/>
    <dgm:cxn modelId="{411D6F40-2E1F-4C98-86E7-9E58E0F51B76}" type="presOf" srcId="{29EDD877-0EF4-4CB6-83D9-1CBA89D88673}" destId="{3ED20FFC-F254-45BF-AD25-BE2AA8A87719}" srcOrd="0" destOrd="0" presId="urn:microsoft.com/office/officeart/2005/8/layout/orgChart1"/>
    <dgm:cxn modelId="{8D4D8640-CF39-426C-828C-8D26F69C30EE}" type="presOf" srcId="{29EDD877-0EF4-4CB6-83D9-1CBA89D88673}" destId="{386B8B1B-1C50-4C48-9D32-F0048019A198}" srcOrd="1" destOrd="0" presId="urn:microsoft.com/office/officeart/2005/8/layout/orgChart1"/>
    <dgm:cxn modelId="{AE910349-0320-4937-A895-E1CAFF3C5541}" type="presOf" srcId="{FC0B2E0C-C030-4D1E-AC9C-869CA1D89A27}" destId="{4CB2E757-61DB-40BF-B8D5-F3CF5DA85C46}" srcOrd="0" destOrd="0" presId="urn:microsoft.com/office/officeart/2005/8/layout/orgChart1"/>
    <dgm:cxn modelId="{DA6CB552-450B-4EB9-B392-25A99E53A52F}" type="presOf" srcId="{6ED8E294-FF60-4BA8-AC0E-7EDD5E34B693}" destId="{FF11E368-BAD1-4C49-B8FC-C1270C80046A}" srcOrd="0" destOrd="0" presId="urn:microsoft.com/office/officeart/2005/8/layout/orgChart1"/>
    <dgm:cxn modelId="{1B97E55D-4DF3-4C4B-AF3E-982ADAE414B8}" type="presOf" srcId="{C5EB4151-6984-4B07-A4D7-611F3581A58E}" destId="{28ACCD5F-1424-4992-95D2-529F65214319}" srcOrd="1" destOrd="0" presId="urn:microsoft.com/office/officeart/2005/8/layout/orgChart1"/>
    <dgm:cxn modelId="{D0CCA161-F3F8-4595-99BC-27D96A41D825}" type="presOf" srcId="{F4E3F987-F62A-4782-869E-56380463CDA9}" destId="{7DC7B363-C5A3-4A02-8D4E-D38E6B83BF7E}" srcOrd="0" destOrd="0" presId="urn:microsoft.com/office/officeart/2005/8/layout/orgChart1"/>
    <dgm:cxn modelId="{3A8AFE76-27D7-4A55-87FA-5337FA5B8EE9}" type="presOf" srcId="{03DED672-7276-49F8-9696-F103DAD20394}" destId="{CBF8D80E-EBC7-4DA4-A3B6-91379A1F254A}" srcOrd="0" destOrd="0" presId="urn:microsoft.com/office/officeart/2005/8/layout/orgChart1"/>
    <dgm:cxn modelId="{3615E677-6F9D-4EDD-817D-B945CA4600A8}" type="presOf" srcId="{DB0C4516-34BC-494A-AC03-0A86419B6C39}" destId="{68981A52-EA0B-4677-8B5A-883DD9A4AE89}" srcOrd="1" destOrd="0" presId="urn:microsoft.com/office/officeart/2005/8/layout/orgChart1"/>
    <dgm:cxn modelId="{5D4D177A-D236-4B03-9783-7E3985142755}" type="presOf" srcId="{7189F660-DC4C-4D50-AF63-6590EB9A6C1D}" destId="{0FF42485-2986-43AD-B9A6-42C232DBC6F3}" srcOrd="1" destOrd="0" presId="urn:microsoft.com/office/officeart/2005/8/layout/orgChart1"/>
    <dgm:cxn modelId="{CE4F9183-127A-48D8-96E0-DF4339B0CC92}" type="presOf" srcId="{DB0C4516-34BC-494A-AC03-0A86419B6C39}" destId="{EBBB513F-689D-4D06-A555-EC1893FDDC44}" srcOrd="0" destOrd="0" presId="urn:microsoft.com/office/officeart/2005/8/layout/orgChart1"/>
    <dgm:cxn modelId="{0556D588-5F01-4B22-B801-3F63C04967DF}" type="presOf" srcId="{9D84E26A-4DD0-4FB2-A4DB-5CCD3F0EBFF9}" destId="{8EE367D6-6F20-48B8-9FEC-529816E35F53}" srcOrd="0" destOrd="0" presId="urn:microsoft.com/office/officeart/2005/8/layout/orgChart1"/>
    <dgm:cxn modelId="{A7D6B8A4-3611-4F21-836A-30C908FAA465}" srcId="{5EB3E1D5-6C10-461E-A708-C26400DF02E9}" destId="{C5EB4151-6984-4B07-A4D7-611F3581A58E}" srcOrd="5" destOrd="0" parTransId="{F4E3F987-F62A-4782-869E-56380463CDA9}" sibTransId="{04B30C50-A561-499B-A545-D378D116A28D}"/>
    <dgm:cxn modelId="{47AB66B8-33B5-445E-83E0-69C906181EE9}" type="presOf" srcId="{756DF603-D2F7-47F9-A1EB-FF3193A93D56}" destId="{ED0AEFB7-110B-435D-98B9-DDAD9CB5465B}" srcOrd="0" destOrd="0" presId="urn:microsoft.com/office/officeart/2005/8/layout/orgChart1"/>
    <dgm:cxn modelId="{8011D7C8-FB72-492F-BC90-5664D3F337D3}" type="presOf" srcId="{03DED672-7276-49F8-9696-F103DAD20394}" destId="{2C2736AB-7D0F-4973-AA23-93661B2A336F}" srcOrd="1" destOrd="0" presId="urn:microsoft.com/office/officeart/2005/8/layout/orgChart1"/>
    <dgm:cxn modelId="{3EA229D1-DB22-4571-8205-F6DE2A602685}" type="presOf" srcId="{C5EB4151-6984-4B07-A4D7-611F3581A58E}" destId="{F57A16E1-CC01-4047-BCED-39E35256CBD6}" srcOrd="0" destOrd="0" presId="urn:microsoft.com/office/officeart/2005/8/layout/orgChart1"/>
    <dgm:cxn modelId="{BC4672DF-41CE-4489-ADC4-2E8FDDFB5629}" srcId="{5EB3E1D5-6C10-461E-A708-C26400DF02E9}" destId="{29EDD877-0EF4-4CB6-83D9-1CBA89D88673}" srcOrd="4" destOrd="0" parTransId="{6ED8E294-FF60-4BA8-AC0E-7EDD5E34B693}" sibTransId="{2391969E-EF5C-46F9-B2D4-9A40CB94E6B0}"/>
    <dgm:cxn modelId="{1E7F61E0-EFD3-4138-B4C5-5369EFF9C762}" type="presOf" srcId="{756DF603-D2F7-47F9-A1EB-FF3193A93D56}" destId="{FA36C287-E6C1-4F63-8704-34AFB9A2355B}" srcOrd="1" destOrd="0" presId="urn:microsoft.com/office/officeart/2005/8/layout/orgChart1"/>
    <dgm:cxn modelId="{25B547E6-FC82-43B1-92B3-94F0E65A8A1F}" srcId="{5EB3E1D5-6C10-461E-A708-C26400DF02E9}" destId="{756DF603-D2F7-47F9-A1EB-FF3193A93D56}" srcOrd="2" destOrd="0" parTransId="{476BC179-7B6D-4152-B1E1-BE365B7840C1}" sibTransId="{364BD15A-6E4E-49D1-AD0E-967BD8D6D8EF}"/>
    <dgm:cxn modelId="{B9AE4CE9-AEA0-418C-B6E5-04D498459753}" srcId="{5EB3E1D5-6C10-461E-A708-C26400DF02E9}" destId="{29F2BEE4-6909-4DAE-9D22-59A33040321F}" srcOrd="1" destOrd="0" parTransId="{FC0B2E0C-C030-4D1E-AC9C-869CA1D89A27}" sibTransId="{38536C3A-E11E-4583-9BC1-15DCC3BF9EE1}"/>
    <dgm:cxn modelId="{0C476FF3-4A62-454E-9FFD-2F8B0C747A54}" type="presOf" srcId="{11460101-80F6-4A3E-AF3A-642A8A633D94}" destId="{04EBFF1D-4F55-4728-BA69-9A039FAB614C}" srcOrd="0" destOrd="0" presId="urn:microsoft.com/office/officeart/2005/8/layout/orgChart1"/>
    <dgm:cxn modelId="{5C4B67F6-0F8F-46B4-A2A3-32C0B68E4A0E}" srcId="{2F859669-1D14-4A71-8253-EA1544332B0F}" destId="{7189F660-DC4C-4D50-AF63-6590EB9A6C1D}" srcOrd="1" destOrd="0" parTransId="{EEA37B2D-C59F-4109-8543-E9BC6CB9E4CC}" sibTransId="{99F9F5F2-4C7A-46B6-8BD0-B4E64D763535}"/>
    <dgm:cxn modelId="{C07914A0-5DFA-42EF-A329-28207BF70964}" type="presParOf" srcId="{E1A14359-4F72-4F5C-9C68-2605FFC80B4B}" destId="{0E65839F-C78E-487E-B500-3C31D011167C}" srcOrd="0" destOrd="0" presId="urn:microsoft.com/office/officeart/2005/8/layout/orgChart1"/>
    <dgm:cxn modelId="{8626FCB1-80FE-495F-8829-F476AA1DB24F}" type="presParOf" srcId="{0E65839F-C78E-487E-B500-3C31D011167C}" destId="{D98D7FAF-C3BB-4964-8AD2-0452F2B13F1F}" srcOrd="0" destOrd="0" presId="urn:microsoft.com/office/officeart/2005/8/layout/orgChart1"/>
    <dgm:cxn modelId="{1B702013-8725-4653-99F0-3B9A5C269018}" type="presParOf" srcId="{D98D7FAF-C3BB-4964-8AD2-0452F2B13F1F}" destId="{F6FAC1EC-C1B3-4591-AE1E-8CFEBF1AE076}" srcOrd="0" destOrd="0" presId="urn:microsoft.com/office/officeart/2005/8/layout/orgChart1"/>
    <dgm:cxn modelId="{D8F4865F-47C4-45D6-B725-C17212EEE6E3}" type="presParOf" srcId="{D98D7FAF-C3BB-4964-8AD2-0452F2B13F1F}" destId="{88982A3A-D4A2-4E98-9C63-44526F1F843A}" srcOrd="1" destOrd="0" presId="urn:microsoft.com/office/officeart/2005/8/layout/orgChart1"/>
    <dgm:cxn modelId="{9B3DD52D-CAD6-45BF-9857-7D23E72995BF}" type="presParOf" srcId="{0E65839F-C78E-487E-B500-3C31D011167C}" destId="{AF5728D4-78DF-41E9-9BCF-861EBC00C042}" srcOrd="1" destOrd="0" presId="urn:microsoft.com/office/officeart/2005/8/layout/orgChart1"/>
    <dgm:cxn modelId="{39A1FB73-2229-419F-8151-0D0C70D79069}" type="presParOf" srcId="{AF5728D4-78DF-41E9-9BCF-861EBC00C042}" destId="{4CB2E757-61DB-40BF-B8D5-F3CF5DA85C46}" srcOrd="0" destOrd="0" presId="urn:microsoft.com/office/officeart/2005/8/layout/orgChart1"/>
    <dgm:cxn modelId="{27E8BBDD-C349-4680-B0CC-431FB5399254}" type="presParOf" srcId="{AF5728D4-78DF-41E9-9BCF-861EBC00C042}" destId="{9E7640EB-D789-4E5D-84C5-4D9FCD364986}" srcOrd="1" destOrd="0" presId="urn:microsoft.com/office/officeart/2005/8/layout/orgChart1"/>
    <dgm:cxn modelId="{D995DD52-D830-452D-9FA6-04F947B6BB31}" type="presParOf" srcId="{9E7640EB-D789-4E5D-84C5-4D9FCD364986}" destId="{B85BB236-235B-4A74-8284-4C1A1EB15746}" srcOrd="0" destOrd="0" presId="urn:microsoft.com/office/officeart/2005/8/layout/orgChart1"/>
    <dgm:cxn modelId="{BB369E7A-D7FA-4D09-B288-217FECAB8562}" type="presParOf" srcId="{B85BB236-235B-4A74-8284-4C1A1EB15746}" destId="{EE74F6F4-5949-4CF1-A60F-857A87F63ADB}" srcOrd="0" destOrd="0" presId="urn:microsoft.com/office/officeart/2005/8/layout/orgChart1"/>
    <dgm:cxn modelId="{C1E48C10-4EEF-4747-BE50-F12520EA95CB}" type="presParOf" srcId="{B85BB236-235B-4A74-8284-4C1A1EB15746}" destId="{3AA751E9-8809-4933-9F30-A7EAB3F955B5}" srcOrd="1" destOrd="0" presId="urn:microsoft.com/office/officeart/2005/8/layout/orgChart1"/>
    <dgm:cxn modelId="{60BFC885-FDC5-47AC-B9DC-57349583FD6A}" type="presParOf" srcId="{9E7640EB-D789-4E5D-84C5-4D9FCD364986}" destId="{44C205CC-A7F0-467A-BCC1-08EE4363D2DE}" srcOrd="1" destOrd="0" presId="urn:microsoft.com/office/officeart/2005/8/layout/orgChart1"/>
    <dgm:cxn modelId="{7D636EF5-ABDB-4058-B27E-2628F8EB165E}" type="presParOf" srcId="{9E7640EB-D789-4E5D-84C5-4D9FCD364986}" destId="{105E22B8-27F5-47A9-9FD5-615312FC77A1}" srcOrd="2" destOrd="0" presId="urn:microsoft.com/office/officeart/2005/8/layout/orgChart1"/>
    <dgm:cxn modelId="{5F4B498C-93BD-4DE4-9CBE-4299795F01C9}" type="presParOf" srcId="{AF5728D4-78DF-41E9-9BCF-861EBC00C042}" destId="{95DA94B5-FB8B-4EA6-B02B-A42B28E012D0}" srcOrd="2" destOrd="0" presId="urn:microsoft.com/office/officeart/2005/8/layout/orgChart1"/>
    <dgm:cxn modelId="{744D2930-6751-4BB3-B270-3E6D34A33491}" type="presParOf" srcId="{AF5728D4-78DF-41E9-9BCF-861EBC00C042}" destId="{EE049042-7FAE-499C-93BE-EE58F13775B6}" srcOrd="3" destOrd="0" presId="urn:microsoft.com/office/officeart/2005/8/layout/orgChart1"/>
    <dgm:cxn modelId="{6FBB2235-1E53-4889-B6F9-0C4D6E30C73E}" type="presParOf" srcId="{EE049042-7FAE-499C-93BE-EE58F13775B6}" destId="{AA205C88-20A1-44B0-8B9C-CC8AC900BF2B}" srcOrd="0" destOrd="0" presId="urn:microsoft.com/office/officeart/2005/8/layout/orgChart1"/>
    <dgm:cxn modelId="{9A2CD706-C5A1-4A4E-ABC5-AFA8398D8F2F}" type="presParOf" srcId="{AA205C88-20A1-44B0-8B9C-CC8AC900BF2B}" destId="{ED0AEFB7-110B-435D-98B9-DDAD9CB5465B}" srcOrd="0" destOrd="0" presId="urn:microsoft.com/office/officeart/2005/8/layout/orgChart1"/>
    <dgm:cxn modelId="{B7328AE1-6BAF-460E-80A3-E8F2C9939C50}" type="presParOf" srcId="{AA205C88-20A1-44B0-8B9C-CC8AC900BF2B}" destId="{FA36C287-E6C1-4F63-8704-34AFB9A2355B}" srcOrd="1" destOrd="0" presId="urn:microsoft.com/office/officeart/2005/8/layout/orgChart1"/>
    <dgm:cxn modelId="{2FA6FE0C-5DB2-44AB-8C47-3BBE66F9751D}" type="presParOf" srcId="{EE049042-7FAE-499C-93BE-EE58F13775B6}" destId="{A9353F74-F7AB-4348-91B9-4E313169304D}" srcOrd="1" destOrd="0" presId="urn:microsoft.com/office/officeart/2005/8/layout/orgChart1"/>
    <dgm:cxn modelId="{00E7EBF2-2F1E-4415-91A7-63110FBE5B58}" type="presParOf" srcId="{EE049042-7FAE-499C-93BE-EE58F13775B6}" destId="{894DD772-072B-47C1-9B92-A97729698512}" srcOrd="2" destOrd="0" presId="urn:microsoft.com/office/officeart/2005/8/layout/orgChart1"/>
    <dgm:cxn modelId="{0EB99C8B-3350-4AF8-AC98-58D24F3E71FB}" type="presParOf" srcId="{AF5728D4-78DF-41E9-9BCF-861EBC00C042}" destId="{04EBFF1D-4F55-4728-BA69-9A039FAB614C}" srcOrd="4" destOrd="0" presId="urn:microsoft.com/office/officeart/2005/8/layout/orgChart1"/>
    <dgm:cxn modelId="{C00AE571-8A3A-4B42-9CB7-09F909CB47D5}" type="presParOf" srcId="{AF5728D4-78DF-41E9-9BCF-861EBC00C042}" destId="{C3EDE8BD-D552-43C6-A8F6-FDD46F6C793D}" srcOrd="5" destOrd="0" presId="urn:microsoft.com/office/officeart/2005/8/layout/orgChart1"/>
    <dgm:cxn modelId="{C48067A0-1DE7-4093-86E8-CE07580ACC18}" type="presParOf" srcId="{C3EDE8BD-D552-43C6-A8F6-FDD46F6C793D}" destId="{AC03DC6A-67A3-4809-A8CA-C6A6670EB9CD}" srcOrd="0" destOrd="0" presId="urn:microsoft.com/office/officeart/2005/8/layout/orgChart1"/>
    <dgm:cxn modelId="{5C399339-0E07-4B47-84A7-007CA183984D}" type="presParOf" srcId="{AC03DC6A-67A3-4809-A8CA-C6A6670EB9CD}" destId="{EBBB513F-689D-4D06-A555-EC1893FDDC44}" srcOrd="0" destOrd="0" presId="urn:microsoft.com/office/officeart/2005/8/layout/orgChart1"/>
    <dgm:cxn modelId="{3C0751AF-DFCA-41DC-9575-DA51E9E93C28}" type="presParOf" srcId="{AC03DC6A-67A3-4809-A8CA-C6A6670EB9CD}" destId="{68981A52-EA0B-4677-8B5A-883DD9A4AE89}" srcOrd="1" destOrd="0" presId="urn:microsoft.com/office/officeart/2005/8/layout/orgChart1"/>
    <dgm:cxn modelId="{F6C47184-19C0-4A7A-9292-E4F630F04FAB}" type="presParOf" srcId="{C3EDE8BD-D552-43C6-A8F6-FDD46F6C793D}" destId="{1993287F-9657-4335-9A32-5909DA1A4CA5}" srcOrd="1" destOrd="0" presId="urn:microsoft.com/office/officeart/2005/8/layout/orgChart1"/>
    <dgm:cxn modelId="{E5FBC842-C949-44F1-BEDC-C9727BCED162}" type="presParOf" srcId="{C3EDE8BD-D552-43C6-A8F6-FDD46F6C793D}" destId="{8850EA2B-70D1-4D26-9749-AF552AFA780F}" srcOrd="2" destOrd="0" presId="urn:microsoft.com/office/officeart/2005/8/layout/orgChart1"/>
    <dgm:cxn modelId="{93DF35E4-D515-461E-97D4-A10C3342874C}" type="presParOf" srcId="{AF5728D4-78DF-41E9-9BCF-861EBC00C042}" destId="{FF11E368-BAD1-4C49-B8FC-C1270C80046A}" srcOrd="6" destOrd="0" presId="urn:microsoft.com/office/officeart/2005/8/layout/orgChart1"/>
    <dgm:cxn modelId="{C324E7B7-C39D-4446-A9AF-A80F0AABF727}" type="presParOf" srcId="{AF5728D4-78DF-41E9-9BCF-861EBC00C042}" destId="{E1671A24-EBD8-4434-B15E-135079013F64}" srcOrd="7" destOrd="0" presId="urn:microsoft.com/office/officeart/2005/8/layout/orgChart1"/>
    <dgm:cxn modelId="{5B42A058-0870-44C4-8B1A-768F9559E294}" type="presParOf" srcId="{E1671A24-EBD8-4434-B15E-135079013F64}" destId="{39DA649B-BB0C-4C9B-983A-BC410F143C76}" srcOrd="0" destOrd="0" presId="urn:microsoft.com/office/officeart/2005/8/layout/orgChart1"/>
    <dgm:cxn modelId="{776FD7A6-AE28-4534-8586-5E4FF73AB95E}" type="presParOf" srcId="{39DA649B-BB0C-4C9B-983A-BC410F143C76}" destId="{3ED20FFC-F254-45BF-AD25-BE2AA8A87719}" srcOrd="0" destOrd="0" presId="urn:microsoft.com/office/officeart/2005/8/layout/orgChart1"/>
    <dgm:cxn modelId="{6E0402B4-33F2-41EA-908A-2988AF9DD77F}" type="presParOf" srcId="{39DA649B-BB0C-4C9B-983A-BC410F143C76}" destId="{386B8B1B-1C50-4C48-9D32-F0048019A198}" srcOrd="1" destOrd="0" presId="urn:microsoft.com/office/officeart/2005/8/layout/orgChart1"/>
    <dgm:cxn modelId="{D345566E-EB68-49F0-94EE-D3D3E0EE6F67}" type="presParOf" srcId="{E1671A24-EBD8-4434-B15E-135079013F64}" destId="{68AA1EAF-AEAA-4943-846D-106EB385979D}" srcOrd="1" destOrd="0" presId="urn:microsoft.com/office/officeart/2005/8/layout/orgChart1"/>
    <dgm:cxn modelId="{FB183575-C3D8-4008-A37D-7F712CE32C3F}" type="presParOf" srcId="{E1671A24-EBD8-4434-B15E-135079013F64}" destId="{611465B4-38B1-48E0-BBA6-1E18CFBE2A0E}" srcOrd="2" destOrd="0" presId="urn:microsoft.com/office/officeart/2005/8/layout/orgChart1"/>
    <dgm:cxn modelId="{F9C2EB1B-5797-4303-9C3C-EBC93297FE6D}" type="presParOf" srcId="{AF5728D4-78DF-41E9-9BCF-861EBC00C042}" destId="{7DC7B363-C5A3-4A02-8D4E-D38E6B83BF7E}" srcOrd="8" destOrd="0" presId="urn:microsoft.com/office/officeart/2005/8/layout/orgChart1"/>
    <dgm:cxn modelId="{FB4B8B20-8B96-42C2-ABE5-337EDB3EB994}" type="presParOf" srcId="{AF5728D4-78DF-41E9-9BCF-861EBC00C042}" destId="{50981407-6783-46E1-BFD4-79DA3EC5C738}" srcOrd="9" destOrd="0" presId="urn:microsoft.com/office/officeart/2005/8/layout/orgChart1"/>
    <dgm:cxn modelId="{DAD1CB17-AD64-428C-82C1-D88C96A39782}" type="presParOf" srcId="{50981407-6783-46E1-BFD4-79DA3EC5C738}" destId="{99C6A436-7F3F-4D93-9946-CEBDE4BC3D5B}" srcOrd="0" destOrd="0" presId="urn:microsoft.com/office/officeart/2005/8/layout/orgChart1"/>
    <dgm:cxn modelId="{AE629D37-F5C7-4CFD-9AC1-7CFF8AC6AF78}" type="presParOf" srcId="{99C6A436-7F3F-4D93-9946-CEBDE4BC3D5B}" destId="{F57A16E1-CC01-4047-BCED-39E35256CBD6}" srcOrd="0" destOrd="0" presId="urn:microsoft.com/office/officeart/2005/8/layout/orgChart1"/>
    <dgm:cxn modelId="{96FD91EA-1CBC-4017-B281-962FC83006C4}" type="presParOf" srcId="{99C6A436-7F3F-4D93-9946-CEBDE4BC3D5B}" destId="{28ACCD5F-1424-4992-95D2-529F65214319}" srcOrd="1" destOrd="0" presId="urn:microsoft.com/office/officeart/2005/8/layout/orgChart1"/>
    <dgm:cxn modelId="{A5022D6B-2DAC-40E2-9253-80EBF0F9D8A5}" type="presParOf" srcId="{50981407-6783-46E1-BFD4-79DA3EC5C738}" destId="{77E23CA5-6232-4F7D-A61A-68AAF15CCAE5}" srcOrd="1" destOrd="0" presId="urn:microsoft.com/office/officeart/2005/8/layout/orgChart1"/>
    <dgm:cxn modelId="{280D23D9-95AC-4D8F-9751-127C5A2F7D7A}" type="presParOf" srcId="{50981407-6783-46E1-BFD4-79DA3EC5C738}" destId="{203EEFD8-0226-471C-AF5D-0B85A07B9611}" srcOrd="2" destOrd="0" presId="urn:microsoft.com/office/officeart/2005/8/layout/orgChart1"/>
    <dgm:cxn modelId="{9AD1D74C-1C53-451F-B71B-E8790A4742F0}" type="presParOf" srcId="{0E65839F-C78E-487E-B500-3C31D011167C}" destId="{0DC2BB1F-870E-4E36-9153-C6B37407C61B}" srcOrd="2" destOrd="0" presId="urn:microsoft.com/office/officeart/2005/8/layout/orgChart1"/>
    <dgm:cxn modelId="{BDEE1A34-7125-409E-945F-466B752E3DD0}" type="presParOf" srcId="{0DC2BB1F-870E-4E36-9153-C6B37407C61B}" destId="{8EE367D6-6F20-48B8-9FEC-529816E35F53}" srcOrd="0" destOrd="0" presId="urn:microsoft.com/office/officeart/2005/8/layout/orgChart1"/>
    <dgm:cxn modelId="{3BD3124E-1299-4F15-A5BD-441A9460B296}" type="presParOf" srcId="{0DC2BB1F-870E-4E36-9153-C6B37407C61B}" destId="{AE3D2672-89DC-460A-8109-F919F387ABD0}" srcOrd="1" destOrd="0" presId="urn:microsoft.com/office/officeart/2005/8/layout/orgChart1"/>
    <dgm:cxn modelId="{997838C9-BECD-4E40-AFE5-69439D29A6F3}" type="presParOf" srcId="{AE3D2672-89DC-460A-8109-F919F387ABD0}" destId="{462D91F3-5448-4E23-B19B-33BE2B921F3C}" srcOrd="0" destOrd="0" presId="urn:microsoft.com/office/officeart/2005/8/layout/orgChart1"/>
    <dgm:cxn modelId="{6B2D677D-D33C-4060-8426-5404ED9E0AC6}" type="presParOf" srcId="{462D91F3-5448-4E23-B19B-33BE2B921F3C}" destId="{CBF8D80E-EBC7-4DA4-A3B6-91379A1F254A}" srcOrd="0" destOrd="0" presId="urn:microsoft.com/office/officeart/2005/8/layout/orgChart1"/>
    <dgm:cxn modelId="{6981CF6E-F823-460B-94E2-B76B93B92A8E}" type="presParOf" srcId="{462D91F3-5448-4E23-B19B-33BE2B921F3C}" destId="{2C2736AB-7D0F-4973-AA23-93661B2A336F}" srcOrd="1" destOrd="0" presId="urn:microsoft.com/office/officeart/2005/8/layout/orgChart1"/>
    <dgm:cxn modelId="{0C4A1D3E-A1D5-4010-A7D2-0A69414BA586}" type="presParOf" srcId="{AE3D2672-89DC-460A-8109-F919F387ABD0}" destId="{6FA52861-54F3-497A-994B-E6A301C1F8D4}" srcOrd="1" destOrd="0" presId="urn:microsoft.com/office/officeart/2005/8/layout/orgChart1"/>
    <dgm:cxn modelId="{35EBB507-5BBC-493B-BFD3-B1DA224D2BEA}" type="presParOf" srcId="{AE3D2672-89DC-460A-8109-F919F387ABD0}" destId="{3F195A62-1BBA-4C06-A370-E6C34632CF33}" srcOrd="2" destOrd="0" presId="urn:microsoft.com/office/officeart/2005/8/layout/orgChart1"/>
    <dgm:cxn modelId="{E76F9D91-F68B-4575-AE30-503D8DD0E234}" type="presParOf" srcId="{E1A14359-4F72-4F5C-9C68-2605FFC80B4B}" destId="{0BE96632-48F3-4EAE-BCCC-84A126C860C1}" srcOrd="1" destOrd="0" presId="urn:microsoft.com/office/officeart/2005/8/layout/orgChart1"/>
    <dgm:cxn modelId="{BFDE0C04-CD9B-4AC2-A352-DEF3A0C86FA9}" type="presParOf" srcId="{0BE96632-48F3-4EAE-BCCC-84A126C860C1}" destId="{B61A412B-1599-44BD-93BA-9047A23AAEBD}" srcOrd="0" destOrd="0" presId="urn:microsoft.com/office/officeart/2005/8/layout/orgChart1"/>
    <dgm:cxn modelId="{3BA4671A-305F-441D-A159-ECE2C6A9CBB6}" type="presParOf" srcId="{B61A412B-1599-44BD-93BA-9047A23AAEBD}" destId="{F4E5185F-4654-46C9-AD07-13C0F5A866E6}" srcOrd="0" destOrd="0" presId="urn:microsoft.com/office/officeart/2005/8/layout/orgChart1"/>
    <dgm:cxn modelId="{B80C0D05-66ED-4C6F-9302-55C1A5094DAA}" type="presParOf" srcId="{B61A412B-1599-44BD-93BA-9047A23AAEBD}" destId="{0FF42485-2986-43AD-B9A6-42C232DBC6F3}" srcOrd="1" destOrd="0" presId="urn:microsoft.com/office/officeart/2005/8/layout/orgChart1"/>
    <dgm:cxn modelId="{25724F19-AF67-40DE-AA6B-87A0CB2237E9}" type="presParOf" srcId="{0BE96632-48F3-4EAE-BCCC-84A126C860C1}" destId="{3DE0BA7E-60CE-4F26-AD73-47EF65BCFDF7}" srcOrd="1" destOrd="0" presId="urn:microsoft.com/office/officeart/2005/8/layout/orgChart1"/>
    <dgm:cxn modelId="{07BB8F31-32E4-4712-BA22-E6C2E78C4706}" type="presParOf" srcId="{0BE96632-48F3-4EAE-BCCC-84A126C860C1}" destId="{6324973D-446F-4728-B665-7AD14B70DB9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E367D6-6F20-48B8-9FEC-529816E35F53}">
      <dsp:nvSpPr>
        <dsp:cNvPr id="0" name=""/>
        <dsp:cNvSpPr/>
      </dsp:nvSpPr>
      <dsp:spPr>
        <a:xfrm>
          <a:off x="2548025" y="1249215"/>
          <a:ext cx="95024" cy="416299"/>
        </a:xfrm>
        <a:custGeom>
          <a:avLst/>
          <a:gdLst/>
          <a:ahLst/>
          <a:cxnLst/>
          <a:rect l="0" t="0" r="0" b="0"/>
          <a:pathLst>
            <a:path>
              <a:moveTo>
                <a:pt x="95024" y="0"/>
              </a:moveTo>
              <a:lnTo>
                <a:pt x="95024" y="416299"/>
              </a:lnTo>
              <a:lnTo>
                <a:pt x="0" y="4162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C7B363-C5A3-4A02-8D4E-D38E6B83BF7E}">
      <dsp:nvSpPr>
        <dsp:cNvPr id="0" name=""/>
        <dsp:cNvSpPr/>
      </dsp:nvSpPr>
      <dsp:spPr>
        <a:xfrm>
          <a:off x="2643050" y="1249215"/>
          <a:ext cx="2190098" cy="8325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7574"/>
              </a:lnTo>
              <a:lnTo>
                <a:pt x="2190098" y="737574"/>
              </a:lnTo>
              <a:lnTo>
                <a:pt x="2190098" y="8325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11E368-BAD1-4C49-B8FC-C1270C80046A}">
      <dsp:nvSpPr>
        <dsp:cNvPr id="0" name=""/>
        <dsp:cNvSpPr/>
      </dsp:nvSpPr>
      <dsp:spPr>
        <a:xfrm>
          <a:off x="2643050" y="1249215"/>
          <a:ext cx="1095049" cy="8325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37574"/>
              </a:lnTo>
              <a:lnTo>
                <a:pt x="1095049" y="737574"/>
              </a:lnTo>
              <a:lnTo>
                <a:pt x="1095049" y="8325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EBFF1D-4F55-4728-BA69-9A039FAB614C}">
      <dsp:nvSpPr>
        <dsp:cNvPr id="0" name=""/>
        <dsp:cNvSpPr/>
      </dsp:nvSpPr>
      <dsp:spPr>
        <a:xfrm>
          <a:off x="2597329" y="1249215"/>
          <a:ext cx="91440" cy="83259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325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DA94B5-FB8B-4EA6-B02B-A42B28E012D0}">
      <dsp:nvSpPr>
        <dsp:cNvPr id="0" name=""/>
        <dsp:cNvSpPr/>
      </dsp:nvSpPr>
      <dsp:spPr>
        <a:xfrm>
          <a:off x="1548000" y="1249215"/>
          <a:ext cx="1095049" cy="832599"/>
        </a:xfrm>
        <a:custGeom>
          <a:avLst/>
          <a:gdLst/>
          <a:ahLst/>
          <a:cxnLst/>
          <a:rect l="0" t="0" r="0" b="0"/>
          <a:pathLst>
            <a:path>
              <a:moveTo>
                <a:pt x="1095049" y="0"/>
              </a:moveTo>
              <a:lnTo>
                <a:pt x="1095049" y="737574"/>
              </a:lnTo>
              <a:lnTo>
                <a:pt x="0" y="737574"/>
              </a:lnTo>
              <a:lnTo>
                <a:pt x="0" y="8325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B2E757-61DB-40BF-B8D5-F3CF5DA85C46}">
      <dsp:nvSpPr>
        <dsp:cNvPr id="0" name=""/>
        <dsp:cNvSpPr/>
      </dsp:nvSpPr>
      <dsp:spPr>
        <a:xfrm>
          <a:off x="452951" y="1249215"/>
          <a:ext cx="2190098" cy="832599"/>
        </a:xfrm>
        <a:custGeom>
          <a:avLst/>
          <a:gdLst/>
          <a:ahLst/>
          <a:cxnLst/>
          <a:rect l="0" t="0" r="0" b="0"/>
          <a:pathLst>
            <a:path>
              <a:moveTo>
                <a:pt x="2190098" y="0"/>
              </a:moveTo>
              <a:lnTo>
                <a:pt x="2190098" y="737574"/>
              </a:lnTo>
              <a:lnTo>
                <a:pt x="0" y="737574"/>
              </a:lnTo>
              <a:lnTo>
                <a:pt x="0" y="832599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FAC1EC-C1B3-4591-AE1E-8CFEBF1AE076}">
      <dsp:nvSpPr>
        <dsp:cNvPr id="0" name=""/>
        <dsp:cNvSpPr/>
      </dsp:nvSpPr>
      <dsp:spPr>
        <a:xfrm>
          <a:off x="2190550" y="796715"/>
          <a:ext cx="904999" cy="4524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ICD-11</a:t>
          </a:r>
          <a:endParaRPr lang="en-IN" sz="900" kern="1200" dirty="0"/>
        </a:p>
      </dsp:txBody>
      <dsp:txXfrm>
        <a:off x="2190550" y="796715"/>
        <a:ext cx="904999" cy="452499"/>
      </dsp:txXfrm>
    </dsp:sp>
    <dsp:sp modelId="{EE74F6F4-5949-4CF1-A60F-857A87F63ADB}">
      <dsp:nvSpPr>
        <dsp:cNvPr id="0" name=""/>
        <dsp:cNvSpPr/>
      </dsp:nvSpPr>
      <dsp:spPr>
        <a:xfrm>
          <a:off x="451" y="2081814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GAD Disorder</a:t>
          </a:r>
          <a:endParaRPr lang="en-IN" sz="900" kern="1200" dirty="0"/>
        </a:p>
      </dsp:txBody>
      <dsp:txXfrm>
        <a:off x="451" y="2081814"/>
        <a:ext cx="904999" cy="452499"/>
      </dsp:txXfrm>
    </dsp:sp>
    <dsp:sp modelId="{ED0AEFB7-110B-435D-98B9-DDAD9CB5465B}">
      <dsp:nvSpPr>
        <dsp:cNvPr id="0" name=""/>
        <dsp:cNvSpPr/>
      </dsp:nvSpPr>
      <dsp:spPr>
        <a:xfrm>
          <a:off x="1095500" y="2081814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Panic Disorder</a:t>
          </a:r>
          <a:endParaRPr lang="en-IN" sz="900" kern="1200" dirty="0"/>
        </a:p>
      </dsp:txBody>
      <dsp:txXfrm>
        <a:off x="1095500" y="2081814"/>
        <a:ext cx="904999" cy="452499"/>
      </dsp:txXfrm>
    </dsp:sp>
    <dsp:sp modelId="{EBBB513F-689D-4D06-A555-EC1893FDDC44}">
      <dsp:nvSpPr>
        <dsp:cNvPr id="0" name=""/>
        <dsp:cNvSpPr/>
      </dsp:nvSpPr>
      <dsp:spPr>
        <a:xfrm>
          <a:off x="2190550" y="2081814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Social Anxiety Disorder</a:t>
          </a:r>
          <a:endParaRPr lang="en-IN" sz="900" kern="1200" dirty="0"/>
        </a:p>
      </dsp:txBody>
      <dsp:txXfrm>
        <a:off x="2190550" y="2081814"/>
        <a:ext cx="904999" cy="452499"/>
      </dsp:txXfrm>
    </dsp:sp>
    <dsp:sp modelId="{3ED20FFC-F254-45BF-AD25-BE2AA8A87719}">
      <dsp:nvSpPr>
        <dsp:cNvPr id="0" name=""/>
        <dsp:cNvSpPr/>
      </dsp:nvSpPr>
      <dsp:spPr>
        <a:xfrm>
          <a:off x="3285599" y="2081814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Specific Phobia</a:t>
          </a:r>
          <a:endParaRPr lang="en-IN" sz="900" kern="1200" dirty="0"/>
        </a:p>
      </dsp:txBody>
      <dsp:txXfrm>
        <a:off x="3285599" y="2081814"/>
        <a:ext cx="904999" cy="452499"/>
      </dsp:txXfrm>
    </dsp:sp>
    <dsp:sp modelId="{F57A16E1-CC01-4047-BCED-39E35256CBD6}">
      <dsp:nvSpPr>
        <dsp:cNvPr id="0" name=""/>
        <dsp:cNvSpPr/>
      </dsp:nvSpPr>
      <dsp:spPr>
        <a:xfrm>
          <a:off x="4380648" y="2081814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Agoraphobia</a:t>
          </a:r>
          <a:endParaRPr lang="en-IN" sz="900" kern="1200" dirty="0"/>
        </a:p>
      </dsp:txBody>
      <dsp:txXfrm>
        <a:off x="4380648" y="2081814"/>
        <a:ext cx="904999" cy="452499"/>
      </dsp:txXfrm>
    </dsp:sp>
    <dsp:sp modelId="{CBF8D80E-EBC7-4DA4-A3B6-91379A1F254A}">
      <dsp:nvSpPr>
        <dsp:cNvPr id="0" name=""/>
        <dsp:cNvSpPr/>
      </dsp:nvSpPr>
      <dsp:spPr>
        <a:xfrm>
          <a:off x="1643025" y="1439265"/>
          <a:ext cx="904999" cy="4524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Anxiety or Fear-Related Disorders</a:t>
          </a:r>
          <a:endParaRPr lang="en-IN" sz="900" kern="1200" dirty="0"/>
        </a:p>
      </dsp:txBody>
      <dsp:txXfrm>
        <a:off x="1643025" y="1439265"/>
        <a:ext cx="904999" cy="452499"/>
      </dsp:txXfrm>
    </dsp:sp>
    <dsp:sp modelId="{F4E5185F-4654-46C9-AD07-13C0F5A866E6}">
      <dsp:nvSpPr>
        <dsp:cNvPr id="0" name=""/>
        <dsp:cNvSpPr/>
      </dsp:nvSpPr>
      <dsp:spPr>
        <a:xfrm>
          <a:off x="2232162" y="2773338"/>
          <a:ext cx="904999" cy="4524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Separation Anxiety Selective Mutism</a:t>
          </a:r>
          <a:endParaRPr lang="en-IN" sz="900" kern="1200" dirty="0"/>
        </a:p>
      </dsp:txBody>
      <dsp:txXfrm>
        <a:off x="2232162" y="2773338"/>
        <a:ext cx="904999" cy="452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7/4/26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7/4/26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845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icd.who.int/en/" TargetMode="External"/><Relationship Id="rId7" Type="http://schemas.openxmlformats.org/officeDocument/2006/relationships/hyperlink" Target="https://www.who.int/publications/i/item/9789240031029" TargetMode="External"/><Relationship Id="rId2" Type="http://schemas.openxmlformats.org/officeDocument/2006/relationships/hyperlink" Target="https://www.who.int/news-room/fact-sheets/detail/anxiety-disorder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long-term-plan/" TargetMode="External"/><Relationship Id="rId5" Type="http://schemas.openxmlformats.org/officeDocument/2006/relationships/hyperlink" Target="https://www.who.int/standards/classifications/frequently-asked-questions/icd-11-implementation" TargetMode="External"/><Relationship Id="rId4" Type="http://schemas.openxmlformats.org/officeDocument/2006/relationships/hyperlink" Target="https://www.who.int/news-room/commentaries/detail/from-isolation-to-inclusion---community-based-mental-health-car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011" y="0"/>
            <a:ext cx="11355977" cy="4260710"/>
          </a:xfrm>
        </p:spPr>
        <p:txBody>
          <a:bodyPr/>
          <a:lstStyle/>
          <a:p>
            <a:pPr algn="ctr"/>
            <a:r>
              <a:rPr lang="en-US" sz="4000" dirty="0"/>
              <a:t>Anxiety or Fear-Related Disorders: Historical Development, Contemporary Care and Future Directions under ICD-11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10C6DE-5FC4-0C5A-B3D4-BDB75A0B8244}"/>
              </a:ext>
            </a:extLst>
          </p:cNvPr>
          <p:cNvSpPr txBox="1"/>
          <p:nvPr/>
        </p:nvSpPr>
        <p:spPr>
          <a:xfrm>
            <a:off x="3418114" y="4990738"/>
            <a:ext cx="610470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IN" dirty="0"/>
              <a:t>Student Name</a:t>
            </a:r>
            <a:r>
              <a:rPr lang="en-GB" dirty="0"/>
              <a:t> – Kiran Ashraf</a:t>
            </a:r>
          </a:p>
          <a:p>
            <a:pPr algn="ctr">
              <a:buNone/>
            </a:pPr>
            <a:r>
              <a:rPr lang="en-IN" dirty="0"/>
              <a:t>Student ID</a:t>
            </a:r>
            <a:r>
              <a:rPr lang="en-GB" dirty="0"/>
              <a:t>-2331397</a:t>
            </a:r>
            <a:endParaRPr lang="en-IN" dirty="0"/>
          </a:p>
          <a:p>
            <a:pPr algn="ctr">
              <a:buNone/>
            </a:pPr>
            <a:endParaRPr lang="en-IN" dirty="0"/>
          </a:p>
          <a:p>
            <a:pPr algn="ctr">
              <a:buNone/>
            </a:pPr>
            <a:endParaRPr lang="en-IN" dirty="0"/>
          </a:p>
        </p:txBody>
      </p:sp>
      <p:pic>
        <p:nvPicPr>
          <p:cNvPr id="3076" name="Picture 4" descr="Anxiety &amp; Related Disorders – QAnxiety">
            <a:extLst>
              <a:ext uri="{FF2B5EF4-FFF2-40B4-BE49-F238E27FC236}">
                <a16:creationId xmlns:a16="http://schemas.microsoft.com/office/drawing/2014/main" id="{7673D078-D0D7-EC37-7B97-70249D9FA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236" y="407084"/>
            <a:ext cx="2159791" cy="2159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E4921-EDD2-F46C-9A8E-4A75C657CF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284" y="296483"/>
            <a:ext cx="2928988" cy="2356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3DE2-D645-6B9E-381F-09F107053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7"/>
            <a:ext cx="9779183" cy="1570038"/>
          </a:xfrm>
        </p:spPr>
        <p:txBody>
          <a:bodyPr/>
          <a:lstStyle/>
          <a:p>
            <a:r>
              <a:rPr lang="en-US" dirty="0"/>
              <a:t>ICD-11 Classification and Overview of Anxiety or Fear-Related Disorders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8325-DE48-D797-5562-D6B9F8072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299" y="1703692"/>
            <a:ext cx="3596096" cy="1938527"/>
          </a:xfr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en-US" sz="1400" b="1" dirty="0"/>
              <a:t>Anxiety or Fear-Related Disorders (ICD-11)</a:t>
            </a:r>
          </a:p>
          <a:p>
            <a:r>
              <a:rPr lang="en-US" sz="1400" b="1" dirty="0"/>
              <a:t>Definition</a:t>
            </a:r>
            <a:endParaRPr lang="en-US" sz="1400" dirty="0"/>
          </a:p>
          <a:p>
            <a:r>
              <a:rPr lang="en-US" sz="1400" dirty="0"/>
              <a:t>Anxiety or fear-related disorders involve excessive fear, anxiety and avoidance </a:t>
            </a:r>
            <a:r>
              <a:rPr lang="en-US" sz="1400" dirty="0" err="1"/>
              <a:t>behaviours</a:t>
            </a:r>
            <a:r>
              <a:rPr lang="en-US" sz="1400" dirty="0"/>
              <a:t> that are disproportionate to actual threats and significantly impair social, occupational or educational functioning (WHO, 2025).</a:t>
            </a:r>
          </a:p>
          <a:p>
            <a:endParaRPr lang="en-IN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700FCBD-B189-008B-B30E-0C56658611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2987118"/>
              </p:ext>
            </p:extLst>
          </p:nvPr>
        </p:nvGraphicFramePr>
        <p:xfrm>
          <a:off x="208940" y="3642219"/>
          <a:ext cx="5286100" cy="3331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EE58106-CD43-8B4F-E7DE-4D80381FED71}"/>
              </a:ext>
            </a:extLst>
          </p:cNvPr>
          <p:cNvSpPr txBox="1"/>
          <p:nvPr/>
        </p:nvSpPr>
        <p:spPr>
          <a:xfrm>
            <a:off x="505640" y="3757468"/>
            <a:ext cx="326517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IN" b="1" dirty="0"/>
              <a:t>ICD-11 Classification Diagram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3CC91B8-F0EC-3527-3388-054C6FEB2D1D}"/>
              </a:ext>
            </a:extLst>
          </p:cNvPr>
          <p:cNvSpPr txBox="1">
            <a:spLocks/>
          </p:cNvSpPr>
          <p:nvPr/>
        </p:nvSpPr>
        <p:spPr>
          <a:xfrm>
            <a:off x="3918451" y="2945821"/>
            <a:ext cx="3466282" cy="239531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 dirty="0"/>
              <a:t>Key Characteristics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Persistent excessive anxiety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Physical symptoms (palpitations, sweating, trembling)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Cognitive symptoms (catastrophic thinking)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 err="1"/>
              <a:t>Behavioural</a:t>
            </a:r>
            <a:r>
              <a:rPr lang="en-US" sz="1400" dirty="0"/>
              <a:t> avoidance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400" dirty="0"/>
              <a:t>Functional impairment</a:t>
            </a:r>
          </a:p>
          <a:p>
            <a:r>
              <a:rPr lang="en-IN" dirty="0"/>
              <a:t>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E11B25-D8D5-21FD-19B2-832AA98B3572}"/>
              </a:ext>
            </a:extLst>
          </p:cNvPr>
          <p:cNvSpPr txBox="1"/>
          <p:nvPr/>
        </p:nvSpPr>
        <p:spPr>
          <a:xfrm>
            <a:off x="4101739" y="1486211"/>
            <a:ext cx="5286100" cy="116955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1400" b="1" dirty="0"/>
              <a:t>Global Burden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Around </a:t>
            </a:r>
            <a:r>
              <a:rPr lang="en-US" sz="1400" b="1" dirty="0"/>
              <a:t>301 to 359 million people</a:t>
            </a:r>
            <a:r>
              <a:rPr lang="en-US" sz="1400" dirty="0"/>
              <a:t> worldwide experience anxiety disorders (WHO, 2025).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/>
              <a:t>Anxiety disorders remain among the leading causes of disability globally.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D67F52-DF9D-C0AF-2BD3-C7E637A3477D}"/>
              </a:ext>
            </a:extLst>
          </p:cNvPr>
          <p:cNvSpPr txBox="1"/>
          <p:nvPr/>
        </p:nvSpPr>
        <p:spPr>
          <a:xfrm>
            <a:off x="5651592" y="5702341"/>
            <a:ext cx="6197942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/>
              <a:t>Critical Point</a:t>
            </a:r>
          </a:p>
          <a:p>
            <a:pPr>
              <a:buNone/>
            </a:pPr>
            <a:r>
              <a:rPr lang="en-US" sz="1600" dirty="0"/>
              <a:t>ICD-11 improves diagnostic clarity by distinguishing anxiety disorders from obsessive-compulsive and trauma-related disorders while supporting culturally appropriate diagnosis (ICD-11, 2026).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0E1548A-C55F-0AC4-7D9D-9F2121F00B5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1984"/>
          <a:stretch>
            <a:fillRect/>
          </a:stretch>
        </p:blipFill>
        <p:spPr>
          <a:xfrm>
            <a:off x="7697837" y="2717655"/>
            <a:ext cx="4421392" cy="282686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51493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0786E-306F-FA21-4F87-81A032C68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1268891" cy="1193074"/>
          </a:xfrm>
        </p:spPr>
        <p:txBody>
          <a:bodyPr/>
          <a:lstStyle/>
          <a:p>
            <a:r>
              <a:rPr lang="en-US" dirty="0"/>
              <a:t>Historical and Contemporary Treatment &amp;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526ADF-8D5B-239B-809E-315B2A1874C8}"/>
              </a:ext>
            </a:extLst>
          </p:cNvPr>
          <p:cNvSpPr txBox="1"/>
          <p:nvPr/>
        </p:nvSpPr>
        <p:spPr>
          <a:xfrm>
            <a:off x="87087" y="1846774"/>
            <a:ext cx="3300547" cy="49321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IN" sz="850" dirty="0"/>
              <a:t>Ancient Era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Anxiety viewed as spiritual punishment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Middle Ages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Demonic possession and religious healing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19th Century</a:t>
            </a:r>
            <a:br>
              <a:rPr lang="en-IN" sz="850" dirty="0"/>
            </a:br>
            <a:r>
              <a:rPr lang="en-IN" sz="850" dirty="0"/>
              <a:t>"Nervous disorders" and moral treatment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Early 20th Century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Freud's psychoanalysis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Mid-20th Century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Institutional care</a:t>
            </a:r>
            <a:br>
              <a:rPr lang="en-IN" sz="850" dirty="0"/>
            </a:br>
            <a:r>
              <a:rPr lang="en-IN" sz="850" dirty="0"/>
              <a:t>Sedatives and tranquilizers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Late 20th Century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Community mental healthcare</a:t>
            </a:r>
            <a:br>
              <a:rPr lang="en-IN" sz="850" dirty="0"/>
            </a:br>
            <a:r>
              <a:rPr lang="en-IN" sz="850" dirty="0"/>
              <a:t> CBT introduced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▼</a:t>
            </a:r>
            <a:br>
              <a:rPr lang="en-IN" sz="850" dirty="0"/>
            </a:br>
            <a:r>
              <a:rPr lang="en-IN" sz="850" dirty="0"/>
              <a:t>2022–Present</a:t>
            </a:r>
            <a:br>
              <a:rPr lang="en-IN" sz="850" dirty="0"/>
            </a:br>
            <a:r>
              <a:rPr lang="en-IN" sz="850" dirty="0"/>
              <a:t>│</a:t>
            </a:r>
            <a:br>
              <a:rPr lang="en-IN" sz="850" dirty="0"/>
            </a:br>
            <a:r>
              <a:rPr lang="en-IN" sz="850" dirty="0"/>
              <a:t>ICD-11</a:t>
            </a:r>
            <a:br>
              <a:rPr lang="en-IN" sz="850" dirty="0"/>
            </a:br>
            <a:r>
              <a:rPr lang="en-IN" sz="850" dirty="0"/>
              <a:t>Recovery-oriented care</a:t>
            </a:r>
            <a:br>
              <a:rPr lang="en-IN" sz="850" dirty="0"/>
            </a:br>
            <a:r>
              <a:rPr lang="en-IN" sz="850" dirty="0"/>
              <a:t>Digital CBT</a:t>
            </a:r>
          </a:p>
          <a:p>
            <a:pPr algn="ctr"/>
            <a:r>
              <a:rPr lang="en-IN" sz="850" dirty="0"/>
              <a:t>Patient-centred treatment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0A4D4F-C265-FE38-E3F7-5D18E6E60841}"/>
              </a:ext>
            </a:extLst>
          </p:cNvPr>
          <p:cNvSpPr txBox="1"/>
          <p:nvPr/>
        </p:nvSpPr>
        <p:spPr>
          <a:xfrm>
            <a:off x="87087" y="1269693"/>
            <a:ext cx="3300547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1200" dirty="0"/>
              <a:t>Evolution of anxiety treatment from institutional care to recovery-oriented practice (WHO, 2025)</a:t>
            </a:r>
            <a:endParaRPr lang="en-IN" sz="1200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8456092-6A30-7516-48A8-9D1AA3E853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1791123"/>
              </p:ext>
            </p:extLst>
          </p:nvPr>
        </p:nvGraphicFramePr>
        <p:xfrm>
          <a:off x="3666309" y="1879714"/>
          <a:ext cx="3979816" cy="497828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989908">
                  <a:extLst>
                    <a:ext uri="{9D8B030D-6E8A-4147-A177-3AD203B41FA5}">
                      <a16:colId xmlns:a16="http://schemas.microsoft.com/office/drawing/2014/main" val="365995427"/>
                    </a:ext>
                  </a:extLst>
                </a:gridCol>
                <a:gridCol w="1989908">
                  <a:extLst>
                    <a:ext uri="{9D8B030D-6E8A-4147-A177-3AD203B41FA5}">
                      <a16:colId xmlns:a16="http://schemas.microsoft.com/office/drawing/2014/main" val="89813086"/>
                    </a:ext>
                  </a:extLst>
                </a:gridCol>
              </a:tblGrid>
              <a:tr h="585752">
                <a:tc>
                  <a:txBody>
                    <a:bodyPr/>
                    <a:lstStyle/>
                    <a:p>
                      <a:r>
                        <a:rPr lang="en-US" sz="1200" dirty="0"/>
                        <a:t>Historical Care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Contemporary Care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5502587"/>
                  </a:ext>
                </a:extLst>
              </a:tr>
              <a:tr h="585752">
                <a:tc>
                  <a:txBody>
                    <a:bodyPr/>
                    <a:lstStyle/>
                    <a:p>
                      <a:r>
                        <a:rPr lang="en-IN" sz="1200" dirty="0"/>
                        <a:t>🏥 Long-term institutionalisation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/>
                        <a:t>🏡 Community-based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6400847"/>
                  </a:ext>
                </a:extLst>
              </a:tr>
              <a:tr h="1011023">
                <a:tc>
                  <a:txBody>
                    <a:bodyPr/>
                    <a:lstStyle/>
                    <a:p>
                      <a:r>
                        <a:rPr lang="en-US" sz="1200" dirty="0"/>
                        <a:t>💊 Sedatives as primary treatment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🧠 CBT and evidence-based psychotherapy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2103062"/>
                  </a:ext>
                </a:extLst>
              </a:tr>
              <a:tr h="585752">
                <a:tc>
                  <a:txBody>
                    <a:bodyPr/>
                    <a:lstStyle/>
                    <a:p>
                      <a:r>
                        <a:rPr lang="en-IN" sz="1200" dirty="0"/>
                        <a:t>👨‍⚕️ Clinician-led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/>
                        <a:t>🤝 Shared decision-making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026312"/>
                  </a:ext>
                </a:extLst>
              </a:tr>
              <a:tr h="585752">
                <a:tc>
                  <a:txBody>
                    <a:bodyPr/>
                    <a:lstStyle/>
                    <a:p>
                      <a:r>
                        <a:rPr lang="en-IN" sz="1200" dirty="0"/>
                        <a:t>⚠ High stigma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/>
                        <a:t>💙 Recovery-oriented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017771"/>
                  </a:ext>
                </a:extLst>
              </a:tr>
              <a:tr h="1011023">
                <a:tc>
                  <a:txBody>
                    <a:bodyPr/>
                    <a:lstStyle/>
                    <a:p>
                      <a:r>
                        <a:rPr lang="en-IN" sz="1200" dirty="0"/>
                        <a:t>👤 Limited patient rights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✔ Human rights and patient empowerment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8231088"/>
                  </a:ext>
                </a:extLst>
              </a:tr>
              <a:tr h="613232">
                <a:tc>
                  <a:txBody>
                    <a:bodyPr/>
                    <a:lstStyle/>
                    <a:p>
                      <a:r>
                        <a:rPr lang="en-IN" sz="1200" dirty="0"/>
                        <a:t>📋 Symptom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200" dirty="0"/>
                        <a:t>🌱 Holistic biopsychosocial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760240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358C85B4-4EB5-3A6E-5F06-68851D29B1FA}"/>
              </a:ext>
            </a:extLst>
          </p:cNvPr>
          <p:cNvSpPr txBox="1"/>
          <p:nvPr/>
        </p:nvSpPr>
        <p:spPr>
          <a:xfrm>
            <a:off x="3666309" y="1334657"/>
            <a:ext cx="397981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Before vs Now Comparison Table</a:t>
            </a:r>
            <a:endParaRPr lang="en-IN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8ADE0B-D488-B45F-E272-D18D7DF719B7}"/>
              </a:ext>
            </a:extLst>
          </p:cNvPr>
          <p:cNvSpPr txBox="1"/>
          <p:nvPr/>
        </p:nvSpPr>
        <p:spPr>
          <a:xfrm>
            <a:off x="8116388" y="2779266"/>
            <a:ext cx="3701142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/>
              <a:t>Critical Comparison</a:t>
            </a:r>
          </a:p>
          <a:p>
            <a:pPr>
              <a:buNone/>
            </a:pPr>
            <a:r>
              <a:rPr lang="en-US" sz="1600" dirty="0"/>
              <a:t>Historical treatment focused on </a:t>
            </a:r>
            <a:r>
              <a:rPr lang="en-US" sz="1600" dirty="0" err="1"/>
              <a:t>institutionalisation</a:t>
            </a:r>
            <a:r>
              <a:rPr lang="en-US" sz="1600" dirty="0"/>
              <a:t> and symptom control, whereas contemporary practice </a:t>
            </a:r>
            <a:r>
              <a:rPr lang="en-US" sz="1600" dirty="0" err="1"/>
              <a:t>emphasises</a:t>
            </a:r>
            <a:r>
              <a:rPr lang="en-US" sz="1600" dirty="0"/>
              <a:t> recovery, evidence-based interventions and patient-</a:t>
            </a:r>
            <a:r>
              <a:rPr lang="en-US" sz="1600" dirty="0" err="1"/>
              <a:t>centred</a:t>
            </a:r>
            <a:r>
              <a:rPr lang="en-US" sz="1600" dirty="0"/>
              <a:t> care. However, inequalities in service access remain significant (Lowther-Payne et al., 2023; WHO, 2025).</a:t>
            </a:r>
          </a:p>
        </p:txBody>
      </p:sp>
    </p:spTree>
    <p:extLst>
      <p:ext uri="{BB962C8B-B14F-4D97-AF65-F5344CB8AC3E}">
        <p14:creationId xmlns:p14="http://schemas.microsoft.com/office/powerpoint/2010/main" val="1678163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1538F-1B9D-339F-900E-F7D79968D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" y="92984"/>
            <a:ext cx="9779183" cy="1570038"/>
          </a:xfrm>
        </p:spPr>
        <p:txBody>
          <a:bodyPr/>
          <a:lstStyle/>
          <a:p>
            <a:r>
              <a:rPr lang="en-US" dirty="0"/>
              <a:t>Social, Cultural and Political Context, Critical Issues and Future Directions</a:t>
            </a:r>
            <a:endParaRPr lang="en-IN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8C6FB8-785B-E271-0D5C-68C9020166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737286"/>
              </p:ext>
            </p:extLst>
          </p:nvPr>
        </p:nvGraphicFramePr>
        <p:xfrm>
          <a:off x="70213" y="2043368"/>
          <a:ext cx="4336323" cy="4297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270907">
                  <a:extLst>
                    <a:ext uri="{9D8B030D-6E8A-4147-A177-3AD203B41FA5}">
                      <a16:colId xmlns:a16="http://schemas.microsoft.com/office/drawing/2014/main" val="643392798"/>
                    </a:ext>
                  </a:extLst>
                </a:gridCol>
                <a:gridCol w="1619975">
                  <a:extLst>
                    <a:ext uri="{9D8B030D-6E8A-4147-A177-3AD203B41FA5}">
                      <a16:colId xmlns:a16="http://schemas.microsoft.com/office/drawing/2014/main" val="2185398882"/>
                    </a:ext>
                  </a:extLst>
                </a:gridCol>
                <a:gridCol w="1445441">
                  <a:extLst>
                    <a:ext uri="{9D8B030D-6E8A-4147-A177-3AD203B41FA5}">
                      <a16:colId xmlns:a16="http://schemas.microsoft.com/office/drawing/2014/main" val="16094133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Social Factors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Cultural Factors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Political Context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352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Poverty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Different cultural understandings of anxiety (</a:t>
                      </a:r>
                      <a:r>
                        <a:rPr lang="en-US" sz="1400" dirty="0" err="1"/>
                        <a:t>Andreesscu</a:t>
                      </a:r>
                      <a:r>
                        <a:rPr lang="en-US" sz="1400" dirty="0"/>
                        <a:t> and Lee, 2020)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ICD-11 implementation (WHO, 2025)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624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Social Isolation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Stigma affecting help-seeking (McLaren et al., 2023)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NHS Long Term Plan (NHS England, 2026)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4029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Trauma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Underdiagnosis among minority populations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WHO Comprehensive Mental Health Action Plan (WHO, 2021)</a:t>
                      </a:r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8700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Employment Stress</a:t>
                      </a:r>
                      <a:endParaRPr lang="en-IN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62079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7DE2125-331F-11E3-A073-450DA8BC1B1F}"/>
              </a:ext>
            </a:extLst>
          </p:cNvPr>
          <p:cNvSpPr txBox="1"/>
          <p:nvPr/>
        </p:nvSpPr>
        <p:spPr>
          <a:xfrm>
            <a:off x="108040" y="1567541"/>
            <a:ext cx="426066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dirty="0"/>
              <a:t>Social, Cultural and Political Influences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45AD27-7647-E864-7E5C-6BF01AA24F97}"/>
              </a:ext>
            </a:extLst>
          </p:cNvPr>
          <p:cNvSpPr txBox="1"/>
          <p:nvPr/>
        </p:nvSpPr>
        <p:spPr>
          <a:xfrm>
            <a:off x="4482193" y="1548339"/>
            <a:ext cx="4493623" cy="15696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/>
              <a:t>Stigma, Discrimination and Inequality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Delayed treatment seeking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Workplace discrimination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Gender inequalities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Ethnic disparities in access to care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/>
              <a:t>Unequal availability of psychological therapies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54B2B9-4A7B-9C74-C836-B83F6D49FC9F}"/>
              </a:ext>
            </a:extLst>
          </p:cNvPr>
          <p:cNvSpPr txBox="1"/>
          <p:nvPr/>
        </p:nvSpPr>
        <p:spPr>
          <a:xfrm>
            <a:off x="9046029" y="2065506"/>
            <a:ext cx="3145971" cy="26776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Increase investment in community mental health services.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Improve early identification in schools and primary care.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Expand access to digital psychological therapies.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Strengthen culturally competent mental healthcare.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Reduce stigma through public education campaigns.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</a:rPr>
              <a:t>Improve multidisciplinary collaboration.</a:t>
            </a:r>
            <a:endParaRPr lang="en-IN" sz="1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D680B2-5E70-8210-7588-A14549D926C8}"/>
              </a:ext>
            </a:extLst>
          </p:cNvPr>
          <p:cNvSpPr txBox="1"/>
          <p:nvPr/>
        </p:nvSpPr>
        <p:spPr>
          <a:xfrm>
            <a:off x="9056913" y="1679598"/>
            <a:ext cx="314597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Future Recommendations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AE0E19-6AAC-F746-02D4-4D4E79848536}"/>
              </a:ext>
            </a:extLst>
          </p:cNvPr>
          <p:cNvSpPr txBox="1"/>
          <p:nvPr/>
        </p:nvSpPr>
        <p:spPr>
          <a:xfrm>
            <a:off x="4441642" y="4702913"/>
            <a:ext cx="4569280" cy="2062103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1600" b="1" dirty="0"/>
              <a:t>Conclusion</a:t>
            </a:r>
          </a:p>
          <a:p>
            <a:pPr>
              <a:buNone/>
            </a:pPr>
            <a:r>
              <a:rPr lang="en-US" sz="1600" dirty="0"/>
              <a:t>Although ICD-11 has strengthened the classification of anxiety or fear-related disorders and modern treatment has shifted towards recovery-oriented, evidence-based care, persistent stigma and unequal access continue to limit outcomes. Future policy should </a:t>
            </a:r>
            <a:r>
              <a:rPr lang="en-US" sz="1600" dirty="0" err="1"/>
              <a:t>prioritise</a:t>
            </a:r>
            <a:r>
              <a:rPr lang="en-US" sz="1600" dirty="0"/>
              <a:t> equitable, culturally responsive and accessible mental healthcare.</a:t>
            </a:r>
          </a:p>
        </p:txBody>
      </p:sp>
    </p:spTree>
    <p:extLst>
      <p:ext uri="{BB962C8B-B14F-4D97-AF65-F5344CB8AC3E}">
        <p14:creationId xmlns:p14="http://schemas.microsoft.com/office/powerpoint/2010/main" val="3029036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9F488-D244-96CA-3B3D-B4B2E4904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3509"/>
            <a:ext cx="11477897" cy="296091"/>
          </a:xfrm>
        </p:spPr>
        <p:txBody>
          <a:bodyPr/>
          <a:lstStyle/>
          <a:p>
            <a:r>
              <a:rPr lang="en-US" dirty="0"/>
              <a:t>References </a:t>
            </a: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CED05-B2FE-1D60-FFD9-5CA4B51F1564}"/>
              </a:ext>
            </a:extLst>
          </p:cNvPr>
          <p:cNvSpPr txBox="1"/>
          <p:nvPr/>
        </p:nvSpPr>
        <p:spPr>
          <a:xfrm>
            <a:off x="87085" y="670560"/>
            <a:ext cx="11686903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WHO (2025) Anxiety disorders. </a:t>
            </a:r>
            <a:r>
              <a:rPr lang="en-US" dirty="0"/>
              <a:t>Retrieved from: &lt; </a:t>
            </a:r>
            <a:r>
              <a:rPr lang="en-US" dirty="0">
                <a:hlinkClick r:id="rId2"/>
              </a:rPr>
              <a:t>https://www.who.int/news-room/fact-sheets/detail/anxiety-disorders</a:t>
            </a:r>
            <a:r>
              <a:rPr lang="en-US" dirty="0"/>
              <a:t>&gt; [Accessed on June 30, 2026]</a:t>
            </a:r>
          </a:p>
          <a:p>
            <a:r>
              <a:rPr lang="en-US" sz="1800" dirty="0"/>
              <a:t>ICD-11 (2026) ICD-11. </a:t>
            </a:r>
            <a:r>
              <a:rPr lang="en-US" dirty="0"/>
              <a:t>Retrieved from: &lt; </a:t>
            </a:r>
            <a:r>
              <a:rPr lang="en-US" dirty="0">
                <a:hlinkClick r:id="rId3"/>
              </a:rPr>
              <a:t>https://icd.who.int/en/</a:t>
            </a:r>
            <a:r>
              <a:rPr lang="en-US" dirty="0"/>
              <a:t>&gt; [Accessed on June 30, 2026]</a:t>
            </a:r>
          </a:p>
          <a:p>
            <a:r>
              <a:rPr lang="en-US" sz="1800" dirty="0"/>
              <a:t>WHO (2025) </a:t>
            </a:r>
            <a:r>
              <a:rPr lang="en-US" dirty="0"/>
              <a:t>From isolation to inclusion: community-based mental health care. Retrieved from: &lt; </a:t>
            </a:r>
            <a:r>
              <a:rPr lang="en-US" dirty="0">
                <a:hlinkClick r:id="rId4"/>
              </a:rPr>
              <a:t>https://www.who.int/news-room/commentaries/detail/from-isolation-to-inclusion---community-based-mental-health-care</a:t>
            </a:r>
            <a:r>
              <a:rPr lang="en-US" dirty="0"/>
              <a:t>&gt; [Accessed on June 30, 2026]</a:t>
            </a:r>
          </a:p>
          <a:p>
            <a:r>
              <a:rPr lang="en-US" dirty="0"/>
              <a:t>Lowther-Payne, H.J., Ushakova, A., Beckwith, A., Liberty, C., Edge, R. and Lobban, F. (2023) Understanding inequalities in access to adult mental health services in the UK: a systematic mapping review. </a:t>
            </a:r>
            <a:r>
              <a:rPr lang="en-US" i="1" dirty="0"/>
              <a:t>BMC health services research</a:t>
            </a:r>
            <a:r>
              <a:rPr lang="en-US" dirty="0"/>
              <a:t>, </a:t>
            </a:r>
            <a:r>
              <a:rPr lang="en-US" i="1" dirty="0"/>
              <a:t>23</a:t>
            </a:r>
            <a:r>
              <a:rPr lang="en-US" dirty="0"/>
              <a:t>(1), p.1042.</a:t>
            </a:r>
          </a:p>
          <a:p>
            <a:r>
              <a:rPr lang="en-US" dirty="0"/>
              <a:t>WHO (2025) ICD-11 Implementation. Retrieved from: &lt; </a:t>
            </a:r>
            <a:r>
              <a:rPr lang="en-US" dirty="0">
                <a:hlinkClick r:id="rId5"/>
              </a:rPr>
              <a:t>https://www.who.int/standards/classifications/frequently-asked-questions/icd-11-implementation</a:t>
            </a:r>
            <a:r>
              <a:rPr lang="en-US" dirty="0"/>
              <a:t>&gt; [Accessed on June 30, 2026]</a:t>
            </a:r>
          </a:p>
          <a:p>
            <a:r>
              <a:rPr lang="en-US" dirty="0"/>
              <a:t>NHS England (2026) Fit for the Future: 10 Year Health Plan for England. Retrieved from: &lt; </a:t>
            </a:r>
            <a:r>
              <a:rPr lang="en-US" dirty="0">
                <a:hlinkClick r:id="rId6"/>
              </a:rPr>
              <a:t>https://www.england.nhs.uk/long-term-plan/</a:t>
            </a:r>
            <a:r>
              <a:rPr lang="en-US" dirty="0"/>
              <a:t>&gt; [Accessed on June 30, 2026]</a:t>
            </a:r>
          </a:p>
          <a:p>
            <a:r>
              <a:rPr lang="en-US" dirty="0"/>
              <a:t>WHO (2021) Comprehensive mental health action plan 2013-2030. Retrieved from: &lt; </a:t>
            </a:r>
            <a:r>
              <a:rPr lang="en-US" dirty="0">
                <a:hlinkClick r:id="rId7"/>
              </a:rPr>
              <a:t>https://www.who.int/publications/i/item/9789240031029</a:t>
            </a:r>
            <a:r>
              <a:rPr lang="en-US" dirty="0"/>
              <a:t>&gt; [Accessed on June 30, 2026]</a:t>
            </a:r>
          </a:p>
          <a:p>
            <a:r>
              <a:rPr lang="en-US" dirty="0"/>
              <a:t>Andreescu, C. and Lee, S. (2020) Anxiety disorders in the elderly. </a:t>
            </a:r>
            <a:r>
              <a:rPr lang="en-US" i="1" dirty="0"/>
              <a:t>Anxiety disorders: Rethinking and understanding recent discoveries</a:t>
            </a:r>
            <a:r>
              <a:rPr lang="en-US" dirty="0"/>
              <a:t>, pp.561-576.</a:t>
            </a:r>
          </a:p>
          <a:p>
            <a:r>
              <a:rPr lang="en-IN" dirty="0"/>
              <a:t>McLaren, T., Peter, L.J., Tomczyk, S., </a:t>
            </a:r>
            <a:r>
              <a:rPr lang="en-IN" dirty="0" err="1"/>
              <a:t>Muehlan</a:t>
            </a:r>
            <a:r>
              <a:rPr lang="en-IN" dirty="0"/>
              <a:t>, H., Schomerus, G. and Schmidt, S. (2023) The Seeking Mental Health Care model: prediction of help-seeking for depressive symptoms by stigma and mental illness representations. </a:t>
            </a:r>
            <a:r>
              <a:rPr lang="en-IN" i="1" dirty="0"/>
              <a:t>BMC Public Health</a:t>
            </a:r>
            <a:r>
              <a:rPr lang="en-IN" dirty="0"/>
              <a:t>, </a:t>
            </a:r>
            <a:r>
              <a:rPr lang="en-IN" i="1" dirty="0"/>
              <a:t>23</a:t>
            </a:r>
            <a:r>
              <a:rPr lang="en-IN" dirty="0"/>
              <a:t>(1), p.69.</a:t>
            </a:r>
            <a:endParaRPr lang="en-US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4142272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112</TotalTime>
  <Words>969</Words>
  <Application>Microsoft Office PowerPoint</Application>
  <PresentationFormat>Widescreen</PresentationFormat>
  <Paragraphs>95</Paragraphs>
  <Slides>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Custom</vt:lpstr>
      <vt:lpstr>Anxiety or Fear-Related Disorders: Historical Development, Contemporary Care and Future Directions under ICD-11</vt:lpstr>
      <vt:lpstr>ICD-11 Classification and Overview of Anxiety or Fear-Related Disorders</vt:lpstr>
      <vt:lpstr>Historical and Contemporary Treatment &amp; Care</vt:lpstr>
      <vt:lpstr>Social, Cultural and Political Context, Critical Issues and Future Directions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or Fear-Related Disorders: Historical Development, Contemporary Care and Future Directions under ICD-11</dc:title>
  <dc:creator>Thikpad-1</dc:creator>
  <cp:lastModifiedBy>Kiran Ashraf (2331397)</cp:lastModifiedBy>
  <cp:revision>37</cp:revision>
  <dcterms:created xsi:type="dcterms:W3CDTF">2026-06-30T21:51:43Z</dcterms:created>
  <dcterms:modified xsi:type="dcterms:W3CDTF">2026-07-04T21:47:54Z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