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sldIdLst>
    <p:sldId id="256" r:id="rId2"/>
    <p:sldId id="257" r:id="rId3"/>
    <p:sldId id="258" r:id="rId4"/>
    <p:sldId id="259" r:id="rId5"/>
    <p:sldId id="260" r:id="rId6"/>
    <p:sldId id="267" r:id="rId7"/>
    <p:sldId id="286" r:id="rId8"/>
    <p:sldId id="287" r:id="rId9"/>
    <p:sldId id="288" r:id="rId10"/>
    <p:sldId id="289" r:id="rId11"/>
    <p:sldId id="261" r:id="rId12"/>
    <p:sldId id="262" r:id="rId13"/>
    <p:sldId id="265" r:id="rId14"/>
    <p:sldId id="266" r:id="rId15"/>
    <p:sldId id="263" r:id="rId16"/>
    <p:sldId id="264"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4AE70-2364-F9DE-EDAA-AB54B7EB0777}" v="226" dt="2022-09-06T08:56:08.714"/>
    <p1510:client id="{13007368-3E8E-467A-B33C-98FC6F8FD1C0}" v="291" dt="2022-08-05T21:25:33.260"/>
    <p1510:client id="{2208D513-89B0-5FF0-5088-E9D44BC884DC}" v="85" dt="2022-09-05T13:58:30.690"/>
    <p1510:client id="{26F930DE-2A24-96B2-D137-36AEEB0A74AD}" v="12" dt="2022-09-18T17:47:19.221"/>
    <p1510:client id="{5543166C-591D-4975-9D5C-CCC1E31626FB}" v="802" dt="2022-09-12T13:05:09.229"/>
    <p1510:client id="{6CEA125D-44F8-52D6-CBD0-2EEA0B951B8F}" v="19" dt="2022-09-28T07:30:06.154"/>
    <p1510:client id="{79B7D523-0DB4-C159-77B6-697E1D583444}" v="997" dt="2022-09-17T14:26:29.574"/>
    <p1510:client id="{805214D9-C2CB-4E28-E8A4-C595B5225927}" v="199" dt="2022-09-29T13:31:31.889"/>
    <p1510:client id="{997E66CA-FC59-BA96-299D-AD14F23BAF00}" v="127" dt="2022-09-28T18:12:30.305"/>
    <p1510:client id="{9A7E3F0A-5463-668E-81C3-E3D72587ECBC}" v="235" dt="2022-09-30T08:38:18.478"/>
    <p1510:client id="{B6E2A928-4A46-A4ED-9EA7-32FC10ECDBEA}" v="70" dt="2022-09-05T08:49:48.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2208D513-89B0-5FF0-5088-E9D44BC884DC}"/>
    <pc:docChg chg="modSld">
      <pc:chgData name="Zita Draper" userId="S::z.draper@uwtsd.ac.uk::b063123c-f51f-481b-b99c-f574606c9ace" providerId="AD" clId="Web-{2208D513-89B0-5FF0-5088-E9D44BC884DC}" dt="2022-09-05T13:58:30.690" v="56" actId="20577"/>
      <pc:docMkLst>
        <pc:docMk/>
      </pc:docMkLst>
      <pc:sldChg chg="addSp delSp modSp mod setBg">
        <pc:chgData name="Zita Draper" userId="S::z.draper@uwtsd.ac.uk::b063123c-f51f-481b-b99c-f574606c9ace" providerId="AD" clId="Web-{2208D513-89B0-5FF0-5088-E9D44BC884DC}" dt="2022-09-05T13:56:39.375" v="21" actId="20577"/>
        <pc:sldMkLst>
          <pc:docMk/>
          <pc:sldMk cId="2811460473" sldId="258"/>
        </pc:sldMkLst>
        <pc:spChg chg="mod">
          <ac:chgData name="Zita Draper" userId="S::z.draper@uwtsd.ac.uk::b063123c-f51f-481b-b99c-f574606c9ace" providerId="AD" clId="Web-{2208D513-89B0-5FF0-5088-E9D44BC884DC}" dt="2022-09-05T13:56:39.375" v="21" actId="20577"/>
          <ac:spMkLst>
            <pc:docMk/>
            <pc:sldMk cId="2811460473" sldId="258"/>
            <ac:spMk id="2" creationId="{CDCCDB7A-03A5-188C-B8FC-4315D75709F1}"/>
          </ac:spMkLst>
        </pc:spChg>
        <pc:spChg chg="del">
          <ac:chgData name="Zita Draper" userId="S::z.draper@uwtsd.ac.uk::b063123c-f51f-481b-b99c-f574606c9ace" providerId="AD" clId="Web-{2208D513-89B0-5FF0-5088-E9D44BC884DC}" dt="2022-09-05T13:55:35.139" v="0"/>
          <ac:spMkLst>
            <pc:docMk/>
            <pc:sldMk cId="2811460473" sldId="258"/>
            <ac:spMk id="3" creationId="{FCC821B1-51D7-05E6-832F-31008C7F13A2}"/>
          </ac:spMkLst>
        </pc:spChg>
        <pc:spChg chg="add">
          <ac:chgData name="Zita Draper" userId="S::z.draper@uwtsd.ac.uk::b063123c-f51f-481b-b99c-f574606c9ace" providerId="AD" clId="Web-{2208D513-89B0-5FF0-5088-E9D44BC884DC}" dt="2022-09-05T13:55:39.311" v="1"/>
          <ac:spMkLst>
            <pc:docMk/>
            <pc:sldMk cId="2811460473" sldId="258"/>
            <ac:spMk id="10" creationId="{88F0A37D-2337-4AAF-98B0-7E4E9B98719A}"/>
          </ac:spMkLst>
        </pc:spChg>
        <pc:spChg chg="add">
          <ac:chgData name="Zita Draper" userId="S::z.draper@uwtsd.ac.uk::b063123c-f51f-481b-b99c-f574606c9ace" providerId="AD" clId="Web-{2208D513-89B0-5FF0-5088-E9D44BC884DC}" dt="2022-09-05T13:55:39.311" v="1"/>
          <ac:spMkLst>
            <pc:docMk/>
            <pc:sldMk cId="2811460473" sldId="258"/>
            <ac:spMk id="14" creationId="{F7234D70-FB65-4E99-985E-64D219674D45}"/>
          </ac:spMkLst>
        </pc:spChg>
        <pc:graphicFrameChg chg="add mod ord modGraphic">
          <ac:chgData name="Zita Draper" userId="S::z.draper@uwtsd.ac.uk::b063123c-f51f-481b-b99c-f574606c9ace" providerId="AD" clId="Web-{2208D513-89B0-5FF0-5088-E9D44BC884DC}" dt="2022-09-05T13:56:22.109" v="13"/>
          <ac:graphicFrameMkLst>
            <pc:docMk/>
            <pc:sldMk cId="2811460473" sldId="258"/>
            <ac:graphicFrameMk id="5" creationId="{5E6DA919-14C5-3557-674B-D132E37EADED}"/>
          </ac:graphicFrameMkLst>
        </pc:graphicFrameChg>
        <pc:cxnChg chg="add">
          <ac:chgData name="Zita Draper" userId="S::z.draper@uwtsd.ac.uk::b063123c-f51f-481b-b99c-f574606c9ace" providerId="AD" clId="Web-{2208D513-89B0-5FF0-5088-E9D44BC884DC}" dt="2022-09-05T13:55:39.311" v="1"/>
          <ac:cxnSpMkLst>
            <pc:docMk/>
            <pc:sldMk cId="2811460473" sldId="258"/>
            <ac:cxnSpMk id="12" creationId="{F15CCCF0-E573-463A-9760-1FDC0B2CFBD7}"/>
          </ac:cxnSpMkLst>
        </pc:cxnChg>
      </pc:sldChg>
      <pc:sldChg chg="addSp delSp modSp">
        <pc:chgData name="Zita Draper" userId="S::z.draper@uwtsd.ac.uk::b063123c-f51f-481b-b99c-f574606c9ace" providerId="AD" clId="Web-{2208D513-89B0-5FF0-5088-E9D44BC884DC}" dt="2022-09-05T13:57:08.251" v="30" actId="20577"/>
        <pc:sldMkLst>
          <pc:docMk/>
          <pc:sldMk cId="844099483" sldId="259"/>
        </pc:sldMkLst>
        <pc:spChg chg="mod">
          <ac:chgData name="Zita Draper" userId="S::z.draper@uwtsd.ac.uk::b063123c-f51f-481b-b99c-f574606c9ace" providerId="AD" clId="Web-{2208D513-89B0-5FF0-5088-E9D44BC884DC}" dt="2022-09-05T13:57:08.251" v="30" actId="20577"/>
          <ac:spMkLst>
            <pc:docMk/>
            <pc:sldMk cId="844099483" sldId="259"/>
            <ac:spMk id="2" creationId="{6F546E9C-E75D-5145-1D9D-7A93F224A151}"/>
          </ac:spMkLst>
        </pc:spChg>
        <pc:spChg chg="del">
          <ac:chgData name="Zita Draper" userId="S::z.draper@uwtsd.ac.uk::b063123c-f51f-481b-b99c-f574606c9ace" providerId="AD" clId="Web-{2208D513-89B0-5FF0-5088-E9D44BC884DC}" dt="2022-09-05T13:56:50.531" v="22"/>
          <ac:spMkLst>
            <pc:docMk/>
            <pc:sldMk cId="844099483" sldId="259"/>
            <ac:spMk id="3" creationId="{ED8BBB46-2E6D-E636-F7A4-6826EAC11FDE}"/>
          </ac:spMkLst>
        </pc:spChg>
        <pc:graphicFrameChg chg="add">
          <ac:chgData name="Zita Draper" userId="S::z.draper@uwtsd.ac.uk::b063123c-f51f-481b-b99c-f574606c9ace" providerId="AD" clId="Web-{2208D513-89B0-5FF0-5088-E9D44BC884DC}" dt="2022-09-05T13:56:50.531" v="22"/>
          <ac:graphicFrameMkLst>
            <pc:docMk/>
            <pc:sldMk cId="844099483" sldId="259"/>
            <ac:graphicFrameMk id="5" creationId="{2433CC21-9BB8-4530-407D-7D09587CB4B9}"/>
          </ac:graphicFrameMkLst>
        </pc:graphicFrameChg>
      </pc:sldChg>
      <pc:sldChg chg="modSp">
        <pc:chgData name="Zita Draper" userId="S::z.draper@uwtsd.ac.uk::b063123c-f51f-481b-b99c-f574606c9ace" providerId="AD" clId="Web-{2208D513-89B0-5FF0-5088-E9D44BC884DC}" dt="2022-09-05T13:58:30.690" v="56" actId="20577"/>
        <pc:sldMkLst>
          <pc:docMk/>
          <pc:sldMk cId="3439210933" sldId="263"/>
        </pc:sldMkLst>
        <pc:spChg chg="mod">
          <ac:chgData name="Zita Draper" userId="S::z.draper@uwtsd.ac.uk::b063123c-f51f-481b-b99c-f574606c9ace" providerId="AD" clId="Web-{2208D513-89B0-5FF0-5088-E9D44BC884DC}" dt="2022-09-05T13:57:28.204" v="35" actId="20577"/>
          <ac:spMkLst>
            <pc:docMk/>
            <pc:sldMk cId="3439210933" sldId="263"/>
            <ac:spMk id="2" creationId="{8EF18533-179F-3D42-A0C3-F202AA23EB88}"/>
          </ac:spMkLst>
        </pc:spChg>
        <pc:spChg chg="mod">
          <ac:chgData name="Zita Draper" userId="S::z.draper@uwtsd.ac.uk::b063123c-f51f-481b-b99c-f574606c9ace" providerId="AD" clId="Web-{2208D513-89B0-5FF0-5088-E9D44BC884DC}" dt="2022-09-05T13:58:30.690" v="56" actId="20577"/>
          <ac:spMkLst>
            <pc:docMk/>
            <pc:sldMk cId="3439210933" sldId="263"/>
            <ac:spMk id="3" creationId="{AD714219-F6D4-6752-29BC-CF14F1B4CEE5}"/>
          </ac:spMkLst>
        </pc:spChg>
      </pc:sldChg>
    </pc:docChg>
  </pc:docChgLst>
  <pc:docChgLst>
    <pc:chgData name="Zita Draper" userId="S::z.draper@uwtsd.ac.uk::b063123c-f51f-481b-b99c-f574606c9ace" providerId="AD" clId="Web-{79B7D523-0DB4-C159-77B6-697E1D583444}"/>
    <pc:docChg chg="modSld">
      <pc:chgData name="Zita Draper" userId="S::z.draper@uwtsd.ac.uk::b063123c-f51f-481b-b99c-f574606c9ace" providerId="AD" clId="Web-{79B7D523-0DB4-C159-77B6-697E1D583444}" dt="2022-09-17T14:26:27.511" v="843" actId="20577"/>
      <pc:docMkLst>
        <pc:docMk/>
      </pc:docMkLst>
      <pc:sldChg chg="modSp">
        <pc:chgData name="Zita Draper" userId="S::z.draper@uwtsd.ac.uk::b063123c-f51f-481b-b99c-f574606c9ace" providerId="AD" clId="Web-{79B7D523-0DB4-C159-77B6-697E1D583444}" dt="2022-09-17T14:05:35.875" v="130" actId="20577"/>
        <pc:sldMkLst>
          <pc:docMk/>
          <pc:sldMk cId="2943140416" sldId="261"/>
        </pc:sldMkLst>
        <pc:graphicFrameChg chg="modGraphic">
          <ac:chgData name="Zita Draper" userId="S::z.draper@uwtsd.ac.uk::b063123c-f51f-481b-b99c-f574606c9ace" providerId="AD" clId="Web-{79B7D523-0DB4-C159-77B6-697E1D583444}" dt="2022-09-17T14:05:35.875" v="130" actId="20577"/>
          <ac:graphicFrameMkLst>
            <pc:docMk/>
            <pc:sldMk cId="2943140416" sldId="261"/>
            <ac:graphicFrameMk id="6" creationId="{6ECB47A9-75C2-E734-6D67-E9CEE9BD490E}"/>
          </ac:graphicFrameMkLst>
        </pc:graphicFrameChg>
      </pc:sldChg>
      <pc:sldChg chg="addSp modSp">
        <pc:chgData name="Zita Draper" userId="S::z.draper@uwtsd.ac.uk::b063123c-f51f-481b-b99c-f574606c9ace" providerId="AD" clId="Web-{79B7D523-0DB4-C159-77B6-697E1D583444}" dt="2022-09-17T14:11:15.950" v="280" actId="14100"/>
        <pc:sldMkLst>
          <pc:docMk/>
          <pc:sldMk cId="3439210933" sldId="263"/>
        </pc:sldMkLst>
        <pc:spChg chg="mod">
          <ac:chgData name="Zita Draper" userId="S::z.draper@uwtsd.ac.uk::b063123c-f51f-481b-b99c-f574606c9ace" providerId="AD" clId="Web-{79B7D523-0DB4-C159-77B6-697E1D583444}" dt="2022-09-17T14:06:21.423" v="151" actId="20577"/>
          <ac:spMkLst>
            <pc:docMk/>
            <pc:sldMk cId="3439210933" sldId="263"/>
            <ac:spMk id="2" creationId="{8EF18533-179F-3D42-A0C3-F202AA23EB88}"/>
          </ac:spMkLst>
        </pc:spChg>
        <pc:spChg chg="add mod">
          <ac:chgData name="Zita Draper" userId="S::z.draper@uwtsd.ac.uk::b063123c-f51f-481b-b99c-f574606c9ace" providerId="AD" clId="Web-{79B7D523-0DB4-C159-77B6-697E1D583444}" dt="2022-09-17T14:11:15.950" v="280" actId="14100"/>
          <ac:spMkLst>
            <pc:docMk/>
            <pc:sldMk cId="3439210933" sldId="263"/>
            <ac:spMk id="4" creationId="{9F7B0EE4-1635-4ABD-D213-E54610D62E54}"/>
          </ac:spMkLst>
        </pc:spChg>
      </pc:sldChg>
      <pc:sldChg chg="modSp">
        <pc:chgData name="Zita Draper" userId="S::z.draper@uwtsd.ac.uk::b063123c-f51f-481b-b99c-f574606c9ace" providerId="AD" clId="Web-{79B7D523-0DB4-C159-77B6-697E1D583444}" dt="2022-09-17T14:13:13.110" v="388" actId="14100"/>
        <pc:sldMkLst>
          <pc:docMk/>
          <pc:sldMk cId="2226632107" sldId="264"/>
        </pc:sldMkLst>
        <pc:spChg chg="mod">
          <ac:chgData name="Zita Draper" userId="S::z.draper@uwtsd.ac.uk::b063123c-f51f-481b-b99c-f574606c9ace" providerId="AD" clId="Web-{79B7D523-0DB4-C159-77B6-697E1D583444}" dt="2022-09-17T14:11:24.481" v="286" actId="20577"/>
          <ac:spMkLst>
            <pc:docMk/>
            <pc:sldMk cId="2226632107" sldId="264"/>
            <ac:spMk id="2" creationId="{AD09F052-195F-0050-249C-3115F2F8B168}"/>
          </ac:spMkLst>
        </pc:spChg>
        <pc:spChg chg="mod">
          <ac:chgData name="Zita Draper" userId="S::z.draper@uwtsd.ac.uk::b063123c-f51f-481b-b99c-f574606c9ace" providerId="AD" clId="Web-{79B7D523-0DB4-C159-77B6-697E1D583444}" dt="2022-09-17T14:13:13.110" v="388" actId="14100"/>
          <ac:spMkLst>
            <pc:docMk/>
            <pc:sldMk cId="2226632107" sldId="264"/>
            <ac:spMk id="3" creationId="{479A2839-C8A8-4CBE-147B-08281B777A07}"/>
          </ac:spMkLst>
        </pc:spChg>
      </pc:sldChg>
      <pc:sldChg chg="modSp">
        <pc:chgData name="Zita Draper" userId="S::z.draper@uwtsd.ac.uk::b063123c-f51f-481b-b99c-f574606c9ace" providerId="AD" clId="Web-{79B7D523-0DB4-C159-77B6-697E1D583444}" dt="2022-09-17T13:57:20.092" v="7" actId="20577"/>
        <pc:sldMkLst>
          <pc:docMk/>
          <pc:sldMk cId="90595671" sldId="267"/>
        </pc:sldMkLst>
        <pc:spChg chg="mod">
          <ac:chgData name="Zita Draper" userId="S::z.draper@uwtsd.ac.uk::b063123c-f51f-481b-b99c-f574606c9ace" providerId="AD" clId="Web-{79B7D523-0DB4-C159-77B6-697E1D583444}" dt="2022-09-17T13:57:20.092" v="7" actId="20577"/>
          <ac:spMkLst>
            <pc:docMk/>
            <pc:sldMk cId="90595671" sldId="267"/>
            <ac:spMk id="15" creationId="{A5E3AA87-D1A8-6034-7392-A09963A36A46}"/>
          </ac:spMkLst>
        </pc:spChg>
      </pc:sldChg>
      <pc:sldChg chg="modSp">
        <pc:chgData name="Zita Draper" userId="S::z.draper@uwtsd.ac.uk::b063123c-f51f-481b-b99c-f574606c9ace" providerId="AD" clId="Web-{79B7D523-0DB4-C159-77B6-697E1D583444}" dt="2022-09-17T14:15:32.724" v="467" actId="20577"/>
        <pc:sldMkLst>
          <pc:docMk/>
          <pc:sldMk cId="4213283272" sldId="268"/>
        </pc:sldMkLst>
        <pc:spChg chg="mod">
          <ac:chgData name="Zita Draper" userId="S::z.draper@uwtsd.ac.uk::b063123c-f51f-481b-b99c-f574606c9ace" providerId="AD" clId="Web-{79B7D523-0DB4-C159-77B6-697E1D583444}" dt="2022-09-17T14:13:51.846" v="398" actId="20577"/>
          <ac:spMkLst>
            <pc:docMk/>
            <pc:sldMk cId="4213283272" sldId="268"/>
            <ac:spMk id="2" creationId="{EDE0007E-CB7E-BE7F-F89D-475096D9C426}"/>
          </ac:spMkLst>
        </pc:spChg>
        <pc:spChg chg="mod">
          <ac:chgData name="Zita Draper" userId="S::z.draper@uwtsd.ac.uk::b063123c-f51f-481b-b99c-f574606c9ace" providerId="AD" clId="Web-{79B7D523-0DB4-C159-77B6-697E1D583444}" dt="2022-09-17T14:15:32.724" v="467" actId="20577"/>
          <ac:spMkLst>
            <pc:docMk/>
            <pc:sldMk cId="4213283272" sldId="268"/>
            <ac:spMk id="3" creationId="{E5B1F576-07DF-50C0-F023-0BA5C0049FA2}"/>
          </ac:spMkLst>
        </pc:spChg>
      </pc:sldChg>
      <pc:sldChg chg="modSp">
        <pc:chgData name="Zita Draper" userId="S::z.draper@uwtsd.ac.uk::b063123c-f51f-481b-b99c-f574606c9ace" providerId="AD" clId="Web-{79B7D523-0DB4-C159-77B6-697E1D583444}" dt="2022-09-17T14:17:02.664" v="528" actId="14100"/>
        <pc:sldMkLst>
          <pc:docMk/>
          <pc:sldMk cId="3184328953" sldId="269"/>
        </pc:sldMkLst>
        <pc:spChg chg="mod">
          <ac:chgData name="Zita Draper" userId="S::z.draper@uwtsd.ac.uk::b063123c-f51f-481b-b99c-f574606c9ace" providerId="AD" clId="Web-{79B7D523-0DB4-C159-77B6-697E1D583444}" dt="2022-09-17T14:15:50.912" v="473" actId="20577"/>
          <ac:spMkLst>
            <pc:docMk/>
            <pc:sldMk cId="3184328953" sldId="269"/>
            <ac:spMk id="2" creationId="{C8380A57-CB2A-4194-63E2-A0DFE784B856}"/>
          </ac:spMkLst>
        </pc:spChg>
        <pc:spChg chg="mod">
          <ac:chgData name="Zita Draper" userId="S::z.draper@uwtsd.ac.uk::b063123c-f51f-481b-b99c-f574606c9ace" providerId="AD" clId="Web-{79B7D523-0DB4-C159-77B6-697E1D583444}" dt="2022-09-17T14:17:02.664" v="528" actId="14100"/>
          <ac:spMkLst>
            <pc:docMk/>
            <pc:sldMk cId="3184328953" sldId="269"/>
            <ac:spMk id="3" creationId="{C3751230-35B1-DB53-99C0-A7766C737082}"/>
          </ac:spMkLst>
        </pc:spChg>
      </pc:sldChg>
      <pc:sldChg chg="modSp">
        <pc:chgData name="Zita Draper" userId="S::z.draper@uwtsd.ac.uk::b063123c-f51f-481b-b99c-f574606c9ace" providerId="AD" clId="Web-{79B7D523-0DB4-C159-77B6-697E1D583444}" dt="2022-09-17T14:18:41.761" v="600" actId="14100"/>
        <pc:sldMkLst>
          <pc:docMk/>
          <pc:sldMk cId="18894459" sldId="270"/>
        </pc:sldMkLst>
        <pc:spChg chg="mod">
          <ac:chgData name="Zita Draper" userId="S::z.draper@uwtsd.ac.uk::b063123c-f51f-481b-b99c-f574606c9ace" providerId="AD" clId="Web-{79B7D523-0DB4-C159-77B6-697E1D583444}" dt="2022-09-17T14:17:42.212" v="537" actId="20577"/>
          <ac:spMkLst>
            <pc:docMk/>
            <pc:sldMk cId="18894459" sldId="270"/>
            <ac:spMk id="2" creationId="{667D22B0-CD3B-1812-43BD-4675DE765F94}"/>
          </ac:spMkLst>
        </pc:spChg>
        <pc:spChg chg="mod">
          <ac:chgData name="Zita Draper" userId="S::z.draper@uwtsd.ac.uk::b063123c-f51f-481b-b99c-f574606c9ace" providerId="AD" clId="Web-{79B7D523-0DB4-C159-77B6-697E1D583444}" dt="2022-09-17T14:18:41.761" v="600" actId="14100"/>
          <ac:spMkLst>
            <pc:docMk/>
            <pc:sldMk cId="18894459" sldId="270"/>
            <ac:spMk id="3" creationId="{31FB3D93-789A-6677-40E5-0FC91F38AD8C}"/>
          </ac:spMkLst>
        </pc:spChg>
      </pc:sldChg>
      <pc:sldChg chg="modSp">
        <pc:chgData name="Zita Draper" userId="S::z.draper@uwtsd.ac.uk::b063123c-f51f-481b-b99c-f574606c9ace" providerId="AD" clId="Web-{79B7D523-0DB4-C159-77B6-697E1D583444}" dt="2022-09-17T14:19:51.466" v="657" actId="20577"/>
        <pc:sldMkLst>
          <pc:docMk/>
          <pc:sldMk cId="3996153067" sldId="271"/>
        </pc:sldMkLst>
        <pc:spChg chg="mod">
          <ac:chgData name="Zita Draper" userId="S::z.draper@uwtsd.ac.uk::b063123c-f51f-481b-b99c-f574606c9ace" providerId="AD" clId="Web-{79B7D523-0DB4-C159-77B6-697E1D583444}" dt="2022-09-17T14:19:03.636" v="608" actId="20577"/>
          <ac:spMkLst>
            <pc:docMk/>
            <pc:sldMk cId="3996153067" sldId="271"/>
            <ac:spMk id="2" creationId="{95EFF584-412B-C3A8-9799-ABACF08D3446}"/>
          </ac:spMkLst>
        </pc:spChg>
        <pc:spChg chg="mod">
          <ac:chgData name="Zita Draper" userId="S::z.draper@uwtsd.ac.uk::b063123c-f51f-481b-b99c-f574606c9ace" providerId="AD" clId="Web-{79B7D523-0DB4-C159-77B6-697E1D583444}" dt="2022-09-17T14:19:51.466" v="657" actId="20577"/>
          <ac:spMkLst>
            <pc:docMk/>
            <pc:sldMk cId="3996153067" sldId="271"/>
            <ac:spMk id="3" creationId="{C9A44977-5F60-9984-540E-4D7C58968FBA}"/>
          </ac:spMkLst>
        </pc:spChg>
      </pc:sldChg>
      <pc:sldChg chg="modSp">
        <pc:chgData name="Zita Draper" userId="S::z.draper@uwtsd.ac.uk::b063123c-f51f-481b-b99c-f574606c9ace" providerId="AD" clId="Web-{79B7D523-0DB4-C159-77B6-697E1D583444}" dt="2022-09-17T14:25:05.554" v="772" actId="14100"/>
        <pc:sldMkLst>
          <pc:docMk/>
          <pc:sldMk cId="3749289620" sldId="272"/>
        </pc:sldMkLst>
        <pc:spChg chg="mod">
          <ac:chgData name="Zita Draper" userId="S::z.draper@uwtsd.ac.uk::b063123c-f51f-481b-b99c-f574606c9ace" providerId="AD" clId="Web-{79B7D523-0DB4-C159-77B6-697E1D583444}" dt="2022-09-17T14:21:48.250" v="732" actId="20577"/>
          <ac:spMkLst>
            <pc:docMk/>
            <pc:sldMk cId="3749289620" sldId="272"/>
            <ac:spMk id="2" creationId="{8FC31D52-6356-4987-1497-E109D9FE1227}"/>
          </ac:spMkLst>
        </pc:spChg>
        <pc:spChg chg="mod">
          <ac:chgData name="Zita Draper" userId="S::z.draper@uwtsd.ac.uk::b063123c-f51f-481b-b99c-f574606c9ace" providerId="AD" clId="Web-{79B7D523-0DB4-C159-77B6-697E1D583444}" dt="2022-09-17T14:25:05.554" v="772" actId="14100"/>
          <ac:spMkLst>
            <pc:docMk/>
            <pc:sldMk cId="3749289620" sldId="272"/>
            <ac:spMk id="3" creationId="{AF44D9E1-70A0-BE09-6DC1-2F2189D04203}"/>
          </ac:spMkLst>
        </pc:spChg>
      </pc:sldChg>
      <pc:sldChg chg="modSp">
        <pc:chgData name="Zita Draper" userId="S::z.draper@uwtsd.ac.uk::b063123c-f51f-481b-b99c-f574606c9ace" providerId="AD" clId="Web-{79B7D523-0DB4-C159-77B6-697E1D583444}" dt="2022-09-17T14:26:27.511" v="843" actId="20577"/>
        <pc:sldMkLst>
          <pc:docMk/>
          <pc:sldMk cId="812859592" sldId="273"/>
        </pc:sldMkLst>
        <pc:spChg chg="mod">
          <ac:chgData name="Zita Draper" userId="S::z.draper@uwtsd.ac.uk::b063123c-f51f-481b-b99c-f574606c9ace" providerId="AD" clId="Web-{79B7D523-0DB4-C159-77B6-697E1D583444}" dt="2022-09-17T14:25:36.789" v="788" actId="20577"/>
          <ac:spMkLst>
            <pc:docMk/>
            <pc:sldMk cId="812859592" sldId="273"/>
            <ac:spMk id="2" creationId="{C9601991-D6D4-EC70-71B6-DEB6ACE02160}"/>
          </ac:spMkLst>
        </pc:spChg>
        <pc:spChg chg="mod">
          <ac:chgData name="Zita Draper" userId="S::z.draper@uwtsd.ac.uk::b063123c-f51f-481b-b99c-f574606c9ace" providerId="AD" clId="Web-{79B7D523-0DB4-C159-77B6-697E1D583444}" dt="2022-09-17T14:26:27.511" v="843" actId="20577"/>
          <ac:spMkLst>
            <pc:docMk/>
            <pc:sldMk cId="812859592" sldId="273"/>
            <ac:spMk id="3" creationId="{943188AB-CACC-2B63-03BB-192AD089ECD7}"/>
          </ac:spMkLst>
        </pc:spChg>
      </pc:sldChg>
      <pc:sldChg chg="modSp">
        <pc:chgData name="Zita Draper" userId="S::z.draper@uwtsd.ac.uk::b063123c-f51f-481b-b99c-f574606c9ace" providerId="AD" clId="Web-{79B7D523-0DB4-C159-77B6-697E1D583444}" dt="2022-09-17T14:21:24.047" v="720" actId="20577"/>
        <pc:sldMkLst>
          <pc:docMk/>
          <pc:sldMk cId="1673404075" sldId="284"/>
        </pc:sldMkLst>
        <pc:spChg chg="mod">
          <ac:chgData name="Zita Draper" userId="S::z.draper@uwtsd.ac.uk::b063123c-f51f-481b-b99c-f574606c9ace" providerId="AD" clId="Web-{79B7D523-0DB4-C159-77B6-697E1D583444}" dt="2022-09-17T14:21:24.047" v="720" actId="20577"/>
          <ac:spMkLst>
            <pc:docMk/>
            <pc:sldMk cId="1673404075" sldId="284"/>
            <ac:spMk id="3" creationId="{F9F74A94-2A4F-F0A0-0BD1-4222A1D1386C}"/>
          </ac:spMkLst>
        </pc:spChg>
      </pc:sldChg>
      <pc:sldChg chg="modSp">
        <pc:chgData name="Zita Draper" userId="S::z.draper@uwtsd.ac.uk::b063123c-f51f-481b-b99c-f574606c9ace" providerId="AD" clId="Web-{79B7D523-0DB4-C159-77B6-697E1D583444}" dt="2022-09-17T13:58:05.719" v="11" actId="20577"/>
        <pc:sldMkLst>
          <pc:docMk/>
          <pc:sldMk cId="563479957" sldId="286"/>
        </pc:sldMkLst>
        <pc:graphicFrameChg chg="modGraphic">
          <ac:chgData name="Zita Draper" userId="S::z.draper@uwtsd.ac.uk::b063123c-f51f-481b-b99c-f574606c9ace" providerId="AD" clId="Web-{79B7D523-0DB4-C159-77B6-697E1D583444}" dt="2022-09-17T13:58:05.719" v="11" actId="20577"/>
          <ac:graphicFrameMkLst>
            <pc:docMk/>
            <pc:sldMk cId="563479957" sldId="286"/>
            <ac:graphicFrameMk id="5" creationId="{57478C2A-DF93-B54F-0FEA-27E8D0FFBA31}"/>
          </ac:graphicFrameMkLst>
        </pc:graphicFrameChg>
      </pc:sldChg>
      <pc:sldChg chg="modSp">
        <pc:chgData name="Zita Draper" userId="S::z.draper@uwtsd.ac.uk::b063123c-f51f-481b-b99c-f574606c9ace" providerId="AD" clId="Web-{79B7D523-0DB4-C159-77B6-697E1D583444}" dt="2022-09-17T13:58:33.844" v="14" actId="20577"/>
        <pc:sldMkLst>
          <pc:docMk/>
          <pc:sldMk cId="4054893882" sldId="287"/>
        </pc:sldMkLst>
        <pc:spChg chg="mod">
          <ac:chgData name="Zita Draper" userId="S::z.draper@uwtsd.ac.uk::b063123c-f51f-481b-b99c-f574606c9ace" providerId="AD" clId="Web-{79B7D523-0DB4-C159-77B6-697E1D583444}" dt="2022-09-17T13:58:33.844" v="14" actId="20577"/>
          <ac:spMkLst>
            <pc:docMk/>
            <pc:sldMk cId="4054893882" sldId="287"/>
            <ac:spMk id="3" creationId="{176EE2E0-CCF2-BE36-DEF6-30A41745572E}"/>
          </ac:spMkLst>
        </pc:spChg>
      </pc:sldChg>
      <pc:sldChg chg="modSp">
        <pc:chgData name="Zita Draper" userId="S::z.draper@uwtsd.ac.uk::b063123c-f51f-481b-b99c-f574606c9ace" providerId="AD" clId="Web-{79B7D523-0DB4-C159-77B6-697E1D583444}" dt="2022-09-17T13:59:30.502" v="19" actId="20577"/>
        <pc:sldMkLst>
          <pc:docMk/>
          <pc:sldMk cId="2033958288" sldId="288"/>
        </pc:sldMkLst>
        <pc:spChg chg="mod">
          <ac:chgData name="Zita Draper" userId="S::z.draper@uwtsd.ac.uk::b063123c-f51f-481b-b99c-f574606c9ace" providerId="AD" clId="Web-{79B7D523-0DB4-C159-77B6-697E1D583444}" dt="2022-09-17T13:59:30.502" v="19" actId="20577"/>
          <ac:spMkLst>
            <pc:docMk/>
            <pc:sldMk cId="2033958288" sldId="288"/>
            <ac:spMk id="3" creationId="{603486C7-0F0D-52BF-A520-C61D8E2F8B6F}"/>
          </ac:spMkLst>
        </pc:spChg>
      </pc:sldChg>
      <pc:sldChg chg="modSp">
        <pc:chgData name="Zita Draper" userId="S::z.draper@uwtsd.ac.uk::b063123c-f51f-481b-b99c-f574606c9ace" providerId="AD" clId="Web-{79B7D523-0DB4-C159-77B6-697E1D583444}" dt="2022-09-17T14:05:06.327" v="123" actId="20577"/>
        <pc:sldMkLst>
          <pc:docMk/>
          <pc:sldMk cId="2893987521" sldId="289"/>
        </pc:sldMkLst>
        <pc:spChg chg="mod">
          <ac:chgData name="Zita Draper" userId="S::z.draper@uwtsd.ac.uk::b063123c-f51f-481b-b99c-f574606c9ace" providerId="AD" clId="Web-{79B7D523-0DB4-C159-77B6-697E1D583444}" dt="2022-09-17T14:05:06.327" v="123" actId="20577"/>
          <ac:spMkLst>
            <pc:docMk/>
            <pc:sldMk cId="2893987521" sldId="289"/>
            <ac:spMk id="3" creationId="{C79E7077-3F8C-BE14-D45B-931209F01CFF}"/>
          </ac:spMkLst>
        </pc:spChg>
      </pc:sldChg>
    </pc:docChg>
  </pc:docChgLst>
  <pc:docChgLst>
    <pc:chgData name="Zita Draper" userId="S::z.draper@uwtsd.ac.uk::b063123c-f51f-481b-b99c-f574606c9ace" providerId="AD" clId="Web-{B6E2A928-4A46-A4ED-9EA7-32FC10ECDBEA}"/>
    <pc:docChg chg="modSld">
      <pc:chgData name="Zita Draper" userId="S::z.draper@uwtsd.ac.uk::b063123c-f51f-481b-b99c-f574606c9ace" providerId="AD" clId="Web-{B6E2A928-4A46-A4ED-9EA7-32FC10ECDBEA}" dt="2022-09-05T08:49:48.098" v="68" actId="20577"/>
      <pc:docMkLst>
        <pc:docMk/>
      </pc:docMkLst>
      <pc:sldChg chg="modSp">
        <pc:chgData name="Zita Draper" userId="S::z.draper@uwtsd.ac.uk::b063123c-f51f-481b-b99c-f574606c9ace" providerId="AD" clId="Web-{B6E2A928-4A46-A4ED-9EA7-32FC10ECDBEA}" dt="2022-09-05T07:59:34.901" v="13" actId="20577"/>
        <pc:sldMkLst>
          <pc:docMk/>
          <pc:sldMk cId="844099483" sldId="259"/>
        </pc:sldMkLst>
        <pc:spChg chg="mod">
          <ac:chgData name="Zita Draper" userId="S::z.draper@uwtsd.ac.uk::b063123c-f51f-481b-b99c-f574606c9ace" providerId="AD" clId="Web-{B6E2A928-4A46-A4ED-9EA7-32FC10ECDBEA}" dt="2022-09-05T07:59:34.901" v="13" actId="20577"/>
          <ac:spMkLst>
            <pc:docMk/>
            <pc:sldMk cId="844099483" sldId="259"/>
            <ac:spMk id="3" creationId="{ED8BBB46-2E6D-E636-F7A4-6826EAC11FDE}"/>
          </ac:spMkLst>
        </pc:spChg>
      </pc:sldChg>
      <pc:sldChg chg="modSp">
        <pc:chgData name="Zita Draper" userId="S::z.draper@uwtsd.ac.uk::b063123c-f51f-481b-b99c-f574606c9ace" providerId="AD" clId="Web-{B6E2A928-4A46-A4ED-9EA7-32FC10ECDBEA}" dt="2022-09-05T08:47:39.954" v="26" actId="20577"/>
        <pc:sldMkLst>
          <pc:docMk/>
          <pc:sldMk cId="3704017511" sldId="262"/>
        </pc:sldMkLst>
        <pc:spChg chg="mod">
          <ac:chgData name="Zita Draper" userId="S::z.draper@uwtsd.ac.uk::b063123c-f51f-481b-b99c-f574606c9ace" providerId="AD" clId="Web-{B6E2A928-4A46-A4ED-9EA7-32FC10ECDBEA}" dt="2022-09-05T08:47:39.954" v="26" actId="20577"/>
          <ac:spMkLst>
            <pc:docMk/>
            <pc:sldMk cId="3704017511" sldId="262"/>
            <ac:spMk id="3" creationId="{C3156705-E723-F291-F0FF-F6CBA4097866}"/>
          </ac:spMkLst>
        </pc:spChg>
      </pc:sldChg>
      <pc:sldChg chg="modSp">
        <pc:chgData name="Zita Draper" userId="S::z.draper@uwtsd.ac.uk::b063123c-f51f-481b-b99c-f574606c9ace" providerId="AD" clId="Web-{B6E2A928-4A46-A4ED-9EA7-32FC10ECDBEA}" dt="2022-09-05T08:49:48.098" v="68" actId="20577"/>
        <pc:sldMkLst>
          <pc:docMk/>
          <pc:sldMk cId="1673404075" sldId="284"/>
        </pc:sldMkLst>
        <pc:spChg chg="mod">
          <ac:chgData name="Zita Draper" userId="S::z.draper@uwtsd.ac.uk::b063123c-f51f-481b-b99c-f574606c9ace" providerId="AD" clId="Web-{B6E2A928-4A46-A4ED-9EA7-32FC10ECDBEA}" dt="2022-09-05T08:49:35.660" v="57" actId="20577"/>
          <ac:spMkLst>
            <pc:docMk/>
            <pc:sldMk cId="1673404075" sldId="284"/>
            <ac:spMk id="2" creationId="{6E68353E-150F-B9BF-5C89-FA5DD38141F8}"/>
          </ac:spMkLst>
        </pc:spChg>
        <pc:spChg chg="mod">
          <ac:chgData name="Zita Draper" userId="S::z.draper@uwtsd.ac.uk::b063123c-f51f-481b-b99c-f574606c9ace" providerId="AD" clId="Web-{B6E2A928-4A46-A4ED-9EA7-32FC10ECDBEA}" dt="2022-09-05T08:49:48.098" v="68" actId="20577"/>
          <ac:spMkLst>
            <pc:docMk/>
            <pc:sldMk cId="1673404075" sldId="284"/>
            <ac:spMk id="3" creationId="{F9F74A94-2A4F-F0A0-0BD1-4222A1D1386C}"/>
          </ac:spMkLst>
        </pc:spChg>
      </pc:sldChg>
      <pc:sldChg chg="addSp modSp mod setBg modClrScheme chgLayout">
        <pc:chgData name="Zita Draper" userId="S::z.draper@uwtsd.ac.uk::b063123c-f51f-481b-b99c-f574606c9ace" providerId="AD" clId="Web-{B6E2A928-4A46-A4ED-9EA7-32FC10ECDBEA}" dt="2022-09-05T08:49:14.253" v="50" actId="20577"/>
        <pc:sldMkLst>
          <pc:docMk/>
          <pc:sldMk cId="40558477" sldId="285"/>
        </pc:sldMkLst>
        <pc:spChg chg="mod ord">
          <ac:chgData name="Zita Draper" userId="S::z.draper@uwtsd.ac.uk::b063123c-f51f-481b-b99c-f574606c9ace" providerId="AD" clId="Web-{B6E2A928-4A46-A4ED-9EA7-32FC10ECDBEA}" dt="2022-09-05T08:49:14.253" v="50" actId="20577"/>
          <ac:spMkLst>
            <pc:docMk/>
            <pc:sldMk cId="40558477" sldId="285"/>
            <ac:spMk id="2" creationId="{75B8F30C-2200-65F3-2FFE-D6265DA88F7A}"/>
          </ac:spMkLst>
        </pc:spChg>
        <pc:spChg chg="mod ord">
          <ac:chgData name="Zita Draper" userId="S::z.draper@uwtsd.ac.uk::b063123c-f51f-481b-b99c-f574606c9ace" providerId="AD" clId="Web-{B6E2A928-4A46-A4ED-9EA7-32FC10ECDBEA}" dt="2022-09-05T08:49:09.409" v="46" actId="20577"/>
          <ac:spMkLst>
            <pc:docMk/>
            <pc:sldMk cId="40558477" sldId="285"/>
            <ac:spMk id="3" creationId="{FD9BD9A7-CE8A-EDA0-DD45-1FB74419AEAB}"/>
          </ac:spMkLst>
        </pc:spChg>
        <pc:spChg chg="add">
          <ac:chgData name="Zita Draper" userId="S::z.draper@uwtsd.ac.uk::b063123c-f51f-481b-b99c-f574606c9ace" providerId="AD" clId="Web-{B6E2A928-4A46-A4ED-9EA7-32FC10ECDBEA}" dt="2022-09-05T08:48:41.299" v="37"/>
          <ac:spMkLst>
            <pc:docMk/>
            <pc:sldMk cId="40558477" sldId="285"/>
            <ac:spMk id="9" creationId="{007891EC-4501-44ED-A8C8-B11B6DB767AB}"/>
          </ac:spMkLst>
        </pc:spChg>
        <pc:picChg chg="add">
          <ac:chgData name="Zita Draper" userId="S::z.draper@uwtsd.ac.uk::b063123c-f51f-481b-b99c-f574606c9ace" providerId="AD" clId="Web-{B6E2A928-4A46-A4ED-9EA7-32FC10ECDBEA}" dt="2022-09-05T08:48:41.299" v="37"/>
          <ac:picMkLst>
            <pc:docMk/>
            <pc:sldMk cId="40558477" sldId="285"/>
            <ac:picMk id="5" creationId="{465B06F8-5854-FC37-1B83-8F9B1A6CBB4A}"/>
          </ac:picMkLst>
        </pc:picChg>
        <pc:cxnChg chg="add">
          <ac:chgData name="Zita Draper" userId="S::z.draper@uwtsd.ac.uk::b063123c-f51f-481b-b99c-f574606c9ace" providerId="AD" clId="Web-{B6E2A928-4A46-A4ED-9EA7-32FC10ECDBEA}" dt="2022-09-05T08:48:41.299" v="37"/>
          <ac:cxnSpMkLst>
            <pc:docMk/>
            <pc:sldMk cId="40558477" sldId="285"/>
            <ac:cxnSpMk id="11" creationId="{34E5597F-CE67-4085-9548-E6A8036DA3BB}"/>
          </ac:cxnSpMkLst>
        </pc:cxnChg>
      </pc:sldChg>
    </pc:docChg>
  </pc:docChgLst>
  <pc:docChgLst>
    <pc:chgData name="Zita Draper" userId="S::z.draper@uwtsd.ac.uk::b063123c-f51f-481b-b99c-f574606c9ace" providerId="AD" clId="Web-{9A7E3F0A-5463-668E-81C3-E3D72587ECBC}"/>
    <pc:docChg chg="modSld">
      <pc:chgData name="Zita Draper" userId="S::z.draper@uwtsd.ac.uk::b063123c-f51f-481b-b99c-f574606c9ace" providerId="AD" clId="Web-{9A7E3F0A-5463-668E-81C3-E3D72587ECBC}" dt="2022-09-30T08:38:18.478" v="247" actId="20577"/>
      <pc:docMkLst>
        <pc:docMk/>
      </pc:docMkLst>
      <pc:sldChg chg="addSp modSp">
        <pc:chgData name="Zita Draper" userId="S::z.draper@uwtsd.ac.uk::b063123c-f51f-481b-b99c-f574606c9ace" providerId="AD" clId="Web-{9A7E3F0A-5463-668E-81C3-E3D72587ECBC}" dt="2022-09-30T08:35:05.597" v="211" actId="1076"/>
        <pc:sldMkLst>
          <pc:docMk/>
          <pc:sldMk cId="3439210933" sldId="263"/>
        </pc:sldMkLst>
        <pc:picChg chg="add mod">
          <ac:chgData name="Zita Draper" userId="S::z.draper@uwtsd.ac.uk::b063123c-f51f-481b-b99c-f574606c9ace" providerId="AD" clId="Web-{9A7E3F0A-5463-668E-81C3-E3D72587ECBC}" dt="2022-09-30T08:34:29.081" v="202" actId="1076"/>
          <ac:picMkLst>
            <pc:docMk/>
            <pc:sldMk cId="3439210933" sldId="263"/>
            <ac:picMk id="5" creationId="{F0D74397-5404-2A04-91AC-80FB897AF35D}"/>
          </ac:picMkLst>
        </pc:picChg>
        <pc:picChg chg="add mod">
          <ac:chgData name="Zita Draper" userId="S::z.draper@uwtsd.ac.uk::b063123c-f51f-481b-b99c-f574606c9ace" providerId="AD" clId="Web-{9A7E3F0A-5463-668E-81C3-E3D72587ECBC}" dt="2022-09-30T08:35:00.550" v="210" actId="1076"/>
          <ac:picMkLst>
            <pc:docMk/>
            <pc:sldMk cId="3439210933" sldId="263"/>
            <ac:picMk id="6" creationId="{DF3F7729-8766-1C71-8DDB-900B70EC2586}"/>
          </ac:picMkLst>
        </pc:picChg>
        <pc:picChg chg="add mod">
          <ac:chgData name="Zita Draper" userId="S::z.draper@uwtsd.ac.uk::b063123c-f51f-481b-b99c-f574606c9ace" providerId="AD" clId="Web-{9A7E3F0A-5463-668E-81C3-E3D72587ECBC}" dt="2022-09-30T08:34:53.472" v="209" actId="1076"/>
          <ac:picMkLst>
            <pc:docMk/>
            <pc:sldMk cId="3439210933" sldId="263"/>
            <ac:picMk id="7" creationId="{3E7E32F4-57C5-3DE8-9C55-337A93DF352A}"/>
          </ac:picMkLst>
        </pc:picChg>
        <pc:picChg chg="add mod">
          <ac:chgData name="Zita Draper" userId="S::z.draper@uwtsd.ac.uk::b063123c-f51f-481b-b99c-f574606c9ace" providerId="AD" clId="Web-{9A7E3F0A-5463-668E-81C3-E3D72587ECBC}" dt="2022-09-30T08:35:05.597" v="211" actId="1076"/>
          <ac:picMkLst>
            <pc:docMk/>
            <pc:sldMk cId="3439210933" sldId="263"/>
            <ac:picMk id="8" creationId="{629E63E1-13D0-2500-8FAC-E2C495B6F6B9}"/>
          </ac:picMkLst>
        </pc:picChg>
        <pc:picChg chg="add mod">
          <ac:chgData name="Zita Draper" userId="S::z.draper@uwtsd.ac.uk::b063123c-f51f-481b-b99c-f574606c9ace" providerId="AD" clId="Web-{9A7E3F0A-5463-668E-81C3-E3D72587ECBC}" dt="2022-09-30T08:34:45.753" v="207" actId="1076"/>
          <ac:picMkLst>
            <pc:docMk/>
            <pc:sldMk cId="3439210933" sldId="263"/>
            <ac:picMk id="9" creationId="{E0439D6C-655D-6F39-8A4D-9DFD559DBBB7}"/>
          </ac:picMkLst>
        </pc:picChg>
      </pc:sldChg>
      <pc:sldChg chg="addSp modSp">
        <pc:chgData name="Zita Draper" userId="S::z.draper@uwtsd.ac.uk::b063123c-f51f-481b-b99c-f574606c9ace" providerId="AD" clId="Web-{9A7E3F0A-5463-668E-81C3-E3D72587ECBC}" dt="2022-09-30T08:35:43.974" v="222" actId="20577"/>
        <pc:sldMkLst>
          <pc:docMk/>
          <pc:sldMk cId="2226632107" sldId="264"/>
        </pc:sldMkLst>
        <pc:spChg chg="mod">
          <ac:chgData name="Zita Draper" userId="S::z.draper@uwtsd.ac.uk::b063123c-f51f-481b-b99c-f574606c9ace" providerId="AD" clId="Web-{9A7E3F0A-5463-668E-81C3-E3D72587ECBC}" dt="2022-09-30T08:35:43.974" v="222" actId="20577"/>
          <ac:spMkLst>
            <pc:docMk/>
            <pc:sldMk cId="2226632107" sldId="264"/>
            <ac:spMk id="3" creationId="{479A2839-C8A8-4CBE-147B-08281B777A07}"/>
          </ac:spMkLst>
        </pc:spChg>
        <pc:picChg chg="add">
          <ac:chgData name="Zita Draper" userId="S::z.draper@uwtsd.ac.uk::b063123c-f51f-481b-b99c-f574606c9ace" providerId="AD" clId="Web-{9A7E3F0A-5463-668E-81C3-E3D72587ECBC}" dt="2022-09-30T08:35:16.051" v="212"/>
          <ac:picMkLst>
            <pc:docMk/>
            <pc:sldMk cId="2226632107" sldId="264"/>
            <ac:picMk id="5" creationId="{A5A2A688-A864-A334-6E62-8AAFD5B89355}"/>
          </ac:picMkLst>
        </pc:picChg>
        <pc:picChg chg="add mod">
          <ac:chgData name="Zita Draper" userId="S::z.draper@uwtsd.ac.uk::b063123c-f51f-481b-b99c-f574606c9ace" providerId="AD" clId="Web-{9A7E3F0A-5463-668E-81C3-E3D72587ECBC}" dt="2022-09-30T08:35:36.739" v="220" actId="1076"/>
          <ac:picMkLst>
            <pc:docMk/>
            <pc:sldMk cId="2226632107" sldId="264"/>
            <ac:picMk id="7" creationId="{FBFBB8D7-4168-872C-2563-861543BD0480}"/>
          </ac:picMkLst>
        </pc:picChg>
        <pc:picChg chg="add mod">
          <ac:chgData name="Zita Draper" userId="S::z.draper@uwtsd.ac.uk::b063123c-f51f-481b-b99c-f574606c9ace" providerId="AD" clId="Web-{9A7E3F0A-5463-668E-81C3-E3D72587ECBC}" dt="2022-09-30T08:35:34.239" v="219" actId="1076"/>
          <ac:picMkLst>
            <pc:docMk/>
            <pc:sldMk cId="2226632107" sldId="264"/>
            <ac:picMk id="9" creationId="{48306D7B-BA7F-B747-314B-3D4D472BEB0A}"/>
          </ac:picMkLst>
        </pc:picChg>
        <pc:picChg chg="add mod">
          <ac:chgData name="Zita Draper" userId="S::z.draper@uwtsd.ac.uk::b063123c-f51f-481b-b99c-f574606c9ace" providerId="AD" clId="Web-{9A7E3F0A-5463-668E-81C3-E3D72587ECBC}" dt="2022-09-30T08:35:30.254" v="218" actId="1076"/>
          <ac:picMkLst>
            <pc:docMk/>
            <pc:sldMk cId="2226632107" sldId="264"/>
            <ac:picMk id="11" creationId="{D1FA271F-BFD0-8D60-717C-99600502D9FC}"/>
          </ac:picMkLst>
        </pc:picChg>
        <pc:picChg chg="add mod">
          <ac:chgData name="Zita Draper" userId="S::z.draper@uwtsd.ac.uk::b063123c-f51f-481b-b99c-f574606c9ace" providerId="AD" clId="Web-{9A7E3F0A-5463-668E-81C3-E3D72587ECBC}" dt="2022-09-30T08:35:26.567" v="217" actId="1076"/>
          <ac:picMkLst>
            <pc:docMk/>
            <pc:sldMk cId="2226632107" sldId="264"/>
            <ac:picMk id="13" creationId="{87648350-89B2-0E22-FF5D-CCEFAB14D51F}"/>
          </ac:picMkLst>
        </pc:picChg>
      </pc:sldChg>
      <pc:sldChg chg="addSp delSp modSp mod setBg setClrOvrMap">
        <pc:chgData name="Zita Draper" userId="S::z.draper@uwtsd.ac.uk::b063123c-f51f-481b-b99c-f574606c9ace" providerId="AD" clId="Web-{9A7E3F0A-5463-668E-81C3-E3D72587ECBC}" dt="2022-09-30T08:36:07.693" v="228" actId="20577"/>
        <pc:sldMkLst>
          <pc:docMk/>
          <pc:sldMk cId="4213283272" sldId="268"/>
        </pc:sldMkLst>
        <pc:spChg chg="mod">
          <ac:chgData name="Zita Draper" userId="S::z.draper@uwtsd.ac.uk::b063123c-f51f-481b-b99c-f574606c9ace" providerId="AD" clId="Web-{9A7E3F0A-5463-668E-81C3-E3D72587ECBC}" dt="2022-09-30T08:36:07.693" v="228" actId="20577"/>
          <ac:spMkLst>
            <pc:docMk/>
            <pc:sldMk cId="4213283272" sldId="268"/>
            <ac:spMk id="2" creationId="{EDE0007E-CB7E-BE7F-F89D-475096D9C426}"/>
          </ac:spMkLst>
        </pc:spChg>
        <pc:spChg chg="mod">
          <ac:chgData name="Zita Draper" userId="S::z.draper@uwtsd.ac.uk::b063123c-f51f-481b-b99c-f574606c9ace" providerId="AD" clId="Web-{9A7E3F0A-5463-668E-81C3-E3D72587ECBC}" dt="2022-09-30T08:35:53.240" v="225"/>
          <ac:spMkLst>
            <pc:docMk/>
            <pc:sldMk cId="4213283272" sldId="268"/>
            <ac:spMk id="3" creationId="{E5B1F576-07DF-50C0-F023-0BA5C0049FA2}"/>
          </ac:spMkLst>
        </pc:spChg>
        <pc:spChg chg="add del">
          <ac:chgData name="Zita Draper" userId="S::z.draper@uwtsd.ac.uk::b063123c-f51f-481b-b99c-f574606c9ace" providerId="AD" clId="Web-{9A7E3F0A-5463-668E-81C3-E3D72587ECBC}" dt="2022-09-30T08:35:53.208" v="224"/>
          <ac:spMkLst>
            <pc:docMk/>
            <pc:sldMk cId="4213283272" sldId="268"/>
            <ac:spMk id="9" creationId="{990D0034-F768-41E7-85D4-F38C4DE85770}"/>
          </ac:spMkLst>
        </pc:spChg>
        <pc:spChg chg="add del">
          <ac:chgData name="Zita Draper" userId="S::z.draper@uwtsd.ac.uk::b063123c-f51f-481b-b99c-f574606c9ace" providerId="AD" clId="Web-{9A7E3F0A-5463-668E-81C3-E3D72587ECBC}" dt="2022-09-30T08:35:53.208" v="224"/>
          <ac:spMkLst>
            <pc:docMk/>
            <pc:sldMk cId="4213283272" sldId="268"/>
            <ac:spMk id="11" creationId="{95B38FD6-641F-41BF-B466-C1C6366420F0}"/>
          </ac:spMkLst>
        </pc:spChg>
        <pc:spChg chg="add del">
          <ac:chgData name="Zita Draper" userId="S::z.draper@uwtsd.ac.uk::b063123c-f51f-481b-b99c-f574606c9ace" providerId="AD" clId="Web-{9A7E3F0A-5463-668E-81C3-E3D72587ECBC}" dt="2022-09-30T08:35:53.208" v="224"/>
          <ac:spMkLst>
            <pc:docMk/>
            <pc:sldMk cId="4213283272" sldId="268"/>
            <ac:spMk id="15" creationId="{1FE461C7-FF45-427F-83D7-18DFBD48188D}"/>
          </ac:spMkLst>
        </pc:spChg>
        <pc:spChg chg="add">
          <ac:chgData name="Zita Draper" userId="S::z.draper@uwtsd.ac.uk::b063123c-f51f-481b-b99c-f574606c9ace" providerId="AD" clId="Web-{9A7E3F0A-5463-668E-81C3-E3D72587ECBC}" dt="2022-09-30T08:35:53.240" v="225"/>
          <ac:spMkLst>
            <pc:docMk/>
            <pc:sldMk cId="4213283272" sldId="268"/>
            <ac:spMk id="17" creationId="{B0E58038-8ACE-4AD9-B404-25C603550D83}"/>
          </ac:spMkLst>
        </pc:spChg>
        <pc:spChg chg="add">
          <ac:chgData name="Zita Draper" userId="S::z.draper@uwtsd.ac.uk::b063123c-f51f-481b-b99c-f574606c9ace" providerId="AD" clId="Web-{9A7E3F0A-5463-668E-81C3-E3D72587ECBC}" dt="2022-09-30T08:35:53.240" v="225"/>
          <ac:spMkLst>
            <pc:docMk/>
            <pc:sldMk cId="4213283272" sldId="268"/>
            <ac:spMk id="20" creationId="{82BCDE19-2810-4337-9C49-8589C421767D}"/>
          </ac:spMkLst>
        </pc:spChg>
        <pc:picChg chg="add del">
          <ac:chgData name="Zita Draper" userId="S::z.draper@uwtsd.ac.uk::b063123c-f51f-481b-b99c-f574606c9ace" providerId="AD" clId="Web-{9A7E3F0A-5463-668E-81C3-E3D72587ECBC}" dt="2022-09-30T08:35:53.208" v="224"/>
          <ac:picMkLst>
            <pc:docMk/>
            <pc:sldMk cId="4213283272" sldId="268"/>
            <ac:picMk id="5" creationId="{9603CC0E-0F6B-4038-4CBF-A8C3D7899EE8}"/>
          </ac:picMkLst>
        </pc:picChg>
        <pc:picChg chg="add">
          <ac:chgData name="Zita Draper" userId="S::z.draper@uwtsd.ac.uk::b063123c-f51f-481b-b99c-f574606c9ace" providerId="AD" clId="Web-{9A7E3F0A-5463-668E-81C3-E3D72587ECBC}" dt="2022-09-30T08:35:53.240" v="225"/>
          <ac:picMkLst>
            <pc:docMk/>
            <pc:sldMk cId="4213283272" sldId="268"/>
            <ac:picMk id="18" creationId="{254D0187-96BD-285B-4D68-1115F335C182}"/>
          </ac:picMkLst>
        </pc:picChg>
        <pc:cxnChg chg="add del">
          <ac:chgData name="Zita Draper" userId="S::z.draper@uwtsd.ac.uk::b063123c-f51f-481b-b99c-f574606c9ace" providerId="AD" clId="Web-{9A7E3F0A-5463-668E-81C3-E3D72587ECBC}" dt="2022-09-30T08:35:53.208" v="224"/>
          <ac:cxnSpMkLst>
            <pc:docMk/>
            <pc:sldMk cId="4213283272" sldId="268"/>
            <ac:cxnSpMk id="13" creationId="{6BF9119E-766E-4526-AAE5-639F577C0493}"/>
          </ac:cxnSpMkLst>
        </pc:cxnChg>
        <pc:cxnChg chg="add">
          <ac:chgData name="Zita Draper" userId="S::z.draper@uwtsd.ac.uk::b063123c-f51f-481b-b99c-f574606c9ace" providerId="AD" clId="Web-{9A7E3F0A-5463-668E-81C3-E3D72587ECBC}" dt="2022-09-30T08:35:53.240" v="225"/>
          <ac:cxnSpMkLst>
            <pc:docMk/>
            <pc:sldMk cId="4213283272" sldId="268"/>
            <ac:cxnSpMk id="19" creationId="{38A34772-9011-42B5-AA63-FD6DEC92EE72}"/>
          </ac:cxnSpMkLst>
        </pc:cxnChg>
      </pc:sldChg>
      <pc:sldChg chg="addSp modSp mod setBg setClrOvrMap">
        <pc:chgData name="Zita Draper" userId="S::z.draper@uwtsd.ac.uk::b063123c-f51f-481b-b99c-f574606c9ace" providerId="AD" clId="Web-{9A7E3F0A-5463-668E-81C3-E3D72587ECBC}" dt="2022-09-30T08:37:25.086" v="235" actId="20577"/>
        <pc:sldMkLst>
          <pc:docMk/>
          <pc:sldMk cId="3184328953" sldId="269"/>
        </pc:sldMkLst>
        <pc:spChg chg="mod">
          <ac:chgData name="Zita Draper" userId="S::z.draper@uwtsd.ac.uk::b063123c-f51f-481b-b99c-f574606c9ace" providerId="AD" clId="Web-{9A7E3F0A-5463-668E-81C3-E3D72587ECBC}" dt="2022-09-30T08:37:25.086" v="235" actId="20577"/>
          <ac:spMkLst>
            <pc:docMk/>
            <pc:sldMk cId="3184328953" sldId="269"/>
            <ac:spMk id="2" creationId="{C8380A57-CB2A-4194-63E2-A0DFE784B856}"/>
          </ac:spMkLst>
        </pc:spChg>
        <pc:spChg chg="mod">
          <ac:chgData name="Zita Draper" userId="S::z.draper@uwtsd.ac.uk::b063123c-f51f-481b-b99c-f574606c9ace" providerId="AD" clId="Web-{9A7E3F0A-5463-668E-81C3-E3D72587ECBC}" dt="2022-09-30T08:37:13.789" v="230"/>
          <ac:spMkLst>
            <pc:docMk/>
            <pc:sldMk cId="3184328953" sldId="269"/>
            <ac:spMk id="3" creationId="{C3751230-35B1-DB53-99C0-A7766C737082}"/>
          </ac:spMkLst>
        </pc:spChg>
        <pc:spChg chg="add">
          <ac:chgData name="Zita Draper" userId="S::z.draper@uwtsd.ac.uk::b063123c-f51f-481b-b99c-f574606c9ace" providerId="AD" clId="Web-{9A7E3F0A-5463-668E-81C3-E3D72587ECBC}" dt="2022-09-30T08:37:13.789" v="230"/>
          <ac:spMkLst>
            <pc:docMk/>
            <pc:sldMk cId="3184328953" sldId="269"/>
            <ac:spMk id="9" creationId="{E844E128-FF69-4E9F-8327-6B504B3C5AE1}"/>
          </ac:spMkLst>
        </pc:spChg>
        <pc:picChg chg="add mod">
          <ac:chgData name="Zita Draper" userId="S::z.draper@uwtsd.ac.uk::b063123c-f51f-481b-b99c-f574606c9ace" providerId="AD" clId="Web-{9A7E3F0A-5463-668E-81C3-E3D72587ECBC}" dt="2022-09-30T08:37:13.789" v="230"/>
          <ac:picMkLst>
            <pc:docMk/>
            <pc:sldMk cId="3184328953" sldId="269"/>
            <ac:picMk id="4" creationId="{5D97AEB3-D476-33EE-B38B-958E75AFCBBD}"/>
          </ac:picMkLst>
        </pc:picChg>
        <pc:cxnChg chg="add">
          <ac:chgData name="Zita Draper" userId="S::z.draper@uwtsd.ac.uk::b063123c-f51f-481b-b99c-f574606c9ace" providerId="AD" clId="Web-{9A7E3F0A-5463-668E-81C3-E3D72587ECBC}" dt="2022-09-30T08:37:13.789" v="230"/>
          <ac:cxnSpMkLst>
            <pc:docMk/>
            <pc:sldMk cId="3184328953" sldId="269"/>
            <ac:cxnSpMk id="11" creationId="{055CEADF-09EA-423C-8C45-F94AF44D5AF0}"/>
          </ac:cxnSpMkLst>
        </pc:cxnChg>
      </pc:sldChg>
      <pc:sldChg chg="addSp delSp modSp mod setBg setClrOvrMap">
        <pc:chgData name="Zita Draper" userId="S::z.draper@uwtsd.ac.uk::b063123c-f51f-481b-b99c-f574606c9ace" providerId="AD" clId="Web-{9A7E3F0A-5463-668E-81C3-E3D72587ECBC}" dt="2022-09-30T08:38:18.478" v="247" actId="20577"/>
        <pc:sldMkLst>
          <pc:docMk/>
          <pc:sldMk cId="18894459" sldId="270"/>
        </pc:sldMkLst>
        <pc:spChg chg="mod">
          <ac:chgData name="Zita Draper" userId="S::z.draper@uwtsd.ac.uk::b063123c-f51f-481b-b99c-f574606c9ace" providerId="AD" clId="Web-{9A7E3F0A-5463-668E-81C3-E3D72587ECBC}" dt="2022-09-30T08:38:00.665" v="241" actId="20577"/>
          <ac:spMkLst>
            <pc:docMk/>
            <pc:sldMk cId="18894459" sldId="270"/>
            <ac:spMk id="2" creationId="{667D22B0-CD3B-1812-43BD-4675DE765F94}"/>
          </ac:spMkLst>
        </pc:spChg>
        <pc:spChg chg="mod">
          <ac:chgData name="Zita Draper" userId="S::z.draper@uwtsd.ac.uk::b063123c-f51f-481b-b99c-f574606c9ace" providerId="AD" clId="Web-{9A7E3F0A-5463-668E-81C3-E3D72587ECBC}" dt="2022-09-30T08:38:18.478" v="247" actId="20577"/>
          <ac:spMkLst>
            <pc:docMk/>
            <pc:sldMk cId="18894459" sldId="270"/>
            <ac:spMk id="3" creationId="{31FB3D93-789A-6677-40E5-0FC91F38AD8C}"/>
          </ac:spMkLst>
        </pc:spChg>
        <pc:spChg chg="add del">
          <ac:chgData name="Zita Draper" userId="S::z.draper@uwtsd.ac.uk::b063123c-f51f-481b-b99c-f574606c9ace" providerId="AD" clId="Web-{9A7E3F0A-5463-668E-81C3-E3D72587ECBC}" dt="2022-09-30T08:37:45.087" v="237"/>
          <ac:spMkLst>
            <pc:docMk/>
            <pc:sldMk cId="18894459" sldId="270"/>
            <ac:spMk id="9" creationId="{990D0034-F768-41E7-85D4-F38C4DE85770}"/>
          </ac:spMkLst>
        </pc:spChg>
        <pc:spChg chg="add del">
          <ac:chgData name="Zita Draper" userId="S::z.draper@uwtsd.ac.uk::b063123c-f51f-481b-b99c-f574606c9ace" providerId="AD" clId="Web-{9A7E3F0A-5463-668E-81C3-E3D72587ECBC}" dt="2022-09-30T08:37:45.087" v="237"/>
          <ac:spMkLst>
            <pc:docMk/>
            <pc:sldMk cId="18894459" sldId="270"/>
            <ac:spMk id="11" creationId="{95B38FD6-641F-41BF-B466-C1C6366420F0}"/>
          </ac:spMkLst>
        </pc:spChg>
        <pc:spChg chg="add del">
          <ac:chgData name="Zita Draper" userId="S::z.draper@uwtsd.ac.uk::b063123c-f51f-481b-b99c-f574606c9ace" providerId="AD" clId="Web-{9A7E3F0A-5463-668E-81C3-E3D72587ECBC}" dt="2022-09-30T08:37:45.087" v="237"/>
          <ac:spMkLst>
            <pc:docMk/>
            <pc:sldMk cId="18894459" sldId="270"/>
            <ac:spMk id="15" creationId="{1FE461C7-FF45-427F-83D7-18DFBD48188D}"/>
          </ac:spMkLst>
        </pc:spChg>
        <pc:spChg chg="add">
          <ac:chgData name="Zita Draper" userId="S::z.draper@uwtsd.ac.uk::b063123c-f51f-481b-b99c-f574606c9ace" providerId="AD" clId="Web-{9A7E3F0A-5463-668E-81C3-E3D72587ECBC}" dt="2022-09-30T08:37:45.102" v="238"/>
          <ac:spMkLst>
            <pc:docMk/>
            <pc:sldMk cId="18894459" sldId="270"/>
            <ac:spMk id="17" creationId="{990D0034-F768-41E7-85D4-F38C4DE85770}"/>
          </ac:spMkLst>
        </pc:spChg>
        <pc:picChg chg="add del">
          <ac:chgData name="Zita Draper" userId="S::z.draper@uwtsd.ac.uk::b063123c-f51f-481b-b99c-f574606c9ace" providerId="AD" clId="Web-{9A7E3F0A-5463-668E-81C3-E3D72587ECBC}" dt="2022-09-30T08:37:45.087" v="237"/>
          <ac:picMkLst>
            <pc:docMk/>
            <pc:sldMk cId="18894459" sldId="270"/>
            <ac:picMk id="5" creationId="{84224C4C-A23F-D734-9C4F-17927DD4C8C0}"/>
          </ac:picMkLst>
        </pc:picChg>
        <pc:picChg chg="add">
          <ac:chgData name="Zita Draper" userId="S::z.draper@uwtsd.ac.uk::b063123c-f51f-481b-b99c-f574606c9ace" providerId="AD" clId="Web-{9A7E3F0A-5463-668E-81C3-E3D72587ECBC}" dt="2022-09-30T08:37:45.102" v="238"/>
          <ac:picMkLst>
            <pc:docMk/>
            <pc:sldMk cId="18894459" sldId="270"/>
            <ac:picMk id="19" creationId="{C4023368-16D4-A8F0-E15C-E8C5FD1F0ACA}"/>
          </ac:picMkLst>
        </pc:picChg>
        <pc:cxnChg chg="add del">
          <ac:chgData name="Zita Draper" userId="S::z.draper@uwtsd.ac.uk::b063123c-f51f-481b-b99c-f574606c9ace" providerId="AD" clId="Web-{9A7E3F0A-5463-668E-81C3-E3D72587ECBC}" dt="2022-09-30T08:37:45.087" v="237"/>
          <ac:cxnSpMkLst>
            <pc:docMk/>
            <pc:sldMk cId="18894459" sldId="270"/>
            <ac:cxnSpMk id="13" creationId="{6BF9119E-766E-4526-AAE5-639F577C0493}"/>
          </ac:cxnSpMkLst>
        </pc:cxnChg>
        <pc:cxnChg chg="add">
          <ac:chgData name="Zita Draper" userId="S::z.draper@uwtsd.ac.uk::b063123c-f51f-481b-b99c-f574606c9ace" providerId="AD" clId="Web-{9A7E3F0A-5463-668E-81C3-E3D72587ECBC}" dt="2022-09-30T08:37:45.102" v="238"/>
          <ac:cxnSpMkLst>
            <pc:docMk/>
            <pc:sldMk cId="18894459" sldId="270"/>
            <ac:cxnSpMk id="18" creationId="{5A0A5CF6-407C-4691-8122-49DF69D0020D}"/>
          </ac:cxnSpMkLst>
        </pc:cxnChg>
      </pc:sldChg>
      <pc:sldChg chg="addSp modSp mod setBg addAnim">
        <pc:chgData name="Zita Draper" userId="S::z.draper@uwtsd.ac.uk::b063123c-f51f-481b-b99c-f574606c9ace" providerId="AD" clId="Web-{9A7E3F0A-5463-668E-81C3-E3D72587ECBC}" dt="2022-09-30T08:24:57.860" v="5" actId="20577"/>
        <pc:sldMkLst>
          <pc:docMk/>
          <pc:sldMk cId="522062340" sldId="276"/>
        </pc:sldMkLst>
        <pc:spChg chg="mod">
          <ac:chgData name="Zita Draper" userId="S::z.draper@uwtsd.ac.uk::b063123c-f51f-481b-b99c-f574606c9ace" providerId="AD" clId="Web-{9A7E3F0A-5463-668E-81C3-E3D72587ECBC}" dt="2022-09-30T08:24:57.860" v="5" actId="20577"/>
          <ac:spMkLst>
            <pc:docMk/>
            <pc:sldMk cId="522062340" sldId="276"/>
            <ac:spMk id="2" creationId="{D74706EF-ADE0-417D-7479-E192278C4373}"/>
          </ac:spMkLst>
        </pc:spChg>
        <pc:spChg chg="mod">
          <ac:chgData name="Zita Draper" userId="S::z.draper@uwtsd.ac.uk::b063123c-f51f-481b-b99c-f574606c9ace" providerId="AD" clId="Web-{9A7E3F0A-5463-668E-81C3-E3D72587ECBC}" dt="2022-09-30T08:24:39.063" v="0"/>
          <ac:spMkLst>
            <pc:docMk/>
            <pc:sldMk cId="522062340" sldId="276"/>
            <ac:spMk id="3" creationId="{B8F75FB6-9271-010A-3BA9-B73717A58A77}"/>
          </ac:spMkLst>
        </pc:spChg>
        <pc:spChg chg="add">
          <ac:chgData name="Zita Draper" userId="S::z.draper@uwtsd.ac.uk::b063123c-f51f-481b-b99c-f574606c9ace" providerId="AD" clId="Web-{9A7E3F0A-5463-668E-81C3-E3D72587ECBC}" dt="2022-09-30T08:24:39.063" v="0"/>
          <ac:spMkLst>
            <pc:docMk/>
            <pc:sldMk cId="522062340" sldId="276"/>
            <ac:spMk id="9" creationId="{39E3965E-AC41-4711-9D10-E25ABB132D86}"/>
          </ac:spMkLst>
        </pc:spChg>
        <pc:spChg chg="add">
          <ac:chgData name="Zita Draper" userId="S::z.draper@uwtsd.ac.uk::b063123c-f51f-481b-b99c-f574606c9ace" providerId="AD" clId="Web-{9A7E3F0A-5463-668E-81C3-E3D72587ECBC}" dt="2022-09-30T08:24:39.063" v="0"/>
          <ac:spMkLst>
            <pc:docMk/>
            <pc:sldMk cId="522062340" sldId="276"/>
            <ac:spMk id="13" creationId="{A37E0400-E9ED-46D6-A946-A7B49DB418B8}"/>
          </ac:spMkLst>
        </pc:spChg>
        <pc:picChg chg="add">
          <ac:chgData name="Zita Draper" userId="S::z.draper@uwtsd.ac.uk::b063123c-f51f-481b-b99c-f574606c9ace" providerId="AD" clId="Web-{9A7E3F0A-5463-668E-81C3-E3D72587ECBC}" dt="2022-09-30T08:24:39.063" v="0"/>
          <ac:picMkLst>
            <pc:docMk/>
            <pc:sldMk cId="522062340" sldId="276"/>
            <ac:picMk id="5" creationId="{A86813DF-16C5-D5D0-09CF-5E6F27447CAC}"/>
          </ac:picMkLst>
        </pc:picChg>
        <pc:cxnChg chg="add">
          <ac:chgData name="Zita Draper" userId="S::z.draper@uwtsd.ac.uk::b063123c-f51f-481b-b99c-f574606c9ace" providerId="AD" clId="Web-{9A7E3F0A-5463-668E-81C3-E3D72587ECBC}" dt="2022-09-30T08:24:39.063" v="0"/>
          <ac:cxnSpMkLst>
            <pc:docMk/>
            <pc:sldMk cId="522062340" sldId="276"/>
            <ac:cxnSpMk id="11" creationId="{1F5DC8C3-BA5F-4EED-BB9A-A14272BD82A1}"/>
          </ac:cxnSpMkLst>
        </pc:cxnChg>
        <pc:cxnChg chg="add">
          <ac:chgData name="Zita Draper" userId="S::z.draper@uwtsd.ac.uk::b063123c-f51f-481b-b99c-f574606c9ace" providerId="AD" clId="Web-{9A7E3F0A-5463-668E-81C3-E3D72587ECBC}" dt="2022-09-30T08:24:39.063" v="0"/>
          <ac:cxnSpMkLst>
            <pc:docMk/>
            <pc:sldMk cId="522062340" sldId="276"/>
            <ac:cxnSpMk id="15" creationId="{D28A9C89-B313-458F-9C85-515930A51A93}"/>
          </ac:cxnSpMkLst>
        </pc:cxnChg>
      </pc:sldChg>
      <pc:sldChg chg="addSp delSp modSp mod setBg setClrOvrMap">
        <pc:chgData name="Zita Draper" userId="S::z.draper@uwtsd.ac.uk::b063123c-f51f-481b-b99c-f574606c9ace" providerId="AD" clId="Web-{9A7E3F0A-5463-668E-81C3-E3D72587ECBC}" dt="2022-09-30T08:33:53.861" v="198" actId="20577"/>
        <pc:sldMkLst>
          <pc:docMk/>
          <pc:sldMk cId="1612384126" sldId="277"/>
        </pc:sldMkLst>
        <pc:spChg chg="mod">
          <ac:chgData name="Zita Draper" userId="S::z.draper@uwtsd.ac.uk::b063123c-f51f-481b-b99c-f574606c9ace" providerId="AD" clId="Web-{9A7E3F0A-5463-668E-81C3-E3D72587ECBC}" dt="2022-09-30T08:33:53.861" v="198" actId="20577"/>
          <ac:spMkLst>
            <pc:docMk/>
            <pc:sldMk cId="1612384126" sldId="277"/>
            <ac:spMk id="2" creationId="{0F5C0AEA-A1AE-BFBA-4995-CAFB5A435C9E}"/>
          </ac:spMkLst>
        </pc:spChg>
        <pc:spChg chg="del">
          <ac:chgData name="Zita Draper" userId="S::z.draper@uwtsd.ac.uk::b063123c-f51f-481b-b99c-f574606c9ace" providerId="AD" clId="Web-{9A7E3F0A-5463-668E-81C3-E3D72587ECBC}" dt="2022-09-30T08:33:42.329" v="195"/>
          <ac:spMkLst>
            <pc:docMk/>
            <pc:sldMk cId="1612384126" sldId="277"/>
            <ac:spMk id="3" creationId="{0489BBE6-627A-2C18-0839-C833EE39369C}"/>
          </ac:spMkLst>
        </pc:spChg>
        <pc:spChg chg="add">
          <ac:chgData name="Zita Draper" userId="S::z.draper@uwtsd.ac.uk::b063123c-f51f-481b-b99c-f574606c9ace" providerId="AD" clId="Web-{9A7E3F0A-5463-668E-81C3-E3D72587ECBC}" dt="2022-09-30T08:33:42.329" v="195"/>
          <ac:spMkLst>
            <pc:docMk/>
            <pc:sldMk cId="1612384126" sldId="277"/>
            <ac:spMk id="9" creationId="{39E3965E-AC41-4711-9D10-E25ABB132D86}"/>
          </ac:spMkLst>
        </pc:spChg>
        <pc:spChg chg="add">
          <ac:chgData name="Zita Draper" userId="S::z.draper@uwtsd.ac.uk::b063123c-f51f-481b-b99c-f574606c9ace" providerId="AD" clId="Web-{9A7E3F0A-5463-668E-81C3-E3D72587ECBC}" dt="2022-09-30T08:33:42.329" v="195"/>
          <ac:spMkLst>
            <pc:docMk/>
            <pc:sldMk cId="1612384126" sldId="277"/>
            <ac:spMk id="13" creationId="{6482F060-A4AF-4E0B-B364-7C6BA4AE9C03}"/>
          </ac:spMkLst>
        </pc:spChg>
        <pc:picChg chg="add">
          <ac:chgData name="Zita Draper" userId="S::z.draper@uwtsd.ac.uk::b063123c-f51f-481b-b99c-f574606c9ace" providerId="AD" clId="Web-{9A7E3F0A-5463-668E-81C3-E3D72587ECBC}" dt="2022-09-30T08:33:42.329" v="195"/>
          <ac:picMkLst>
            <pc:docMk/>
            <pc:sldMk cId="1612384126" sldId="277"/>
            <ac:picMk id="5" creationId="{1444019C-F01E-7BCE-68CE-87F49B1A4ADF}"/>
          </ac:picMkLst>
        </pc:picChg>
        <pc:cxnChg chg="add">
          <ac:chgData name="Zita Draper" userId="S::z.draper@uwtsd.ac.uk::b063123c-f51f-481b-b99c-f574606c9ace" providerId="AD" clId="Web-{9A7E3F0A-5463-668E-81C3-E3D72587ECBC}" dt="2022-09-30T08:33:42.329" v="195"/>
          <ac:cxnSpMkLst>
            <pc:docMk/>
            <pc:sldMk cId="1612384126" sldId="277"/>
            <ac:cxnSpMk id="11" creationId="{1F5DC8C3-BA5F-4EED-BB9A-A14272BD82A1}"/>
          </ac:cxnSpMkLst>
        </pc:cxnChg>
        <pc:cxnChg chg="add">
          <ac:chgData name="Zita Draper" userId="S::z.draper@uwtsd.ac.uk::b063123c-f51f-481b-b99c-f574606c9ace" providerId="AD" clId="Web-{9A7E3F0A-5463-668E-81C3-E3D72587ECBC}" dt="2022-09-30T08:33:42.329" v="195"/>
          <ac:cxnSpMkLst>
            <pc:docMk/>
            <pc:sldMk cId="1612384126" sldId="277"/>
            <ac:cxnSpMk id="15" creationId="{B9EB6DAA-2F0C-43D5-A577-15D5D2C4E3F5}"/>
          </ac:cxnSpMkLst>
        </pc:cxnChg>
      </pc:sldChg>
      <pc:sldChg chg="addSp delSp modSp mod setBg">
        <pc:chgData name="Zita Draper" userId="S::z.draper@uwtsd.ac.uk::b063123c-f51f-481b-b99c-f574606c9ace" providerId="AD" clId="Web-{9A7E3F0A-5463-668E-81C3-E3D72587ECBC}" dt="2022-09-30T08:33:34.220" v="194" actId="20577"/>
        <pc:sldMkLst>
          <pc:docMk/>
          <pc:sldMk cId="1205237658" sldId="278"/>
        </pc:sldMkLst>
        <pc:spChg chg="mod">
          <ac:chgData name="Zita Draper" userId="S::z.draper@uwtsd.ac.uk::b063123c-f51f-481b-b99c-f574606c9ace" providerId="AD" clId="Web-{9A7E3F0A-5463-668E-81C3-E3D72587ECBC}" dt="2022-09-30T08:33:34.220" v="194" actId="20577"/>
          <ac:spMkLst>
            <pc:docMk/>
            <pc:sldMk cId="1205237658" sldId="278"/>
            <ac:spMk id="2" creationId="{A2D63DF8-B34E-06EB-B6DF-AF6DE38C7506}"/>
          </ac:spMkLst>
        </pc:spChg>
        <pc:spChg chg="del">
          <ac:chgData name="Zita Draper" userId="S::z.draper@uwtsd.ac.uk::b063123c-f51f-481b-b99c-f574606c9ace" providerId="AD" clId="Web-{9A7E3F0A-5463-668E-81C3-E3D72587ECBC}" dt="2022-09-30T08:33:22.219" v="187"/>
          <ac:spMkLst>
            <pc:docMk/>
            <pc:sldMk cId="1205237658" sldId="278"/>
            <ac:spMk id="3" creationId="{9CBE6C19-1CDB-3AFD-1CCA-FFF72B0147B2}"/>
          </ac:spMkLst>
        </pc:spChg>
        <pc:spChg chg="add">
          <ac:chgData name="Zita Draper" userId="S::z.draper@uwtsd.ac.uk::b063123c-f51f-481b-b99c-f574606c9ace" providerId="AD" clId="Web-{9A7E3F0A-5463-668E-81C3-E3D72587ECBC}" dt="2022-09-30T08:33:22.219" v="187"/>
          <ac:spMkLst>
            <pc:docMk/>
            <pc:sldMk cId="1205237658" sldId="278"/>
            <ac:spMk id="9" creationId="{39E3965E-AC41-4711-9D10-E25ABB132D86}"/>
          </ac:spMkLst>
        </pc:spChg>
        <pc:spChg chg="add">
          <ac:chgData name="Zita Draper" userId="S::z.draper@uwtsd.ac.uk::b063123c-f51f-481b-b99c-f574606c9ace" providerId="AD" clId="Web-{9A7E3F0A-5463-668E-81C3-E3D72587ECBC}" dt="2022-09-30T08:33:22.219" v="187"/>
          <ac:spMkLst>
            <pc:docMk/>
            <pc:sldMk cId="1205237658" sldId="278"/>
            <ac:spMk id="13" creationId="{2FDF0794-1B86-42B2-B8C7-F60123E638ED}"/>
          </ac:spMkLst>
        </pc:spChg>
        <pc:spChg chg="add">
          <ac:chgData name="Zita Draper" userId="S::z.draper@uwtsd.ac.uk::b063123c-f51f-481b-b99c-f574606c9ace" providerId="AD" clId="Web-{9A7E3F0A-5463-668E-81C3-E3D72587ECBC}" dt="2022-09-30T08:33:22.219" v="187"/>
          <ac:spMkLst>
            <pc:docMk/>
            <pc:sldMk cId="1205237658" sldId="278"/>
            <ac:spMk id="15" creationId="{EEFC1EB0-DB92-4E98-B3A9-0CD6FA5A8B62}"/>
          </ac:spMkLst>
        </pc:spChg>
        <pc:picChg chg="add">
          <ac:chgData name="Zita Draper" userId="S::z.draper@uwtsd.ac.uk::b063123c-f51f-481b-b99c-f574606c9ace" providerId="AD" clId="Web-{9A7E3F0A-5463-668E-81C3-E3D72587ECBC}" dt="2022-09-30T08:33:22.219" v="187"/>
          <ac:picMkLst>
            <pc:docMk/>
            <pc:sldMk cId="1205237658" sldId="278"/>
            <ac:picMk id="5" creationId="{7E239504-B22B-BD44-0AA2-97A949C43120}"/>
          </ac:picMkLst>
        </pc:picChg>
        <pc:cxnChg chg="add">
          <ac:chgData name="Zita Draper" userId="S::z.draper@uwtsd.ac.uk::b063123c-f51f-481b-b99c-f574606c9ace" providerId="AD" clId="Web-{9A7E3F0A-5463-668E-81C3-E3D72587ECBC}" dt="2022-09-30T08:33:22.219" v="187"/>
          <ac:cxnSpMkLst>
            <pc:docMk/>
            <pc:sldMk cId="1205237658" sldId="278"/>
            <ac:cxnSpMk id="11" creationId="{1F5DC8C3-BA5F-4EED-BB9A-A14272BD82A1}"/>
          </ac:cxnSpMkLst>
        </pc:cxnChg>
        <pc:cxnChg chg="add">
          <ac:chgData name="Zita Draper" userId="S::z.draper@uwtsd.ac.uk::b063123c-f51f-481b-b99c-f574606c9ace" providerId="AD" clId="Web-{9A7E3F0A-5463-668E-81C3-E3D72587ECBC}" dt="2022-09-30T08:33:22.219" v="187"/>
          <ac:cxnSpMkLst>
            <pc:docMk/>
            <pc:sldMk cId="1205237658" sldId="278"/>
            <ac:cxnSpMk id="17" creationId="{96D07482-83A3-4451-943C-B46961082957}"/>
          </ac:cxnSpMkLst>
        </pc:cxnChg>
      </pc:sldChg>
      <pc:sldChg chg="addSp delSp modSp mod setBg">
        <pc:chgData name="Zita Draper" userId="S::z.draper@uwtsd.ac.uk::b063123c-f51f-481b-b99c-f574606c9ace" providerId="AD" clId="Web-{9A7E3F0A-5463-668E-81C3-E3D72587ECBC}" dt="2022-09-30T08:33:16.750" v="186" actId="20577"/>
        <pc:sldMkLst>
          <pc:docMk/>
          <pc:sldMk cId="3347692428" sldId="279"/>
        </pc:sldMkLst>
        <pc:spChg chg="mod">
          <ac:chgData name="Zita Draper" userId="S::z.draper@uwtsd.ac.uk::b063123c-f51f-481b-b99c-f574606c9ace" providerId="AD" clId="Web-{9A7E3F0A-5463-668E-81C3-E3D72587ECBC}" dt="2022-09-30T08:33:16.750" v="186" actId="20577"/>
          <ac:spMkLst>
            <pc:docMk/>
            <pc:sldMk cId="3347692428" sldId="279"/>
            <ac:spMk id="2" creationId="{DA15786D-1B77-0E2A-7124-2872717BD7A6}"/>
          </ac:spMkLst>
        </pc:spChg>
        <pc:spChg chg="del">
          <ac:chgData name="Zita Draper" userId="S::z.draper@uwtsd.ac.uk::b063123c-f51f-481b-b99c-f574606c9ace" providerId="AD" clId="Web-{9A7E3F0A-5463-668E-81C3-E3D72587ECBC}" dt="2022-09-30T08:32:56.281" v="172"/>
          <ac:spMkLst>
            <pc:docMk/>
            <pc:sldMk cId="3347692428" sldId="279"/>
            <ac:spMk id="3" creationId="{09AE4D57-9358-D1BF-5253-E7837107C832}"/>
          </ac:spMkLst>
        </pc:spChg>
        <pc:spChg chg="add">
          <ac:chgData name="Zita Draper" userId="S::z.draper@uwtsd.ac.uk::b063123c-f51f-481b-b99c-f574606c9ace" providerId="AD" clId="Web-{9A7E3F0A-5463-668E-81C3-E3D72587ECBC}" dt="2022-09-30T08:32:56.281" v="172"/>
          <ac:spMkLst>
            <pc:docMk/>
            <pc:sldMk cId="3347692428" sldId="279"/>
            <ac:spMk id="9" creationId="{39E3965E-AC41-4711-9D10-E25ABB132D86}"/>
          </ac:spMkLst>
        </pc:spChg>
        <pc:spChg chg="add">
          <ac:chgData name="Zita Draper" userId="S::z.draper@uwtsd.ac.uk::b063123c-f51f-481b-b99c-f574606c9ace" providerId="AD" clId="Web-{9A7E3F0A-5463-668E-81C3-E3D72587ECBC}" dt="2022-09-30T08:32:56.281" v="172"/>
          <ac:spMkLst>
            <pc:docMk/>
            <pc:sldMk cId="3347692428" sldId="279"/>
            <ac:spMk id="13" creationId="{2FDF0794-1B86-42B2-B8C7-F60123E638ED}"/>
          </ac:spMkLst>
        </pc:spChg>
        <pc:spChg chg="add">
          <ac:chgData name="Zita Draper" userId="S::z.draper@uwtsd.ac.uk::b063123c-f51f-481b-b99c-f574606c9ace" providerId="AD" clId="Web-{9A7E3F0A-5463-668E-81C3-E3D72587ECBC}" dt="2022-09-30T08:32:56.281" v="172"/>
          <ac:spMkLst>
            <pc:docMk/>
            <pc:sldMk cId="3347692428" sldId="279"/>
            <ac:spMk id="15" creationId="{EEFC1EB0-DB92-4E98-B3A9-0CD6FA5A8B62}"/>
          </ac:spMkLst>
        </pc:spChg>
        <pc:picChg chg="add">
          <ac:chgData name="Zita Draper" userId="S::z.draper@uwtsd.ac.uk::b063123c-f51f-481b-b99c-f574606c9ace" providerId="AD" clId="Web-{9A7E3F0A-5463-668E-81C3-E3D72587ECBC}" dt="2022-09-30T08:32:56.281" v="172"/>
          <ac:picMkLst>
            <pc:docMk/>
            <pc:sldMk cId="3347692428" sldId="279"/>
            <ac:picMk id="5" creationId="{7F31EBCD-0A8B-ED0B-4DA8-7DB4A46669B5}"/>
          </ac:picMkLst>
        </pc:picChg>
        <pc:cxnChg chg="add">
          <ac:chgData name="Zita Draper" userId="S::z.draper@uwtsd.ac.uk::b063123c-f51f-481b-b99c-f574606c9ace" providerId="AD" clId="Web-{9A7E3F0A-5463-668E-81C3-E3D72587ECBC}" dt="2022-09-30T08:32:56.281" v="172"/>
          <ac:cxnSpMkLst>
            <pc:docMk/>
            <pc:sldMk cId="3347692428" sldId="279"/>
            <ac:cxnSpMk id="11" creationId="{1F5DC8C3-BA5F-4EED-BB9A-A14272BD82A1}"/>
          </ac:cxnSpMkLst>
        </pc:cxnChg>
        <pc:cxnChg chg="add">
          <ac:chgData name="Zita Draper" userId="S::z.draper@uwtsd.ac.uk::b063123c-f51f-481b-b99c-f574606c9ace" providerId="AD" clId="Web-{9A7E3F0A-5463-668E-81C3-E3D72587ECBC}" dt="2022-09-30T08:32:56.281" v="172"/>
          <ac:cxnSpMkLst>
            <pc:docMk/>
            <pc:sldMk cId="3347692428" sldId="279"/>
            <ac:cxnSpMk id="17" creationId="{96D07482-83A3-4451-943C-B46961082957}"/>
          </ac:cxnSpMkLst>
        </pc:cxnChg>
      </pc:sldChg>
      <pc:sldChg chg="addSp modSp mod setBg setClrOvrMap">
        <pc:chgData name="Zita Draper" userId="S::z.draper@uwtsd.ac.uk::b063123c-f51f-481b-b99c-f574606c9ace" providerId="AD" clId="Web-{9A7E3F0A-5463-668E-81C3-E3D72587ECBC}" dt="2022-09-30T08:32:48.843" v="171" actId="20577"/>
        <pc:sldMkLst>
          <pc:docMk/>
          <pc:sldMk cId="192749140" sldId="280"/>
        </pc:sldMkLst>
        <pc:spChg chg="mod">
          <ac:chgData name="Zita Draper" userId="S::z.draper@uwtsd.ac.uk::b063123c-f51f-481b-b99c-f574606c9ace" providerId="AD" clId="Web-{9A7E3F0A-5463-668E-81C3-E3D72587ECBC}" dt="2022-09-30T08:32:43.577" v="170" actId="20577"/>
          <ac:spMkLst>
            <pc:docMk/>
            <pc:sldMk cId="192749140" sldId="280"/>
            <ac:spMk id="2" creationId="{0A9EE456-51EE-A1B3-155D-6C810CD773CB}"/>
          </ac:spMkLst>
        </pc:spChg>
        <pc:spChg chg="mod">
          <ac:chgData name="Zita Draper" userId="S::z.draper@uwtsd.ac.uk::b063123c-f51f-481b-b99c-f574606c9ace" providerId="AD" clId="Web-{9A7E3F0A-5463-668E-81C3-E3D72587ECBC}" dt="2022-09-30T08:32:48.843" v="171" actId="20577"/>
          <ac:spMkLst>
            <pc:docMk/>
            <pc:sldMk cId="192749140" sldId="280"/>
            <ac:spMk id="3" creationId="{78DB796D-456B-8F11-500A-D11ABBDEB867}"/>
          </ac:spMkLst>
        </pc:spChg>
        <pc:spChg chg="add">
          <ac:chgData name="Zita Draper" userId="S::z.draper@uwtsd.ac.uk::b063123c-f51f-481b-b99c-f574606c9ace" providerId="AD" clId="Web-{9A7E3F0A-5463-668E-81C3-E3D72587ECBC}" dt="2022-09-30T08:32:33.593" v="166"/>
          <ac:spMkLst>
            <pc:docMk/>
            <pc:sldMk cId="192749140" sldId="280"/>
            <ac:spMk id="9" creationId="{E844E128-FF69-4E9F-8327-6B504B3C5AE1}"/>
          </ac:spMkLst>
        </pc:spChg>
        <pc:picChg chg="add">
          <ac:chgData name="Zita Draper" userId="S::z.draper@uwtsd.ac.uk::b063123c-f51f-481b-b99c-f574606c9ace" providerId="AD" clId="Web-{9A7E3F0A-5463-668E-81C3-E3D72587ECBC}" dt="2022-09-30T08:32:33.593" v="166"/>
          <ac:picMkLst>
            <pc:docMk/>
            <pc:sldMk cId="192749140" sldId="280"/>
            <ac:picMk id="5" creationId="{19DF3299-23D2-B2DE-3FED-41DCFCB3E1B0}"/>
          </ac:picMkLst>
        </pc:picChg>
        <pc:cxnChg chg="add">
          <ac:chgData name="Zita Draper" userId="S::z.draper@uwtsd.ac.uk::b063123c-f51f-481b-b99c-f574606c9ace" providerId="AD" clId="Web-{9A7E3F0A-5463-668E-81C3-E3D72587ECBC}" dt="2022-09-30T08:32:33.593" v="166"/>
          <ac:cxnSpMkLst>
            <pc:docMk/>
            <pc:sldMk cId="192749140" sldId="280"/>
            <ac:cxnSpMk id="11" creationId="{055CEADF-09EA-423C-8C45-F94AF44D5AF0}"/>
          </ac:cxnSpMkLst>
        </pc:cxnChg>
      </pc:sldChg>
      <pc:sldChg chg="addSp delSp modSp mod setBg setClrOvrMap">
        <pc:chgData name="Zita Draper" userId="S::z.draper@uwtsd.ac.uk::b063123c-f51f-481b-b99c-f574606c9ace" providerId="AD" clId="Web-{9A7E3F0A-5463-668E-81C3-E3D72587ECBC}" dt="2022-09-30T08:30:24.433" v="111" actId="20577"/>
        <pc:sldMkLst>
          <pc:docMk/>
          <pc:sldMk cId="4205290129" sldId="281"/>
        </pc:sldMkLst>
        <pc:spChg chg="mod">
          <ac:chgData name="Zita Draper" userId="S::z.draper@uwtsd.ac.uk::b063123c-f51f-481b-b99c-f574606c9ace" providerId="AD" clId="Web-{9A7E3F0A-5463-668E-81C3-E3D72587ECBC}" dt="2022-09-30T08:30:24.433" v="111" actId="20577"/>
          <ac:spMkLst>
            <pc:docMk/>
            <pc:sldMk cId="4205290129" sldId="281"/>
            <ac:spMk id="2" creationId="{07A63AF5-910A-3861-C84E-1F138FEC950C}"/>
          </ac:spMkLst>
        </pc:spChg>
        <pc:spChg chg="del mod">
          <ac:chgData name="Zita Draper" userId="S::z.draper@uwtsd.ac.uk::b063123c-f51f-481b-b99c-f574606c9ace" providerId="AD" clId="Web-{9A7E3F0A-5463-668E-81C3-E3D72587ECBC}" dt="2022-09-30T08:30:13.510" v="109"/>
          <ac:spMkLst>
            <pc:docMk/>
            <pc:sldMk cId="4205290129" sldId="281"/>
            <ac:spMk id="3" creationId="{0FDB188A-FA7D-2E94-A858-325262369E09}"/>
          </ac:spMkLst>
        </pc:spChg>
        <pc:spChg chg="add">
          <ac:chgData name="Zita Draper" userId="S::z.draper@uwtsd.ac.uk::b063123c-f51f-481b-b99c-f574606c9ace" providerId="AD" clId="Web-{9A7E3F0A-5463-668E-81C3-E3D72587ECBC}" dt="2022-09-30T08:30:13.510" v="109"/>
          <ac:spMkLst>
            <pc:docMk/>
            <pc:sldMk cId="4205290129" sldId="281"/>
            <ac:spMk id="9" creationId="{0F6F1E82-F603-49E4-9641-09EEA984A343}"/>
          </ac:spMkLst>
        </pc:spChg>
        <pc:spChg chg="add">
          <ac:chgData name="Zita Draper" userId="S::z.draper@uwtsd.ac.uk::b063123c-f51f-481b-b99c-f574606c9ace" providerId="AD" clId="Web-{9A7E3F0A-5463-668E-81C3-E3D72587ECBC}" dt="2022-09-30T08:30:13.510" v="109"/>
          <ac:spMkLst>
            <pc:docMk/>
            <pc:sldMk cId="4205290129" sldId="281"/>
            <ac:spMk id="13" creationId="{9D1595AB-90F6-488F-B5E3-F8CFCC8FAA19}"/>
          </ac:spMkLst>
        </pc:spChg>
        <pc:graphicFrameChg chg="add">
          <ac:chgData name="Zita Draper" userId="S::z.draper@uwtsd.ac.uk::b063123c-f51f-481b-b99c-f574606c9ace" providerId="AD" clId="Web-{9A7E3F0A-5463-668E-81C3-E3D72587ECBC}" dt="2022-09-30T08:30:13.510" v="109"/>
          <ac:graphicFrameMkLst>
            <pc:docMk/>
            <pc:sldMk cId="4205290129" sldId="281"/>
            <ac:graphicFrameMk id="5" creationId="{E6A9FC37-E61F-6A42-0322-AED05800482E}"/>
          </ac:graphicFrameMkLst>
        </pc:graphicFrameChg>
        <pc:cxnChg chg="add">
          <ac:chgData name="Zita Draper" userId="S::z.draper@uwtsd.ac.uk::b063123c-f51f-481b-b99c-f574606c9ace" providerId="AD" clId="Web-{9A7E3F0A-5463-668E-81C3-E3D72587ECBC}" dt="2022-09-30T08:30:13.510" v="109"/>
          <ac:cxnSpMkLst>
            <pc:docMk/>
            <pc:sldMk cId="4205290129" sldId="281"/>
            <ac:cxnSpMk id="11" creationId="{C81CFD00-FC30-4AFB-A61F-3127B2C90F71}"/>
          </ac:cxnSpMkLst>
        </pc:cxnChg>
      </pc:sldChg>
    </pc:docChg>
  </pc:docChgLst>
  <pc:docChgLst>
    <pc:chgData name="Zita Draper" userId="S::z.draper@uwtsd.ac.uk::b063123c-f51f-481b-b99c-f574606c9ace" providerId="AD" clId="Web-{26F930DE-2A24-96B2-D137-36AEEB0A74AD}"/>
    <pc:docChg chg="modSld">
      <pc:chgData name="Zita Draper" userId="S::z.draper@uwtsd.ac.uk::b063123c-f51f-481b-b99c-f574606c9ace" providerId="AD" clId="Web-{26F930DE-2A24-96B2-D137-36AEEB0A74AD}" dt="2022-09-18T17:47:19.221" v="11"/>
      <pc:docMkLst>
        <pc:docMk/>
      </pc:docMkLst>
      <pc:sldChg chg="modSp">
        <pc:chgData name="Zita Draper" userId="S::z.draper@uwtsd.ac.uk::b063123c-f51f-481b-b99c-f574606c9ace" providerId="AD" clId="Web-{26F930DE-2A24-96B2-D137-36AEEB0A74AD}" dt="2022-09-18T17:47:19.221" v="11"/>
        <pc:sldMkLst>
          <pc:docMk/>
          <pc:sldMk cId="2811460473" sldId="258"/>
        </pc:sldMkLst>
        <pc:graphicFrameChg chg="mod modGraphic">
          <ac:chgData name="Zita Draper" userId="S::z.draper@uwtsd.ac.uk::b063123c-f51f-481b-b99c-f574606c9ace" providerId="AD" clId="Web-{26F930DE-2A24-96B2-D137-36AEEB0A74AD}" dt="2022-09-18T17:47:19.221" v="11"/>
          <ac:graphicFrameMkLst>
            <pc:docMk/>
            <pc:sldMk cId="2811460473" sldId="258"/>
            <ac:graphicFrameMk id="5" creationId="{5E6DA919-14C5-3557-674B-D132E37EADED}"/>
          </ac:graphicFrameMkLst>
        </pc:graphicFrameChg>
      </pc:sldChg>
    </pc:docChg>
  </pc:docChgLst>
  <pc:docChgLst>
    <pc:chgData name="Zita Draper" userId="S::z.draper@uwtsd.ac.uk::b063123c-f51f-481b-b99c-f574606c9ace" providerId="AD" clId="Web-{13007368-3E8E-467A-B33C-98FC6F8FD1C0}"/>
    <pc:docChg chg="addSld modSld addMainMaster delMainMaster">
      <pc:chgData name="Zita Draper" userId="S::z.draper@uwtsd.ac.uk::b063123c-f51f-481b-b99c-f574606c9ace" providerId="AD" clId="Web-{13007368-3E8E-467A-B33C-98FC6F8FD1C0}" dt="2022-08-05T21:25:32.416" v="281" actId="20577"/>
      <pc:docMkLst>
        <pc:docMk/>
      </pc:docMkLst>
      <pc:sldChg chg="addSp delSp modSp mod setBg modClrScheme setClrOvrMap delDesignElem chgLayout">
        <pc:chgData name="Zita Draper" userId="S::z.draper@uwtsd.ac.uk::b063123c-f51f-481b-b99c-f574606c9ace" providerId="AD" clId="Web-{13007368-3E8E-467A-B33C-98FC6F8FD1C0}" dt="2022-08-05T17:56:10.738" v="33" actId="20577"/>
        <pc:sldMkLst>
          <pc:docMk/>
          <pc:sldMk cId="109857222" sldId="256"/>
        </pc:sldMkLst>
        <pc:spChg chg="mod ord">
          <ac:chgData name="Zita Draper" userId="S::z.draper@uwtsd.ac.uk::b063123c-f51f-481b-b99c-f574606c9ace" providerId="AD" clId="Web-{13007368-3E8E-467A-B33C-98FC6F8FD1C0}" dt="2022-08-05T17:55:56.799" v="30" actId="20577"/>
          <ac:spMkLst>
            <pc:docMk/>
            <pc:sldMk cId="109857222" sldId="256"/>
            <ac:spMk id="2" creationId="{00000000-0000-0000-0000-000000000000}"/>
          </ac:spMkLst>
        </pc:spChg>
        <pc:spChg chg="mod ord">
          <ac:chgData name="Zita Draper" userId="S::z.draper@uwtsd.ac.uk::b063123c-f51f-481b-b99c-f574606c9ace" providerId="AD" clId="Web-{13007368-3E8E-467A-B33C-98FC6F8FD1C0}" dt="2022-08-05T17:56:10.738" v="33" actId="20577"/>
          <ac:spMkLst>
            <pc:docMk/>
            <pc:sldMk cId="109857222" sldId="256"/>
            <ac:spMk id="3" creationId="{00000000-0000-0000-0000-000000000000}"/>
          </ac:spMkLst>
        </pc:spChg>
        <pc:spChg chg="add">
          <ac:chgData name="Zita Draper" userId="S::z.draper@uwtsd.ac.uk::b063123c-f51f-481b-b99c-f574606c9ace" providerId="AD" clId="Web-{13007368-3E8E-467A-B33C-98FC6F8FD1C0}" dt="2022-08-05T17:54:14.622" v="5"/>
          <ac:spMkLst>
            <pc:docMk/>
            <pc:sldMk cId="109857222" sldId="256"/>
            <ac:spMk id="5" creationId="{C9B7F88A-EE9B-4C9D-9477-42E234662242}"/>
          </ac:spMkLst>
        </pc:spChg>
        <pc:spChg chg="add">
          <ac:chgData name="Zita Draper" userId="S::z.draper@uwtsd.ac.uk::b063123c-f51f-481b-b99c-f574606c9ace" providerId="AD" clId="Web-{13007368-3E8E-467A-B33C-98FC6F8FD1C0}" dt="2022-08-05T17:54:14.622" v="5"/>
          <ac:spMkLst>
            <pc:docMk/>
            <pc:sldMk cId="109857222" sldId="256"/>
            <ac:spMk id="7" creationId="{7319A1DD-F557-4EC6-8A8C-F7617B4CD678}"/>
          </ac:spMkLst>
        </pc:spChg>
        <pc:spChg chg="add del">
          <ac:chgData name="Zita Draper" userId="S::z.draper@uwtsd.ac.uk::b063123c-f51f-481b-b99c-f574606c9ace" providerId="AD" clId="Web-{13007368-3E8E-467A-B33C-98FC6F8FD1C0}" dt="2022-08-05T17:51:35.316" v="3"/>
          <ac:spMkLst>
            <pc:docMk/>
            <pc:sldMk cId="109857222" sldId="256"/>
            <ac:spMk id="9" creationId="{E2748806-3AF5-4078-830A-C1F26BF1B200}"/>
          </ac:spMkLst>
        </pc:spChg>
        <pc:spChg chg="add del">
          <ac:chgData name="Zita Draper" userId="S::z.draper@uwtsd.ac.uk::b063123c-f51f-481b-b99c-f574606c9ace" providerId="AD" clId="Web-{13007368-3E8E-467A-B33C-98FC6F8FD1C0}" dt="2022-08-05T17:51:35.316" v="3"/>
          <ac:spMkLst>
            <pc:docMk/>
            <pc:sldMk cId="109857222" sldId="256"/>
            <ac:spMk id="11" creationId="{EA095E96-319D-4055-AD99-41FEB4030044}"/>
          </ac:spMkLst>
        </pc:spChg>
        <pc:spChg chg="add">
          <ac:chgData name="Zita Draper" userId="S::z.draper@uwtsd.ac.uk::b063123c-f51f-481b-b99c-f574606c9ace" providerId="AD" clId="Web-{13007368-3E8E-467A-B33C-98FC6F8FD1C0}" dt="2022-08-05T17:54:14.622" v="5"/>
          <ac:spMkLst>
            <pc:docMk/>
            <pc:sldMk cId="109857222" sldId="256"/>
            <ac:spMk id="15" creationId="{D50218C5-E017-43D2-8345-FD9FBF0C991E}"/>
          </ac:spMkLst>
        </pc:spChg>
        <pc:grpChg chg="add del">
          <ac:chgData name="Zita Draper" userId="S::z.draper@uwtsd.ac.uk::b063123c-f51f-481b-b99c-f574606c9ace" providerId="AD" clId="Web-{13007368-3E8E-467A-B33C-98FC6F8FD1C0}" dt="2022-08-05T17:51:35.316" v="3"/>
          <ac:grpSpMkLst>
            <pc:docMk/>
            <pc:sldMk cId="109857222" sldId="256"/>
            <ac:grpSpMk id="13" creationId="{00119766-9E0E-425F-8DB0-6E99AE09E9E9}"/>
          </ac:grpSpMkLst>
        </pc:grpChg>
        <pc:picChg chg="add del">
          <ac:chgData name="Zita Draper" userId="S::z.draper@uwtsd.ac.uk::b063123c-f51f-481b-b99c-f574606c9ace" providerId="AD" clId="Web-{13007368-3E8E-467A-B33C-98FC6F8FD1C0}" dt="2022-08-05T17:51:35.316" v="3"/>
          <ac:picMkLst>
            <pc:docMk/>
            <pc:sldMk cId="109857222" sldId="256"/>
            <ac:picMk id="4" creationId="{E5C9CCC6-0D25-F1BD-8BFF-AFFB0BB42D47}"/>
          </ac:picMkLst>
        </pc:picChg>
        <pc:picChg chg="add">
          <ac:chgData name="Zita Draper" userId="S::z.draper@uwtsd.ac.uk::b063123c-f51f-481b-b99c-f574606c9ace" providerId="AD" clId="Web-{13007368-3E8E-467A-B33C-98FC6F8FD1C0}" dt="2022-08-05T17:54:14.622" v="5"/>
          <ac:picMkLst>
            <pc:docMk/>
            <pc:sldMk cId="109857222" sldId="256"/>
            <ac:picMk id="6" creationId="{CEE13982-334C-6FFD-0F1E-F517ED07F3C1}"/>
          </ac:picMkLst>
        </pc:picChg>
        <pc:cxnChg chg="add">
          <ac:chgData name="Zita Draper" userId="S::z.draper@uwtsd.ac.uk::b063123c-f51f-481b-b99c-f574606c9ace" providerId="AD" clId="Web-{13007368-3E8E-467A-B33C-98FC6F8FD1C0}" dt="2022-08-05T17:54:14.622" v="5"/>
          <ac:cxnSpMkLst>
            <pc:docMk/>
            <pc:sldMk cId="109857222" sldId="256"/>
            <ac:cxnSpMk id="8" creationId="{D28A9C89-B313-458F-9C85-515930A51A93}"/>
          </ac:cxnSpMkLst>
        </pc:cxnChg>
      </pc:sldChg>
      <pc:sldChg chg="addSp modSp new mod setBg">
        <pc:chgData name="Zita Draper" userId="S::z.draper@uwtsd.ac.uk::b063123c-f51f-481b-b99c-f574606c9ace" providerId="AD" clId="Web-{13007368-3E8E-467A-B33C-98FC6F8FD1C0}" dt="2022-08-05T21:19:32.125" v="104" actId="20577"/>
        <pc:sldMkLst>
          <pc:docMk/>
          <pc:sldMk cId="1246842218" sldId="257"/>
        </pc:sldMkLst>
        <pc:spChg chg="mod">
          <ac:chgData name="Zita Draper" userId="S::z.draper@uwtsd.ac.uk::b063123c-f51f-481b-b99c-f574606c9ace" providerId="AD" clId="Web-{13007368-3E8E-467A-B33C-98FC6F8FD1C0}" dt="2022-08-05T21:19:09.760" v="101"/>
          <ac:spMkLst>
            <pc:docMk/>
            <pc:sldMk cId="1246842218" sldId="257"/>
            <ac:spMk id="2" creationId="{40463402-73F8-E7D8-F2EA-FB2868B205C6}"/>
          </ac:spMkLst>
        </pc:spChg>
        <pc:spChg chg="mod ord">
          <ac:chgData name="Zita Draper" userId="S::z.draper@uwtsd.ac.uk::b063123c-f51f-481b-b99c-f574606c9ace" providerId="AD" clId="Web-{13007368-3E8E-467A-B33C-98FC6F8FD1C0}" dt="2022-08-05T21:19:32.125" v="104" actId="20577"/>
          <ac:spMkLst>
            <pc:docMk/>
            <pc:sldMk cId="1246842218" sldId="257"/>
            <ac:spMk id="3" creationId="{8199E74F-E356-916E-E108-B2F148E79DB7}"/>
          </ac:spMkLst>
        </pc:spChg>
        <pc:spChg chg="add">
          <ac:chgData name="Zita Draper" userId="S::z.draper@uwtsd.ac.uk::b063123c-f51f-481b-b99c-f574606c9ace" providerId="AD" clId="Web-{13007368-3E8E-467A-B33C-98FC6F8FD1C0}" dt="2022-08-05T21:19:09.760" v="101"/>
          <ac:spMkLst>
            <pc:docMk/>
            <pc:sldMk cId="1246842218" sldId="257"/>
            <ac:spMk id="9" creationId="{08CB54FC-0B2A-4107-9A70-958B90B76585}"/>
          </ac:spMkLst>
        </pc:spChg>
        <pc:spChg chg="add">
          <ac:chgData name="Zita Draper" userId="S::z.draper@uwtsd.ac.uk::b063123c-f51f-481b-b99c-f574606c9ace" providerId="AD" clId="Web-{13007368-3E8E-467A-B33C-98FC6F8FD1C0}" dt="2022-08-05T21:19:09.760" v="101"/>
          <ac:spMkLst>
            <pc:docMk/>
            <pc:sldMk cId="1246842218" sldId="257"/>
            <ac:spMk id="13" creationId="{9AA76026-5689-4584-8D93-D71D739E61B5}"/>
          </ac:spMkLst>
        </pc:spChg>
        <pc:picChg chg="add mod">
          <ac:chgData name="Zita Draper" userId="S::z.draper@uwtsd.ac.uk::b063123c-f51f-481b-b99c-f574606c9ace" providerId="AD" clId="Web-{13007368-3E8E-467A-B33C-98FC6F8FD1C0}" dt="2022-08-05T21:19:09.760" v="101"/>
          <ac:picMkLst>
            <pc:docMk/>
            <pc:sldMk cId="1246842218" sldId="257"/>
            <ac:picMk id="4" creationId="{7C4B9906-ABC6-2A50-C8C9-4703C7E2D022}"/>
          </ac:picMkLst>
        </pc:picChg>
        <pc:cxnChg chg="add">
          <ac:chgData name="Zita Draper" userId="S::z.draper@uwtsd.ac.uk::b063123c-f51f-481b-b99c-f574606c9ace" providerId="AD" clId="Web-{13007368-3E8E-467A-B33C-98FC6F8FD1C0}" dt="2022-08-05T21:19:09.760" v="101"/>
          <ac:cxnSpMkLst>
            <pc:docMk/>
            <pc:sldMk cId="1246842218" sldId="257"/>
            <ac:cxnSpMk id="11" creationId="{7855A9B5-1710-4B19-B0F1-CDFDD4ED5B7E}"/>
          </ac:cxnSpMkLst>
        </pc:cxnChg>
      </pc:sldChg>
      <pc:sldChg chg="modSp new">
        <pc:chgData name="Zita Draper" userId="S::z.draper@uwtsd.ac.uk::b063123c-f51f-481b-b99c-f574606c9ace" providerId="AD" clId="Web-{13007368-3E8E-467A-B33C-98FC6F8FD1C0}" dt="2022-08-05T21:21:33.462" v="116" actId="20577"/>
        <pc:sldMkLst>
          <pc:docMk/>
          <pc:sldMk cId="2811460473" sldId="258"/>
        </pc:sldMkLst>
        <pc:spChg chg="mod">
          <ac:chgData name="Zita Draper" userId="S::z.draper@uwtsd.ac.uk::b063123c-f51f-481b-b99c-f574606c9ace" providerId="AD" clId="Web-{13007368-3E8E-467A-B33C-98FC6F8FD1C0}" dt="2022-08-05T21:21:33.462" v="116" actId="20577"/>
          <ac:spMkLst>
            <pc:docMk/>
            <pc:sldMk cId="2811460473" sldId="258"/>
            <ac:spMk id="2" creationId="{CDCCDB7A-03A5-188C-B8FC-4315D75709F1}"/>
          </ac:spMkLst>
        </pc:spChg>
      </pc:sldChg>
      <pc:sldChg chg="modSp new">
        <pc:chgData name="Zita Draper" userId="S::z.draper@uwtsd.ac.uk::b063123c-f51f-481b-b99c-f574606c9ace" providerId="AD" clId="Web-{13007368-3E8E-467A-B33C-98FC6F8FD1C0}" dt="2022-08-05T21:21:47.963" v="133" actId="20577"/>
        <pc:sldMkLst>
          <pc:docMk/>
          <pc:sldMk cId="844099483" sldId="259"/>
        </pc:sldMkLst>
        <pc:spChg chg="mod">
          <ac:chgData name="Zita Draper" userId="S::z.draper@uwtsd.ac.uk::b063123c-f51f-481b-b99c-f574606c9ace" providerId="AD" clId="Web-{13007368-3E8E-467A-B33C-98FC6F8FD1C0}" dt="2022-08-05T21:21:47.963" v="133" actId="20577"/>
          <ac:spMkLst>
            <pc:docMk/>
            <pc:sldMk cId="844099483" sldId="259"/>
            <ac:spMk id="2" creationId="{6F546E9C-E75D-5145-1D9D-7A93F224A151}"/>
          </ac:spMkLst>
        </pc:spChg>
      </pc:sldChg>
      <pc:sldChg chg="modSp new">
        <pc:chgData name="Zita Draper" userId="S::z.draper@uwtsd.ac.uk::b063123c-f51f-481b-b99c-f574606c9ace" providerId="AD" clId="Web-{13007368-3E8E-467A-B33C-98FC6F8FD1C0}" dt="2022-08-05T21:21:52.947" v="137" actId="20577"/>
        <pc:sldMkLst>
          <pc:docMk/>
          <pc:sldMk cId="2786651078" sldId="260"/>
        </pc:sldMkLst>
        <pc:spChg chg="mod">
          <ac:chgData name="Zita Draper" userId="S::z.draper@uwtsd.ac.uk::b063123c-f51f-481b-b99c-f574606c9ace" providerId="AD" clId="Web-{13007368-3E8E-467A-B33C-98FC6F8FD1C0}" dt="2022-08-05T21:21:52.947" v="137" actId="20577"/>
          <ac:spMkLst>
            <pc:docMk/>
            <pc:sldMk cId="2786651078" sldId="260"/>
            <ac:spMk id="2" creationId="{D63EF1B1-3015-FEE0-8B3C-5689317C3A87}"/>
          </ac:spMkLst>
        </pc:spChg>
      </pc:sldChg>
      <pc:sldChg chg="modSp new">
        <pc:chgData name="Zita Draper" userId="S::z.draper@uwtsd.ac.uk::b063123c-f51f-481b-b99c-f574606c9ace" providerId="AD" clId="Web-{13007368-3E8E-467A-B33C-98FC6F8FD1C0}" dt="2022-08-05T21:21:58.557" v="141" actId="20577"/>
        <pc:sldMkLst>
          <pc:docMk/>
          <pc:sldMk cId="2943140416" sldId="261"/>
        </pc:sldMkLst>
        <pc:spChg chg="mod">
          <ac:chgData name="Zita Draper" userId="S::z.draper@uwtsd.ac.uk::b063123c-f51f-481b-b99c-f574606c9ace" providerId="AD" clId="Web-{13007368-3E8E-467A-B33C-98FC6F8FD1C0}" dt="2022-08-05T21:21:58.557" v="141" actId="20577"/>
          <ac:spMkLst>
            <pc:docMk/>
            <pc:sldMk cId="2943140416" sldId="261"/>
            <ac:spMk id="2" creationId="{0F2042BC-BF3B-5084-2C08-33DC900237E7}"/>
          </ac:spMkLst>
        </pc:spChg>
      </pc:sldChg>
      <pc:sldChg chg="modSp new">
        <pc:chgData name="Zita Draper" userId="S::z.draper@uwtsd.ac.uk::b063123c-f51f-481b-b99c-f574606c9ace" providerId="AD" clId="Web-{13007368-3E8E-467A-B33C-98FC6F8FD1C0}" dt="2022-08-05T21:22:31.263" v="156" actId="20577"/>
        <pc:sldMkLst>
          <pc:docMk/>
          <pc:sldMk cId="3704017511" sldId="262"/>
        </pc:sldMkLst>
        <pc:spChg chg="mod">
          <ac:chgData name="Zita Draper" userId="S::z.draper@uwtsd.ac.uk::b063123c-f51f-481b-b99c-f574606c9ace" providerId="AD" clId="Web-{13007368-3E8E-467A-B33C-98FC6F8FD1C0}" dt="2022-08-05T21:22:31.263" v="156" actId="20577"/>
          <ac:spMkLst>
            <pc:docMk/>
            <pc:sldMk cId="3704017511" sldId="262"/>
            <ac:spMk id="2" creationId="{F7641DB0-7795-CE8D-3C18-30AB0BFC40AB}"/>
          </ac:spMkLst>
        </pc:spChg>
      </pc:sldChg>
      <pc:sldChg chg="modSp new">
        <pc:chgData name="Zita Draper" userId="S::z.draper@uwtsd.ac.uk::b063123c-f51f-481b-b99c-f574606c9ace" providerId="AD" clId="Web-{13007368-3E8E-467A-B33C-98FC6F8FD1C0}" dt="2022-08-05T21:22:46.436" v="166" actId="20577"/>
        <pc:sldMkLst>
          <pc:docMk/>
          <pc:sldMk cId="3439210933" sldId="263"/>
        </pc:sldMkLst>
        <pc:spChg chg="mod">
          <ac:chgData name="Zita Draper" userId="S::z.draper@uwtsd.ac.uk::b063123c-f51f-481b-b99c-f574606c9ace" providerId="AD" clId="Web-{13007368-3E8E-467A-B33C-98FC6F8FD1C0}" dt="2022-08-05T21:22:46.436" v="166" actId="20577"/>
          <ac:spMkLst>
            <pc:docMk/>
            <pc:sldMk cId="3439210933" sldId="263"/>
            <ac:spMk id="2" creationId="{8EF18533-179F-3D42-A0C3-F202AA23EB88}"/>
          </ac:spMkLst>
        </pc:spChg>
      </pc:sldChg>
      <pc:sldChg chg="modSp new">
        <pc:chgData name="Zita Draper" userId="S::z.draper@uwtsd.ac.uk::b063123c-f51f-481b-b99c-f574606c9ace" providerId="AD" clId="Web-{13007368-3E8E-467A-B33C-98FC6F8FD1C0}" dt="2022-08-05T21:22:52.655" v="170" actId="20577"/>
        <pc:sldMkLst>
          <pc:docMk/>
          <pc:sldMk cId="2226632107" sldId="264"/>
        </pc:sldMkLst>
        <pc:spChg chg="mod">
          <ac:chgData name="Zita Draper" userId="S::z.draper@uwtsd.ac.uk::b063123c-f51f-481b-b99c-f574606c9ace" providerId="AD" clId="Web-{13007368-3E8E-467A-B33C-98FC6F8FD1C0}" dt="2022-08-05T21:22:52.655" v="170" actId="20577"/>
          <ac:spMkLst>
            <pc:docMk/>
            <pc:sldMk cId="2226632107" sldId="264"/>
            <ac:spMk id="2" creationId="{AD09F052-195F-0050-249C-3115F2F8B168}"/>
          </ac:spMkLst>
        </pc:spChg>
      </pc:sldChg>
      <pc:sldChg chg="modSp new">
        <pc:chgData name="Zita Draper" userId="S::z.draper@uwtsd.ac.uk::b063123c-f51f-481b-b99c-f574606c9ace" providerId="AD" clId="Web-{13007368-3E8E-467A-B33C-98FC6F8FD1C0}" dt="2022-08-05T21:23:38.142" v="216" actId="20577"/>
        <pc:sldMkLst>
          <pc:docMk/>
          <pc:sldMk cId="3566134927" sldId="265"/>
        </pc:sldMkLst>
        <pc:spChg chg="mod">
          <ac:chgData name="Zita Draper" userId="S::z.draper@uwtsd.ac.uk::b063123c-f51f-481b-b99c-f574606c9ace" providerId="AD" clId="Web-{13007368-3E8E-467A-B33C-98FC6F8FD1C0}" dt="2022-08-05T21:23:01.312" v="177" actId="20577"/>
          <ac:spMkLst>
            <pc:docMk/>
            <pc:sldMk cId="3566134927" sldId="265"/>
            <ac:spMk id="2" creationId="{E8834918-42CB-2DA8-2103-015545947952}"/>
          </ac:spMkLst>
        </pc:spChg>
        <pc:spChg chg="mod">
          <ac:chgData name="Zita Draper" userId="S::z.draper@uwtsd.ac.uk::b063123c-f51f-481b-b99c-f574606c9ace" providerId="AD" clId="Web-{13007368-3E8E-467A-B33C-98FC6F8FD1C0}" dt="2022-08-05T21:23:38.142" v="216" actId="20577"/>
          <ac:spMkLst>
            <pc:docMk/>
            <pc:sldMk cId="3566134927" sldId="265"/>
            <ac:spMk id="3" creationId="{23DF1075-9809-DF3A-933C-496EA50B70F2}"/>
          </ac:spMkLst>
        </pc:spChg>
      </pc:sldChg>
      <pc:sldChg chg="modSp new">
        <pc:chgData name="Zita Draper" userId="S::z.draper@uwtsd.ac.uk::b063123c-f51f-481b-b99c-f574606c9ace" providerId="AD" clId="Web-{13007368-3E8E-467A-B33C-98FC6F8FD1C0}" dt="2022-08-05T21:25:32.416" v="281" actId="20577"/>
        <pc:sldMkLst>
          <pc:docMk/>
          <pc:sldMk cId="2733616191" sldId="266"/>
        </pc:sldMkLst>
        <pc:spChg chg="mod">
          <ac:chgData name="Zita Draper" userId="S::z.draper@uwtsd.ac.uk::b063123c-f51f-481b-b99c-f574606c9ace" providerId="AD" clId="Web-{13007368-3E8E-467A-B33C-98FC6F8FD1C0}" dt="2022-08-05T21:23:52.050" v="219" actId="20577"/>
          <ac:spMkLst>
            <pc:docMk/>
            <pc:sldMk cId="2733616191" sldId="266"/>
            <ac:spMk id="2" creationId="{10652689-CD8F-FD17-6901-011179E64FE0}"/>
          </ac:spMkLst>
        </pc:spChg>
        <pc:spChg chg="mod">
          <ac:chgData name="Zita Draper" userId="S::z.draper@uwtsd.ac.uk::b063123c-f51f-481b-b99c-f574606c9ace" providerId="AD" clId="Web-{13007368-3E8E-467A-B33C-98FC6F8FD1C0}" dt="2022-08-05T21:25:32.416" v="281" actId="20577"/>
          <ac:spMkLst>
            <pc:docMk/>
            <pc:sldMk cId="2733616191" sldId="266"/>
            <ac:spMk id="3" creationId="{0DD80567-8655-F05E-8604-46C679352343}"/>
          </ac:spMkLst>
        </pc:spChg>
      </pc:sldChg>
      <pc:sldChg chg="new">
        <pc:chgData name="Zita Draper" userId="S::z.draper@uwtsd.ac.uk::b063123c-f51f-481b-b99c-f574606c9ace" providerId="AD" clId="Web-{13007368-3E8E-467A-B33C-98FC6F8FD1C0}" dt="2022-08-05T17:56:31.864" v="44"/>
        <pc:sldMkLst>
          <pc:docMk/>
          <pc:sldMk cId="90595671" sldId="267"/>
        </pc:sldMkLst>
      </pc:sldChg>
      <pc:sldChg chg="new">
        <pc:chgData name="Zita Draper" userId="S::z.draper@uwtsd.ac.uk::b063123c-f51f-481b-b99c-f574606c9ace" providerId="AD" clId="Web-{13007368-3E8E-467A-B33C-98FC6F8FD1C0}" dt="2022-08-05T17:56:32.598" v="45"/>
        <pc:sldMkLst>
          <pc:docMk/>
          <pc:sldMk cId="4213283272" sldId="268"/>
        </pc:sldMkLst>
      </pc:sldChg>
      <pc:sldChg chg="new">
        <pc:chgData name="Zita Draper" userId="S::z.draper@uwtsd.ac.uk::b063123c-f51f-481b-b99c-f574606c9ace" providerId="AD" clId="Web-{13007368-3E8E-467A-B33C-98FC6F8FD1C0}" dt="2022-08-05T17:56:33.208" v="46"/>
        <pc:sldMkLst>
          <pc:docMk/>
          <pc:sldMk cId="3184328953" sldId="269"/>
        </pc:sldMkLst>
      </pc:sldChg>
      <pc:sldChg chg="new">
        <pc:chgData name="Zita Draper" userId="S::z.draper@uwtsd.ac.uk::b063123c-f51f-481b-b99c-f574606c9ace" providerId="AD" clId="Web-{13007368-3E8E-467A-B33C-98FC6F8FD1C0}" dt="2022-08-05T17:56:34.130" v="47"/>
        <pc:sldMkLst>
          <pc:docMk/>
          <pc:sldMk cId="18894459" sldId="270"/>
        </pc:sldMkLst>
      </pc:sldChg>
      <pc:sldChg chg="new">
        <pc:chgData name="Zita Draper" userId="S::z.draper@uwtsd.ac.uk::b063123c-f51f-481b-b99c-f574606c9ace" providerId="AD" clId="Web-{13007368-3E8E-467A-B33C-98FC6F8FD1C0}" dt="2022-08-05T17:56:34.677" v="48"/>
        <pc:sldMkLst>
          <pc:docMk/>
          <pc:sldMk cId="3996153067" sldId="271"/>
        </pc:sldMkLst>
      </pc:sldChg>
      <pc:sldChg chg="new">
        <pc:chgData name="Zita Draper" userId="S::z.draper@uwtsd.ac.uk::b063123c-f51f-481b-b99c-f574606c9ace" providerId="AD" clId="Web-{13007368-3E8E-467A-B33C-98FC6F8FD1C0}" dt="2022-08-05T17:56:35.270" v="49"/>
        <pc:sldMkLst>
          <pc:docMk/>
          <pc:sldMk cId="3749289620" sldId="272"/>
        </pc:sldMkLst>
      </pc:sldChg>
      <pc:sldChg chg="new">
        <pc:chgData name="Zita Draper" userId="S::z.draper@uwtsd.ac.uk::b063123c-f51f-481b-b99c-f574606c9ace" providerId="AD" clId="Web-{13007368-3E8E-467A-B33C-98FC6F8FD1C0}" dt="2022-08-05T17:56:36.349" v="50"/>
        <pc:sldMkLst>
          <pc:docMk/>
          <pc:sldMk cId="812859592" sldId="273"/>
        </pc:sldMkLst>
      </pc:sldChg>
      <pc:sldChg chg="new">
        <pc:chgData name="Zita Draper" userId="S::z.draper@uwtsd.ac.uk::b063123c-f51f-481b-b99c-f574606c9ace" providerId="AD" clId="Web-{13007368-3E8E-467A-B33C-98FC6F8FD1C0}" dt="2022-08-05T17:56:37.270" v="51"/>
        <pc:sldMkLst>
          <pc:docMk/>
          <pc:sldMk cId="197291253" sldId="274"/>
        </pc:sldMkLst>
      </pc:sldChg>
      <pc:sldChg chg="new">
        <pc:chgData name="Zita Draper" userId="S::z.draper@uwtsd.ac.uk::b063123c-f51f-481b-b99c-f574606c9ace" providerId="AD" clId="Web-{13007368-3E8E-467A-B33C-98FC6F8FD1C0}" dt="2022-08-05T17:56:38.271" v="52"/>
        <pc:sldMkLst>
          <pc:docMk/>
          <pc:sldMk cId="1501291690" sldId="275"/>
        </pc:sldMkLst>
      </pc:sldChg>
      <pc:sldChg chg="new">
        <pc:chgData name="Zita Draper" userId="S::z.draper@uwtsd.ac.uk::b063123c-f51f-481b-b99c-f574606c9ace" providerId="AD" clId="Web-{13007368-3E8E-467A-B33C-98FC6F8FD1C0}" dt="2022-08-05T17:56:39.380" v="53"/>
        <pc:sldMkLst>
          <pc:docMk/>
          <pc:sldMk cId="522062340" sldId="276"/>
        </pc:sldMkLst>
      </pc:sldChg>
      <pc:sldChg chg="new">
        <pc:chgData name="Zita Draper" userId="S::z.draper@uwtsd.ac.uk::b063123c-f51f-481b-b99c-f574606c9ace" providerId="AD" clId="Web-{13007368-3E8E-467A-B33C-98FC6F8FD1C0}" dt="2022-08-05T17:56:40.114" v="54"/>
        <pc:sldMkLst>
          <pc:docMk/>
          <pc:sldMk cId="1612384126" sldId="277"/>
        </pc:sldMkLst>
      </pc:sldChg>
      <pc:sldChg chg="new">
        <pc:chgData name="Zita Draper" userId="S::z.draper@uwtsd.ac.uk::b063123c-f51f-481b-b99c-f574606c9ace" providerId="AD" clId="Web-{13007368-3E8E-467A-B33C-98FC6F8FD1C0}" dt="2022-08-05T17:56:41.661" v="55"/>
        <pc:sldMkLst>
          <pc:docMk/>
          <pc:sldMk cId="1205237658" sldId="278"/>
        </pc:sldMkLst>
      </pc:sldChg>
      <pc:sldChg chg="new">
        <pc:chgData name="Zita Draper" userId="S::z.draper@uwtsd.ac.uk::b063123c-f51f-481b-b99c-f574606c9ace" providerId="AD" clId="Web-{13007368-3E8E-467A-B33C-98FC6F8FD1C0}" dt="2022-08-05T17:56:42.693" v="56"/>
        <pc:sldMkLst>
          <pc:docMk/>
          <pc:sldMk cId="3347692428" sldId="279"/>
        </pc:sldMkLst>
      </pc:sldChg>
      <pc:sldChg chg="new">
        <pc:chgData name="Zita Draper" userId="S::z.draper@uwtsd.ac.uk::b063123c-f51f-481b-b99c-f574606c9ace" providerId="AD" clId="Web-{13007368-3E8E-467A-B33C-98FC6F8FD1C0}" dt="2022-08-05T17:56:43.583" v="57"/>
        <pc:sldMkLst>
          <pc:docMk/>
          <pc:sldMk cId="192749140" sldId="280"/>
        </pc:sldMkLst>
      </pc:sldChg>
      <pc:sldChg chg="new">
        <pc:chgData name="Zita Draper" userId="S::z.draper@uwtsd.ac.uk::b063123c-f51f-481b-b99c-f574606c9ace" providerId="AD" clId="Web-{13007368-3E8E-467A-B33C-98FC6F8FD1C0}" dt="2022-08-05T17:56:44.193" v="58"/>
        <pc:sldMkLst>
          <pc:docMk/>
          <pc:sldMk cId="4205290129" sldId="281"/>
        </pc:sldMkLst>
      </pc:sldChg>
      <pc:sldChg chg="new">
        <pc:chgData name="Zita Draper" userId="S::z.draper@uwtsd.ac.uk::b063123c-f51f-481b-b99c-f574606c9ace" providerId="AD" clId="Web-{13007368-3E8E-467A-B33C-98FC6F8FD1C0}" dt="2022-08-05T17:56:44.912" v="59"/>
        <pc:sldMkLst>
          <pc:docMk/>
          <pc:sldMk cId="3568018849" sldId="282"/>
        </pc:sldMkLst>
      </pc:sldChg>
      <pc:sldChg chg="new">
        <pc:chgData name="Zita Draper" userId="S::z.draper@uwtsd.ac.uk::b063123c-f51f-481b-b99c-f574606c9ace" providerId="AD" clId="Web-{13007368-3E8E-467A-B33C-98FC6F8FD1C0}" dt="2022-08-05T17:56:45.708" v="60"/>
        <pc:sldMkLst>
          <pc:docMk/>
          <pc:sldMk cId="2973703280" sldId="283"/>
        </pc:sldMkLst>
      </pc:sldChg>
      <pc:sldChg chg="new">
        <pc:chgData name="Zita Draper" userId="S::z.draper@uwtsd.ac.uk::b063123c-f51f-481b-b99c-f574606c9ace" providerId="AD" clId="Web-{13007368-3E8E-467A-B33C-98FC6F8FD1C0}" dt="2022-08-05T17:56:46.662" v="61"/>
        <pc:sldMkLst>
          <pc:docMk/>
          <pc:sldMk cId="1673404075" sldId="284"/>
        </pc:sldMkLst>
      </pc:sldChg>
      <pc:sldChg chg="new">
        <pc:chgData name="Zita Draper" userId="S::z.draper@uwtsd.ac.uk::b063123c-f51f-481b-b99c-f574606c9ace" providerId="AD" clId="Web-{13007368-3E8E-467A-B33C-98FC6F8FD1C0}" dt="2022-08-05T17:56:49.209" v="62"/>
        <pc:sldMkLst>
          <pc:docMk/>
          <pc:sldMk cId="40558477" sldId="285"/>
        </pc:sldMkLst>
      </pc:sldChg>
      <pc:sldMasterChg chg="add del addSldLayout delSldLayout">
        <pc:chgData name="Zita Draper" userId="S::z.draper@uwtsd.ac.uk::b063123c-f51f-481b-b99c-f574606c9ace" providerId="AD" clId="Web-{13007368-3E8E-467A-B33C-98FC6F8FD1C0}" dt="2022-08-05T17:53:46.511" v="4"/>
        <pc:sldMasterMkLst>
          <pc:docMk/>
          <pc:sldMasterMk cId="2460954070" sldId="2147483660"/>
        </pc:sldMasterMkLst>
        <pc:sldLayoutChg chg="add del">
          <pc:chgData name="Zita Draper" userId="S::z.draper@uwtsd.ac.uk::b063123c-f51f-481b-b99c-f574606c9ace" providerId="AD" clId="Web-{13007368-3E8E-467A-B33C-98FC6F8FD1C0}" dt="2022-08-05T17:53:46.511" v="4"/>
          <pc:sldLayoutMkLst>
            <pc:docMk/>
            <pc:sldMasterMk cId="2460954070" sldId="2147483660"/>
            <pc:sldLayoutMk cId="2385387890" sldId="2147483661"/>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949138452" sldId="2147483662"/>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2591524520" sldId="2147483663"/>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1203092039" sldId="2147483664"/>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733172339" sldId="2147483665"/>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210312558" sldId="2147483666"/>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146388984" sldId="2147483667"/>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171841454" sldId="2147483668"/>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1718958274" sldId="2147483669"/>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2202905451" sldId="2147483670"/>
          </pc:sldLayoutMkLst>
        </pc:sldLayoutChg>
        <pc:sldLayoutChg chg="add del">
          <pc:chgData name="Zita Draper" userId="S::z.draper@uwtsd.ac.uk::b063123c-f51f-481b-b99c-f574606c9ace" providerId="AD" clId="Web-{13007368-3E8E-467A-B33C-98FC6F8FD1C0}" dt="2022-08-05T17:53:46.511" v="4"/>
          <pc:sldLayoutMkLst>
            <pc:docMk/>
            <pc:sldMasterMk cId="2460954070" sldId="2147483660"/>
            <pc:sldLayoutMk cId="3479445657" sldId="2147483671"/>
          </pc:sldLayoutMkLst>
        </pc:sldLayoutChg>
      </pc:sldMasterChg>
      <pc:sldMasterChg chg="add del addSldLayout delSldLayout modSldLayout">
        <pc:chgData name="Zita Draper" userId="S::z.draper@uwtsd.ac.uk::b063123c-f51f-481b-b99c-f574606c9ace" providerId="AD" clId="Web-{13007368-3E8E-467A-B33C-98FC6F8FD1C0}" dt="2022-08-05T17:54:14.622" v="5"/>
        <pc:sldMasterMkLst>
          <pc:docMk/>
          <pc:sldMasterMk cId="651711599" sldId="2147483672"/>
        </pc:sldMasterMkLst>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814397499" sldId="2147483673"/>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729770947" sldId="2147483674"/>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466206727" sldId="2147483675"/>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856127197" sldId="2147483676"/>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181838343" sldId="2147483677"/>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1273976" sldId="2147483678"/>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566000568" sldId="2147483679"/>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754811606" sldId="2147483680"/>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921451940" sldId="2147483681"/>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2917427684" sldId="2147483682"/>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725583844" sldId="2147483683"/>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07933440" sldId="2147483684"/>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636029464" sldId="2147483685"/>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1845228120" sldId="2147483686"/>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57612269" sldId="2147483687"/>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527140181" sldId="2147483688"/>
          </pc:sldLayoutMkLst>
        </pc:sldLayoutChg>
        <pc:sldLayoutChg chg="add del mod replId">
          <pc:chgData name="Zita Draper" userId="S::z.draper@uwtsd.ac.uk::b063123c-f51f-481b-b99c-f574606c9ace" providerId="AD" clId="Web-{13007368-3E8E-467A-B33C-98FC6F8FD1C0}" dt="2022-08-05T17:54:14.622" v="5"/>
          <pc:sldLayoutMkLst>
            <pc:docMk/>
            <pc:sldMasterMk cId="651711599" sldId="2147483672"/>
            <pc:sldLayoutMk cId="3682711272" sldId="2147483689"/>
          </pc:sldLayoutMkLst>
        </pc:sldLayoutChg>
      </pc:sldMasterChg>
      <pc:sldMasterChg chg="add del replId addSldLayout delSldLayout">
        <pc:chgData name="Zita Draper" userId="S::z.draper@uwtsd.ac.uk::b063123c-f51f-481b-b99c-f574606c9ace" providerId="AD" clId="Web-{13007368-3E8E-467A-B33C-98FC6F8FD1C0}" dt="2022-08-05T17:51:35.316" v="3"/>
        <pc:sldMasterMkLst>
          <pc:docMk/>
          <pc:sldMasterMk cId="903457295" sldId="2147483672"/>
        </pc:sldMasterMkLst>
        <pc:sldLayoutChg chg="add del">
          <pc:chgData name="Zita Draper" userId="S::z.draper@uwtsd.ac.uk::b063123c-f51f-481b-b99c-f574606c9ace" providerId="AD" clId="Web-{13007368-3E8E-467A-B33C-98FC6F8FD1C0}" dt="2022-08-05T17:51:35.316" v="3"/>
          <pc:sldLayoutMkLst>
            <pc:docMk/>
            <pc:sldMasterMk cId="903457295" sldId="2147483672"/>
            <pc:sldLayoutMk cId="3318323732" sldId="2147483673"/>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386808872" sldId="2147483674"/>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3468298503" sldId="2147483675"/>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1732609596" sldId="2147483676"/>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66864364" sldId="2147483677"/>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82187224" sldId="2147483678"/>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722520638" sldId="2147483679"/>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4203041380" sldId="2147483680"/>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2040418038" sldId="2147483681"/>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1072364088" sldId="2147483682"/>
          </pc:sldLayoutMkLst>
        </pc:sldLayoutChg>
        <pc:sldLayoutChg chg="add del replId">
          <pc:chgData name="Zita Draper" userId="S::z.draper@uwtsd.ac.uk::b063123c-f51f-481b-b99c-f574606c9ace" providerId="AD" clId="Web-{13007368-3E8E-467A-B33C-98FC6F8FD1C0}" dt="2022-08-05T17:51:35.316" v="3"/>
          <pc:sldLayoutMkLst>
            <pc:docMk/>
            <pc:sldMasterMk cId="903457295" sldId="2147483672"/>
            <pc:sldLayoutMk cId="3900967902" sldId="2147483683"/>
          </pc:sldLayoutMkLst>
        </pc:sldLayoutChg>
      </pc:sldMasterChg>
      <pc:sldMasterChg chg="add del addSldLayout delSldLayout modSldLayout">
        <pc:chgData name="Zita Draper" userId="S::z.draper@uwtsd.ac.uk::b063123c-f51f-481b-b99c-f574606c9ace" providerId="AD" clId="Web-{13007368-3E8E-467A-B33C-98FC6F8FD1C0}" dt="2022-08-05T17:51:32.659" v="2"/>
        <pc:sldMasterMkLst>
          <pc:docMk/>
          <pc:sldMasterMk cId="836403678" sldId="2147483684"/>
        </pc:sldMasterMkLst>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354477025" sldId="2147483685"/>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115892611" sldId="2147483686"/>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840405119" sldId="2147483687"/>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617551728" sldId="2147483688"/>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655461445" sldId="2147483689"/>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1452438096" sldId="2147483690"/>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841181041" sldId="2147483691"/>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825458735" sldId="2147483692"/>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023346322" sldId="2147483693"/>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2159997254" sldId="2147483694"/>
          </pc:sldLayoutMkLst>
        </pc:sldLayoutChg>
        <pc:sldLayoutChg chg="add del mod replId">
          <pc:chgData name="Zita Draper" userId="S::z.draper@uwtsd.ac.uk::b063123c-f51f-481b-b99c-f574606c9ace" providerId="AD" clId="Web-{13007368-3E8E-467A-B33C-98FC6F8FD1C0}" dt="2022-08-05T17:51:32.659" v="2"/>
          <pc:sldLayoutMkLst>
            <pc:docMk/>
            <pc:sldMasterMk cId="836403678" sldId="2147483684"/>
            <pc:sldLayoutMk cId="3794426482" sldId="2147483695"/>
          </pc:sldLayoutMkLst>
        </pc:sldLayoutChg>
      </pc:sldMasterChg>
      <pc:sldMasterChg chg="add addSldLayout">
        <pc:chgData name="Zita Draper" userId="S::z.draper@uwtsd.ac.uk::b063123c-f51f-481b-b99c-f574606c9ace" providerId="AD" clId="Web-{13007368-3E8E-467A-B33C-98FC6F8FD1C0}" dt="2022-08-05T17:54:14.622" v="5"/>
        <pc:sldMasterMkLst>
          <pc:docMk/>
          <pc:sldMasterMk cId="3761642505" sldId="2147483710"/>
        </pc:sldMasterMkLst>
        <pc:sldLayoutChg chg="add">
          <pc:chgData name="Zita Draper" userId="S::z.draper@uwtsd.ac.uk::b063123c-f51f-481b-b99c-f574606c9ace" providerId="AD" clId="Web-{13007368-3E8E-467A-B33C-98FC6F8FD1C0}" dt="2022-08-05T17:54:14.622" v="5"/>
          <pc:sldLayoutMkLst>
            <pc:docMk/>
            <pc:sldMasterMk cId="3761642505" sldId="2147483710"/>
            <pc:sldLayoutMk cId="2094047593" sldId="2147483699"/>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444135640" sldId="2147483700"/>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397859196" sldId="2147483701"/>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2921234256" sldId="2147483702"/>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676722438" sldId="2147483703"/>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922594485" sldId="2147483704"/>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2264569285" sldId="2147483705"/>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477752909" sldId="2147483706"/>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1976846252" sldId="2147483707"/>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1155261487" sldId="2147483708"/>
          </pc:sldLayoutMkLst>
        </pc:sldLayoutChg>
        <pc:sldLayoutChg chg="add">
          <pc:chgData name="Zita Draper" userId="S::z.draper@uwtsd.ac.uk::b063123c-f51f-481b-b99c-f574606c9ace" providerId="AD" clId="Web-{13007368-3E8E-467A-B33C-98FC6F8FD1C0}" dt="2022-08-05T17:54:14.622" v="5"/>
          <pc:sldLayoutMkLst>
            <pc:docMk/>
            <pc:sldMasterMk cId="3761642505" sldId="2147483710"/>
            <pc:sldLayoutMk cId="3874112857" sldId="2147483709"/>
          </pc:sldLayoutMkLst>
        </pc:sldLayoutChg>
      </pc:sldMasterChg>
    </pc:docChg>
  </pc:docChgLst>
  <pc:docChgLst>
    <pc:chgData name="Zita Draper" userId="S::z.draper@uwtsd.ac.uk::b063123c-f51f-481b-b99c-f574606c9ace" providerId="AD" clId="Web-{5543166C-591D-4975-9D5C-CCC1E31626FB}"/>
    <pc:docChg chg="addSld delSld modSld sldOrd">
      <pc:chgData name="Zita Draper" userId="S::z.draper@uwtsd.ac.uk::b063123c-f51f-481b-b99c-f574606c9ace" providerId="AD" clId="Web-{5543166C-591D-4975-9D5C-CCC1E31626FB}" dt="2022-09-12T13:05:09.229" v="826" actId="14100"/>
      <pc:docMkLst>
        <pc:docMk/>
      </pc:docMkLst>
      <pc:sldChg chg="addSp delSp modSp mod setClrOvrMap">
        <pc:chgData name="Zita Draper" userId="S::z.draper@uwtsd.ac.uk::b063123c-f51f-481b-b99c-f574606c9ace" providerId="AD" clId="Web-{5543166C-591D-4975-9D5C-CCC1E31626FB}" dt="2022-09-12T12:46:39.715" v="772" actId="14100"/>
        <pc:sldMkLst>
          <pc:docMk/>
          <pc:sldMk cId="1246842218" sldId="257"/>
        </pc:sldMkLst>
        <pc:spChg chg="mod">
          <ac:chgData name="Zita Draper" userId="S::z.draper@uwtsd.ac.uk::b063123c-f51f-481b-b99c-f574606c9ace" providerId="AD" clId="Web-{5543166C-591D-4975-9D5C-CCC1E31626FB}" dt="2022-09-12T12:46:39.715" v="772" actId="14100"/>
          <ac:spMkLst>
            <pc:docMk/>
            <pc:sldMk cId="1246842218" sldId="257"/>
            <ac:spMk id="2" creationId="{40463402-73F8-E7D8-F2EA-FB2868B205C6}"/>
          </ac:spMkLst>
        </pc:spChg>
        <pc:spChg chg="mod">
          <ac:chgData name="Zita Draper" userId="S::z.draper@uwtsd.ac.uk::b063123c-f51f-481b-b99c-f574606c9ace" providerId="AD" clId="Web-{5543166C-591D-4975-9D5C-CCC1E31626FB}" dt="2022-09-12T12:45:55.573" v="763" actId="20577"/>
          <ac:spMkLst>
            <pc:docMk/>
            <pc:sldMk cId="1246842218" sldId="257"/>
            <ac:spMk id="3" creationId="{8199E74F-E356-916E-E108-B2F148E79DB7}"/>
          </ac:spMkLst>
        </pc:spChg>
        <pc:spChg chg="del">
          <ac:chgData name="Zita Draper" userId="S::z.draper@uwtsd.ac.uk::b063123c-f51f-481b-b99c-f574606c9ace" providerId="AD" clId="Web-{5543166C-591D-4975-9D5C-CCC1E31626FB}" dt="2022-09-12T12:45:44.385" v="761"/>
          <ac:spMkLst>
            <pc:docMk/>
            <pc:sldMk cId="1246842218" sldId="257"/>
            <ac:spMk id="9" creationId="{08CB54FC-0B2A-4107-9A70-958B90B76585}"/>
          </ac:spMkLst>
        </pc:spChg>
        <pc:spChg chg="del">
          <ac:chgData name="Zita Draper" userId="S::z.draper@uwtsd.ac.uk::b063123c-f51f-481b-b99c-f574606c9ace" providerId="AD" clId="Web-{5543166C-591D-4975-9D5C-CCC1E31626FB}" dt="2022-09-12T12:45:44.385" v="761"/>
          <ac:spMkLst>
            <pc:docMk/>
            <pc:sldMk cId="1246842218" sldId="257"/>
            <ac:spMk id="13" creationId="{9AA76026-5689-4584-8D93-D71D739E61B5}"/>
          </ac:spMkLst>
        </pc:spChg>
        <pc:spChg chg="add">
          <ac:chgData name="Zita Draper" userId="S::z.draper@uwtsd.ac.uk::b063123c-f51f-481b-b99c-f574606c9ace" providerId="AD" clId="Web-{5543166C-591D-4975-9D5C-CCC1E31626FB}" dt="2022-09-12T12:45:44.385" v="761"/>
          <ac:spMkLst>
            <pc:docMk/>
            <pc:sldMk cId="1246842218" sldId="257"/>
            <ac:spMk id="18" creationId="{E844E128-FF69-4E9F-8327-6B504B3C5AE1}"/>
          </ac:spMkLst>
        </pc:spChg>
        <pc:picChg chg="mod ord">
          <ac:chgData name="Zita Draper" userId="S::z.draper@uwtsd.ac.uk::b063123c-f51f-481b-b99c-f574606c9ace" providerId="AD" clId="Web-{5543166C-591D-4975-9D5C-CCC1E31626FB}" dt="2022-09-12T12:45:44.385" v="761"/>
          <ac:picMkLst>
            <pc:docMk/>
            <pc:sldMk cId="1246842218" sldId="257"/>
            <ac:picMk id="4" creationId="{7C4B9906-ABC6-2A50-C8C9-4703C7E2D022}"/>
          </ac:picMkLst>
        </pc:picChg>
        <pc:cxnChg chg="del">
          <ac:chgData name="Zita Draper" userId="S::z.draper@uwtsd.ac.uk::b063123c-f51f-481b-b99c-f574606c9ace" providerId="AD" clId="Web-{5543166C-591D-4975-9D5C-CCC1E31626FB}" dt="2022-09-12T12:45:44.385" v="761"/>
          <ac:cxnSpMkLst>
            <pc:docMk/>
            <pc:sldMk cId="1246842218" sldId="257"/>
            <ac:cxnSpMk id="11" creationId="{7855A9B5-1710-4B19-B0F1-CDFDD4ED5B7E}"/>
          </ac:cxnSpMkLst>
        </pc:cxnChg>
        <pc:cxnChg chg="add">
          <ac:chgData name="Zita Draper" userId="S::z.draper@uwtsd.ac.uk::b063123c-f51f-481b-b99c-f574606c9ace" providerId="AD" clId="Web-{5543166C-591D-4975-9D5C-CCC1E31626FB}" dt="2022-09-12T12:45:44.385" v="761"/>
          <ac:cxnSpMkLst>
            <pc:docMk/>
            <pc:sldMk cId="1246842218" sldId="257"/>
            <ac:cxnSpMk id="20" creationId="{055CEADF-09EA-423C-8C45-F94AF44D5AF0}"/>
          </ac:cxnSpMkLst>
        </pc:cxnChg>
      </pc:sldChg>
      <pc:sldChg chg="modSp">
        <pc:chgData name="Zita Draper" userId="S::z.draper@uwtsd.ac.uk::b063123c-f51f-481b-b99c-f574606c9ace" providerId="AD" clId="Web-{5543166C-591D-4975-9D5C-CCC1E31626FB}" dt="2022-09-12T12:19:27.540" v="420"/>
        <pc:sldMkLst>
          <pc:docMk/>
          <pc:sldMk cId="2811460473" sldId="258"/>
        </pc:sldMkLst>
        <pc:graphicFrameChg chg="mod modGraphic">
          <ac:chgData name="Zita Draper" userId="S::z.draper@uwtsd.ac.uk::b063123c-f51f-481b-b99c-f574606c9ace" providerId="AD" clId="Web-{5543166C-591D-4975-9D5C-CCC1E31626FB}" dt="2022-09-12T12:19:27.540" v="420"/>
          <ac:graphicFrameMkLst>
            <pc:docMk/>
            <pc:sldMk cId="2811460473" sldId="258"/>
            <ac:graphicFrameMk id="5" creationId="{5E6DA919-14C5-3557-674B-D132E37EADED}"/>
          </ac:graphicFrameMkLst>
        </pc:graphicFrameChg>
      </pc:sldChg>
      <pc:sldChg chg="addSp modSp mod setBg setClrOvrMap">
        <pc:chgData name="Zita Draper" userId="S::z.draper@uwtsd.ac.uk::b063123c-f51f-481b-b99c-f574606c9ace" providerId="AD" clId="Web-{5543166C-591D-4975-9D5C-CCC1E31626FB}" dt="2022-09-12T12:47:54.750" v="777" actId="14100"/>
        <pc:sldMkLst>
          <pc:docMk/>
          <pc:sldMk cId="844099483" sldId="259"/>
        </pc:sldMkLst>
        <pc:spChg chg="mod">
          <ac:chgData name="Zita Draper" userId="S::z.draper@uwtsd.ac.uk::b063123c-f51f-481b-b99c-f574606c9ace" providerId="AD" clId="Web-{5543166C-591D-4975-9D5C-CCC1E31626FB}" dt="2022-09-12T12:47:54.750" v="777" actId="14100"/>
          <ac:spMkLst>
            <pc:docMk/>
            <pc:sldMk cId="844099483" sldId="259"/>
            <ac:spMk id="2" creationId="{6F546E9C-E75D-5145-1D9D-7A93F224A151}"/>
          </ac:spMkLst>
        </pc:spChg>
        <pc:spChg chg="add">
          <ac:chgData name="Zita Draper" userId="S::z.draper@uwtsd.ac.uk::b063123c-f51f-481b-b99c-f574606c9ace" providerId="AD" clId="Web-{5543166C-591D-4975-9D5C-CCC1E31626FB}" dt="2022-09-12T12:46:55.779" v="773"/>
          <ac:spMkLst>
            <pc:docMk/>
            <pc:sldMk cId="844099483" sldId="259"/>
            <ac:spMk id="10" creationId="{B0E58038-8ACE-4AD9-B404-25C603550D83}"/>
          </ac:spMkLst>
        </pc:spChg>
        <pc:spChg chg="add">
          <ac:chgData name="Zita Draper" userId="S::z.draper@uwtsd.ac.uk::b063123c-f51f-481b-b99c-f574606c9ace" providerId="AD" clId="Web-{5543166C-591D-4975-9D5C-CCC1E31626FB}" dt="2022-09-12T12:46:55.779" v="773"/>
          <ac:spMkLst>
            <pc:docMk/>
            <pc:sldMk cId="844099483" sldId="259"/>
            <ac:spMk id="14" creationId="{82BCDE19-2810-4337-9C49-8589C421767D}"/>
          </ac:spMkLst>
        </pc:spChg>
        <pc:graphicFrameChg chg="mod modGraphic">
          <ac:chgData name="Zita Draper" userId="S::z.draper@uwtsd.ac.uk::b063123c-f51f-481b-b99c-f574606c9ace" providerId="AD" clId="Web-{5543166C-591D-4975-9D5C-CCC1E31626FB}" dt="2022-09-12T12:46:55.779" v="773"/>
          <ac:graphicFrameMkLst>
            <pc:docMk/>
            <pc:sldMk cId="844099483" sldId="259"/>
            <ac:graphicFrameMk id="5" creationId="{2433CC21-9BB8-4530-407D-7D09587CB4B9}"/>
          </ac:graphicFrameMkLst>
        </pc:graphicFrameChg>
        <pc:cxnChg chg="add">
          <ac:chgData name="Zita Draper" userId="S::z.draper@uwtsd.ac.uk::b063123c-f51f-481b-b99c-f574606c9ace" providerId="AD" clId="Web-{5543166C-591D-4975-9D5C-CCC1E31626FB}" dt="2022-09-12T12:46:55.779" v="773"/>
          <ac:cxnSpMkLst>
            <pc:docMk/>
            <pc:sldMk cId="844099483" sldId="259"/>
            <ac:cxnSpMk id="12" creationId="{38A34772-9011-42B5-AA63-FD6DEC92EE72}"/>
          </ac:cxnSpMkLst>
        </pc:cxnChg>
      </pc:sldChg>
      <pc:sldChg chg="addSp modSp mod setBg setClrOvrMap">
        <pc:chgData name="Zita Draper" userId="S::z.draper@uwtsd.ac.uk::b063123c-f51f-481b-b99c-f574606c9ace" providerId="AD" clId="Web-{5543166C-591D-4975-9D5C-CCC1E31626FB}" dt="2022-09-12T12:36:16.346" v="619" actId="14100"/>
        <pc:sldMkLst>
          <pc:docMk/>
          <pc:sldMk cId="2786651078" sldId="260"/>
        </pc:sldMkLst>
        <pc:spChg chg="mod">
          <ac:chgData name="Zita Draper" userId="S::z.draper@uwtsd.ac.uk::b063123c-f51f-481b-b99c-f574606c9ace" providerId="AD" clId="Web-{5543166C-591D-4975-9D5C-CCC1E31626FB}" dt="2022-09-12T12:36:16.346" v="619" actId="14100"/>
          <ac:spMkLst>
            <pc:docMk/>
            <pc:sldMk cId="2786651078" sldId="260"/>
            <ac:spMk id="2" creationId="{D63EF1B1-3015-FEE0-8B3C-5689317C3A87}"/>
          </ac:spMkLst>
        </pc:spChg>
        <pc:spChg chg="mod">
          <ac:chgData name="Zita Draper" userId="S::z.draper@uwtsd.ac.uk::b063123c-f51f-481b-b99c-f574606c9ace" providerId="AD" clId="Web-{5543166C-591D-4975-9D5C-CCC1E31626FB}" dt="2022-09-12T12:36:10.940" v="618"/>
          <ac:spMkLst>
            <pc:docMk/>
            <pc:sldMk cId="2786651078" sldId="260"/>
            <ac:spMk id="3" creationId="{7F6E2A31-EB0E-BF20-8A33-98E08ED3603B}"/>
          </ac:spMkLst>
        </pc:spChg>
        <pc:spChg chg="add">
          <ac:chgData name="Zita Draper" userId="S::z.draper@uwtsd.ac.uk::b063123c-f51f-481b-b99c-f574606c9ace" providerId="AD" clId="Web-{5543166C-591D-4975-9D5C-CCC1E31626FB}" dt="2022-09-12T12:36:10.940" v="618"/>
          <ac:spMkLst>
            <pc:docMk/>
            <pc:sldMk cId="2786651078" sldId="260"/>
            <ac:spMk id="8" creationId="{C8DD82D3-D002-45B0-B16A-82B3DA4EFDDB}"/>
          </ac:spMkLst>
        </pc:spChg>
        <pc:cxnChg chg="add">
          <ac:chgData name="Zita Draper" userId="S::z.draper@uwtsd.ac.uk::b063123c-f51f-481b-b99c-f574606c9ace" providerId="AD" clId="Web-{5543166C-591D-4975-9D5C-CCC1E31626FB}" dt="2022-09-12T12:36:10.940" v="618"/>
          <ac:cxnSpMkLst>
            <pc:docMk/>
            <pc:sldMk cId="2786651078" sldId="260"/>
            <ac:cxnSpMk id="10" creationId="{9F09C252-16FE-4557-AD6D-BB5CA773496C}"/>
          </ac:cxnSpMkLst>
        </pc:cxnChg>
      </pc:sldChg>
      <pc:sldChg chg="addSp delSp modSp mod setBg">
        <pc:chgData name="Zita Draper" userId="S::z.draper@uwtsd.ac.uk::b063123c-f51f-481b-b99c-f574606c9ace" providerId="AD" clId="Web-{5543166C-591D-4975-9D5C-CCC1E31626FB}" dt="2022-09-12T12:38:03.288" v="643" actId="1076"/>
        <pc:sldMkLst>
          <pc:docMk/>
          <pc:sldMk cId="2943140416" sldId="261"/>
        </pc:sldMkLst>
        <pc:spChg chg="mod">
          <ac:chgData name="Zita Draper" userId="S::z.draper@uwtsd.ac.uk::b063123c-f51f-481b-b99c-f574606c9ace" providerId="AD" clId="Web-{5543166C-591D-4975-9D5C-CCC1E31626FB}" dt="2022-09-12T12:37:51.725" v="640" actId="1076"/>
          <ac:spMkLst>
            <pc:docMk/>
            <pc:sldMk cId="2943140416" sldId="261"/>
            <ac:spMk id="2" creationId="{0F2042BC-BF3B-5084-2C08-33DC900237E7}"/>
          </ac:spMkLst>
        </pc:spChg>
        <pc:spChg chg="del mod">
          <ac:chgData name="Zita Draper" userId="S::z.draper@uwtsd.ac.uk::b063123c-f51f-481b-b99c-f574606c9ace" providerId="AD" clId="Web-{5543166C-591D-4975-9D5C-CCC1E31626FB}" dt="2022-09-12T12:37:25.787" v="628"/>
          <ac:spMkLst>
            <pc:docMk/>
            <pc:sldMk cId="2943140416" sldId="261"/>
            <ac:spMk id="3" creationId="{57A0F6FF-F3C8-75E9-9D5E-D13A91E3E801}"/>
          </ac:spMkLst>
        </pc:spChg>
        <pc:spChg chg="add">
          <ac:chgData name="Zita Draper" userId="S::z.draper@uwtsd.ac.uk::b063123c-f51f-481b-b99c-f574606c9ace" providerId="AD" clId="Web-{5543166C-591D-4975-9D5C-CCC1E31626FB}" dt="2022-09-12T12:37:36.193" v="631"/>
          <ac:spMkLst>
            <pc:docMk/>
            <pc:sldMk cId="2943140416" sldId="261"/>
            <ac:spMk id="11" creationId="{E9BA134F-37B6-498A-B46D-040B86E5DA35}"/>
          </ac:spMkLst>
        </pc:spChg>
        <pc:spChg chg="add">
          <ac:chgData name="Zita Draper" userId="S::z.draper@uwtsd.ac.uk::b063123c-f51f-481b-b99c-f574606c9ace" providerId="AD" clId="Web-{5543166C-591D-4975-9D5C-CCC1E31626FB}" dt="2022-09-12T12:37:36.193" v="631"/>
          <ac:spMkLst>
            <pc:docMk/>
            <pc:sldMk cId="2943140416" sldId="261"/>
            <ac:spMk id="13" creationId="{2BFE3F30-11E0-4842-8523-7222538C8293}"/>
          </ac:spMkLst>
        </pc:spChg>
        <pc:graphicFrameChg chg="add mod modGraphic">
          <ac:chgData name="Zita Draper" userId="S::z.draper@uwtsd.ac.uk::b063123c-f51f-481b-b99c-f574606c9ace" providerId="AD" clId="Web-{5543166C-591D-4975-9D5C-CCC1E31626FB}" dt="2022-09-12T12:38:03.288" v="643" actId="1076"/>
          <ac:graphicFrameMkLst>
            <pc:docMk/>
            <pc:sldMk cId="2943140416" sldId="261"/>
            <ac:graphicFrameMk id="6" creationId="{6ECB47A9-75C2-E734-6D67-E9CEE9BD490E}"/>
          </ac:graphicFrameMkLst>
        </pc:graphicFrameChg>
        <pc:picChg chg="add mod ord">
          <ac:chgData name="Zita Draper" userId="S::z.draper@uwtsd.ac.uk::b063123c-f51f-481b-b99c-f574606c9ace" providerId="AD" clId="Web-{5543166C-591D-4975-9D5C-CCC1E31626FB}" dt="2022-09-12T12:37:36.193" v="631"/>
          <ac:picMkLst>
            <pc:docMk/>
            <pc:sldMk cId="2943140416" sldId="261"/>
            <ac:picMk id="4" creationId="{DCC32FB4-EABC-74EE-5B40-626265AD5BCE}"/>
          </ac:picMkLst>
        </pc:picChg>
        <pc:cxnChg chg="add">
          <ac:chgData name="Zita Draper" userId="S::z.draper@uwtsd.ac.uk::b063123c-f51f-481b-b99c-f574606c9ace" providerId="AD" clId="Web-{5543166C-591D-4975-9D5C-CCC1E31626FB}" dt="2022-09-12T12:37:36.193" v="631"/>
          <ac:cxnSpMkLst>
            <pc:docMk/>
            <pc:sldMk cId="2943140416" sldId="261"/>
            <ac:cxnSpMk id="15" creationId="{67E7D319-545A-41CD-95DF-4DE4FA8A46B1}"/>
          </ac:cxnSpMkLst>
        </pc:cxnChg>
      </pc:sldChg>
      <pc:sldChg chg="addSp delSp modSp mod setBg setClrOvrMap">
        <pc:chgData name="Zita Draper" userId="S::z.draper@uwtsd.ac.uk::b063123c-f51f-481b-b99c-f574606c9ace" providerId="AD" clId="Web-{5543166C-591D-4975-9D5C-CCC1E31626FB}" dt="2022-09-12T12:50:59.132" v="797" actId="1076"/>
        <pc:sldMkLst>
          <pc:docMk/>
          <pc:sldMk cId="3704017511" sldId="262"/>
        </pc:sldMkLst>
        <pc:spChg chg="mod">
          <ac:chgData name="Zita Draper" userId="S::z.draper@uwtsd.ac.uk::b063123c-f51f-481b-b99c-f574606c9ace" providerId="AD" clId="Web-{5543166C-591D-4975-9D5C-CCC1E31626FB}" dt="2022-09-12T12:50:59.132" v="797" actId="1076"/>
          <ac:spMkLst>
            <pc:docMk/>
            <pc:sldMk cId="3704017511" sldId="262"/>
            <ac:spMk id="2" creationId="{F7641DB0-7795-CE8D-3C18-30AB0BFC40AB}"/>
          </ac:spMkLst>
        </pc:spChg>
        <pc:spChg chg="add del mod">
          <ac:chgData name="Zita Draper" userId="S::z.draper@uwtsd.ac.uk::b063123c-f51f-481b-b99c-f574606c9ace" providerId="AD" clId="Web-{5543166C-591D-4975-9D5C-CCC1E31626FB}" dt="2022-09-12T12:39:07.650" v="683"/>
          <ac:spMkLst>
            <pc:docMk/>
            <pc:sldMk cId="3704017511" sldId="262"/>
            <ac:spMk id="3" creationId="{C3156705-E723-F291-F0FF-F6CBA4097866}"/>
          </ac:spMkLst>
        </pc:spChg>
        <pc:spChg chg="add del">
          <ac:chgData name="Zita Draper" userId="S::z.draper@uwtsd.ac.uk::b063123c-f51f-481b-b99c-f574606c9ace" providerId="AD" clId="Web-{5543166C-591D-4975-9D5C-CCC1E31626FB}" dt="2022-09-12T12:39:07.635" v="682"/>
          <ac:spMkLst>
            <pc:docMk/>
            <pc:sldMk cId="3704017511" sldId="262"/>
            <ac:spMk id="8" creationId="{C8DD82D3-D002-45B0-B16A-82B3DA4EFDDB}"/>
          </ac:spMkLst>
        </pc:spChg>
        <pc:spChg chg="add del">
          <ac:chgData name="Zita Draper" userId="S::z.draper@uwtsd.ac.uk::b063123c-f51f-481b-b99c-f574606c9ace" providerId="AD" clId="Web-{5543166C-591D-4975-9D5C-CCC1E31626FB}" dt="2022-09-12T12:38:58.353" v="680"/>
          <ac:spMkLst>
            <pc:docMk/>
            <pc:sldMk cId="3704017511" sldId="262"/>
            <ac:spMk id="9" creationId="{0F6F1E82-F603-49E4-9641-09EEA984A343}"/>
          </ac:spMkLst>
        </pc:spChg>
        <pc:spChg chg="add del">
          <ac:chgData name="Zita Draper" userId="S::z.draper@uwtsd.ac.uk::b063123c-f51f-481b-b99c-f574606c9ace" providerId="AD" clId="Web-{5543166C-591D-4975-9D5C-CCC1E31626FB}" dt="2022-09-12T12:38:58.353" v="680"/>
          <ac:spMkLst>
            <pc:docMk/>
            <pc:sldMk cId="3704017511" sldId="262"/>
            <ac:spMk id="13" creationId="{9D1595AB-90F6-488F-B5E3-F8CFCC8FAA19}"/>
          </ac:spMkLst>
        </pc:spChg>
        <pc:spChg chg="add del">
          <ac:chgData name="Zita Draper" userId="S::z.draper@uwtsd.ac.uk::b063123c-f51f-481b-b99c-f574606c9ace" providerId="AD" clId="Web-{5543166C-591D-4975-9D5C-CCC1E31626FB}" dt="2022-09-12T12:39:07.635" v="682"/>
          <ac:spMkLst>
            <pc:docMk/>
            <pc:sldMk cId="3704017511" sldId="262"/>
            <ac:spMk id="15" creationId="{C3156705-E723-F291-F0FF-F6CBA4097866}"/>
          </ac:spMkLst>
        </pc:spChg>
        <pc:spChg chg="add del">
          <ac:chgData name="Zita Draper" userId="S::z.draper@uwtsd.ac.uk::b063123c-f51f-481b-b99c-f574606c9ace" providerId="AD" clId="Web-{5543166C-591D-4975-9D5C-CCC1E31626FB}" dt="2022-09-12T12:50:31.256" v="788"/>
          <ac:spMkLst>
            <pc:docMk/>
            <pc:sldMk cId="3704017511" sldId="262"/>
            <ac:spMk id="17" creationId="{68BDBE5C-BBE9-4E89-BEE5-DEB6EAB8702D}"/>
          </ac:spMkLst>
        </pc:spChg>
        <pc:spChg chg="add del">
          <ac:chgData name="Zita Draper" userId="S::z.draper@uwtsd.ac.uk::b063123c-f51f-481b-b99c-f574606c9ace" providerId="AD" clId="Web-{5543166C-591D-4975-9D5C-CCC1E31626FB}" dt="2022-09-12T12:50:31.256" v="788"/>
          <ac:spMkLst>
            <pc:docMk/>
            <pc:sldMk cId="3704017511" sldId="262"/>
            <ac:spMk id="19" creationId="{DFC4168B-AA75-4715-9B96-CF84B170A68B}"/>
          </ac:spMkLst>
        </pc:spChg>
        <pc:spChg chg="add del">
          <ac:chgData name="Zita Draper" userId="S::z.draper@uwtsd.ac.uk::b063123c-f51f-481b-b99c-f574606c9ace" providerId="AD" clId="Web-{5543166C-591D-4975-9D5C-CCC1E31626FB}" dt="2022-09-12T12:50:20.709" v="785"/>
          <ac:spMkLst>
            <pc:docMk/>
            <pc:sldMk cId="3704017511" sldId="262"/>
            <ac:spMk id="25" creationId="{EE1530B0-6F96-46C0-8B3E-3215CB756BE4}"/>
          </ac:spMkLst>
        </pc:spChg>
        <pc:spChg chg="add del">
          <ac:chgData name="Zita Draper" userId="S::z.draper@uwtsd.ac.uk::b063123c-f51f-481b-b99c-f574606c9ace" providerId="AD" clId="Web-{5543166C-591D-4975-9D5C-CCC1E31626FB}" dt="2022-09-12T12:50:20.709" v="785"/>
          <ac:spMkLst>
            <pc:docMk/>
            <pc:sldMk cId="3704017511" sldId="262"/>
            <ac:spMk id="27" creationId="{754910CF-1B56-45D3-960A-E89F7B3B9131}"/>
          </ac:spMkLst>
        </pc:spChg>
        <pc:spChg chg="add del">
          <ac:chgData name="Zita Draper" userId="S::z.draper@uwtsd.ac.uk::b063123c-f51f-481b-b99c-f574606c9ace" providerId="AD" clId="Web-{5543166C-591D-4975-9D5C-CCC1E31626FB}" dt="2022-09-12T12:50:31.225" v="787"/>
          <ac:spMkLst>
            <pc:docMk/>
            <pc:sldMk cId="3704017511" sldId="262"/>
            <ac:spMk id="29" creationId="{9D1595AB-90F6-488F-B5E3-F8CFCC8FAA19}"/>
          </ac:spMkLst>
        </pc:spChg>
        <pc:spChg chg="add del">
          <ac:chgData name="Zita Draper" userId="S::z.draper@uwtsd.ac.uk::b063123c-f51f-481b-b99c-f574606c9ace" providerId="AD" clId="Web-{5543166C-591D-4975-9D5C-CCC1E31626FB}" dt="2022-09-12T12:50:31.225" v="787"/>
          <ac:spMkLst>
            <pc:docMk/>
            <pc:sldMk cId="3704017511" sldId="262"/>
            <ac:spMk id="30" creationId="{0F6F1E82-F603-49E4-9641-09EEA984A343}"/>
          </ac:spMkLst>
        </pc:spChg>
        <pc:spChg chg="add">
          <ac:chgData name="Zita Draper" userId="S::z.draper@uwtsd.ac.uk::b063123c-f51f-481b-b99c-f574606c9ace" providerId="AD" clId="Web-{5543166C-591D-4975-9D5C-CCC1E31626FB}" dt="2022-09-12T12:50:31.256" v="788"/>
          <ac:spMkLst>
            <pc:docMk/>
            <pc:sldMk cId="3704017511" sldId="262"/>
            <ac:spMk id="33" creationId="{B0E58038-8ACE-4AD9-B404-25C603550D83}"/>
          </ac:spMkLst>
        </pc:spChg>
        <pc:spChg chg="add">
          <ac:chgData name="Zita Draper" userId="S::z.draper@uwtsd.ac.uk::b063123c-f51f-481b-b99c-f574606c9ace" providerId="AD" clId="Web-{5543166C-591D-4975-9D5C-CCC1E31626FB}" dt="2022-09-12T12:50:31.256" v="788"/>
          <ac:spMkLst>
            <pc:docMk/>
            <pc:sldMk cId="3704017511" sldId="262"/>
            <ac:spMk id="34" creationId="{5A5CD42F-AE21-4AA7-BD72-1BB06E7DB765}"/>
          </ac:spMkLst>
        </pc:spChg>
        <pc:spChg chg="add">
          <ac:chgData name="Zita Draper" userId="S::z.draper@uwtsd.ac.uk::b063123c-f51f-481b-b99c-f574606c9ace" providerId="AD" clId="Web-{5543166C-591D-4975-9D5C-CCC1E31626FB}" dt="2022-09-12T12:50:31.256" v="788"/>
          <ac:spMkLst>
            <pc:docMk/>
            <pc:sldMk cId="3704017511" sldId="262"/>
            <ac:spMk id="36" creationId="{82BCDE19-2810-4337-9C49-8589C421767D}"/>
          </ac:spMkLst>
        </pc:spChg>
        <pc:graphicFrameChg chg="add del">
          <ac:chgData name="Zita Draper" userId="S::z.draper@uwtsd.ac.uk::b063123c-f51f-481b-b99c-f574606c9ace" providerId="AD" clId="Web-{5543166C-591D-4975-9D5C-CCC1E31626FB}" dt="2022-09-12T12:38:58.353" v="680"/>
          <ac:graphicFrameMkLst>
            <pc:docMk/>
            <pc:sldMk cId="3704017511" sldId="262"/>
            <ac:graphicFrameMk id="5" creationId="{4B52F2C0-C26D-2401-EB57-DCE95821F72D}"/>
          </ac:graphicFrameMkLst>
        </pc:graphicFrameChg>
        <pc:graphicFrameChg chg="add mod modGraphic">
          <ac:chgData name="Zita Draper" userId="S::z.draper@uwtsd.ac.uk::b063123c-f51f-481b-b99c-f574606c9ace" providerId="AD" clId="Web-{5543166C-591D-4975-9D5C-CCC1E31626FB}" dt="2022-09-12T12:50:31.256" v="788"/>
          <ac:graphicFrameMkLst>
            <pc:docMk/>
            <pc:sldMk cId="3704017511" sldId="262"/>
            <ac:graphicFrameMk id="20" creationId="{66C473AE-6065-3A94-218C-2C268D9077A9}"/>
          </ac:graphicFrameMkLst>
        </pc:graphicFrameChg>
        <pc:cxnChg chg="add del">
          <ac:chgData name="Zita Draper" userId="S::z.draper@uwtsd.ac.uk::b063123c-f51f-481b-b99c-f574606c9ace" providerId="AD" clId="Web-{5543166C-591D-4975-9D5C-CCC1E31626FB}" dt="2022-09-12T12:39:07.635" v="682"/>
          <ac:cxnSpMkLst>
            <pc:docMk/>
            <pc:sldMk cId="3704017511" sldId="262"/>
            <ac:cxnSpMk id="10" creationId="{9F09C252-16FE-4557-AD6D-BB5CA773496C}"/>
          </ac:cxnSpMkLst>
        </pc:cxnChg>
        <pc:cxnChg chg="add del">
          <ac:chgData name="Zita Draper" userId="S::z.draper@uwtsd.ac.uk::b063123c-f51f-481b-b99c-f574606c9ace" providerId="AD" clId="Web-{5543166C-591D-4975-9D5C-CCC1E31626FB}" dt="2022-09-12T12:38:58.353" v="680"/>
          <ac:cxnSpMkLst>
            <pc:docMk/>
            <pc:sldMk cId="3704017511" sldId="262"/>
            <ac:cxnSpMk id="11" creationId="{C81CFD00-FC30-4AFB-A61F-3127B2C90F71}"/>
          </ac:cxnSpMkLst>
        </pc:cxnChg>
        <pc:cxnChg chg="add del">
          <ac:chgData name="Zita Draper" userId="S::z.draper@uwtsd.ac.uk::b063123c-f51f-481b-b99c-f574606c9ace" providerId="AD" clId="Web-{5543166C-591D-4975-9D5C-CCC1E31626FB}" dt="2022-09-12T12:50:31.256" v="788"/>
          <ac:cxnSpMkLst>
            <pc:docMk/>
            <pc:sldMk cId="3704017511" sldId="262"/>
            <ac:cxnSpMk id="18" creationId="{2752F38C-F560-47AA-90AD-209F39C04150}"/>
          </ac:cxnSpMkLst>
        </pc:cxnChg>
        <pc:cxnChg chg="add del">
          <ac:chgData name="Zita Draper" userId="S::z.draper@uwtsd.ac.uk::b063123c-f51f-481b-b99c-f574606c9ace" providerId="AD" clId="Web-{5543166C-591D-4975-9D5C-CCC1E31626FB}" dt="2022-09-12T12:50:31.225" v="787"/>
          <ac:cxnSpMkLst>
            <pc:docMk/>
            <pc:sldMk cId="3704017511" sldId="262"/>
            <ac:cxnSpMk id="31" creationId="{C81CFD00-FC30-4AFB-A61F-3127B2C90F71}"/>
          </ac:cxnSpMkLst>
        </pc:cxnChg>
        <pc:cxnChg chg="add">
          <ac:chgData name="Zita Draper" userId="S::z.draper@uwtsd.ac.uk::b063123c-f51f-481b-b99c-f574606c9ace" providerId="AD" clId="Web-{5543166C-591D-4975-9D5C-CCC1E31626FB}" dt="2022-09-12T12:50:31.256" v="788"/>
          <ac:cxnSpMkLst>
            <pc:docMk/>
            <pc:sldMk cId="3704017511" sldId="262"/>
            <ac:cxnSpMk id="35" creationId="{38A34772-9011-42B5-AA63-FD6DEC92EE72}"/>
          </ac:cxnSpMkLst>
        </pc:cxnChg>
      </pc:sldChg>
      <pc:sldChg chg="modSp">
        <pc:chgData name="Zita Draper" userId="S::z.draper@uwtsd.ac.uk::b063123c-f51f-481b-b99c-f574606c9ace" providerId="AD" clId="Web-{5543166C-591D-4975-9D5C-CCC1E31626FB}" dt="2022-09-12T12:39:22.026" v="685" actId="20577"/>
        <pc:sldMkLst>
          <pc:docMk/>
          <pc:sldMk cId="3439210933" sldId="263"/>
        </pc:sldMkLst>
        <pc:spChg chg="mod">
          <ac:chgData name="Zita Draper" userId="S::z.draper@uwtsd.ac.uk::b063123c-f51f-481b-b99c-f574606c9ace" providerId="AD" clId="Web-{5543166C-591D-4975-9D5C-CCC1E31626FB}" dt="2022-09-12T12:39:22.026" v="685" actId="20577"/>
          <ac:spMkLst>
            <pc:docMk/>
            <pc:sldMk cId="3439210933" sldId="263"/>
            <ac:spMk id="2" creationId="{8EF18533-179F-3D42-A0C3-F202AA23EB88}"/>
          </ac:spMkLst>
        </pc:spChg>
        <pc:spChg chg="mod">
          <ac:chgData name="Zita Draper" userId="S::z.draper@uwtsd.ac.uk::b063123c-f51f-481b-b99c-f574606c9ace" providerId="AD" clId="Web-{5543166C-591D-4975-9D5C-CCC1E31626FB}" dt="2022-09-12T12:39:18.807" v="684" actId="20577"/>
          <ac:spMkLst>
            <pc:docMk/>
            <pc:sldMk cId="3439210933" sldId="263"/>
            <ac:spMk id="3" creationId="{AD714219-F6D4-6752-29BC-CF14F1B4CEE5}"/>
          </ac:spMkLst>
        </pc:spChg>
      </pc:sldChg>
      <pc:sldChg chg="modSp">
        <pc:chgData name="Zita Draper" userId="S::z.draper@uwtsd.ac.uk::b063123c-f51f-481b-b99c-f574606c9ace" providerId="AD" clId="Web-{5543166C-591D-4975-9D5C-CCC1E31626FB}" dt="2022-09-12T12:39:26.198" v="686" actId="20577"/>
        <pc:sldMkLst>
          <pc:docMk/>
          <pc:sldMk cId="2226632107" sldId="264"/>
        </pc:sldMkLst>
        <pc:spChg chg="mod">
          <ac:chgData name="Zita Draper" userId="S::z.draper@uwtsd.ac.uk::b063123c-f51f-481b-b99c-f574606c9ace" providerId="AD" clId="Web-{5543166C-591D-4975-9D5C-CCC1E31626FB}" dt="2022-09-12T12:39:26.198" v="686" actId="20577"/>
          <ac:spMkLst>
            <pc:docMk/>
            <pc:sldMk cId="2226632107" sldId="264"/>
            <ac:spMk id="2" creationId="{AD09F052-195F-0050-249C-3115F2F8B168}"/>
          </ac:spMkLst>
        </pc:spChg>
      </pc:sldChg>
      <pc:sldChg chg="addSp delSp modSp mod ord setBg setClrOvrMap">
        <pc:chgData name="Zita Draper" userId="S::z.draper@uwtsd.ac.uk::b063123c-f51f-481b-b99c-f574606c9ace" providerId="AD" clId="Web-{5543166C-591D-4975-9D5C-CCC1E31626FB}" dt="2022-09-12T13:04:30.681" v="813" actId="1076"/>
        <pc:sldMkLst>
          <pc:docMk/>
          <pc:sldMk cId="3566134927" sldId="265"/>
        </pc:sldMkLst>
        <pc:spChg chg="mod">
          <ac:chgData name="Zita Draper" userId="S::z.draper@uwtsd.ac.uk::b063123c-f51f-481b-b99c-f574606c9ace" providerId="AD" clId="Web-{5543166C-591D-4975-9D5C-CCC1E31626FB}" dt="2022-09-12T13:04:30.681" v="813" actId="1076"/>
          <ac:spMkLst>
            <pc:docMk/>
            <pc:sldMk cId="3566134927" sldId="265"/>
            <ac:spMk id="2" creationId="{E8834918-42CB-2DA8-2103-015545947952}"/>
          </ac:spMkLst>
        </pc:spChg>
        <pc:spChg chg="add del mod">
          <ac:chgData name="Zita Draper" userId="S::z.draper@uwtsd.ac.uk::b063123c-f51f-481b-b99c-f574606c9ace" providerId="AD" clId="Web-{5543166C-591D-4975-9D5C-CCC1E31626FB}" dt="2022-09-12T12:50:09.693" v="783"/>
          <ac:spMkLst>
            <pc:docMk/>
            <pc:sldMk cId="3566134927" sldId="265"/>
            <ac:spMk id="3" creationId="{23DF1075-9809-DF3A-933C-496EA50B70F2}"/>
          </ac:spMkLst>
        </pc:spChg>
        <pc:spChg chg="add del">
          <ac:chgData name="Zita Draper" userId="S::z.draper@uwtsd.ac.uk::b063123c-f51f-481b-b99c-f574606c9ace" providerId="AD" clId="Web-{5543166C-591D-4975-9D5C-CCC1E31626FB}" dt="2022-09-12T12:50:06.255" v="780"/>
          <ac:spMkLst>
            <pc:docMk/>
            <pc:sldMk cId="3566134927" sldId="265"/>
            <ac:spMk id="8" creationId="{C8DD82D3-D002-45B0-B16A-82B3DA4EFDDB}"/>
          </ac:spMkLst>
        </pc:spChg>
        <pc:spChg chg="add del">
          <ac:chgData name="Zita Draper" userId="S::z.draper@uwtsd.ac.uk::b063123c-f51f-481b-b99c-f574606c9ace" providerId="AD" clId="Web-{5543166C-591D-4975-9D5C-CCC1E31626FB}" dt="2022-09-12T12:50:09.677" v="782"/>
          <ac:spMkLst>
            <pc:docMk/>
            <pc:sldMk cId="3566134927" sldId="265"/>
            <ac:spMk id="9" creationId="{EE1530B0-6F96-46C0-8B3E-3215CB756BE4}"/>
          </ac:spMkLst>
        </pc:spChg>
        <pc:spChg chg="add del">
          <ac:chgData name="Zita Draper" userId="S::z.draper@uwtsd.ac.uk::b063123c-f51f-481b-b99c-f574606c9ace" providerId="AD" clId="Web-{5543166C-591D-4975-9D5C-CCC1E31626FB}" dt="2022-09-12T12:50:09.677" v="782"/>
          <ac:spMkLst>
            <pc:docMk/>
            <pc:sldMk cId="3566134927" sldId="265"/>
            <ac:spMk id="11" creationId="{754910CF-1B56-45D3-960A-E89F7B3B9131}"/>
          </ac:spMkLst>
        </pc:spChg>
        <pc:spChg chg="add del">
          <ac:chgData name="Zita Draper" userId="S::z.draper@uwtsd.ac.uk::b063123c-f51f-481b-b99c-f574606c9ace" providerId="AD" clId="Web-{5543166C-591D-4975-9D5C-CCC1E31626FB}" dt="2022-09-12T13:04:20.993" v="811"/>
          <ac:spMkLst>
            <pc:docMk/>
            <pc:sldMk cId="3566134927" sldId="265"/>
            <ac:spMk id="13" creationId="{C8DD82D3-D002-45B0-B16A-82B3DA4EFDDB}"/>
          </ac:spMkLst>
        </pc:spChg>
        <pc:spChg chg="add del mod">
          <ac:chgData name="Zita Draper" userId="S::z.draper@uwtsd.ac.uk::b063123c-f51f-481b-b99c-f574606c9ace" providerId="AD" clId="Web-{5543166C-591D-4975-9D5C-CCC1E31626FB}" dt="2022-09-12T13:04:20.993" v="811"/>
          <ac:spMkLst>
            <pc:docMk/>
            <pc:sldMk cId="3566134927" sldId="265"/>
            <ac:spMk id="15" creationId="{23DF1075-9809-DF3A-933C-496EA50B70F2}"/>
          </ac:spMkLst>
        </pc:spChg>
        <pc:spChg chg="add del">
          <ac:chgData name="Zita Draper" userId="S::z.draper@uwtsd.ac.uk::b063123c-f51f-481b-b99c-f574606c9ace" providerId="AD" clId="Web-{5543166C-591D-4975-9D5C-CCC1E31626FB}" dt="2022-09-12T13:04:20.977" v="810"/>
          <ac:spMkLst>
            <pc:docMk/>
            <pc:sldMk cId="3566134927" sldId="265"/>
            <ac:spMk id="21" creationId="{EE1530B0-6F96-46C0-8B3E-3215CB756BE4}"/>
          </ac:spMkLst>
        </pc:spChg>
        <pc:spChg chg="add del">
          <ac:chgData name="Zita Draper" userId="S::z.draper@uwtsd.ac.uk::b063123c-f51f-481b-b99c-f574606c9ace" providerId="AD" clId="Web-{5543166C-591D-4975-9D5C-CCC1E31626FB}" dt="2022-09-12T13:04:20.977" v="810"/>
          <ac:spMkLst>
            <pc:docMk/>
            <pc:sldMk cId="3566134927" sldId="265"/>
            <ac:spMk id="23" creationId="{754910CF-1B56-45D3-960A-E89F7B3B9131}"/>
          </ac:spMkLst>
        </pc:spChg>
        <pc:spChg chg="add">
          <ac:chgData name="Zita Draper" userId="S::z.draper@uwtsd.ac.uk::b063123c-f51f-481b-b99c-f574606c9ace" providerId="AD" clId="Web-{5543166C-591D-4975-9D5C-CCC1E31626FB}" dt="2022-09-12T13:04:20.993" v="811"/>
          <ac:spMkLst>
            <pc:docMk/>
            <pc:sldMk cId="3566134927" sldId="265"/>
            <ac:spMk id="25" creationId="{C8DD82D3-D002-45B0-B16A-82B3DA4EFDDB}"/>
          </ac:spMkLst>
        </pc:spChg>
        <pc:graphicFrameChg chg="add del">
          <ac:chgData name="Zita Draper" userId="S::z.draper@uwtsd.ac.uk::b063123c-f51f-481b-b99c-f574606c9ace" providerId="AD" clId="Web-{5543166C-591D-4975-9D5C-CCC1E31626FB}" dt="2022-09-12T12:50:09.677" v="782"/>
          <ac:graphicFrameMkLst>
            <pc:docMk/>
            <pc:sldMk cId="3566134927" sldId="265"/>
            <ac:graphicFrameMk id="5" creationId="{46195921-B27A-7903-6E18-708122C41138}"/>
          </ac:graphicFrameMkLst>
        </pc:graphicFrameChg>
        <pc:graphicFrameChg chg="add del">
          <ac:chgData name="Zita Draper" userId="S::z.draper@uwtsd.ac.uk::b063123c-f51f-481b-b99c-f574606c9ace" providerId="AD" clId="Web-{5543166C-591D-4975-9D5C-CCC1E31626FB}" dt="2022-09-12T13:04:20.977" v="810"/>
          <ac:graphicFrameMkLst>
            <pc:docMk/>
            <pc:sldMk cId="3566134927" sldId="265"/>
            <ac:graphicFrameMk id="17" creationId="{5B286008-46E6-68FD-D6AD-0ECDBECC0589}"/>
          </ac:graphicFrameMkLst>
        </pc:graphicFrameChg>
        <pc:graphicFrameChg chg="add">
          <ac:chgData name="Zita Draper" userId="S::z.draper@uwtsd.ac.uk::b063123c-f51f-481b-b99c-f574606c9ace" providerId="AD" clId="Web-{5543166C-591D-4975-9D5C-CCC1E31626FB}" dt="2022-09-12T13:04:20.993" v="811"/>
          <ac:graphicFrameMkLst>
            <pc:docMk/>
            <pc:sldMk cId="3566134927" sldId="265"/>
            <ac:graphicFrameMk id="27" creationId="{6F4D4134-EC10-1F41-BCF4-108FA3A1C9AB}"/>
          </ac:graphicFrameMkLst>
        </pc:graphicFrameChg>
        <pc:cxnChg chg="add del">
          <ac:chgData name="Zita Draper" userId="S::z.draper@uwtsd.ac.uk::b063123c-f51f-481b-b99c-f574606c9ace" providerId="AD" clId="Web-{5543166C-591D-4975-9D5C-CCC1E31626FB}" dt="2022-09-12T12:50:06.255" v="780"/>
          <ac:cxnSpMkLst>
            <pc:docMk/>
            <pc:sldMk cId="3566134927" sldId="265"/>
            <ac:cxnSpMk id="10" creationId="{9F09C252-16FE-4557-AD6D-BB5CA773496C}"/>
          </ac:cxnSpMkLst>
        </pc:cxnChg>
        <pc:cxnChg chg="add del">
          <ac:chgData name="Zita Draper" userId="S::z.draper@uwtsd.ac.uk::b063123c-f51f-481b-b99c-f574606c9ace" providerId="AD" clId="Web-{5543166C-591D-4975-9D5C-CCC1E31626FB}" dt="2022-09-12T13:04:20.993" v="811"/>
          <ac:cxnSpMkLst>
            <pc:docMk/>
            <pc:sldMk cId="3566134927" sldId="265"/>
            <ac:cxnSpMk id="14" creationId="{9F09C252-16FE-4557-AD6D-BB5CA773496C}"/>
          </ac:cxnSpMkLst>
        </pc:cxnChg>
        <pc:cxnChg chg="add">
          <ac:chgData name="Zita Draper" userId="S::z.draper@uwtsd.ac.uk::b063123c-f51f-481b-b99c-f574606c9ace" providerId="AD" clId="Web-{5543166C-591D-4975-9D5C-CCC1E31626FB}" dt="2022-09-12T13:04:20.993" v="811"/>
          <ac:cxnSpMkLst>
            <pc:docMk/>
            <pc:sldMk cId="3566134927" sldId="265"/>
            <ac:cxnSpMk id="26" creationId="{9F09C252-16FE-4557-AD6D-BB5CA773496C}"/>
          </ac:cxnSpMkLst>
        </pc:cxnChg>
      </pc:sldChg>
      <pc:sldChg chg="addSp modSp mod ord setBg setClrOvrMap">
        <pc:chgData name="Zita Draper" userId="S::z.draper@uwtsd.ac.uk::b063123c-f51f-481b-b99c-f574606c9ace" providerId="AD" clId="Web-{5543166C-591D-4975-9D5C-CCC1E31626FB}" dt="2022-09-12T12:52:09.541" v="808" actId="20577"/>
        <pc:sldMkLst>
          <pc:docMk/>
          <pc:sldMk cId="2733616191" sldId="266"/>
        </pc:sldMkLst>
        <pc:spChg chg="mod">
          <ac:chgData name="Zita Draper" userId="S::z.draper@uwtsd.ac.uk::b063123c-f51f-481b-b99c-f574606c9ace" providerId="AD" clId="Web-{5543166C-591D-4975-9D5C-CCC1E31626FB}" dt="2022-09-12T12:51:52.681" v="806" actId="14100"/>
          <ac:spMkLst>
            <pc:docMk/>
            <pc:sldMk cId="2733616191" sldId="266"/>
            <ac:spMk id="2" creationId="{10652689-CD8F-FD17-6901-011179E64FE0}"/>
          </ac:spMkLst>
        </pc:spChg>
        <pc:spChg chg="mod">
          <ac:chgData name="Zita Draper" userId="S::z.draper@uwtsd.ac.uk::b063123c-f51f-481b-b99c-f574606c9ace" providerId="AD" clId="Web-{5543166C-591D-4975-9D5C-CCC1E31626FB}" dt="2022-09-12T12:52:09.541" v="808" actId="20577"/>
          <ac:spMkLst>
            <pc:docMk/>
            <pc:sldMk cId="2733616191" sldId="266"/>
            <ac:spMk id="3" creationId="{0DD80567-8655-F05E-8604-46C679352343}"/>
          </ac:spMkLst>
        </pc:spChg>
        <pc:spChg chg="add">
          <ac:chgData name="Zita Draper" userId="S::z.draper@uwtsd.ac.uk::b063123c-f51f-481b-b99c-f574606c9ace" providerId="AD" clId="Web-{5543166C-591D-4975-9D5C-CCC1E31626FB}" dt="2022-09-12T12:49:55.036" v="778"/>
          <ac:spMkLst>
            <pc:docMk/>
            <pc:sldMk cId="2733616191" sldId="266"/>
            <ac:spMk id="8" creationId="{C8DD82D3-D002-45B0-B16A-82B3DA4EFDDB}"/>
          </ac:spMkLst>
        </pc:spChg>
        <pc:cxnChg chg="add">
          <ac:chgData name="Zita Draper" userId="S::z.draper@uwtsd.ac.uk::b063123c-f51f-481b-b99c-f574606c9ace" providerId="AD" clId="Web-{5543166C-591D-4975-9D5C-CCC1E31626FB}" dt="2022-09-12T12:49:55.036" v="778"/>
          <ac:cxnSpMkLst>
            <pc:docMk/>
            <pc:sldMk cId="2733616191" sldId="266"/>
            <ac:cxnSpMk id="10" creationId="{9F09C252-16FE-4557-AD6D-BB5CA773496C}"/>
          </ac:cxnSpMkLst>
        </pc:cxnChg>
      </pc:sldChg>
      <pc:sldChg chg="addSp delSp modSp mod ord setBg setClrOvrMap">
        <pc:chgData name="Zita Draper" userId="S::z.draper@uwtsd.ac.uk::b063123c-f51f-481b-b99c-f574606c9ace" providerId="AD" clId="Web-{5543166C-591D-4975-9D5C-CCC1E31626FB}" dt="2022-09-12T12:47:46.624" v="776" actId="14100"/>
        <pc:sldMkLst>
          <pc:docMk/>
          <pc:sldMk cId="90595671" sldId="267"/>
        </pc:sldMkLst>
        <pc:spChg chg="mod ord">
          <ac:chgData name="Zita Draper" userId="S::z.draper@uwtsd.ac.uk::b063123c-f51f-481b-b99c-f574606c9ace" providerId="AD" clId="Web-{5543166C-591D-4975-9D5C-CCC1E31626FB}" dt="2022-09-12T12:47:46.624" v="776" actId="14100"/>
          <ac:spMkLst>
            <pc:docMk/>
            <pc:sldMk cId="90595671" sldId="267"/>
            <ac:spMk id="2" creationId="{B0C3F6B9-6E6B-DE90-F0FC-245194E0F236}"/>
          </ac:spMkLst>
        </pc:spChg>
        <pc:spChg chg="add del mod">
          <ac:chgData name="Zita Draper" userId="S::z.draper@uwtsd.ac.uk::b063123c-f51f-481b-b99c-f574606c9ace" providerId="AD" clId="Web-{5543166C-591D-4975-9D5C-CCC1E31626FB}" dt="2022-09-12T12:36:52.192" v="624"/>
          <ac:spMkLst>
            <pc:docMk/>
            <pc:sldMk cId="90595671" sldId="267"/>
            <ac:spMk id="3" creationId="{A5E3AA87-D1A8-6034-7392-A09963A36A46}"/>
          </ac:spMkLst>
        </pc:spChg>
        <pc:spChg chg="add del">
          <ac:chgData name="Zita Draper" userId="S::z.draper@uwtsd.ac.uk::b063123c-f51f-481b-b99c-f574606c9ace" providerId="AD" clId="Web-{5543166C-591D-4975-9D5C-CCC1E31626FB}" dt="2022-09-12T12:36:52.192" v="624"/>
          <ac:spMkLst>
            <pc:docMk/>
            <pc:sldMk cId="90595671" sldId="267"/>
            <ac:spMk id="9" creationId="{E844E128-FF69-4E9F-8327-6B504B3C5AE1}"/>
          </ac:spMkLst>
        </pc:spChg>
        <pc:spChg chg="add">
          <ac:chgData name="Zita Draper" userId="S::z.draper@uwtsd.ac.uk::b063123c-f51f-481b-b99c-f574606c9ace" providerId="AD" clId="Web-{5543166C-591D-4975-9D5C-CCC1E31626FB}" dt="2022-09-12T12:36:52.192" v="624"/>
          <ac:spMkLst>
            <pc:docMk/>
            <pc:sldMk cId="90595671" sldId="267"/>
            <ac:spMk id="15" creationId="{A5E3AA87-D1A8-6034-7392-A09963A36A46}"/>
          </ac:spMkLst>
        </pc:spChg>
        <pc:spChg chg="add">
          <ac:chgData name="Zita Draper" userId="S::z.draper@uwtsd.ac.uk::b063123c-f51f-481b-b99c-f574606c9ace" providerId="AD" clId="Web-{5543166C-591D-4975-9D5C-CCC1E31626FB}" dt="2022-09-12T12:36:52.192" v="624"/>
          <ac:spMkLst>
            <pc:docMk/>
            <pc:sldMk cId="90595671" sldId="267"/>
            <ac:spMk id="16" creationId="{B0E58038-8ACE-4AD9-B404-25C603550D83}"/>
          </ac:spMkLst>
        </pc:spChg>
        <pc:spChg chg="add">
          <ac:chgData name="Zita Draper" userId="S::z.draper@uwtsd.ac.uk::b063123c-f51f-481b-b99c-f574606c9ace" providerId="AD" clId="Web-{5543166C-591D-4975-9D5C-CCC1E31626FB}" dt="2022-09-12T12:36:52.192" v="624"/>
          <ac:spMkLst>
            <pc:docMk/>
            <pc:sldMk cId="90595671" sldId="267"/>
            <ac:spMk id="18" creationId="{5A5CD42F-AE21-4AA7-BD72-1BB06E7DB765}"/>
          </ac:spMkLst>
        </pc:spChg>
        <pc:spChg chg="add">
          <ac:chgData name="Zita Draper" userId="S::z.draper@uwtsd.ac.uk::b063123c-f51f-481b-b99c-f574606c9ace" providerId="AD" clId="Web-{5543166C-591D-4975-9D5C-CCC1E31626FB}" dt="2022-09-12T12:36:52.192" v="624"/>
          <ac:spMkLst>
            <pc:docMk/>
            <pc:sldMk cId="90595671" sldId="267"/>
            <ac:spMk id="22" creationId="{82BCDE19-2810-4337-9C49-8589C421767D}"/>
          </ac:spMkLst>
        </pc:spChg>
        <pc:graphicFrameChg chg="add del">
          <ac:chgData name="Zita Draper" userId="S::z.draper@uwtsd.ac.uk::b063123c-f51f-481b-b99c-f574606c9ace" providerId="AD" clId="Web-{5543166C-591D-4975-9D5C-CCC1E31626FB}" dt="2022-09-12T12:36:52.176" v="623"/>
          <ac:graphicFrameMkLst>
            <pc:docMk/>
            <pc:sldMk cId="90595671" sldId="267"/>
            <ac:graphicFrameMk id="13" creationId="{9B4724DF-9CBB-6A35-6BDC-A1A4D41C43A8}"/>
          </ac:graphicFrameMkLst>
        </pc:graphicFrameChg>
        <pc:picChg chg="add mod">
          <ac:chgData name="Zita Draper" userId="S::z.draper@uwtsd.ac.uk::b063123c-f51f-481b-b99c-f574606c9ace" providerId="AD" clId="Web-{5543166C-591D-4975-9D5C-CCC1E31626FB}" dt="2022-09-12T12:36:52.192" v="624"/>
          <ac:picMkLst>
            <pc:docMk/>
            <pc:sldMk cId="90595671" sldId="267"/>
            <ac:picMk id="5" creationId="{A284B239-0F14-137C-76F7-544B57615497}"/>
          </ac:picMkLst>
        </pc:picChg>
        <pc:cxnChg chg="add del">
          <ac:chgData name="Zita Draper" userId="S::z.draper@uwtsd.ac.uk::b063123c-f51f-481b-b99c-f574606c9ace" providerId="AD" clId="Web-{5543166C-591D-4975-9D5C-CCC1E31626FB}" dt="2022-09-12T12:36:52.192" v="624"/>
          <ac:cxnSpMkLst>
            <pc:docMk/>
            <pc:sldMk cId="90595671" sldId="267"/>
            <ac:cxnSpMk id="11" creationId="{055CEADF-09EA-423C-8C45-F94AF44D5AF0}"/>
          </ac:cxnSpMkLst>
        </pc:cxnChg>
        <pc:cxnChg chg="add">
          <ac:chgData name="Zita Draper" userId="S::z.draper@uwtsd.ac.uk::b063123c-f51f-481b-b99c-f574606c9ace" providerId="AD" clId="Web-{5543166C-591D-4975-9D5C-CCC1E31626FB}" dt="2022-09-12T12:36:52.192" v="624"/>
          <ac:cxnSpMkLst>
            <pc:docMk/>
            <pc:sldMk cId="90595671" sldId="267"/>
            <ac:cxnSpMk id="20" creationId="{38A34772-9011-42B5-AA63-FD6DEC92EE72}"/>
          </ac:cxnSpMkLst>
        </pc:cxnChg>
      </pc:sldChg>
      <pc:sldChg chg="addSp modSp mod setBg">
        <pc:chgData name="Zita Draper" userId="S::z.draper@uwtsd.ac.uk::b063123c-f51f-481b-b99c-f574606c9ace" providerId="AD" clId="Web-{5543166C-591D-4975-9D5C-CCC1E31626FB}" dt="2022-09-12T12:40:40.732" v="711" actId="20577"/>
        <pc:sldMkLst>
          <pc:docMk/>
          <pc:sldMk cId="3568018849" sldId="282"/>
        </pc:sldMkLst>
        <pc:spChg chg="mod">
          <ac:chgData name="Zita Draper" userId="S::z.draper@uwtsd.ac.uk::b063123c-f51f-481b-b99c-f574606c9ace" providerId="AD" clId="Web-{5543166C-591D-4975-9D5C-CCC1E31626FB}" dt="2022-09-12T12:40:33.451" v="710" actId="1076"/>
          <ac:spMkLst>
            <pc:docMk/>
            <pc:sldMk cId="3568018849" sldId="282"/>
            <ac:spMk id="2" creationId="{950910EB-484A-FE6B-99B8-A8F254F84E23}"/>
          </ac:spMkLst>
        </pc:spChg>
        <pc:spChg chg="mod">
          <ac:chgData name="Zita Draper" userId="S::z.draper@uwtsd.ac.uk::b063123c-f51f-481b-b99c-f574606c9ace" providerId="AD" clId="Web-{5543166C-591D-4975-9D5C-CCC1E31626FB}" dt="2022-09-12T12:40:40.732" v="711" actId="20577"/>
          <ac:spMkLst>
            <pc:docMk/>
            <pc:sldMk cId="3568018849" sldId="282"/>
            <ac:spMk id="3" creationId="{119E4AB9-D079-38E7-D83F-106E7DA16AA3}"/>
          </ac:spMkLst>
        </pc:spChg>
        <pc:spChg chg="add">
          <ac:chgData name="Zita Draper" userId="S::z.draper@uwtsd.ac.uk::b063123c-f51f-481b-b99c-f574606c9ace" providerId="AD" clId="Web-{5543166C-591D-4975-9D5C-CCC1E31626FB}" dt="2022-09-12T12:40:01.934" v="700"/>
          <ac:spMkLst>
            <pc:docMk/>
            <pc:sldMk cId="3568018849" sldId="282"/>
            <ac:spMk id="9" creationId="{E9BA134F-37B6-498A-B46D-040B86E5DA35}"/>
          </ac:spMkLst>
        </pc:spChg>
        <pc:spChg chg="add">
          <ac:chgData name="Zita Draper" userId="S::z.draper@uwtsd.ac.uk::b063123c-f51f-481b-b99c-f574606c9ace" providerId="AD" clId="Web-{5543166C-591D-4975-9D5C-CCC1E31626FB}" dt="2022-09-12T12:40:01.934" v="700"/>
          <ac:spMkLst>
            <pc:docMk/>
            <pc:sldMk cId="3568018849" sldId="282"/>
            <ac:spMk id="11" creationId="{2BFE3F30-11E0-4842-8523-7222538C8293}"/>
          </ac:spMkLst>
        </pc:spChg>
        <pc:picChg chg="mod ord">
          <ac:chgData name="Zita Draper" userId="S::z.draper@uwtsd.ac.uk::b063123c-f51f-481b-b99c-f574606c9ace" providerId="AD" clId="Web-{5543166C-591D-4975-9D5C-CCC1E31626FB}" dt="2022-09-12T12:40:01.934" v="700"/>
          <ac:picMkLst>
            <pc:docMk/>
            <pc:sldMk cId="3568018849" sldId="282"/>
            <ac:picMk id="4" creationId="{6FBD0AF6-4A53-CEB2-D9C9-5EF5D3D825B8}"/>
          </ac:picMkLst>
        </pc:picChg>
        <pc:cxnChg chg="add">
          <ac:chgData name="Zita Draper" userId="S::z.draper@uwtsd.ac.uk::b063123c-f51f-481b-b99c-f574606c9ace" providerId="AD" clId="Web-{5543166C-591D-4975-9D5C-CCC1E31626FB}" dt="2022-09-12T12:40:01.934" v="700"/>
          <ac:cxnSpMkLst>
            <pc:docMk/>
            <pc:sldMk cId="3568018849" sldId="282"/>
            <ac:cxnSpMk id="13" creationId="{67E7D319-545A-41CD-95DF-4DE4FA8A46B1}"/>
          </ac:cxnSpMkLst>
        </pc:cxnChg>
      </pc:sldChg>
      <pc:sldChg chg="addSp modSp mod setBg setClrOvrMap">
        <pc:chgData name="Zita Draper" userId="S::z.draper@uwtsd.ac.uk::b063123c-f51f-481b-b99c-f574606c9ace" providerId="AD" clId="Web-{5543166C-591D-4975-9D5C-CCC1E31626FB}" dt="2022-09-12T12:43:01.425" v="726" actId="1076"/>
        <pc:sldMkLst>
          <pc:docMk/>
          <pc:sldMk cId="2973703280" sldId="283"/>
        </pc:sldMkLst>
        <pc:spChg chg="mod">
          <ac:chgData name="Zita Draper" userId="S::z.draper@uwtsd.ac.uk::b063123c-f51f-481b-b99c-f574606c9ace" providerId="AD" clId="Web-{5543166C-591D-4975-9D5C-CCC1E31626FB}" dt="2022-09-12T12:41:12.390" v="719" actId="1076"/>
          <ac:spMkLst>
            <pc:docMk/>
            <pc:sldMk cId="2973703280" sldId="283"/>
            <ac:spMk id="2" creationId="{3619BF5A-D35E-9D3D-16FA-C8E9556C9ECA}"/>
          </ac:spMkLst>
        </pc:spChg>
        <pc:spChg chg="mod">
          <ac:chgData name="Zita Draper" userId="S::z.draper@uwtsd.ac.uk::b063123c-f51f-481b-b99c-f574606c9ace" providerId="AD" clId="Web-{5543166C-591D-4975-9D5C-CCC1E31626FB}" dt="2022-09-12T12:40:50.576" v="712"/>
          <ac:spMkLst>
            <pc:docMk/>
            <pc:sldMk cId="2973703280" sldId="283"/>
            <ac:spMk id="3" creationId="{26F30983-B601-B4BF-EBB2-911AF824F7B0}"/>
          </ac:spMkLst>
        </pc:spChg>
        <pc:spChg chg="add">
          <ac:chgData name="Zita Draper" userId="S::z.draper@uwtsd.ac.uk::b063123c-f51f-481b-b99c-f574606c9ace" providerId="AD" clId="Web-{5543166C-591D-4975-9D5C-CCC1E31626FB}" dt="2022-09-12T12:40:50.576" v="712"/>
          <ac:spMkLst>
            <pc:docMk/>
            <pc:sldMk cId="2973703280" sldId="283"/>
            <ac:spMk id="8" creationId="{C8DD82D3-D002-45B0-B16A-82B3DA4EFDDB}"/>
          </ac:spMkLst>
        </pc:spChg>
        <pc:picChg chg="add mod">
          <ac:chgData name="Zita Draper" userId="S::z.draper@uwtsd.ac.uk::b063123c-f51f-481b-b99c-f574606c9ace" providerId="AD" clId="Web-{5543166C-591D-4975-9D5C-CCC1E31626FB}" dt="2022-09-12T12:42:48.331" v="724" actId="1076"/>
          <ac:picMkLst>
            <pc:docMk/>
            <pc:sldMk cId="2973703280" sldId="283"/>
            <ac:picMk id="4" creationId="{2A8DA2E9-7D8D-61D4-217A-28EE8A6741A5}"/>
          </ac:picMkLst>
        </pc:picChg>
        <pc:picChg chg="add mod">
          <ac:chgData name="Zita Draper" userId="S::z.draper@uwtsd.ac.uk::b063123c-f51f-481b-b99c-f574606c9ace" providerId="AD" clId="Web-{5543166C-591D-4975-9D5C-CCC1E31626FB}" dt="2022-09-12T12:43:01.425" v="726" actId="1076"/>
          <ac:picMkLst>
            <pc:docMk/>
            <pc:sldMk cId="2973703280" sldId="283"/>
            <ac:picMk id="5" creationId="{E02D2A06-2C9F-1D3F-61B6-9489826AEB6B}"/>
          </ac:picMkLst>
        </pc:picChg>
        <pc:cxnChg chg="add">
          <ac:chgData name="Zita Draper" userId="S::z.draper@uwtsd.ac.uk::b063123c-f51f-481b-b99c-f574606c9ace" providerId="AD" clId="Web-{5543166C-591D-4975-9D5C-CCC1E31626FB}" dt="2022-09-12T12:40:50.576" v="712"/>
          <ac:cxnSpMkLst>
            <pc:docMk/>
            <pc:sldMk cId="2973703280" sldId="283"/>
            <ac:cxnSpMk id="10" creationId="{9F09C252-16FE-4557-AD6D-BB5CA773496C}"/>
          </ac:cxnSpMkLst>
        </pc:cxnChg>
      </pc:sldChg>
      <pc:sldChg chg="addSp modSp mod setBg setClrOvrMap">
        <pc:chgData name="Zita Draper" userId="S::z.draper@uwtsd.ac.uk::b063123c-f51f-481b-b99c-f574606c9ace" providerId="AD" clId="Web-{5543166C-591D-4975-9D5C-CCC1E31626FB}" dt="2022-09-12T12:45:00.024" v="760" actId="1076"/>
        <pc:sldMkLst>
          <pc:docMk/>
          <pc:sldMk cId="1673404075" sldId="284"/>
        </pc:sldMkLst>
        <pc:spChg chg="mod">
          <ac:chgData name="Zita Draper" userId="S::z.draper@uwtsd.ac.uk::b063123c-f51f-481b-b99c-f574606c9ace" providerId="AD" clId="Web-{5543166C-591D-4975-9D5C-CCC1E31626FB}" dt="2022-09-12T12:45:00.024" v="760" actId="1076"/>
          <ac:spMkLst>
            <pc:docMk/>
            <pc:sldMk cId="1673404075" sldId="284"/>
            <ac:spMk id="2" creationId="{6E68353E-150F-B9BF-5C89-FA5DD38141F8}"/>
          </ac:spMkLst>
        </pc:spChg>
        <pc:spChg chg="mod">
          <ac:chgData name="Zita Draper" userId="S::z.draper@uwtsd.ac.uk::b063123c-f51f-481b-b99c-f574606c9ace" providerId="AD" clId="Web-{5543166C-591D-4975-9D5C-CCC1E31626FB}" dt="2022-09-12T12:44:32.320" v="752"/>
          <ac:spMkLst>
            <pc:docMk/>
            <pc:sldMk cId="1673404075" sldId="284"/>
            <ac:spMk id="3" creationId="{F9F74A94-2A4F-F0A0-0BD1-4222A1D1386C}"/>
          </ac:spMkLst>
        </pc:spChg>
        <pc:spChg chg="add">
          <ac:chgData name="Zita Draper" userId="S::z.draper@uwtsd.ac.uk::b063123c-f51f-481b-b99c-f574606c9ace" providerId="AD" clId="Web-{5543166C-591D-4975-9D5C-CCC1E31626FB}" dt="2022-09-12T12:44:32.320" v="752"/>
          <ac:spMkLst>
            <pc:docMk/>
            <pc:sldMk cId="1673404075" sldId="284"/>
            <ac:spMk id="8" creationId="{C8DD82D3-D002-45B0-B16A-82B3DA4EFDDB}"/>
          </ac:spMkLst>
        </pc:spChg>
        <pc:cxnChg chg="add">
          <ac:chgData name="Zita Draper" userId="S::z.draper@uwtsd.ac.uk::b063123c-f51f-481b-b99c-f574606c9ace" providerId="AD" clId="Web-{5543166C-591D-4975-9D5C-CCC1E31626FB}" dt="2022-09-12T12:44:32.320" v="752"/>
          <ac:cxnSpMkLst>
            <pc:docMk/>
            <pc:sldMk cId="1673404075" sldId="284"/>
            <ac:cxnSpMk id="10" creationId="{9F09C252-16FE-4557-AD6D-BB5CA773496C}"/>
          </ac:cxnSpMkLst>
        </pc:cxnChg>
      </pc:sldChg>
      <pc:sldChg chg="addSp delSp modSp new mod setBg setClrOvrMap">
        <pc:chgData name="Zita Draper" userId="S::z.draper@uwtsd.ac.uk::b063123c-f51f-481b-b99c-f574606c9ace" providerId="AD" clId="Web-{5543166C-591D-4975-9D5C-CCC1E31626FB}" dt="2022-09-12T12:47:40.405" v="775" actId="14100"/>
        <pc:sldMkLst>
          <pc:docMk/>
          <pc:sldMk cId="563479957" sldId="286"/>
        </pc:sldMkLst>
        <pc:spChg chg="mod">
          <ac:chgData name="Zita Draper" userId="S::z.draper@uwtsd.ac.uk::b063123c-f51f-481b-b99c-f574606c9ace" providerId="AD" clId="Web-{5543166C-591D-4975-9D5C-CCC1E31626FB}" dt="2022-09-12T12:47:40.405" v="775" actId="14100"/>
          <ac:spMkLst>
            <pc:docMk/>
            <pc:sldMk cId="563479957" sldId="286"/>
            <ac:spMk id="2" creationId="{D1C477DF-15FA-9B25-DD01-EB8E8F8A55D0}"/>
          </ac:spMkLst>
        </pc:spChg>
        <pc:spChg chg="del mod">
          <ac:chgData name="Zita Draper" userId="S::z.draper@uwtsd.ac.uk::b063123c-f51f-481b-b99c-f574606c9ace" providerId="AD" clId="Web-{5543166C-591D-4975-9D5C-CCC1E31626FB}" dt="2022-09-12T12:36:33.160" v="621"/>
          <ac:spMkLst>
            <pc:docMk/>
            <pc:sldMk cId="563479957" sldId="286"/>
            <ac:spMk id="3" creationId="{E9F0373A-0BE2-5A09-C5B7-E4B4AC70B368}"/>
          </ac:spMkLst>
        </pc:spChg>
        <pc:spChg chg="add">
          <ac:chgData name="Zita Draper" userId="S::z.draper@uwtsd.ac.uk::b063123c-f51f-481b-b99c-f574606c9ace" providerId="AD" clId="Web-{5543166C-591D-4975-9D5C-CCC1E31626FB}" dt="2022-09-12T12:47:06.888" v="774"/>
          <ac:spMkLst>
            <pc:docMk/>
            <pc:sldMk cId="563479957" sldId="286"/>
            <ac:spMk id="10" creationId="{0F6F1E82-F603-49E4-9641-09EEA984A343}"/>
          </ac:spMkLst>
        </pc:spChg>
        <pc:spChg chg="add">
          <ac:chgData name="Zita Draper" userId="S::z.draper@uwtsd.ac.uk::b063123c-f51f-481b-b99c-f574606c9ace" providerId="AD" clId="Web-{5543166C-591D-4975-9D5C-CCC1E31626FB}" dt="2022-09-12T12:47:06.888" v="774"/>
          <ac:spMkLst>
            <pc:docMk/>
            <pc:sldMk cId="563479957" sldId="286"/>
            <ac:spMk id="14" creationId="{9D1595AB-90F6-488F-B5E3-F8CFCC8FAA19}"/>
          </ac:spMkLst>
        </pc:spChg>
        <pc:graphicFrameChg chg="add mod modGraphic">
          <ac:chgData name="Zita Draper" userId="S::z.draper@uwtsd.ac.uk::b063123c-f51f-481b-b99c-f574606c9ace" providerId="AD" clId="Web-{5543166C-591D-4975-9D5C-CCC1E31626FB}" dt="2022-09-12T12:47:06.888" v="774"/>
          <ac:graphicFrameMkLst>
            <pc:docMk/>
            <pc:sldMk cId="563479957" sldId="286"/>
            <ac:graphicFrameMk id="5" creationId="{57478C2A-DF93-B54F-0FEA-27E8D0FFBA31}"/>
          </ac:graphicFrameMkLst>
        </pc:graphicFrameChg>
        <pc:cxnChg chg="add">
          <ac:chgData name="Zita Draper" userId="S::z.draper@uwtsd.ac.uk::b063123c-f51f-481b-b99c-f574606c9ace" providerId="AD" clId="Web-{5543166C-591D-4975-9D5C-CCC1E31626FB}" dt="2022-09-12T12:47:06.888" v="774"/>
          <ac:cxnSpMkLst>
            <pc:docMk/>
            <pc:sldMk cId="563479957" sldId="286"/>
            <ac:cxnSpMk id="12" creationId="{C81CFD00-FC30-4AFB-A61F-3127B2C90F71}"/>
          </ac:cxnSpMkLst>
        </pc:cxnChg>
      </pc:sldChg>
      <pc:sldChg chg="new del">
        <pc:chgData name="Zita Draper" userId="S::z.draper@uwtsd.ac.uk::b063123c-f51f-481b-b99c-f574606c9ace" providerId="AD" clId="Web-{5543166C-591D-4975-9D5C-CCC1E31626FB}" dt="2022-09-12T12:20:36.308" v="449"/>
        <pc:sldMkLst>
          <pc:docMk/>
          <pc:sldMk cId="1212087795" sldId="287"/>
        </pc:sldMkLst>
      </pc:sldChg>
      <pc:sldChg chg="addSp modSp new mod setBg setClrOvrMap">
        <pc:chgData name="Zita Draper" userId="S::z.draper@uwtsd.ac.uk::b063123c-f51f-481b-b99c-f574606c9ace" providerId="AD" clId="Web-{5543166C-591D-4975-9D5C-CCC1E31626FB}" dt="2022-09-12T13:05:09.229" v="826" actId="14100"/>
        <pc:sldMkLst>
          <pc:docMk/>
          <pc:sldMk cId="4054893882" sldId="287"/>
        </pc:sldMkLst>
        <pc:spChg chg="mod">
          <ac:chgData name="Zita Draper" userId="S::z.draper@uwtsd.ac.uk::b063123c-f51f-481b-b99c-f574606c9ace" providerId="AD" clId="Web-{5543166C-591D-4975-9D5C-CCC1E31626FB}" dt="2022-09-12T13:05:09.229" v="826" actId="14100"/>
          <ac:spMkLst>
            <pc:docMk/>
            <pc:sldMk cId="4054893882" sldId="287"/>
            <ac:spMk id="2" creationId="{42CB7BAD-6993-B1EA-16DD-447FD5D3054F}"/>
          </ac:spMkLst>
        </pc:spChg>
        <pc:spChg chg="mod">
          <ac:chgData name="Zita Draper" userId="S::z.draper@uwtsd.ac.uk::b063123c-f51f-481b-b99c-f574606c9ace" providerId="AD" clId="Web-{5543166C-591D-4975-9D5C-CCC1E31626FB}" dt="2022-09-12T12:37:03.130" v="625"/>
          <ac:spMkLst>
            <pc:docMk/>
            <pc:sldMk cId="4054893882" sldId="287"/>
            <ac:spMk id="3" creationId="{176EE2E0-CCF2-BE36-DEF6-30A41745572E}"/>
          </ac:spMkLst>
        </pc:spChg>
        <pc:spChg chg="add">
          <ac:chgData name="Zita Draper" userId="S::z.draper@uwtsd.ac.uk::b063123c-f51f-481b-b99c-f574606c9ace" providerId="AD" clId="Web-{5543166C-591D-4975-9D5C-CCC1E31626FB}" dt="2022-09-12T12:37:03.130" v="625"/>
          <ac:spMkLst>
            <pc:docMk/>
            <pc:sldMk cId="4054893882" sldId="287"/>
            <ac:spMk id="8" creationId="{C8DD82D3-D002-45B0-B16A-82B3DA4EFDDB}"/>
          </ac:spMkLst>
        </pc:spChg>
        <pc:cxnChg chg="add">
          <ac:chgData name="Zita Draper" userId="S::z.draper@uwtsd.ac.uk::b063123c-f51f-481b-b99c-f574606c9ace" providerId="AD" clId="Web-{5543166C-591D-4975-9D5C-CCC1E31626FB}" dt="2022-09-12T12:37:03.130" v="625"/>
          <ac:cxnSpMkLst>
            <pc:docMk/>
            <pc:sldMk cId="4054893882" sldId="287"/>
            <ac:cxnSpMk id="10" creationId="{9F09C252-16FE-4557-AD6D-BB5CA773496C}"/>
          </ac:cxnSpMkLst>
        </pc:cxnChg>
      </pc:sldChg>
      <pc:sldChg chg="addSp modSp new mod setBg setClrOvrMap">
        <pc:chgData name="Zita Draper" userId="S::z.draper@uwtsd.ac.uk::b063123c-f51f-481b-b99c-f574606c9ace" providerId="AD" clId="Web-{5543166C-591D-4975-9D5C-CCC1E31626FB}" dt="2022-09-12T13:04:50.088" v="818" actId="14100"/>
        <pc:sldMkLst>
          <pc:docMk/>
          <pc:sldMk cId="2033958288" sldId="288"/>
        </pc:sldMkLst>
        <pc:spChg chg="mod">
          <ac:chgData name="Zita Draper" userId="S::z.draper@uwtsd.ac.uk::b063123c-f51f-481b-b99c-f574606c9ace" providerId="AD" clId="Web-{5543166C-591D-4975-9D5C-CCC1E31626FB}" dt="2022-09-12T13:04:50.088" v="818" actId="14100"/>
          <ac:spMkLst>
            <pc:docMk/>
            <pc:sldMk cId="2033958288" sldId="288"/>
            <ac:spMk id="2" creationId="{F6B188C1-E2BE-F13C-4255-2D8E08BECFB7}"/>
          </ac:spMkLst>
        </pc:spChg>
        <pc:spChg chg="mod">
          <ac:chgData name="Zita Draper" userId="S::z.draper@uwtsd.ac.uk::b063123c-f51f-481b-b99c-f574606c9ace" providerId="AD" clId="Web-{5543166C-591D-4975-9D5C-CCC1E31626FB}" dt="2022-09-12T12:37:08.380" v="626"/>
          <ac:spMkLst>
            <pc:docMk/>
            <pc:sldMk cId="2033958288" sldId="288"/>
            <ac:spMk id="3" creationId="{603486C7-0F0D-52BF-A520-C61D8E2F8B6F}"/>
          </ac:spMkLst>
        </pc:spChg>
        <pc:spChg chg="add">
          <ac:chgData name="Zita Draper" userId="S::z.draper@uwtsd.ac.uk::b063123c-f51f-481b-b99c-f574606c9ace" providerId="AD" clId="Web-{5543166C-591D-4975-9D5C-CCC1E31626FB}" dt="2022-09-12T12:37:08.380" v="626"/>
          <ac:spMkLst>
            <pc:docMk/>
            <pc:sldMk cId="2033958288" sldId="288"/>
            <ac:spMk id="8" creationId="{C8DD82D3-D002-45B0-B16A-82B3DA4EFDDB}"/>
          </ac:spMkLst>
        </pc:spChg>
        <pc:cxnChg chg="add">
          <ac:chgData name="Zita Draper" userId="S::z.draper@uwtsd.ac.uk::b063123c-f51f-481b-b99c-f574606c9ace" providerId="AD" clId="Web-{5543166C-591D-4975-9D5C-CCC1E31626FB}" dt="2022-09-12T12:37:08.380" v="626"/>
          <ac:cxnSpMkLst>
            <pc:docMk/>
            <pc:sldMk cId="2033958288" sldId="288"/>
            <ac:cxnSpMk id="10" creationId="{9F09C252-16FE-4557-AD6D-BB5CA773496C}"/>
          </ac:cxnSpMkLst>
        </pc:cxnChg>
      </pc:sldChg>
      <pc:sldChg chg="addSp modSp new mod setBg setClrOvrMap">
        <pc:chgData name="Zita Draper" userId="S::z.draper@uwtsd.ac.uk::b063123c-f51f-481b-b99c-f574606c9ace" providerId="AD" clId="Web-{5543166C-591D-4975-9D5C-CCC1E31626FB}" dt="2022-09-12T12:37:16.036" v="627"/>
        <pc:sldMkLst>
          <pc:docMk/>
          <pc:sldMk cId="2893987521" sldId="289"/>
        </pc:sldMkLst>
        <pc:spChg chg="mod">
          <ac:chgData name="Zita Draper" userId="S::z.draper@uwtsd.ac.uk::b063123c-f51f-481b-b99c-f574606c9ace" providerId="AD" clId="Web-{5543166C-591D-4975-9D5C-CCC1E31626FB}" dt="2022-09-12T12:37:16.036" v="627"/>
          <ac:spMkLst>
            <pc:docMk/>
            <pc:sldMk cId="2893987521" sldId="289"/>
            <ac:spMk id="2" creationId="{0E2CE89A-AB9E-9DCB-701B-0E0702FD0D0D}"/>
          </ac:spMkLst>
        </pc:spChg>
        <pc:spChg chg="mod">
          <ac:chgData name="Zita Draper" userId="S::z.draper@uwtsd.ac.uk::b063123c-f51f-481b-b99c-f574606c9ace" providerId="AD" clId="Web-{5543166C-591D-4975-9D5C-CCC1E31626FB}" dt="2022-09-12T12:37:16.036" v="627"/>
          <ac:spMkLst>
            <pc:docMk/>
            <pc:sldMk cId="2893987521" sldId="289"/>
            <ac:spMk id="3" creationId="{C79E7077-3F8C-BE14-D45B-931209F01CFF}"/>
          </ac:spMkLst>
        </pc:spChg>
        <pc:spChg chg="add">
          <ac:chgData name="Zita Draper" userId="S::z.draper@uwtsd.ac.uk::b063123c-f51f-481b-b99c-f574606c9ace" providerId="AD" clId="Web-{5543166C-591D-4975-9D5C-CCC1E31626FB}" dt="2022-09-12T12:37:16.036" v="627"/>
          <ac:spMkLst>
            <pc:docMk/>
            <pc:sldMk cId="2893987521" sldId="289"/>
            <ac:spMk id="8" creationId="{C8DD82D3-D002-45B0-B16A-82B3DA4EFDDB}"/>
          </ac:spMkLst>
        </pc:spChg>
        <pc:cxnChg chg="add">
          <ac:chgData name="Zita Draper" userId="S::z.draper@uwtsd.ac.uk::b063123c-f51f-481b-b99c-f574606c9ace" providerId="AD" clId="Web-{5543166C-591D-4975-9D5C-CCC1E31626FB}" dt="2022-09-12T12:37:16.036" v="627"/>
          <ac:cxnSpMkLst>
            <pc:docMk/>
            <pc:sldMk cId="2893987521" sldId="289"/>
            <ac:cxnSpMk id="10" creationId="{9F09C252-16FE-4557-AD6D-BB5CA773496C}"/>
          </ac:cxnSpMkLst>
        </pc:cxnChg>
      </pc:sldChg>
    </pc:docChg>
  </pc:docChgLst>
  <pc:docChgLst>
    <pc:chgData name="Zita Draper" userId="S::z.draper@uwtsd.ac.uk::b063123c-f51f-481b-b99c-f574606c9ace" providerId="AD" clId="Web-{805214D9-C2CB-4E28-E8A4-C595B5225927}"/>
    <pc:docChg chg="modSld">
      <pc:chgData name="Zita Draper" userId="S::z.draper@uwtsd.ac.uk::b063123c-f51f-481b-b99c-f574606c9ace" providerId="AD" clId="Web-{805214D9-C2CB-4E28-E8A4-C595B5225927}" dt="2022-09-29T13:31:31.889" v="168" actId="20577"/>
      <pc:docMkLst>
        <pc:docMk/>
      </pc:docMkLst>
      <pc:sldChg chg="addSp delSp modSp">
        <pc:chgData name="Zita Draper" userId="S::z.draper@uwtsd.ac.uk::b063123c-f51f-481b-b99c-f574606c9ace" providerId="AD" clId="Web-{805214D9-C2CB-4E28-E8A4-C595B5225927}" dt="2022-09-29T13:24:54.579" v="72"/>
        <pc:sldMkLst>
          <pc:docMk/>
          <pc:sldMk cId="2811460473" sldId="258"/>
        </pc:sldMkLst>
        <pc:spChg chg="mod">
          <ac:chgData name="Zita Draper" userId="S::z.draper@uwtsd.ac.uk::b063123c-f51f-481b-b99c-f574606c9ace" providerId="AD" clId="Web-{805214D9-C2CB-4E28-E8A4-C595B5225927}" dt="2022-09-29T13:20:37.648" v="8"/>
          <ac:spMkLst>
            <pc:docMk/>
            <pc:sldMk cId="2811460473" sldId="258"/>
            <ac:spMk id="2" creationId="{CDCCDB7A-03A5-188C-B8FC-4315D75709F1}"/>
          </ac:spMkLst>
        </pc:spChg>
        <pc:spChg chg="add del mod">
          <ac:chgData name="Zita Draper" userId="S::z.draper@uwtsd.ac.uk::b063123c-f51f-481b-b99c-f574606c9ace" providerId="AD" clId="Web-{805214D9-C2CB-4E28-E8A4-C595B5225927}" dt="2022-09-29T13:19:43.130" v="2"/>
          <ac:spMkLst>
            <pc:docMk/>
            <pc:sldMk cId="2811460473" sldId="258"/>
            <ac:spMk id="4" creationId="{BACD4540-77F4-A2FE-E77C-B24AEB831484}"/>
          </ac:spMkLst>
        </pc:spChg>
        <pc:spChg chg="add del mod">
          <ac:chgData name="Zita Draper" userId="S::z.draper@uwtsd.ac.uk::b063123c-f51f-481b-b99c-f574606c9ace" providerId="AD" clId="Web-{805214D9-C2CB-4E28-E8A4-C595B5225927}" dt="2022-09-29T13:19:50.380" v="6"/>
          <ac:spMkLst>
            <pc:docMk/>
            <pc:sldMk cId="2811460473" sldId="258"/>
            <ac:spMk id="6" creationId="{C96CE6D7-E3FA-DD1C-7907-6884B5927C79}"/>
          </ac:spMkLst>
        </pc:spChg>
        <pc:spChg chg="del">
          <ac:chgData name="Zita Draper" userId="S::z.draper@uwtsd.ac.uk::b063123c-f51f-481b-b99c-f574606c9ace" providerId="AD" clId="Web-{805214D9-C2CB-4E28-E8A4-C595B5225927}" dt="2022-09-29T13:20:37.648" v="8"/>
          <ac:spMkLst>
            <pc:docMk/>
            <pc:sldMk cId="2811460473" sldId="258"/>
            <ac:spMk id="10" creationId="{88F0A37D-2337-4AAF-98B0-7E4E9B98719A}"/>
          </ac:spMkLst>
        </pc:spChg>
        <pc:spChg chg="del">
          <ac:chgData name="Zita Draper" userId="S::z.draper@uwtsd.ac.uk::b063123c-f51f-481b-b99c-f574606c9ace" providerId="AD" clId="Web-{805214D9-C2CB-4E28-E8A4-C595B5225927}" dt="2022-09-29T13:20:37.648" v="8"/>
          <ac:spMkLst>
            <pc:docMk/>
            <pc:sldMk cId="2811460473" sldId="258"/>
            <ac:spMk id="14" creationId="{F7234D70-FB65-4E99-985E-64D219674D45}"/>
          </ac:spMkLst>
        </pc:spChg>
        <pc:spChg chg="add">
          <ac:chgData name="Zita Draper" userId="S::z.draper@uwtsd.ac.uk::b063123c-f51f-481b-b99c-f574606c9ace" providerId="AD" clId="Web-{805214D9-C2CB-4E28-E8A4-C595B5225927}" dt="2022-09-29T13:20:37.648" v="8"/>
          <ac:spMkLst>
            <pc:docMk/>
            <pc:sldMk cId="2811460473" sldId="258"/>
            <ac:spMk id="19" creationId="{39E3965E-AC41-4711-9D10-E25ABB132D86}"/>
          </ac:spMkLst>
        </pc:spChg>
        <pc:spChg chg="add">
          <ac:chgData name="Zita Draper" userId="S::z.draper@uwtsd.ac.uk::b063123c-f51f-481b-b99c-f574606c9ace" providerId="AD" clId="Web-{805214D9-C2CB-4E28-E8A4-C595B5225927}" dt="2022-09-29T13:20:37.648" v="8"/>
          <ac:spMkLst>
            <pc:docMk/>
            <pc:sldMk cId="2811460473" sldId="258"/>
            <ac:spMk id="23" creationId="{B4D0E555-16F6-44D0-BF56-AF5FF5BDE9D6}"/>
          </ac:spMkLst>
        </pc:spChg>
        <pc:spChg chg="add">
          <ac:chgData name="Zita Draper" userId="S::z.draper@uwtsd.ac.uk::b063123c-f51f-481b-b99c-f574606c9ace" providerId="AD" clId="Web-{805214D9-C2CB-4E28-E8A4-C595B5225927}" dt="2022-09-29T13:20:37.648" v="8"/>
          <ac:spMkLst>
            <pc:docMk/>
            <pc:sldMk cId="2811460473" sldId="258"/>
            <ac:spMk id="25" creationId="{8117041D-1A7B-4ECA-AB68-3CFDB6726B8E}"/>
          </ac:spMkLst>
        </pc:spChg>
        <pc:graphicFrameChg chg="del">
          <ac:chgData name="Zita Draper" userId="S::z.draper@uwtsd.ac.uk::b063123c-f51f-481b-b99c-f574606c9ace" providerId="AD" clId="Web-{805214D9-C2CB-4E28-E8A4-C595B5225927}" dt="2022-09-29T13:16:36.686" v="0"/>
          <ac:graphicFrameMkLst>
            <pc:docMk/>
            <pc:sldMk cId="2811460473" sldId="258"/>
            <ac:graphicFrameMk id="5" creationId="{5E6DA919-14C5-3557-674B-D132E37EADED}"/>
          </ac:graphicFrameMkLst>
        </pc:graphicFrameChg>
        <pc:graphicFrameChg chg="add mod modGraphic">
          <ac:chgData name="Zita Draper" userId="S::z.draper@uwtsd.ac.uk::b063123c-f51f-481b-b99c-f574606c9ace" providerId="AD" clId="Web-{805214D9-C2CB-4E28-E8A4-C595B5225927}" dt="2022-09-29T13:24:54.579" v="72"/>
          <ac:graphicFrameMkLst>
            <pc:docMk/>
            <pc:sldMk cId="2811460473" sldId="258"/>
            <ac:graphicFrameMk id="8" creationId="{3CE3A6FD-A6C4-84C7-9C8A-69B81158AEDA}"/>
          </ac:graphicFrameMkLst>
        </pc:graphicFrameChg>
        <pc:cxnChg chg="add mod">
          <ac:chgData name="Zita Draper" userId="S::z.draper@uwtsd.ac.uk::b063123c-f51f-481b-b99c-f574606c9ace" providerId="AD" clId="Web-{805214D9-C2CB-4E28-E8A4-C595B5225927}" dt="2022-09-29T13:23:45.451" v="60" actId="14100"/>
          <ac:cxnSpMkLst>
            <pc:docMk/>
            <pc:sldMk cId="2811460473" sldId="258"/>
            <ac:cxnSpMk id="9" creationId="{C6F5C2E3-FCEA-2FA4-9CE8-377A159A85ED}"/>
          </ac:cxnSpMkLst>
        </pc:cxnChg>
        <pc:cxnChg chg="add mod">
          <ac:chgData name="Zita Draper" userId="S::z.draper@uwtsd.ac.uk::b063123c-f51f-481b-b99c-f574606c9ace" providerId="AD" clId="Web-{805214D9-C2CB-4E28-E8A4-C595B5225927}" dt="2022-09-29T13:24:21.374" v="64" actId="14100"/>
          <ac:cxnSpMkLst>
            <pc:docMk/>
            <pc:sldMk cId="2811460473" sldId="258"/>
            <ac:cxnSpMk id="11" creationId="{7CEA18D0-3BC7-FDD2-7A6A-1EDD1062C855}"/>
          </ac:cxnSpMkLst>
        </pc:cxnChg>
        <pc:cxnChg chg="del">
          <ac:chgData name="Zita Draper" userId="S::z.draper@uwtsd.ac.uk::b063123c-f51f-481b-b99c-f574606c9ace" providerId="AD" clId="Web-{805214D9-C2CB-4E28-E8A4-C595B5225927}" dt="2022-09-29T13:20:37.648" v="8"/>
          <ac:cxnSpMkLst>
            <pc:docMk/>
            <pc:sldMk cId="2811460473" sldId="258"/>
            <ac:cxnSpMk id="12" creationId="{F15CCCF0-E573-463A-9760-1FDC0B2CFBD7}"/>
          </ac:cxnSpMkLst>
        </pc:cxnChg>
        <pc:cxnChg chg="add">
          <ac:chgData name="Zita Draper" userId="S::z.draper@uwtsd.ac.uk::b063123c-f51f-481b-b99c-f574606c9ace" providerId="AD" clId="Web-{805214D9-C2CB-4E28-E8A4-C595B5225927}" dt="2022-09-29T13:20:37.648" v="8"/>
          <ac:cxnSpMkLst>
            <pc:docMk/>
            <pc:sldMk cId="2811460473" sldId="258"/>
            <ac:cxnSpMk id="21" creationId="{1F5DC8C3-BA5F-4EED-BB9A-A14272BD82A1}"/>
          </ac:cxnSpMkLst>
        </pc:cxnChg>
        <pc:cxnChg chg="add">
          <ac:chgData name="Zita Draper" userId="S::z.draper@uwtsd.ac.uk::b063123c-f51f-481b-b99c-f574606c9ace" providerId="AD" clId="Web-{805214D9-C2CB-4E28-E8A4-C595B5225927}" dt="2022-09-29T13:20:37.648" v="8"/>
          <ac:cxnSpMkLst>
            <pc:docMk/>
            <pc:sldMk cId="2811460473" sldId="258"/>
            <ac:cxnSpMk id="27" creationId="{ABCD2462-4C1E-401A-AC2D-F799A138B245}"/>
          </ac:cxnSpMkLst>
        </pc:cxnChg>
      </pc:sldChg>
      <pc:sldChg chg="addSp delSp modSp mod setBg">
        <pc:chgData name="Zita Draper" userId="S::z.draper@uwtsd.ac.uk::b063123c-f51f-481b-b99c-f574606c9ace" providerId="AD" clId="Web-{805214D9-C2CB-4E28-E8A4-C595B5225927}" dt="2022-09-29T13:27:32.162" v="150" actId="20577"/>
        <pc:sldMkLst>
          <pc:docMk/>
          <pc:sldMk cId="1501291690" sldId="275"/>
        </pc:sldMkLst>
        <pc:spChg chg="mod">
          <ac:chgData name="Zita Draper" userId="S::z.draper@uwtsd.ac.uk::b063123c-f51f-481b-b99c-f574606c9ace" providerId="AD" clId="Web-{805214D9-C2CB-4E28-E8A4-C595B5225927}" dt="2022-09-29T13:27:32.162" v="150" actId="20577"/>
          <ac:spMkLst>
            <pc:docMk/>
            <pc:sldMk cId="1501291690" sldId="275"/>
            <ac:spMk id="2" creationId="{5C818381-5B0C-FC4C-0041-0468AA726C96}"/>
          </ac:spMkLst>
        </pc:spChg>
        <pc:spChg chg="mod ord">
          <ac:chgData name="Zita Draper" userId="S::z.draper@uwtsd.ac.uk::b063123c-f51f-481b-b99c-f574606c9ace" providerId="AD" clId="Web-{805214D9-C2CB-4E28-E8A4-C595B5225927}" dt="2022-09-29T13:27:02.114" v="147"/>
          <ac:spMkLst>
            <pc:docMk/>
            <pc:sldMk cId="1501291690" sldId="275"/>
            <ac:spMk id="3" creationId="{A0944C76-5ABC-7DB9-443D-E4767CE2BB94}"/>
          </ac:spMkLst>
        </pc:spChg>
        <pc:spChg chg="add del mod">
          <ac:chgData name="Zita Draper" userId="S::z.draper@uwtsd.ac.uk::b063123c-f51f-481b-b99c-f574606c9ace" providerId="AD" clId="Web-{805214D9-C2CB-4E28-E8A4-C595B5225927}" dt="2022-09-29T13:27:12.239" v="148"/>
          <ac:spMkLst>
            <pc:docMk/>
            <pc:sldMk cId="1501291690" sldId="275"/>
            <ac:spMk id="5" creationId="{3A6C27D7-1611-60F5-6EC0-13EDBA7364F2}"/>
          </ac:spMkLst>
        </pc:spChg>
        <pc:spChg chg="add">
          <ac:chgData name="Zita Draper" userId="S::z.draper@uwtsd.ac.uk::b063123c-f51f-481b-b99c-f574606c9ace" providerId="AD" clId="Web-{805214D9-C2CB-4E28-E8A4-C595B5225927}" dt="2022-09-29T13:27:02.114" v="147"/>
          <ac:spMkLst>
            <pc:docMk/>
            <pc:sldMk cId="1501291690" sldId="275"/>
            <ac:spMk id="10" creationId="{08CB54FC-0B2A-4107-9A70-958B90B76585}"/>
          </ac:spMkLst>
        </pc:spChg>
        <pc:spChg chg="add">
          <ac:chgData name="Zita Draper" userId="S::z.draper@uwtsd.ac.uk::b063123c-f51f-481b-b99c-f574606c9ace" providerId="AD" clId="Web-{805214D9-C2CB-4E28-E8A4-C595B5225927}" dt="2022-09-29T13:27:02.114" v="147"/>
          <ac:spMkLst>
            <pc:docMk/>
            <pc:sldMk cId="1501291690" sldId="275"/>
            <ac:spMk id="14" creationId="{9AA76026-5689-4584-8D93-D71D739E61B5}"/>
          </ac:spMkLst>
        </pc:spChg>
        <pc:picChg chg="add mod">
          <ac:chgData name="Zita Draper" userId="S::z.draper@uwtsd.ac.uk::b063123c-f51f-481b-b99c-f574606c9ace" providerId="AD" clId="Web-{805214D9-C2CB-4E28-E8A4-C595B5225927}" dt="2022-09-29T13:27:02.114" v="147"/>
          <ac:picMkLst>
            <pc:docMk/>
            <pc:sldMk cId="1501291690" sldId="275"/>
            <ac:picMk id="4" creationId="{FFD9E187-3923-1EF7-E142-43ACC96E08F3}"/>
          </ac:picMkLst>
        </pc:picChg>
        <pc:cxnChg chg="add">
          <ac:chgData name="Zita Draper" userId="S::z.draper@uwtsd.ac.uk::b063123c-f51f-481b-b99c-f574606c9ace" providerId="AD" clId="Web-{805214D9-C2CB-4E28-E8A4-C595B5225927}" dt="2022-09-29T13:27:02.114" v="147"/>
          <ac:cxnSpMkLst>
            <pc:docMk/>
            <pc:sldMk cId="1501291690" sldId="275"/>
            <ac:cxnSpMk id="12" creationId="{7855A9B5-1710-4B19-B0F1-CDFDD4ED5B7E}"/>
          </ac:cxnSpMkLst>
        </pc:cxnChg>
      </pc:sldChg>
      <pc:sldChg chg="modSp">
        <pc:chgData name="Zita Draper" userId="S::z.draper@uwtsd.ac.uk::b063123c-f51f-481b-b99c-f574606c9ace" providerId="AD" clId="Web-{805214D9-C2CB-4E28-E8A4-C595B5225927}" dt="2022-09-29T13:31:31.889" v="168" actId="20577"/>
        <pc:sldMkLst>
          <pc:docMk/>
          <pc:sldMk cId="522062340" sldId="276"/>
        </pc:sldMkLst>
        <pc:spChg chg="mod">
          <ac:chgData name="Zita Draper" userId="S::z.draper@uwtsd.ac.uk::b063123c-f51f-481b-b99c-f574606c9ace" providerId="AD" clId="Web-{805214D9-C2CB-4E28-E8A4-C595B5225927}" dt="2022-09-29T13:31:26.233" v="167" actId="20577"/>
          <ac:spMkLst>
            <pc:docMk/>
            <pc:sldMk cId="522062340" sldId="276"/>
            <ac:spMk id="2" creationId="{D74706EF-ADE0-417D-7479-E192278C4373}"/>
          </ac:spMkLst>
        </pc:spChg>
        <pc:spChg chg="mod">
          <ac:chgData name="Zita Draper" userId="S::z.draper@uwtsd.ac.uk::b063123c-f51f-481b-b99c-f574606c9ace" providerId="AD" clId="Web-{805214D9-C2CB-4E28-E8A4-C595B5225927}" dt="2022-09-29T13:31:31.889" v="168" actId="20577"/>
          <ac:spMkLst>
            <pc:docMk/>
            <pc:sldMk cId="522062340" sldId="276"/>
            <ac:spMk id="3" creationId="{B8F75FB6-9271-010A-3BA9-B73717A58A77}"/>
          </ac:spMkLst>
        </pc:spChg>
      </pc:sldChg>
    </pc:docChg>
  </pc:docChgLst>
  <pc:docChgLst>
    <pc:chgData name="Zita Draper" userId="S::z.draper@uwtsd.ac.uk::b063123c-f51f-481b-b99c-f574606c9ace" providerId="AD" clId="Web-{6CEA125D-44F8-52D6-CBD0-2EEA0B951B8F}"/>
    <pc:docChg chg="modSld">
      <pc:chgData name="Zita Draper" userId="S::z.draper@uwtsd.ac.uk::b063123c-f51f-481b-b99c-f574606c9ace" providerId="AD" clId="Web-{6CEA125D-44F8-52D6-CBD0-2EEA0B951B8F}" dt="2022-09-28T07:30:06.154" v="19" actId="20577"/>
      <pc:docMkLst>
        <pc:docMk/>
      </pc:docMkLst>
      <pc:sldChg chg="modSp">
        <pc:chgData name="Zita Draper" userId="S::z.draper@uwtsd.ac.uk::b063123c-f51f-481b-b99c-f574606c9ace" providerId="AD" clId="Web-{6CEA125D-44F8-52D6-CBD0-2EEA0B951B8F}" dt="2022-09-28T07:30:06.154" v="19" actId="20577"/>
        <pc:sldMkLst>
          <pc:docMk/>
          <pc:sldMk cId="4205290129" sldId="281"/>
        </pc:sldMkLst>
        <pc:spChg chg="mod">
          <ac:chgData name="Zita Draper" userId="S::z.draper@uwtsd.ac.uk::b063123c-f51f-481b-b99c-f574606c9ace" providerId="AD" clId="Web-{6CEA125D-44F8-52D6-CBD0-2EEA0B951B8F}" dt="2022-09-28T07:30:06.154" v="19" actId="20577"/>
          <ac:spMkLst>
            <pc:docMk/>
            <pc:sldMk cId="4205290129" sldId="281"/>
            <ac:spMk id="2" creationId="{07A63AF5-910A-3861-C84E-1F138FEC950C}"/>
          </ac:spMkLst>
        </pc:spChg>
      </pc:sldChg>
    </pc:docChg>
  </pc:docChgLst>
  <pc:docChgLst>
    <pc:chgData name="Zita Draper" userId="S::z.draper@uwtsd.ac.uk::b063123c-f51f-481b-b99c-f574606c9ace" providerId="AD" clId="Web-{997E66CA-FC59-BA96-299D-AD14F23BAF00}"/>
    <pc:docChg chg="modSld">
      <pc:chgData name="Zita Draper" userId="S::z.draper@uwtsd.ac.uk::b063123c-f51f-481b-b99c-f574606c9ace" providerId="AD" clId="Web-{997E66CA-FC59-BA96-299D-AD14F23BAF00}" dt="2022-09-28T18:12:30.305" v="128" actId="20577"/>
      <pc:docMkLst>
        <pc:docMk/>
      </pc:docMkLst>
      <pc:sldChg chg="modSp">
        <pc:chgData name="Zita Draper" userId="S::z.draper@uwtsd.ac.uk::b063123c-f51f-481b-b99c-f574606c9ace" providerId="AD" clId="Web-{997E66CA-FC59-BA96-299D-AD14F23BAF00}" dt="2022-09-28T18:00:52.562" v="11"/>
        <pc:sldMkLst>
          <pc:docMk/>
          <pc:sldMk cId="2811460473" sldId="258"/>
        </pc:sldMkLst>
        <pc:graphicFrameChg chg="mod modGraphic">
          <ac:chgData name="Zita Draper" userId="S::z.draper@uwtsd.ac.uk::b063123c-f51f-481b-b99c-f574606c9ace" providerId="AD" clId="Web-{997E66CA-FC59-BA96-299D-AD14F23BAF00}" dt="2022-09-28T18:00:52.562" v="11"/>
          <ac:graphicFrameMkLst>
            <pc:docMk/>
            <pc:sldMk cId="2811460473" sldId="258"/>
            <ac:graphicFrameMk id="5" creationId="{5E6DA919-14C5-3557-674B-D132E37EADED}"/>
          </ac:graphicFrameMkLst>
        </pc:graphicFrameChg>
      </pc:sldChg>
      <pc:sldChg chg="addSp modSp mod setBg setClrOvrMap">
        <pc:chgData name="Zita Draper" userId="S::z.draper@uwtsd.ac.uk::b063123c-f51f-481b-b99c-f574606c9ace" providerId="AD" clId="Web-{997E66CA-FC59-BA96-299D-AD14F23BAF00}" dt="2022-09-28T18:12:30.305" v="128" actId="20577"/>
        <pc:sldMkLst>
          <pc:docMk/>
          <pc:sldMk cId="3996153067" sldId="271"/>
        </pc:sldMkLst>
        <pc:spChg chg="mod">
          <ac:chgData name="Zita Draper" userId="S::z.draper@uwtsd.ac.uk::b063123c-f51f-481b-b99c-f574606c9ace" providerId="AD" clId="Web-{997E66CA-FC59-BA96-299D-AD14F23BAF00}" dt="2022-09-28T18:12:22.445" v="127" actId="20577"/>
          <ac:spMkLst>
            <pc:docMk/>
            <pc:sldMk cId="3996153067" sldId="271"/>
            <ac:spMk id="2" creationId="{95EFF584-412B-C3A8-9799-ABACF08D3446}"/>
          </ac:spMkLst>
        </pc:spChg>
        <pc:spChg chg="mod">
          <ac:chgData name="Zita Draper" userId="S::z.draper@uwtsd.ac.uk::b063123c-f51f-481b-b99c-f574606c9ace" providerId="AD" clId="Web-{997E66CA-FC59-BA96-299D-AD14F23BAF00}" dt="2022-09-28T18:12:30.305" v="128" actId="20577"/>
          <ac:spMkLst>
            <pc:docMk/>
            <pc:sldMk cId="3996153067" sldId="271"/>
            <ac:spMk id="3" creationId="{C9A44977-5F60-9984-540E-4D7C58968FBA}"/>
          </ac:spMkLst>
        </pc:spChg>
        <pc:spChg chg="add">
          <ac:chgData name="Zita Draper" userId="S::z.draper@uwtsd.ac.uk::b063123c-f51f-481b-b99c-f574606c9ace" providerId="AD" clId="Web-{997E66CA-FC59-BA96-299D-AD14F23BAF00}" dt="2022-09-28T18:11:49.960" v="122"/>
          <ac:spMkLst>
            <pc:docMk/>
            <pc:sldMk cId="3996153067" sldId="271"/>
            <ac:spMk id="9" creationId="{E844E128-FF69-4E9F-8327-6B504B3C5AE1}"/>
          </ac:spMkLst>
        </pc:spChg>
        <pc:picChg chg="add">
          <ac:chgData name="Zita Draper" userId="S::z.draper@uwtsd.ac.uk::b063123c-f51f-481b-b99c-f574606c9ace" providerId="AD" clId="Web-{997E66CA-FC59-BA96-299D-AD14F23BAF00}" dt="2022-09-28T18:11:49.960" v="122"/>
          <ac:picMkLst>
            <pc:docMk/>
            <pc:sldMk cId="3996153067" sldId="271"/>
            <ac:picMk id="5" creationId="{94C30BE8-B2BE-8963-FC2B-F5AF99FAD373}"/>
          </ac:picMkLst>
        </pc:picChg>
        <pc:cxnChg chg="add">
          <ac:chgData name="Zita Draper" userId="S::z.draper@uwtsd.ac.uk::b063123c-f51f-481b-b99c-f574606c9ace" providerId="AD" clId="Web-{997E66CA-FC59-BA96-299D-AD14F23BAF00}" dt="2022-09-28T18:11:49.960" v="122"/>
          <ac:cxnSpMkLst>
            <pc:docMk/>
            <pc:sldMk cId="3996153067" sldId="271"/>
            <ac:cxnSpMk id="11" creationId="{055CEADF-09EA-423C-8C45-F94AF44D5AF0}"/>
          </ac:cxnSpMkLst>
        </pc:cxnChg>
      </pc:sldChg>
      <pc:sldChg chg="addSp delSp modSp mod setBg setClrOvrMap">
        <pc:chgData name="Zita Draper" userId="S::z.draper@uwtsd.ac.uk::b063123c-f51f-481b-b99c-f574606c9ace" providerId="AD" clId="Web-{997E66CA-FC59-BA96-299D-AD14F23BAF00}" dt="2022-09-28T18:10:31.426" v="121" actId="20577"/>
        <pc:sldMkLst>
          <pc:docMk/>
          <pc:sldMk cId="3749289620" sldId="272"/>
        </pc:sldMkLst>
        <pc:spChg chg="mod">
          <ac:chgData name="Zita Draper" userId="S::z.draper@uwtsd.ac.uk::b063123c-f51f-481b-b99c-f574606c9ace" providerId="AD" clId="Web-{997E66CA-FC59-BA96-299D-AD14F23BAF00}" dt="2022-09-28T18:10:10.831" v="119" actId="20577"/>
          <ac:spMkLst>
            <pc:docMk/>
            <pc:sldMk cId="3749289620" sldId="272"/>
            <ac:spMk id="2" creationId="{8FC31D52-6356-4987-1497-E109D9FE1227}"/>
          </ac:spMkLst>
        </pc:spChg>
        <pc:spChg chg="mod ord">
          <ac:chgData name="Zita Draper" userId="S::z.draper@uwtsd.ac.uk::b063123c-f51f-481b-b99c-f574606c9ace" providerId="AD" clId="Web-{997E66CA-FC59-BA96-299D-AD14F23BAF00}" dt="2022-09-28T18:10:31.426" v="121" actId="20577"/>
          <ac:spMkLst>
            <pc:docMk/>
            <pc:sldMk cId="3749289620" sldId="272"/>
            <ac:spMk id="3" creationId="{AF44D9E1-70A0-BE09-6DC1-2F2189D04203}"/>
          </ac:spMkLst>
        </pc:spChg>
        <pc:spChg chg="add del mod">
          <ac:chgData name="Zita Draper" userId="S::z.draper@uwtsd.ac.uk::b063123c-f51f-481b-b99c-f574606c9ace" providerId="AD" clId="Web-{997E66CA-FC59-BA96-299D-AD14F23BAF00}" dt="2022-09-28T18:09:48.003" v="113"/>
          <ac:spMkLst>
            <pc:docMk/>
            <pc:sldMk cId="3749289620" sldId="272"/>
            <ac:spMk id="5" creationId="{1F9DF54E-9F96-5A1E-E3E6-425523A31E34}"/>
          </ac:spMkLst>
        </pc:spChg>
        <pc:spChg chg="add">
          <ac:chgData name="Zita Draper" userId="S::z.draper@uwtsd.ac.uk::b063123c-f51f-481b-b99c-f574606c9ace" providerId="AD" clId="Web-{997E66CA-FC59-BA96-299D-AD14F23BAF00}" dt="2022-09-28T18:09:40.518" v="112"/>
          <ac:spMkLst>
            <pc:docMk/>
            <pc:sldMk cId="3749289620" sldId="272"/>
            <ac:spMk id="10" creationId="{E844E128-FF69-4E9F-8327-6B504B3C5AE1}"/>
          </ac:spMkLst>
        </pc:spChg>
        <pc:picChg chg="add mod">
          <ac:chgData name="Zita Draper" userId="S::z.draper@uwtsd.ac.uk::b063123c-f51f-481b-b99c-f574606c9ace" providerId="AD" clId="Web-{997E66CA-FC59-BA96-299D-AD14F23BAF00}" dt="2022-09-28T18:09:54.753" v="114" actId="14100"/>
          <ac:picMkLst>
            <pc:docMk/>
            <pc:sldMk cId="3749289620" sldId="272"/>
            <ac:picMk id="4" creationId="{20D567EB-F6CD-390D-73FF-2EA9F04D38D1}"/>
          </ac:picMkLst>
        </pc:picChg>
        <pc:cxnChg chg="add">
          <ac:chgData name="Zita Draper" userId="S::z.draper@uwtsd.ac.uk::b063123c-f51f-481b-b99c-f574606c9ace" providerId="AD" clId="Web-{997E66CA-FC59-BA96-299D-AD14F23BAF00}" dt="2022-09-28T18:09:40.518" v="112"/>
          <ac:cxnSpMkLst>
            <pc:docMk/>
            <pc:sldMk cId="3749289620" sldId="272"/>
            <ac:cxnSpMk id="12" creationId="{055CEADF-09EA-423C-8C45-F94AF44D5AF0}"/>
          </ac:cxnSpMkLst>
        </pc:cxnChg>
      </pc:sldChg>
      <pc:sldChg chg="addSp delSp modSp mod setBg setClrOvrMap">
        <pc:chgData name="Zita Draper" userId="S::z.draper@uwtsd.ac.uk::b063123c-f51f-481b-b99c-f574606c9ace" providerId="AD" clId="Web-{997E66CA-FC59-BA96-299D-AD14F23BAF00}" dt="2022-09-28T18:08:32.625" v="107" actId="14100"/>
        <pc:sldMkLst>
          <pc:docMk/>
          <pc:sldMk cId="812859592" sldId="273"/>
        </pc:sldMkLst>
        <pc:spChg chg="mod">
          <ac:chgData name="Zita Draper" userId="S::z.draper@uwtsd.ac.uk::b063123c-f51f-481b-b99c-f574606c9ace" providerId="AD" clId="Web-{997E66CA-FC59-BA96-299D-AD14F23BAF00}" dt="2022-09-28T18:08:21.968" v="105" actId="20577"/>
          <ac:spMkLst>
            <pc:docMk/>
            <pc:sldMk cId="812859592" sldId="273"/>
            <ac:spMk id="2" creationId="{C9601991-D6D4-EC70-71B6-DEB6ACE02160}"/>
          </ac:spMkLst>
        </pc:spChg>
        <pc:spChg chg="mod ord">
          <ac:chgData name="Zita Draper" userId="S::z.draper@uwtsd.ac.uk::b063123c-f51f-481b-b99c-f574606c9ace" providerId="AD" clId="Web-{997E66CA-FC59-BA96-299D-AD14F23BAF00}" dt="2022-09-28T18:08:32.625" v="107" actId="14100"/>
          <ac:spMkLst>
            <pc:docMk/>
            <pc:sldMk cId="812859592" sldId="273"/>
            <ac:spMk id="3" creationId="{943188AB-CACC-2B63-03BB-192AD089ECD7}"/>
          </ac:spMkLst>
        </pc:spChg>
        <pc:spChg chg="add del mod">
          <ac:chgData name="Zita Draper" userId="S::z.draper@uwtsd.ac.uk::b063123c-f51f-481b-b99c-f574606c9ace" providerId="AD" clId="Web-{997E66CA-FC59-BA96-299D-AD14F23BAF00}" dt="2022-09-28T18:07:46.217" v="99"/>
          <ac:spMkLst>
            <pc:docMk/>
            <pc:sldMk cId="812859592" sldId="273"/>
            <ac:spMk id="5" creationId="{951EC821-29A0-12F5-7B87-52A1000BAA96}"/>
          </ac:spMkLst>
        </pc:spChg>
        <pc:spChg chg="add">
          <ac:chgData name="Zita Draper" userId="S::z.draper@uwtsd.ac.uk::b063123c-f51f-481b-b99c-f574606c9ace" providerId="AD" clId="Web-{997E66CA-FC59-BA96-299D-AD14F23BAF00}" dt="2022-09-28T18:07:52.186" v="100"/>
          <ac:spMkLst>
            <pc:docMk/>
            <pc:sldMk cId="812859592" sldId="273"/>
            <ac:spMk id="9" creationId="{E844E128-FF69-4E9F-8327-6B504B3C5AE1}"/>
          </ac:spMkLst>
        </pc:spChg>
        <pc:picChg chg="add mod">
          <ac:chgData name="Zita Draper" userId="S::z.draper@uwtsd.ac.uk::b063123c-f51f-481b-b99c-f574606c9ace" providerId="AD" clId="Web-{997E66CA-FC59-BA96-299D-AD14F23BAF00}" dt="2022-09-28T18:07:52.186" v="100"/>
          <ac:picMkLst>
            <pc:docMk/>
            <pc:sldMk cId="812859592" sldId="273"/>
            <ac:picMk id="4" creationId="{5BC9843E-8212-7084-E337-A04F3233E5B5}"/>
          </ac:picMkLst>
        </pc:picChg>
        <pc:cxnChg chg="add">
          <ac:chgData name="Zita Draper" userId="S::z.draper@uwtsd.ac.uk::b063123c-f51f-481b-b99c-f574606c9ace" providerId="AD" clId="Web-{997E66CA-FC59-BA96-299D-AD14F23BAF00}" dt="2022-09-28T18:07:52.186" v="100"/>
          <ac:cxnSpMkLst>
            <pc:docMk/>
            <pc:sldMk cId="812859592" sldId="273"/>
            <ac:cxnSpMk id="11" creationId="{055CEADF-09EA-423C-8C45-F94AF44D5AF0}"/>
          </ac:cxnSpMkLst>
        </pc:cxnChg>
      </pc:sldChg>
      <pc:sldChg chg="addSp delSp modSp mod setBg setClrOvrMap">
        <pc:chgData name="Zita Draper" userId="S::z.draper@uwtsd.ac.uk::b063123c-f51f-481b-b99c-f574606c9ace" providerId="AD" clId="Web-{997E66CA-FC59-BA96-299D-AD14F23BAF00}" dt="2022-09-28T18:06:57.809" v="92"/>
        <pc:sldMkLst>
          <pc:docMk/>
          <pc:sldMk cId="197291253" sldId="274"/>
        </pc:sldMkLst>
        <pc:spChg chg="mod">
          <ac:chgData name="Zita Draper" userId="S::z.draper@uwtsd.ac.uk::b063123c-f51f-481b-b99c-f574606c9ace" providerId="AD" clId="Web-{997E66CA-FC59-BA96-299D-AD14F23BAF00}" dt="2022-09-28T18:06:57.809" v="92"/>
          <ac:spMkLst>
            <pc:docMk/>
            <pc:sldMk cId="197291253" sldId="274"/>
            <ac:spMk id="2" creationId="{9F8D6542-0381-87F7-B7F1-C9CC3CA6B9A4}"/>
          </ac:spMkLst>
        </pc:spChg>
        <pc:spChg chg="mod">
          <ac:chgData name="Zita Draper" userId="S::z.draper@uwtsd.ac.uk::b063123c-f51f-481b-b99c-f574606c9ace" providerId="AD" clId="Web-{997E66CA-FC59-BA96-299D-AD14F23BAF00}" dt="2022-09-28T18:06:57.809" v="92"/>
          <ac:spMkLst>
            <pc:docMk/>
            <pc:sldMk cId="197291253" sldId="274"/>
            <ac:spMk id="3" creationId="{0D96C77D-92D2-73D4-7FB6-40823D9A5DFC}"/>
          </ac:spMkLst>
        </pc:spChg>
        <pc:spChg chg="add">
          <ac:chgData name="Zita Draper" userId="S::z.draper@uwtsd.ac.uk::b063123c-f51f-481b-b99c-f574606c9ace" providerId="AD" clId="Web-{997E66CA-FC59-BA96-299D-AD14F23BAF00}" dt="2022-09-28T18:05:46.119" v="83"/>
          <ac:spMkLst>
            <pc:docMk/>
            <pc:sldMk cId="197291253" sldId="274"/>
            <ac:spMk id="9" creationId="{990D0034-F768-41E7-85D4-F38C4DE85770}"/>
          </ac:spMkLst>
        </pc:spChg>
        <pc:spChg chg="add">
          <ac:chgData name="Zita Draper" userId="S::z.draper@uwtsd.ac.uk::b063123c-f51f-481b-b99c-f574606c9ace" providerId="AD" clId="Web-{997E66CA-FC59-BA96-299D-AD14F23BAF00}" dt="2022-09-28T18:05:46.119" v="83"/>
          <ac:spMkLst>
            <pc:docMk/>
            <pc:sldMk cId="197291253" sldId="274"/>
            <ac:spMk id="11" creationId="{95B38FD6-641F-41BF-B466-C1C6366420F0}"/>
          </ac:spMkLst>
        </pc:spChg>
        <pc:spChg chg="add">
          <ac:chgData name="Zita Draper" userId="S::z.draper@uwtsd.ac.uk::b063123c-f51f-481b-b99c-f574606c9ace" providerId="AD" clId="Web-{997E66CA-FC59-BA96-299D-AD14F23BAF00}" dt="2022-09-28T18:05:46.119" v="83"/>
          <ac:spMkLst>
            <pc:docMk/>
            <pc:sldMk cId="197291253" sldId="274"/>
            <ac:spMk id="15" creationId="{1FE461C7-FF45-427F-83D7-18DFBD48188D}"/>
          </ac:spMkLst>
        </pc:spChg>
        <pc:spChg chg="add del">
          <ac:chgData name="Zita Draper" userId="S::z.draper@uwtsd.ac.uk::b063123c-f51f-481b-b99c-f574606c9ace" providerId="AD" clId="Web-{997E66CA-FC59-BA96-299D-AD14F23BAF00}" dt="2022-09-28T18:06:57.809" v="92"/>
          <ac:spMkLst>
            <pc:docMk/>
            <pc:sldMk cId="197291253" sldId="274"/>
            <ac:spMk id="17" creationId="{E844E128-FF69-4E9F-8327-6B504B3C5AE1}"/>
          </ac:spMkLst>
        </pc:spChg>
        <pc:picChg chg="add">
          <ac:chgData name="Zita Draper" userId="S::z.draper@uwtsd.ac.uk::b063123c-f51f-481b-b99c-f574606c9ace" providerId="AD" clId="Web-{997E66CA-FC59-BA96-299D-AD14F23BAF00}" dt="2022-09-28T18:05:46.119" v="83"/>
          <ac:picMkLst>
            <pc:docMk/>
            <pc:sldMk cId="197291253" sldId="274"/>
            <ac:picMk id="5" creationId="{C32D0AFB-F6AD-6570-0BCE-278A2F3D229D}"/>
          </ac:picMkLst>
        </pc:picChg>
        <pc:picChg chg="add del">
          <ac:chgData name="Zita Draper" userId="S::z.draper@uwtsd.ac.uk::b063123c-f51f-481b-b99c-f574606c9ace" providerId="AD" clId="Web-{997E66CA-FC59-BA96-299D-AD14F23BAF00}" dt="2022-09-28T18:06:57.809" v="92"/>
          <ac:picMkLst>
            <pc:docMk/>
            <pc:sldMk cId="197291253" sldId="274"/>
            <ac:picMk id="18" creationId="{D1C242B2-3B7E-0543-96E6-E68A22D5E181}"/>
          </ac:picMkLst>
        </pc:picChg>
        <pc:cxnChg chg="add">
          <ac:chgData name="Zita Draper" userId="S::z.draper@uwtsd.ac.uk::b063123c-f51f-481b-b99c-f574606c9ace" providerId="AD" clId="Web-{997E66CA-FC59-BA96-299D-AD14F23BAF00}" dt="2022-09-28T18:05:46.119" v="83"/>
          <ac:cxnSpMkLst>
            <pc:docMk/>
            <pc:sldMk cId="197291253" sldId="274"/>
            <ac:cxnSpMk id="13" creationId="{6BF9119E-766E-4526-AAE5-639F577C0493}"/>
          </ac:cxnSpMkLst>
        </pc:cxnChg>
        <pc:cxnChg chg="add del">
          <ac:chgData name="Zita Draper" userId="S::z.draper@uwtsd.ac.uk::b063123c-f51f-481b-b99c-f574606c9ace" providerId="AD" clId="Web-{997E66CA-FC59-BA96-299D-AD14F23BAF00}" dt="2022-09-28T18:06:57.809" v="92"/>
          <ac:cxnSpMkLst>
            <pc:docMk/>
            <pc:sldMk cId="197291253" sldId="274"/>
            <ac:cxnSpMk id="19" creationId="{055CEADF-09EA-423C-8C45-F94AF44D5AF0}"/>
          </ac:cxnSpMkLst>
        </pc:cxnChg>
      </pc:sldChg>
    </pc:docChg>
  </pc:docChgLst>
  <pc:docChgLst>
    <pc:chgData name="Zita Draper" userId="S::z.draper@uwtsd.ac.uk::b063123c-f51f-481b-b99c-f574606c9ace" providerId="AD" clId="Web-{04B4AE70-2364-F9DE-EDAA-AB54B7EB0777}"/>
    <pc:docChg chg="modSld">
      <pc:chgData name="Zita Draper" userId="S::z.draper@uwtsd.ac.uk::b063123c-f51f-481b-b99c-f574606c9ace" providerId="AD" clId="Web-{04B4AE70-2364-F9DE-EDAA-AB54B7EB0777}" dt="2022-09-06T08:56:08.714" v="223" actId="1076"/>
      <pc:docMkLst>
        <pc:docMk/>
      </pc:docMkLst>
      <pc:sldChg chg="modSp">
        <pc:chgData name="Zita Draper" userId="S::z.draper@uwtsd.ac.uk::b063123c-f51f-481b-b99c-f574606c9ace" providerId="AD" clId="Web-{04B4AE70-2364-F9DE-EDAA-AB54B7EB0777}" dt="2022-09-06T08:47:04.546" v="35"/>
        <pc:sldMkLst>
          <pc:docMk/>
          <pc:sldMk cId="2811460473" sldId="258"/>
        </pc:sldMkLst>
        <pc:graphicFrameChg chg="mod modGraphic">
          <ac:chgData name="Zita Draper" userId="S::z.draper@uwtsd.ac.uk::b063123c-f51f-481b-b99c-f574606c9ace" providerId="AD" clId="Web-{04B4AE70-2364-F9DE-EDAA-AB54B7EB0777}" dt="2022-09-06T08:47:04.546" v="35"/>
          <ac:graphicFrameMkLst>
            <pc:docMk/>
            <pc:sldMk cId="2811460473" sldId="258"/>
            <ac:graphicFrameMk id="5" creationId="{5E6DA919-14C5-3557-674B-D132E37EADED}"/>
          </ac:graphicFrameMkLst>
        </pc:graphicFrameChg>
      </pc:sldChg>
      <pc:sldChg chg="modSp">
        <pc:chgData name="Zita Draper" userId="S::z.draper@uwtsd.ac.uk::b063123c-f51f-481b-b99c-f574606c9ace" providerId="AD" clId="Web-{04B4AE70-2364-F9DE-EDAA-AB54B7EB0777}" dt="2022-09-06T08:48:26.579" v="54" actId="20577"/>
        <pc:sldMkLst>
          <pc:docMk/>
          <pc:sldMk cId="2786651078" sldId="260"/>
        </pc:sldMkLst>
        <pc:spChg chg="mod">
          <ac:chgData name="Zita Draper" userId="S::z.draper@uwtsd.ac.uk::b063123c-f51f-481b-b99c-f574606c9ace" providerId="AD" clId="Web-{04B4AE70-2364-F9DE-EDAA-AB54B7EB0777}" dt="2022-09-06T08:48:26.579" v="54" actId="20577"/>
          <ac:spMkLst>
            <pc:docMk/>
            <pc:sldMk cId="2786651078" sldId="260"/>
            <ac:spMk id="2" creationId="{D63EF1B1-3015-FEE0-8B3C-5689317C3A87}"/>
          </ac:spMkLst>
        </pc:spChg>
        <pc:spChg chg="mod">
          <ac:chgData name="Zita Draper" userId="S::z.draper@uwtsd.ac.uk::b063123c-f51f-481b-b99c-f574606c9ace" providerId="AD" clId="Web-{04B4AE70-2364-F9DE-EDAA-AB54B7EB0777}" dt="2022-09-06T08:48:09.844" v="47" actId="20577"/>
          <ac:spMkLst>
            <pc:docMk/>
            <pc:sldMk cId="2786651078" sldId="260"/>
            <ac:spMk id="3" creationId="{7F6E2A31-EB0E-BF20-8A33-98E08ED3603B}"/>
          </ac:spMkLst>
        </pc:spChg>
      </pc:sldChg>
      <pc:sldChg chg="modSp">
        <pc:chgData name="Zita Draper" userId="S::z.draper@uwtsd.ac.uk::b063123c-f51f-481b-b99c-f574606c9ace" providerId="AD" clId="Web-{04B4AE70-2364-F9DE-EDAA-AB54B7EB0777}" dt="2022-09-06T08:48:39.642" v="58" actId="20577"/>
        <pc:sldMkLst>
          <pc:docMk/>
          <pc:sldMk cId="2943140416" sldId="261"/>
        </pc:sldMkLst>
        <pc:spChg chg="mod">
          <ac:chgData name="Zita Draper" userId="S::z.draper@uwtsd.ac.uk::b063123c-f51f-481b-b99c-f574606c9ace" providerId="AD" clId="Web-{04B4AE70-2364-F9DE-EDAA-AB54B7EB0777}" dt="2022-09-06T08:48:39.642" v="58" actId="20577"/>
          <ac:spMkLst>
            <pc:docMk/>
            <pc:sldMk cId="2943140416" sldId="261"/>
            <ac:spMk id="2" creationId="{0F2042BC-BF3B-5084-2C08-33DC900237E7}"/>
          </ac:spMkLst>
        </pc:spChg>
      </pc:sldChg>
      <pc:sldChg chg="modSp">
        <pc:chgData name="Zita Draper" userId="S::z.draper@uwtsd.ac.uk::b063123c-f51f-481b-b99c-f574606c9ace" providerId="AD" clId="Web-{04B4AE70-2364-F9DE-EDAA-AB54B7EB0777}" dt="2022-09-06T08:48:49.251" v="62" actId="20577"/>
        <pc:sldMkLst>
          <pc:docMk/>
          <pc:sldMk cId="3704017511" sldId="262"/>
        </pc:sldMkLst>
        <pc:spChg chg="mod">
          <ac:chgData name="Zita Draper" userId="S::z.draper@uwtsd.ac.uk::b063123c-f51f-481b-b99c-f574606c9ace" providerId="AD" clId="Web-{04B4AE70-2364-F9DE-EDAA-AB54B7EB0777}" dt="2022-09-06T08:48:49.251" v="62" actId="20577"/>
          <ac:spMkLst>
            <pc:docMk/>
            <pc:sldMk cId="3704017511" sldId="262"/>
            <ac:spMk id="2" creationId="{F7641DB0-7795-CE8D-3C18-30AB0BFC40AB}"/>
          </ac:spMkLst>
        </pc:spChg>
      </pc:sldChg>
      <pc:sldChg chg="modSp">
        <pc:chgData name="Zita Draper" userId="S::z.draper@uwtsd.ac.uk::b063123c-f51f-481b-b99c-f574606c9ace" providerId="AD" clId="Web-{04B4AE70-2364-F9DE-EDAA-AB54B7EB0777}" dt="2022-09-06T08:49:03.470" v="66" actId="20577"/>
        <pc:sldMkLst>
          <pc:docMk/>
          <pc:sldMk cId="2226632107" sldId="264"/>
        </pc:sldMkLst>
        <pc:spChg chg="mod">
          <ac:chgData name="Zita Draper" userId="S::z.draper@uwtsd.ac.uk::b063123c-f51f-481b-b99c-f574606c9ace" providerId="AD" clId="Web-{04B4AE70-2364-F9DE-EDAA-AB54B7EB0777}" dt="2022-09-06T08:49:03.470" v="66" actId="20577"/>
          <ac:spMkLst>
            <pc:docMk/>
            <pc:sldMk cId="2226632107" sldId="264"/>
            <ac:spMk id="2" creationId="{AD09F052-195F-0050-249C-3115F2F8B168}"/>
          </ac:spMkLst>
        </pc:spChg>
      </pc:sldChg>
      <pc:sldChg chg="modSp">
        <pc:chgData name="Zita Draper" userId="S::z.draper@uwtsd.ac.uk::b063123c-f51f-481b-b99c-f574606c9ace" providerId="AD" clId="Web-{04B4AE70-2364-F9DE-EDAA-AB54B7EB0777}" dt="2022-09-06T08:49:16.111" v="70" actId="20577"/>
        <pc:sldMkLst>
          <pc:docMk/>
          <pc:sldMk cId="3566134927" sldId="265"/>
        </pc:sldMkLst>
        <pc:spChg chg="mod">
          <ac:chgData name="Zita Draper" userId="S::z.draper@uwtsd.ac.uk::b063123c-f51f-481b-b99c-f574606c9ace" providerId="AD" clId="Web-{04B4AE70-2364-F9DE-EDAA-AB54B7EB0777}" dt="2022-09-06T08:49:16.111" v="70" actId="20577"/>
          <ac:spMkLst>
            <pc:docMk/>
            <pc:sldMk cId="3566134927" sldId="265"/>
            <ac:spMk id="2" creationId="{E8834918-42CB-2DA8-2103-015545947952}"/>
          </ac:spMkLst>
        </pc:spChg>
      </pc:sldChg>
      <pc:sldChg chg="modSp">
        <pc:chgData name="Zita Draper" userId="S::z.draper@uwtsd.ac.uk::b063123c-f51f-481b-b99c-f574606c9ace" providerId="AD" clId="Web-{04B4AE70-2364-F9DE-EDAA-AB54B7EB0777}" dt="2022-09-06T08:49:28.455" v="75" actId="20577"/>
        <pc:sldMkLst>
          <pc:docMk/>
          <pc:sldMk cId="2733616191" sldId="266"/>
        </pc:sldMkLst>
        <pc:spChg chg="mod">
          <ac:chgData name="Zita Draper" userId="S::z.draper@uwtsd.ac.uk::b063123c-f51f-481b-b99c-f574606c9ace" providerId="AD" clId="Web-{04B4AE70-2364-F9DE-EDAA-AB54B7EB0777}" dt="2022-09-06T08:49:28.455" v="75" actId="20577"/>
          <ac:spMkLst>
            <pc:docMk/>
            <pc:sldMk cId="2733616191" sldId="266"/>
            <ac:spMk id="2" creationId="{10652689-CD8F-FD17-6901-011179E64FE0}"/>
          </ac:spMkLst>
        </pc:spChg>
      </pc:sldChg>
      <pc:sldChg chg="addSp modSp">
        <pc:chgData name="Zita Draper" userId="S::z.draper@uwtsd.ac.uk::b063123c-f51f-481b-b99c-f574606c9ace" providerId="AD" clId="Web-{04B4AE70-2364-F9DE-EDAA-AB54B7EB0777}" dt="2022-09-06T08:56:08.714" v="223" actId="1076"/>
        <pc:sldMkLst>
          <pc:docMk/>
          <pc:sldMk cId="3568018849" sldId="282"/>
        </pc:sldMkLst>
        <pc:spChg chg="mod">
          <ac:chgData name="Zita Draper" userId="S::z.draper@uwtsd.ac.uk::b063123c-f51f-481b-b99c-f574606c9ace" providerId="AD" clId="Web-{04B4AE70-2364-F9DE-EDAA-AB54B7EB0777}" dt="2022-09-06T08:50:21.034" v="85" actId="20577"/>
          <ac:spMkLst>
            <pc:docMk/>
            <pc:sldMk cId="3568018849" sldId="282"/>
            <ac:spMk id="2" creationId="{950910EB-484A-FE6B-99B8-A8F254F84E23}"/>
          </ac:spMkLst>
        </pc:spChg>
        <pc:spChg chg="mod">
          <ac:chgData name="Zita Draper" userId="S::z.draper@uwtsd.ac.uk::b063123c-f51f-481b-b99c-f574606c9ace" providerId="AD" clId="Web-{04B4AE70-2364-F9DE-EDAA-AB54B7EB0777}" dt="2022-09-06T08:53:14.320" v="135" actId="20577"/>
          <ac:spMkLst>
            <pc:docMk/>
            <pc:sldMk cId="3568018849" sldId="282"/>
            <ac:spMk id="3" creationId="{119E4AB9-D079-38E7-D83F-106E7DA16AA3}"/>
          </ac:spMkLst>
        </pc:spChg>
        <pc:picChg chg="add mod">
          <ac:chgData name="Zita Draper" userId="S::z.draper@uwtsd.ac.uk::b063123c-f51f-481b-b99c-f574606c9ace" providerId="AD" clId="Web-{04B4AE70-2364-F9DE-EDAA-AB54B7EB0777}" dt="2022-09-06T08:56:08.714" v="223" actId="1076"/>
          <ac:picMkLst>
            <pc:docMk/>
            <pc:sldMk cId="3568018849" sldId="282"/>
            <ac:picMk id="4" creationId="{6FBD0AF6-4A53-CEB2-D9C9-5EF5D3D825B8}"/>
          </ac:picMkLst>
        </pc:picChg>
      </pc:sldChg>
      <pc:sldChg chg="modSp">
        <pc:chgData name="Zita Draper" userId="S::z.draper@uwtsd.ac.uk::b063123c-f51f-481b-b99c-f574606c9ace" providerId="AD" clId="Web-{04B4AE70-2364-F9DE-EDAA-AB54B7EB0777}" dt="2022-09-06T08:55:31.244" v="214" actId="20577"/>
        <pc:sldMkLst>
          <pc:docMk/>
          <pc:sldMk cId="2973703280" sldId="283"/>
        </pc:sldMkLst>
        <pc:spChg chg="mod">
          <ac:chgData name="Zita Draper" userId="S::z.draper@uwtsd.ac.uk::b063123c-f51f-481b-b99c-f574606c9ace" providerId="AD" clId="Web-{04B4AE70-2364-F9DE-EDAA-AB54B7EB0777}" dt="2022-09-06T08:53:35.257" v="146" actId="20577"/>
          <ac:spMkLst>
            <pc:docMk/>
            <pc:sldMk cId="2973703280" sldId="283"/>
            <ac:spMk id="2" creationId="{3619BF5A-D35E-9D3D-16FA-C8E9556C9ECA}"/>
          </ac:spMkLst>
        </pc:spChg>
        <pc:spChg chg="mod">
          <ac:chgData name="Zita Draper" userId="S::z.draper@uwtsd.ac.uk::b063123c-f51f-481b-b99c-f574606c9ace" providerId="AD" clId="Web-{04B4AE70-2364-F9DE-EDAA-AB54B7EB0777}" dt="2022-09-06T08:55:31.244" v="214" actId="20577"/>
          <ac:spMkLst>
            <pc:docMk/>
            <pc:sldMk cId="2973703280" sldId="283"/>
            <ac:spMk id="3" creationId="{26F30983-B601-B4BF-EBB2-911AF824F7B0}"/>
          </ac:spMkLst>
        </pc:sp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www.mindmeister.com/"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5.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ata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1" Type="http://schemas.openxmlformats.org/officeDocument/2006/relationships/hyperlink" Target="http://www.mindmeister.com/"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1" Type="http://schemas.openxmlformats.org/officeDocument/2006/relationships/hyperlink" Target="mailto:z.draper@uwtsd.ac.uk" TargetMode="External"/></Relationships>
</file>

<file path=ppt/diagrams/_rels/drawing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0CB206-9908-4498-9624-794698A74C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E97747F-3A2B-424F-81EE-C34A4ECED275}">
      <dgm:prSet/>
      <dgm:spPr/>
      <dgm:t>
        <a:bodyPr/>
        <a:lstStyle/>
        <a:p>
          <a:r>
            <a:rPr lang="en-GB"/>
            <a:t>- Two assignments</a:t>
          </a:r>
          <a:endParaRPr lang="en-US"/>
        </a:p>
      </dgm:t>
    </dgm:pt>
    <dgm:pt modelId="{6425231E-4B09-4966-8D58-60255759BF18}" type="parTrans" cxnId="{B6850543-995E-4500-8D85-0979318A54A9}">
      <dgm:prSet/>
      <dgm:spPr/>
      <dgm:t>
        <a:bodyPr/>
        <a:lstStyle/>
        <a:p>
          <a:endParaRPr lang="en-US"/>
        </a:p>
      </dgm:t>
    </dgm:pt>
    <dgm:pt modelId="{A2780D58-B49F-4108-BF56-23DC1F493313}" type="sibTrans" cxnId="{B6850543-995E-4500-8D85-0979318A54A9}">
      <dgm:prSet/>
      <dgm:spPr/>
      <dgm:t>
        <a:bodyPr/>
        <a:lstStyle/>
        <a:p>
          <a:endParaRPr lang="en-US"/>
        </a:p>
      </dgm:t>
    </dgm:pt>
    <dgm:pt modelId="{8E79976D-D9F5-46D0-9F17-B7725C48385E}">
      <dgm:prSet/>
      <dgm:spPr/>
      <dgm:t>
        <a:bodyPr/>
        <a:lstStyle/>
        <a:p>
          <a:r>
            <a:rPr lang="en-GB"/>
            <a:t>- Multiple components </a:t>
          </a:r>
          <a:endParaRPr lang="en-US"/>
        </a:p>
      </dgm:t>
    </dgm:pt>
    <dgm:pt modelId="{D297D4BB-1156-4004-818E-13E7566C853D}" type="parTrans" cxnId="{F1E1A02F-A36F-4028-A63A-572DD7179C0F}">
      <dgm:prSet/>
      <dgm:spPr/>
      <dgm:t>
        <a:bodyPr/>
        <a:lstStyle/>
        <a:p>
          <a:endParaRPr lang="en-US"/>
        </a:p>
      </dgm:t>
    </dgm:pt>
    <dgm:pt modelId="{FC5D4373-13BD-4C0F-8A74-A533998E7BED}" type="sibTrans" cxnId="{F1E1A02F-A36F-4028-A63A-572DD7179C0F}">
      <dgm:prSet/>
      <dgm:spPr/>
      <dgm:t>
        <a:bodyPr/>
        <a:lstStyle/>
        <a:p>
          <a:endParaRPr lang="en-US"/>
        </a:p>
      </dgm:t>
    </dgm:pt>
    <dgm:pt modelId="{4C8641AA-39B8-4FCF-856D-E2EAAE99EB89}" type="pres">
      <dgm:prSet presAssocID="{B40CB206-9908-4498-9624-794698A74C6A}" presName="linear" presStyleCnt="0">
        <dgm:presLayoutVars>
          <dgm:animLvl val="lvl"/>
          <dgm:resizeHandles val="exact"/>
        </dgm:presLayoutVars>
      </dgm:prSet>
      <dgm:spPr/>
    </dgm:pt>
    <dgm:pt modelId="{5E996CE6-C4FE-4C89-A3BB-F3D023D67AC7}" type="pres">
      <dgm:prSet presAssocID="{7E97747F-3A2B-424F-81EE-C34A4ECED275}" presName="parentText" presStyleLbl="node1" presStyleIdx="0" presStyleCnt="2">
        <dgm:presLayoutVars>
          <dgm:chMax val="0"/>
          <dgm:bulletEnabled val="1"/>
        </dgm:presLayoutVars>
      </dgm:prSet>
      <dgm:spPr/>
    </dgm:pt>
    <dgm:pt modelId="{1A225974-E54D-4194-93BC-1D80415A4721}" type="pres">
      <dgm:prSet presAssocID="{A2780D58-B49F-4108-BF56-23DC1F493313}" presName="spacer" presStyleCnt="0"/>
      <dgm:spPr/>
    </dgm:pt>
    <dgm:pt modelId="{5BF56E3B-73DB-463D-9CBD-E6CCAE5AD28B}" type="pres">
      <dgm:prSet presAssocID="{8E79976D-D9F5-46D0-9F17-B7725C48385E}" presName="parentText" presStyleLbl="node1" presStyleIdx="1" presStyleCnt="2">
        <dgm:presLayoutVars>
          <dgm:chMax val="0"/>
          <dgm:bulletEnabled val="1"/>
        </dgm:presLayoutVars>
      </dgm:prSet>
      <dgm:spPr/>
    </dgm:pt>
  </dgm:ptLst>
  <dgm:cxnLst>
    <dgm:cxn modelId="{4DE93619-9FB5-47FD-BA64-8CFE094B1AC9}" type="presOf" srcId="{B40CB206-9908-4498-9624-794698A74C6A}" destId="{4C8641AA-39B8-4FCF-856D-E2EAAE99EB89}" srcOrd="0" destOrd="0" presId="urn:microsoft.com/office/officeart/2005/8/layout/vList2"/>
    <dgm:cxn modelId="{F1E1A02F-A36F-4028-A63A-572DD7179C0F}" srcId="{B40CB206-9908-4498-9624-794698A74C6A}" destId="{8E79976D-D9F5-46D0-9F17-B7725C48385E}" srcOrd="1" destOrd="0" parTransId="{D297D4BB-1156-4004-818E-13E7566C853D}" sibTransId="{FC5D4373-13BD-4C0F-8A74-A533998E7BED}"/>
    <dgm:cxn modelId="{004B5060-6825-4D29-B9C1-35ADDCF9E03F}" type="presOf" srcId="{7E97747F-3A2B-424F-81EE-C34A4ECED275}" destId="{5E996CE6-C4FE-4C89-A3BB-F3D023D67AC7}" srcOrd="0" destOrd="0" presId="urn:microsoft.com/office/officeart/2005/8/layout/vList2"/>
    <dgm:cxn modelId="{B6850543-995E-4500-8D85-0979318A54A9}" srcId="{B40CB206-9908-4498-9624-794698A74C6A}" destId="{7E97747F-3A2B-424F-81EE-C34A4ECED275}" srcOrd="0" destOrd="0" parTransId="{6425231E-4B09-4966-8D58-60255759BF18}" sibTransId="{A2780D58-B49F-4108-BF56-23DC1F493313}"/>
    <dgm:cxn modelId="{EE4FB186-2732-4C05-8AEB-971552768F52}" type="presOf" srcId="{8E79976D-D9F5-46D0-9F17-B7725C48385E}" destId="{5BF56E3B-73DB-463D-9CBD-E6CCAE5AD28B}" srcOrd="0" destOrd="0" presId="urn:microsoft.com/office/officeart/2005/8/layout/vList2"/>
    <dgm:cxn modelId="{92CA2413-9D0A-46D9-855A-02C17BD430F3}" type="presParOf" srcId="{4C8641AA-39B8-4FCF-856D-E2EAAE99EB89}" destId="{5E996CE6-C4FE-4C89-A3BB-F3D023D67AC7}" srcOrd="0" destOrd="0" presId="urn:microsoft.com/office/officeart/2005/8/layout/vList2"/>
    <dgm:cxn modelId="{0041FC01-3719-46D9-8933-6AA05C054548}" type="presParOf" srcId="{4C8641AA-39B8-4FCF-856D-E2EAAE99EB89}" destId="{1A225974-E54D-4194-93BC-1D80415A4721}" srcOrd="1" destOrd="0" presId="urn:microsoft.com/office/officeart/2005/8/layout/vList2"/>
    <dgm:cxn modelId="{89CCA8BB-A63D-4DEF-BF23-51F03AD90DE2}" type="presParOf" srcId="{4C8641AA-39B8-4FCF-856D-E2EAAE99EB89}" destId="{5BF56E3B-73DB-463D-9CBD-E6CCAE5AD28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29A9B6-5CA4-4EFC-AA32-6C076193E1F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69FF20E8-48F7-4A2F-9163-BCBC275D2738}">
      <dgm:prSet phldr="0"/>
      <dgm:spPr/>
      <dgm:t>
        <a:bodyPr/>
        <a:lstStyle/>
        <a:p>
          <a:pPr algn="l" rtl="0"/>
          <a:r>
            <a:rPr lang="en-GB" b="1" dirty="0"/>
            <a:t>Create a mind map</a:t>
          </a:r>
          <a:r>
            <a:rPr lang="en-GB" dirty="0"/>
            <a:t> on the topic of “Becoming a Digital Learner” (covered in Unit 1). The mind map should illustrate how the main themes and concepts of this topic are interconnected, and how they contribute to preparing you to work in your chosen discipline. </a:t>
          </a:r>
          <a:endParaRPr lang="en-GB" dirty="0">
            <a:latin typeface="Garamond" panose="020F0302020204030204"/>
          </a:endParaRPr>
        </a:p>
      </dgm:t>
    </dgm:pt>
    <dgm:pt modelId="{08BBAD83-58C8-4BDC-A47E-AE0DD9ABAA91}" type="parTrans" cxnId="{0E84D512-0019-426C-B761-09F41D17A08D}">
      <dgm:prSet/>
      <dgm:spPr/>
    </dgm:pt>
    <dgm:pt modelId="{757D9893-7169-4CF0-94B3-072817D6EE72}" type="sibTrans" cxnId="{0E84D512-0019-426C-B761-09F41D17A08D}">
      <dgm:prSet/>
      <dgm:spPr/>
      <dgm:t>
        <a:bodyPr/>
        <a:lstStyle/>
        <a:p>
          <a:endParaRPr lang="en-GB"/>
        </a:p>
      </dgm:t>
    </dgm:pt>
    <dgm:pt modelId="{52D11109-C2BB-4D6F-B970-0391CAA0304D}">
      <dgm:prSet phldr="0"/>
      <dgm:spPr/>
      <dgm:t>
        <a:bodyPr/>
        <a:lstStyle/>
        <a:p>
          <a:pPr algn="l" rtl="0"/>
          <a:r>
            <a:rPr lang="en-GB" dirty="0"/>
            <a:t>Your mind map should be no more than 300 words and should be supported by references. It can be hand-drawn or produced using MS Word, PowerPoint or an appropriate software such as Mind Meister (available at: </a:t>
          </a:r>
          <a:r>
            <a:rPr lang="en-GB" dirty="0">
              <a:hlinkClick xmlns:r="http://schemas.openxmlformats.org/officeDocument/2006/relationships" r:id="rId1"/>
            </a:rPr>
            <a:t>www.mindmeister.com</a:t>
          </a:r>
          <a:r>
            <a:rPr lang="en-GB" dirty="0"/>
            <a:t>/).</a:t>
          </a:r>
          <a:r>
            <a:rPr lang="en-GB" dirty="0">
              <a:latin typeface="Garamond" panose="020F0302020204030204"/>
            </a:rPr>
            <a:t> </a:t>
          </a:r>
          <a:endParaRPr lang="en-GB" dirty="0"/>
        </a:p>
      </dgm:t>
    </dgm:pt>
    <dgm:pt modelId="{57323877-93DD-4216-B030-6D03E9E81DBB}" type="parTrans" cxnId="{A0A9159D-04BC-4BF7-90F3-1A743CBB16FF}">
      <dgm:prSet/>
      <dgm:spPr/>
    </dgm:pt>
    <dgm:pt modelId="{03D45099-89FD-48F4-BD95-BCDB82BEDBE0}" type="sibTrans" cxnId="{A0A9159D-04BC-4BF7-90F3-1A743CBB16FF}">
      <dgm:prSet/>
      <dgm:spPr/>
      <dgm:t>
        <a:bodyPr/>
        <a:lstStyle/>
        <a:p>
          <a:endParaRPr lang="en-GB"/>
        </a:p>
      </dgm:t>
    </dgm:pt>
    <dgm:pt modelId="{6B576D5E-A7E8-4F23-8A43-B32AC43E43A0}" type="pres">
      <dgm:prSet presAssocID="{E829A9B6-5CA4-4EFC-AA32-6C076193E1F9}" presName="Name0" presStyleCnt="0">
        <dgm:presLayoutVars>
          <dgm:dir/>
          <dgm:resizeHandles val="exact"/>
        </dgm:presLayoutVars>
      </dgm:prSet>
      <dgm:spPr/>
    </dgm:pt>
    <dgm:pt modelId="{2386223B-CE3D-4421-AEA2-D1A702E70548}" type="pres">
      <dgm:prSet presAssocID="{69FF20E8-48F7-4A2F-9163-BCBC275D2738}" presName="node" presStyleLbl="node1" presStyleIdx="0" presStyleCnt="2">
        <dgm:presLayoutVars>
          <dgm:bulletEnabled val="1"/>
        </dgm:presLayoutVars>
      </dgm:prSet>
      <dgm:spPr/>
    </dgm:pt>
    <dgm:pt modelId="{B0C8EFD4-150A-46FB-90ED-3F37F96D74BA}" type="pres">
      <dgm:prSet presAssocID="{757D9893-7169-4CF0-94B3-072817D6EE72}" presName="sibTrans" presStyleLbl="sibTrans2D1" presStyleIdx="0" presStyleCnt="1"/>
      <dgm:spPr/>
    </dgm:pt>
    <dgm:pt modelId="{1861F5B3-B8D9-4DCD-A949-C536932ED288}" type="pres">
      <dgm:prSet presAssocID="{757D9893-7169-4CF0-94B3-072817D6EE72}" presName="connectorText" presStyleLbl="sibTrans2D1" presStyleIdx="0" presStyleCnt="1"/>
      <dgm:spPr/>
    </dgm:pt>
    <dgm:pt modelId="{CEBC622B-F417-4FF4-ACBD-CDC5D5C059F4}" type="pres">
      <dgm:prSet presAssocID="{52D11109-C2BB-4D6F-B970-0391CAA0304D}" presName="node" presStyleLbl="node1" presStyleIdx="1" presStyleCnt="2">
        <dgm:presLayoutVars>
          <dgm:bulletEnabled val="1"/>
        </dgm:presLayoutVars>
      </dgm:prSet>
      <dgm:spPr/>
    </dgm:pt>
  </dgm:ptLst>
  <dgm:cxnLst>
    <dgm:cxn modelId="{E337B610-922D-4C3E-99AE-B38566DAA7BD}" type="presOf" srcId="{52D11109-C2BB-4D6F-B970-0391CAA0304D}" destId="{CEBC622B-F417-4FF4-ACBD-CDC5D5C059F4}" srcOrd="0" destOrd="0" presId="urn:microsoft.com/office/officeart/2005/8/layout/process1"/>
    <dgm:cxn modelId="{0E84D512-0019-426C-B761-09F41D17A08D}" srcId="{E829A9B6-5CA4-4EFC-AA32-6C076193E1F9}" destId="{69FF20E8-48F7-4A2F-9163-BCBC275D2738}" srcOrd="0" destOrd="0" parTransId="{08BBAD83-58C8-4BDC-A47E-AE0DD9ABAA91}" sibTransId="{757D9893-7169-4CF0-94B3-072817D6EE72}"/>
    <dgm:cxn modelId="{67039F64-5CFF-4C30-AA8B-8B7084897F55}" type="presOf" srcId="{69FF20E8-48F7-4A2F-9163-BCBC275D2738}" destId="{2386223B-CE3D-4421-AEA2-D1A702E70548}" srcOrd="0" destOrd="0" presId="urn:microsoft.com/office/officeart/2005/8/layout/process1"/>
    <dgm:cxn modelId="{1D2CB76E-A367-45EC-AD74-8D3AC5C0964B}" type="presOf" srcId="{757D9893-7169-4CF0-94B3-072817D6EE72}" destId="{1861F5B3-B8D9-4DCD-A949-C536932ED288}" srcOrd="1" destOrd="0" presId="urn:microsoft.com/office/officeart/2005/8/layout/process1"/>
    <dgm:cxn modelId="{992AB976-9E0F-488A-8C2A-7F79C69698E8}" type="presOf" srcId="{E829A9B6-5CA4-4EFC-AA32-6C076193E1F9}" destId="{6B576D5E-A7E8-4F23-8A43-B32AC43E43A0}" srcOrd="0" destOrd="0" presId="urn:microsoft.com/office/officeart/2005/8/layout/process1"/>
    <dgm:cxn modelId="{A0A9159D-04BC-4BF7-90F3-1A743CBB16FF}" srcId="{E829A9B6-5CA4-4EFC-AA32-6C076193E1F9}" destId="{52D11109-C2BB-4D6F-B970-0391CAA0304D}" srcOrd="1" destOrd="0" parTransId="{57323877-93DD-4216-B030-6D03E9E81DBB}" sibTransId="{03D45099-89FD-48F4-BD95-BCDB82BEDBE0}"/>
    <dgm:cxn modelId="{C7C854C1-6111-413F-86E2-DAF80F77BC05}" type="presOf" srcId="{757D9893-7169-4CF0-94B3-072817D6EE72}" destId="{B0C8EFD4-150A-46FB-90ED-3F37F96D74BA}" srcOrd="0" destOrd="0" presId="urn:microsoft.com/office/officeart/2005/8/layout/process1"/>
    <dgm:cxn modelId="{612F8359-F563-4761-B9A6-DCEC3E4A2E74}" type="presParOf" srcId="{6B576D5E-A7E8-4F23-8A43-B32AC43E43A0}" destId="{2386223B-CE3D-4421-AEA2-D1A702E70548}" srcOrd="0" destOrd="0" presId="urn:microsoft.com/office/officeart/2005/8/layout/process1"/>
    <dgm:cxn modelId="{7112BDCB-9BF6-433F-AEF7-E794BC739015}" type="presParOf" srcId="{6B576D5E-A7E8-4F23-8A43-B32AC43E43A0}" destId="{B0C8EFD4-150A-46FB-90ED-3F37F96D74BA}" srcOrd="1" destOrd="0" presId="urn:microsoft.com/office/officeart/2005/8/layout/process1"/>
    <dgm:cxn modelId="{82376621-37CD-485A-8657-2ADD5081C045}" type="presParOf" srcId="{B0C8EFD4-150A-46FB-90ED-3F37F96D74BA}" destId="{1861F5B3-B8D9-4DCD-A949-C536932ED288}" srcOrd="0" destOrd="0" presId="urn:microsoft.com/office/officeart/2005/8/layout/process1"/>
    <dgm:cxn modelId="{B26304DA-1FDF-45A3-9A7D-345DA1768C46}" type="presParOf" srcId="{6B576D5E-A7E8-4F23-8A43-B32AC43E43A0}" destId="{CEBC622B-F417-4FF4-ACBD-CDC5D5C059F4}"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94CA7-9253-42B3-A142-795344DF634F}" type="doc">
      <dgm:prSet loTypeId="urn:microsoft.com/office/officeart/2018/2/layout/IconCircle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5A930040-B5CB-4DF0-9F0B-C8BCA9ED7483}">
      <dgm:prSet/>
      <dgm:spPr/>
      <dgm:t>
        <a:bodyPr/>
        <a:lstStyle/>
        <a:p>
          <a:pPr rtl="0">
            <a:lnSpc>
              <a:spcPct val="100000"/>
            </a:lnSpc>
          </a:pPr>
          <a:r>
            <a:rPr lang="en-GB" dirty="0"/>
            <a:t>Will be discussed </a:t>
          </a:r>
          <a:r>
            <a:rPr lang="en-GB" dirty="0">
              <a:latin typeface="Garamond" panose="020F0302020204030204"/>
            </a:rPr>
            <a:t>at a later date</a:t>
          </a:r>
          <a:r>
            <a:rPr lang="en-GB" dirty="0"/>
            <a:t>.</a:t>
          </a:r>
          <a:endParaRPr lang="en-US" dirty="0"/>
        </a:p>
      </dgm:t>
    </dgm:pt>
    <dgm:pt modelId="{40D7981A-A6FC-4156-9300-A0B54640B9B9}" type="parTrans" cxnId="{F81EFEC3-0B17-48E2-9D13-7AA3FB091603}">
      <dgm:prSet/>
      <dgm:spPr/>
      <dgm:t>
        <a:bodyPr/>
        <a:lstStyle/>
        <a:p>
          <a:endParaRPr lang="en-US"/>
        </a:p>
      </dgm:t>
    </dgm:pt>
    <dgm:pt modelId="{133D207B-246B-4708-9CAF-1536E152B43A}" type="sibTrans" cxnId="{F81EFEC3-0B17-48E2-9D13-7AA3FB091603}">
      <dgm:prSet/>
      <dgm:spPr/>
      <dgm:t>
        <a:bodyPr/>
        <a:lstStyle/>
        <a:p>
          <a:pPr>
            <a:lnSpc>
              <a:spcPct val="100000"/>
            </a:lnSpc>
          </a:pPr>
          <a:endParaRPr lang="en-US"/>
        </a:p>
      </dgm:t>
    </dgm:pt>
    <dgm:pt modelId="{B0ECA717-F41E-4957-BCB9-FAA901BA9423}">
      <dgm:prSet/>
      <dgm:spPr/>
      <dgm:t>
        <a:bodyPr/>
        <a:lstStyle/>
        <a:p>
          <a:pPr>
            <a:lnSpc>
              <a:spcPct val="100000"/>
            </a:lnSpc>
          </a:pPr>
          <a:r>
            <a:rPr lang="en-GB" dirty="0"/>
            <a:t>This is so that you are not confused about what the requirements for assignment one are.</a:t>
          </a:r>
          <a:endParaRPr lang="en-US" dirty="0"/>
        </a:p>
      </dgm:t>
    </dgm:pt>
    <dgm:pt modelId="{36D09CD1-BADA-4D35-BF7A-5DAB6E637AE3}" type="parTrans" cxnId="{475A800B-E518-4036-B14F-9F912942DDA2}">
      <dgm:prSet/>
      <dgm:spPr/>
      <dgm:t>
        <a:bodyPr/>
        <a:lstStyle/>
        <a:p>
          <a:endParaRPr lang="en-US"/>
        </a:p>
      </dgm:t>
    </dgm:pt>
    <dgm:pt modelId="{76551B7F-1072-4EEE-80FC-38096C42BD7F}" type="sibTrans" cxnId="{475A800B-E518-4036-B14F-9F912942DDA2}">
      <dgm:prSet/>
      <dgm:spPr/>
      <dgm:t>
        <a:bodyPr/>
        <a:lstStyle/>
        <a:p>
          <a:endParaRPr lang="en-US"/>
        </a:p>
      </dgm:t>
    </dgm:pt>
    <dgm:pt modelId="{64C6172F-213B-44B6-8B56-2B2B69742E55}" type="pres">
      <dgm:prSet presAssocID="{5B494CA7-9253-42B3-A142-795344DF634F}" presName="root" presStyleCnt="0">
        <dgm:presLayoutVars>
          <dgm:dir/>
          <dgm:resizeHandles val="exact"/>
        </dgm:presLayoutVars>
      </dgm:prSet>
      <dgm:spPr/>
    </dgm:pt>
    <dgm:pt modelId="{C1A13209-FB0C-453B-BC7A-167AFEB171F4}" type="pres">
      <dgm:prSet presAssocID="{5B494CA7-9253-42B3-A142-795344DF634F}" presName="container" presStyleCnt="0">
        <dgm:presLayoutVars>
          <dgm:dir/>
          <dgm:resizeHandles val="exact"/>
        </dgm:presLayoutVars>
      </dgm:prSet>
      <dgm:spPr/>
    </dgm:pt>
    <dgm:pt modelId="{8AB281D0-140C-4163-83DA-FEDB61403A33}" type="pres">
      <dgm:prSet presAssocID="{5A930040-B5CB-4DF0-9F0B-C8BCA9ED7483}" presName="compNode" presStyleCnt="0"/>
      <dgm:spPr/>
    </dgm:pt>
    <dgm:pt modelId="{93709ABD-12C8-4496-B359-84A629AF9D69}" type="pres">
      <dgm:prSet presAssocID="{5A930040-B5CB-4DF0-9F0B-C8BCA9ED7483}" presName="iconBgRect" presStyleLbl="bgShp" presStyleIdx="0" presStyleCnt="2"/>
      <dgm:spPr/>
    </dgm:pt>
    <dgm:pt modelId="{6BA714CC-3B3E-45A1-A65B-655A7C08AAC7}" type="pres">
      <dgm:prSet presAssocID="{5A930040-B5CB-4DF0-9F0B-C8BCA9ED74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3AB040BD-973C-4569-966C-1FC4EAD8FA2F}" type="pres">
      <dgm:prSet presAssocID="{5A930040-B5CB-4DF0-9F0B-C8BCA9ED7483}" presName="spaceRect" presStyleCnt="0"/>
      <dgm:spPr/>
    </dgm:pt>
    <dgm:pt modelId="{B3B51BBC-D2EC-47B1-96C7-4523F5507592}" type="pres">
      <dgm:prSet presAssocID="{5A930040-B5CB-4DF0-9F0B-C8BCA9ED7483}" presName="textRect" presStyleLbl="revTx" presStyleIdx="0" presStyleCnt="2">
        <dgm:presLayoutVars>
          <dgm:chMax val="1"/>
          <dgm:chPref val="1"/>
        </dgm:presLayoutVars>
      </dgm:prSet>
      <dgm:spPr/>
    </dgm:pt>
    <dgm:pt modelId="{CF0C0399-0D3D-4928-B95B-CA231A691E04}" type="pres">
      <dgm:prSet presAssocID="{133D207B-246B-4708-9CAF-1536E152B43A}" presName="sibTrans" presStyleLbl="sibTrans2D1" presStyleIdx="0" presStyleCnt="0"/>
      <dgm:spPr/>
    </dgm:pt>
    <dgm:pt modelId="{A0A7A004-68DD-41C1-B58D-353DA43A4917}" type="pres">
      <dgm:prSet presAssocID="{B0ECA717-F41E-4957-BCB9-FAA901BA9423}" presName="compNode" presStyleCnt="0"/>
      <dgm:spPr/>
    </dgm:pt>
    <dgm:pt modelId="{1988C835-636E-4914-BF5A-4F355B2A8BBC}" type="pres">
      <dgm:prSet presAssocID="{B0ECA717-F41E-4957-BCB9-FAA901BA9423}" presName="iconBgRect" presStyleLbl="bgShp" presStyleIdx="1" presStyleCnt="2"/>
      <dgm:spPr/>
    </dgm:pt>
    <dgm:pt modelId="{111A4909-8023-41E1-8614-D7629C3D8A9A}" type="pres">
      <dgm:prSet presAssocID="{B0ECA717-F41E-4957-BCB9-FAA901BA942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33D848CC-6E09-404E-BEFC-EDEFDFF27AED}" type="pres">
      <dgm:prSet presAssocID="{B0ECA717-F41E-4957-BCB9-FAA901BA9423}" presName="spaceRect" presStyleCnt="0"/>
      <dgm:spPr/>
    </dgm:pt>
    <dgm:pt modelId="{838F1A2C-C7F4-47BD-9A75-0F6F5E755621}" type="pres">
      <dgm:prSet presAssocID="{B0ECA717-F41E-4957-BCB9-FAA901BA9423}" presName="textRect" presStyleLbl="revTx" presStyleIdx="1" presStyleCnt="2">
        <dgm:presLayoutVars>
          <dgm:chMax val="1"/>
          <dgm:chPref val="1"/>
        </dgm:presLayoutVars>
      </dgm:prSet>
      <dgm:spPr/>
    </dgm:pt>
  </dgm:ptLst>
  <dgm:cxnLst>
    <dgm:cxn modelId="{475A800B-E518-4036-B14F-9F912942DDA2}" srcId="{5B494CA7-9253-42B3-A142-795344DF634F}" destId="{B0ECA717-F41E-4957-BCB9-FAA901BA9423}" srcOrd="1" destOrd="0" parTransId="{36D09CD1-BADA-4D35-BF7A-5DAB6E637AE3}" sibTransId="{76551B7F-1072-4EEE-80FC-38096C42BD7F}"/>
    <dgm:cxn modelId="{5FBBDA3C-1C60-4977-A89D-FB3B8380220B}" type="presOf" srcId="{5B494CA7-9253-42B3-A142-795344DF634F}" destId="{64C6172F-213B-44B6-8B56-2B2B69742E55}" srcOrd="0" destOrd="0" presId="urn:microsoft.com/office/officeart/2018/2/layout/IconCircleList"/>
    <dgm:cxn modelId="{80444041-D184-41FC-B1F1-8C69B6BE49E1}" type="presOf" srcId="{133D207B-246B-4708-9CAF-1536E152B43A}" destId="{CF0C0399-0D3D-4928-B95B-CA231A691E04}" srcOrd="0" destOrd="0" presId="urn:microsoft.com/office/officeart/2018/2/layout/IconCircleList"/>
    <dgm:cxn modelId="{5639C695-6DFB-4BDE-97E6-9A48C83A5201}" type="presOf" srcId="{5A930040-B5CB-4DF0-9F0B-C8BCA9ED7483}" destId="{B3B51BBC-D2EC-47B1-96C7-4523F5507592}" srcOrd="0" destOrd="0" presId="urn:microsoft.com/office/officeart/2018/2/layout/IconCircleList"/>
    <dgm:cxn modelId="{F81EFEC3-0B17-48E2-9D13-7AA3FB091603}" srcId="{5B494CA7-9253-42B3-A142-795344DF634F}" destId="{5A930040-B5CB-4DF0-9F0B-C8BCA9ED7483}" srcOrd="0" destOrd="0" parTransId="{40D7981A-A6FC-4156-9300-A0B54640B9B9}" sibTransId="{133D207B-246B-4708-9CAF-1536E152B43A}"/>
    <dgm:cxn modelId="{955E43CF-C48E-4DA4-915B-A4E1E9D5E433}" type="presOf" srcId="{B0ECA717-F41E-4957-BCB9-FAA901BA9423}" destId="{838F1A2C-C7F4-47BD-9A75-0F6F5E755621}" srcOrd="0" destOrd="0" presId="urn:microsoft.com/office/officeart/2018/2/layout/IconCircleList"/>
    <dgm:cxn modelId="{9AC8DF88-2F20-453E-ACB0-CEF808FBA4C5}" type="presParOf" srcId="{64C6172F-213B-44B6-8B56-2B2B69742E55}" destId="{C1A13209-FB0C-453B-BC7A-167AFEB171F4}" srcOrd="0" destOrd="0" presId="urn:microsoft.com/office/officeart/2018/2/layout/IconCircleList"/>
    <dgm:cxn modelId="{7D6A5F43-D0FF-483E-A793-7FE9C083F998}" type="presParOf" srcId="{C1A13209-FB0C-453B-BC7A-167AFEB171F4}" destId="{8AB281D0-140C-4163-83DA-FEDB61403A33}" srcOrd="0" destOrd="0" presId="urn:microsoft.com/office/officeart/2018/2/layout/IconCircleList"/>
    <dgm:cxn modelId="{C14F77B3-A226-4705-BFAC-CEEB84BDB491}" type="presParOf" srcId="{8AB281D0-140C-4163-83DA-FEDB61403A33}" destId="{93709ABD-12C8-4496-B359-84A629AF9D69}" srcOrd="0" destOrd="0" presId="urn:microsoft.com/office/officeart/2018/2/layout/IconCircleList"/>
    <dgm:cxn modelId="{7178D659-3E76-44C9-A123-2DBD000D8CA1}" type="presParOf" srcId="{8AB281D0-140C-4163-83DA-FEDB61403A33}" destId="{6BA714CC-3B3E-45A1-A65B-655A7C08AAC7}" srcOrd="1" destOrd="0" presId="urn:microsoft.com/office/officeart/2018/2/layout/IconCircleList"/>
    <dgm:cxn modelId="{30B10F17-F920-4E6A-92BF-19920D7CE1D1}" type="presParOf" srcId="{8AB281D0-140C-4163-83DA-FEDB61403A33}" destId="{3AB040BD-973C-4569-966C-1FC4EAD8FA2F}" srcOrd="2" destOrd="0" presId="urn:microsoft.com/office/officeart/2018/2/layout/IconCircleList"/>
    <dgm:cxn modelId="{B3396D6F-A9FA-47BB-B315-EDD4D51E6103}" type="presParOf" srcId="{8AB281D0-140C-4163-83DA-FEDB61403A33}" destId="{B3B51BBC-D2EC-47B1-96C7-4523F5507592}" srcOrd="3" destOrd="0" presId="urn:microsoft.com/office/officeart/2018/2/layout/IconCircleList"/>
    <dgm:cxn modelId="{3A57D909-5129-4A4A-A188-963DFC1D341D}" type="presParOf" srcId="{C1A13209-FB0C-453B-BC7A-167AFEB171F4}" destId="{CF0C0399-0D3D-4928-B95B-CA231A691E04}" srcOrd="1" destOrd="0" presId="urn:microsoft.com/office/officeart/2018/2/layout/IconCircleList"/>
    <dgm:cxn modelId="{DB9C4573-49E8-4898-A501-B08E5DDA65B7}" type="presParOf" srcId="{C1A13209-FB0C-453B-BC7A-167AFEB171F4}" destId="{A0A7A004-68DD-41C1-B58D-353DA43A4917}" srcOrd="2" destOrd="0" presId="urn:microsoft.com/office/officeart/2018/2/layout/IconCircleList"/>
    <dgm:cxn modelId="{453C15F7-26A5-45CF-8449-A9C29231ED38}" type="presParOf" srcId="{A0A7A004-68DD-41C1-B58D-353DA43A4917}" destId="{1988C835-636E-4914-BF5A-4F355B2A8BBC}" srcOrd="0" destOrd="0" presId="urn:microsoft.com/office/officeart/2018/2/layout/IconCircleList"/>
    <dgm:cxn modelId="{B6E2B57E-F2FA-4A1B-89CF-1F3A27704E0A}" type="presParOf" srcId="{A0A7A004-68DD-41C1-B58D-353DA43A4917}" destId="{111A4909-8023-41E1-8614-D7629C3D8A9A}" srcOrd="1" destOrd="0" presId="urn:microsoft.com/office/officeart/2018/2/layout/IconCircleList"/>
    <dgm:cxn modelId="{AD5EDF6F-91DC-4F1A-ABF6-BE775D03FBA9}" type="presParOf" srcId="{A0A7A004-68DD-41C1-B58D-353DA43A4917}" destId="{33D848CC-6E09-404E-BEFC-EDEFDFF27AED}" srcOrd="2" destOrd="0" presId="urn:microsoft.com/office/officeart/2018/2/layout/IconCircleList"/>
    <dgm:cxn modelId="{1064DFAC-9580-4FE5-9D3B-DF6E48014343}" type="presParOf" srcId="{A0A7A004-68DD-41C1-B58D-353DA43A4917}" destId="{838F1A2C-C7F4-47BD-9A75-0F6F5E75562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2C1249-8AB4-4087-98EF-7A7430B7F45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101DC1D-EEE4-4094-8154-4A504D67A921}">
      <dgm:prSet/>
      <dgm:spPr/>
      <dgm:t>
        <a:bodyPr/>
        <a:lstStyle/>
        <a:p>
          <a:pPr>
            <a:lnSpc>
              <a:spcPct val="100000"/>
            </a:lnSpc>
          </a:pPr>
          <a:r>
            <a:rPr lang="en-GB"/>
            <a:t>- Turnit in link on Moodle.</a:t>
          </a:r>
          <a:endParaRPr lang="en-US"/>
        </a:p>
      </dgm:t>
    </dgm:pt>
    <dgm:pt modelId="{F767CC5E-4875-4BF7-BF29-DB5E812E7BA4}" type="parTrans" cxnId="{2E6B0C6C-5FB4-4C6C-891B-1D35F9F624BD}">
      <dgm:prSet/>
      <dgm:spPr/>
      <dgm:t>
        <a:bodyPr/>
        <a:lstStyle/>
        <a:p>
          <a:endParaRPr lang="en-US"/>
        </a:p>
      </dgm:t>
    </dgm:pt>
    <dgm:pt modelId="{D38B7A4F-7D53-4929-B71E-E268246DC4C6}" type="sibTrans" cxnId="{2E6B0C6C-5FB4-4C6C-891B-1D35F9F624BD}">
      <dgm:prSet/>
      <dgm:spPr/>
      <dgm:t>
        <a:bodyPr/>
        <a:lstStyle/>
        <a:p>
          <a:endParaRPr lang="en-US"/>
        </a:p>
      </dgm:t>
    </dgm:pt>
    <dgm:pt modelId="{142C02B4-15E4-4B67-94D2-C9DB90C29BBF}">
      <dgm:prSet/>
      <dgm:spPr/>
      <dgm:t>
        <a:bodyPr/>
        <a:lstStyle/>
        <a:p>
          <a:pPr>
            <a:lnSpc>
              <a:spcPct val="100000"/>
            </a:lnSpc>
          </a:pPr>
          <a:r>
            <a:rPr lang="en-GB"/>
            <a:t>- If moodle is not working, email me your assignment within the time frame and this will be classed as a successful submission. </a:t>
          </a:r>
          <a:endParaRPr lang="en-US"/>
        </a:p>
      </dgm:t>
    </dgm:pt>
    <dgm:pt modelId="{C235F249-3EA9-4C3B-96B7-A7CC5252846A}" type="parTrans" cxnId="{80DEC457-561B-4D15-9957-084EBF749A38}">
      <dgm:prSet/>
      <dgm:spPr/>
      <dgm:t>
        <a:bodyPr/>
        <a:lstStyle/>
        <a:p>
          <a:endParaRPr lang="en-US"/>
        </a:p>
      </dgm:t>
    </dgm:pt>
    <dgm:pt modelId="{C3668698-F555-4289-8BB6-B91A2E957860}" type="sibTrans" cxnId="{80DEC457-561B-4D15-9957-084EBF749A38}">
      <dgm:prSet/>
      <dgm:spPr/>
      <dgm:t>
        <a:bodyPr/>
        <a:lstStyle/>
        <a:p>
          <a:endParaRPr lang="en-US"/>
        </a:p>
      </dgm:t>
    </dgm:pt>
    <dgm:pt modelId="{FCA1A680-4232-42CE-8690-CBD96B866384}" type="pres">
      <dgm:prSet presAssocID="{882C1249-8AB4-4087-98EF-7A7430B7F45B}" presName="root" presStyleCnt="0">
        <dgm:presLayoutVars>
          <dgm:dir/>
          <dgm:resizeHandles val="exact"/>
        </dgm:presLayoutVars>
      </dgm:prSet>
      <dgm:spPr/>
    </dgm:pt>
    <dgm:pt modelId="{066D6E1B-5A61-4DBD-ACEA-6DF116176479}" type="pres">
      <dgm:prSet presAssocID="{0101DC1D-EEE4-4094-8154-4A504D67A921}" presName="compNode" presStyleCnt="0"/>
      <dgm:spPr/>
    </dgm:pt>
    <dgm:pt modelId="{1869C8FB-4014-40DA-8328-345A8F8A30EE}" type="pres">
      <dgm:prSet presAssocID="{0101DC1D-EEE4-4094-8154-4A504D67A921}" presName="bgRect" presStyleLbl="bgShp" presStyleIdx="0" presStyleCnt="2"/>
      <dgm:spPr/>
    </dgm:pt>
    <dgm:pt modelId="{9EEF33EC-B6B0-4849-8E94-1E3A283E16D1}" type="pres">
      <dgm:prSet presAssocID="{0101DC1D-EEE4-4094-8154-4A504D67A9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8833397D-A998-42C3-9809-30BCF65A8F13}" type="pres">
      <dgm:prSet presAssocID="{0101DC1D-EEE4-4094-8154-4A504D67A921}" presName="spaceRect" presStyleCnt="0"/>
      <dgm:spPr/>
    </dgm:pt>
    <dgm:pt modelId="{65AB655E-7BC1-43DA-AFFA-C4DC6F911EDF}" type="pres">
      <dgm:prSet presAssocID="{0101DC1D-EEE4-4094-8154-4A504D67A921}" presName="parTx" presStyleLbl="revTx" presStyleIdx="0" presStyleCnt="2">
        <dgm:presLayoutVars>
          <dgm:chMax val="0"/>
          <dgm:chPref val="0"/>
        </dgm:presLayoutVars>
      </dgm:prSet>
      <dgm:spPr/>
    </dgm:pt>
    <dgm:pt modelId="{EF3D5A49-A4D5-43F2-B304-DF58C76EBBA2}" type="pres">
      <dgm:prSet presAssocID="{D38B7A4F-7D53-4929-B71E-E268246DC4C6}" presName="sibTrans" presStyleCnt="0"/>
      <dgm:spPr/>
    </dgm:pt>
    <dgm:pt modelId="{4ED928F7-3B3B-407F-A359-DD3F89E97B6F}" type="pres">
      <dgm:prSet presAssocID="{142C02B4-15E4-4B67-94D2-C9DB90C29BBF}" presName="compNode" presStyleCnt="0"/>
      <dgm:spPr/>
    </dgm:pt>
    <dgm:pt modelId="{ACB76AE8-6910-47E3-83F0-1247FDB3A028}" type="pres">
      <dgm:prSet presAssocID="{142C02B4-15E4-4B67-94D2-C9DB90C29BBF}" presName="bgRect" presStyleLbl="bgShp" presStyleIdx="1" presStyleCnt="2"/>
      <dgm:spPr/>
    </dgm:pt>
    <dgm:pt modelId="{0CF45193-D22F-43D0-AB47-B560D213216B}" type="pres">
      <dgm:prSet presAssocID="{142C02B4-15E4-4B67-94D2-C9DB90C29BB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nvelope"/>
        </a:ext>
      </dgm:extLst>
    </dgm:pt>
    <dgm:pt modelId="{7EC734BD-7592-4F07-9E70-0F752C0BE907}" type="pres">
      <dgm:prSet presAssocID="{142C02B4-15E4-4B67-94D2-C9DB90C29BBF}" presName="spaceRect" presStyleCnt="0"/>
      <dgm:spPr/>
    </dgm:pt>
    <dgm:pt modelId="{13924FEA-EA48-4EBA-9B31-2E83E83246C0}" type="pres">
      <dgm:prSet presAssocID="{142C02B4-15E4-4B67-94D2-C9DB90C29BBF}" presName="parTx" presStyleLbl="revTx" presStyleIdx="1" presStyleCnt="2">
        <dgm:presLayoutVars>
          <dgm:chMax val="0"/>
          <dgm:chPref val="0"/>
        </dgm:presLayoutVars>
      </dgm:prSet>
      <dgm:spPr/>
    </dgm:pt>
  </dgm:ptLst>
  <dgm:cxnLst>
    <dgm:cxn modelId="{2E6B0C6C-5FB4-4C6C-891B-1D35F9F624BD}" srcId="{882C1249-8AB4-4087-98EF-7A7430B7F45B}" destId="{0101DC1D-EEE4-4094-8154-4A504D67A921}" srcOrd="0" destOrd="0" parTransId="{F767CC5E-4875-4BF7-BF29-DB5E812E7BA4}" sibTransId="{D38B7A4F-7D53-4929-B71E-E268246DC4C6}"/>
    <dgm:cxn modelId="{80DEC457-561B-4D15-9957-084EBF749A38}" srcId="{882C1249-8AB4-4087-98EF-7A7430B7F45B}" destId="{142C02B4-15E4-4B67-94D2-C9DB90C29BBF}" srcOrd="1" destOrd="0" parTransId="{C235F249-3EA9-4C3B-96B7-A7CC5252846A}" sibTransId="{C3668698-F555-4289-8BB6-B91A2E957860}"/>
    <dgm:cxn modelId="{E53D3A82-84EB-45CB-B802-EE582B2791FC}" type="presOf" srcId="{0101DC1D-EEE4-4094-8154-4A504D67A921}" destId="{65AB655E-7BC1-43DA-AFFA-C4DC6F911EDF}" srcOrd="0" destOrd="0" presId="urn:microsoft.com/office/officeart/2018/2/layout/IconVerticalSolidList"/>
    <dgm:cxn modelId="{23338188-DA2C-449B-825D-8BF327E5B34B}" type="presOf" srcId="{882C1249-8AB4-4087-98EF-7A7430B7F45B}" destId="{FCA1A680-4232-42CE-8690-CBD96B866384}" srcOrd="0" destOrd="0" presId="urn:microsoft.com/office/officeart/2018/2/layout/IconVerticalSolidList"/>
    <dgm:cxn modelId="{C6C7D8FE-0362-4135-86A4-E7161BA0B1CB}" type="presOf" srcId="{142C02B4-15E4-4B67-94D2-C9DB90C29BBF}" destId="{13924FEA-EA48-4EBA-9B31-2E83E83246C0}" srcOrd="0" destOrd="0" presId="urn:microsoft.com/office/officeart/2018/2/layout/IconVerticalSolidList"/>
    <dgm:cxn modelId="{10A94770-DFE1-41A4-B5C7-A59A6C57F85A}" type="presParOf" srcId="{FCA1A680-4232-42CE-8690-CBD96B866384}" destId="{066D6E1B-5A61-4DBD-ACEA-6DF116176479}" srcOrd="0" destOrd="0" presId="urn:microsoft.com/office/officeart/2018/2/layout/IconVerticalSolidList"/>
    <dgm:cxn modelId="{9DE8BE90-6BC2-4C1C-96D5-F8E48A842619}" type="presParOf" srcId="{066D6E1B-5A61-4DBD-ACEA-6DF116176479}" destId="{1869C8FB-4014-40DA-8328-345A8F8A30EE}" srcOrd="0" destOrd="0" presId="urn:microsoft.com/office/officeart/2018/2/layout/IconVerticalSolidList"/>
    <dgm:cxn modelId="{8529D840-993C-4870-B17A-24F882BF2B46}" type="presParOf" srcId="{066D6E1B-5A61-4DBD-ACEA-6DF116176479}" destId="{9EEF33EC-B6B0-4849-8E94-1E3A283E16D1}" srcOrd="1" destOrd="0" presId="urn:microsoft.com/office/officeart/2018/2/layout/IconVerticalSolidList"/>
    <dgm:cxn modelId="{8DBD1001-1AF2-4321-9987-1698DB96A931}" type="presParOf" srcId="{066D6E1B-5A61-4DBD-ACEA-6DF116176479}" destId="{8833397D-A998-42C3-9809-30BCF65A8F13}" srcOrd="2" destOrd="0" presId="urn:microsoft.com/office/officeart/2018/2/layout/IconVerticalSolidList"/>
    <dgm:cxn modelId="{91459315-3B7A-4F1A-A2B8-051972301B68}" type="presParOf" srcId="{066D6E1B-5A61-4DBD-ACEA-6DF116176479}" destId="{65AB655E-7BC1-43DA-AFFA-C4DC6F911EDF}" srcOrd="3" destOrd="0" presId="urn:microsoft.com/office/officeart/2018/2/layout/IconVerticalSolidList"/>
    <dgm:cxn modelId="{424D33C7-7A35-443C-8542-CCEDF0E92F66}" type="presParOf" srcId="{FCA1A680-4232-42CE-8690-CBD96B866384}" destId="{EF3D5A49-A4D5-43F2-B304-DF58C76EBBA2}" srcOrd="1" destOrd="0" presId="urn:microsoft.com/office/officeart/2018/2/layout/IconVerticalSolidList"/>
    <dgm:cxn modelId="{A67540E4-BA11-4CC2-B3ED-3ABA60981210}" type="presParOf" srcId="{FCA1A680-4232-42CE-8690-CBD96B866384}" destId="{4ED928F7-3B3B-407F-A359-DD3F89E97B6F}" srcOrd="2" destOrd="0" presId="urn:microsoft.com/office/officeart/2018/2/layout/IconVerticalSolidList"/>
    <dgm:cxn modelId="{A0C0F3D4-D7E3-4A70-AC79-3899E3450C31}" type="presParOf" srcId="{4ED928F7-3B3B-407F-A359-DD3F89E97B6F}" destId="{ACB76AE8-6910-47E3-83F0-1247FDB3A028}" srcOrd="0" destOrd="0" presId="urn:microsoft.com/office/officeart/2018/2/layout/IconVerticalSolidList"/>
    <dgm:cxn modelId="{23766895-590E-4462-BDA1-377360CBE2B4}" type="presParOf" srcId="{4ED928F7-3B3B-407F-A359-DD3F89E97B6F}" destId="{0CF45193-D22F-43D0-AB47-B560D213216B}" srcOrd="1" destOrd="0" presId="urn:microsoft.com/office/officeart/2018/2/layout/IconVerticalSolidList"/>
    <dgm:cxn modelId="{6CB6D14C-43FF-4B4F-9BD8-490F77A5667E}" type="presParOf" srcId="{4ED928F7-3B3B-407F-A359-DD3F89E97B6F}" destId="{7EC734BD-7592-4F07-9E70-0F752C0BE907}" srcOrd="2" destOrd="0" presId="urn:microsoft.com/office/officeart/2018/2/layout/IconVerticalSolidList"/>
    <dgm:cxn modelId="{9CF0CC5B-22EF-48F3-AA98-D5CA3BB4750E}" type="presParOf" srcId="{4ED928F7-3B3B-407F-A359-DD3F89E97B6F}" destId="{13924FEA-EA48-4EBA-9B31-2E83E83246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17533C-F470-48E2-B11E-A80717375FC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0E09FC8-9AAA-4D2F-AD83-24213032658A}">
      <dgm:prSet/>
      <dgm:spPr/>
      <dgm:t>
        <a:bodyPr/>
        <a:lstStyle/>
        <a:p>
          <a:r>
            <a:rPr lang="en-GB"/>
            <a:t>Email: </a:t>
          </a:r>
          <a:r>
            <a:rPr lang="en-GB">
              <a:hlinkClick xmlns:r="http://schemas.openxmlformats.org/officeDocument/2006/relationships" r:id="rId1"/>
            </a:rPr>
            <a:t>z.draper@uwtsd.ac.uk</a:t>
          </a:r>
          <a:r>
            <a:rPr lang="en-GB"/>
            <a:t> </a:t>
          </a:r>
          <a:endParaRPr lang="en-US"/>
        </a:p>
      </dgm:t>
    </dgm:pt>
    <dgm:pt modelId="{C271BD7D-E62A-4560-8CB2-8F8000264C17}" type="parTrans" cxnId="{35956B4A-876B-48D4-964D-754E6296B719}">
      <dgm:prSet/>
      <dgm:spPr/>
      <dgm:t>
        <a:bodyPr/>
        <a:lstStyle/>
        <a:p>
          <a:endParaRPr lang="en-US"/>
        </a:p>
      </dgm:t>
    </dgm:pt>
    <dgm:pt modelId="{DE987998-799B-451B-A3C8-076028645C09}" type="sibTrans" cxnId="{35956B4A-876B-48D4-964D-754E6296B719}">
      <dgm:prSet/>
      <dgm:spPr/>
      <dgm:t>
        <a:bodyPr/>
        <a:lstStyle/>
        <a:p>
          <a:endParaRPr lang="en-US"/>
        </a:p>
      </dgm:t>
    </dgm:pt>
    <dgm:pt modelId="{EF663F68-C105-4C3B-A68B-F957F5B7E3AB}">
      <dgm:prSet/>
      <dgm:spPr/>
      <dgm:t>
        <a:bodyPr/>
        <a:lstStyle/>
        <a:p>
          <a:r>
            <a:rPr lang="en-GB"/>
            <a:t>You can also contact me on teams.</a:t>
          </a:r>
          <a:endParaRPr lang="en-US"/>
        </a:p>
      </dgm:t>
    </dgm:pt>
    <dgm:pt modelId="{5ABCE501-972B-4887-8EAA-AAAEFDD6FDA5}" type="parTrans" cxnId="{9F98A23E-5FB4-4ECE-96F0-B36BF6E43812}">
      <dgm:prSet/>
      <dgm:spPr/>
      <dgm:t>
        <a:bodyPr/>
        <a:lstStyle/>
        <a:p>
          <a:endParaRPr lang="en-US"/>
        </a:p>
      </dgm:t>
    </dgm:pt>
    <dgm:pt modelId="{35069397-4F2A-4099-AE18-F72C91614E98}" type="sibTrans" cxnId="{9F98A23E-5FB4-4ECE-96F0-B36BF6E43812}">
      <dgm:prSet/>
      <dgm:spPr/>
      <dgm:t>
        <a:bodyPr/>
        <a:lstStyle/>
        <a:p>
          <a:endParaRPr lang="en-US"/>
        </a:p>
      </dgm:t>
    </dgm:pt>
    <dgm:pt modelId="{35BB647A-DF17-4F40-9D35-F2E6586379E4}">
      <dgm:prSet/>
      <dgm:spPr/>
      <dgm:t>
        <a:bodyPr/>
        <a:lstStyle/>
        <a:p>
          <a:r>
            <a:rPr lang="en-GB"/>
            <a:t>Or my office AS205</a:t>
          </a:r>
          <a:endParaRPr lang="en-US"/>
        </a:p>
      </dgm:t>
    </dgm:pt>
    <dgm:pt modelId="{49422772-9FBB-4A22-B0C0-AB733AFE503D}" type="parTrans" cxnId="{8913788E-7BF0-452F-BBF2-DE0BB557E56C}">
      <dgm:prSet/>
      <dgm:spPr/>
      <dgm:t>
        <a:bodyPr/>
        <a:lstStyle/>
        <a:p>
          <a:endParaRPr lang="en-US"/>
        </a:p>
      </dgm:t>
    </dgm:pt>
    <dgm:pt modelId="{C7CFF99F-4171-4BE7-81F0-0DAFBB6048F0}" type="sibTrans" cxnId="{8913788E-7BF0-452F-BBF2-DE0BB557E56C}">
      <dgm:prSet/>
      <dgm:spPr/>
      <dgm:t>
        <a:bodyPr/>
        <a:lstStyle/>
        <a:p>
          <a:endParaRPr lang="en-US"/>
        </a:p>
      </dgm:t>
    </dgm:pt>
    <dgm:pt modelId="{F105D6D3-9929-45FD-840A-6DB2185D1E0C}" type="pres">
      <dgm:prSet presAssocID="{4017533C-F470-48E2-B11E-A80717375FC2}" presName="vert0" presStyleCnt="0">
        <dgm:presLayoutVars>
          <dgm:dir/>
          <dgm:animOne val="branch"/>
          <dgm:animLvl val="lvl"/>
        </dgm:presLayoutVars>
      </dgm:prSet>
      <dgm:spPr/>
    </dgm:pt>
    <dgm:pt modelId="{8C5B5FC6-9025-4B5A-8441-CD70519CFDC1}" type="pres">
      <dgm:prSet presAssocID="{20E09FC8-9AAA-4D2F-AD83-24213032658A}" presName="thickLine" presStyleLbl="alignNode1" presStyleIdx="0" presStyleCnt="3"/>
      <dgm:spPr/>
    </dgm:pt>
    <dgm:pt modelId="{6DDC92E5-5B8A-4E63-BCFA-1B4DC97D09AF}" type="pres">
      <dgm:prSet presAssocID="{20E09FC8-9AAA-4D2F-AD83-24213032658A}" presName="horz1" presStyleCnt="0"/>
      <dgm:spPr/>
    </dgm:pt>
    <dgm:pt modelId="{AFCFE12D-FA6B-4451-9169-4A2287F29F23}" type="pres">
      <dgm:prSet presAssocID="{20E09FC8-9AAA-4D2F-AD83-24213032658A}" presName="tx1" presStyleLbl="revTx" presStyleIdx="0" presStyleCnt="3"/>
      <dgm:spPr/>
    </dgm:pt>
    <dgm:pt modelId="{56BA092F-83B9-44BF-92D7-2C3A50D99E0E}" type="pres">
      <dgm:prSet presAssocID="{20E09FC8-9AAA-4D2F-AD83-24213032658A}" presName="vert1" presStyleCnt="0"/>
      <dgm:spPr/>
    </dgm:pt>
    <dgm:pt modelId="{E230766E-F68E-41DE-BD1B-EBC3DBA43D05}" type="pres">
      <dgm:prSet presAssocID="{EF663F68-C105-4C3B-A68B-F957F5B7E3AB}" presName="thickLine" presStyleLbl="alignNode1" presStyleIdx="1" presStyleCnt="3"/>
      <dgm:spPr/>
    </dgm:pt>
    <dgm:pt modelId="{10055EB4-52E7-465C-8791-2F3FB11F5D44}" type="pres">
      <dgm:prSet presAssocID="{EF663F68-C105-4C3B-A68B-F957F5B7E3AB}" presName="horz1" presStyleCnt="0"/>
      <dgm:spPr/>
    </dgm:pt>
    <dgm:pt modelId="{519C66AB-9D36-4C6C-979D-B8CF0540396C}" type="pres">
      <dgm:prSet presAssocID="{EF663F68-C105-4C3B-A68B-F957F5B7E3AB}" presName="tx1" presStyleLbl="revTx" presStyleIdx="1" presStyleCnt="3"/>
      <dgm:spPr/>
    </dgm:pt>
    <dgm:pt modelId="{688F9D4D-FE01-48C6-A5D5-0036BAE803B4}" type="pres">
      <dgm:prSet presAssocID="{EF663F68-C105-4C3B-A68B-F957F5B7E3AB}" presName="vert1" presStyleCnt="0"/>
      <dgm:spPr/>
    </dgm:pt>
    <dgm:pt modelId="{5814F25F-7F5D-454B-BA26-878519BF6680}" type="pres">
      <dgm:prSet presAssocID="{35BB647A-DF17-4F40-9D35-F2E6586379E4}" presName="thickLine" presStyleLbl="alignNode1" presStyleIdx="2" presStyleCnt="3"/>
      <dgm:spPr/>
    </dgm:pt>
    <dgm:pt modelId="{9225F099-0B27-43CD-94D8-C28648059916}" type="pres">
      <dgm:prSet presAssocID="{35BB647A-DF17-4F40-9D35-F2E6586379E4}" presName="horz1" presStyleCnt="0"/>
      <dgm:spPr/>
    </dgm:pt>
    <dgm:pt modelId="{E9D91C2E-8275-45C8-B1B5-1372E14A82C5}" type="pres">
      <dgm:prSet presAssocID="{35BB647A-DF17-4F40-9D35-F2E6586379E4}" presName="tx1" presStyleLbl="revTx" presStyleIdx="2" presStyleCnt="3"/>
      <dgm:spPr/>
    </dgm:pt>
    <dgm:pt modelId="{1F491C08-9251-4EE9-BB82-05326E4128CD}" type="pres">
      <dgm:prSet presAssocID="{35BB647A-DF17-4F40-9D35-F2E6586379E4}" presName="vert1" presStyleCnt="0"/>
      <dgm:spPr/>
    </dgm:pt>
  </dgm:ptLst>
  <dgm:cxnLst>
    <dgm:cxn modelId="{9F98A23E-5FB4-4ECE-96F0-B36BF6E43812}" srcId="{4017533C-F470-48E2-B11E-A80717375FC2}" destId="{EF663F68-C105-4C3B-A68B-F957F5B7E3AB}" srcOrd="1" destOrd="0" parTransId="{5ABCE501-972B-4887-8EAA-AAAEFDD6FDA5}" sibTransId="{35069397-4F2A-4099-AE18-F72C91614E98}"/>
    <dgm:cxn modelId="{52D3A65C-E198-4A35-8F19-D7CCBBCB3EEC}" type="presOf" srcId="{20E09FC8-9AAA-4D2F-AD83-24213032658A}" destId="{AFCFE12D-FA6B-4451-9169-4A2287F29F23}" srcOrd="0" destOrd="0" presId="urn:microsoft.com/office/officeart/2008/layout/LinedList"/>
    <dgm:cxn modelId="{35956B4A-876B-48D4-964D-754E6296B719}" srcId="{4017533C-F470-48E2-B11E-A80717375FC2}" destId="{20E09FC8-9AAA-4D2F-AD83-24213032658A}" srcOrd="0" destOrd="0" parTransId="{C271BD7D-E62A-4560-8CB2-8F8000264C17}" sibTransId="{DE987998-799B-451B-A3C8-076028645C09}"/>
    <dgm:cxn modelId="{8913788E-7BF0-452F-BBF2-DE0BB557E56C}" srcId="{4017533C-F470-48E2-B11E-A80717375FC2}" destId="{35BB647A-DF17-4F40-9D35-F2E6586379E4}" srcOrd="2" destOrd="0" parTransId="{49422772-9FBB-4A22-B0C0-AB733AFE503D}" sibTransId="{C7CFF99F-4171-4BE7-81F0-0DAFBB6048F0}"/>
    <dgm:cxn modelId="{AC90589A-922E-4063-B42E-BA3718B78C8E}" type="presOf" srcId="{4017533C-F470-48E2-B11E-A80717375FC2}" destId="{F105D6D3-9929-45FD-840A-6DB2185D1E0C}" srcOrd="0" destOrd="0" presId="urn:microsoft.com/office/officeart/2008/layout/LinedList"/>
    <dgm:cxn modelId="{894315E5-07BF-463F-8C06-BE38D8EFF5DD}" type="presOf" srcId="{35BB647A-DF17-4F40-9D35-F2E6586379E4}" destId="{E9D91C2E-8275-45C8-B1B5-1372E14A82C5}" srcOrd="0" destOrd="0" presId="urn:microsoft.com/office/officeart/2008/layout/LinedList"/>
    <dgm:cxn modelId="{3C2AB8F2-557E-48A8-B955-741093EE945B}" type="presOf" srcId="{EF663F68-C105-4C3B-A68B-F957F5B7E3AB}" destId="{519C66AB-9D36-4C6C-979D-B8CF0540396C}" srcOrd="0" destOrd="0" presId="urn:microsoft.com/office/officeart/2008/layout/LinedList"/>
    <dgm:cxn modelId="{51CCD76D-EABC-4C60-BD7B-5EE45C172015}" type="presParOf" srcId="{F105D6D3-9929-45FD-840A-6DB2185D1E0C}" destId="{8C5B5FC6-9025-4B5A-8441-CD70519CFDC1}" srcOrd="0" destOrd="0" presId="urn:microsoft.com/office/officeart/2008/layout/LinedList"/>
    <dgm:cxn modelId="{5CFF5712-2E55-4E6B-990C-0E58D4170DB9}" type="presParOf" srcId="{F105D6D3-9929-45FD-840A-6DB2185D1E0C}" destId="{6DDC92E5-5B8A-4E63-BCFA-1B4DC97D09AF}" srcOrd="1" destOrd="0" presId="urn:microsoft.com/office/officeart/2008/layout/LinedList"/>
    <dgm:cxn modelId="{2D83D6C3-F186-41D1-B025-67F8FAE5019D}" type="presParOf" srcId="{6DDC92E5-5B8A-4E63-BCFA-1B4DC97D09AF}" destId="{AFCFE12D-FA6B-4451-9169-4A2287F29F23}" srcOrd="0" destOrd="0" presId="urn:microsoft.com/office/officeart/2008/layout/LinedList"/>
    <dgm:cxn modelId="{48333EC8-F383-45F0-8475-C790A074CFF3}" type="presParOf" srcId="{6DDC92E5-5B8A-4E63-BCFA-1B4DC97D09AF}" destId="{56BA092F-83B9-44BF-92D7-2C3A50D99E0E}" srcOrd="1" destOrd="0" presId="urn:microsoft.com/office/officeart/2008/layout/LinedList"/>
    <dgm:cxn modelId="{1F73B370-EBCB-45A1-BC01-AD7A0780AA52}" type="presParOf" srcId="{F105D6D3-9929-45FD-840A-6DB2185D1E0C}" destId="{E230766E-F68E-41DE-BD1B-EBC3DBA43D05}" srcOrd="2" destOrd="0" presId="urn:microsoft.com/office/officeart/2008/layout/LinedList"/>
    <dgm:cxn modelId="{A72D5814-3F1B-486A-8333-99B92168D045}" type="presParOf" srcId="{F105D6D3-9929-45FD-840A-6DB2185D1E0C}" destId="{10055EB4-52E7-465C-8791-2F3FB11F5D44}" srcOrd="3" destOrd="0" presId="urn:microsoft.com/office/officeart/2008/layout/LinedList"/>
    <dgm:cxn modelId="{B61DB0DE-0BAB-42D5-97C6-10A12B68AA07}" type="presParOf" srcId="{10055EB4-52E7-465C-8791-2F3FB11F5D44}" destId="{519C66AB-9D36-4C6C-979D-B8CF0540396C}" srcOrd="0" destOrd="0" presId="urn:microsoft.com/office/officeart/2008/layout/LinedList"/>
    <dgm:cxn modelId="{CAE52C81-D917-4537-B582-4A0508729C3F}" type="presParOf" srcId="{10055EB4-52E7-465C-8791-2F3FB11F5D44}" destId="{688F9D4D-FE01-48C6-A5D5-0036BAE803B4}" srcOrd="1" destOrd="0" presId="urn:microsoft.com/office/officeart/2008/layout/LinedList"/>
    <dgm:cxn modelId="{B0CB88C8-97AB-4CDF-97C7-EC4E81B7C182}" type="presParOf" srcId="{F105D6D3-9929-45FD-840A-6DB2185D1E0C}" destId="{5814F25F-7F5D-454B-BA26-878519BF6680}" srcOrd="4" destOrd="0" presId="urn:microsoft.com/office/officeart/2008/layout/LinedList"/>
    <dgm:cxn modelId="{4331AB48-EDB0-4B98-8C6B-FAB7260958B2}" type="presParOf" srcId="{F105D6D3-9929-45FD-840A-6DB2185D1E0C}" destId="{9225F099-0B27-43CD-94D8-C28648059916}" srcOrd="5" destOrd="0" presId="urn:microsoft.com/office/officeart/2008/layout/LinedList"/>
    <dgm:cxn modelId="{CB7F8963-2436-4208-B075-238E78538544}" type="presParOf" srcId="{9225F099-0B27-43CD-94D8-C28648059916}" destId="{E9D91C2E-8275-45C8-B1B5-1372E14A82C5}" srcOrd="0" destOrd="0" presId="urn:microsoft.com/office/officeart/2008/layout/LinedList"/>
    <dgm:cxn modelId="{4BCB95A4-FF04-414A-84BE-416EE4C5949A}" type="presParOf" srcId="{9225F099-0B27-43CD-94D8-C28648059916}" destId="{1F491C08-9251-4EE9-BB82-05326E4128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67C5579-A3E3-4ABC-8A11-DB3BFF569B8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03C5871-24AA-4E85-9A26-D9061CFBF6F2}">
      <dgm:prSet/>
      <dgm:spPr/>
      <dgm:t>
        <a:bodyPr/>
        <a:lstStyle/>
        <a:p>
          <a:r>
            <a:rPr lang="en-GB"/>
            <a:t>- In preparation for next week's lesson please complete tasks one to three on unit 0. </a:t>
          </a:r>
          <a:endParaRPr lang="en-US"/>
        </a:p>
      </dgm:t>
    </dgm:pt>
    <dgm:pt modelId="{1245C585-1589-4518-A282-42446D4E40B7}" type="parTrans" cxnId="{098BA901-8683-4D27-913D-FD7635A781E3}">
      <dgm:prSet/>
      <dgm:spPr/>
      <dgm:t>
        <a:bodyPr/>
        <a:lstStyle/>
        <a:p>
          <a:endParaRPr lang="en-US"/>
        </a:p>
      </dgm:t>
    </dgm:pt>
    <dgm:pt modelId="{4033C7CD-5ABF-4332-99D7-090963B90277}" type="sibTrans" cxnId="{098BA901-8683-4D27-913D-FD7635A781E3}">
      <dgm:prSet/>
      <dgm:spPr/>
      <dgm:t>
        <a:bodyPr/>
        <a:lstStyle/>
        <a:p>
          <a:endParaRPr lang="en-US"/>
        </a:p>
      </dgm:t>
    </dgm:pt>
    <dgm:pt modelId="{CD3DF044-8A7B-44F0-99F1-1F00BAAA39B4}">
      <dgm:prSet/>
      <dgm:spPr/>
      <dgm:t>
        <a:bodyPr/>
        <a:lstStyle/>
        <a:p>
          <a:r>
            <a:rPr lang="en-GB"/>
            <a:t>- Please note that I will check if the tasks have been completed. </a:t>
          </a:r>
          <a:endParaRPr lang="en-US"/>
        </a:p>
      </dgm:t>
    </dgm:pt>
    <dgm:pt modelId="{30D495A5-3A46-43EC-B92C-67ADC14F7816}" type="parTrans" cxnId="{92438A6E-503B-4728-A84F-9DA5AF42C4F2}">
      <dgm:prSet/>
      <dgm:spPr/>
      <dgm:t>
        <a:bodyPr/>
        <a:lstStyle/>
        <a:p>
          <a:endParaRPr lang="en-US"/>
        </a:p>
      </dgm:t>
    </dgm:pt>
    <dgm:pt modelId="{68D3D764-F9CD-4C6B-9071-4031CE61423C}" type="sibTrans" cxnId="{92438A6E-503B-4728-A84F-9DA5AF42C4F2}">
      <dgm:prSet/>
      <dgm:spPr/>
      <dgm:t>
        <a:bodyPr/>
        <a:lstStyle/>
        <a:p>
          <a:endParaRPr lang="en-US"/>
        </a:p>
      </dgm:t>
    </dgm:pt>
    <dgm:pt modelId="{D89C1368-14A0-4232-B347-C6C99003B8BB}">
      <dgm:prSet/>
      <dgm:spPr/>
      <dgm:t>
        <a:bodyPr/>
        <a:lstStyle/>
        <a:p>
          <a:r>
            <a:rPr lang="en-GB"/>
            <a:t>- Next week's workshop will be easier if you complete the online tasks. </a:t>
          </a:r>
          <a:endParaRPr lang="en-US"/>
        </a:p>
      </dgm:t>
    </dgm:pt>
    <dgm:pt modelId="{3FEF5A7E-ECB5-42AF-8780-BFD47835BA74}" type="parTrans" cxnId="{3D36E942-1D7B-4E65-AB60-890863E7E86A}">
      <dgm:prSet/>
      <dgm:spPr/>
      <dgm:t>
        <a:bodyPr/>
        <a:lstStyle/>
        <a:p>
          <a:endParaRPr lang="en-US"/>
        </a:p>
      </dgm:t>
    </dgm:pt>
    <dgm:pt modelId="{712D5543-F11E-422D-B1B8-20EB8DF39755}" type="sibTrans" cxnId="{3D36E942-1D7B-4E65-AB60-890863E7E86A}">
      <dgm:prSet/>
      <dgm:spPr/>
      <dgm:t>
        <a:bodyPr/>
        <a:lstStyle/>
        <a:p>
          <a:endParaRPr lang="en-US"/>
        </a:p>
      </dgm:t>
    </dgm:pt>
    <dgm:pt modelId="{8C2969A8-5F31-4630-8515-87BD3142F8AE}">
      <dgm:prSet/>
      <dgm:spPr/>
      <dgm:t>
        <a:bodyPr/>
        <a:lstStyle/>
        <a:p>
          <a:r>
            <a:rPr lang="en-GB"/>
            <a:t>- If you cannot access them, please let me know. </a:t>
          </a:r>
          <a:endParaRPr lang="en-US"/>
        </a:p>
      </dgm:t>
    </dgm:pt>
    <dgm:pt modelId="{969E3F57-CD02-440A-878A-746E18C8CA91}" type="parTrans" cxnId="{9BB446C7-A19D-414F-9B63-AC521A36C88C}">
      <dgm:prSet/>
      <dgm:spPr/>
      <dgm:t>
        <a:bodyPr/>
        <a:lstStyle/>
        <a:p>
          <a:endParaRPr lang="en-US"/>
        </a:p>
      </dgm:t>
    </dgm:pt>
    <dgm:pt modelId="{4ABCB17A-CA88-4595-B2E3-2DCEC707677A}" type="sibTrans" cxnId="{9BB446C7-A19D-414F-9B63-AC521A36C88C}">
      <dgm:prSet/>
      <dgm:spPr/>
      <dgm:t>
        <a:bodyPr/>
        <a:lstStyle/>
        <a:p>
          <a:endParaRPr lang="en-US"/>
        </a:p>
      </dgm:t>
    </dgm:pt>
    <dgm:pt modelId="{F2E599C6-53AF-4DB6-9B07-D1C197EE1EC1}" type="pres">
      <dgm:prSet presAssocID="{A67C5579-A3E3-4ABC-8A11-DB3BFF569B8E}" presName="root" presStyleCnt="0">
        <dgm:presLayoutVars>
          <dgm:dir/>
          <dgm:resizeHandles val="exact"/>
        </dgm:presLayoutVars>
      </dgm:prSet>
      <dgm:spPr/>
    </dgm:pt>
    <dgm:pt modelId="{33785D7F-91D9-47F1-A6A8-4260C5499A67}" type="pres">
      <dgm:prSet presAssocID="{A67C5579-A3E3-4ABC-8A11-DB3BFF569B8E}" presName="container" presStyleCnt="0">
        <dgm:presLayoutVars>
          <dgm:dir/>
          <dgm:resizeHandles val="exact"/>
        </dgm:presLayoutVars>
      </dgm:prSet>
      <dgm:spPr/>
    </dgm:pt>
    <dgm:pt modelId="{AD050614-7DC9-4911-B76F-CD7E388B2B30}" type="pres">
      <dgm:prSet presAssocID="{C03C5871-24AA-4E85-9A26-D9061CFBF6F2}" presName="compNode" presStyleCnt="0"/>
      <dgm:spPr/>
    </dgm:pt>
    <dgm:pt modelId="{F6A8AE6A-0329-44D2-BE9A-E4E52B5A28E4}" type="pres">
      <dgm:prSet presAssocID="{C03C5871-24AA-4E85-9A26-D9061CFBF6F2}" presName="iconBgRect" presStyleLbl="bgShp" presStyleIdx="0" presStyleCnt="4"/>
      <dgm:spPr/>
    </dgm:pt>
    <dgm:pt modelId="{3F6BBAAA-8FD5-4925-B500-9C2C29C54741}" type="pres">
      <dgm:prSet presAssocID="{C03C5871-24AA-4E85-9A26-D9061CFBF6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12460E7-9900-4FFE-B2E7-DA00E46C3216}" type="pres">
      <dgm:prSet presAssocID="{C03C5871-24AA-4E85-9A26-D9061CFBF6F2}" presName="spaceRect" presStyleCnt="0"/>
      <dgm:spPr/>
    </dgm:pt>
    <dgm:pt modelId="{221628C8-2F5D-405C-88DB-F8B20B87D46E}" type="pres">
      <dgm:prSet presAssocID="{C03C5871-24AA-4E85-9A26-D9061CFBF6F2}" presName="textRect" presStyleLbl="revTx" presStyleIdx="0" presStyleCnt="4">
        <dgm:presLayoutVars>
          <dgm:chMax val="1"/>
          <dgm:chPref val="1"/>
        </dgm:presLayoutVars>
      </dgm:prSet>
      <dgm:spPr/>
    </dgm:pt>
    <dgm:pt modelId="{837F6DFF-5CE9-45CD-B176-B517780E6589}" type="pres">
      <dgm:prSet presAssocID="{4033C7CD-5ABF-4332-99D7-090963B90277}" presName="sibTrans" presStyleLbl="sibTrans2D1" presStyleIdx="0" presStyleCnt="0"/>
      <dgm:spPr/>
    </dgm:pt>
    <dgm:pt modelId="{32E8D815-3B47-4686-B243-05AD0A7172C5}" type="pres">
      <dgm:prSet presAssocID="{CD3DF044-8A7B-44F0-99F1-1F00BAAA39B4}" presName="compNode" presStyleCnt="0"/>
      <dgm:spPr/>
    </dgm:pt>
    <dgm:pt modelId="{E2972ECE-1E91-4F79-AB5B-732B4AC5C717}" type="pres">
      <dgm:prSet presAssocID="{CD3DF044-8A7B-44F0-99F1-1F00BAAA39B4}" presName="iconBgRect" presStyleLbl="bgShp" presStyleIdx="1" presStyleCnt="4"/>
      <dgm:spPr/>
    </dgm:pt>
    <dgm:pt modelId="{F62EBE13-6736-47E7-BAFA-BC380B406ACE}" type="pres">
      <dgm:prSet presAssocID="{CD3DF044-8A7B-44F0-99F1-1F00BAAA39B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Note"/>
        </a:ext>
      </dgm:extLst>
    </dgm:pt>
    <dgm:pt modelId="{ABB09FB6-DF0C-4E4D-9640-98F5E7809B0B}" type="pres">
      <dgm:prSet presAssocID="{CD3DF044-8A7B-44F0-99F1-1F00BAAA39B4}" presName="spaceRect" presStyleCnt="0"/>
      <dgm:spPr/>
    </dgm:pt>
    <dgm:pt modelId="{EE575882-907C-4D63-8D4C-CA79C7B1E014}" type="pres">
      <dgm:prSet presAssocID="{CD3DF044-8A7B-44F0-99F1-1F00BAAA39B4}" presName="textRect" presStyleLbl="revTx" presStyleIdx="1" presStyleCnt="4">
        <dgm:presLayoutVars>
          <dgm:chMax val="1"/>
          <dgm:chPref val="1"/>
        </dgm:presLayoutVars>
      </dgm:prSet>
      <dgm:spPr/>
    </dgm:pt>
    <dgm:pt modelId="{F6968BA5-D1AA-4B3A-B9C3-CA25F45580BC}" type="pres">
      <dgm:prSet presAssocID="{68D3D764-F9CD-4C6B-9071-4031CE61423C}" presName="sibTrans" presStyleLbl="sibTrans2D1" presStyleIdx="0" presStyleCnt="0"/>
      <dgm:spPr/>
    </dgm:pt>
    <dgm:pt modelId="{A6DA32D7-16CC-4B18-A4C0-FD2695B74BBA}" type="pres">
      <dgm:prSet presAssocID="{D89C1368-14A0-4232-B347-C6C99003B8BB}" presName="compNode" presStyleCnt="0"/>
      <dgm:spPr/>
    </dgm:pt>
    <dgm:pt modelId="{5A1E1F39-6186-4929-A018-8EA19C06A1A3}" type="pres">
      <dgm:prSet presAssocID="{D89C1368-14A0-4232-B347-C6C99003B8BB}" presName="iconBgRect" presStyleLbl="bgShp" presStyleIdx="2" presStyleCnt="4"/>
      <dgm:spPr/>
    </dgm:pt>
    <dgm:pt modelId="{171D0BBD-0F1D-41A9-858D-1DA5A88783E2}" type="pres">
      <dgm:prSet presAssocID="{D89C1368-14A0-4232-B347-C6C99003B8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D8681C95-9A60-4691-A209-8E9019C62429}" type="pres">
      <dgm:prSet presAssocID="{D89C1368-14A0-4232-B347-C6C99003B8BB}" presName="spaceRect" presStyleCnt="0"/>
      <dgm:spPr/>
    </dgm:pt>
    <dgm:pt modelId="{CED075A2-511F-4F06-BC2C-A015CF10C368}" type="pres">
      <dgm:prSet presAssocID="{D89C1368-14A0-4232-B347-C6C99003B8BB}" presName="textRect" presStyleLbl="revTx" presStyleIdx="2" presStyleCnt="4">
        <dgm:presLayoutVars>
          <dgm:chMax val="1"/>
          <dgm:chPref val="1"/>
        </dgm:presLayoutVars>
      </dgm:prSet>
      <dgm:spPr/>
    </dgm:pt>
    <dgm:pt modelId="{A1A60A86-0B10-458C-8824-76CBB2D26D57}" type="pres">
      <dgm:prSet presAssocID="{712D5543-F11E-422D-B1B8-20EB8DF39755}" presName="sibTrans" presStyleLbl="sibTrans2D1" presStyleIdx="0" presStyleCnt="0"/>
      <dgm:spPr/>
    </dgm:pt>
    <dgm:pt modelId="{9464EE0F-1A8C-41FC-A252-FF6925F2DDF5}" type="pres">
      <dgm:prSet presAssocID="{8C2969A8-5F31-4630-8515-87BD3142F8AE}" presName="compNode" presStyleCnt="0"/>
      <dgm:spPr/>
    </dgm:pt>
    <dgm:pt modelId="{340D0DCE-5C11-4967-B612-0C449843AE3A}" type="pres">
      <dgm:prSet presAssocID="{8C2969A8-5F31-4630-8515-87BD3142F8AE}" presName="iconBgRect" presStyleLbl="bgShp" presStyleIdx="3" presStyleCnt="4"/>
      <dgm:spPr/>
    </dgm:pt>
    <dgm:pt modelId="{E5EA30B4-A17F-409A-A636-E84B45F03DBD}" type="pres">
      <dgm:prSet presAssocID="{8C2969A8-5F31-4630-8515-87BD3142F8A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E885147E-8B28-4C4C-802B-06B74867D717}" type="pres">
      <dgm:prSet presAssocID="{8C2969A8-5F31-4630-8515-87BD3142F8AE}" presName="spaceRect" presStyleCnt="0"/>
      <dgm:spPr/>
    </dgm:pt>
    <dgm:pt modelId="{7564C529-3C41-4A7F-9A57-FE57ED4860AB}" type="pres">
      <dgm:prSet presAssocID="{8C2969A8-5F31-4630-8515-87BD3142F8AE}" presName="textRect" presStyleLbl="revTx" presStyleIdx="3" presStyleCnt="4">
        <dgm:presLayoutVars>
          <dgm:chMax val="1"/>
          <dgm:chPref val="1"/>
        </dgm:presLayoutVars>
      </dgm:prSet>
      <dgm:spPr/>
    </dgm:pt>
  </dgm:ptLst>
  <dgm:cxnLst>
    <dgm:cxn modelId="{098BA901-8683-4D27-913D-FD7635A781E3}" srcId="{A67C5579-A3E3-4ABC-8A11-DB3BFF569B8E}" destId="{C03C5871-24AA-4E85-9A26-D9061CFBF6F2}" srcOrd="0" destOrd="0" parTransId="{1245C585-1589-4518-A282-42446D4E40B7}" sibTransId="{4033C7CD-5ABF-4332-99D7-090963B90277}"/>
    <dgm:cxn modelId="{DA8BD805-4B0A-4BF9-818E-C19F091559E3}" type="presOf" srcId="{A67C5579-A3E3-4ABC-8A11-DB3BFF569B8E}" destId="{F2E599C6-53AF-4DB6-9B07-D1C197EE1EC1}" srcOrd="0" destOrd="0" presId="urn:microsoft.com/office/officeart/2018/2/layout/IconCircleList"/>
    <dgm:cxn modelId="{99B1143A-27FB-499D-940A-FAA1DE010AA3}" type="presOf" srcId="{C03C5871-24AA-4E85-9A26-D9061CFBF6F2}" destId="{221628C8-2F5D-405C-88DB-F8B20B87D46E}" srcOrd="0" destOrd="0" presId="urn:microsoft.com/office/officeart/2018/2/layout/IconCircleList"/>
    <dgm:cxn modelId="{3D36E942-1D7B-4E65-AB60-890863E7E86A}" srcId="{A67C5579-A3E3-4ABC-8A11-DB3BFF569B8E}" destId="{D89C1368-14A0-4232-B347-C6C99003B8BB}" srcOrd="2" destOrd="0" parTransId="{3FEF5A7E-ECB5-42AF-8780-BFD47835BA74}" sibTransId="{712D5543-F11E-422D-B1B8-20EB8DF39755}"/>
    <dgm:cxn modelId="{82760569-34EB-49A5-91E3-281675FB1F21}" type="presOf" srcId="{CD3DF044-8A7B-44F0-99F1-1F00BAAA39B4}" destId="{EE575882-907C-4D63-8D4C-CA79C7B1E014}" srcOrd="0" destOrd="0" presId="urn:microsoft.com/office/officeart/2018/2/layout/IconCircleList"/>
    <dgm:cxn modelId="{92438A6E-503B-4728-A84F-9DA5AF42C4F2}" srcId="{A67C5579-A3E3-4ABC-8A11-DB3BFF569B8E}" destId="{CD3DF044-8A7B-44F0-99F1-1F00BAAA39B4}" srcOrd="1" destOrd="0" parTransId="{30D495A5-3A46-43EC-B92C-67ADC14F7816}" sibTransId="{68D3D764-F9CD-4C6B-9071-4031CE61423C}"/>
    <dgm:cxn modelId="{C1D13056-753B-4E0B-9904-4905290F9093}" type="presOf" srcId="{D89C1368-14A0-4232-B347-C6C99003B8BB}" destId="{CED075A2-511F-4F06-BC2C-A015CF10C368}" srcOrd="0" destOrd="0" presId="urn:microsoft.com/office/officeart/2018/2/layout/IconCircleList"/>
    <dgm:cxn modelId="{99DE1D8B-9B24-4E49-BEA6-A30735AFE37E}" type="presOf" srcId="{4033C7CD-5ABF-4332-99D7-090963B90277}" destId="{837F6DFF-5CE9-45CD-B176-B517780E6589}" srcOrd="0" destOrd="0" presId="urn:microsoft.com/office/officeart/2018/2/layout/IconCircleList"/>
    <dgm:cxn modelId="{87B383A4-4CEA-4355-95DC-B0DA28AD3139}" type="presOf" srcId="{68D3D764-F9CD-4C6B-9071-4031CE61423C}" destId="{F6968BA5-D1AA-4B3A-B9C3-CA25F45580BC}" srcOrd="0" destOrd="0" presId="urn:microsoft.com/office/officeart/2018/2/layout/IconCircleList"/>
    <dgm:cxn modelId="{9BB446C7-A19D-414F-9B63-AC521A36C88C}" srcId="{A67C5579-A3E3-4ABC-8A11-DB3BFF569B8E}" destId="{8C2969A8-5F31-4630-8515-87BD3142F8AE}" srcOrd="3" destOrd="0" parTransId="{969E3F57-CD02-440A-878A-746E18C8CA91}" sibTransId="{4ABCB17A-CA88-4595-B2E3-2DCEC707677A}"/>
    <dgm:cxn modelId="{D05E37DA-7EF7-41C4-B718-2FEAA31F3CC0}" type="presOf" srcId="{712D5543-F11E-422D-B1B8-20EB8DF39755}" destId="{A1A60A86-0B10-458C-8824-76CBB2D26D57}" srcOrd="0" destOrd="0" presId="urn:microsoft.com/office/officeart/2018/2/layout/IconCircleList"/>
    <dgm:cxn modelId="{058427F0-A091-4A50-8C47-B6F500CAC9A7}" type="presOf" srcId="{8C2969A8-5F31-4630-8515-87BD3142F8AE}" destId="{7564C529-3C41-4A7F-9A57-FE57ED4860AB}" srcOrd="0" destOrd="0" presId="urn:microsoft.com/office/officeart/2018/2/layout/IconCircleList"/>
    <dgm:cxn modelId="{75B6BB4E-EA03-4BAF-B932-4D4866D51B52}" type="presParOf" srcId="{F2E599C6-53AF-4DB6-9B07-D1C197EE1EC1}" destId="{33785D7F-91D9-47F1-A6A8-4260C5499A67}" srcOrd="0" destOrd="0" presId="urn:microsoft.com/office/officeart/2018/2/layout/IconCircleList"/>
    <dgm:cxn modelId="{4CAF3275-5C6D-43C8-8225-4677F35BB851}" type="presParOf" srcId="{33785D7F-91D9-47F1-A6A8-4260C5499A67}" destId="{AD050614-7DC9-4911-B76F-CD7E388B2B30}" srcOrd="0" destOrd="0" presId="urn:microsoft.com/office/officeart/2018/2/layout/IconCircleList"/>
    <dgm:cxn modelId="{A9B07533-0757-49C7-8728-5F18671606E7}" type="presParOf" srcId="{AD050614-7DC9-4911-B76F-CD7E388B2B30}" destId="{F6A8AE6A-0329-44D2-BE9A-E4E52B5A28E4}" srcOrd="0" destOrd="0" presId="urn:microsoft.com/office/officeart/2018/2/layout/IconCircleList"/>
    <dgm:cxn modelId="{3AF009A0-7078-464A-9945-EEAA69551EF6}" type="presParOf" srcId="{AD050614-7DC9-4911-B76F-CD7E388B2B30}" destId="{3F6BBAAA-8FD5-4925-B500-9C2C29C54741}" srcOrd="1" destOrd="0" presId="urn:microsoft.com/office/officeart/2018/2/layout/IconCircleList"/>
    <dgm:cxn modelId="{A43D68B4-120B-49C6-BFED-1463CBC40BCF}" type="presParOf" srcId="{AD050614-7DC9-4911-B76F-CD7E388B2B30}" destId="{812460E7-9900-4FFE-B2E7-DA00E46C3216}" srcOrd="2" destOrd="0" presId="urn:microsoft.com/office/officeart/2018/2/layout/IconCircleList"/>
    <dgm:cxn modelId="{1C7EB51E-9A22-4FFF-898C-EB3AAFD9BE92}" type="presParOf" srcId="{AD050614-7DC9-4911-B76F-CD7E388B2B30}" destId="{221628C8-2F5D-405C-88DB-F8B20B87D46E}" srcOrd="3" destOrd="0" presId="urn:microsoft.com/office/officeart/2018/2/layout/IconCircleList"/>
    <dgm:cxn modelId="{1341D6D4-DAA6-4A54-9D8D-99A713585A13}" type="presParOf" srcId="{33785D7F-91D9-47F1-A6A8-4260C5499A67}" destId="{837F6DFF-5CE9-45CD-B176-B517780E6589}" srcOrd="1" destOrd="0" presId="urn:microsoft.com/office/officeart/2018/2/layout/IconCircleList"/>
    <dgm:cxn modelId="{1A598731-0CEB-4D01-8F51-86F87FC2672F}" type="presParOf" srcId="{33785D7F-91D9-47F1-A6A8-4260C5499A67}" destId="{32E8D815-3B47-4686-B243-05AD0A7172C5}" srcOrd="2" destOrd="0" presId="urn:microsoft.com/office/officeart/2018/2/layout/IconCircleList"/>
    <dgm:cxn modelId="{63F3DA0A-D71A-4848-8AA7-40CD5E1CE5A7}" type="presParOf" srcId="{32E8D815-3B47-4686-B243-05AD0A7172C5}" destId="{E2972ECE-1E91-4F79-AB5B-732B4AC5C717}" srcOrd="0" destOrd="0" presId="urn:microsoft.com/office/officeart/2018/2/layout/IconCircleList"/>
    <dgm:cxn modelId="{A0C2F0D1-A733-420C-A25F-2718B3B8E62B}" type="presParOf" srcId="{32E8D815-3B47-4686-B243-05AD0A7172C5}" destId="{F62EBE13-6736-47E7-BAFA-BC380B406ACE}" srcOrd="1" destOrd="0" presId="urn:microsoft.com/office/officeart/2018/2/layout/IconCircleList"/>
    <dgm:cxn modelId="{737272DA-F6A0-41AB-8682-68702A4C4CF9}" type="presParOf" srcId="{32E8D815-3B47-4686-B243-05AD0A7172C5}" destId="{ABB09FB6-DF0C-4E4D-9640-98F5E7809B0B}" srcOrd="2" destOrd="0" presId="urn:microsoft.com/office/officeart/2018/2/layout/IconCircleList"/>
    <dgm:cxn modelId="{AA2FBB80-9FCB-401E-890B-BA334C112AF9}" type="presParOf" srcId="{32E8D815-3B47-4686-B243-05AD0A7172C5}" destId="{EE575882-907C-4D63-8D4C-CA79C7B1E014}" srcOrd="3" destOrd="0" presId="urn:microsoft.com/office/officeart/2018/2/layout/IconCircleList"/>
    <dgm:cxn modelId="{64BFD8EF-1E91-4497-9F76-80EE1655A00A}" type="presParOf" srcId="{33785D7F-91D9-47F1-A6A8-4260C5499A67}" destId="{F6968BA5-D1AA-4B3A-B9C3-CA25F45580BC}" srcOrd="3" destOrd="0" presId="urn:microsoft.com/office/officeart/2018/2/layout/IconCircleList"/>
    <dgm:cxn modelId="{10D3DB38-EF67-45C2-B4D9-9267ECBC95FC}" type="presParOf" srcId="{33785D7F-91D9-47F1-A6A8-4260C5499A67}" destId="{A6DA32D7-16CC-4B18-A4C0-FD2695B74BBA}" srcOrd="4" destOrd="0" presId="urn:microsoft.com/office/officeart/2018/2/layout/IconCircleList"/>
    <dgm:cxn modelId="{7DCF8A21-1F89-4E7F-A5D8-08EA7EE9FA0C}" type="presParOf" srcId="{A6DA32D7-16CC-4B18-A4C0-FD2695B74BBA}" destId="{5A1E1F39-6186-4929-A018-8EA19C06A1A3}" srcOrd="0" destOrd="0" presId="urn:microsoft.com/office/officeart/2018/2/layout/IconCircleList"/>
    <dgm:cxn modelId="{31EC2878-A4B9-4449-BB6B-A2576DB17AF0}" type="presParOf" srcId="{A6DA32D7-16CC-4B18-A4C0-FD2695B74BBA}" destId="{171D0BBD-0F1D-41A9-858D-1DA5A88783E2}" srcOrd="1" destOrd="0" presId="urn:microsoft.com/office/officeart/2018/2/layout/IconCircleList"/>
    <dgm:cxn modelId="{53FB3AC7-B5AB-41D9-8856-8BC99AC0B455}" type="presParOf" srcId="{A6DA32D7-16CC-4B18-A4C0-FD2695B74BBA}" destId="{D8681C95-9A60-4691-A209-8E9019C62429}" srcOrd="2" destOrd="0" presId="urn:microsoft.com/office/officeart/2018/2/layout/IconCircleList"/>
    <dgm:cxn modelId="{E46A5A98-BADE-411F-A7A2-1A7A601139BE}" type="presParOf" srcId="{A6DA32D7-16CC-4B18-A4C0-FD2695B74BBA}" destId="{CED075A2-511F-4F06-BC2C-A015CF10C368}" srcOrd="3" destOrd="0" presId="urn:microsoft.com/office/officeart/2018/2/layout/IconCircleList"/>
    <dgm:cxn modelId="{A74EFE9B-B2F0-4351-B9DB-12EE6C0AE7EB}" type="presParOf" srcId="{33785D7F-91D9-47F1-A6A8-4260C5499A67}" destId="{A1A60A86-0B10-458C-8824-76CBB2D26D57}" srcOrd="5" destOrd="0" presId="urn:microsoft.com/office/officeart/2018/2/layout/IconCircleList"/>
    <dgm:cxn modelId="{9AA4B239-D28B-46AF-B4CE-EE3408A01BF5}" type="presParOf" srcId="{33785D7F-91D9-47F1-A6A8-4260C5499A67}" destId="{9464EE0F-1A8C-41FC-A252-FF6925F2DDF5}" srcOrd="6" destOrd="0" presId="urn:microsoft.com/office/officeart/2018/2/layout/IconCircleList"/>
    <dgm:cxn modelId="{1373A793-593E-460A-9F04-BAB9E9B44551}" type="presParOf" srcId="{9464EE0F-1A8C-41FC-A252-FF6925F2DDF5}" destId="{340D0DCE-5C11-4967-B612-0C449843AE3A}" srcOrd="0" destOrd="0" presId="urn:microsoft.com/office/officeart/2018/2/layout/IconCircleList"/>
    <dgm:cxn modelId="{569995CD-3AA4-4748-B170-2ED7F80E28A5}" type="presParOf" srcId="{9464EE0F-1A8C-41FC-A252-FF6925F2DDF5}" destId="{E5EA30B4-A17F-409A-A636-E84B45F03DBD}" srcOrd="1" destOrd="0" presId="urn:microsoft.com/office/officeart/2018/2/layout/IconCircleList"/>
    <dgm:cxn modelId="{10C41874-905F-4AA7-8CA3-2E4DC1FB6BFB}" type="presParOf" srcId="{9464EE0F-1A8C-41FC-A252-FF6925F2DDF5}" destId="{E885147E-8B28-4C4C-802B-06B74867D717}" srcOrd="2" destOrd="0" presId="urn:microsoft.com/office/officeart/2018/2/layout/IconCircleList"/>
    <dgm:cxn modelId="{9F320570-425C-4B13-8BA8-EED2B45B5B2C}" type="presParOf" srcId="{9464EE0F-1A8C-41FC-A252-FF6925F2DDF5}" destId="{7564C529-3C41-4A7F-9A57-FE57ED4860A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96CE6-C4FE-4C89-A3BB-F3D023D67AC7}">
      <dsp:nvSpPr>
        <dsp:cNvPr id="0" name=""/>
        <dsp:cNvSpPr/>
      </dsp:nvSpPr>
      <dsp:spPr>
        <a:xfrm>
          <a:off x="0" y="265845"/>
          <a:ext cx="10058399" cy="1521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 Two assignments</a:t>
          </a:r>
          <a:endParaRPr lang="en-US" sz="6500" kern="1200"/>
        </a:p>
      </dsp:txBody>
      <dsp:txXfrm>
        <a:off x="74249" y="340094"/>
        <a:ext cx="9909901" cy="1372502"/>
      </dsp:txXfrm>
    </dsp:sp>
    <dsp:sp modelId="{5BF56E3B-73DB-463D-9CBD-E6CCAE5AD28B}">
      <dsp:nvSpPr>
        <dsp:cNvPr id="0" name=""/>
        <dsp:cNvSpPr/>
      </dsp:nvSpPr>
      <dsp:spPr>
        <a:xfrm>
          <a:off x="0" y="1974045"/>
          <a:ext cx="10058399" cy="1521000"/>
        </a:xfrm>
        <a:prstGeom prst="roundRect">
          <a:avLst/>
        </a:prstGeom>
        <a:solidFill>
          <a:schemeClr val="accent2">
            <a:hueOff val="-1551410"/>
            <a:satOff val="-9757"/>
            <a:lumOff val="-215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 Multiple components </a:t>
          </a:r>
          <a:endParaRPr lang="en-US" sz="6500" kern="1200"/>
        </a:p>
      </dsp:txBody>
      <dsp:txXfrm>
        <a:off x="74249" y="2048294"/>
        <a:ext cx="9909901" cy="1372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86223B-CE3D-4421-AEA2-D1A702E70548}">
      <dsp:nvSpPr>
        <dsp:cNvPr id="0" name=""/>
        <dsp:cNvSpPr/>
      </dsp:nvSpPr>
      <dsp:spPr>
        <a:xfrm>
          <a:off x="1964" y="636231"/>
          <a:ext cx="4189362" cy="251361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1" kern="1200" dirty="0"/>
            <a:t>Create a mind map</a:t>
          </a:r>
          <a:r>
            <a:rPr lang="en-GB" sz="2100" kern="1200" dirty="0"/>
            <a:t> on the topic of “Becoming a Digital Learner” (covered in Unit 1). The mind map should illustrate how the main themes and concepts of this topic are interconnected, and how they contribute to preparing you to work in your chosen discipline. </a:t>
          </a:r>
          <a:endParaRPr lang="en-GB" sz="2100" kern="1200" dirty="0">
            <a:latin typeface="Garamond" panose="020F0302020204030204"/>
          </a:endParaRPr>
        </a:p>
      </dsp:txBody>
      <dsp:txXfrm>
        <a:off x="75585" y="709852"/>
        <a:ext cx="4042120" cy="2366375"/>
      </dsp:txXfrm>
    </dsp:sp>
    <dsp:sp modelId="{B0C8EFD4-150A-46FB-90ED-3F37F96D74BA}">
      <dsp:nvSpPr>
        <dsp:cNvPr id="0" name=""/>
        <dsp:cNvSpPr/>
      </dsp:nvSpPr>
      <dsp:spPr>
        <a:xfrm>
          <a:off x="4610263" y="1373559"/>
          <a:ext cx="888144" cy="10389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610263" y="1581351"/>
        <a:ext cx="621701" cy="623377"/>
      </dsp:txXfrm>
    </dsp:sp>
    <dsp:sp modelId="{CEBC622B-F417-4FF4-ACBD-CDC5D5C059F4}">
      <dsp:nvSpPr>
        <dsp:cNvPr id="0" name=""/>
        <dsp:cNvSpPr/>
      </dsp:nvSpPr>
      <dsp:spPr>
        <a:xfrm>
          <a:off x="5867072" y="636231"/>
          <a:ext cx="4189362" cy="251361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dirty="0"/>
            <a:t>Your mind map should be no more than 300 words and should be supported by references. It can be hand-drawn or produced using MS Word, PowerPoint or an appropriate software such as Mind Meister (available at: </a:t>
          </a:r>
          <a:r>
            <a:rPr lang="en-GB" sz="2100" kern="1200" dirty="0">
              <a:hlinkClick xmlns:r="http://schemas.openxmlformats.org/officeDocument/2006/relationships" r:id="rId1"/>
            </a:rPr>
            <a:t>www.mindmeister.com</a:t>
          </a:r>
          <a:r>
            <a:rPr lang="en-GB" sz="2100" kern="1200" dirty="0"/>
            <a:t>/).</a:t>
          </a:r>
          <a:r>
            <a:rPr lang="en-GB" sz="2100" kern="1200" dirty="0">
              <a:latin typeface="Garamond" panose="020F0302020204030204"/>
            </a:rPr>
            <a:t> </a:t>
          </a:r>
          <a:endParaRPr lang="en-GB" sz="2100" kern="1200" dirty="0"/>
        </a:p>
      </dsp:txBody>
      <dsp:txXfrm>
        <a:off x="5940693" y="709852"/>
        <a:ext cx="4042120" cy="23663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09ABD-12C8-4496-B359-84A629AF9D69}">
      <dsp:nvSpPr>
        <dsp:cNvPr id="0" name=""/>
        <dsp:cNvSpPr/>
      </dsp:nvSpPr>
      <dsp:spPr>
        <a:xfrm>
          <a:off x="5454" y="1609552"/>
          <a:ext cx="815283" cy="81528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714CC-3B3E-45A1-A65B-655A7C08AAC7}">
      <dsp:nvSpPr>
        <dsp:cNvPr id="0" name=""/>
        <dsp:cNvSpPr/>
      </dsp:nvSpPr>
      <dsp:spPr>
        <a:xfrm>
          <a:off x="176663" y="1780762"/>
          <a:ext cx="472864" cy="472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B51BBC-D2EC-47B1-96C7-4523F5507592}">
      <dsp:nvSpPr>
        <dsp:cNvPr id="0" name=""/>
        <dsp:cNvSpPr/>
      </dsp:nvSpPr>
      <dsp:spPr>
        <a:xfrm>
          <a:off x="995441" y="1609552"/>
          <a:ext cx="1921739" cy="815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rtl="0">
            <a:lnSpc>
              <a:spcPct val="100000"/>
            </a:lnSpc>
            <a:spcBef>
              <a:spcPct val="0"/>
            </a:spcBef>
            <a:spcAft>
              <a:spcPct val="35000"/>
            </a:spcAft>
            <a:buNone/>
          </a:pPr>
          <a:r>
            <a:rPr lang="en-GB" sz="1400" kern="1200" dirty="0"/>
            <a:t>Will be discussed </a:t>
          </a:r>
          <a:r>
            <a:rPr lang="en-GB" sz="1400" kern="1200" dirty="0">
              <a:latin typeface="Garamond" panose="020F0302020204030204"/>
            </a:rPr>
            <a:t>at a later date</a:t>
          </a:r>
          <a:r>
            <a:rPr lang="en-GB" sz="1400" kern="1200" dirty="0"/>
            <a:t>.</a:t>
          </a:r>
          <a:endParaRPr lang="en-US" sz="1400" kern="1200" dirty="0"/>
        </a:p>
      </dsp:txBody>
      <dsp:txXfrm>
        <a:off x="995441" y="1609552"/>
        <a:ext cx="1921739" cy="815283"/>
      </dsp:txXfrm>
    </dsp:sp>
    <dsp:sp modelId="{1988C835-636E-4914-BF5A-4F355B2A8BBC}">
      <dsp:nvSpPr>
        <dsp:cNvPr id="0" name=""/>
        <dsp:cNvSpPr/>
      </dsp:nvSpPr>
      <dsp:spPr>
        <a:xfrm>
          <a:off x="3252029" y="1609552"/>
          <a:ext cx="815283" cy="815283"/>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A4909-8023-41E1-8614-D7629C3D8A9A}">
      <dsp:nvSpPr>
        <dsp:cNvPr id="0" name=""/>
        <dsp:cNvSpPr/>
      </dsp:nvSpPr>
      <dsp:spPr>
        <a:xfrm>
          <a:off x="3423239" y="1780762"/>
          <a:ext cx="472864" cy="4728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8F1A2C-C7F4-47BD-9A75-0F6F5E755621}">
      <dsp:nvSpPr>
        <dsp:cNvPr id="0" name=""/>
        <dsp:cNvSpPr/>
      </dsp:nvSpPr>
      <dsp:spPr>
        <a:xfrm>
          <a:off x="4242017" y="1609552"/>
          <a:ext cx="1921739" cy="815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This is so that you are not confused about what the requirements for assignment one are.</a:t>
          </a:r>
          <a:endParaRPr lang="en-US" sz="1400" kern="1200" dirty="0"/>
        </a:p>
      </dsp:txBody>
      <dsp:txXfrm>
        <a:off x="4242017" y="1609552"/>
        <a:ext cx="1921739" cy="8152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9C8FB-4014-40DA-8328-345A8F8A30EE}">
      <dsp:nvSpPr>
        <dsp:cNvPr id="0" name=""/>
        <dsp:cNvSpPr/>
      </dsp:nvSpPr>
      <dsp:spPr>
        <a:xfrm>
          <a:off x="0" y="539763"/>
          <a:ext cx="9607276" cy="9964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F33EC-B6B0-4849-8E94-1E3A283E16D1}">
      <dsp:nvSpPr>
        <dsp:cNvPr id="0" name=""/>
        <dsp:cNvSpPr/>
      </dsp:nvSpPr>
      <dsp:spPr>
        <a:xfrm>
          <a:off x="301437" y="763973"/>
          <a:ext cx="548067" cy="5480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AB655E-7BC1-43DA-AFFA-C4DC6F911EDF}">
      <dsp:nvSpPr>
        <dsp:cNvPr id="0" name=""/>
        <dsp:cNvSpPr/>
      </dsp:nvSpPr>
      <dsp:spPr>
        <a:xfrm>
          <a:off x="1150942" y="539763"/>
          <a:ext cx="8456333" cy="99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1" tIns="105461" rIns="105461" bIns="105461" numCol="1" spcCol="1270" anchor="ctr" anchorCtr="0">
          <a:noAutofit/>
        </a:bodyPr>
        <a:lstStyle/>
        <a:p>
          <a:pPr marL="0" lvl="0" indent="0" algn="l" defTabSz="1111250">
            <a:lnSpc>
              <a:spcPct val="100000"/>
            </a:lnSpc>
            <a:spcBef>
              <a:spcPct val="0"/>
            </a:spcBef>
            <a:spcAft>
              <a:spcPct val="35000"/>
            </a:spcAft>
            <a:buNone/>
          </a:pPr>
          <a:r>
            <a:rPr lang="en-GB" sz="2500" kern="1200"/>
            <a:t>- Turnit in link on Moodle.</a:t>
          </a:r>
          <a:endParaRPr lang="en-US" sz="2500" kern="1200"/>
        </a:p>
      </dsp:txBody>
      <dsp:txXfrm>
        <a:off x="1150942" y="539763"/>
        <a:ext cx="8456333" cy="996486"/>
      </dsp:txXfrm>
    </dsp:sp>
    <dsp:sp modelId="{ACB76AE8-6910-47E3-83F0-1247FDB3A028}">
      <dsp:nvSpPr>
        <dsp:cNvPr id="0" name=""/>
        <dsp:cNvSpPr/>
      </dsp:nvSpPr>
      <dsp:spPr>
        <a:xfrm>
          <a:off x="0" y="1785371"/>
          <a:ext cx="9607276" cy="9964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45193-D22F-43D0-AB47-B560D213216B}">
      <dsp:nvSpPr>
        <dsp:cNvPr id="0" name=""/>
        <dsp:cNvSpPr/>
      </dsp:nvSpPr>
      <dsp:spPr>
        <a:xfrm>
          <a:off x="301437" y="2009581"/>
          <a:ext cx="548067" cy="5480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924FEA-EA48-4EBA-9B31-2E83E83246C0}">
      <dsp:nvSpPr>
        <dsp:cNvPr id="0" name=""/>
        <dsp:cNvSpPr/>
      </dsp:nvSpPr>
      <dsp:spPr>
        <a:xfrm>
          <a:off x="1150942" y="1785371"/>
          <a:ext cx="8456333" cy="996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461" tIns="105461" rIns="105461" bIns="105461" numCol="1" spcCol="1270" anchor="ctr" anchorCtr="0">
          <a:noAutofit/>
        </a:bodyPr>
        <a:lstStyle/>
        <a:p>
          <a:pPr marL="0" lvl="0" indent="0" algn="l" defTabSz="1111250">
            <a:lnSpc>
              <a:spcPct val="100000"/>
            </a:lnSpc>
            <a:spcBef>
              <a:spcPct val="0"/>
            </a:spcBef>
            <a:spcAft>
              <a:spcPct val="35000"/>
            </a:spcAft>
            <a:buNone/>
          </a:pPr>
          <a:r>
            <a:rPr lang="en-GB" sz="2500" kern="1200"/>
            <a:t>- If moodle is not working, email me your assignment within the time frame and this will be classed as a successful submission. </a:t>
          </a:r>
          <a:endParaRPr lang="en-US" sz="2500" kern="1200"/>
        </a:p>
      </dsp:txBody>
      <dsp:txXfrm>
        <a:off x="1150942" y="1785371"/>
        <a:ext cx="8456333" cy="9964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5B5FC6-9025-4B5A-8441-CD70519CFDC1}">
      <dsp:nvSpPr>
        <dsp:cNvPr id="0" name=""/>
        <dsp:cNvSpPr/>
      </dsp:nvSpPr>
      <dsp:spPr>
        <a:xfrm>
          <a:off x="0" y="2671"/>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FE12D-FA6B-4451-9169-4A2287F29F23}">
      <dsp:nvSpPr>
        <dsp:cNvPr id="0" name=""/>
        <dsp:cNvSpPr/>
      </dsp:nvSpPr>
      <dsp:spPr>
        <a:xfrm>
          <a:off x="0" y="2671"/>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Email: </a:t>
          </a:r>
          <a:r>
            <a:rPr lang="en-GB" sz="5400" kern="1200">
              <a:hlinkClick xmlns:r="http://schemas.openxmlformats.org/officeDocument/2006/relationships" r:id="rId1"/>
            </a:rPr>
            <a:t>z.draper@uwtsd.ac.uk</a:t>
          </a:r>
          <a:r>
            <a:rPr lang="en-GB" sz="5400" kern="1200"/>
            <a:t> </a:t>
          </a:r>
          <a:endParaRPr lang="en-US" sz="5400" kern="1200"/>
        </a:p>
      </dsp:txBody>
      <dsp:txXfrm>
        <a:off x="0" y="2671"/>
        <a:ext cx="6818427" cy="1821706"/>
      </dsp:txXfrm>
    </dsp:sp>
    <dsp:sp modelId="{E230766E-F68E-41DE-BD1B-EBC3DBA43D05}">
      <dsp:nvSpPr>
        <dsp:cNvPr id="0" name=""/>
        <dsp:cNvSpPr/>
      </dsp:nvSpPr>
      <dsp:spPr>
        <a:xfrm>
          <a:off x="0" y="1824377"/>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66AB-9D36-4C6C-979D-B8CF0540396C}">
      <dsp:nvSpPr>
        <dsp:cNvPr id="0" name=""/>
        <dsp:cNvSpPr/>
      </dsp:nvSpPr>
      <dsp:spPr>
        <a:xfrm>
          <a:off x="0" y="1824377"/>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You can also contact me on teams.</a:t>
          </a:r>
          <a:endParaRPr lang="en-US" sz="5400" kern="1200"/>
        </a:p>
      </dsp:txBody>
      <dsp:txXfrm>
        <a:off x="0" y="1824377"/>
        <a:ext cx="6818427" cy="1821706"/>
      </dsp:txXfrm>
    </dsp:sp>
    <dsp:sp modelId="{5814F25F-7F5D-454B-BA26-878519BF6680}">
      <dsp:nvSpPr>
        <dsp:cNvPr id="0" name=""/>
        <dsp:cNvSpPr/>
      </dsp:nvSpPr>
      <dsp:spPr>
        <a:xfrm>
          <a:off x="0" y="3646084"/>
          <a:ext cx="68184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D91C2E-8275-45C8-B1B5-1372E14A82C5}">
      <dsp:nvSpPr>
        <dsp:cNvPr id="0" name=""/>
        <dsp:cNvSpPr/>
      </dsp:nvSpPr>
      <dsp:spPr>
        <a:xfrm>
          <a:off x="0" y="3646084"/>
          <a:ext cx="6818427" cy="1821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Or my office AS205</a:t>
          </a:r>
          <a:endParaRPr lang="en-US" sz="5400" kern="1200"/>
        </a:p>
      </dsp:txBody>
      <dsp:txXfrm>
        <a:off x="0" y="3646084"/>
        <a:ext cx="6818427" cy="18217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8AE6A-0329-44D2-BE9A-E4E52B5A28E4}">
      <dsp:nvSpPr>
        <dsp:cNvPr id="0" name=""/>
        <dsp:cNvSpPr/>
      </dsp:nvSpPr>
      <dsp:spPr>
        <a:xfrm>
          <a:off x="134825" y="275313"/>
          <a:ext cx="1295909" cy="129590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6BBAAA-8FD5-4925-B500-9C2C29C54741}">
      <dsp:nvSpPr>
        <dsp:cNvPr id="0" name=""/>
        <dsp:cNvSpPr/>
      </dsp:nvSpPr>
      <dsp:spPr>
        <a:xfrm>
          <a:off x="406966" y="547454"/>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628C8-2F5D-405C-88DB-F8B20B87D46E}">
      <dsp:nvSpPr>
        <dsp:cNvPr id="0" name=""/>
        <dsp:cNvSpPr/>
      </dsp:nvSpPr>
      <dsp:spPr>
        <a:xfrm>
          <a:off x="1708430"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 In preparation for next week's lesson please complete tasks one to three on unit 0. </a:t>
          </a:r>
          <a:endParaRPr lang="en-US" sz="2400" kern="1200"/>
        </a:p>
      </dsp:txBody>
      <dsp:txXfrm>
        <a:off x="1708430" y="275313"/>
        <a:ext cx="3054644" cy="1295909"/>
      </dsp:txXfrm>
    </dsp:sp>
    <dsp:sp modelId="{E2972ECE-1E91-4F79-AB5B-732B4AC5C717}">
      <dsp:nvSpPr>
        <dsp:cNvPr id="0" name=""/>
        <dsp:cNvSpPr/>
      </dsp:nvSpPr>
      <dsp:spPr>
        <a:xfrm>
          <a:off x="5295324" y="275313"/>
          <a:ext cx="1295909" cy="12959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2EBE13-6736-47E7-BAFA-BC380B406ACE}">
      <dsp:nvSpPr>
        <dsp:cNvPr id="0" name=""/>
        <dsp:cNvSpPr/>
      </dsp:nvSpPr>
      <dsp:spPr>
        <a:xfrm>
          <a:off x="5567465" y="547454"/>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575882-907C-4D63-8D4C-CA79C7B1E014}">
      <dsp:nvSpPr>
        <dsp:cNvPr id="0" name=""/>
        <dsp:cNvSpPr/>
      </dsp:nvSpPr>
      <dsp:spPr>
        <a:xfrm>
          <a:off x="6868929"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 Please note that I will check if the tasks have been completed. </a:t>
          </a:r>
          <a:endParaRPr lang="en-US" sz="2400" kern="1200"/>
        </a:p>
      </dsp:txBody>
      <dsp:txXfrm>
        <a:off x="6868929" y="275313"/>
        <a:ext cx="3054644" cy="1295909"/>
      </dsp:txXfrm>
    </dsp:sp>
    <dsp:sp modelId="{5A1E1F39-6186-4929-A018-8EA19C06A1A3}">
      <dsp:nvSpPr>
        <dsp:cNvPr id="0" name=""/>
        <dsp:cNvSpPr/>
      </dsp:nvSpPr>
      <dsp:spPr>
        <a:xfrm>
          <a:off x="134825" y="2214856"/>
          <a:ext cx="1295909" cy="1295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D0BBD-0F1D-41A9-858D-1DA5A88783E2}">
      <dsp:nvSpPr>
        <dsp:cNvPr id="0" name=""/>
        <dsp:cNvSpPr/>
      </dsp:nvSpPr>
      <dsp:spPr>
        <a:xfrm>
          <a:off x="406966" y="2486997"/>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075A2-511F-4F06-BC2C-A015CF10C368}">
      <dsp:nvSpPr>
        <dsp:cNvPr id="0" name=""/>
        <dsp:cNvSpPr/>
      </dsp:nvSpPr>
      <dsp:spPr>
        <a:xfrm>
          <a:off x="1708430"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 Next week's workshop will be easier if you complete the online tasks. </a:t>
          </a:r>
          <a:endParaRPr lang="en-US" sz="2400" kern="1200"/>
        </a:p>
      </dsp:txBody>
      <dsp:txXfrm>
        <a:off x="1708430" y="2214856"/>
        <a:ext cx="3054644" cy="1295909"/>
      </dsp:txXfrm>
    </dsp:sp>
    <dsp:sp modelId="{340D0DCE-5C11-4967-B612-0C449843AE3A}">
      <dsp:nvSpPr>
        <dsp:cNvPr id="0" name=""/>
        <dsp:cNvSpPr/>
      </dsp:nvSpPr>
      <dsp:spPr>
        <a:xfrm>
          <a:off x="5295324" y="2214856"/>
          <a:ext cx="1295909" cy="12959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EA30B4-A17F-409A-A636-E84B45F03DBD}">
      <dsp:nvSpPr>
        <dsp:cNvPr id="0" name=""/>
        <dsp:cNvSpPr/>
      </dsp:nvSpPr>
      <dsp:spPr>
        <a:xfrm>
          <a:off x="5567465" y="2486997"/>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64C529-3C41-4A7F-9A57-FE57ED4860AB}">
      <dsp:nvSpPr>
        <dsp:cNvPr id="0" name=""/>
        <dsp:cNvSpPr/>
      </dsp:nvSpPr>
      <dsp:spPr>
        <a:xfrm>
          <a:off x="6868929"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 If you cannot access them, please let me know. </a:t>
          </a:r>
          <a:endParaRPr lang="en-US" sz="2400" kern="1200"/>
        </a:p>
      </dsp:txBody>
      <dsp:txXfrm>
        <a:off x="6868929" y="2214856"/>
        <a:ext cx="3054644" cy="129590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9/30/2022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4569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9/30/2022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7752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9/30/2022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684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9/30/2022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261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9/30/2022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4112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9/30/2022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6722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9/30/2022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4047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9/30/2022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4413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9/30/2022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7859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9/30/2022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1234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9/30/2022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2594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9/30/2022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1642505"/>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9" r:id="rId7"/>
    <p:sldLayoutId id="2147483700" r:id="rId8"/>
    <p:sldLayoutId id="2147483701" r:id="rId9"/>
    <p:sldLayoutId id="2147483702" r:id="rId10"/>
    <p:sldLayoutId id="2147483704"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svg"/><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4lp.com/curated-resources/thinking-out-loud/"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www.youtube.com/watch?v=eqKhrcxMA2U"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peoplematters.in/article/employee-engagement/leveraging-design-thinking-for-enhancing-employee-engagement-15993"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thisblogisnotforyou.com/blogging-series-synopsis-now-its-your-turn/"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C9B7F88A-EE9B-4C9D-9477-42E234662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descr="Topview of mint green workspace with laptop, coffee, notebook, pen, glasses, and mouse">
            <a:extLst>
              <a:ext uri="{FF2B5EF4-FFF2-40B4-BE49-F238E27FC236}">
                <a16:creationId xmlns:a16="http://schemas.microsoft.com/office/drawing/2014/main" id="{CEE13982-334C-6FFD-0F1E-F517ED07F3C1}"/>
              </a:ext>
            </a:extLst>
          </p:cNvPr>
          <p:cNvPicPr>
            <a:picLocks noChangeAspect="1"/>
          </p:cNvPicPr>
          <p:nvPr/>
        </p:nvPicPr>
        <p:blipFill rotWithShape="1">
          <a:blip r:embed="rId2"/>
          <a:srcRect r="-2" b="15603"/>
          <a:stretch/>
        </p:blipFill>
        <p:spPr>
          <a:xfrm>
            <a:off x="1" y="10"/>
            <a:ext cx="12191999" cy="6857990"/>
          </a:xfrm>
          <a:prstGeom prst="rect">
            <a:avLst/>
          </a:prstGeom>
        </p:spPr>
      </p:pic>
      <p:sp>
        <p:nvSpPr>
          <p:cNvPr id="7" name="Rectangle 10">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85517" y="3331444"/>
            <a:ext cx="6605729" cy="1248597"/>
          </a:xfrm>
        </p:spPr>
        <p:txBody>
          <a:bodyPr>
            <a:noAutofit/>
          </a:bodyPr>
          <a:lstStyle/>
          <a:p>
            <a:pPr algn="ctr"/>
            <a:r>
              <a:rPr lang="en-GB" sz="4800" b="1" i="1" u="sng" dirty="0">
                <a:solidFill>
                  <a:schemeClr val="tx1"/>
                </a:solidFill>
              </a:rPr>
              <a:t>Welcome to the module!</a:t>
            </a:r>
            <a:endParaRPr lang="en-US" sz="4800" u="sng">
              <a:solidFill>
                <a:schemeClr val="tx1"/>
              </a:solidFill>
            </a:endParaRPr>
          </a:p>
        </p:txBody>
      </p:sp>
      <p:sp>
        <p:nvSpPr>
          <p:cNvPr id="3" name="Subtitle 2"/>
          <p:cNvSpPr>
            <a:spLocks noGrp="1"/>
          </p:cNvSpPr>
          <p:nvPr>
            <p:ph type="subTitle" idx="1"/>
          </p:nvPr>
        </p:nvSpPr>
        <p:spPr>
          <a:xfrm>
            <a:off x="4985516" y="4735799"/>
            <a:ext cx="6470693" cy="605256"/>
          </a:xfrm>
        </p:spPr>
        <p:txBody>
          <a:bodyPr vert="horz" lIns="91440" tIns="45720" rIns="91440" bIns="45720" rtlCol="0" anchor="t">
            <a:normAutofit/>
          </a:bodyPr>
          <a:lstStyle/>
          <a:p>
            <a:pPr algn="ctr"/>
            <a:r>
              <a:rPr lang="en-GB" sz="1800" dirty="0"/>
              <a:t>By Zita Draper </a:t>
            </a:r>
            <a:endParaRPr lang="en-US"/>
          </a:p>
        </p:txBody>
      </p:sp>
      <p:cxnSp>
        <p:nvCxnSpPr>
          <p:cNvPr id="8" name="Straight Connector 12">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5" name="!!footer rectangle">
            <a:extLst>
              <a:ext uri="{FF2B5EF4-FFF2-40B4-BE49-F238E27FC236}">
                <a16:creationId xmlns:a16="http://schemas.microsoft.com/office/drawing/2014/main" id="{D50218C5-E017-43D2-8345-FD9FBF0C9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0463402-73F8-E7D8-F2EA-FB2868B205C6}"/>
              </a:ext>
            </a:extLst>
          </p:cNvPr>
          <p:cNvSpPr>
            <a:spLocks noGrp="1"/>
          </p:cNvSpPr>
          <p:nvPr>
            <p:ph type="title"/>
          </p:nvPr>
        </p:nvSpPr>
        <p:spPr>
          <a:xfrm>
            <a:off x="643467" y="684103"/>
            <a:ext cx="4665599" cy="1499233"/>
          </a:xfrm>
        </p:spPr>
        <p:txBody>
          <a:bodyPr>
            <a:normAutofit fontScale="90000"/>
          </a:bodyPr>
          <a:lstStyle/>
          <a:p>
            <a:r>
              <a:rPr lang="en-GB" sz="6700" b="1" i="1" u="sng" dirty="0">
                <a:solidFill>
                  <a:srgbClr val="FFFFFF"/>
                </a:solidFill>
              </a:rPr>
              <a:t>Introductions</a:t>
            </a:r>
            <a:r>
              <a:rPr lang="en-GB" sz="4800" b="1" i="1" dirty="0">
                <a:solidFill>
                  <a:srgbClr val="FFFFFF"/>
                </a:solidFill>
              </a:rPr>
              <a:t> </a:t>
            </a:r>
            <a:endParaRPr lang="en-US" sz="4800" dirty="0">
              <a:solidFill>
                <a:srgbClr val="FFFFFF"/>
              </a:solidFill>
            </a:endParaRP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99E74F-E356-916E-E108-B2F148E79DB7}"/>
              </a:ext>
            </a:extLst>
          </p:cNvPr>
          <p:cNvSpPr>
            <a:spLocks noGrp="1"/>
          </p:cNvSpPr>
          <p:nvPr>
            <p:ph idx="1"/>
          </p:nvPr>
        </p:nvSpPr>
        <p:spPr>
          <a:xfrm>
            <a:off x="643467" y="2546224"/>
            <a:ext cx="3448259" cy="3342747"/>
          </a:xfrm>
        </p:spPr>
        <p:txBody>
          <a:bodyPr vert="horz" lIns="0" tIns="45720" rIns="0" bIns="45720" rtlCol="0" anchor="t">
            <a:normAutofit/>
          </a:bodyPr>
          <a:lstStyle/>
          <a:p>
            <a:pPr>
              <a:buFont typeface="Wingdings" panose="020F0502020204030204" pitchFamily="34" charset="0"/>
              <a:buChar char="ü"/>
            </a:pPr>
            <a:r>
              <a:rPr lang="en-GB" sz="2000" dirty="0">
                <a:solidFill>
                  <a:srgbClr val="FFFFFF"/>
                </a:solidFill>
              </a:rPr>
              <a:t>Who am I?</a:t>
            </a:r>
            <a:endParaRPr lang="en-US" sz="2000">
              <a:solidFill>
                <a:srgbClr val="FFFFFF"/>
              </a:solidFill>
            </a:endParaRPr>
          </a:p>
          <a:p>
            <a:pPr>
              <a:buFont typeface="Wingdings" panose="020F0502020204030204" pitchFamily="34" charset="0"/>
              <a:buChar char="ü"/>
            </a:pPr>
            <a:r>
              <a:rPr lang="en-GB" sz="2000" dirty="0">
                <a:solidFill>
                  <a:srgbClr val="FFFFFF"/>
                </a:solidFill>
              </a:rPr>
              <a:t>What are my aspirations?</a:t>
            </a:r>
          </a:p>
          <a:p>
            <a:pPr marL="0" indent="0">
              <a:buNone/>
            </a:pPr>
            <a:endParaRPr lang="en-GB" sz="1800">
              <a:solidFill>
                <a:srgbClr val="FFFFFF"/>
              </a:solidFill>
            </a:endParaRPr>
          </a:p>
        </p:txBody>
      </p:sp>
      <p:pic>
        <p:nvPicPr>
          <p:cNvPr id="4" name="Picture 4" descr="Free photo Greeting Hello Hey Hi Bonjour Welcome Applause - Max Pixel">
            <a:extLst>
              <a:ext uri="{FF2B5EF4-FFF2-40B4-BE49-F238E27FC236}">
                <a16:creationId xmlns:a16="http://schemas.microsoft.com/office/drawing/2014/main" id="{7C4B9906-ABC6-2A50-C8C9-4703C7E2D022}"/>
              </a:ext>
            </a:extLst>
          </p:cNvPr>
          <p:cNvPicPr>
            <a:picLocks noChangeAspect="1"/>
          </p:cNvPicPr>
          <p:nvPr/>
        </p:nvPicPr>
        <p:blipFill rotWithShape="1">
          <a:blip r:embed="rId2"/>
          <a:srcRect l="2607" r="944" b="-2"/>
          <a:stretch/>
        </p:blipFill>
        <p:spPr>
          <a:xfrm>
            <a:off x="4654296" y="10"/>
            <a:ext cx="7537703" cy="6857990"/>
          </a:xfrm>
          <a:prstGeom prst="rect">
            <a:avLst/>
          </a:prstGeom>
        </p:spPr>
      </p:pic>
    </p:spTree>
    <p:extLst>
      <p:ext uri="{BB962C8B-B14F-4D97-AF65-F5344CB8AC3E}">
        <p14:creationId xmlns:p14="http://schemas.microsoft.com/office/powerpoint/2010/main" val="12468422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95A3C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CCDB7A-03A5-188C-B8FC-4315D75709F1}"/>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b="1" u="sng">
                <a:solidFill>
                  <a:srgbClr val="FFFFFF"/>
                </a:solidFill>
              </a:rPr>
              <a:t>What will we study? </a:t>
            </a:r>
            <a:endParaRPr lang="en-US" sz="4400">
              <a:solidFill>
                <a:srgbClr val="FFFFFF"/>
              </a:solidFill>
            </a:endParaRPr>
          </a:p>
        </p:txBody>
      </p:sp>
      <p:cxnSp>
        <p:nvCxnSpPr>
          <p:cNvPr id="27" name="Straight Connector 2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8" name="Table 7">
            <a:extLst>
              <a:ext uri="{FF2B5EF4-FFF2-40B4-BE49-F238E27FC236}">
                <a16:creationId xmlns:a16="http://schemas.microsoft.com/office/drawing/2014/main" id="{3CE3A6FD-A6C4-84C7-9C8A-69B81158AEDA}"/>
              </a:ext>
            </a:extLst>
          </p:cNvPr>
          <p:cNvGraphicFramePr>
            <a:graphicFrameLocks noGrp="1"/>
          </p:cNvGraphicFramePr>
          <p:nvPr>
            <p:extLst>
              <p:ext uri="{D42A27DB-BD31-4B8C-83A1-F6EECF244321}">
                <p14:modId xmlns:p14="http://schemas.microsoft.com/office/powerpoint/2010/main" val="1635978144"/>
              </p:ext>
            </p:extLst>
          </p:nvPr>
        </p:nvGraphicFramePr>
        <p:xfrm>
          <a:off x="4784202" y="9645"/>
          <a:ext cx="7409053" cy="6824113"/>
        </p:xfrm>
        <a:graphic>
          <a:graphicData uri="http://schemas.openxmlformats.org/drawingml/2006/table">
            <a:tbl>
              <a:tblPr firstRow="1" bandRow="1">
                <a:noFill/>
                <a:tableStyleId>{5C22544A-7EE6-4342-B048-85BDC9FD1C3A}</a:tableStyleId>
              </a:tblPr>
              <a:tblGrid>
                <a:gridCol w="1677422">
                  <a:extLst>
                    <a:ext uri="{9D8B030D-6E8A-4147-A177-3AD203B41FA5}">
                      <a16:colId xmlns:a16="http://schemas.microsoft.com/office/drawing/2014/main" val="2401751092"/>
                    </a:ext>
                  </a:extLst>
                </a:gridCol>
                <a:gridCol w="4080392">
                  <a:extLst>
                    <a:ext uri="{9D8B030D-6E8A-4147-A177-3AD203B41FA5}">
                      <a16:colId xmlns:a16="http://schemas.microsoft.com/office/drawing/2014/main" val="2294036635"/>
                    </a:ext>
                  </a:extLst>
                </a:gridCol>
                <a:gridCol w="1651239">
                  <a:extLst>
                    <a:ext uri="{9D8B030D-6E8A-4147-A177-3AD203B41FA5}">
                      <a16:colId xmlns:a16="http://schemas.microsoft.com/office/drawing/2014/main" val="2788923976"/>
                    </a:ext>
                  </a:extLst>
                </a:gridCol>
              </a:tblGrid>
              <a:tr h="402135">
                <a:tc>
                  <a:txBody>
                    <a:bodyPr/>
                    <a:lstStyle/>
                    <a:p>
                      <a:pPr fontAlgn="b"/>
                      <a:r>
                        <a:rPr lang="en-GB" sz="1800" b="1" i="1" u="sng" cap="none" spc="0" dirty="0">
                          <a:solidFill>
                            <a:schemeClr val="tx1"/>
                          </a:solidFill>
                          <a:effectLst/>
                        </a:rPr>
                        <a:t>Date </a:t>
                      </a:r>
                      <a:endParaRPr lang="en-GB" sz="1800" b="1" i="1" u="sng" cap="none" spc="0">
                        <a:solidFill>
                          <a:schemeClr val="tx1"/>
                        </a:solidFill>
                        <a:effectLst/>
                        <a:latin typeface="Calibri" panose="020F0502020204030204" pitchFamily="34" charset="0"/>
                      </a:endParaRPr>
                    </a:p>
                  </a:txBody>
                  <a:tcPr marL="7392" marR="7392" marT="49677" marB="49677" anchor="b">
                    <a:lnL w="12700" cmpd="sng">
                      <a:noFill/>
                    </a:lnL>
                    <a:lnR w="12700" cmpd="sng">
                      <a:noFill/>
                    </a:lnR>
                    <a:lnT w="28575" cap="flat" cmpd="sng" algn="ctr">
                      <a:solidFill>
                        <a:schemeClr val="tx1"/>
                      </a:solidFill>
                      <a:prstDash val="solid"/>
                    </a:lnT>
                    <a:lnB w="38100" cmpd="sng">
                      <a:noFill/>
                    </a:lnB>
                    <a:noFill/>
                  </a:tcPr>
                </a:tc>
                <a:tc>
                  <a:txBody>
                    <a:bodyPr/>
                    <a:lstStyle/>
                    <a:p>
                      <a:pPr fontAlgn="b"/>
                      <a:r>
                        <a:rPr lang="en-GB" sz="1600" b="1" i="1" u="sng" cap="none" spc="0" dirty="0">
                          <a:solidFill>
                            <a:schemeClr val="tx1"/>
                          </a:solidFill>
                          <a:effectLst/>
                        </a:rPr>
                        <a:t>Topic</a:t>
                      </a:r>
                      <a:endParaRPr lang="en-GB" sz="1600" b="1" i="1" u="sng" cap="none" spc="0">
                        <a:solidFill>
                          <a:schemeClr val="tx1"/>
                        </a:solidFill>
                        <a:effectLst/>
                        <a:latin typeface="Calibri"/>
                      </a:endParaRPr>
                    </a:p>
                  </a:txBody>
                  <a:tcPr marL="7392" marR="7392" marT="49677" marB="49677" anchor="b">
                    <a:lnL w="12700" cmpd="sng">
                      <a:noFill/>
                    </a:lnL>
                    <a:lnR w="12700" cmpd="sng">
                      <a:noFill/>
                    </a:lnR>
                    <a:lnT w="28575" cap="flat" cmpd="sng" algn="ctr">
                      <a:solidFill>
                        <a:schemeClr val="tx1"/>
                      </a:solidFill>
                      <a:prstDash val="solid"/>
                    </a:lnT>
                    <a:lnB w="38100" cmpd="sng">
                      <a:noFill/>
                    </a:lnB>
                    <a:noFill/>
                  </a:tcPr>
                </a:tc>
                <a:tc>
                  <a:txBody>
                    <a:bodyPr/>
                    <a:lstStyle/>
                    <a:p>
                      <a:pPr fontAlgn="b"/>
                      <a:r>
                        <a:rPr lang="en-GB" sz="1600" b="1" i="1" u="sng" cap="none" spc="0" dirty="0">
                          <a:solidFill>
                            <a:schemeClr val="tx1"/>
                          </a:solidFill>
                          <a:effectLst/>
                        </a:rPr>
                        <a:t>Notes </a:t>
                      </a:r>
                      <a:endParaRPr lang="en-GB" sz="1600" b="1" i="1" u="sng" cap="none" spc="0">
                        <a:solidFill>
                          <a:schemeClr val="tx1"/>
                        </a:solidFill>
                        <a:effectLst/>
                        <a:latin typeface="Calibri"/>
                      </a:endParaRPr>
                    </a:p>
                  </a:txBody>
                  <a:tcPr marL="7392" marR="7392" marT="49677" marB="49677" anchor="b">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956671699"/>
                  </a:ext>
                </a:extLst>
              </a:tr>
              <a:tr h="645854">
                <a:tc>
                  <a:txBody>
                    <a:bodyPr/>
                    <a:lstStyle/>
                    <a:p>
                      <a:pPr fontAlgn="b"/>
                      <a:r>
                        <a:rPr lang="en-GB" sz="1100" cap="none" spc="0" dirty="0">
                          <a:solidFill>
                            <a:schemeClr val="tx1"/>
                          </a:solidFill>
                          <a:effectLst/>
                        </a:rPr>
                        <a:t>3rd October 2022 </a:t>
                      </a:r>
                      <a:endParaRPr lang="en-GB" sz="1100" cap="none" spc="0" dirty="0">
                        <a:solidFill>
                          <a:schemeClr val="tx1"/>
                        </a:solidFill>
                        <a:effectLst/>
                        <a:latin typeface="Calibri" panose="020F0502020204030204" pitchFamily="34" charset="0"/>
                      </a:endParaRPr>
                    </a:p>
                  </a:txBody>
                  <a:tcPr marL="7392" marR="7392" marT="49677" marB="49677" anchor="b">
                    <a:lnL w="28575" cap="flat" cmpd="sng" algn="ctr">
                      <a:noFill/>
                      <a:prstDash val="solid"/>
                    </a:lnL>
                    <a:lnR w="12700" cmpd="sng">
                      <a:noFill/>
                      <a:prstDash val="solid"/>
                    </a:lnR>
                    <a:lnT w="38100" cmpd="sng">
                      <a:noFill/>
                    </a:lnT>
                    <a:lnB w="12700" cap="flat" cmpd="sng" algn="ctr">
                      <a:noFill/>
                      <a:prstDash val="solid"/>
                    </a:lnB>
                    <a:noFill/>
                  </a:tcPr>
                </a:tc>
                <a:tc>
                  <a:txBody>
                    <a:bodyPr/>
                    <a:lstStyle/>
                    <a:p>
                      <a:pPr fontAlgn="b"/>
                      <a:r>
                        <a:rPr lang="en-GB" sz="1100" cap="none" spc="0" dirty="0">
                          <a:solidFill>
                            <a:schemeClr val="tx1"/>
                          </a:solidFill>
                          <a:effectLst/>
                        </a:rPr>
                        <a:t>Introductions- Assignment 1/ Accessing everything/one drive.</a:t>
                      </a:r>
                      <a:endParaRPr lang="en-GB" sz="11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38100" cmpd="sng">
                      <a:noFill/>
                    </a:lnT>
                    <a:lnB w="12700" cap="flat" cmpd="sng" algn="ctr">
                      <a:noFill/>
                      <a:prstDash val="solid"/>
                    </a:lnB>
                    <a:noFill/>
                  </a:tcPr>
                </a:tc>
                <a:tc>
                  <a:txBody>
                    <a:bodyPr/>
                    <a:lstStyle/>
                    <a:p>
                      <a:pPr fontAlgn="b"/>
                      <a:endParaRPr lang="en-GB" sz="1100" cap="none" spc="0">
                        <a:solidFill>
                          <a:schemeClr val="tx1"/>
                        </a:solidFill>
                        <a:effectLst/>
                        <a:latin typeface="Calibri" panose="020F0502020204030204" pitchFamily="34" charset="0"/>
                      </a:endParaRPr>
                    </a:p>
                  </a:txBody>
                  <a:tcPr marL="7392" marR="7392" marT="49677" marB="49677" anchor="b">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630439013"/>
                  </a:ext>
                </a:extLst>
              </a:tr>
              <a:tr h="560552">
                <a:tc>
                  <a:txBody>
                    <a:bodyPr/>
                    <a:lstStyle/>
                    <a:p>
                      <a:pPr fontAlgn="b"/>
                      <a:r>
                        <a:rPr lang="en-GB" sz="900" cap="none" spc="0" dirty="0">
                          <a:solidFill>
                            <a:schemeClr val="tx1"/>
                          </a:solidFill>
                          <a:effectLst/>
                        </a:rPr>
                        <a:t>10th October 2022 </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r>
                        <a:rPr lang="en-GB" sz="900" cap="none" spc="0" dirty="0">
                          <a:solidFill>
                            <a:schemeClr val="tx1"/>
                          </a:solidFill>
                          <a:effectLst/>
                        </a:rPr>
                        <a:t>Studying- </a:t>
                      </a:r>
                      <a:r>
                        <a:rPr lang="en-GB" sz="900" cap="none" spc="0" dirty="0" err="1">
                          <a:solidFill>
                            <a:schemeClr val="tx1"/>
                          </a:solidFill>
                          <a:effectLst/>
                        </a:rPr>
                        <a:t>timing,resources</a:t>
                      </a:r>
                      <a:r>
                        <a:rPr lang="en-GB" sz="900" cap="none" spc="0" dirty="0">
                          <a:solidFill>
                            <a:schemeClr val="tx1"/>
                          </a:solidFill>
                          <a:effectLst/>
                        </a:rPr>
                        <a:t>, study </a:t>
                      </a:r>
                      <a:r>
                        <a:rPr lang="en-GB" sz="900" cap="none" spc="0" dirty="0" err="1">
                          <a:solidFill>
                            <a:schemeClr val="tx1"/>
                          </a:solidFill>
                          <a:effectLst/>
                        </a:rPr>
                        <a:t>enviroment</a:t>
                      </a:r>
                      <a:r>
                        <a:rPr lang="en-GB" sz="900" cap="none" spc="0" dirty="0">
                          <a:solidFill>
                            <a:schemeClr val="tx1"/>
                          </a:solidFill>
                          <a:effectLst/>
                        </a:rPr>
                        <a:t>, burn out, when to take a break, note taking, </a:t>
                      </a:r>
                      <a:r>
                        <a:rPr lang="en-GB" sz="900" cap="none" spc="0" dirty="0" err="1">
                          <a:solidFill>
                            <a:schemeClr val="tx1"/>
                          </a:solidFill>
                          <a:effectLst/>
                        </a:rPr>
                        <a:t>mindmap</a:t>
                      </a:r>
                      <a:r>
                        <a:rPr lang="en-GB" sz="900" cap="none" spc="0" dirty="0">
                          <a:solidFill>
                            <a:schemeClr val="tx1"/>
                          </a:solidFill>
                          <a:effectLst/>
                        </a:rPr>
                        <a:t>.</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72330350"/>
                  </a:ext>
                </a:extLst>
              </a:tr>
              <a:tr h="645854">
                <a:tc>
                  <a:txBody>
                    <a:bodyPr/>
                    <a:lstStyle/>
                    <a:p>
                      <a:pPr fontAlgn="b"/>
                      <a:r>
                        <a:rPr lang="en-GB" sz="1100" cap="none" spc="0" dirty="0">
                          <a:solidFill>
                            <a:schemeClr val="tx1"/>
                          </a:solidFill>
                          <a:effectLst/>
                        </a:rPr>
                        <a:t>17th October 2022 </a:t>
                      </a:r>
                      <a:endParaRPr lang="en-GB" sz="1100" cap="none" spc="0" dirty="0">
                        <a:solidFill>
                          <a:schemeClr val="tx1"/>
                        </a:solidFill>
                        <a:effectLst/>
                        <a:latin typeface="Calibri" panose="020F0502020204030204" pitchFamily="34" charset="0"/>
                      </a:endParaRPr>
                    </a:p>
                  </a:txBody>
                  <a:tcPr marL="7392" marR="7392" marT="49677" marB="49677"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rPr>
                        <a:t>Writing and researching/referencing- critically writing/ proof reading.</a:t>
                      </a:r>
                      <a:endParaRPr lang="en-GB" sz="11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fontAlgn="b"/>
                      <a:endParaRPr lang="en-GB" sz="1100" cap="none" spc="0">
                        <a:solidFill>
                          <a:schemeClr val="tx1"/>
                        </a:solidFill>
                        <a:effectLst/>
                        <a:latin typeface="Calibri" panose="020F0502020204030204" pitchFamily="34" charset="0"/>
                      </a:endParaRPr>
                    </a:p>
                  </a:txBody>
                  <a:tcPr marL="7392" marR="7392" marT="49677" marB="49677"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377962894"/>
                  </a:ext>
                </a:extLst>
              </a:tr>
              <a:tr h="560552">
                <a:tc>
                  <a:txBody>
                    <a:bodyPr/>
                    <a:lstStyle/>
                    <a:p>
                      <a:pPr fontAlgn="b"/>
                      <a:r>
                        <a:rPr lang="en-GB" sz="900" cap="none" spc="0" dirty="0">
                          <a:solidFill>
                            <a:schemeClr val="tx1"/>
                          </a:solidFill>
                          <a:effectLst/>
                        </a:rPr>
                        <a:t>24th October 2022 </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r>
                        <a:rPr lang="en-GB" sz="900" cap="none" spc="0" dirty="0">
                          <a:solidFill>
                            <a:schemeClr val="tx1"/>
                          </a:solidFill>
                          <a:effectLst/>
                        </a:rPr>
                        <a:t>How to create content for study?- </a:t>
                      </a:r>
                      <a:r>
                        <a:rPr lang="en-GB" sz="900" cap="none" spc="0" dirty="0" err="1">
                          <a:solidFill>
                            <a:schemeClr val="tx1"/>
                          </a:solidFill>
                          <a:effectLst/>
                        </a:rPr>
                        <a:t>onedrive</a:t>
                      </a:r>
                      <a:r>
                        <a:rPr lang="en-GB" sz="900" cap="none" spc="0" dirty="0">
                          <a:solidFill>
                            <a:schemeClr val="tx1"/>
                          </a:solidFill>
                          <a:effectLst/>
                        </a:rPr>
                        <a:t>, team work, </a:t>
                      </a:r>
                      <a:r>
                        <a:rPr lang="en-GB" sz="900" cap="none" spc="0" dirty="0" err="1">
                          <a:solidFill>
                            <a:schemeClr val="tx1"/>
                          </a:solidFill>
                          <a:effectLst/>
                        </a:rPr>
                        <a:t>powerpoint</a:t>
                      </a:r>
                      <a:r>
                        <a:rPr lang="en-GB" sz="900" cap="none" spc="0" dirty="0">
                          <a:solidFill>
                            <a:schemeClr val="tx1"/>
                          </a:solidFill>
                          <a:effectLst/>
                        </a:rPr>
                        <a:t>/video.</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90986106"/>
                  </a:ext>
                </a:extLst>
              </a:tr>
              <a:tr h="645854">
                <a:tc>
                  <a:txBody>
                    <a:bodyPr/>
                    <a:lstStyle/>
                    <a:p>
                      <a:pPr fontAlgn="b"/>
                      <a:r>
                        <a:rPr lang="en-GB" sz="1100" cap="none" spc="0" dirty="0">
                          <a:solidFill>
                            <a:schemeClr val="tx1"/>
                          </a:solidFill>
                          <a:effectLst/>
                        </a:rPr>
                        <a:t>31st October 2022</a:t>
                      </a:r>
                      <a:endParaRPr lang="en-GB" sz="1100" cap="none" spc="0" dirty="0">
                        <a:solidFill>
                          <a:schemeClr val="tx1"/>
                        </a:solidFill>
                        <a:effectLst/>
                        <a:latin typeface="Calibri" panose="020F0502020204030204" pitchFamily="34" charset="0"/>
                      </a:endParaRPr>
                    </a:p>
                  </a:txBody>
                  <a:tcPr marL="7392" marR="7392" marT="49677" marB="49677"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rPr>
                        <a:t>Reflection/ Assignment 1- Reflection types/ Assignment 1 guidance/ referencing.</a:t>
                      </a:r>
                      <a:endParaRPr lang="en-GB" sz="11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fontAlgn="b"/>
                      <a:endParaRPr lang="en-GB" sz="1100" cap="none" spc="0">
                        <a:solidFill>
                          <a:schemeClr val="tx1"/>
                        </a:solidFill>
                        <a:effectLst/>
                        <a:latin typeface="Calibri" panose="020F0502020204030204" pitchFamily="34" charset="0"/>
                      </a:endParaRPr>
                    </a:p>
                  </a:txBody>
                  <a:tcPr marL="7392" marR="7392" marT="49677" marB="49677"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5623140"/>
                  </a:ext>
                </a:extLst>
              </a:tr>
              <a:tr h="353391">
                <a:tc>
                  <a:txBody>
                    <a:bodyPr/>
                    <a:lstStyle/>
                    <a:p>
                      <a:pPr fontAlgn="b"/>
                      <a:r>
                        <a:rPr lang="en-GB" sz="900" cap="none" spc="0" dirty="0">
                          <a:solidFill>
                            <a:schemeClr val="tx1"/>
                          </a:solidFill>
                          <a:effectLst/>
                        </a:rPr>
                        <a:t>7th November 2022 </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r>
                        <a:rPr lang="en-GB" sz="900" cap="none" spc="0" dirty="0">
                          <a:solidFill>
                            <a:schemeClr val="tx1"/>
                          </a:solidFill>
                          <a:effectLst/>
                        </a:rPr>
                        <a:t>Referencing refreshers/ Q's and A's about assignment 1.</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591813270"/>
                  </a:ext>
                </a:extLst>
              </a:tr>
              <a:tr h="645854">
                <a:tc>
                  <a:txBody>
                    <a:bodyPr/>
                    <a:lstStyle/>
                    <a:p>
                      <a:pPr fontAlgn="b"/>
                      <a:r>
                        <a:rPr lang="en-GB" sz="1100" cap="none" spc="0" dirty="0">
                          <a:solidFill>
                            <a:schemeClr val="tx1"/>
                          </a:solidFill>
                          <a:effectLst/>
                          <a:highlight>
                            <a:srgbClr val="FFFF00"/>
                          </a:highlight>
                        </a:rPr>
                        <a:t>14th November 2022</a:t>
                      </a:r>
                      <a:endParaRPr lang="en-GB" sz="1100" cap="none" spc="0">
                        <a:solidFill>
                          <a:schemeClr val="tx1"/>
                        </a:solidFill>
                        <a:effectLst/>
                        <a:highlight>
                          <a:srgbClr val="FFFF00"/>
                        </a:highlight>
                        <a:latin typeface="Calibri"/>
                      </a:endParaRPr>
                    </a:p>
                  </a:txBody>
                  <a:tcPr marL="7392" marR="7392" marT="49677" marB="49677"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highlight>
                            <a:srgbClr val="FFFF00"/>
                          </a:highlight>
                        </a:rPr>
                        <a:t>Industry week </a:t>
                      </a:r>
                      <a:endParaRPr lang="en-GB" sz="1100" cap="none" spc="0">
                        <a:solidFill>
                          <a:schemeClr val="tx1"/>
                        </a:solidFill>
                        <a:effectLst/>
                        <a:highlight>
                          <a:srgbClr val="FFFF00"/>
                        </a:highlight>
                        <a:latin typeface="Calibri"/>
                      </a:endParaRPr>
                    </a:p>
                  </a:txBody>
                  <a:tcPr marL="7392" marR="7392" marT="49677" marB="49677"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highlight>
                            <a:srgbClr val="FFFF00"/>
                          </a:highlight>
                        </a:rPr>
                        <a:t>Assignment due 11th Nov </a:t>
                      </a:r>
                      <a:endParaRPr lang="en-GB" sz="1100" cap="none" spc="0">
                        <a:solidFill>
                          <a:schemeClr val="tx1"/>
                        </a:solidFill>
                        <a:effectLst/>
                        <a:highlight>
                          <a:srgbClr val="FFFF00"/>
                        </a:highlight>
                        <a:latin typeface="Calibri"/>
                      </a:endParaRPr>
                    </a:p>
                  </a:txBody>
                  <a:tcPr marL="7392" marR="7392" marT="49677" marB="49677"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651561605"/>
                  </a:ext>
                </a:extLst>
              </a:tr>
              <a:tr h="353391">
                <a:tc>
                  <a:txBody>
                    <a:bodyPr/>
                    <a:lstStyle/>
                    <a:p>
                      <a:pPr fontAlgn="b"/>
                      <a:r>
                        <a:rPr lang="en-GB" sz="900" cap="none" spc="0" dirty="0">
                          <a:solidFill>
                            <a:schemeClr val="tx1"/>
                          </a:solidFill>
                          <a:effectLst/>
                        </a:rPr>
                        <a:t>21st November 2022</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r>
                        <a:rPr lang="en-GB" sz="900" cap="none" spc="0" dirty="0">
                          <a:solidFill>
                            <a:schemeClr val="tx1"/>
                          </a:solidFill>
                          <a:effectLst/>
                        </a:rPr>
                        <a:t>Referencing refreshers/ Q's and A's about assignment 2. </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49957773"/>
                  </a:ext>
                </a:extLst>
              </a:tr>
              <a:tr h="402135">
                <a:tc>
                  <a:txBody>
                    <a:bodyPr/>
                    <a:lstStyle/>
                    <a:p>
                      <a:pPr fontAlgn="b"/>
                      <a:r>
                        <a:rPr lang="en-GB" sz="1100" cap="none" spc="0" dirty="0">
                          <a:solidFill>
                            <a:schemeClr val="tx1"/>
                          </a:solidFill>
                          <a:effectLst/>
                        </a:rPr>
                        <a:t>28th November 2022</a:t>
                      </a:r>
                      <a:endParaRPr lang="en-GB" sz="1100" cap="none" spc="0" dirty="0">
                        <a:solidFill>
                          <a:schemeClr val="tx1"/>
                        </a:solidFill>
                        <a:effectLst/>
                        <a:latin typeface="Calibri" panose="020F0502020204030204" pitchFamily="34" charset="0"/>
                      </a:endParaRPr>
                    </a:p>
                  </a:txBody>
                  <a:tcPr marL="7392" marR="7392" marT="49677" marB="49677"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rPr>
                        <a:t>Teamwork- why is it important? Activities.</a:t>
                      </a:r>
                      <a:endParaRPr lang="en-GB" sz="11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fontAlgn="b"/>
                      <a:endParaRPr lang="en-GB" sz="1100" cap="none" spc="0">
                        <a:solidFill>
                          <a:schemeClr val="tx1"/>
                        </a:solidFill>
                        <a:effectLst/>
                        <a:latin typeface="Calibri" panose="020F0502020204030204" pitchFamily="34" charset="0"/>
                      </a:endParaRPr>
                    </a:p>
                  </a:txBody>
                  <a:tcPr marL="7392" marR="7392" marT="49677" marB="49677"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472014829"/>
                  </a:ext>
                </a:extLst>
              </a:tr>
              <a:tr h="560552">
                <a:tc>
                  <a:txBody>
                    <a:bodyPr/>
                    <a:lstStyle/>
                    <a:p>
                      <a:pPr fontAlgn="b"/>
                      <a:r>
                        <a:rPr lang="en-GB" sz="900" cap="none" spc="0" dirty="0">
                          <a:solidFill>
                            <a:schemeClr val="tx1"/>
                          </a:solidFill>
                          <a:effectLst/>
                        </a:rPr>
                        <a:t>5th December 2022</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r>
                        <a:rPr lang="en-GB" sz="900" cap="none" spc="0" dirty="0">
                          <a:solidFill>
                            <a:schemeClr val="tx1"/>
                          </a:solidFill>
                          <a:effectLst/>
                        </a:rPr>
                        <a:t>Skills - What are they? why are they important? which ones do you have?</a:t>
                      </a:r>
                      <a:endParaRPr lang="en-GB" sz="900" cap="none" spc="0" dirty="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643394448"/>
                  </a:ext>
                </a:extLst>
              </a:tr>
              <a:tr h="645854">
                <a:tc>
                  <a:txBody>
                    <a:bodyPr/>
                    <a:lstStyle/>
                    <a:p>
                      <a:pPr fontAlgn="b"/>
                      <a:r>
                        <a:rPr lang="en-GB" sz="1100" cap="none" spc="0" dirty="0">
                          <a:solidFill>
                            <a:schemeClr val="tx1"/>
                          </a:solidFill>
                          <a:effectLst/>
                          <a:highlight>
                            <a:srgbClr val="FFFF00"/>
                          </a:highlight>
                        </a:rPr>
                        <a:t>12th December 2022 </a:t>
                      </a:r>
                      <a:endParaRPr lang="en-GB" sz="1100" cap="none" spc="0">
                        <a:solidFill>
                          <a:schemeClr val="tx1"/>
                        </a:solidFill>
                        <a:effectLst/>
                        <a:highlight>
                          <a:srgbClr val="FFFF00"/>
                        </a:highlight>
                        <a:latin typeface="Calibri"/>
                      </a:endParaRPr>
                    </a:p>
                  </a:txBody>
                  <a:tcPr marL="7392" marR="7392" marT="49677" marB="49677"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highlight>
                            <a:srgbClr val="FFFF00"/>
                          </a:highlight>
                        </a:rPr>
                        <a:t>Reflection/Gibbs reflective cycle/ referencing.</a:t>
                      </a:r>
                      <a:endParaRPr lang="en-GB" sz="1100" cap="none" spc="0">
                        <a:solidFill>
                          <a:schemeClr val="tx1"/>
                        </a:solidFill>
                        <a:effectLst/>
                        <a:highlight>
                          <a:srgbClr val="FFFF00"/>
                        </a:highlight>
                        <a:latin typeface="Calibri"/>
                      </a:endParaRPr>
                    </a:p>
                  </a:txBody>
                  <a:tcPr marL="7392" marR="7392" marT="49677" marB="49677" anchor="b">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fontAlgn="b"/>
                      <a:r>
                        <a:rPr lang="en-GB" sz="1100" cap="none" spc="0" dirty="0">
                          <a:solidFill>
                            <a:schemeClr val="tx1"/>
                          </a:solidFill>
                          <a:effectLst/>
                          <a:highlight>
                            <a:srgbClr val="FFFF00"/>
                          </a:highlight>
                        </a:rPr>
                        <a:t>13th January 2nd Assignment due </a:t>
                      </a:r>
                      <a:endParaRPr lang="en-GB" sz="1100" cap="none" spc="0">
                        <a:solidFill>
                          <a:schemeClr val="tx1"/>
                        </a:solidFill>
                        <a:effectLst/>
                        <a:highlight>
                          <a:srgbClr val="FFFF00"/>
                        </a:highlight>
                        <a:latin typeface="Calibri"/>
                      </a:endParaRPr>
                    </a:p>
                  </a:txBody>
                  <a:tcPr marL="7392" marR="7392" marT="49677" marB="49677"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379114972"/>
                  </a:ext>
                </a:extLst>
              </a:tr>
              <a:tr h="402135">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fontAlgn="b"/>
                      <a:endParaRPr lang="en-GB" sz="900" cap="none" spc="0">
                        <a:solidFill>
                          <a:schemeClr val="tx1"/>
                        </a:solidFill>
                        <a:effectLst/>
                        <a:latin typeface="Calibri" panose="020F0502020204030204" pitchFamily="34" charset="0"/>
                      </a:endParaRPr>
                    </a:p>
                  </a:txBody>
                  <a:tcPr marL="7392" marR="7392" marT="49677" marB="49677"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074094817"/>
                  </a:ext>
                </a:extLst>
              </a:tr>
            </a:tbl>
          </a:graphicData>
        </a:graphic>
      </p:graphicFrame>
      <p:cxnSp>
        <p:nvCxnSpPr>
          <p:cNvPr id="9" name="Straight Arrow Connector 8">
            <a:extLst>
              <a:ext uri="{FF2B5EF4-FFF2-40B4-BE49-F238E27FC236}">
                <a16:creationId xmlns:a16="http://schemas.microsoft.com/office/drawing/2014/main" id="{C6F5C2E3-FCEA-2FA4-9CE8-377A159A85ED}"/>
              </a:ext>
            </a:extLst>
          </p:cNvPr>
          <p:cNvCxnSpPr/>
          <p:nvPr/>
        </p:nvCxnSpPr>
        <p:spPr>
          <a:xfrm>
            <a:off x="6014975" y="-8681"/>
            <a:ext cx="38583" cy="681941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CEA18D0-3BC7-FDD2-7A6A-1EDD1062C855}"/>
              </a:ext>
            </a:extLst>
          </p:cNvPr>
          <p:cNvCxnSpPr/>
          <p:nvPr/>
        </p:nvCxnSpPr>
        <p:spPr>
          <a:xfrm>
            <a:off x="10508002" y="-845"/>
            <a:ext cx="38582" cy="6857999"/>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460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546E9C-E75D-5145-1D9D-7A93F224A151}"/>
              </a:ext>
            </a:extLst>
          </p:cNvPr>
          <p:cNvSpPr>
            <a:spLocks noGrp="1"/>
          </p:cNvSpPr>
          <p:nvPr>
            <p:ph type="title"/>
          </p:nvPr>
        </p:nvSpPr>
        <p:spPr>
          <a:xfrm>
            <a:off x="3347421" y="286603"/>
            <a:ext cx="7817223" cy="1450757"/>
          </a:xfrm>
        </p:spPr>
        <p:txBody>
          <a:bodyPr>
            <a:normAutofit/>
          </a:bodyPr>
          <a:lstStyle/>
          <a:p>
            <a:r>
              <a:rPr lang="en-GB" b="1" u="sng"/>
              <a:t>Assignment types </a:t>
            </a:r>
            <a:endParaRPr lang="en-US"/>
          </a:p>
        </p:txBody>
      </p:sp>
      <p:cxnSp>
        <p:nvCxnSpPr>
          <p:cNvPr id="12" name="Straight Connector 11">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433CC21-9BB8-4530-407D-7D09587CB4B9}"/>
              </a:ext>
            </a:extLst>
          </p:cNvPr>
          <p:cNvGraphicFramePr>
            <a:graphicFrameLocks noGrp="1"/>
          </p:cNvGraphicFramePr>
          <p:nvPr>
            <p:ph idx="1"/>
            <p:extLst>
              <p:ext uri="{D42A27DB-BD31-4B8C-83A1-F6EECF244321}">
                <p14:modId xmlns:p14="http://schemas.microsoft.com/office/powerpoint/2010/main" val="2576549000"/>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409948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3EF1B1-3015-FEE0-8B3C-5689317C3A87}"/>
              </a:ext>
            </a:extLst>
          </p:cNvPr>
          <p:cNvSpPr>
            <a:spLocks noGrp="1"/>
          </p:cNvSpPr>
          <p:nvPr>
            <p:ph type="title"/>
          </p:nvPr>
        </p:nvSpPr>
        <p:spPr>
          <a:xfrm>
            <a:off x="289267" y="643466"/>
            <a:ext cx="3431053" cy="5470463"/>
          </a:xfrm>
        </p:spPr>
        <p:txBody>
          <a:bodyPr anchor="ctr">
            <a:normAutofit/>
          </a:bodyPr>
          <a:lstStyle/>
          <a:p>
            <a:r>
              <a:rPr lang="en-GB" sz="3600" b="1" u="sng"/>
              <a:t>Assignment 1</a:t>
            </a:r>
            <a:r>
              <a:rPr lang="en-GB" sz="3600"/>
              <a:t> </a:t>
            </a:r>
            <a:endParaRPr lang="en-US" sz="360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6E2A31-EB0E-BF20-8A33-98E08ED3603B}"/>
              </a:ext>
            </a:extLst>
          </p:cNvPr>
          <p:cNvSpPr>
            <a:spLocks noGrp="1"/>
          </p:cNvSpPr>
          <p:nvPr>
            <p:ph idx="1"/>
          </p:nvPr>
        </p:nvSpPr>
        <p:spPr>
          <a:xfrm>
            <a:off x="4428565" y="643466"/>
            <a:ext cx="6818427" cy="5470462"/>
          </a:xfrm>
        </p:spPr>
        <p:txBody>
          <a:bodyPr vert="horz" lIns="0" tIns="45720" rIns="0" bIns="45720" rtlCol="0" anchor="ctr">
            <a:normAutofit/>
          </a:bodyPr>
          <a:lstStyle/>
          <a:p>
            <a:pPr>
              <a:buFont typeface="Wingdings" panose="020F0502020204030204" pitchFamily="34" charset="0"/>
              <a:buChar char="v"/>
            </a:pPr>
            <a:r>
              <a:rPr lang="en-GB" dirty="0"/>
              <a:t>Draft date: 4th November 2022 by 10am.</a:t>
            </a:r>
            <a:endParaRPr lang="en-US"/>
          </a:p>
          <a:p>
            <a:pPr>
              <a:buFont typeface="Wingdings" panose="020F0502020204030204" pitchFamily="34" charset="0"/>
              <a:buChar char="v"/>
            </a:pPr>
            <a:r>
              <a:rPr lang="en-GB" dirty="0"/>
              <a:t>Number of activities.</a:t>
            </a:r>
            <a:endParaRPr lang="en-GB"/>
          </a:p>
          <a:p>
            <a:pPr>
              <a:buFont typeface="Wingdings" panose="020F0502020204030204" pitchFamily="34" charset="0"/>
              <a:buChar char="v"/>
            </a:pPr>
            <a:r>
              <a:rPr lang="en-GB" dirty="0"/>
              <a:t>Creating a portfolio.</a:t>
            </a:r>
            <a:endParaRPr lang="en-GB"/>
          </a:p>
          <a:p>
            <a:pPr>
              <a:buFont typeface="Wingdings" panose="020F0502020204030204" pitchFamily="34" charset="0"/>
              <a:buChar char="v"/>
            </a:pPr>
            <a:r>
              <a:rPr lang="en-GB" dirty="0"/>
              <a:t>We will discuss each one part by part.</a:t>
            </a:r>
            <a:endParaRPr lang="en-GB"/>
          </a:p>
        </p:txBody>
      </p:sp>
    </p:spTree>
    <p:extLst>
      <p:ext uri="{BB962C8B-B14F-4D97-AF65-F5344CB8AC3E}">
        <p14:creationId xmlns:p14="http://schemas.microsoft.com/office/powerpoint/2010/main" val="278665107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en placed on top of a signature line">
            <a:extLst>
              <a:ext uri="{FF2B5EF4-FFF2-40B4-BE49-F238E27FC236}">
                <a16:creationId xmlns:a16="http://schemas.microsoft.com/office/drawing/2014/main" id="{A284B239-0F14-137C-76F7-544B57615497}"/>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18"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C3F6B9-6E6B-DE90-F0FC-245194E0F236}"/>
              </a:ext>
            </a:extLst>
          </p:cNvPr>
          <p:cNvSpPr>
            <a:spLocks noGrp="1"/>
          </p:cNvSpPr>
          <p:nvPr>
            <p:ph type="title"/>
          </p:nvPr>
        </p:nvSpPr>
        <p:spPr>
          <a:xfrm>
            <a:off x="3855213" y="665922"/>
            <a:ext cx="7138369" cy="1071438"/>
          </a:xfrm>
        </p:spPr>
        <p:txBody>
          <a:bodyPr>
            <a:normAutofit/>
          </a:bodyPr>
          <a:lstStyle/>
          <a:p>
            <a:r>
              <a:rPr lang="en-GB" sz="4000" b="1" i="1" u="sng">
                <a:solidFill>
                  <a:srgbClr val="FFFFFF"/>
                </a:solidFill>
              </a:rPr>
              <a:t>Assignment 1- Part 1</a:t>
            </a:r>
            <a:endParaRPr lang="en-US" sz="4000">
              <a:solidFill>
                <a:srgbClr val="FFFFFF"/>
              </a:solidFill>
            </a:endParaRPr>
          </a:p>
        </p:txBody>
      </p:sp>
      <p:cxnSp>
        <p:nvCxnSpPr>
          <p:cNvPr id="20"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A5E3AA87-D1A8-6034-7392-A09963A36A46}"/>
              </a:ext>
            </a:extLst>
          </p:cNvPr>
          <p:cNvSpPr>
            <a:spLocks noGrp="1"/>
          </p:cNvSpPr>
          <p:nvPr>
            <p:ph idx="1"/>
          </p:nvPr>
        </p:nvSpPr>
        <p:spPr>
          <a:xfrm>
            <a:off x="1308645" y="2108202"/>
            <a:ext cx="9607276" cy="3321622"/>
          </a:xfrm>
        </p:spPr>
        <p:txBody>
          <a:bodyPr vert="horz" lIns="0" tIns="45720" rIns="0" bIns="45720" rtlCol="0" anchor="t">
            <a:normAutofit lnSpcReduction="10000"/>
          </a:bodyPr>
          <a:lstStyle/>
          <a:p>
            <a:pPr>
              <a:lnSpc>
                <a:spcPct val="200000"/>
              </a:lnSpc>
            </a:pPr>
            <a:r>
              <a:rPr lang="en-GB" sz="2000" b="1" dirty="0">
                <a:solidFill>
                  <a:schemeClr val="bg1"/>
                </a:solidFill>
                <a:ea typeface="+mn-lt"/>
                <a:cs typeface="+mn-lt"/>
              </a:rPr>
              <a:t>Produce a written summary of 300 words</a:t>
            </a:r>
            <a:r>
              <a:rPr lang="en-GB" sz="2000" dirty="0">
                <a:solidFill>
                  <a:schemeClr val="bg1"/>
                </a:solidFill>
                <a:ea typeface="+mn-lt"/>
                <a:cs typeface="+mn-lt"/>
              </a:rPr>
              <a:t>, with at least one supporting image, on the topic of “Preparing for Higher Education” (covered in Unit 0). </a:t>
            </a:r>
            <a:endParaRPr lang="en-US"/>
          </a:p>
          <a:p>
            <a:pPr>
              <a:lnSpc>
                <a:spcPct val="200000"/>
              </a:lnSpc>
            </a:pPr>
            <a:r>
              <a:rPr lang="en-GB" sz="2000" dirty="0">
                <a:solidFill>
                  <a:schemeClr val="bg1"/>
                </a:solidFill>
                <a:ea typeface="+mn-lt"/>
                <a:cs typeface="+mn-lt"/>
              </a:rPr>
              <a:t>The summary should contain references to </a:t>
            </a:r>
            <a:r>
              <a:rPr lang="en-GB" sz="2000" b="1" dirty="0">
                <a:solidFill>
                  <a:schemeClr val="bg1"/>
                </a:solidFill>
                <a:ea typeface="+mn-lt"/>
                <a:cs typeface="+mn-lt"/>
              </a:rPr>
              <a:t>at least four</a:t>
            </a:r>
            <a:r>
              <a:rPr lang="en-GB" sz="2000" dirty="0">
                <a:solidFill>
                  <a:schemeClr val="bg1"/>
                </a:solidFill>
                <a:ea typeface="+mn-lt"/>
                <a:cs typeface="+mn-lt"/>
              </a:rPr>
              <a:t> information sources, including at least one textbook and one credible journal or newspaper article. Harvard referencing should be applied throughout. </a:t>
            </a:r>
            <a:endParaRPr lang="en-GB" sz="2000">
              <a:solidFill>
                <a:schemeClr val="bg1"/>
              </a:solidFill>
            </a:endParaRPr>
          </a:p>
          <a:p>
            <a:pPr>
              <a:lnSpc>
                <a:spcPct val="90000"/>
              </a:lnSpc>
              <a:buFont typeface="Wingdings" panose="020F0502020204030204" pitchFamily="34" charset="0"/>
              <a:buChar char="v"/>
            </a:pPr>
            <a:endParaRPr lang="en-GB" sz="1300" dirty="0">
              <a:solidFill>
                <a:srgbClr val="FFFFFF"/>
              </a:solidFill>
              <a:ea typeface="+mn-lt"/>
              <a:cs typeface="+mn-lt"/>
            </a:endParaRPr>
          </a:p>
          <a:p>
            <a:pPr>
              <a:lnSpc>
                <a:spcPct val="90000"/>
              </a:lnSpc>
              <a:buFont typeface="Wingdings" panose="020F0502020204030204" pitchFamily="34" charset="0"/>
              <a:buChar char="v"/>
            </a:pPr>
            <a:endParaRPr lang="en-GB" sz="1300">
              <a:solidFill>
                <a:srgbClr val="FFFFFF"/>
              </a:solidFill>
            </a:endParaRPr>
          </a:p>
        </p:txBody>
      </p:sp>
      <p:sp>
        <p:nvSpPr>
          <p:cNvPr id="22"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595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C477DF-15FA-9B25-DD01-EB8E8F8A55D0}"/>
              </a:ext>
            </a:extLst>
          </p:cNvPr>
          <p:cNvSpPr>
            <a:spLocks noGrp="1"/>
          </p:cNvSpPr>
          <p:nvPr>
            <p:ph type="title"/>
          </p:nvPr>
        </p:nvSpPr>
        <p:spPr>
          <a:xfrm>
            <a:off x="3607397" y="286603"/>
            <a:ext cx="7557247" cy="1450757"/>
          </a:xfrm>
        </p:spPr>
        <p:txBody>
          <a:bodyPr>
            <a:normAutofit/>
          </a:bodyPr>
          <a:lstStyle/>
          <a:p>
            <a:r>
              <a:rPr lang="en-GB" b="1" i="1" u="sng"/>
              <a:t>Assignment 1- Part 2</a:t>
            </a:r>
            <a:endParaRPr lang="en-US"/>
          </a:p>
        </p:txBody>
      </p:sp>
      <p:cxnSp>
        <p:nvCxnSpPr>
          <p:cNvPr id="12" name="Straight Connector 11">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7478C2A-DF93-B54F-0FEA-27E8D0FFBA31}"/>
              </a:ext>
            </a:extLst>
          </p:cNvPr>
          <p:cNvGraphicFramePr>
            <a:graphicFrameLocks noGrp="1"/>
          </p:cNvGraphicFramePr>
          <p:nvPr>
            <p:ph idx="1"/>
            <p:extLst>
              <p:ext uri="{D42A27DB-BD31-4B8C-83A1-F6EECF244321}">
                <p14:modId xmlns:p14="http://schemas.microsoft.com/office/powerpoint/2010/main" val="182104726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347995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B7BAD-6993-B1EA-16DD-447FD5D3054F}"/>
              </a:ext>
            </a:extLst>
          </p:cNvPr>
          <p:cNvSpPr>
            <a:spLocks noGrp="1"/>
          </p:cNvSpPr>
          <p:nvPr>
            <p:ph type="title"/>
          </p:nvPr>
        </p:nvSpPr>
        <p:spPr>
          <a:xfrm>
            <a:off x="56950" y="643466"/>
            <a:ext cx="4118711" cy="5470463"/>
          </a:xfrm>
        </p:spPr>
        <p:txBody>
          <a:bodyPr anchor="ctr">
            <a:normAutofit/>
          </a:bodyPr>
          <a:lstStyle/>
          <a:p>
            <a:r>
              <a:rPr lang="en-GB" sz="6000" b="1" i="1" u="sng" dirty="0"/>
              <a:t>Assignment 1- Part 3</a:t>
            </a:r>
            <a:r>
              <a:rPr lang="en-GB" sz="6000" dirty="0"/>
              <a:t> </a:t>
            </a:r>
            <a:endParaRPr lang="en-US" sz="48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6EE2E0-CCF2-BE36-DEF6-30A41745572E}"/>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sz="2000" b="1" dirty="0">
                <a:ea typeface="+mn-lt"/>
                <a:cs typeface="+mn-lt"/>
              </a:rPr>
              <a:t>Record a video presentation</a:t>
            </a:r>
            <a:r>
              <a:rPr lang="en-GB" sz="2000" dirty="0">
                <a:ea typeface="+mn-lt"/>
                <a:cs typeface="+mn-lt"/>
              </a:rPr>
              <a:t>, around 2 minutes in length, about your personal identity and how this is shaped by your sense of place, values and beliefs and so on, and how these can make you a good team player (as outlined in Unit 2, “Becoming a Team Player). You should support your work with credible sources and appropriate Harvard referencing. </a:t>
            </a:r>
          </a:p>
          <a:p>
            <a:r>
              <a:rPr lang="en-GB" sz="2000" dirty="0">
                <a:ea typeface="+mn-lt"/>
                <a:cs typeface="+mn-lt"/>
              </a:rPr>
              <a:t>You must share a link to the video in the report. You can upload the video to YouTube and share the link in your work, or share a link from OneDrive or another platform.</a:t>
            </a:r>
            <a:endParaRPr lang="en-GB" dirty="0"/>
          </a:p>
          <a:p>
            <a:pPr>
              <a:lnSpc>
                <a:spcPct val="90000"/>
              </a:lnSpc>
              <a:buFont typeface="Wingdings" panose="020F0502020204030204" pitchFamily="34" charset="0"/>
              <a:buChar char="v"/>
            </a:pPr>
            <a:endParaRPr lang="en-GB" sz="2000" dirty="0">
              <a:ea typeface="+mn-lt"/>
              <a:cs typeface="+mn-lt"/>
            </a:endParaRPr>
          </a:p>
          <a:p>
            <a:pPr>
              <a:lnSpc>
                <a:spcPct val="90000"/>
              </a:lnSpc>
            </a:pPr>
            <a:endParaRPr lang="en-GB" sz="2000"/>
          </a:p>
        </p:txBody>
      </p:sp>
    </p:spTree>
    <p:extLst>
      <p:ext uri="{BB962C8B-B14F-4D97-AF65-F5344CB8AC3E}">
        <p14:creationId xmlns:p14="http://schemas.microsoft.com/office/powerpoint/2010/main" val="405489388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188C1-E2BE-F13C-4255-2D8E08BECFB7}"/>
              </a:ext>
            </a:extLst>
          </p:cNvPr>
          <p:cNvSpPr>
            <a:spLocks noGrp="1"/>
          </p:cNvSpPr>
          <p:nvPr>
            <p:ph type="title"/>
          </p:nvPr>
        </p:nvSpPr>
        <p:spPr>
          <a:xfrm>
            <a:off x="196340" y="643466"/>
            <a:ext cx="3523980" cy="5470463"/>
          </a:xfrm>
        </p:spPr>
        <p:txBody>
          <a:bodyPr anchor="ctr">
            <a:normAutofit/>
          </a:bodyPr>
          <a:lstStyle/>
          <a:p>
            <a:r>
              <a:rPr lang="en-GB" sz="6000" b="1" i="1" u="sng" dirty="0"/>
              <a:t>Assignment 1- part 4</a:t>
            </a:r>
            <a:endParaRPr lang="en-US" sz="60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3486C7-0F0D-52BF-A520-C61D8E2F8B6F}"/>
              </a:ext>
            </a:extLst>
          </p:cNvPr>
          <p:cNvSpPr>
            <a:spLocks noGrp="1"/>
          </p:cNvSpPr>
          <p:nvPr>
            <p:ph idx="1"/>
          </p:nvPr>
        </p:nvSpPr>
        <p:spPr>
          <a:xfrm>
            <a:off x="4428565" y="643466"/>
            <a:ext cx="6818427" cy="5470462"/>
          </a:xfrm>
        </p:spPr>
        <p:txBody>
          <a:bodyPr vert="horz" lIns="0" tIns="45720" rIns="0" bIns="45720" rtlCol="0" anchor="ctr">
            <a:normAutofit/>
          </a:bodyPr>
          <a:lstStyle/>
          <a:p>
            <a:pPr>
              <a:lnSpc>
                <a:spcPct val="90000"/>
              </a:lnSpc>
              <a:buFont typeface="Wingdings" panose="020F0502020204030204" pitchFamily="34" charset="0"/>
              <a:buChar char="v"/>
            </a:pPr>
            <a:r>
              <a:rPr lang="en-GB" sz="1700" b="1" dirty="0">
                <a:ea typeface="+mn-lt"/>
                <a:cs typeface="+mn-lt"/>
              </a:rPr>
              <a:t>Produce a 300-word reflection</a:t>
            </a:r>
            <a:r>
              <a:rPr lang="en-GB" sz="1700" dirty="0">
                <a:ea typeface="+mn-lt"/>
                <a:cs typeface="+mn-lt"/>
              </a:rPr>
              <a:t> using Borton’s reflective tool, in which you reflect on starting university, getting to grips with online learning and resources, and the process of writing your first assignments. Your reflection should contain references to </a:t>
            </a:r>
            <a:r>
              <a:rPr lang="en-GB" sz="1700" b="1" dirty="0">
                <a:ea typeface="+mn-lt"/>
                <a:cs typeface="+mn-lt"/>
              </a:rPr>
              <a:t>at least two</a:t>
            </a:r>
            <a:r>
              <a:rPr lang="en-GB" sz="1700" dirty="0">
                <a:ea typeface="+mn-lt"/>
                <a:cs typeface="+mn-lt"/>
              </a:rPr>
              <a:t> information sources, using Harvard referencing.</a:t>
            </a:r>
            <a:endParaRPr lang="en-GB" sz="1700" dirty="0"/>
          </a:p>
          <a:p>
            <a:pPr>
              <a:lnSpc>
                <a:spcPct val="90000"/>
              </a:lnSpc>
              <a:buFont typeface="Wingdings" panose="020F0502020204030204" pitchFamily="34" charset="0"/>
              <a:buChar char="v"/>
            </a:pPr>
            <a:r>
              <a:rPr lang="en-GB" sz="1700" dirty="0">
                <a:ea typeface="+mn-lt"/>
                <a:cs typeface="+mn-lt"/>
              </a:rPr>
              <a:t>Report Submission: </a:t>
            </a:r>
            <a:r>
              <a:rPr lang="en-GB" sz="1700" b="1" dirty="0">
                <a:ea typeface="+mn-lt"/>
                <a:cs typeface="+mn-lt"/>
              </a:rPr>
              <a:t>You must submit your report via Turnitin in one document</a:t>
            </a:r>
            <a:r>
              <a:rPr lang="en-GB" sz="1700" dirty="0">
                <a:ea typeface="+mn-lt"/>
                <a:cs typeface="+mn-lt"/>
              </a:rPr>
              <a:t> using the template provided. The report must include a title and contents page along with a single references list for all elements. If it is not possible to incorporate the work into a document, then links to the materials should be inserted.</a:t>
            </a:r>
            <a:endParaRPr lang="en-GB" sz="1700" dirty="0"/>
          </a:p>
          <a:p>
            <a:pPr>
              <a:lnSpc>
                <a:spcPct val="90000"/>
              </a:lnSpc>
            </a:pPr>
            <a:endParaRPr lang="en-GB" sz="1700"/>
          </a:p>
        </p:txBody>
      </p:sp>
    </p:spTree>
    <p:extLst>
      <p:ext uri="{BB962C8B-B14F-4D97-AF65-F5344CB8AC3E}">
        <p14:creationId xmlns:p14="http://schemas.microsoft.com/office/powerpoint/2010/main" val="20339582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CE89A-AB9E-9DCB-701B-0E0702FD0D0D}"/>
              </a:ext>
            </a:extLst>
          </p:cNvPr>
          <p:cNvSpPr>
            <a:spLocks noGrp="1"/>
          </p:cNvSpPr>
          <p:nvPr>
            <p:ph type="title"/>
          </p:nvPr>
        </p:nvSpPr>
        <p:spPr>
          <a:xfrm>
            <a:off x="949047" y="643466"/>
            <a:ext cx="2771273" cy="5470463"/>
          </a:xfrm>
        </p:spPr>
        <p:txBody>
          <a:bodyPr anchor="ctr">
            <a:normAutofit/>
          </a:bodyPr>
          <a:lstStyle/>
          <a:p>
            <a:r>
              <a:rPr lang="en-GB" sz="3600" b="1" i="1" u="sng"/>
              <a:t>Notes on assignment 1</a:t>
            </a:r>
            <a:endParaRPr lang="en-US" sz="360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9E7077-3F8C-BE14-D45B-931209F01CFF}"/>
              </a:ext>
            </a:extLst>
          </p:cNvPr>
          <p:cNvSpPr>
            <a:spLocks noGrp="1"/>
          </p:cNvSpPr>
          <p:nvPr>
            <p:ph idx="1"/>
          </p:nvPr>
        </p:nvSpPr>
        <p:spPr>
          <a:xfrm>
            <a:off x="4428565" y="643466"/>
            <a:ext cx="6818427" cy="5470462"/>
          </a:xfrm>
        </p:spPr>
        <p:txBody>
          <a:bodyPr vert="horz" lIns="0" tIns="45720" rIns="0" bIns="45720" rtlCol="0" anchor="ctr">
            <a:normAutofit/>
          </a:bodyPr>
          <a:lstStyle/>
          <a:p>
            <a:pPr marL="457200" indent="-457200">
              <a:buAutoNum type="arabicPeriod"/>
            </a:pPr>
            <a:r>
              <a:rPr lang="en-GB" dirty="0"/>
              <a:t>You are responsible for completing the assignment. </a:t>
            </a:r>
          </a:p>
          <a:p>
            <a:pPr marL="457200" indent="-457200">
              <a:buAutoNum type="arabicPeriod"/>
            </a:pPr>
            <a:r>
              <a:rPr lang="en-GB" dirty="0"/>
              <a:t>Assignments must be submitted on time. </a:t>
            </a:r>
          </a:p>
          <a:p>
            <a:pPr marL="457200" indent="-457200">
              <a:buAutoNum type="arabicPeriod"/>
            </a:pPr>
            <a:r>
              <a:rPr lang="en-GB" dirty="0"/>
              <a:t>If there are any technical issues and you cannot upload your assignment to Moodle, email it to me by the submission deadline and this will be fine. </a:t>
            </a:r>
          </a:p>
          <a:p>
            <a:pPr marL="0" indent="0">
              <a:buNone/>
            </a:pPr>
            <a:endParaRPr lang="en-GB" dirty="0"/>
          </a:p>
          <a:p>
            <a:pPr marL="457200" indent="-457200">
              <a:buAutoNum type="arabicPeriod"/>
            </a:pPr>
            <a:endParaRPr lang="en-GB" dirty="0"/>
          </a:p>
        </p:txBody>
      </p:sp>
    </p:spTree>
    <p:extLst>
      <p:ext uri="{BB962C8B-B14F-4D97-AF65-F5344CB8AC3E}">
        <p14:creationId xmlns:p14="http://schemas.microsoft.com/office/powerpoint/2010/main" val="289398752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 name="Graphic 4" descr="Computer with solid fill">
            <a:extLst>
              <a:ext uri="{FF2B5EF4-FFF2-40B4-BE49-F238E27FC236}">
                <a16:creationId xmlns:a16="http://schemas.microsoft.com/office/drawing/2014/main" id="{DCC32FB4-EABC-74EE-5B40-626265AD5B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5764" y="1770977"/>
            <a:ext cx="3294253" cy="3294253"/>
          </a:xfrm>
          <a:prstGeom prst="rect">
            <a:avLst/>
          </a:prstGeom>
        </p:spPr>
      </p:pic>
      <p:sp>
        <p:nvSpPr>
          <p:cNvPr id="13" name="Rectangle 12">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95A3C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2042BC-BF3B-5084-2C08-33DC900237E7}"/>
              </a:ext>
            </a:extLst>
          </p:cNvPr>
          <p:cNvSpPr>
            <a:spLocks noGrp="1"/>
          </p:cNvSpPr>
          <p:nvPr>
            <p:ph type="title"/>
          </p:nvPr>
        </p:nvSpPr>
        <p:spPr>
          <a:xfrm>
            <a:off x="6635362" y="-180116"/>
            <a:ext cx="5109846" cy="1666501"/>
          </a:xfrm>
        </p:spPr>
        <p:txBody>
          <a:bodyPr>
            <a:normAutofit/>
          </a:bodyPr>
          <a:lstStyle/>
          <a:p>
            <a:r>
              <a:rPr lang="en-GB" sz="6000" b="1" i="1" u="sng" dirty="0">
                <a:solidFill>
                  <a:srgbClr val="FFFFFF"/>
                </a:solidFill>
              </a:rPr>
              <a:t>Assignment 2 </a:t>
            </a:r>
            <a:endParaRPr lang="en-US" sz="6600" i="1" dirty="0">
              <a:solidFill>
                <a:srgbClr val="FFFFFF"/>
              </a:solidFill>
            </a:endParaRPr>
          </a:p>
        </p:txBody>
      </p:sp>
      <p:cxnSp>
        <p:nvCxnSpPr>
          <p:cNvPr id="15" name="Straight Connector 14">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6ECB47A9-75C2-E734-6D67-E9CEE9BD490E}"/>
              </a:ext>
            </a:extLst>
          </p:cNvPr>
          <p:cNvGraphicFramePr>
            <a:graphicFrameLocks noGrp="1"/>
          </p:cNvGraphicFramePr>
          <p:nvPr>
            <p:ph idx="1"/>
            <p:extLst>
              <p:ext uri="{D42A27DB-BD31-4B8C-83A1-F6EECF244321}">
                <p14:modId xmlns:p14="http://schemas.microsoft.com/office/powerpoint/2010/main" val="2176110884"/>
              </p:ext>
            </p:extLst>
          </p:nvPr>
        </p:nvGraphicFramePr>
        <p:xfrm>
          <a:off x="5315802" y="1139044"/>
          <a:ext cx="6169211" cy="40343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3140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4">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a:extLst>
              <a:ext uri="{FF2B5EF4-FFF2-40B4-BE49-F238E27FC236}">
                <a16:creationId xmlns:a16="http://schemas.microsoft.com/office/drawing/2014/main" id="{5A5CD42F-AE21-4AA7-BD72-1BB06E7DB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321734"/>
            <a:ext cx="10915923" cy="5596408"/>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641DB0-7795-CE8D-3C18-30AB0BFC40AB}"/>
              </a:ext>
            </a:extLst>
          </p:cNvPr>
          <p:cNvSpPr>
            <a:spLocks noGrp="1"/>
          </p:cNvSpPr>
          <p:nvPr>
            <p:ph type="title"/>
          </p:nvPr>
        </p:nvSpPr>
        <p:spPr>
          <a:xfrm>
            <a:off x="1926818" y="703092"/>
            <a:ext cx="10265520" cy="1052853"/>
          </a:xfrm>
        </p:spPr>
        <p:txBody>
          <a:bodyPr vert="horz" lIns="91440" tIns="45720" rIns="91440" bIns="45720" rtlCol="0" anchor="b">
            <a:noAutofit/>
          </a:bodyPr>
          <a:lstStyle/>
          <a:p>
            <a:r>
              <a:rPr lang="en-GB" sz="6000" b="1" i="1" u="sng" dirty="0">
                <a:solidFill>
                  <a:srgbClr val="FFFFFF"/>
                </a:solidFill>
              </a:rPr>
              <a:t>Where to submit assignments?</a:t>
            </a:r>
            <a:r>
              <a:rPr lang="en-GB" sz="6000" b="1" i="1" dirty="0">
                <a:solidFill>
                  <a:srgbClr val="FFFFFF"/>
                </a:solidFill>
              </a:rPr>
              <a:t> </a:t>
            </a:r>
            <a:endParaRPr lang="en-US" sz="6000" dirty="0">
              <a:solidFill>
                <a:srgbClr val="FFFFFF"/>
              </a:solidFill>
            </a:endParaRPr>
          </a:p>
        </p:txBody>
      </p:sp>
      <p:cxnSp>
        <p:nvCxnSpPr>
          <p:cNvPr id="35" name="Straight Connector">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7789" y="1910746"/>
            <a:ext cx="96181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footer rectangle">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0" name="Content Placeholder 2">
            <a:extLst>
              <a:ext uri="{FF2B5EF4-FFF2-40B4-BE49-F238E27FC236}">
                <a16:creationId xmlns:a16="http://schemas.microsoft.com/office/drawing/2014/main" id="{66C473AE-6065-3A94-218C-2C268D9077A9}"/>
              </a:ext>
            </a:extLst>
          </p:cNvPr>
          <p:cNvGraphicFramePr>
            <a:graphicFrameLocks noGrp="1"/>
          </p:cNvGraphicFramePr>
          <p:nvPr>
            <p:ph idx="1"/>
            <p:extLst>
              <p:ext uri="{D42A27DB-BD31-4B8C-83A1-F6EECF244321}">
                <p14:modId xmlns:p14="http://schemas.microsoft.com/office/powerpoint/2010/main" val="688148029"/>
              </p:ext>
            </p:extLst>
          </p:nvPr>
        </p:nvGraphicFramePr>
        <p:xfrm>
          <a:off x="1308645" y="2108202"/>
          <a:ext cx="9607276" cy="3321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4017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834918-42CB-2DA8-2103-015545947952}"/>
              </a:ext>
            </a:extLst>
          </p:cNvPr>
          <p:cNvSpPr>
            <a:spLocks noGrp="1"/>
          </p:cNvSpPr>
          <p:nvPr>
            <p:ph type="title"/>
          </p:nvPr>
        </p:nvSpPr>
        <p:spPr>
          <a:xfrm>
            <a:off x="298559" y="1470515"/>
            <a:ext cx="3719126" cy="3156585"/>
          </a:xfrm>
        </p:spPr>
        <p:txBody>
          <a:bodyPr anchor="ctr">
            <a:normAutofit/>
          </a:bodyPr>
          <a:lstStyle/>
          <a:p>
            <a:r>
              <a:rPr lang="en-GB" sz="6000" b="1" u="sng" dirty="0"/>
              <a:t>How to contact me? </a:t>
            </a:r>
            <a:endParaRPr lang="en-US" sz="6000" dirty="0"/>
          </a:p>
        </p:txBody>
      </p:sp>
      <p:cxnSp>
        <p:nvCxnSpPr>
          <p:cNvPr id="26"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6F4D4134-EC10-1F41-BCF4-108FA3A1C9AB}"/>
              </a:ext>
            </a:extLst>
          </p:cNvPr>
          <p:cNvGraphicFramePr>
            <a:graphicFrameLocks noGrp="1"/>
          </p:cNvGraphicFramePr>
          <p:nvPr>
            <p:ph idx="1"/>
          </p:nvPr>
        </p:nvGraphicFramePr>
        <p:xfrm>
          <a:off x="4428565" y="643466"/>
          <a:ext cx="6818427" cy="5470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613492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52689-CD8F-FD17-6901-011179E64FE0}"/>
              </a:ext>
            </a:extLst>
          </p:cNvPr>
          <p:cNvSpPr>
            <a:spLocks noGrp="1"/>
          </p:cNvSpPr>
          <p:nvPr>
            <p:ph type="title"/>
          </p:nvPr>
        </p:nvSpPr>
        <p:spPr>
          <a:xfrm>
            <a:off x="187047" y="643466"/>
            <a:ext cx="3533273" cy="5470463"/>
          </a:xfrm>
        </p:spPr>
        <p:txBody>
          <a:bodyPr anchor="ctr">
            <a:normAutofit/>
          </a:bodyPr>
          <a:lstStyle/>
          <a:p>
            <a:r>
              <a:rPr lang="en-GB" sz="6000" b="1" u="sng" dirty="0"/>
              <a:t>Checklist </a:t>
            </a:r>
            <a:endParaRPr lang="en-US" sz="60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D80567-8655-F05E-8604-46C679352343}"/>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sz="2800" dirty="0"/>
              <a:t>1. Can you access everything?</a:t>
            </a:r>
          </a:p>
          <a:p>
            <a:r>
              <a:rPr lang="en-GB" sz="2800" dirty="0"/>
              <a:t>2. Do you understand the assignment?</a:t>
            </a:r>
          </a:p>
          <a:p>
            <a:r>
              <a:rPr lang="en-GB" sz="2800" dirty="0"/>
              <a:t>3. Do you understand the timetable?</a:t>
            </a:r>
          </a:p>
          <a:p>
            <a:r>
              <a:rPr lang="en-GB" sz="2800" dirty="0"/>
              <a:t>4. Are you confused about anything? </a:t>
            </a:r>
          </a:p>
        </p:txBody>
      </p:sp>
    </p:spTree>
    <p:extLst>
      <p:ext uri="{BB962C8B-B14F-4D97-AF65-F5344CB8AC3E}">
        <p14:creationId xmlns:p14="http://schemas.microsoft.com/office/powerpoint/2010/main" val="273361619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8533-179F-3D42-A0C3-F202AA23EB88}"/>
              </a:ext>
            </a:extLst>
          </p:cNvPr>
          <p:cNvSpPr>
            <a:spLocks noGrp="1"/>
          </p:cNvSpPr>
          <p:nvPr>
            <p:ph type="title"/>
          </p:nvPr>
        </p:nvSpPr>
        <p:spPr/>
        <p:txBody>
          <a:bodyPr/>
          <a:lstStyle/>
          <a:p>
            <a:pPr algn="ctr"/>
            <a:r>
              <a:rPr lang="en-GB" b="1" u="sng" dirty="0"/>
              <a:t>How will these sessions run?</a:t>
            </a:r>
          </a:p>
        </p:txBody>
      </p:sp>
      <p:sp>
        <p:nvSpPr>
          <p:cNvPr id="3" name="Content Placeholder 2">
            <a:extLst>
              <a:ext uri="{FF2B5EF4-FFF2-40B4-BE49-F238E27FC236}">
                <a16:creationId xmlns:a16="http://schemas.microsoft.com/office/drawing/2014/main" id="{AD714219-F6D4-6752-29BC-CF14F1B4CEE5}"/>
              </a:ext>
            </a:extLst>
          </p:cNvPr>
          <p:cNvSpPr>
            <a:spLocks noGrp="1"/>
          </p:cNvSpPr>
          <p:nvPr>
            <p:ph idx="1"/>
          </p:nvPr>
        </p:nvSpPr>
        <p:spPr/>
        <p:txBody>
          <a:bodyPr vert="horz" lIns="0" tIns="45720" rIns="0" bIns="45720" rtlCol="0" anchor="t">
            <a:normAutofit/>
          </a:bodyPr>
          <a:lstStyle/>
          <a:p>
            <a:r>
              <a:rPr lang="en-GB" dirty="0"/>
              <a:t>-</a:t>
            </a:r>
          </a:p>
        </p:txBody>
      </p:sp>
      <p:sp>
        <p:nvSpPr>
          <p:cNvPr id="4" name="TextBox 3">
            <a:extLst>
              <a:ext uri="{FF2B5EF4-FFF2-40B4-BE49-F238E27FC236}">
                <a16:creationId xmlns:a16="http://schemas.microsoft.com/office/drawing/2014/main" id="{9F7B0EE4-1635-4ABD-D213-E54610D62E54}"/>
              </a:ext>
            </a:extLst>
          </p:cNvPr>
          <p:cNvSpPr txBox="1"/>
          <p:nvPr/>
        </p:nvSpPr>
        <p:spPr>
          <a:xfrm>
            <a:off x="1133354" y="2146139"/>
            <a:ext cx="1030870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Before the session, you are required to make your way through the activities online, on the individual tabs. </a:t>
            </a:r>
            <a:endParaRPr lang="en-US" sz="2000"/>
          </a:p>
          <a:p>
            <a:endParaRPr lang="en-GB" sz="2000" dirty="0"/>
          </a:p>
          <a:p>
            <a:r>
              <a:rPr lang="en-GB" sz="2000" dirty="0"/>
              <a:t>- There are a number of units including unit 0,1,2,3,4. </a:t>
            </a:r>
          </a:p>
          <a:p>
            <a:endParaRPr lang="en-GB" sz="2000" dirty="0"/>
          </a:p>
          <a:p>
            <a:r>
              <a:rPr lang="en-GB" sz="2000" dirty="0"/>
              <a:t>- We will also discuss some of the content in the workshop each week. </a:t>
            </a:r>
          </a:p>
          <a:p>
            <a:endParaRPr lang="en-GB" sz="2000" dirty="0"/>
          </a:p>
          <a:p>
            <a:r>
              <a:rPr lang="en-GB" sz="2000" dirty="0"/>
              <a:t>- It is your responsibility to complete these tasks and we will be checking if the activities have been completed. </a:t>
            </a:r>
          </a:p>
          <a:p>
            <a:endParaRPr lang="en-GB" dirty="0"/>
          </a:p>
          <a:p>
            <a:endParaRPr lang="en-GB" dirty="0"/>
          </a:p>
          <a:p>
            <a:endParaRPr lang="en-GB" dirty="0"/>
          </a:p>
        </p:txBody>
      </p:sp>
      <p:pic>
        <p:nvPicPr>
          <p:cNvPr id="5" name="Graphic 5" descr="Desk outline">
            <a:extLst>
              <a:ext uri="{FF2B5EF4-FFF2-40B4-BE49-F238E27FC236}">
                <a16:creationId xmlns:a16="http://schemas.microsoft.com/office/drawing/2014/main" id="{F0D74397-5404-2A04-91AC-80FB897AF35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59" y="5401236"/>
            <a:ext cx="1165411" cy="1174376"/>
          </a:xfrm>
          <a:prstGeom prst="rect">
            <a:avLst/>
          </a:prstGeom>
        </p:spPr>
      </p:pic>
      <p:pic>
        <p:nvPicPr>
          <p:cNvPr id="6" name="Graphic 5" descr="Desk outline">
            <a:extLst>
              <a:ext uri="{FF2B5EF4-FFF2-40B4-BE49-F238E27FC236}">
                <a16:creationId xmlns:a16="http://schemas.microsoft.com/office/drawing/2014/main" id="{DF3F7729-8766-1C71-8DDB-900B70EC258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644478" y="5395988"/>
            <a:ext cx="1165411" cy="1174376"/>
          </a:xfrm>
          <a:prstGeom prst="rect">
            <a:avLst/>
          </a:prstGeom>
        </p:spPr>
      </p:pic>
      <p:pic>
        <p:nvPicPr>
          <p:cNvPr id="7" name="Graphic 5" descr="Desk outline">
            <a:extLst>
              <a:ext uri="{FF2B5EF4-FFF2-40B4-BE49-F238E27FC236}">
                <a16:creationId xmlns:a16="http://schemas.microsoft.com/office/drawing/2014/main" id="{3E7E32F4-57C5-3DE8-9C55-337A93DF352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482791" y="5390740"/>
            <a:ext cx="1165411" cy="1174376"/>
          </a:xfrm>
          <a:prstGeom prst="rect">
            <a:avLst/>
          </a:prstGeom>
        </p:spPr>
      </p:pic>
      <p:pic>
        <p:nvPicPr>
          <p:cNvPr id="8" name="Graphic 5" descr="Desk outline">
            <a:extLst>
              <a:ext uri="{FF2B5EF4-FFF2-40B4-BE49-F238E27FC236}">
                <a16:creationId xmlns:a16="http://schemas.microsoft.com/office/drawing/2014/main" id="{629E63E1-13D0-2500-8FAC-E2C495B6F6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44544" y="5394785"/>
            <a:ext cx="1165411" cy="1174376"/>
          </a:xfrm>
          <a:prstGeom prst="rect">
            <a:avLst/>
          </a:prstGeom>
        </p:spPr>
      </p:pic>
      <p:pic>
        <p:nvPicPr>
          <p:cNvPr id="9" name="Graphic 5" descr="Desk outline">
            <a:extLst>
              <a:ext uri="{FF2B5EF4-FFF2-40B4-BE49-F238E27FC236}">
                <a16:creationId xmlns:a16="http://schemas.microsoft.com/office/drawing/2014/main" id="{E0439D6C-655D-6F39-8A4D-9DFD559DBBB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982858" y="5398831"/>
            <a:ext cx="1165411" cy="1174376"/>
          </a:xfrm>
          <a:prstGeom prst="rect">
            <a:avLst/>
          </a:prstGeom>
        </p:spPr>
      </p:pic>
    </p:spTree>
    <p:extLst>
      <p:ext uri="{BB962C8B-B14F-4D97-AF65-F5344CB8AC3E}">
        <p14:creationId xmlns:p14="http://schemas.microsoft.com/office/powerpoint/2010/main" val="343921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F052-195F-0050-249C-3115F2F8B168}"/>
              </a:ext>
            </a:extLst>
          </p:cNvPr>
          <p:cNvSpPr>
            <a:spLocks noGrp="1"/>
          </p:cNvSpPr>
          <p:nvPr>
            <p:ph type="title"/>
          </p:nvPr>
        </p:nvSpPr>
        <p:spPr/>
        <p:txBody>
          <a:bodyPr>
            <a:normAutofit/>
          </a:bodyPr>
          <a:lstStyle/>
          <a:p>
            <a:pPr algn="ctr"/>
            <a:r>
              <a:rPr lang="en-GB" sz="6000" b="1" u="sng" dirty="0"/>
              <a:t>Continued</a:t>
            </a:r>
          </a:p>
        </p:txBody>
      </p:sp>
      <p:sp>
        <p:nvSpPr>
          <p:cNvPr id="3" name="Content Placeholder 2">
            <a:extLst>
              <a:ext uri="{FF2B5EF4-FFF2-40B4-BE49-F238E27FC236}">
                <a16:creationId xmlns:a16="http://schemas.microsoft.com/office/drawing/2014/main" id="{479A2839-C8A8-4CBE-147B-08281B777A07}"/>
              </a:ext>
            </a:extLst>
          </p:cNvPr>
          <p:cNvSpPr>
            <a:spLocks noGrp="1"/>
          </p:cNvSpPr>
          <p:nvPr>
            <p:ph idx="1"/>
          </p:nvPr>
        </p:nvSpPr>
        <p:spPr>
          <a:xfrm>
            <a:off x="1097280" y="2108201"/>
            <a:ext cx="10058400" cy="2043980"/>
          </a:xfrm>
        </p:spPr>
        <p:txBody>
          <a:bodyPr vert="horz" lIns="0" tIns="45720" rIns="0" bIns="45720" rtlCol="0" anchor="t">
            <a:normAutofit/>
          </a:bodyPr>
          <a:lstStyle/>
          <a:p>
            <a:r>
              <a:rPr lang="en-GB" dirty="0"/>
              <a:t>- In these sessions we are going to discuss part of a whole of one of the units each week. </a:t>
            </a:r>
            <a:endParaRPr lang="en-US" dirty="0"/>
          </a:p>
          <a:p>
            <a:r>
              <a:rPr lang="en-GB" dirty="0"/>
              <a:t>- If there is anything that you are confused about in the online activities then you bring your questions to the next session, and we can discuss. </a:t>
            </a:r>
          </a:p>
        </p:txBody>
      </p:sp>
      <p:pic>
        <p:nvPicPr>
          <p:cNvPr id="5" name="Graphic 5" descr="Desk outline">
            <a:extLst>
              <a:ext uri="{FF2B5EF4-FFF2-40B4-BE49-F238E27FC236}">
                <a16:creationId xmlns:a16="http://schemas.microsoft.com/office/drawing/2014/main" id="{A5A2A688-A864-A334-6E62-8AAFD5B893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859" y="5401236"/>
            <a:ext cx="1165411" cy="1174376"/>
          </a:xfrm>
          <a:prstGeom prst="rect">
            <a:avLst/>
          </a:prstGeom>
        </p:spPr>
      </p:pic>
      <p:pic>
        <p:nvPicPr>
          <p:cNvPr id="7" name="Graphic 5" descr="Desk outline">
            <a:extLst>
              <a:ext uri="{FF2B5EF4-FFF2-40B4-BE49-F238E27FC236}">
                <a16:creationId xmlns:a16="http://schemas.microsoft.com/office/drawing/2014/main" id="{FBFBB8D7-4168-872C-2563-861543BD04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00322" y="5386368"/>
            <a:ext cx="1165411" cy="1174376"/>
          </a:xfrm>
          <a:prstGeom prst="rect">
            <a:avLst/>
          </a:prstGeom>
        </p:spPr>
      </p:pic>
      <p:pic>
        <p:nvPicPr>
          <p:cNvPr id="9" name="Graphic 5" descr="Desk outline">
            <a:extLst>
              <a:ext uri="{FF2B5EF4-FFF2-40B4-BE49-F238E27FC236}">
                <a16:creationId xmlns:a16="http://schemas.microsoft.com/office/drawing/2014/main" id="{48306D7B-BA7F-B747-314B-3D4D472BEB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38722" y="5390085"/>
            <a:ext cx="1165411" cy="1174376"/>
          </a:xfrm>
          <a:prstGeom prst="rect">
            <a:avLst/>
          </a:prstGeom>
        </p:spPr>
      </p:pic>
      <p:pic>
        <p:nvPicPr>
          <p:cNvPr id="11" name="Graphic 5" descr="Desk outline">
            <a:extLst>
              <a:ext uri="{FF2B5EF4-FFF2-40B4-BE49-F238E27FC236}">
                <a16:creationId xmlns:a16="http://schemas.microsoft.com/office/drawing/2014/main" id="{D1FA271F-BFD0-8D60-717C-99600502D9F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08609" y="5384509"/>
            <a:ext cx="1165411" cy="1174376"/>
          </a:xfrm>
          <a:prstGeom prst="rect">
            <a:avLst/>
          </a:prstGeom>
        </p:spPr>
      </p:pic>
      <p:pic>
        <p:nvPicPr>
          <p:cNvPr id="13" name="Graphic 5" descr="Desk outline">
            <a:extLst>
              <a:ext uri="{FF2B5EF4-FFF2-40B4-BE49-F238E27FC236}">
                <a16:creationId xmlns:a16="http://schemas.microsoft.com/office/drawing/2014/main" id="{87648350-89B2-0E22-FF5D-CCEFAB14D5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000131" y="5397519"/>
            <a:ext cx="1165411" cy="1174376"/>
          </a:xfrm>
          <a:prstGeom prst="rect">
            <a:avLst/>
          </a:prstGeom>
        </p:spPr>
      </p:pic>
    </p:spTree>
    <p:extLst>
      <p:ext uri="{BB962C8B-B14F-4D97-AF65-F5344CB8AC3E}">
        <p14:creationId xmlns:p14="http://schemas.microsoft.com/office/powerpoint/2010/main" val="2226632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Drawings on colourful paper">
            <a:extLst>
              <a:ext uri="{FF2B5EF4-FFF2-40B4-BE49-F238E27FC236}">
                <a16:creationId xmlns:a16="http://schemas.microsoft.com/office/drawing/2014/main" id="{254D0187-96BD-285B-4D68-1115F335C182}"/>
              </a:ext>
            </a:extLst>
          </p:cNvPr>
          <p:cNvPicPr>
            <a:picLocks noChangeAspect="1"/>
          </p:cNvPicPr>
          <p:nvPr/>
        </p:nvPicPr>
        <p:blipFill rotWithShape="1">
          <a:blip r:embed="rId2">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EDE0007E-CB7E-BE7F-F89D-475096D9C426}"/>
              </a:ext>
            </a:extLst>
          </p:cNvPr>
          <p:cNvSpPr>
            <a:spLocks noGrp="1"/>
          </p:cNvSpPr>
          <p:nvPr>
            <p:ph type="title"/>
          </p:nvPr>
        </p:nvSpPr>
        <p:spPr>
          <a:xfrm>
            <a:off x="1097280" y="286603"/>
            <a:ext cx="10058400" cy="1450757"/>
          </a:xfrm>
        </p:spPr>
        <p:txBody>
          <a:bodyPr>
            <a:normAutofit/>
          </a:bodyPr>
          <a:lstStyle/>
          <a:p>
            <a:pPr algn="ctr"/>
            <a:r>
              <a:rPr lang="en-GB" sz="6000" b="1" i="1" u="sng" dirty="0"/>
              <a:t>Moodle</a:t>
            </a:r>
            <a:endParaRPr lang="en-US" sz="6000" dirty="0"/>
          </a:p>
        </p:txBody>
      </p:sp>
      <p:cxnSp>
        <p:nvCxnSpPr>
          <p:cNvPr id="19" name="Straight Connector 10">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B1F576-07DF-50C0-F023-0BA5C0049FA2}"/>
              </a:ext>
            </a:extLst>
          </p:cNvPr>
          <p:cNvSpPr>
            <a:spLocks noGrp="1"/>
          </p:cNvSpPr>
          <p:nvPr>
            <p:ph idx="1"/>
          </p:nvPr>
        </p:nvSpPr>
        <p:spPr>
          <a:xfrm>
            <a:off x="1097280" y="2108201"/>
            <a:ext cx="10058400" cy="3760891"/>
          </a:xfrm>
        </p:spPr>
        <p:txBody>
          <a:bodyPr vert="horz" lIns="0" tIns="45720" rIns="0" bIns="45720" rtlCol="0">
            <a:normAutofit/>
          </a:bodyPr>
          <a:lstStyle/>
          <a:p>
            <a:r>
              <a:rPr lang="en-GB" dirty="0"/>
              <a:t>- Let's take a look at Moodle and the content discussed in the last slide. </a:t>
            </a:r>
          </a:p>
          <a:p>
            <a:r>
              <a:rPr lang="en-GB" dirty="0"/>
              <a:t>- In this section we will consider: </a:t>
            </a:r>
          </a:p>
          <a:p>
            <a:r>
              <a:rPr lang="en-GB" dirty="0"/>
              <a:t>- Where your assignments are? </a:t>
            </a:r>
          </a:p>
          <a:p>
            <a:r>
              <a:rPr lang="en-GB" dirty="0"/>
              <a:t>- How to complete the activities? </a:t>
            </a:r>
          </a:p>
          <a:p>
            <a:r>
              <a:rPr lang="en-GB" dirty="0"/>
              <a:t>- Any addition information or content?</a:t>
            </a:r>
          </a:p>
        </p:txBody>
      </p:sp>
      <p:sp>
        <p:nvSpPr>
          <p:cNvPr id="20" name="Rectangle 12">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328327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8380A57-CB2A-4194-63E2-A0DFE784B856}"/>
              </a:ext>
            </a:extLst>
          </p:cNvPr>
          <p:cNvSpPr>
            <a:spLocks noGrp="1"/>
          </p:cNvSpPr>
          <p:nvPr>
            <p:ph type="title"/>
          </p:nvPr>
        </p:nvSpPr>
        <p:spPr>
          <a:xfrm>
            <a:off x="643467" y="516835"/>
            <a:ext cx="3448259" cy="1666501"/>
          </a:xfrm>
        </p:spPr>
        <p:txBody>
          <a:bodyPr>
            <a:normAutofit/>
          </a:bodyPr>
          <a:lstStyle/>
          <a:p>
            <a:pPr algn="ctr"/>
            <a:r>
              <a:rPr lang="en-GB" sz="6000" b="1" i="1" u="sng" dirty="0">
                <a:solidFill>
                  <a:srgbClr val="FFFFFF"/>
                </a:solidFill>
              </a:rPr>
              <a:t>Teams</a:t>
            </a:r>
            <a:endParaRPr lang="en-US" sz="60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751230-35B1-DB53-99C0-A7766C737082}"/>
              </a:ext>
            </a:extLst>
          </p:cNvPr>
          <p:cNvSpPr>
            <a:spLocks noGrp="1"/>
          </p:cNvSpPr>
          <p:nvPr>
            <p:ph idx="1"/>
          </p:nvPr>
        </p:nvSpPr>
        <p:spPr>
          <a:xfrm>
            <a:off x="643467" y="2546224"/>
            <a:ext cx="3448259" cy="3342747"/>
          </a:xfrm>
        </p:spPr>
        <p:txBody>
          <a:bodyPr vert="horz" lIns="0" tIns="45720" rIns="0" bIns="45720" rtlCol="0">
            <a:normAutofit/>
          </a:bodyPr>
          <a:lstStyle/>
          <a:p>
            <a:r>
              <a:rPr lang="en-GB" sz="1800">
                <a:solidFill>
                  <a:srgbClr val="FFFFFF"/>
                </a:solidFill>
              </a:rPr>
              <a:t>- Your lessons every week will be on teams. </a:t>
            </a:r>
          </a:p>
          <a:p>
            <a:r>
              <a:rPr lang="en-GB" sz="1800">
                <a:solidFill>
                  <a:srgbClr val="FFFFFF"/>
                </a:solidFill>
              </a:rPr>
              <a:t>- The link for the classes has been emailed to you. </a:t>
            </a:r>
          </a:p>
          <a:p>
            <a:r>
              <a:rPr lang="en-GB" sz="1800">
                <a:solidFill>
                  <a:srgbClr val="FFFFFF"/>
                </a:solidFill>
              </a:rPr>
              <a:t>- It is the same link every week. </a:t>
            </a:r>
          </a:p>
          <a:p>
            <a:r>
              <a:rPr lang="en-GB" sz="1800">
                <a:solidFill>
                  <a:srgbClr val="FFFFFF"/>
                </a:solidFill>
              </a:rPr>
              <a:t>- You must join on your student account only. </a:t>
            </a:r>
          </a:p>
          <a:p>
            <a:endParaRPr lang="en-GB" sz="1800">
              <a:solidFill>
                <a:srgbClr val="FFFFFF"/>
              </a:solidFill>
            </a:endParaRPr>
          </a:p>
          <a:p>
            <a:pPr marL="0" indent="0">
              <a:buNone/>
            </a:pPr>
            <a:endParaRPr lang="en-GB" sz="1800">
              <a:solidFill>
                <a:srgbClr val="FFFFFF"/>
              </a:solidFill>
            </a:endParaRPr>
          </a:p>
          <a:p>
            <a:pPr marL="0" indent="0">
              <a:buNone/>
            </a:pPr>
            <a:endParaRPr lang="en-GB" sz="1800">
              <a:solidFill>
                <a:srgbClr val="FFFFFF"/>
              </a:solidFill>
            </a:endParaRPr>
          </a:p>
        </p:txBody>
      </p:sp>
      <p:pic>
        <p:nvPicPr>
          <p:cNvPr id="4" name="Picture 4" descr="Microsoft Teams - Wikipedia">
            <a:extLst>
              <a:ext uri="{FF2B5EF4-FFF2-40B4-BE49-F238E27FC236}">
                <a16:creationId xmlns:a16="http://schemas.microsoft.com/office/drawing/2014/main" id="{5D97AEB3-D476-33EE-B38B-958E75AFCBBD}"/>
              </a:ext>
            </a:extLst>
          </p:cNvPr>
          <p:cNvPicPr>
            <a:picLocks noChangeAspect="1"/>
          </p:cNvPicPr>
          <p:nvPr/>
        </p:nvPicPr>
        <p:blipFill rotWithShape="1">
          <a:blip r:embed="rId2"/>
          <a:srcRect r="-1" b="2168"/>
          <a:stretch/>
        </p:blipFill>
        <p:spPr>
          <a:xfrm>
            <a:off x="4654296" y="10"/>
            <a:ext cx="7537703" cy="6857990"/>
          </a:xfrm>
          <a:prstGeom prst="rect">
            <a:avLst/>
          </a:prstGeom>
        </p:spPr>
      </p:pic>
    </p:spTree>
    <p:extLst>
      <p:ext uri="{BB962C8B-B14F-4D97-AF65-F5344CB8AC3E}">
        <p14:creationId xmlns:p14="http://schemas.microsoft.com/office/powerpoint/2010/main" val="318432895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D22B0-CD3B-1812-43BD-4675DE765F94}"/>
              </a:ext>
            </a:extLst>
          </p:cNvPr>
          <p:cNvSpPr>
            <a:spLocks noGrp="1"/>
          </p:cNvSpPr>
          <p:nvPr>
            <p:ph type="title"/>
          </p:nvPr>
        </p:nvSpPr>
        <p:spPr>
          <a:xfrm>
            <a:off x="477078" y="516836"/>
            <a:ext cx="3100136" cy="1960234"/>
          </a:xfrm>
        </p:spPr>
        <p:txBody>
          <a:bodyPr>
            <a:normAutofit/>
          </a:bodyPr>
          <a:lstStyle/>
          <a:p>
            <a:pPr algn="ctr"/>
            <a:r>
              <a:rPr lang="en-GB" sz="6000" b="1" i="1" u="sng" dirty="0">
                <a:solidFill>
                  <a:srgbClr val="95A3C5"/>
                </a:solidFill>
              </a:rPr>
              <a:t>Emails</a:t>
            </a:r>
            <a:endParaRPr lang="en-US" sz="6000">
              <a:solidFill>
                <a:srgbClr val="95A3C5"/>
              </a:solidFill>
            </a:endParaRPr>
          </a:p>
        </p:txBody>
      </p:sp>
      <p:cxnSp>
        <p:nvCxnSpPr>
          <p:cNvPr id="18" name="Straight Connector 10">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FB3D93-789A-6677-40E5-0FC91F38AD8C}"/>
              </a:ext>
            </a:extLst>
          </p:cNvPr>
          <p:cNvSpPr>
            <a:spLocks noGrp="1"/>
          </p:cNvSpPr>
          <p:nvPr>
            <p:ph idx="1"/>
          </p:nvPr>
        </p:nvSpPr>
        <p:spPr>
          <a:xfrm>
            <a:off x="492371" y="2790855"/>
            <a:ext cx="3084844" cy="3311766"/>
          </a:xfrm>
        </p:spPr>
        <p:txBody>
          <a:bodyPr vert="horz" lIns="0" tIns="45720" rIns="0" bIns="45720" rtlCol="0" anchor="t">
            <a:normAutofit/>
          </a:bodyPr>
          <a:lstStyle/>
          <a:p>
            <a:r>
              <a:rPr lang="en-GB" sz="1800" dirty="0"/>
              <a:t>- It is important that you check your emails regularly. </a:t>
            </a:r>
          </a:p>
          <a:p>
            <a:r>
              <a:rPr lang="en-GB" sz="1800" dirty="0"/>
              <a:t>- You must use your student email. </a:t>
            </a:r>
          </a:p>
          <a:p>
            <a:r>
              <a:rPr lang="en-GB" sz="1800" dirty="0"/>
              <a:t>- If you cannot attend the lesson, please email me. </a:t>
            </a:r>
          </a:p>
          <a:p>
            <a:pPr marL="0" indent="0">
              <a:buNone/>
            </a:pPr>
            <a:endParaRPr lang="en-GB" sz="1800" dirty="0"/>
          </a:p>
          <a:p>
            <a:endParaRPr lang="en-GB" sz="1600"/>
          </a:p>
        </p:txBody>
      </p:sp>
      <p:pic>
        <p:nvPicPr>
          <p:cNvPr id="19" name="Picture 4" descr="Colourful envelopes">
            <a:extLst>
              <a:ext uri="{FF2B5EF4-FFF2-40B4-BE49-F238E27FC236}">
                <a16:creationId xmlns:a16="http://schemas.microsoft.com/office/drawing/2014/main" id="{C4023368-16D4-A8F0-E15C-E8C5FD1F0ACA}"/>
              </a:ext>
            </a:extLst>
          </p:cNvPr>
          <p:cNvPicPr>
            <a:picLocks noChangeAspect="1"/>
          </p:cNvPicPr>
          <p:nvPr/>
        </p:nvPicPr>
        <p:blipFill rotWithShape="1">
          <a:blip r:embed="rId2"/>
          <a:srcRect l="6850" r="14207" b="4"/>
          <a:stretch/>
        </p:blipFill>
        <p:spPr>
          <a:xfrm>
            <a:off x="4080728" y="10"/>
            <a:ext cx="8111272" cy="6857990"/>
          </a:xfrm>
          <a:prstGeom prst="rect">
            <a:avLst/>
          </a:prstGeom>
        </p:spPr>
      </p:pic>
    </p:spTree>
    <p:extLst>
      <p:ext uri="{BB962C8B-B14F-4D97-AF65-F5344CB8AC3E}">
        <p14:creationId xmlns:p14="http://schemas.microsoft.com/office/powerpoint/2010/main" val="188944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EFF584-412B-C3A8-9799-ABACF08D3446}"/>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Today</a:t>
            </a:r>
            <a:endParaRPr lang="en-US" sz="6000" dirty="0">
              <a:solidFill>
                <a:srgbClr val="FFFFFF"/>
              </a:solidFill>
            </a:endParaRPr>
          </a:p>
        </p:txBody>
      </p:sp>
      <p:pic>
        <p:nvPicPr>
          <p:cNvPr id="5" name="Picture 4" descr="Different coloured question marks">
            <a:extLst>
              <a:ext uri="{FF2B5EF4-FFF2-40B4-BE49-F238E27FC236}">
                <a16:creationId xmlns:a16="http://schemas.microsoft.com/office/drawing/2014/main" id="{94C30BE8-B2BE-8963-FC2B-F5AF99FAD373}"/>
              </a:ext>
            </a:extLst>
          </p:cNvPr>
          <p:cNvPicPr>
            <a:picLocks noChangeAspect="1"/>
          </p:cNvPicPr>
          <p:nvPr/>
        </p:nvPicPr>
        <p:blipFill rotWithShape="1">
          <a:blip r:embed="rId2"/>
          <a:srcRect l="30651" r="31781"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A44977-5F60-9984-540E-4D7C58968FBA}"/>
              </a:ext>
            </a:extLst>
          </p:cNvPr>
          <p:cNvSpPr>
            <a:spLocks noGrp="1"/>
          </p:cNvSpPr>
          <p:nvPr>
            <p:ph idx="1"/>
          </p:nvPr>
        </p:nvSpPr>
        <p:spPr>
          <a:xfrm>
            <a:off x="5116784" y="2546224"/>
            <a:ext cx="5977938" cy="3342747"/>
          </a:xfrm>
        </p:spPr>
        <p:txBody>
          <a:bodyPr vert="horz" lIns="0" tIns="45720" rIns="0" bIns="45720" rtlCol="0" anchor="t">
            <a:normAutofit/>
          </a:bodyPr>
          <a:lstStyle/>
          <a:p>
            <a:r>
              <a:rPr lang="en-GB" sz="2000" dirty="0">
                <a:solidFill>
                  <a:srgbClr val="FFFFFF"/>
                </a:solidFill>
              </a:rPr>
              <a:t>- Introduction to referencing. </a:t>
            </a:r>
          </a:p>
          <a:p>
            <a:r>
              <a:rPr lang="en-GB" sz="2000" dirty="0">
                <a:solidFill>
                  <a:srgbClr val="FFFFFF"/>
                </a:solidFill>
              </a:rPr>
              <a:t>- Activities on referencing. </a:t>
            </a:r>
          </a:p>
          <a:p>
            <a:r>
              <a:rPr lang="en-GB" sz="2000" dirty="0">
                <a:solidFill>
                  <a:srgbClr val="FFFFFF"/>
                </a:solidFill>
              </a:rPr>
              <a:t>- Kahoot. </a:t>
            </a:r>
          </a:p>
          <a:p>
            <a:r>
              <a:rPr lang="en-GB" sz="2000" dirty="0">
                <a:solidFill>
                  <a:srgbClr val="FFFFFF"/>
                </a:solidFill>
              </a:rPr>
              <a:t>- Summary. </a:t>
            </a:r>
          </a:p>
          <a:p>
            <a:r>
              <a:rPr lang="en-GB" sz="2000" dirty="0">
                <a:solidFill>
                  <a:srgbClr val="FFFFFF"/>
                </a:solidFill>
              </a:rPr>
              <a:t>- Thank you,</a:t>
            </a:r>
          </a:p>
          <a:p>
            <a:r>
              <a:rPr lang="en-GB" sz="2000" dirty="0">
                <a:solidFill>
                  <a:srgbClr val="FFFFFF"/>
                </a:solidFill>
              </a:rPr>
              <a:t>- Any questions?</a:t>
            </a:r>
          </a:p>
        </p:txBody>
      </p:sp>
    </p:spTree>
    <p:extLst>
      <p:ext uri="{BB962C8B-B14F-4D97-AF65-F5344CB8AC3E}">
        <p14:creationId xmlns:p14="http://schemas.microsoft.com/office/powerpoint/2010/main" val="399615306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FC31D52-6356-4987-1497-E109D9FE1227}"/>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Referencing</a:t>
            </a:r>
            <a:endParaRPr lang="en-US" sz="6000" dirty="0">
              <a:solidFill>
                <a:srgbClr val="FFFFFF"/>
              </a:solidFill>
            </a:endParaRPr>
          </a:p>
        </p:txBody>
      </p:sp>
      <p:pic>
        <p:nvPicPr>
          <p:cNvPr id="4" name="Picture 4" descr="A picture containing text, blackboard&#10;&#10;Description automatically generated">
            <a:extLst>
              <a:ext uri="{FF2B5EF4-FFF2-40B4-BE49-F238E27FC236}">
                <a16:creationId xmlns:a16="http://schemas.microsoft.com/office/drawing/2014/main" id="{20D567EB-F6CD-390D-73FF-2EA9F04D38D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8984" r="27439" b="1"/>
          <a:stretch/>
        </p:blipFill>
        <p:spPr>
          <a:xfrm>
            <a:off x="20" y="10"/>
            <a:ext cx="4569639" cy="6857990"/>
          </a:xfrm>
          <a:prstGeom prst="rect">
            <a:avLst/>
          </a:prstGeom>
        </p:spPr>
      </p:pic>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44D9E1-70A0-BE09-6DC1-2F2189D04203}"/>
              </a:ext>
            </a:extLst>
          </p:cNvPr>
          <p:cNvSpPr>
            <a:spLocks noGrp="1"/>
          </p:cNvSpPr>
          <p:nvPr>
            <p:ph idx="1"/>
          </p:nvPr>
        </p:nvSpPr>
        <p:spPr>
          <a:xfrm>
            <a:off x="5116784" y="2546224"/>
            <a:ext cx="5977938" cy="3342747"/>
          </a:xfrm>
        </p:spPr>
        <p:txBody>
          <a:bodyPr vert="horz" lIns="0" tIns="45720" rIns="0" bIns="45720" rtlCol="0" anchor="t">
            <a:normAutofit/>
          </a:bodyPr>
          <a:lstStyle/>
          <a:p>
            <a:pPr>
              <a:lnSpc>
                <a:spcPct val="150000"/>
              </a:lnSpc>
            </a:pPr>
            <a:r>
              <a:rPr lang="en-GB" sz="2000" dirty="0">
                <a:solidFill>
                  <a:srgbClr val="FFFFFF"/>
                </a:solidFill>
                <a:ea typeface="+mn-lt"/>
                <a:cs typeface="+mn-lt"/>
              </a:rPr>
              <a:t>How many of you have referenced in the past?</a:t>
            </a:r>
            <a:endParaRPr lang="en-US"/>
          </a:p>
          <a:p>
            <a:pPr>
              <a:lnSpc>
                <a:spcPct val="150000"/>
              </a:lnSpc>
            </a:pPr>
            <a:r>
              <a:rPr lang="en-GB" sz="2000" dirty="0">
                <a:solidFill>
                  <a:srgbClr val="FFFFFF"/>
                </a:solidFill>
                <a:ea typeface="+mn-lt"/>
                <a:cs typeface="+mn-lt"/>
              </a:rPr>
              <a:t>What type of referencing do we use?</a:t>
            </a:r>
          </a:p>
          <a:p>
            <a:pPr>
              <a:lnSpc>
                <a:spcPct val="150000"/>
              </a:lnSpc>
            </a:pPr>
            <a:r>
              <a:rPr lang="en-GB" sz="2000" dirty="0">
                <a:solidFill>
                  <a:srgbClr val="FFFFFF"/>
                </a:solidFill>
                <a:ea typeface="+mn-lt"/>
                <a:cs typeface="+mn-lt"/>
              </a:rPr>
              <a:t>Why is it important?</a:t>
            </a:r>
          </a:p>
          <a:p>
            <a:pPr>
              <a:lnSpc>
                <a:spcPct val="150000"/>
              </a:lnSpc>
            </a:pPr>
            <a:r>
              <a:rPr lang="en-GB" sz="2000" dirty="0">
                <a:solidFill>
                  <a:srgbClr val="FFFFFF"/>
                </a:solidFill>
                <a:ea typeface="+mn-lt"/>
                <a:cs typeface="+mn-lt"/>
                <a:hlinkClick r:id="rId4"/>
              </a:rPr>
              <a:t>https://www.youtube.com/watch?v=eqKhrcxMA2U</a:t>
            </a:r>
            <a:r>
              <a:rPr lang="en-GB" sz="2000" dirty="0">
                <a:solidFill>
                  <a:srgbClr val="FFFFFF"/>
                </a:solidFill>
                <a:ea typeface="+mn-lt"/>
                <a:cs typeface="+mn-lt"/>
              </a:rPr>
              <a:t> </a:t>
            </a:r>
          </a:p>
          <a:p>
            <a:endParaRPr lang="en-GB" sz="1800">
              <a:solidFill>
                <a:srgbClr val="FFFFFF"/>
              </a:solidFill>
              <a:ea typeface="+mn-lt"/>
              <a:cs typeface="+mn-lt"/>
            </a:endParaRPr>
          </a:p>
          <a:p>
            <a:endParaRPr lang="en-GB" sz="1800">
              <a:solidFill>
                <a:srgbClr val="FFFFFF"/>
              </a:solidFill>
              <a:ea typeface="+mn-lt"/>
              <a:cs typeface="+mn-lt"/>
            </a:endParaRPr>
          </a:p>
        </p:txBody>
      </p:sp>
    </p:spTree>
    <p:extLst>
      <p:ext uri="{BB962C8B-B14F-4D97-AF65-F5344CB8AC3E}">
        <p14:creationId xmlns:p14="http://schemas.microsoft.com/office/powerpoint/2010/main" val="3749289620"/>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601991-D6D4-EC70-71B6-DEB6ACE02160}"/>
              </a:ext>
            </a:extLst>
          </p:cNvPr>
          <p:cNvSpPr>
            <a:spLocks noGrp="1"/>
          </p:cNvSpPr>
          <p:nvPr>
            <p:ph type="title"/>
          </p:nvPr>
        </p:nvSpPr>
        <p:spPr>
          <a:xfrm>
            <a:off x="5116783" y="516835"/>
            <a:ext cx="5977937" cy="1666501"/>
          </a:xfrm>
        </p:spPr>
        <p:txBody>
          <a:bodyPr>
            <a:normAutofit/>
          </a:bodyPr>
          <a:lstStyle/>
          <a:p>
            <a:pPr algn="ctr"/>
            <a:r>
              <a:rPr lang="en-GB" sz="6000" b="1" i="1" u="sng" dirty="0">
                <a:solidFill>
                  <a:srgbClr val="FFFFFF"/>
                </a:solidFill>
              </a:rPr>
              <a:t>Let's take a look</a:t>
            </a:r>
            <a:endParaRPr lang="en-US" sz="6000" dirty="0">
              <a:solidFill>
                <a:srgbClr val="FFFFFF"/>
              </a:solidFill>
            </a:endParaRPr>
          </a:p>
        </p:txBody>
      </p:sp>
      <p:pic>
        <p:nvPicPr>
          <p:cNvPr id="4" name="Picture 4" descr="A picture containing vector graphics&#10;&#10;Description automatically generated">
            <a:extLst>
              <a:ext uri="{FF2B5EF4-FFF2-40B4-BE49-F238E27FC236}">
                <a16:creationId xmlns:a16="http://schemas.microsoft.com/office/drawing/2014/main" id="{5BC9843E-8212-7084-E337-A04F3233E5B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0002" r="3243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3188AB-CACC-2B63-03BB-192AD089ECD7}"/>
              </a:ext>
            </a:extLst>
          </p:cNvPr>
          <p:cNvSpPr>
            <a:spLocks noGrp="1"/>
          </p:cNvSpPr>
          <p:nvPr>
            <p:ph idx="1"/>
          </p:nvPr>
        </p:nvSpPr>
        <p:spPr>
          <a:xfrm>
            <a:off x="5116784" y="2546224"/>
            <a:ext cx="5977938" cy="3802034"/>
          </a:xfrm>
        </p:spPr>
        <p:txBody>
          <a:bodyPr vert="horz" lIns="0" tIns="45720" rIns="0" bIns="45720" rtlCol="0" anchor="t">
            <a:normAutofit/>
          </a:bodyPr>
          <a:lstStyle/>
          <a:p>
            <a:r>
              <a:rPr lang="en-GB" sz="2000" dirty="0">
                <a:solidFill>
                  <a:srgbClr val="FFFFFF"/>
                </a:solidFill>
              </a:rPr>
              <a:t>Different formats for different sources; </a:t>
            </a:r>
          </a:p>
          <a:p>
            <a:r>
              <a:rPr lang="en-GB" sz="2000" dirty="0">
                <a:solidFill>
                  <a:srgbClr val="FFFFFF"/>
                </a:solidFill>
              </a:rPr>
              <a:t>1. Book</a:t>
            </a:r>
          </a:p>
          <a:p>
            <a:r>
              <a:rPr lang="en-GB" sz="2000" dirty="0">
                <a:solidFill>
                  <a:srgbClr val="FFFFFF"/>
                </a:solidFill>
              </a:rPr>
              <a:t>2. Journals</a:t>
            </a:r>
          </a:p>
          <a:p>
            <a:r>
              <a:rPr lang="en-GB" sz="2000" dirty="0">
                <a:solidFill>
                  <a:srgbClr val="FFFFFF"/>
                </a:solidFill>
              </a:rPr>
              <a:t>3. Articles</a:t>
            </a:r>
          </a:p>
          <a:p>
            <a:r>
              <a:rPr lang="en-GB" sz="2000" dirty="0">
                <a:solidFill>
                  <a:srgbClr val="FFFFFF"/>
                </a:solidFill>
              </a:rPr>
              <a:t>4. Case law.</a:t>
            </a:r>
          </a:p>
          <a:p>
            <a:r>
              <a:rPr lang="en-GB" sz="2000" dirty="0">
                <a:solidFill>
                  <a:srgbClr val="FFFFFF"/>
                </a:solidFill>
              </a:rPr>
              <a:t>5. Newspapers. </a:t>
            </a:r>
          </a:p>
          <a:p>
            <a:r>
              <a:rPr lang="en-GB" sz="2000" dirty="0">
                <a:solidFill>
                  <a:srgbClr val="FFFFFF"/>
                </a:solidFill>
              </a:rPr>
              <a:t>6. Law journals </a:t>
            </a:r>
          </a:p>
        </p:txBody>
      </p:sp>
    </p:spTree>
    <p:extLst>
      <p:ext uri="{BB962C8B-B14F-4D97-AF65-F5344CB8AC3E}">
        <p14:creationId xmlns:p14="http://schemas.microsoft.com/office/powerpoint/2010/main" val="81285959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Close up of pages of an open book in a bright studio">
            <a:extLst>
              <a:ext uri="{FF2B5EF4-FFF2-40B4-BE49-F238E27FC236}">
                <a16:creationId xmlns:a16="http://schemas.microsoft.com/office/drawing/2014/main" id="{C32D0AFB-F6AD-6570-0BCE-278A2F3D229D}"/>
              </a:ext>
            </a:extLst>
          </p:cNvPr>
          <p:cNvPicPr>
            <a:picLocks noChangeAspect="1"/>
          </p:cNvPicPr>
          <p:nvPr/>
        </p:nvPicPr>
        <p:blipFill rotWithShape="1">
          <a:blip r:embed="rId2"/>
          <a:srcRect t="15582" r="6" b="6"/>
          <a:stretch/>
        </p:blipFill>
        <p:spPr>
          <a:xfrm>
            <a:off x="1524" y="10"/>
            <a:ext cx="12188952"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D6542-0381-87F7-B7F1-C9CC3CA6B9A4}"/>
              </a:ext>
            </a:extLst>
          </p:cNvPr>
          <p:cNvSpPr>
            <a:spLocks noGrp="1"/>
          </p:cNvSpPr>
          <p:nvPr>
            <p:ph type="title"/>
          </p:nvPr>
        </p:nvSpPr>
        <p:spPr>
          <a:xfrm>
            <a:off x="948648" y="1419273"/>
            <a:ext cx="3153580" cy="1358188"/>
          </a:xfrm>
        </p:spPr>
        <p:txBody>
          <a:bodyPr>
            <a:normAutofit/>
          </a:bodyPr>
          <a:lstStyle/>
          <a:p>
            <a:pPr algn="ctr"/>
            <a:r>
              <a:rPr lang="en-GB" sz="4400" b="1" i="1" u="sng" dirty="0">
                <a:solidFill>
                  <a:schemeClr val="tx1"/>
                </a:solidFill>
              </a:rPr>
              <a:t>Book referencing</a:t>
            </a:r>
            <a:endParaRPr lang="en-GB" sz="3600">
              <a:solidFill>
                <a:schemeClr val="tx1"/>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96C77D-92D2-73D4-7FB6-40823D9A5DFC}"/>
              </a:ext>
            </a:extLst>
          </p:cNvPr>
          <p:cNvSpPr>
            <a:spLocks noGrp="1"/>
          </p:cNvSpPr>
          <p:nvPr>
            <p:ph idx="1"/>
          </p:nvPr>
        </p:nvSpPr>
        <p:spPr>
          <a:xfrm>
            <a:off x="948648" y="2978254"/>
            <a:ext cx="3153580" cy="2444238"/>
          </a:xfrm>
        </p:spPr>
        <p:txBody>
          <a:bodyPr vert="horz" lIns="0" tIns="45720" rIns="0" bIns="45720" rtlCol="0" anchor="t">
            <a:noAutofit/>
          </a:bodyPr>
          <a:lstStyle/>
          <a:p>
            <a:pPr>
              <a:lnSpc>
                <a:spcPct val="90000"/>
              </a:lnSpc>
            </a:pPr>
            <a:r>
              <a:rPr lang="en-GB" sz="1100" dirty="0">
                <a:solidFill>
                  <a:schemeClr val="tx1"/>
                </a:solidFill>
              </a:rPr>
              <a:t>- Surname </a:t>
            </a:r>
            <a:endParaRPr lang="en-US" sz="1100">
              <a:solidFill>
                <a:schemeClr val="tx1"/>
              </a:solidFill>
            </a:endParaRPr>
          </a:p>
          <a:p>
            <a:pPr>
              <a:lnSpc>
                <a:spcPct val="90000"/>
              </a:lnSpc>
            </a:pPr>
            <a:r>
              <a:rPr lang="en-GB" sz="1100" dirty="0">
                <a:solidFill>
                  <a:schemeClr val="tx1"/>
                </a:solidFill>
              </a:rPr>
              <a:t>- Initial </a:t>
            </a:r>
          </a:p>
          <a:p>
            <a:pPr>
              <a:lnSpc>
                <a:spcPct val="90000"/>
              </a:lnSpc>
            </a:pPr>
            <a:r>
              <a:rPr lang="en-GB" sz="1100" dirty="0">
                <a:solidFill>
                  <a:schemeClr val="tx1"/>
                </a:solidFill>
              </a:rPr>
              <a:t>- Year published</a:t>
            </a:r>
          </a:p>
          <a:p>
            <a:pPr>
              <a:lnSpc>
                <a:spcPct val="90000"/>
              </a:lnSpc>
            </a:pPr>
            <a:r>
              <a:rPr lang="en-GB" sz="1100" dirty="0">
                <a:solidFill>
                  <a:schemeClr val="tx1"/>
                </a:solidFill>
              </a:rPr>
              <a:t>- Title </a:t>
            </a:r>
          </a:p>
          <a:p>
            <a:pPr>
              <a:lnSpc>
                <a:spcPct val="90000"/>
              </a:lnSpc>
            </a:pPr>
            <a:r>
              <a:rPr lang="en-GB" sz="1100" dirty="0">
                <a:solidFill>
                  <a:schemeClr val="tx1"/>
                </a:solidFill>
              </a:rPr>
              <a:t>- Addition</a:t>
            </a:r>
          </a:p>
          <a:p>
            <a:pPr>
              <a:lnSpc>
                <a:spcPct val="90000"/>
              </a:lnSpc>
            </a:pPr>
            <a:r>
              <a:rPr lang="en-GB" sz="1100" dirty="0">
                <a:solidFill>
                  <a:schemeClr val="tx1"/>
                </a:solidFill>
              </a:rPr>
              <a:t>- where published?</a:t>
            </a:r>
          </a:p>
          <a:p>
            <a:pPr>
              <a:lnSpc>
                <a:spcPct val="90000"/>
              </a:lnSpc>
            </a:pPr>
            <a:r>
              <a:rPr lang="en-GB" sz="1100" dirty="0">
                <a:solidFill>
                  <a:schemeClr val="tx1"/>
                </a:solidFill>
              </a:rPr>
              <a:t>- publisher</a:t>
            </a:r>
          </a:p>
          <a:p>
            <a:pPr>
              <a:lnSpc>
                <a:spcPct val="90000"/>
              </a:lnSpc>
            </a:pPr>
            <a:r>
              <a:rPr lang="en-GB" sz="1100" dirty="0">
                <a:solidFill>
                  <a:schemeClr val="tx1"/>
                </a:solidFill>
              </a:rPr>
              <a:t>- Series and Volume </a:t>
            </a:r>
          </a:p>
        </p:txBody>
      </p:sp>
      <p:sp>
        <p:nvSpPr>
          <p:cNvPr id="15" name="Rectangle 14">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2912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8381-5B0C-FC4C-0041-0468AA726C96}"/>
              </a:ext>
            </a:extLst>
          </p:cNvPr>
          <p:cNvSpPr>
            <a:spLocks noGrp="1"/>
          </p:cNvSpPr>
          <p:nvPr>
            <p:ph type="title"/>
          </p:nvPr>
        </p:nvSpPr>
        <p:spPr>
          <a:xfrm>
            <a:off x="6411685" y="634946"/>
            <a:ext cx="5127171" cy="1450757"/>
          </a:xfrm>
        </p:spPr>
        <p:txBody>
          <a:bodyPr>
            <a:normAutofit/>
          </a:bodyPr>
          <a:lstStyle/>
          <a:p>
            <a:pPr algn="ctr"/>
            <a:r>
              <a:rPr lang="en-GB" b="1" i="1" u="sng" dirty="0"/>
              <a:t>Activity </a:t>
            </a:r>
            <a:endParaRPr lang="en-US" dirty="0"/>
          </a:p>
        </p:txBody>
      </p:sp>
      <p:pic>
        <p:nvPicPr>
          <p:cNvPr id="4" name="Picture 4" descr="Diagram&#10;&#10;Description automatically generated">
            <a:extLst>
              <a:ext uri="{FF2B5EF4-FFF2-40B4-BE49-F238E27FC236}">
                <a16:creationId xmlns:a16="http://schemas.microsoft.com/office/drawing/2014/main" id="{FFD9E187-3923-1EF7-E142-43ACC96E08F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944C76-5ABC-7DB9-443D-E4767CE2BB94}"/>
              </a:ext>
            </a:extLst>
          </p:cNvPr>
          <p:cNvSpPr>
            <a:spLocks noGrp="1"/>
          </p:cNvSpPr>
          <p:nvPr>
            <p:ph idx="1"/>
          </p:nvPr>
        </p:nvSpPr>
        <p:spPr>
          <a:xfrm>
            <a:off x="6411684" y="2407436"/>
            <a:ext cx="5127172" cy="3461658"/>
          </a:xfrm>
        </p:spPr>
        <p:txBody>
          <a:bodyPr vert="horz" lIns="0" tIns="45720" rIns="0" bIns="45720" rtlCol="0">
            <a:normAutofit/>
          </a:bodyPr>
          <a:lstStyle/>
          <a:p>
            <a:r>
              <a:rPr lang="en-GB" dirty="0"/>
              <a:t>- Your turn. </a:t>
            </a:r>
            <a:endParaRPr lang="en-US" dirty="0"/>
          </a:p>
          <a:p>
            <a:r>
              <a:rPr lang="en-GB" dirty="0"/>
              <a:t>- Choose one book from the library and create a reference for it. </a:t>
            </a:r>
          </a:p>
          <a:p>
            <a:r>
              <a:rPr lang="en-GB" dirty="0"/>
              <a:t>- 10 minutes to do this and then I will choose some people to feedback to the class.</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1291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Stack of magazines on table">
            <a:extLst>
              <a:ext uri="{FF2B5EF4-FFF2-40B4-BE49-F238E27FC236}">
                <a16:creationId xmlns:a16="http://schemas.microsoft.com/office/drawing/2014/main" id="{A86813DF-16C5-D5D0-09CF-5E6F27447CAC}"/>
              </a:ext>
            </a:extLst>
          </p:cNvPr>
          <p:cNvPicPr>
            <a:picLocks noChangeAspect="1"/>
          </p:cNvPicPr>
          <p:nvPr/>
        </p:nvPicPr>
        <p:blipFill rotWithShape="1">
          <a:blip r:embed="rId2"/>
          <a:srcRect t="14163" r="-2" b="1563"/>
          <a:stretch/>
        </p:blipFill>
        <p:spPr>
          <a:xfrm>
            <a:off x="-1" y="10"/>
            <a:ext cx="12191999" cy="6857990"/>
          </a:xfrm>
          <a:prstGeom prst="rect">
            <a:avLst/>
          </a:prstGeom>
        </p:spPr>
      </p:pic>
      <p:sp>
        <p:nvSpPr>
          <p:cNvPr id="13" name="Rectangle 12">
            <a:extLst>
              <a:ext uri="{FF2B5EF4-FFF2-40B4-BE49-F238E27FC236}">
                <a16:creationId xmlns:a16="http://schemas.microsoft.com/office/drawing/2014/main" id="{A37E0400-E9ED-46D6-A946-A7B49DB41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5000"/>
                </a:schemeClr>
              </a:gs>
              <a:gs pos="33000">
                <a:schemeClr val="tx1">
                  <a:alpha val="20000"/>
                </a:schemeClr>
              </a:gs>
              <a:gs pos="0">
                <a:schemeClr val="tx1">
                  <a:alpha val="0"/>
                </a:schemeClr>
              </a:gs>
              <a:gs pos="100000">
                <a:schemeClr val="tx1">
                  <a:alpha val="4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4706EF-ADE0-417D-7479-E192278C4373}"/>
              </a:ext>
            </a:extLst>
          </p:cNvPr>
          <p:cNvSpPr>
            <a:spLocks noGrp="1"/>
          </p:cNvSpPr>
          <p:nvPr>
            <p:ph type="title"/>
          </p:nvPr>
        </p:nvSpPr>
        <p:spPr>
          <a:xfrm>
            <a:off x="735791" y="3331444"/>
            <a:ext cx="6470692" cy="1229306"/>
          </a:xfrm>
        </p:spPr>
        <p:txBody>
          <a:bodyPr vert="horz" lIns="91440" tIns="45720" rIns="91440" bIns="45720" rtlCol="0" anchor="b">
            <a:normAutofit fontScale="90000"/>
          </a:bodyPr>
          <a:lstStyle/>
          <a:p>
            <a:r>
              <a:rPr lang="en-US" sz="4200" b="1" i="1" u="sng" dirty="0">
                <a:solidFill>
                  <a:schemeClr val="bg1"/>
                </a:solidFill>
              </a:rPr>
              <a:t>How to reference an journal?</a:t>
            </a:r>
            <a:endParaRPr lang="en-US" sz="4200" dirty="0">
              <a:solidFill>
                <a:schemeClr val="bg1"/>
              </a:solidFill>
            </a:endParaRPr>
          </a:p>
        </p:txBody>
      </p:sp>
      <p:sp>
        <p:nvSpPr>
          <p:cNvPr id="3" name="Content Placeholder 2">
            <a:extLst>
              <a:ext uri="{FF2B5EF4-FFF2-40B4-BE49-F238E27FC236}">
                <a16:creationId xmlns:a16="http://schemas.microsoft.com/office/drawing/2014/main" id="{B8F75FB6-9271-010A-3BA9-B73717A58A77}"/>
              </a:ext>
            </a:extLst>
          </p:cNvPr>
          <p:cNvSpPr>
            <a:spLocks noGrp="1"/>
          </p:cNvSpPr>
          <p:nvPr>
            <p:ph idx="1"/>
          </p:nvPr>
        </p:nvSpPr>
        <p:spPr>
          <a:xfrm>
            <a:off x="735791" y="4735799"/>
            <a:ext cx="6470693" cy="605256"/>
          </a:xfrm>
        </p:spPr>
        <p:txBody>
          <a:bodyPr vert="horz" lIns="91440" tIns="45720" rIns="91440" bIns="45720" rtlCol="0">
            <a:normAutofit/>
          </a:bodyPr>
          <a:lstStyle/>
          <a:p>
            <a:pPr marL="0" indent="0">
              <a:buNone/>
            </a:pPr>
            <a:r>
              <a:rPr lang="en-US" cap="all" spc="200">
                <a:solidFill>
                  <a:schemeClr val="bg1"/>
                </a:solidFill>
              </a:rPr>
              <a:t>- </a:t>
            </a:r>
          </a:p>
        </p:txBody>
      </p:sp>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bg1">
                <a:alpha val="90000"/>
              </a:schemeClr>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062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5C0AEA-A1AE-BFBA-4995-CAFB5A435C9E}"/>
              </a:ext>
            </a:extLst>
          </p:cNvPr>
          <p:cNvSpPr>
            <a:spLocks noGrp="1"/>
          </p:cNvSpPr>
          <p:nvPr>
            <p:ph type="title"/>
          </p:nvPr>
        </p:nvSpPr>
        <p:spPr>
          <a:xfrm>
            <a:off x="484814" y="640080"/>
            <a:ext cx="3659246" cy="2850319"/>
          </a:xfrm>
        </p:spPr>
        <p:txBody>
          <a:bodyPr vert="horz" lIns="91440" tIns="45720" rIns="91440" bIns="45720" rtlCol="0" anchor="b">
            <a:normAutofit/>
          </a:bodyPr>
          <a:lstStyle/>
          <a:p>
            <a:pPr algn="ctr"/>
            <a:r>
              <a:rPr lang="en-US" sz="6000" i="1" u="sng" dirty="0">
                <a:solidFill>
                  <a:srgbClr val="FFFFFF"/>
                </a:solidFill>
              </a:rPr>
              <a:t>How to reference an article?</a:t>
            </a:r>
            <a:endParaRPr lang="en-US"/>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Abstract blurred public library with bookshelves">
            <a:extLst>
              <a:ext uri="{FF2B5EF4-FFF2-40B4-BE49-F238E27FC236}">
                <a16:creationId xmlns:a16="http://schemas.microsoft.com/office/drawing/2014/main" id="{1444019C-F01E-7BCE-68CE-87F49B1A4ADF}"/>
              </a:ext>
            </a:extLst>
          </p:cNvPr>
          <p:cNvPicPr>
            <a:picLocks noChangeAspect="1"/>
          </p:cNvPicPr>
          <p:nvPr/>
        </p:nvPicPr>
        <p:blipFill rotWithShape="1">
          <a:blip r:embed="rId2"/>
          <a:srcRect l="2264" r="24188" b="4"/>
          <a:stretch/>
        </p:blipFill>
        <p:spPr>
          <a:xfrm>
            <a:off x="4635095" y="10"/>
            <a:ext cx="7556889" cy="6857990"/>
          </a:xfrm>
          <a:prstGeom prst="rect">
            <a:avLst/>
          </a:prstGeom>
        </p:spPr>
      </p:pic>
    </p:spTree>
    <p:extLst>
      <p:ext uri="{BB962C8B-B14F-4D97-AF65-F5344CB8AC3E}">
        <p14:creationId xmlns:p14="http://schemas.microsoft.com/office/powerpoint/2010/main" val="161238412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7E239504-B22B-BD44-0AA2-97A949C43120}"/>
              </a:ext>
            </a:extLst>
          </p:cNvPr>
          <p:cNvPicPr>
            <a:picLocks noChangeAspect="1"/>
          </p:cNvPicPr>
          <p:nvPr/>
        </p:nvPicPr>
        <p:blipFill rotWithShape="1">
          <a:blip r:embed="rId2"/>
          <a:srcRect r="-2" b="-2"/>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D63DF8-B34E-06EB-B6DF-AF6DE38C7506}"/>
              </a:ext>
            </a:extLst>
          </p:cNvPr>
          <p:cNvSpPr>
            <a:spLocks noGrp="1"/>
          </p:cNvSpPr>
          <p:nvPr>
            <p:ph type="title"/>
          </p:nvPr>
        </p:nvSpPr>
        <p:spPr>
          <a:xfrm>
            <a:off x="854277" y="1475234"/>
            <a:ext cx="3214307" cy="2901694"/>
          </a:xfrm>
        </p:spPr>
        <p:txBody>
          <a:bodyPr vert="horz" lIns="91440" tIns="45720" rIns="91440" bIns="45720" rtlCol="0" anchor="b">
            <a:normAutofit/>
          </a:bodyPr>
          <a:lstStyle/>
          <a:p>
            <a:pPr algn="ctr"/>
            <a:r>
              <a:rPr lang="en-US" sz="6000" i="1" u="sng" dirty="0">
                <a:solidFill>
                  <a:schemeClr val="bg1"/>
                </a:solidFill>
              </a:rPr>
              <a:t>How to reference case law?</a:t>
            </a:r>
            <a:endParaRPr lang="en-US"/>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5237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Newspaper">
            <a:extLst>
              <a:ext uri="{FF2B5EF4-FFF2-40B4-BE49-F238E27FC236}">
                <a16:creationId xmlns:a16="http://schemas.microsoft.com/office/drawing/2014/main" id="{7F31EBCD-0A8B-ED0B-4DA8-7DB4A46669B5}"/>
              </a:ext>
            </a:extLst>
          </p:cNvPr>
          <p:cNvPicPr>
            <a:picLocks noChangeAspect="1"/>
          </p:cNvPicPr>
          <p:nvPr/>
        </p:nvPicPr>
        <p:blipFill rotWithShape="1">
          <a:blip r:embed="rId2"/>
          <a:srcRect t="315" r="-2" b="15287"/>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5786D-1B77-0E2A-7124-2872717BD7A6}"/>
              </a:ext>
            </a:extLst>
          </p:cNvPr>
          <p:cNvSpPr>
            <a:spLocks noGrp="1"/>
          </p:cNvSpPr>
          <p:nvPr>
            <p:ph type="title"/>
          </p:nvPr>
        </p:nvSpPr>
        <p:spPr>
          <a:xfrm>
            <a:off x="975082" y="1484527"/>
            <a:ext cx="3214307" cy="2901694"/>
          </a:xfrm>
        </p:spPr>
        <p:txBody>
          <a:bodyPr vert="horz" lIns="91440" tIns="45720" rIns="91440" bIns="45720" rtlCol="0" anchor="b">
            <a:normAutofit/>
          </a:bodyPr>
          <a:lstStyle/>
          <a:p>
            <a:pPr algn="ctr"/>
            <a:r>
              <a:rPr lang="en-US" sz="5400" i="1" u="sng" dirty="0">
                <a:solidFill>
                  <a:schemeClr val="bg1"/>
                </a:solidFill>
              </a:rPr>
              <a:t>How to reference a newspaper ?</a:t>
            </a:r>
            <a:endParaRPr lang="en-US"/>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7692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9EE456-51EE-A1B3-155D-6C810CD773CB}"/>
              </a:ext>
            </a:extLst>
          </p:cNvPr>
          <p:cNvSpPr>
            <a:spLocks noGrp="1"/>
          </p:cNvSpPr>
          <p:nvPr>
            <p:ph type="title"/>
          </p:nvPr>
        </p:nvSpPr>
        <p:spPr>
          <a:xfrm>
            <a:off x="643467" y="516835"/>
            <a:ext cx="3448259" cy="1666501"/>
          </a:xfrm>
        </p:spPr>
        <p:txBody>
          <a:bodyPr>
            <a:normAutofit/>
          </a:bodyPr>
          <a:lstStyle/>
          <a:p>
            <a:pPr algn="ctr"/>
            <a:r>
              <a:rPr lang="en-GB" sz="6000" b="1" i="1" u="sng" dirty="0">
                <a:solidFill>
                  <a:srgbClr val="FFFFFF"/>
                </a:solidFill>
              </a:rPr>
              <a:t>Activity </a:t>
            </a:r>
            <a:endParaRPr lang="en-US" sz="6000" dirty="0">
              <a:solidFill>
                <a:srgbClr val="FFFFFF"/>
              </a:solidFill>
            </a:endParaRP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DB796D-456B-8F11-500A-D11ABBDEB867}"/>
              </a:ext>
            </a:extLst>
          </p:cNvPr>
          <p:cNvSpPr>
            <a:spLocks noGrp="1"/>
          </p:cNvSpPr>
          <p:nvPr>
            <p:ph idx="1"/>
          </p:nvPr>
        </p:nvSpPr>
        <p:spPr>
          <a:xfrm>
            <a:off x="643467" y="2546224"/>
            <a:ext cx="3448259" cy="3342747"/>
          </a:xfrm>
        </p:spPr>
        <p:txBody>
          <a:bodyPr vert="horz" lIns="0" tIns="45720" rIns="0" bIns="45720" rtlCol="0" anchor="t">
            <a:normAutofit/>
          </a:bodyPr>
          <a:lstStyle/>
          <a:p>
            <a:r>
              <a:rPr lang="en-GB" sz="2000" dirty="0">
                <a:solidFill>
                  <a:srgbClr val="FFFFFF"/>
                </a:solidFill>
              </a:rPr>
              <a:t>- Each person will be given a different element to reference. </a:t>
            </a:r>
            <a:endParaRPr lang="en-US" sz="2000" dirty="0">
              <a:solidFill>
                <a:srgbClr val="FFFFFF"/>
              </a:solidFill>
            </a:endParaRPr>
          </a:p>
          <a:p>
            <a:r>
              <a:rPr lang="en-GB" sz="2000" dirty="0">
                <a:solidFill>
                  <a:srgbClr val="FFFFFF"/>
                </a:solidFill>
              </a:rPr>
              <a:t>- You are to prepare to feedback to the class. </a:t>
            </a:r>
          </a:p>
          <a:p>
            <a:r>
              <a:rPr lang="en-GB" sz="2000" dirty="0">
                <a:solidFill>
                  <a:srgbClr val="FFFFFF"/>
                </a:solidFill>
              </a:rPr>
              <a:t>- You have 10 minutes to complete this task. </a:t>
            </a:r>
          </a:p>
        </p:txBody>
      </p:sp>
      <p:pic>
        <p:nvPicPr>
          <p:cNvPr id="5" name="Picture 4" descr="White puzzle with one red piece">
            <a:extLst>
              <a:ext uri="{FF2B5EF4-FFF2-40B4-BE49-F238E27FC236}">
                <a16:creationId xmlns:a16="http://schemas.microsoft.com/office/drawing/2014/main" id="{19DF3299-23D2-B2DE-3FED-41DCFCB3E1B0}"/>
              </a:ext>
            </a:extLst>
          </p:cNvPr>
          <p:cNvPicPr>
            <a:picLocks noChangeAspect="1"/>
          </p:cNvPicPr>
          <p:nvPr/>
        </p:nvPicPr>
        <p:blipFill rotWithShape="1">
          <a:blip r:embed="rId2"/>
          <a:srcRect l="19910" r="18264" b="-2"/>
          <a:stretch/>
        </p:blipFill>
        <p:spPr>
          <a:xfrm>
            <a:off x="4654296" y="10"/>
            <a:ext cx="7537703" cy="6857990"/>
          </a:xfrm>
          <a:prstGeom prst="rect">
            <a:avLst/>
          </a:prstGeom>
        </p:spPr>
      </p:pic>
    </p:spTree>
    <p:extLst>
      <p:ext uri="{BB962C8B-B14F-4D97-AF65-F5344CB8AC3E}">
        <p14:creationId xmlns:p14="http://schemas.microsoft.com/office/powerpoint/2010/main" val="19274914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3AF5-910A-3861-C84E-1F138FEC950C}"/>
              </a:ext>
            </a:extLst>
          </p:cNvPr>
          <p:cNvSpPr>
            <a:spLocks noGrp="1"/>
          </p:cNvSpPr>
          <p:nvPr>
            <p:ph type="title"/>
          </p:nvPr>
        </p:nvSpPr>
        <p:spPr>
          <a:xfrm>
            <a:off x="1097280" y="286603"/>
            <a:ext cx="10058400" cy="1450757"/>
          </a:xfrm>
        </p:spPr>
        <p:txBody>
          <a:bodyPr>
            <a:normAutofit/>
          </a:bodyPr>
          <a:lstStyle/>
          <a:p>
            <a:pPr algn="ctr"/>
            <a:r>
              <a:rPr lang="en-GB" sz="4900" b="1" i="1" u="sng" dirty="0"/>
              <a:t>Tasks on Moodle to be completed ahead of next week's lesson</a:t>
            </a:r>
            <a:endParaRPr lang="en-US" sz="4900"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6A9FC37-E61F-6A42-0322-AED05800482E}"/>
              </a:ext>
            </a:extLst>
          </p:cNvPr>
          <p:cNvGraphicFramePr>
            <a:graphicFrameLocks noGrp="1"/>
          </p:cNvGraphicFramePr>
          <p:nvPr>
            <p:ph idx="1"/>
            <p:extLst>
              <p:ext uri="{D42A27DB-BD31-4B8C-83A1-F6EECF244321}">
                <p14:modId xmlns:p14="http://schemas.microsoft.com/office/powerpoint/2010/main" val="102198326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29012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pic>
        <p:nvPicPr>
          <p:cNvPr id="4" name="Graphic 4" descr="Desk outline">
            <a:extLst>
              <a:ext uri="{FF2B5EF4-FFF2-40B4-BE49-F238E27FC236}">
                <a16:creationId xmlns:a16="http://schemas.microsoft.com/office/drawing/2014/main" id="{6FBD0AF6-4A53-CEB2-D9C9-5EF5D3D825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5764" y="1770977"/>
            <a:ext cx="3294253" cy="3294253"/>
          </a:xfrm>
          <a:prstGeom prst="rect">
            <a:avLst/>
          </a:prstGeom>
        </p:spPr>
      </p:pic>
      <p:sp>
        <p:nvSpPr>
          <p:cNvPr id="11" name="Rectangle 1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95A3C5"/>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0910EB-484A-FE6B-99B8-A8F254F84E23}"/>
              </a:ext>
            </a:extLst>
          </p:cNvPr>
          <p:cNvSpPr>
            <a:spLocks noGrp="1"/>
          </p:cNvSpPr>
          <p:nvPr>
            <p:ph type="title"/>
          </p:nvPr>
        </p:nvSpPr>
        <p:spPr>
          <a:xfrm>
            <a:off x="6393752" y="637640"/>
            <a:ext cx="4096944" cy="1666501"/>
          </a:xfrm>
        </p:spPr>
        <p:txBody>
          <a:bodyPr>
            <a:normAutofit/>
          </a:bodyPr>
          <a:lstStyle/>
          <a:p>
            <a:r>
              <a:rPr lang="en-GB" sz="6000" b="1" u="sng" dirty="0">
                <a:solidFill>
                  <a:schemeClr val="tx1"/>
                </a:solidFill>
              </a:rPr>
              <a:t>Homework</a:t>
            </a:r>
            <a:endParaRPr lang="en-US" sz="4800" dirty="0">
              <a:solidFill>
                <a:schemeClr val="tx1"/>
              </a:solidFill>
            </a:endParaRPr>
          </a:p>
        </p:txBody>
      </p:sp>
      <p:cxnSp>
        <p:nvCxnSpPr>
          <p:cNvPr id="13" name="Straight Connector 1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9E4AB9-D079-38E7-D83F-106E7DA16AA3}"/>
              </a:ext>
            </a:extLst>
          </p:cNvPr>
          <p:cNvSpPr>
            <a:spLocks noGrp="1"/>
          </p:cNvSpPr>
          <p:nvPr>
            <p:ph idx="1"/>
          </p:nvPr>
        </p:nvSpPr>
        <p:spPr>
          <a:xfrm>
            <a:off x="5315802" y="2505069"/>
            <a:ext cx="5778919" cy="3383902"/>
          </a:xfrm>
        </p:spPr>
        <p:txBody>
          <a:bodyPr vert="horz" lIns="0" tIns="45720" rIns="0" bIns="45720" rtlCol="0" anchor="t">
            <a:normAutofit/>
          </a:bodyPr>
          <a:lstStyle/>
          <a:p>
            <a:pPr>
              <a:lnSpc>
                <a:spcPct val="200000"/>
              </a:lnSpc>
            </a:pPr>
            <a:r>
              <a:rPr lang="en-GB" sz="1800" dirty="0">
                <a:solidFill>
                  <a:schemeClr val="tx1"/>
                </a:solidFill>
              </a:rPr>
              <a:t>-</a:t>
            </a:r>
            <a:r>
              <a:rPr lang="en-GB" sz="2000" dirty="0">
                <a:solidFill>
                  <a:schemeClr val="tx1"/>
                </a:solidFill>
              </a:rPr>
              <a:t> Will be given homework at times and you are expected to complete this and bring it to the next session?</a:t>
            </a:r>
            <a:endParaRPr lang="en-US" sz="2000">
              <a:solidFill>
                <a:schemeClr val="tx1"/>
              </a:solidFill>
            </a:endParaRPr>
          </a:p>
          <a:p>
            <a:pPr>
              <a:lnSpc>
                <a:spcPct val="200000"/>
              </a:lnSpc>
            </a:pPr>
            <a:r>
              <a:rPr lang="en-GB" sz="2000" dirty="0">
                <a:solidFill>
                  <a:schemeClr val="tx1"/>
                </a:solidFill>
              </a:rPr>
              <a:t>- Lack of completion of homework =lack of engagement.</a:t>
            </a:r>
          </a:p>
        </p:txBody>
      </p:sp>
    </p:spTree>
    <p:extLst>
      <p:ext uri="{BB962C8B-B14F-4D97-AF65-F5344CB8AC3E}">
        <p14:creationId xmlns:p14="http://schemas.microsoft.com/office/powerpoint/2010/main" val="35680188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9BF5A-D35E-9D3D-16FA-C8E9556C9ECA}"/>
              </a:ext>
            </a:extLst>
          </p:cNvPr>
          <p:cNvSpPr>
            <a:spLocks noGrp="1"/>
          </p:cNvSpPr>
          <p:nvPr>
            <p:ph type="title"/>
          </p:nvPr>
        </p:nvSpPr>
        <p:spPr>
          <a:xfrm>
            <a:off x="121999" y="1972319"/>
            <a:ext cx="3895687" cy="2580439"/>
          </a:xfrm>
        </p:spPr>
        <p:txBody>
          <a:bodyPr anchor="ctr">
            <a:normAutofit/>
          </a:bodyPr>
          <a:lstStyle/>
          <a:p>
            <a:r>
              <a:rPr lang="en-GB" sz="6000" b="1" u="sng" dirty="0"/>
              <a:t>Attendance</a:t>
            </a:r>
            <a:endParaRPr lang="en-US" sz="6000"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F30983-B601-B4BF-EBB2-911AF824F7B0}"/>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dirty="0"/>
              <a:t>- You need to be attending classes. </a:t>
            </a:r>
            <a:endParaRPr lang="en-US"/>
          </a:p>
          <a:p>
            <a:r>
              <a:rPr lang="en-GB" dirty="0"/>
              <a:t>- However, you also need to be engaging in classes. </a:t>
            </a:r>
            <a:endParaRPr lang="en-GB"/>
          </a:p>
          <a:p>
            <a:r>
              <a:rPr lang="en-GB" dirty="0"/>
              <a:t>- Its 50/50. </a:t>
            </a:r>
            <a:endParaRPr lang="en-GB"/>
          </a:p>
          <a:p>
            <a:r>
              <a:rPr lang="en-GB" dirty="0"/>
              <a:t>- Lack of attendance and/or lack of engagement = grounds for withdrawal.</a:t>
            </a:r>
            <a:endParaRPr lang="en-GB"/>
          </a:p>
          <a:p>
            <a:r>
              <a:rPr lang="en-GB" dirty="0"/>
              <a:t>- Attendance is monitored.</a:t>
            </a:r>
            <a:endParaRPr lang="en-GB"/>
          </a:p>
        </p:txBody>
      </p:sp>
      <p:pic>
        <p:nvPicPr>
          <p:cNvPr id="4" name="Graphic 4" descr="CheckList with solid fill">
            <a:extLst>
              <a:ext uri="{FF2B5EF4-FFF2-40B4-BE49-F238E27FC236}">
                <a16:creationId xmlns:a16="http://schemas.microsoft.com/office/drawing/2014/main" id="{2A8DA2E9-7D8D-61D4-217A-28EE8A6741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601093" y="5109118"/>
            <a:ext cx="1890131" cy="1890131"/>
          </a:xfrm>
          <a:prstGeom prst="rect">
            <a:avLst/>
          </a:prstGeom>
        </p:spPr>
      </p:pic>
      <p:pic>
        <p:nvPicPr>
          <p:cNvPr id="5" name="Graphic 4" descr="CheckList with solid fill">
            <a:extLst>
              <a:ext uri="{FF2B5EF4-FFF2-40B4-BE49-F238E27FC236}">
                <a16:creationId xmlns:a16="http://schemas.microsoft.com/office/drawing/2014/main" id="{E02D2A06-2C9F-1D3F-61B6-9489826AEB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7810" y="-141248"/>
            <a:ext cx="1890131" cy="1890131"/>
          </a:xfrm>
          <a:prstGeom prst="rect">
            <a:avLst/>
          </a:prstGeom>
        </p:spPr>
      </p:pic>
    </p:spTree>
    <p:extLst>
      <p:ext uri="{BB962C8B-B14F-4D97-AF65-F5344CB8AC3E}">
        <p14:creationId xmlns:p14="http://schemas.microsoft.com/office/powerpoint/2010/main" val="297370328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8353E-150F-B9BF-5C89-FA5DD38141F8}"/>
              </a:ext>
            </a:extLst>
          </p:cNvPr>
          <p:cNvSpPr>
            <a:spLocks noGrp="1"/>
          </p:cNvSpPr>
          <p:nvPr>
            <p:ph type="title"/>
          </p:nvPr>
        </p:nvSpPr>
        <p:spPr>
          <a:xfrm>
            <a:off x="742860" y="2624666"/>
            <a:ext cx="3273296" cy="1301875"/>
          </a:xfrm>
        </p:spPr>
        <p:txBody>
          <a:bodyPr anchor="ctr">
            <a:normAutofit fontScale="90000"/>
          </a:bodyPr>
          <a:lstStyle/>
          <a:p>
            <a:r>
              <a:rPr lang="en-GB" sz="6000" b="1" i="1" u="sng" dirty="0"/>
              <a:t>Summary</a:t>
            </a:r>
            <a:r>
              <a:rPr lang="en-GB" sz="6000" dirty="0"/>
              <a:t>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F74A94-2A4F-F0A0-0BD1-4222A1D1386C}"/>
              </a:ext>
            </a:extLst>
          </p:cNvPr>
          <p:cNvSpPr>
            <a:spLocks noGrp="1"/>
          </p:cNvSpPr>
          <p:nvPr>
            <p:ph idx="1"/>
          </p:nvPr>
        </p:nvSpPr>
        <p:spPr>
          <a:xfrm>
            <a:off x="4428565" y="643466"/>
            <a:ext cx="6818427" cy="5470462"/>
          </a:xfrm>
        </p:spPr>
        <p:txBody>
          <a:bodyPr vert="horz" lIns="0" tIns="45720" rIns="0" bIns="45720" rtlCol="0" anchor="ctr">
            <a:normAutofit/>
          </a:bodyPr>
          <a:lstStyle/>
          <a:p>
            <a:r>
              <a:rPr lang="en-GB" dirty="0"/>
              <a:t>1. Assignment 1- due 11th November 2022 by 23:59pm.</a:t>
            </a:r>
          </a:p>
          <a:p>
            <a:r>
              <a:rPr lang="en-GB" dirty="0"/>
              <a:t>2. Assignment 2 – released at a later date.</a:t>
            </a:r>
          </a:p>
          <a:p>
            <a:r>
              <a:rPr lang="en-GB" dirty="0"/>
              <a:t>3. Do you understand how to access everything?</a:t>
            </a:r>
          </a:p>
          <a:p>
            <a:r>
              <a:rPr lang="en-GB" dirty="0"/>
              <a:t>4. Harvard referencing.</a:t>
            </a:r>
          </a:p>
          <a:p>
            <a:r>
              <a:rPr lang="en-GB" dirty="0"/>
              <a:t>5. Attendance is important.</a:t>
            </a:r>
          </a:p>
          <a:p>
            <a:r>
              <a:rPr lang="en-GB" dirty="0"/>
              <a:t>6. Online content is your responsibility to complete. </a:t>
            </a:r>
          </a:p>
        </p:txBody>
      </p:sp>
    </p:spTree>
    <p:extLst>
      <p:ext uri="{BB962C8B-B14F-4D97-AF65-F5344CB8AC3E}">
        <p14:creationId xmlns:p14="http://schemas.microsoft.com/office/powerpoint/2010/main" val="1673404075"/>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5B06F8-5854-FC37-1B83-8F9B1A6CBB4A}"/>
              </a:ext>
            </a:extLst>
          </p:cNvPr>
          <p:cNvPicPr>
            <a:picLocks noChangeAspect="1"/>
          </p:cNvPicPr>
          <p:nvPr/>
        </p:nvPicPr>
        <p:blipFill rotWithShape="1">
          <a:blip r:embed="rId2"/>
          <a:srcRect t="1623" r="-2" b="-2"/>
          <a:stretch/>
        </p:blipFill>
        <p:spPr>
          <a:xfrm>
            <a:off x="-3047" y="10"/>
            <a:ext cx="12191999" cy="6857990"/>
          </a:xfrm>
          <a:prstGeom prst="rect">
            <a:avLst/>
          </a:prstGeom>
        </p:spPr>
      </p:pic>
      <p:sp>
        <p:nvSpPr>
          <p:cNvPr id="9"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8F30C-2200-65F3-2FFE-D6265DA88F7A}"/>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GB" sz="9600" dirty="0">
                <a:solidFill>
                  <a:schemeClr val="bg1"/>
                </a:solidFill>
              </a:rPr>
              <a:t>Thank you!</a:t>
            </a:r>
          </a:p>
        </p:txBody>
      </p:sp>
      <p:sp>
        <p:nvSpPr>
          <p:cNvPr id="3" name="Content Placeholder 2">
            <a:extLst>
              <a:ext uri="{FF2B5EF4-FFF2-40B4-BE49-F238E27FC236}">
                <a16:creationId xmlns:a16="http://schemas.microsoft.com/office/drawing/2014/main" id="{FD9BD9A7-CE8A-EDA0-DD45-1FB74419AEAB}"/>
              </a:ext>
            </a:extLst>
          </p:cNvPr>
          <p:cNvSpPr>
            <a:spLocks noGrp="1"/>
          </p:cNvSpPr>
          <p:nvPr>
            <p:ph type="subTitle" idx="1"/>
          </p:nvPr>
        </p:nvSpPr>
        <p:spPr>
          <a:xfrm>
            <a:off x="1100051" y="4158916"/>
            <a:ext cx="10058400" cy="1195834"/>
          </a:xfrm>
          <a:effectLst>
            <a:outerShdw blurRad="50800" dist="38100" dir="2700000" algn="tl" rotWithShape="0">
              <a:prstClr val="black">
                <a:alpha val="40000"/>
              </a:prstClr>
            </a:outerShdw>
          </a:effectLst>
        </p:spPr>
        <p:txBody>
          <a:bodyPr vert="horz" lIns="91440" tIns="45720" rIns="91440" bIns="45720" rtlCol="0" anchor="t">
            <a:normAutofit/>
          </a:bodyPr>
          <a:lstStyle/>
          <a:p>
            <a:pPr algn="ctr"/>
            <a:r>
              <a:rPr lang="en-GB" dirty="0">
                <a:solidFill>
                  <a:schemeClr val="bg1"/>
                </a:solidFill>
              </a:rPr>
              <a:t>Any questions?</a:t>
            </a:r>
          </a:p>
        </p:txBody>
      </p:sp>
      <p:cxnSp>
        <p:nvCxnSpPr>
          <p:cNvPr id="11"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8477"/>
      </p:ext>
    </p:extLst>
  </p:cSld>
  <p:clrMapOvr>
    <a:masterClrMapping/>
  </p:clrMapOvr>
</p:sld>
</file>

<file path=ppt/theme/theme1.xml><?xml version="1.0" encoding="utf-8"?>
<a:theme xmlns:a="http://schemas.openxmlformats.org/drawingml/2006/main" name="RetrospectVTI">
  <a:themeElements>
    <a:clrScheme name="AnalogousFromLightSeedLeftStep">
      <a:dk1>
        <a:srgbClr val="000000"/>
      </a:dk1>
      <a:lt1>
        <a:srgbClr val="FFFFFF"/>
      </a:lt1>
      <a:dk2>
        <a:srgbClr val="412440"/>
      </a:dk2>
      <a:lt2>
        <a:srgbClr val="E8E6E2"/>
      </a:lt2>
      <a:accent1>
        <a:srgbClr val="95A3C5"/>
      </a:accent1>
      <a:accent2>
        <a:srgbClr val="7FA9BA"/>
      </a:accent2>
      <a:accent3>
        <a:srgbClr val="82ACA6"/>
      </a:accent3>
      <a:accent4>
        <a:srgbClr val="77AE90"/>
      </a:accent4>
      <a:accent5>
        <a:srgbClr val="81AC82"/>
      </a:accent5>
      <a:accent6>
        <a:srgbClr val="8AAB75"/>
      </a:accent6>
      <a:hlink>
        <a:srgbClr val="928158"/>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RetrospectVTI</vt:lpstr>
      <vt:lpstr>Welcome to the module!</vt:lpstr>
      <vt:lpstr>Introductions </vt:lpstr>
      <vt:lpstr>What will we study? </vt:lpstr>
      <vt:lpstr>Assignment types </vt:lpstr>
      <vt:lpstr>Assignment 1 </vt:lpstr>
      <vt:lpstr>Assignment 1- Part 1</vt:lpstr>
      <vt:lpstr>Assignment 1- Part 2</vt:lpstr>
      <vt:lpstr>Assignment 1- Part 3 </vt:lpstr>
      <vt:lpstr>Assignment 1- part 4</vt:lpstr>
      <vt:lpstr>Notes on assignment 1</vt:lpstr>
      <vt:lpstr>Assignment 2 </vt:lpstr>
      <vt:lpstr>Where to submit assignments? </vt:lpstr>
      <vt:lpstr>How to contact me? </vt:lpstr>
      <vt:lpstr>Checklist </vt:lpstr>
      <vt:lpstr>How will these sessions run?</vt:lpstr>
      <vt:lpstr>Continued</vt:lpstr>
      <vt:lpstr>Moodle</vt:lpstr>
      <vt:lpstr>Teams</vt:lpstr>
      <vt:lpstr>Emails</vt:lpstr>
      <vt:lpstr>Today</vt:lpstr>
      <vt:lpstr>Referencing</vt:lpstr>
      <vt:lpstr>Let's take a look</vt:lpstr>
      <vt:lpstr>Book referencing</vt:lpstr>
      <vt:lpstr>Activity </vt:lpstr>
      <vt:lpstr>How to reference an journal?</vt:lpstr>
      <vt:lpstr>How to reference an article?</vt:lpstr>
      <vt:lpstr>How to reference case law?</vt:lpstr>
      <vt:lpstr>How to reference a newspaper ?</vt:lpstr>
      <vt:lpstr>Activity </vt:lpstr>
      <vt:lpstr>Tasks on Moodle to be completed ahead of next week's lesson</vt:lpstr>
      <vt:lpstr>Homework</vt:lpstr>
      <vt:lpstr>Attendance</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727</cp:revision>
  <dcterms:created xsi:type="dcterms:W3CDTF">2022-08-05T17:49:57Z</dcterms:created>
  <dcterms:modified xsi:type="dcterms:W3CDTF">2022-09-30T08:38:24Z</dcterms:modified>
</cp:coreProperties>
</file>