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handoutMasterIdLst>
    <p:handoutMasterId r:id="rId19"/>
  </p:handoutMasterIdLst>
  <p:sldIdLst>
    <p:sldId id="287" r:id="rId5"/>
    <p:sldId id="275" r:id="rId6"/>
    <p:sldId id="288" r:id="rId7"/>
    <p:sldId id="289" r:id="rId8"/>
    <p:sldId id="290" r:id="rId9"/>
    <p:sldId id="291" r:id="rId10"/>
    <p:sldId id="292" r:id="rId11"/>
    <p:sldId id="295" r:id="rId12"/>
    <p:sldId id="300" r:id="rId13"/>
    <p:sldId id="293" r:id="rId14"/>
    <p:sldId id="297" r:id="rId15"/>
    <p:sldId id="296" r:id="rId16"/>
    <p:sldId id="299" r:id="rId17"/>
  </p:sldIdLst>
  <p:sldSz cx="10691813" cy="7559675"/>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456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44" autoAdjust="0"/>
    <p:restoredTop sz="94564" autoAdjust="0"/>
  </p:normalViewPr>
  <p:slideViewPr>
    <p:cSldViewPr snapToGrid="0" snapToObjects="1">
      <p:cViewPr varScale="1">
        <p:scale>
          <a:sx n="73" d="100"/>
          <a:sy n="73" d="100"/>
        </p:scale>
        <p:origin x="1363" y="72"/>
      </p:cViewPr>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Lst>
  </p:outlineViewPr>
  <p:notesTextViewPr>
    <p:cViewPr>
      <p:scale>
        <a:sx n="1" d="1"/>
        <a:sy n="1" d="1"/>
      </p:scale>
      <p:origin x="0" y="0"/>
    </p:cViewPr>
  </p:notesTextViewPr>
  <p:notesViewPr>
    <p:cSldViewPr snapToGrid="0" snapToObjects="1">
      <p:cViewPr varScale="1">
        <p:scale>
          <a:sx n="60" d="100"/>
          <a:sy n="60" d="100"/>
        </p:scale>
        <p:origin x="327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13" Type="http://schemas.openxmlformats.org/officeDocument/2006/relationships/slide" Target="slides/slide13.xml"/><Relationship Id="rId3" Type="http://schemas.openxmlformats.org/officeDocument/2006/relationships/slide" Target="slides/slide3.xml"/><Relationship Id="rId7" Type="http://schemas.openxmlformats.org/officeDocument/2006/relationships/slide" Target="slides/slide7.xml"/><Relationship Id="rId12" Type="http://schemas.openxmlformats.org/officeDocument/2006/relationships/slide" Target="slides/slide12.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Badea" userId="ff063b17b88df4e9" providerId="LiveId" clId="{21DBC0EE-0B06-4234-9D5D-F722E6468031}"/>
    <pc:docChg chg="undo custSel addSld delSld modSld sldOrd">
      <pc:chgData name="Alina Badea" userId="ff063b17b88df4e9" providerId="LiveId" clId="{21DBC0EE-0B06-4234-9D5D-F722E6468031}" dt="2023-11-12T00:10:48.488" v="7477" actId="20577"/>
      <pc:docMkLst>
        <pc:docMk/>
      </pc:docMkLst>
      <pc:sldChg chg="modSp mod">
        <pc:chgData name="Alina Badea" userId="ff063b17b88df4e9" providerId="LiveId" clId="{21DBC0EE-0B06-4234-9D5D-F722E6468031}" dt="2023-11-12T00:06:32.832" v="7473" actId="113"/>
        <pc:sldMkLst>
          <pc:docMk/>
          <pc:sldMk cId="4263224855" sldId="275"/>
        </pc:sldMkLst>
        <pc:spChg chg="mod">
          <ac:chgData name="Alina Badea" userId="ff063b17b88df4e9" providerId="LiveId" clId="{21DBC0EE-0B06-4234-9D5D-F722E6468031}" dt="2023-11-12T00:06:32.832" v="7473" actId="113"/>
          <ac:spMkLst>
            <pc:docMk/>
            <pc:sldMk cId="4263224855" sldId="275"/>
            <ac:spMk id="2" creationId="{AC5AA5FA-1DDA-C387-7E3F-A3AE7D240003}"/>
          </ac:spMkLst>
        </pc:spChg>
        <pc:spChg chg="mod">
          <ac:chgData name="Alina Badea" userId="ff063b17b88df4e9" providerId="LiveId" clId="{21DBC0EE-0B06-4234-9D5D-F722E6468031}" dt="2023-11-11T16:30:20.636" v="57" actId="27636"/>
          <ac:spMkLst>
            <pc:docMk/>
            <pc:sldMk cId="4263224855" sldId="275"/>
            <ac:spMk id="5" creationId="{45369906-3A1C-244D-ABDA-3027785CB1B8}"/>
          </ac:spMkLst>
        </pc:spChg>
      </pc:sldChg>
      <pc:sldChg chg="addSp modSp mod">
        <pc:chgData name="Alina Badea" userId="ff063b17b88df4e9" providerId="LiveId" clId="{21DBC0EE-0B06-4234-9D5D-F722E6468031}" dt="2023-11-11T23:57:39.159" v="7394" actId="2710"/>
        <pc:sldMkLst>
          <pc:docMk/>
          <pc:sldMk cId="3000008613" sldId="287"/>
        </pc:sldMkLst>
        <pc:spChg chg="add mod">
          <ac:chgData name="Alina Badea" userId="ff063b17b88df4e9" providerId="LiveId" clId="{21DBC0EE-0B06-4234-9D5D-F722E6468031}" dt="2023-11-11T23:57:39.159" v="7394" actId="2710"/>
          <ac:spMkLst>
            <pc:docMk/>
            <pc:sldMk cId="3000008613" sldId="287"/>
            <ac:spMk id="2" creationId="{20527E64-5343-64E9-6277-8D5B6C121BB5}"/>
          </ac:spMkLst>
        </pc:spChg>
        <pc:spChg chg="mod">
          <ac:chgData name="Alina Badea" userId="ff063b17b88df4e9" providerId="LiveId" clId="{21DBC0EE-0B06-4234-9D5D-F722E6468031}" dt="2023-11-11T23:53:24.047" v="7295" actId="20577"/>
          <ac:spMkLst>
            <pc:docMk/>
            <pc:sldMk cId="3000008613" sldId="287"/>
            <ac:spMk id="7" creationId="{A37B76C0-46E3-9EDD-389D-BB8DD48EAE5A}"/>
          </ac:spMkLst>
        </pc:spChg>
      </pc:sldChg>
      <pc:sldChg chg="modSp add mod ord">
        <pc:chgData name="Alina Badea" userId="ff063b17b88df4e9" providerId="LiveId" clId="{21DBC0EE-0B06-4234-9D5D-F722E6468031}" dt="2023-11-11T23:52:20.282" v="7267"/>
        <pc:sldMkLst>
          <pc:docMk/>
          <pc:sldMk cId="1588370819" sldId="288"/>
        </pc:sldMkLst>
        <pc:spChg chg="mod">
          <ac:chgData name="Alina Badea" userId="ff063b17b88df4e9" providerId="LiveId" clId="{21DBC0EE-0B06-4234-9D5D-F722E6468031}" dt="2023-11-11T23:36:55.534" v="6780" actId="20577"/>
          <ac:spMkLst>
            <pc:docMk/>
            <pc:sldMk cId="1588370819" sldId="288"/>
            <ac:spMk id="2" creationId="{AC5AA5FA-1DDA-C387-7E3F-A3AE7D240003}"/>
          </ac:spMkLst>
        </pc:spChg>
        <pc:spChg chg="mod">
          <ac:chgData name="Alina Badea" userId="ff063b17b88df4e9" providerId="LiveId" clId="{21DBC0EE-0B06-4234-9D5D-F722E6468031}" dt="2023-11-11T16:30:10.086" v="55" actId="27636"/>
          <ac:spMkLst>
            <pc:docMk/>
            <pc:sldMk cId="1588370819" sldId="288"/>
            <ac:spMk id="5" creationId="{45369906-3A1C-244D-ABDA-3027785CB1B8}"/>
          </ac:spMkLst>
        </pc:spChg>
      </pc:sldChg>
      <pc:sldChg chg="addSp modSp add mod">
        <pc:chgData name="Alina Badea" userId="ff063b17b88df4e9" providerId="LiveId" clId="{21DBC0EE-0B06-4234-9D5D-F722E6468031}" dt="2023-11-11T18:33:04.879" v="2105" actId="1076"/>
        <pc:sldMkLst>
          <pc:docMk/>
          <pc:sldMk cId="1359195913" sldId="289"/>
        </pc:sldMkLst>
        <pc:spChg chg="mod">
          <ac:chgData name="Alina Badea" userId="ff063b17b88df4e9" providerId="LiveId" clId="{21DBC0EE-0B06-4234-9D5D-F722E6468031}" dt="2023-11-11T18:32:53.868" v="2102" actId="123"/>
          <ac:spMkLst>
            <pc:docMk/>
            <pc:sldMk cId="1359195913" sldId="289"/>
            <ac:spMk id="2" creationId="{AC5AA5FA-1DDA-C387-7E3F-A3AE7D240003}"/>
          </ac:spMkLst>
        </pc:spChg>
        <pc:spChg chg="add mod">
          <ac:chgData name="Alina Badea" userId="ff063b17b88df4e9" providerId="LiveId" clId="{21DBC0EE-0B06-4234-9D5D-F722E6468031}" dt="2023-11-11T16:55:33.354" v="257" actId="1076"/>
          <ac:spMkLst>
            <pc:docMk/>
            <pc:sldMk cId="1359195913" sldId="289"/>
            <ac:spMk id="4" creationId="{1540572D-D2DA-178A-FF7D-D683539A3D3C}"/>
          </ac:spMkLst>
        </pc:spChg>
        <pc:spChg chg="mod">
          <ac:chgData name="Alina Badea" userId="ff063b17b88df4e9" providerId="LiveId" clId="{21DBC0EE-0B06-4234-9D5D-F722E6468031}" dt="2023-11-11T16:39:30.954" v="181" actId="20577"/>
          <ac:spMkLst>
            <pc:docMk/>
            <pc:sldMk cId="1359195913" sldId="289"/>
            <ac:spMk id="5" creationId="{45369906-3A1C-244D-ABDA-3027785CB1B8}"/>
          </ac:spMkLst>
        </pc:spChg>
        <pc:picChg chg="add mod ord">
          <ac:chgData name="Alina Badea" userId="ff063b17b88df4e9" providerId="LiveId" clId="{21DBC0EE-0B06-4234-9D5D-F722E6468031}" dt="2023-11-11T18:33:04.879" v="2105" actId="1076"/>
          <ac:picMkLst>
            <pc:docMk/>
            <pc:sldMk cId="1359195913" sldId="289"/>
            <ac:picMk id="3" creationId="{C48DB57E-9393-6480-CAE9-8A3176F2E0AF}"/>
          </ac:picMkLst>
        </pc:picChg>
      </pc:sldChg>
      <pc:sldChg chg="addSp delSp modSp add mod modNotesTx">
        <pc:chgData name="Alina Badea" userId="ff063b17b88df4e9" providerId="LiveId" clId="{21DBC0EE-0B06-4234-9D5D-F722E6468031}" dt="2023-11-11T18:33:21.700" v="2109" actId="20577"/>
        <pc:sldMkLst>
          <pc:docMk/>
          <pc:sldMk cId="6950809" sldId="290"/>
        </pc:sldMkLst>
        <pc:spChg chg="mod">
          <ac:chgData name="Alina Badea" userId="ff063b17b88df4e9" providerId="LiveId" clId="{21DBC0EE-0B06-4234-9D5D-F722E6468031}" dt="2023-11-11T18:33:21.700" v="2109" actId="20577"/>
          <ac:spMkLst>
            <pc:docMk/>
            <pc:sldMk cId="6950809" sldId="290"/>
            <ac:spMk id="2" creationId="{AC5AA5FA-1DDA-C387-7E3F-A3AE7D240003}"/>
          </ac:spMkLst>
        </pc:spChg>
        <pc:spChg chg="mod">
          <ac:chgData name="Alina Badea" userId="ff063b17b88df4e9" providerId="LiveId" clId="{21DBC0EE-0B06-4234-9D5D-F722E6468031}" dt="2023-11-11T17:01:34.591" v="273" actId="20577"/>
          <ac:spMkLst>
            <pc:docMk/>
            <pc:sldMk cId="6950809" sldId="290"/>
            <ac:spMk id="5" creationId="{45369906-3A1C-244D-ABDA-3027785CB1B8}"/>
          </ac:spMkLst>
        </pc:spChg>
        <pc:picChg chg="add del mod">
          <ac:chgData name="Alina Badea" userId="ff063b17b88df4e9" providerId="LiveId" clId="{21DBC0EE-0B06-4234-9D5D-F722E6468031}" dt="2023-11-11T17:35:54.223" v="1428" actId="22"/>
          <ac:picMkLst>
            <pc:docMk/>
            <pc:sldMk cId="6950809" sldId="290"/>
            <ac:picMk id="4" creationId="{5069CD99-10D5-0FDA-A04B-1D30680A8252}"/>
          </ac:picMkLst>
        </pc:picChg>
        <pc:picChg chg="add mod">
          <ac:chgData name="Alina Badea" userId="ff063b17b88df4e9" providerId="LiveId" clId="{21DBC0EE-0B06-4234-9D5D-F722E6468031}" dt="2023-11-11T17:36:25.701" v="1431" actId="1076"/>
          <ac:picMkLst>
            <pc:docMk/>
            <pc:sldMk cId="6950809" sldId="290"/>
            <ac:picMk id="7" creationId="{3A11917E-CB32-7D60-5018-EDBA1843CEF5}"/>
          </ac:picMkLst>
        </pc:picChg>
      </pc:sldChg>
      <pc:sldChg chg="addSp modSp add mod">
        <pc:chgData name="Alina Badea" userId="ff063b17b88df4e9" providerId="LiveId" clId="{21DBC0EE-0B06-4234-9D5D-F722E6468031}" dt="2023-11-12T00:10:48.488" v="7477" actId="20577"/>
        <pc:sldMkLst>
          <pc:docMk/>
          <pc:sldMk cId="72284677" sldId="291"/>
        </pc:sldMkLst>
        <pc:spChg chg="mod">
          <ac:chgData name="Alina Badea" userId="ff063b17b88df4e9" providerId="LiveId" clId="{21DBC0EE-0B06-4234-9D5D-F722E6468031}" dt="2023-11-12T00:10:48.488" v="7477" actId="20577"/>
          <ac:spMkLst>
            <pc:docMk/>
            <pc:sldMk cId="72284677" sldId="291"/>
            <ac:spMk id="2" creationId="{AC5AA5FA-1DDA-C387-7E3F-A3AE7D240003}"/>
          </ac:spMkLst>
        </pc:spChg>
        <pc:spChg chg="add mod">
          <ac:chgData name="Alina Badea" userId="ff063b17b88df4e9" providerId="LiveId" clId="{21DBC0EE-0B06-4234-9D5D-F722E6468031}" dt="2023-11-11T23:32:33.101" v="6556" actId="1076"/>
          <ac:spMkLst>
            <pc:docMk/>
            <pc:sldMk cId="72284677" sldId="291"/>
            <ac:spMk id="3" creationId="{7562A68E-EDE1-65DC-4547-845A1DA4D9DA}"/>
          </ac:spMkLst>
        </pc:spChg>
        <pc:spChg chg="mod">
          <ac:chgData name="Alina Badea" userId="ff063b17b88df4e9" providerId="LiveId" clId="{21DBC0EE-0B06-4234-9D5D-F722E6468031}" dt="2023-11-11T18:10:41.880" v="1863" actId="14100"/>
          <ac:spMkLst>
            <pc:docMk/>
            <pc:sldMk cId="72284677" sldId="291"/>
            <ac:spMk id="5" creationId="{45369906-3A1C-244D-ABDA-3027785CB1B8}"/>
          </ac:spMkLst>
        </pc:spChg>
        <pc:picChg chg="add mod">
          <ac:chgData name="Alina Badea" userId="ff063b17b88df4e9" providerId="LiveId" clId="{21DBC0EE-0B06-4234-9D5D-F722E6468031}" dt="2023-11-11T23:33:12.588" v="6566" actId="14100"/>
          <ac:picMkLst>
            <pc:docMk/>
            <pc:sldMk cId="72284677" sldId="291"/>
            <ac:picMk id="6" creationId="{428EFDD9-3097-C74C-7DF3-21E565FCCD0D}"/>
          </ac:picMkLst>
        </pc:picChg>
        <pc:picChg chg="add mod">
          <ac:chgData name="Alina Badea" userId="ff063b17b88df4e9" providerId="LiveId" clId="{21DBC0EE-0B06-4234-9D5D-F722E6468031}" dt="2023-11-11T23:32:49.211" v="6561" actId="14100"/>
          <ac:picMkLst>
            <pc:docMk/>
            <pc:sldMk cId="72284677" sldId="291"/>
            <ac:picMk id="8" creationId="{129B2B63-93C1-A523-E984-F445A208C27C}"/>
          </ac:picMkLst>
        </pc:picChg>
      </pc:sldChg>
      <pc:sldChg chg="addSp modSp add mod">
        <pc:chgData name="Alina Badea" userId="ff063b17b88df4e9" providerId="LiveId" clId="{21DBC0EE-0B06-4234-9D5D-F722E6468031}" dt="2023-11-12T00:04:42.178" v="7446" actId="1076"/>
        <pc:sldMkLst>
          <pc:docMk/>
          <pc:sldMk cId="3842600433" sldId="292"/>
        </pc:sldMkLst>
        <pc:spChg chg="mod">
          <ac:chgData name="Alina Badea" userId="ff063b17b88df4e9" providerId="LiveId" clId="{21DBC0EE-0B06-4234-9D5D-F722E6468031}" dt="2023-11-12T00:04:42.178" v="7446" actId="1076"/>
          <ac:spMkLst>
            <pc:docMk/>
            <pc:sldMk cId="3842600433" sldId="292"/>
            <ac:spMk id="2" creationId="{AC5AA5FA-1DDA-C387-7E3F-A3AE7D240003}"/>
          </ac:spMkLst>
        </pc:spChg>
        <pc:spChg chg="mod">
          <ac:chgData name="Alina Badea" userId="ff063b17b88df4e9" providerId="LiveId" clId="{21DBC0EE-0B06-4234-9D5D-F722E6468031}" dt="2023-11-12T00:04:23.589" v="7442" actId="14100"/>
          <ac:spMkLst>
            <pc:docMk/>
            <pc:sldMk cId="3842600433" sldId="292"/>
            <ac:spMk id="5" creationId="{45369906-3A1C-244D-ABDA-3027785CB1B8}"/>
          </ac:spMkLst>
        </pc:spChg>
        <pc:picChg chg="add mod">
          <ac:chgData name="Alina Badea" userId="ff063b17b88df4e9" providerId="LiveId" clId="{21DBC0EE-0B06-4234-9D5D-F722E6468031}" dt="2023-11-11T18:34:34.297" v="2121" actId="14100"/>
          <ac:picMkLst>
            <pc:docMk/>
            <pc:sldMk cId="3842600433" sldId="292"/>
            <ac:picMk id="4" creationId="{53A4CF95-3E7D-91A1-F880-49DA8AC127F8}"/>
          </ac:picMkLst>
        </pc:picChg>
      </pc:sldChg>
      <pc:sldChg chg="addSp modSp add mod ord">
        <pc:chgData name="Alina Badea" userId="ff063b17b88df4e9" providerId="LiveId" clId="{21DBC0EE-0B06-4234-9D5D-F722E6468031}" dt="2023-11-11T23:45:26.650" v="7259" actId="14100"/>
        <pc:sldMkLst>
          <pc:docMk/>
          <pc:sldMk cId="1845571736" sldId="293"/>
        </pc:sldMkLst>
        <pc:spChg chg="mod">
          <ac:chgData name="Alina Badea" userId="ff063b17b88df4e9" providerId="LiveId" clId="{21DBC0EE-0B06-4234-9D5D-F722E6468031}" dt="2023-11-11T23:44:53.623" v="7257" actId="1076"/>
          <ac:spMkLst>
            <pc:docMk/>
            <pc:sldMk cId="1845571736" sldId="293"/>
            <ac:spMk id="2" creationId="{AC5AA5FA-1DDA-C387-7E3F-A3AE7D240003}"/>
          </ac:spMkLst>
        </pc:spChg>
        <pc:spChg chg="mod">
          <ac:chgData name="Alina Badea" userId="ff063b17b88df4e9" providerId="LiveId" clId="{21DBC0EE-0B06-4234-9D5D-F722E6468031}" dt="2023-11-11T23:41:07.206" v="6823" actId="20577"/>
          <ac:spMkLst>
            <pc:docMk/>
            <pc:sldMk cId="1845571736" sldId="293"/>
            <ac:spMk id="5" creationId="{45369906-3A1C-244D-ABDA-3027785CB1B8}"/>
          </ac:spMkLst>
        </pc:spChg>
        <pc:picChg chg="add mod">
          <ac:chgData name="Alina Badea" userId="ff063b17b88df4e9" providerId="LiveId" clId="{21DBC0EE-0B06-4234-9D5D-F722E6468031}" dt="2023-11-11T23:45:26.650" v="7259" actId="14100"/>
          <ac:picMkLst>
            <pc:docMk/>
            <pc:sldMk cId="1845571736" sldId="293"/>
            <ac:picMk id="4" creationId="{CA2C41B1-4E73-E2FB-D501-60AFE0F11429}"/>
          </ac:picMkLst>
        </pc:picChg>
      </pc:sldChg>
      <pc:sldChg chg="addSp delSp modSp add del mod">
        <pc:chgData name="Alina Badea" userId="ff063b17b88df4e9" providerId="LiveId" clId="{21DBC0EE-0B06-4234-9D5D-F722E6468031}" dt="2023-11-11T23:59:00.473" v="7409" actId="2696"/>
        <pc:sldMkLst>
          <pc:docMk/>
          <pc:sldMk cId="1870472883" sldId="294"/>
        </pc:sldMkLst>
        <pc:spChg chg="mod">
          <ac:chgData name="Alina Badea" userId="ff063b17b88df4e9" providerId="LiveId" clId="{21DBC0EE-0B06-4234-9D5D-F722E6468031}" dt="2023-11-11T22:45:51.227" v="5161" actId="20577"/>
          <ac:spMkLst>
            <pc:docMk/>
            <pc:sldMk cId="1870472883" sldId="294"/>
            <ac:spMk id="2" creationId="{AC5AA5FA-1DDA-C387-7E3F-A3AE7D240003}"/>
          </ac:spMkLst>
        </pc:spChg>
        <pc:spChg chg="add mod">
          <ac:chgData name="Alina Badea" userId="ff063b17b88df4e9" providerId="LiveId" clId="{21DBC0EE-0B06-4234-9D5D-F722E6468031}" dt="2023-11-11T22:04:15.091" v="3321" actId="20577"/>
          <ac:spMkLst>
            <pc:docMk/>
            <pc:sldMk cId="1870472883" sldId="294"/>
            <ac:spMk id="3" creationId="{6EE40063-0B61-0BF9-F989-98EE80C8D04D}"/>
          </ac:spMkLst>
        </pc:spChg>
        <pc:spChg chg="del">
          <ac:chgData name="Alina Badea" userId="ff063b17b88df4e9" providerId="LiveId" clId="{21DBC0EE-0B06-4234-9D5D-F722E6468031}" dt="2023-11-11T22:02:18.352" v="3309" actId="478"/>
          <ac:spMkLst>
            <pc:docMk/>
            <pc:sldMk cId="1870472883" sldId="294"/>
            <ac:spMk id="5" creationId="{45369906-3A1C-244D-ABDA-3027785CB1B8}"/>
          </ac:spMkLst>
        </pc:spChg>
        <pc:spChg chg="add del mod">
          <ac:chgData name="Alina Badea" userId="ff063b17b88df4e9" providerId="LiveId" clId="{21DBC0EE-0B06-4234-9D5D-F722E6468031}" dt="2023-11-11T22:02:33.672" v="3312" actId="478"/>
          <ac:spMkLst>
            <pc:docMk/>
            <pc:sldMk cId="1870472883" sldId="294"/>
            <ac:spMk id="6" creationId="{5A70C679-2F0D-A437-AE1A-9BF68A509A46}"/>
          </ac:spMkLst>
        </pc:spChg>
        <pc:picChg chg="add mod">
          <ac:chgData name="Alina Badea" userId="ff063b17b88df4e9" providerId="LiveId" clId="{21DBC0EE-0B06-4234-9D5D-F722E6468031}" dt="2023-11-11T22:42:01.697" v="4805" actId="1076"/>
          <ac:picMkLst>
            <pc:docMk/>
            <pc:sldMk cId="1870472883" sldId="294"/>
            <ac:picMk id="8" creationId="{C9A665F3-9E5A-36BC-BDA5-AA1EECDB9AAA}"/>
          </ac:picMkLst>
        </pc:picChg>
      </pc:sldChg>
      <pc:sldChg chg="addSp modSp add mod">
        <pc:chgData name="Alina Badea" userId="ff063b17b88df4e9" providerId="LiveId" clId="{21DBC0EE-0B06-4234-9D5D-F722E6468031}" dt="2023-11-11T22:48:37.807" v="5190" actId="20577"/>
        <pc:sldMkLst>
          <pc:docMk/>
          <pc:sldMk cId="4002138997" sldId="295"/>
        </pc:sldMkLst>
        <pc:spChg chg="mod">
          <ac:chgData name="Alina Badea" userId="ff063b17b88df4e9" providerId="LiveId" clId="{21DBC0EE-0B06-4234-9D5D-F722E6468031}" dt="2023-11-11T22:48:37.807" v="5190" actId="20577"/>
          <ac:spMkLst>
            <pc:docMk/>
            <pc:sldMk cId="4002138997" sldId="295"/>
            <ac:spMk id="2" creationId="{AC5AA5FA-1DDA-C387-7E3F-A3AE7D240003}"/>
          </ac:spMkLst>
        </pc:spChg>
        <pc:spChg chg="mod">
          <ac:chgData name="Alina Badea" userId="ff063b17b88df4e9" providerId="LiveId" clId="{21DBC0EE-0B06-4234-9D5D-F722E6468031}" dt="2023-11-11T18:37:52.229" v="2152" actId="20577"/>
          <ac:spMkLst>
            <pc:docMk/>
            <pc:sldMk cId="4002138997" sldId="295"/>
            <ac:spMk id="5" creationId="{45369906-3A1C-244D-ABDA-3027785CB1B8}"/>
          </ac:spMkLst>
        </pc:spChg>
        <pc:picChg chg="add mod">
          <ac:chgData name="Alina Badea" userId="ff063b17b88df4e9" providerId="LiveId" clId="{21DBC0EE-0B06-4234-9D5D-F722E6468031}" dt="2023-11-11T21:54:20.555" v="3022" actId="14100"/>
          <ac:picMkLst>
            <pc:docMk/>
            <pc:sldMk cId="4002138997" sldId="295"/>
            <ac:picMk id="4" creationId="{3F338756-ABAE-4396-8991-DBA565C51CD3}"/>
          </ac:picMkLst>
        </pc:picChg>
      </pc:sldChg>
      <pc:sldChg chg="addSp modSp add mod">
        <pc:chgData name="Alina Badea" userId="ff063b17b88df4e9" providerId="LiveId" clId="{21DBC0EE-0B06-4234-9D5D-F722E6468031}" dt="2023-11-11T23:49:42.697" v="7265" actId="14100"/>
        <pc:sldMkLst>
          <pc:docMk/>
          <pc:sldMk cId="3614619031" sldId="296"/>
        </pc:sldMkLst>
        <pc:spChg chg="mod">
          <ac:chgData name="Alina Badea" userId="ff063b17b88df4e9" providerId="LiveId" clId="{21DBC0EE-0B06-4234-9D5D-F722E6468031}" dt="2023-11-11T23:23:37.407" v="6271" actId="20577"/>
          <ac:spMkLst>
            <pc:docMk/>
            <pc:sldMk cId="3614619031" sldId="296"/>
            <ac:spMk id="2" creationId="{AC5AA5FA-1DDA-C387-7E3F-A3AE7D240003}"/>
          </ac:spMkLst>
        </pc:spChg>
        <pc:spChg chg="mod">
          <ac:chgData name="Alina Badea" userId="ff063b17b88df4e9" providerId="LiveId" clId="{21DBC0EE-0B06-4234-9D5D-F722E6468031}" dt="2023-11-11T22:55:02.574" v="5212" actId="20577"/>
          <ac:spMkLst>
            <pc:docMk/>
            <pc:sldMk cId="3614619031" sldId="296"/>
            <ac:spMk id="5" creationId="{45369906-3A1C-244D-ABDA-3027785CB1B8}"/>
          </ac:spMkLst>
        </pc:spChg>
        <pc:picChg chg="add mod">
          <ac:chgData name="Alina Badea" userId="ff063b17b88df4e9" providerId="LiveId" clId="{21DBC0EE-0B06-4234-9D5D-F722E6468031}" dt="2023-11-11T23:49:42.697" v="7265" actId="14100"/>
          <ac:picMkLst>
            <pc:docMk/>
            <pc:sldMk cId="3614619031" sldId="296"/>
            <ac:picMk id="4" creationId="{9CE71096-BF48-428C-D9E5-65F9F12E15EA}"/>
          </ac:picMkLst>
        </pc:picChg>
      </pc:sldChg>
      <pc:sldChg chg="modSp add mod ord">
        <pc:chgData name="Alina Badea" userId="ff063b17b88df4e9" providerId="LiveId" clId="{21DBC0EE-0B06-4234-9D5D-F722E6468031}" dt="2023-11-12T00:03:55.220" v="7418" actId="1076"/>
        <pc:sldMkLst>
          <pc:docMk/>
          <pc:sldMk cId="3576904501" sldId="297"/>
        </pc:sldMkLst>
        <pc:spChg chg="mod">
          <ac:chgData name="Alina Badea" userId="ff063b17b88df4e9" providerId="LiveId" clId="{21DBC0EE-0B06-4234-9D5D-F722E6468031}" dt="2023-11-12T00:03:55.220" v="7418" actId="1076"/>
          <ac:spMkLst>
            <pc:docMk/>
            <pc:sldMk cId="3576904501" sldId="297"/>
            <ac:spMk id="2" creationId="{AC5AA5FA-1DDA-C387-7E3F-A3AE7D240003}"/>
          </ac:spMkLst>
        </pc:spChg>
        <pc:spChg chg="mod">
          <ac:chgData name="Alina Badea" userId="ff063b17b88df4e9" providerId="LiveId" clId="{21DBC0EE-0B06-4234-9D5D-F722E6468031}" dt="2023-11-11T22:26:09.495" v="4386" actId="20577"/>
          <ac:spMkLst>
            <pc:docMk/>
            <pc:sldMk cId="3576904501" sldId="297"/>
            <ac:spMk id="5" creationId="{45369906-3A1C-244D-ABDA-3027785CB1B8}"/>
          </ac:spMkLst>
        </pc:spChg>
      </pc:sldChg>
      <pc:sldChg chg="add del">
        <pc:chgData name="Alina Badea" userId="ff063b17b88df4e9" providerId="LiveId" clId="{21DBC0EE-0B06-4234-9D5D-F722E6468031}" dt="2023-11-11T23:53:00.367" v="7268" actId="2696"/>
        <pc:sldMkLst>
          <pc:docMk/>
          <pc:sldMk cId="2602048016" sldId="298"/>
        </pc:sldMkLst>
      </pc:sldChg>
      <pc:sldChg chg="modSp add mod">
        <pc:chgData name="Alina Badea" userId="ff063b17b88df4e9" providerId="LiveId" clId="{21DBC0EE-0B06-4234-9D5D-F722E6468031}" dt="2023-11-11T23:39:47.905" v="6796" actId="12"/>
        <pc:sldMkLst>
          <pc:docMk/>
          <pc:sldMk cId="4187101133" sldId="299"/>
        </pc:sldMkLst>
        <pc:spChg chg="mod">
          <ac:chgData name="Alina Badea" userId="ff063b17b88df4e9" providerId="LiveId" clId="{21DBC0EE-0B06-4234-9D5D-F722E6468031}" dt="2023-11-11T23:39:47.905" v="6796" actId="12"/>
          <ac:spMkLst>
            <pc:docMk/>
            <pc:sldMk cId="4187101133" sldId="299"/>
            <ac:spMk id="2" creationId="{AC5AA5FA-1DDA-C387-7E3F-A3AE7D240003}"/>
          </ac:spMkLst>
        </pc:spChg>
        <pc:spChg chg="mod">
          <ac:chgData name="Alina Badea" userId="ff063b17b88df4e9" providerId="LiveId" clId="{21DBC0EE-0B06-4234-9D5D-F722E6468031}" dt="2023-11-11T23:39:10.802" v="6791" actId="20577"/>
          <ac:spMkLst>
            <pc:docMk/>
            <pc:sldMk cId="4187101133" sldId="299"/>
            <ac:spMk id="5" creationId="{45369906-3A1C-244D-ABDA-3027785CB1B8}"/>
          </ac:spMkLst>
        </pc:spChg>
      </pc:sldChg>
      <pc:sldChg chg="addSp modSp add mod ord">
        <pc:chgData name="Alina Badea" userId="ff063b17b88df4e9" providerId="LiveId" clId="{21DBC0EE-0B06-4234-9D5D-F722E6468031}" dt="2023-11-11T23:58:50.934" v="7408"/>
        <pc:sldMkLst>
          <pc:docMk/>
          <pc:sldMk cId="2859991130" sldId="300"/>
        </pc:sldMkLst>
        <pc:spChg chg="mod">
          <ac:chgData name="Alina Badea" userId="ff063b17b88df4e9" providerId="LiveId" clId="{21DBC0EE-0B06-4234-9D5D-F722E6468031}" dt="2023-11-11T23:58:44.830" v="7407"/>
          <ac:spMkLst>
            <pc:docMk/>
            <pc:sldMk cId="2859991130" sldId="300"/>
            <ac:spMk id="2" creationId="{AC5AA5FA-1DDA-C387-7E3F-A3AE7D240003}"/>
          </ac:spMkLst>
        </pc:spChg>
        <pc:spChg chg="mod">
          <ac:chgData name="Alina Badea" userId="ff063b17b88df4e9" providerId="LiveId" clId="{21DBC0EE-0B06-4234-9D5D-F722E6468031}" dt="2023-11-11T23:58:27.250" v="7406" actId="20577"/>
          <ac:spMkLst>
            <pc:docMk/>
            <pc:sldMk cId="2859991130" sldId="300"/>
            <ac:spMk id="5" creationId="{45369906-3A1C-244D-ABDA-3027785CB1B8}"/>
          </ac:spMkLst>
        </pc:spChg>
        <pc:picChg chg="add mod">
          <ac:chgData name="Alina Badea" userId="ff063b17b88df4e9" providerId="LiveId" clId="{21DBC0EE-0B06-4234-9D5D-F722E6468031}" dt="2023-11-11T23:58:50.934" v="7408"/>
          <ac:picMkLst>
            <pc:docMk/>
            <pc:sldMk cId="2859991130" sldId="300"/>
            <ac:picMk id="3" creationId="{612DF7B2-50AE-7411-C865-2047C3F5BE1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FC8DD8-53BD-465A-9CFE-81EDAED7ACBE}"/>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C23D62E-5CAB-FB35-B825-01BD1D25EC35}"/>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F08910F-AAC0-429B-ADB0-1CAA8AF0F36A}" type="datetimeFigureOut">
              <a:rPr lang="en-GB" smtClean="0"/>
              <a:t>11/11/2023</a:t>
            </a:fld>
            <a:endParaRPr lang="en-GB"/>
          </a:p>
        </p:txBody>
      </p:sp>
      <p:sp>
        <p:nvSpPr>
          <p:cNvPr id="4" name="Footer Placeholder 3">
            <a:extLst>
              <a:ext uri="{FF2B5EF4-FFF2-40B4-BE49-F238E27FC236}">
                <a16:creationId xmlns:a16="http://schemas.microsoft.com/office/drawing/2014/main" id="{42E642AE-9148-325B-08E8-6F3E721C906A}"/>
              </a:ext>
            </a:extLst>
          </p:cNvPr>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1B73807-21D0-EDBA-A634-D47B0FCD6786}"/>
              </a:ext>
            </a:extLst>
          </p:cNvPr>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B2229951-66AE-457D-9600-601F41853B18}" type="slidenum">
              <a:rPr lang="en-GB" smtClean="0"/>
              <a:t>‹#›</a:t>
            </a:fld>
            <a:endParaRPr lang="en-GB"/>
          </a:p>
        </p:txBody>
      </p:sp>
    </p:spTree>
    <p:extLst>
      <p:ext uri="{BB962C8B-B14F-4D97-AF65-F5344CB8AC3E}">
        <p14:creationId xmlns:p14="http://schemas.microsoft.com/office/powerpoint/2010/main" val="3858748814"/>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9D688DA-2B34-4673-AAB7-1BB5E1CDEFFB}" type="datetimeFigureOut">
              <a:rPr lang="en-GB" smtClean="0"/>
              <a:t>11/11/2023</a:t>
            </a:fld>
            <a:endParaRPr lang="en-GB"/>
          </a:p>
        </p:txBody>
      </p:sp>
      <p:sp>
        <p:nvSpPr>
          <p:cNvPr id="4" name="Slide Image Placeholder 3"/>
          <p:cNvSpPr>
            <a:spLocks noGrp="1" noRot="1" noChangeAspect="1"/>
          </p:cNvSpPr>
          <p:nvPr>
            <p:ph type="sldImg" idx="2"/>
          </p:nvPr>
        </p:nvSpPr>
        <p:spPr>
          <a:xfrm>
            <a:off x="1030288" y="1241425"/>
            <a:ext cx="473710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F4495D5C-503D-47B0-85D0-CD2602072EAE}" type="slidenum">
              <a:rPr lang="en-GB" smtClean="0"/>
              <a:t>‹#›</a:t>
            </a:fld>
            <a:endParaRPr lang="en-GB"/>
          </a:p>
        </p:txBody>
      </p:sp>
    </p:spTree>
    <p:extLst>
      <p:ext uri="{BB962C8B-B14F-4D97-AF65-F5344CB8AC3E}">
        <p14:creationId xmlns:p14="http://schemas.microsoft.com/office/powerpoint/2010/main" val="2669590093"/>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Achieve results – this is the final goal of the Zinger strategy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Craft strategy – managers need to work together with employees to come up with the best strategy to ultimately achieve the results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Connect – employees need to connect with each other as well as to the businesses’ goals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Authentic – employers must be sincere in their wish of having engaged employees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Recognition – recognition should be based on the needs of the employees and not just something that is done because it must be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Engage – just as much as employees, employers must also have 100% commitment to delivering their strategy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Enliven Roles – ensure the roles and task and manageable and do not drain the employee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Excel at work – one of the main benefits of employee engagement is that is brings with it top performers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Esteem organisation – employees should feel a sense of pride and belonging for their organisation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Foster Community – managers should look at nurturing and developing a community with their employees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Serve Customers – this looks at the employee treating customers just as they feel treated by the organisation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Develop Career – the workplace should be a platform to grow and achieve one’s professional objectives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Leverage energies – in order for an employee to fully engage, he needs to have high energy levels and sometimes energy comes from the sense of accomplishment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	Experience well-being – focus on employee’s wellbeing is increasing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208129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fi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pic>
        <p:nvPicPr>
          <p:cNvPr id="4" name="Picture 3" descr="A picture containing text, building, outdoor, brick&#10;&#10;Description automatically generated">
            <a:extLst>
              <a:ext uri="{FF2B5EF4-FFF2-40B4-BE49-F238E27FC236}">
                <a16:creationId xmlns:a16="http://schemas.microsoft.com/office/drawing/2014/main" id="{872770C0-537F-6E64-2C04-20BEA09107A0}"/>
              </a:ext>
            </a:extLst>
          </p:cNvPr>
          <p:cNvPicPr>
            <a:picLocks noChangeAspect="1"/>
          </p:cNvPicPr>
          <p:nvPr userDrawn="1"/>
        </p:nvPicPr>
        <p:blipFill rotWithShape="1">
          <a:blip r:embed="rId2"/>
          <a:srcRect r="22644"/>
          <a:stretch/>
        </p:blipFill>
        <p:spPr>
          <a:xfrm>
            <a:off x="2678546" y="-5576"/>
            <a:ext cx="8013267" cy="7565250"/>
          </a:xfrm>
          <a:prstGeom prst="rect">
            <a:avLst/>
          </a:prstGeom>
        </p:spPr>
      </p:pic>
      <p:sp>
        <p:nvSpPr>
          <p:cNvPr id="7" name="Rectangle 10">
            <a:extLst>
              <a:ext uri="{FF2B5EF4-FFF2-40B4-BE49-F238E27FC236}">
                <a16:creationId xmlns:a16="http://schemas.microsoft.com/office/drawing/2014/main" id="{FE721A54-A6A6-FD4B-9EE8-5D6AE96FEF58}"/>
              </a:ext>
            </a:extLst>
          </p:cNvPr>
          <p:cNvSpPr/>
          <p:nvPr userDrawn="1"/>
        </p:nvSpPr>
        <p:spPr>
          <a:xfrm>
            <a:off x="0" y="-5575"/>
            <a:ext cx="8109527" cy="7565250"/>
          </a:xfrm>
          <a:custGeom>
            <a:avLst/>
            <a:gdLst>
              <a:gd name="connsiteX0" fmla="*/ 0 w 2617365"/>
              <a:gd name="connsiteY0" fmla="*/ 0 h 6871855"/>
              <a:gd name="connsiteX1" fmla="*/ 2617365 w 2617365"/>
              <a:gd name="connsiteY1" fmla="*/ 0 h 6871855"/>
              <a:gd name="connsiteX2" fmla="*/ 2617365 w 2617365"/>
              <a:gd name="connsiteY2" fmla="*/ 6871855 h 6871855"/>
              <a:gd name="connsiteX3" fmla="*/ 0 w 2617365"/>
              <a:gd name="connsiteY3" fmla="*/ 6871855 h 6871855"/>
              <a:gd name="connsiteX4" fmla="*/ 0 w 2617365"/>
              <a:gd name="connsiteY4" fmla="*/ 0 h 6871855"/>
              <a:gd name="connsiteX0" fmla="*/ 0 w 9461510"/>
              <a:gd name="connsiteY0" fmla="*/ 0 h 6885710"/>
              <a:gd name="connsiteX1" fmla="*/ 2617365 w 9461510"/>
              <a:gd name="connsiteY1" fmla="*/ 0 h 6885710"/>
              <a:gd name="connsiteX2" fmla="*/ 9461510 w 9461510"/>
              <a:gd name="connsiteY2" fmla="*/ 6885710 h 6885710"/>
              <a:gd name="connsiteX3" fmla="*/ 0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7038109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6858000 w 9461510"/>
              <a:gd name="connsiteY3" fmla="*/ 6885710 h 6885710"/>
              <a:gd name="connsiteX4" fmla="*/ 0 w 9461510"/>
              <a:gd name="connsiteY4" fmla="*/ 0 h 6885710"/>
              <a:gd name="connsiteX0" fmla="*/ 0 w 10043401"/>
              <a:gd name="connsiteY0" fmla="*/ 41563 h 6885710"/>
              <a:gd name="connsiteX1" fmla="*/ 3199256 w 10043401"/>
              <a:gd name="connsiteY1" fmla="*/ 0 h 6885710"/>
              <a:gd name="connsiteX2" fmla="*/ 10043401 w 10043401"/>
              <a:gd name="connsiteY2" fmla="*/ 6885710 h 6885710"/>
              <a:gd name="connsiteX3" fmla="*/ 7439891 w 10043401"/>
              <a:gd name="connsiteY3" fmla="*/ 6885710 h 6885710"/>
              <a:gd name="connsiteX4" fmla="*/ 0 w 10043401"/>
              <a:gd name="connsiteY4" fmla="*/ 41563 h 6885710"/>
              <a:gd name="connsiteX0" fmla="*/ 0 w 10569874"/>
              <a:gd name="connsiteY0" fmla="*/ 0 h 6885711"/>
              <a:gd name="connsiteX1" fmla="*/ 3725729 w 10569874"/>
              <a:gd name="connsiteY1" fmla="*/ 1 h 6885711"/>
              <a:gd name="connsiteX2" fmla="*/ 10569874 w 10569874"/>
              <a:gd name="connsiteY2" fmla="*/ 6885711 h 6885711"/>
              <a:gd name="connsiteX3" fmla="*/ 7966364 w 10569874"/>
              <a:gd name="connsiteY3" fmla="*/ 6885711 h 6885711"/>
              <a:gd name="connsiteX4" fmla="*/ 0 w 10569874"/>
              <a:gd name="connsiteY4" fmla="*/ 0 h 6885711"/>
              <a:gd name="connsiteX0" fmla="*/ 13854 w 10583728"/>
              <a:gd name="connsiteY0" fmla="*/ 0 h 6885711"/>
              <a:gd name="connsiteX1" fmla="*/ 3739583 w 10583728"/>
              <a:gd name="connsiteY1" fmla="*/ 1 h 6885711"/>
              <a:gd name="connsiteX2" fmla="*/ 10583728 w 10583728"/>
              <a:gd name="connsiteY2" fmla="*/ 6885711 h 6885711"/>
              <a:gd name="connsiteX3" fmla="*/ 0 w 10583728"/>
              <a:gd name="connsiteY3" fmla="*/ 6885711 h 6885711"/>
              <a:gd name="connsiteX4" fmla="*/ 13854 w 10583728"/>
              <a:gd name="connsiteY4" fmla="*/ 0 h 6885711"/>
              <a:gd name="connsiteX0" fmla="*/ 1933 w 10583728"/>
              <a:gd name="connsiteY0" fmla="*/ 0 h 6890789"/>
              <a:gd name="connsiteX1" fmla="*/ 3739583 w 10583728"/>
              <a:gd name="connsiteY1" fmla="*/ 5079 h 6890789"/>
              <a:gd name="connsiteX2" fmla="*/ 10583728 w 10583728"/>
              <a:gd name="connsiteY2" fmla="*/ 6890789 h 6890789"/>
              <a:gd name="connsiteX3" fmla="*/ 0 w 10583728"/>
              <a:gd name="connsiteY3" fmla="*/ 6890789 h 6890789"/>
              <a:gd name="connsiteX4" fmla="*/ 1933 w 10583728"/>
              <a:gd name="connsiteY4" fmla="*/ 0 h 6890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3728" h="6890789">
                <a:moveTo>
                  <a:pt x="1933" y="0"/>
                </a:moveTo>
                <a:lnTo>
                  <a:pt x="3739583" y="5079"/>
                </a:lnTo>
                <a:lnTo>
                  <a:pt x="10583728" y="6890789"/>
                </a:lnTo>
                <a:lnTo>
                  <a:pt x="0" y="6890789"/>
                </a:lnTo>
                <a:cubicBezTo>
                  <a:pt x="644" y="4593859"/>
                  <a:pt x="1289" y="2296930"/>
                  <a:pt x="1933" y="0"/>
                </a:cubicBezTo>
                <a:close/>
              </a:path>
            </a:pathLst>
          </a:custGeom>
          <a:solidFill>
            <a:srgbClr val="545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E6FC5DE8-98CB-7E48-979B-EC22CB5B6DC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45662" y="312189"/>
            <a:ext cx="1534796" cy="948575"/>
          </a:xfrm>
          <a:prstGeom prst="rect">
            <a:avLst/>
          </a:prstGeom>
        </p:spPr>
      </p:pic>
      <p:sp>
        <p:nvSpPr>
          <p:cNvPr id="9" name="Title 1">
            <a:extLst>
              <a:ext uri="{FF2B5EF4-FFF2-40B4-BE49-F238E27FC236}">
                <a16:creationId xmlns:a16="http://schemas.microsoft.com/office/drawing/2014/main" id="{3FA09A8E-93B4-ED4B-9C15-516A00DF6350}"/>
              </a:ext>
            </a:extLst>
          </p:cNvPr>
          <p:cNvSpPr>
            <a:spLocks noGrp="1"/>
          </p:cNvSpPr>
          <p:nvPr>
            <p:ph type="ctrTitle" hasCustomPrompt="1"/>
          </p:nvPr>
        </p:nvSpPr>
        <p:spPr>
          <a:xfrm>
            <a:off x="345662" y="3208949"/>
            <a:ext cx="4348258" cy="571573"/>
          </a:xfrm>
          <a:prstGeom prst="rect">
            <a:avLst/>
          </a:prstGeom>
        </p:spPr>
        <p:txBody>
          <a:bodyPr anchor="b">
            <a:normAutofit/>
          </a:bodyPr>
          <a:lstStyle>
            <a:lvl1pPr algn="l">
              <a:defRPr sz="2400" b="1">
                <a:solidFill>
                  <a:schemeClr val="bg1"/>
                </a:solidFill>
              </a:defRPr>
            </a:lvl1pPr>
          </a:lstStyle>
          <a:p>
            <a:r>
              <a:rPr lang="en-US" dirty="0"/>
              <a:t>ADD TITLE HERE</a:t>
            </a:r>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t>Private &amp; Confidential</a:t>
            </a:r>
          </a:p>
        </p:txBody>
      </p:sp>
    </p:spTree>
    <p:extLst>
      <p:ext uri="{BB962C8B-B14F-4D97-AF65-F5344CB8AC3E}">
        <p14:creationId xmlns:p14="http://schemas.microsoft.com/office/powerpoint/2010/main" val="2623929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B6AEC004-3C26-EB4B-9A7D-84F59B840B48}"/>
              </a:ext>
            </a:extLst>
          </p:cNvPr>
          <p:cNvPicPr>
            <a:picLocks noChangeAspect="1"/>
          </p:cNvPicPr>
          <p:nvPr userDrawn="1"/>
        </p:nvPicPr>
        <p:blipFill rotWithShape="1">
          <a:blip r:embed="rId2"/>
          <a:srcRect l="11404" r="3308" b="1664"/>
          <a:stretch/>
        </p:blipFill>
        <p:spPr>
          <a:xfrm>
            <a:off x="1206574" y="-1"/>
            <a:ext cx="9485239" cy="7559675"/>
          </a:xfrm>
          <a:prstGeom prst="rect">
            <a:avLst/>
          </a:prstGeom>
        </p:spPr>
      </p:pic>
      <p:sp>
        <p:nvSpPr>
          <p:cNvPr id="7" name="Rectangle 10">
            <a:extLst>
              <a:ext uri="{FF2B5EF4-FFF2-40B4-BE49-F238E27FC236}">
                <a16:creationId xmlns:a16="http://schemas.microsoft.com/office/drawing/2014/main" id="{FE721A54-A6A6-FD4B-9EE8-5D6AE96FEF58}"/>
              </a:ext>
            </a:extLst>
          </p:cNvPr>
          <p:cNvSpPr/>
          <p:nvPr userDrawn="1"/>
        </p:nvSpPr>
        <p:spPr>
          <a:xfrm>
            <a:off x="0" y="-5575"/>
            <a:ext cx="9900356" cy="7565250"/>
          </a:xfrm>
          <a:custGeom>
            <a:avLst/>
            <a:gdLst>
              <a:gd name="connsiteX0" fmla="*/ 0 w 2617365"/>
              <a:gd name="connsiteY0" fmla="*/ 0 h 6871855"/>
              <a:gd name="connsiteX1" fmla="*/ 2617365 w 2617365"/>
              <a:gd name="connsiteY1" fmla="*/ 0 h 6871855"/>
              <a:gd name="connsiteX2" fmla="*/ 2617365 w 2617365"/>
              <a:gd name="connsiteY2" fmla="*/ 6871855 h 6871855"/>
              <a:gd name="connsiteX3" fmla="*/ 0 w 2617365"/>
              <a:gd name="connsiteY3" fmla="*/ 6871855 h 6871855"/>
              <a:gd name="connsiteX4" fmla="*/ 0 w 2617365"/>
              <a:gd name="connsiteY4" fmla="*/ 0 h 6871855"/>
              <a:gd name="connsiteX0" fmla="*/ 0 w 9461510"/>
              <a:gd name="connsiteY0" fmla="*/ 0 h 6885710"/>
              <a:gd name="connsiteX1" fmla="*/ 2617365 w 9461510"/>
              <a:gd name="connsiteY1" fmla="*/ 0 h 6885710"/>
              <a:gd name="connsiteX2" fmla="*/ 9461510 w 9461510"/>
              <a:gd name="connsiteY2" fmla="*/ 6885710 h 6885710"/>
              <a:gd name="connsiteX3" fmla="*/ 0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7038109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6858000 w 9461510"/>
              <a:gd name="connsiteY3" fmla="*/ 6885710 h 6885710"/>
              <a:gd name="connsiteX4" fmla="*/ 0 w 9461510"/>
              <a:gd name="connsiteY4" fmla="*/ 0 h 6885710"/>
              <a:gd name="connsiteX0" fmla="*/ 0 w 10043401"/>
              <a:gd name="connsiteY0" fmla="*/ 41563 h 6885710"/>
              <a:gd name="connsiteX1" fmla="*/ 3199256 w 10043401"/>
              <a:gd name="connsiteY1" fmla="*/ 0 h 6885710"/>
              <a:gd name="connsiteX2" fmla="*/ 10043401 w 10043401"/>
              <a:gd name="connsiteY2" fmla="*/ 6885710 h 6885710"/>
              <a:gd name="connsiteX3" fmla="*/ 7439891 w 10043401"/>
              <a:gd name="connsiteY3" fmla="*/ 6885710 h 6885710"/>
              <a:gd name="connsiteX4" fmla="*/ 0 w 10043401"/>
              <a:gd name="connsiteY4" fmla="*/ 41563 h 6885710"/>
              <a:gd name="connsiteX0" fmla="*/ 0 w 10569874"/>
              <a:gd name="connsiteY0" fmla="*/ 0 h 6885711"/>
              <a:gd name="connsiteX1" fmla="*/ 3725729 w 10569874"/>
              <a:gd name="connsiteY1" fmla="*/ 1 h 6885711"/>
              <a:gd name="connsiteX2" fmla="*/ 10569874 w 10569874"/>
              <a:gd name="connsiteY2" fmla="*/ 6885711 h 6885711"/>
              <a:gd name="connsiteX3" fmla="*/ 7966364 w 10569874"/>
              <a:gd name="connsiteY3" fmla="*/ 6885711 h 6885711"/>
              <a:gd name="connsiteX4" fmla="*/ 0 w 10569874"/>
              <a:gd name="connsiteY4" fmla="*/ 0 h 6885711"/>
              <a:gd name="connsiteX0" fmla="*/ 13854 w 10583728"/>
              <a:gd name="connsiteY0" fmla="*/ 0 h 6885711"/>
              <a:gd name="connsiteX1" fmla="*/ 3739583 w 10583728"/>
              <a:gd name="connsiteY1" fmla="*/ 1 h 6885711"/>
              <a:gd name="connsiteX2" fmla="*/ 10583728 w 10583728"/>
              <a:gd name="connsiteY2" fmla="*/ 6885711 h 6885711"/>
              <a:gd name="connsiteX3" fmla="*/ 0 w 10583728"/>
              <a:gd name="connsiteY3" fmla="*/ 6885711 h 6885711"/>
              <a:gd name="connsiteX4" fmla="*/ 13854 w 10583728"/>
              <a:gd name="connsiteY4" fmla="*/ 0 h 6885711"/>
              <a:gd name="connsiteX0" fmla="*/ 1933 w 10583728"/>
              <a:gd name="connsiteY0" fmla="*/ 0 h 6890789"/>
              <a:gd name="connsiteX1" fmla="*/ 3739583 w 10583728"/>
              <a:gd name="connsiteY1" fmla="*/ 5079 h 6890789"/>
              <a:gd name="connsiteX2" fmla="*/ 10583728 w 10583728"/>
              <a:gd name="connsiteY2" fmla="*/ 6890789 h 6890789"/>
              <a:gd name="connsiteX3" fmla="*/ 0 w 10583728"/>
              <a:gd name="connsiteY3" fmla="*/ 6890789 h 6890789"/>
              <a:gd name="connsiteX4" fmla="*/ 1933 w 10583728"/>
              <a:gd name="connsiteY4" fmla="*/ 0 h 6890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3728" h="6890789">
                <a:moveTo>
                  <a:pt x="1933" y="0"/>
                </a:moveTo>
                <a:lnTo>
                  <a:pt x="3739583" y="5079"/>
                </a:lnTo>
                <a:lnTo>
                  <a:pt x="10583728" y="6890789"/>
                </a:lnTo>
                <a:lnTo>
                  <a:pt x="0" y="6890789"/>
                </a:lnTo>
                <a:cubicBezTo>
                  <a:pt x="644" y="4593859"/>
                  <a:pt x="1289" y="2296930"/>
                  <a:pt x="1933" y="0"/>
                </a:cubicBezTo>
                <a:close/>
              </a:path>
            </a:pathLst>
          </a:custGeom>
          <a:solidFill>
            <a:srgbClr val="545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E6FC5DE8-98CB-7E48-979B-EC22CB5B6DC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45662" y="312189"/>
            <a:ext cx="1534796" cy="948575"/>
          </a:xfrm>
          <a:prstGeom prst="rect">
            <a:avLst/>
          </a:prstGeom>
        </p:spPr>
      </p:pic>
      <p:sp>
        <p:nvSpPr>
          <p:cNvPr id="9" name="Title 1">
            <a:extLst>
              <a:ext uri="{FF2B5EF4-FFF2-40B4-BE49-F238E27FC236}">
                <a16:creationId xmlns:a16="http://schemas.microsoft.com/office/drawing/2014/main" id="{3FA09A8E-93B4-ED4B-9C15-516A00DF6350}"/>
              </a:ext>
            </a:extLst>
          </p:cNvPr>
          <p:cNvSpPr>
            <a:spLocks noGrp="1"/>
          </p:cNvSpPr>
          <p:nvPr>
            <p:ph type="ctrTitle" hasCustomPrompt="1"/>
          </p:nvPr>
        </p:nvSpPr>
        <p:spPr>
          <a:xfrm>
            <a:off x="345662" y="3208949"/>
            <a:ext cx="4348258" cy="571573"/>
          </a:xfrm>
          <a:prstGeom prst="rect">
            <a:avLst/>
          </a:prstGeom>
        </p:spPr>
        <p:txBody>
          <a:bodyPr anchor="b">
            <a:normAutofit/>
          </a:bodyPr>
          <a:lstStyle>
            <a:lvl1pPr algn="l">
              <a:defRPr sz="2400" b="1">
                <a:solidFill>
                  <a:schemeClr val="bg1"/>
                </a:solidFill>
              </a:defRPr>
            </a:lvl1pPr>
          </a:lstStyle>
          <a:p>
            <a:r>
              <a:rPr lang="en-US" dirty="0"/>
              <a:t>ADD TITLE HERE</a:t>
            </a:r>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t>Private &amp; Confidential</a:t>
            </a:r>
          </a:p>
        </p:txBody>
      </p:sp>
    </p:spTree>
    <p:extLst>
      <p:ext uri="{BB962C8B-B14F-4D97-AF65-F5344CB8AC3E}">
        <p14:creationId xmlns:p14="http://schemas.microsoft.com/office/powerpoint/2010/main" val="3788203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1BF73FB-95D6-1543-8FDB-1D7851283934}"/>
              </a:ext>
            </a:extLst>
          </p:cNvPr>
          <p:cNvPicPr>
            <a:picLocks noChangeAspect="1"/>
          </p:cNvPicPr>
          <p:nvPr userDrawn="1"/>
        </p:nvPicPr>
        <p:blipFill rotWithShape="1">
          <a:blip r:embed="rId2"/>
          <a:srcRect l="21160" t="36334" r="38185"/>
          <a:stretch/>
        </p:blipFill>
        <p:spPr>
          <a:xfrm>
            <a:off x="1423498" y="-1"/>
            <a:ext cx="9268315" cy="7559675"/>
          </a:xfrm>
          <a:prstGeom prst="rect">
            <a:avLst/>
          </a:prstGeom>
        </p:spPr>
      </p:pic>
      <p:sp>
        <p:nvSpPr>
          <p:cNvPr id="7" name="Rectangle 10">
            <a:extLst>
              <a:ext uri="{FF2B5EF4-FFF2-40B4-BE49-F238E27FC236}">
                <a16:creationId xmlns:a16="http://schemas.microsoft.com/office/drawing/2014/main" id="{FE721A54-A6A6-FD4B-9EE8-5D6AE96FEF58}"/>
              </a:ext>
            </a:extLst>
          </p:cNvPr>
          <p:cNvSpPr/>
          <p:nvPr userDrawn="1"/>
        </p:nvSpPr>
        <p:spPr>
          <a:xfrm>
            <a:off x="0" y="-5575"/>
            <a:ext cx="9900356" cy="7565250"/>
          </a:xfrm>
          <a:custGeom>
            <a:avLst/>
            <a:gdLst>
              <a:gd name="connsiteX0" fmla="*/ 0 w 2617365"/>
              <a:gd name="connsiteY0" fmla="*/ 0 h 6871855"/>
              <a:gd name="connsiteX1" fmla="*/ 2617365 w 2617365"/>
              <a:gd name="connsiteY1" fmla="*/ 0 h 6871855"/>
              <a:gd name="connsiteX2" fmla="*/ 2617365 w 2617365"/>
              <a:gd name="connsiteY2" fmla="*/ 6871855 h 6871855"/>
              <a:gd name="connsiteX3" fmla="*/ 0 w 2617365"/>
              <a:gd name="connsiteY3" fmla="*/ 6871855 h 6871855"/>
              <a:gd name="connsiteX4" fmla="*/ 0 w 2617365"/>
              <a:gd name="connsiteY4" fmla="*/ 0 h 6871855"/>
              <a:gd name="connsiteX0" fmla="*/ 0 w 9461510"/>
              <a:gd name="connsiteY0" fmla="*/ 0 h 6885710"/>
              <a:gd name="connsiteX1" fmla="*/ 2617365 w 9461510"/>
              <a:gd name="connsiteY1" fmla="*/ 0 h 6885710"/>
              <a:gd name="connsiteX2" fmla="*/ 9461510 w 9461510"/>
              <a:gd name="connsiteY2" fmla="*/ 6885710 h 6885710"/>
              <a:gd name="connsiteX3" fmla="*/ 0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7038109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6858000 w 9461510"/>
              <a:gd name="connsiteY3" fmla="*/ 6885710 h 6885710"/>
              <a:gd name="connsiteX4" fmla="*/ 0 w 9461510"/>
              <a:gd name="connsiteY4" fmla="*/ 0 h 6885710"/>
              <a:gd name="connsiteX0" fmla="*/ 0 w 10043401"/>
              <a:gd name="connsiteY0" fmla="*/ 41563 h 6885710"/>
              <a:gd name="connsiteX1" fmla="*/ 3199256 w 10043401"/>
              <a:gd name="connsiteY1" fmla="*/ 0 h 6885710"/>
              <a:gd name="connsiteX2" fmla="*/ 10043401 w 10043401"/>
              <a:gd name="connsiteY2" fmla="*/ 6885710 h 6885710"/>
              <a:gd name="connsiteX3" fmla="*/ 7439891 w 10043401"/>
              <a:gd name="connsiteY3" fmla="*/ 6885710 h 6885710"/>
              <a:gd name="connsiteX4" fmla="*/ 0 w 10043401"/>
              <a:gd name="connsiteY4" fmla="*/ 41563 h 6885710"/>
              <a:gd name="connsiteX0" fmla="*/ 0 w 10569874"/>
              <a:gd name="connsiteY0" fmla="*/ 0 h 6885711"/>
              <a:gd name="connsiteX1" fmla="*/ 3725729 w 10569874"/>
              <a:gd name="connsiteY1" fmla="*/ 1 h 6885711"/>
              <a:gd name="connsiteX2" fmla="*/ 10569874 w 10569874"/>
              <a:gd name="connsiteY2" fmla="*/ 6885711 h 6885711"/>
              <a:gd name="connsiteX3" fmla="*/ 7966364 w 10569874"/>
              <a:gd name="connsiteY3" fmla="*/ 6885711 h 6885711"/>
              <a:gd name="connsiteX4" fmla="*/ 0 w 10569874"/>
              <a:gd name="connsiteY4" fmla="*/ 0 h 6885711"/>
              <a:gd name="connsiteX0" fmla="*/ 13854 w 10583728"/>
              <a:gd name="connsiteY0" fmla="*/ 0 h 6885711"/>
              <a:gd name="connsiteX1" fmla="*/ 3739583 w 10583728"/>
              <a:gd name="connsiteY1" fmla="*/ 1 h 6885711"/>
              <a:gd name="connsiteX2" fmla="*/ 10583728 w 10583728"/>
              <a:gd name="connsiteY2" fmla="*/ 6885711 h 6885711"/>
              <a:gd name="connsiteX3" fmla="*/ 0 w 10583728"/>
              <a:gd name="connsiteY3" fmla="*/ 6885711 h 6885711"/>
              <a:gd name="connsiteX4" fmla="*/ 13854 w 10583728"/>
              <a:gd name="connsiteY4" fmla="*/ 0 h 6885711"/>
              <a:gd name="connsiteX0" fmla="*/ 1933 w 10583728"/>
              <a:gd name="connsiteY0" fmla="*/ 0 h 6890789"/>
              <a:gd name="connsiteX1" fmla="*/ 3739583 w 10583728"/>
              <a:gd name="connsiteY1" fmla="*/ 5079 h 6890789"/>
              <a:gd name="connsiteX2" fmla="*/ 10583728 w 10583728"/>
              <a:gd name="connsiteY2" fmla="*/ 6890789 h 6890789"/>
              <a:gd name="connsiteX3" fmla="*/ 0 w 10583728"/>
              <a:gd name="connsiteY3" fmla="*/ 6890789 h 6890789"/>
              <a:gd name="connsiteX4" fmla="*/ 1933 w 10583728"/>
              <a:gd name="connsiteY4" fmla="*/ 0 h 6890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3728" h="6890789">
                <a:moveTo>
                  <a:pt x="1933" y="0"/>
                </a:moveTo>
                <a:lnTo>
                  <a:pt x="3739583" y="5079"/>
                </a:lnTo>
                <a:lnTo>
                  <a:pt x="10583728" y="6890789"/>
                </a:lnTo>
                <a:lnTo>
                  <a:pt x="0" y="6890789"/>
                </a:lnTo>
                <a:cubicBezTo>
                  <a:pt x="644" y="4593859"/>
                  <a:pt x="1289" y="2296930"/>
                  <a:pt x="1933" y="0"/>
                </a:cubicBezTo>
                <a:close/>
              </a:path>
            </a:pathLst>
          </a:custGeom>
          <a:solidFill>
            <a:srgbClr val="545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E6FC5DE8-98CB-7E48-979B-EC22CB5B6DC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45662" y="312189"/>
            <a:ext cx="1534796" cy="948575"/>
          </a:xfrm>
          <a:prstGeom prst="rect">
            <a:avLst/>
          </a:prstGeom>
        </p:spPr>
      </p:pic>
      <p:sp>
        <p:nvSpPr>
          <p:cNvPr id="9" name="Title 1">
            <a:extLst>
              <a:ext uri="{FF2B5EF4-FFF2-40B4-BE49-F238E27FC236}">
                <a16:creationId xmlns:a16="http://schemas.microsoft.com/office/drawing/2014/main" id="{3FA09A8E-93B4-ED4B-9C15-516A00DF6350}"/>
              </a:ext>
            </a:extLst>
          </p:cNvPr>
          <p:cNvSpPr>
            <a:spLocks noGrp="1"/>
          </p:cNvSpPr>
          <p:nvPr>
            <p:ph type="ctrTitle" hasCustomPrompt="1"/>
          </p:nvPr>
        </p:nvSpPr>
        <p:spPr>
          <a:xfrm>
            <a:off x="345662" y="3208949"/>
            <a:ext cx="4348258" cy="571573"/>
          </a:xfrm>
          <a:prstGeom prst="rect">
            <a:avLst/>
          </a:prstGeom>
        </p:spPr>
        <p:txBody>
          <a:bodyPr anchor="b">
            <a:normAutofit/>
          </a:bodyPr>
          <a:lstStyle>
            <a:lvl1pPr algn="l">
              <a:defRPr sz="2400" b="1">
                <a:solidFill>
                  <a:schemeClr val="bg1"/>
                </a:solidFill>
              </a:defRPr>
            </a:lvl1pPr>
          </a:lstStyle>
          <a:p>
            <a:r>
              <a:rPr lang="en-US" dirty="0"/>
              <a:t>ADD TITLE HERE</a:t>
            </a:r>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t>Private &amp; Confidential</a:t>
            </a:r>
          </a:p>
        </p:txBody>
      </p:sp>
    </p:spTree>
    <p:extLst>
      <p:ext uri="{BB962C8B-B14F-4D97-AF65-F5344CB8AC3E}">
        <p14:creationId xmlns:p14="http://schemas.microsoft.com/office/powerpoint/2010/main" val="1936235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4">
    <p:spTree>
      <p:nvGrpSpPr>
        <p:cNvPr id="1" name=""/>
        <p:cNvGrpSpPr/>
        <p:nvPr/>
      </p:nvGrpSpPr>
      <p:grpSpPr>
        <a:xfrm>
          <a:off x="0" y="0"/>
          <a:ext cx="0" cy="0"/>
          <a:chOff x="0" y="0"/>
          <a:chExt cx="0" cy="0"/>
        </a:xfrm>
      </p:grpSpPr>
      <p:sp>
        <p:nvSpPr>
          <p:cNvPr id="7" name="Rectangle 10">
            <a:extLst>
              <a:ext uri="{FF2B5EF4-FFF2-40B4-BE49-F238E27FC236}">
                <a16:creationId xmlns:a16="http://schemas.microsoft.com/office/drawing/2014/main" id="{FE721A54-A6A6-FD4B-9EE8-5D6AE96FEF58}"/>
              </a:ext>
            </a:extLst>
          </p:cNvPr>
          <p:cNvSpPr/>
          <p:nvPr userDrawn="1"/>
        </p:nvSpPr>
        <p:spPr>
          <a:xfrm>
            <a:off x="0" y="-5575"/>
            <a:ext cx="9900356" cy="7565250"/>
          </a:xfrm>
          <a:custGeom>
            <a:avLst/>
            <a:gdLst>
              <a:gd name="connsiteX0" fmla="*/ 0 w 2617365"/>
              <a:gd name="connsiteY0" fmla="*/ 0 h 6871855"/>
              <a:gd name="connsiteX1" fmla="*/ 2617365 w 2617365"/>
              <a:gd name="connsiteY1" fmla="*/ 0 h 6871855"/>
              <a:gd name="connsiteX2" fmla="*/ 2617365 w 2617365"/>
              <a:gd name="connsiteY2" fmla="*/ 6871855 h 6871855"/>
              <a:gd name="connsiteX3" fmla="*/ 0 w 2617365"/>
              <a:gd name="connsiteY3" fmla="*/ 6871855 h 6871855"/>
              <a:gd name="connsiteX4" fmla="*/ 0 w 2617365"/>
              <a:gd name="connsiteY4" fmla="*/ 0 h 6871855"/>
              <a:gd name="connsiteX0" fmla="*/ 0 w 9461510"/>
              <a:gd name="connsiteY0" fmla="*/ 0 h 6885710"/>
              <a:gd name="connsiteX1" fmla="*/ 2617365 w 9461510"/>
              <a:gd name="connsiteY1" fmla="*/ 0 h 6885710"/>
              <a:gd name="connsiteX2" fmla="*/ 9461510 w 9461510"/>
              <a:gd name="connsiteY2" fmla="*/ 6885710 h 6885710"/>
              <a:gd name="connsiteX3" fmla="*/ 0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7038109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6858000 w 9461510"/>
              <a:gd name="connsiteY3" fmla="*/ 6885710 h 6885710"/>
              <a:gd name="connsiteX4" fmla="*/ 0 w 9461510"/>
              <a:gd name="connsiteY4" fmla="*/ 0 h 6885710"/>
              <a:gd name="connsiteX0" fmla="*/ 0 w 10043401"/>
              <a:gd name="connsiteY0" fmla="*/ 41563 h 6885710"/>
              <a:gd name="connsiteX1" fmla="*/ 3199256 w 10043401"/>
              <a:gd name="connsiteY1" fmla="*/ 0 h 6885710"/>
              <a:gd name="connsiteX2" fmla="*/ 10043401 w 10043401"/>
              <a:gd name="connsiteY2" fmla="*/ 6885710 h 6885710"/>
              <a:gd name="connsiteX3" fmla="*/ 7439891 w 10043401"/>
              <a:gd name="connsiteY3" fmla="*/ 6885710 h 6885710"/>
              <a:gd name="connsiteX4" fmla="*/ 0 w 10043401"/>
              <a:gd name="connsiteY4" fmla="*/ 41563 h 6885710"/>
              <a:gd name="connsiteX0" fmla="*/ 0 w 10569874"/>
              <a:gd name="connsiteY0" fmla="*/ 0 h 6885711"/>
              <a:gd name="connsiteX1" fmla="*/ 3725729 w 10569874"/>
              <a:gd name="connsiteY1" fmla="*/ 1 h 6885711"/>
              <a:gd name="connsiteX2" fmla="*/ 10569874 w 10569874"/>
              <a:gd name="connsiteY2" fmla="*/ 6885711 h 6885711"/>
              <a:gd name="connsiteX3" fmla="*/ 7966364 w 10569874"/>
              <a:gd name="connsiteY3" fmla="*/ 6885711 h 6885711"/>
              <a:gd name="connsiteX4" fmla="*/ 0 w 10569874"/>
              <a:gd name="connsiteY4" fmla="*/ 0 h 6885711"/>
              <a:gd name="connsiteX0" fmla="*/ 13854 w 10583728"/>
              <a:gd name="connsiteY0" fmla="*/ 0 h 6885711"/>
              <a:gd name="connsiteX1" fmla="*/ 3739583 w 10583728"/>
              <a:gd name="connsiteY1" fmla="*/ 1 h 6885711"/>
              <a:gd name="connsiteX2" fmla="*/ 10583728 w 10583728"/>
              <a:gd name="connsiteY2" fmla="*/ 6885711 h 6885711"/>
              <a:gd name="connsiteX3" fmla="*/ 0 w 10583728"/>
              <a:gd name="connsiteY3" fmla="*/ 6885711 h 6885711"/>
              <a:gd name="connsiteX4" fmla="*/ 13854 w 10583728"/>
              <a:gd name="connsiteY4" fmla="*/ 0 h 6885711"/>
              <a:gd name="connsiteX0" fmla="*/ 1933 w 10583728"/>
              <a:gd name="connsiteY0" fmla="*/ 0 h 6890789"/>
              <a:gd name="connsiteX1" fmla="*/ 3739583 w 10583728"/>
              <a:gd name="connsiteY1" fmla="*/ 5079 h 6890789"/>
              <a:gd name="connsiteX2" fmla="*/ 10583728 w 10583728"/>
              <a:gd name="connsiteY2" fmla="*/ 6890789 h 6890789"/>
              <a:gd name="connsiteX3" fmla="*/ 0 w 10583728"/>
              <a:gd name="connsiteY3" fmla="*/ 6890789 h 6890789"/>
              <a:gd name="connsiteX4" fmla="*/ 1933 w 10583728"/>
              <a:gd name="connsiteY4" fmla="*/ 0 h 6890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3728" h="6890789">
                <a:moveTo>
                  <a:pt x="1933" y="0"/>
                </a:moveTo>
                <a:lnTo>
                  <a:pt x="3739583" y="5079"/>
                </a:lnTo>
                <a:lnTo>
                  <a:pt x="10583728" y="6890789"/>
                </a:lnTo>
                <a:lnTo>
                  <a:pt x="0" y="6890789"/>
                </a:lnTo>
                <a:cubicBezTo>
                  <a:pt x="644" y="4593859"/>
                  <a:pt x="1289" y="2296930"/>
                  <a:pt x="1933" y="0"/>
                </a:cubicBezTo>
                <a:close/>
              </a:path>
            </a:pathLst>
          </a:custGeom>
          <a:solidFill>
            <a:srgbClr val="545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E6FC5DE8-98CB-7E48-979B-EC22CB5B6DC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5662" y="312189"/>
            <a:ext cx="1534796" cy="948575"/>
          </a:xfrm>
          <a:prstGeom prst="rect">
            <a:avLst/>
          </a:prstGeom>
        </p:spPr>
      </p:pic>
      <p:sp>
        <p:nvSpPr>
          <p:cNvPr id="9" name="Title 1">
            <a:extLst>
              <a:ext uri="{FF2B5EF4-FFF2-40B4-BE49-F238E27FC236}">
                <a16:creationId xmlns:a16="http://schemas.microsoft.com/office/drawing/2014/main" id="{3FA09A8E-93B4-ED4B-9C15-516A00DF6350}"/>
              </a:ext>
            </a:extLst>
          </p:cNvPr>
          <p:cNvSpPr>
            <a:spLocks noGrp="1"/>
          </p:cNvSpPr>
          <p:nvPr>
            <p:ph type="ctrTitle" hasCustomPrompt="1"/>
          </p:nvPr>
        </p:nvSpPr>
        <p:spPr>
          <a:xfrm>
            <a:off x="345662" y="3208949"/>
            <a:ext cx="4348258" cy="571573"/>
          </a:xfrm>
          <a:prstGeom prst="rect">
            <a:avLst/>
          </a:prstGeom>
        </p:spPr>
        <p:txBody>
          <a:bodyPr anchor="b">
            <a:normAutofit/>
          </a:bodyPr>
          <a:lstStyle>
            <a:lvl1pPr algn="l">
              <a:defRPr sz="2400" b="1">
                <a:solidFill>
                  <a:schemeClr val="bg1"/>
                </a:solidFill>
              </a:defRPr>
            </a:lvl1pPr>
          </a:lstStyle>
          <a:p>
            <a:r>
              <a:rPr lang="en-US" dirty="0"/>
              <a:t>ADD TITLE HERE</a:t>
            </a:r>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t>Private &amp; Confidential</a:t>
            </a:r>
          </a:p>
        </p:txBody>
      </p:sp>
    </p:spTree>
    <p:extLst>
      <p:ext uri="{BB962C8B-B14F-4D97-AF65-F5344CB8AC3E}">
        <p14:creationId xmlns:p14="http://schemas.microsoft.com/office/powerpoint/2010/main" val="1958789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5">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D4B7502-1DF0-FD4B-94D6-843BB8B7E712}"/>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057F33D0-1650-6C4F-B6D9-5CF6ED01AC05}"/>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8" name="Title 1">
            <a:extLst>
              <a:ext uri="{FF2B5EF4-FFF2-40B4-BE49-F238E27FC236}">
                <a16:creationId xmlns:a16="http://schemas.microsoft.com/office/drawing/2014/main" id="{1CE01792-879F-194E-A66D-D77EFC0B23FE}"/>
              </a:ext>
            </a:extLst>
          </p:cNvPr>
          <p:cNvSpPr>
            <a:spLocks noGrp="1"/>
          </p:cNvSpPr>
          <p:nvPr>
            <p:ph type="ctrTitle" hasCustomPrompt="1"/>
          </p:nvPr>
        </p:nvSpPr>
        <p:spPr>
          <a:xfrm>
            <a:off x="3883995" y="2666258"/>
            <a:ext cx="2923822" cy="628730"/>
          </a:xfrm>
          <a:prstGeom prst="rect">
            <a:avLst/>
          </a:prstGeom>
        </p:spPr>
        <p:txBody>
          <a:bodyPr anchor="b">
            <a:normAutofit/>
          </a:bodyPr>
          <a:lstStyle>
            <a:lvl1pPr algn="ctr">
              <a:defRPr sz="2000" b="0">
                <a:solidFill>
                  <a:srgbClr val="54565A"/>
                </a:solidFill>
              </a:defRPr>
            </a:lvl1pPr>
          </a:lstStyle>
          <a:p>
            <a:r>
              <a:rPr lang="en-US" dirty="0"/>
              <a:t>ADD TITLE HERE</a:t>
            </a:r>
          </a:p>
        </p:txBody>
      </p:sp>
      <p:sp>
        <p:nvSpPr>
          <p:cNvPr id="9" name="Text Placeholder 3">
            <a:extLst>
              <a:ext uri="{FF2B5EF4-FFF2-40B4-BE49-F238E27FC236}">
                <a16:creationId xmlns:a16="http://schemas.microsoft.com/office/drawing/2014/main" id="{A0C24E3C-EFE7-674E-AADF-04C86D16D33D}"/>
              </a:ext>
            </a:extLst>
          </p:cNvPr>
          <p:cNvSpPr>
            <a:spLocks noGrp="1"/>
          </p:cNvSpPr>
          <p:nvPr>
            <p:ph type="body" sz="quarter" idx="10" hasCustomPrompt="1"/>
          </p:nvPr>
        </p:nvSpPr>
        <p:spPr>
          <a:xfrm>
            <a:off x="3883819" y="3394886"/>
            <a:ext cx="2924175" cy="864394"/>
          </a:xfrm>
          <a:prstGeom prst="rect">
            <a:avLst/>
          </a:prstGeom>
        </p:spPr>
        <p:txBody>
          <a:bodyPr/>
          <a:lstStyle>
            <a:lvl1pPr marL="0" indent="0" algn="ctr">
              <a:buNone/>
              <a:defRPr sz="1400">
                <a:solidFill>
                  <a:srgbClr val="54565A"/>
                </a:solidFill>
              </a:defRPr>
            </a:lvl1pPr>
          </a:lstStyle>
          <a:p>
            <a:pPr lvl="0"/>
            <a:r>
              <a:rPr lang="en-US" dirty="0"/>
              <a:t>Add sub-title here</a:t>
            </a:r>
          </a:p>
        </p:txBody>
      </p:sp>
      <p:pic>
        <p:nvPicPr>
          <p:cNvPr id="10" name="Picture 9">
            <a:extLst>
              <a:ext uri="{FF2B5EF4-FFF2-40B4-BE49-F238E27FC236}">
                <a16:creationId xmlns:a16="http://schemas.microsoft.com/office/drawing/2014/main" id="{0BB85766-4B24-114E-B775-9D019E4DA98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185840" y="4359178"/>
            <a:ext cx="2320129" cy="1433947"/>
          </a:xfrm>
          <a:prstGeom prst="rect">
            <a:avLst/>
          </a:prstGeom>
        </p:spPr>
      </p:pic>
      <p:pic>
        <p:nvPicPr>
          <p:cNvPr id="11" name="Picture 10">
            <a:extLst>
              <a:ext uri="{FF2B5EF4-FFF2-40B4-BE49-F238E27FC236}">
                <a16:creationId xmlns:a16="http://schemas.microsoft.com/office/drawing/2014/main" id="{180DBB43-3BD3-BF42-99BF-9957A61FEE3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169775" y="4339321"/>
            <a:ext cx="2352258" cy="1453804"/>
          </a:xfrm>
          <a:prstGeom prst="rect">
            <a:avLst/>
          </a:prstGeom>
        </p:spPr>
      </p:pic>
    </p:spTree>
    <p:extLst>
      <p:ext uri="{BB962C8B-B14F-4D97-AF65-F5344CB8AC3E}">
        <p14:creationId xmlns:p14="http://schemas.microsoft.com/office/powerpoint/2010/main" val="649601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6">
    <p:bg>
      <p:bgPr>
        <a:solidFill>
          <a:srgbClr val="54565A"/>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D4B7502-1DF0-FD4B-94D6-843BB8B7E712}"/>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057F33D0-1650-6C4F-B6D9-5CF6ED01AC05}"/>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chemeClr val="bg1"/>
                </a:solidFill>
              </a:rPr>
              <a:t>Private &amp; Confidential</a:t>
            </a:r>
          </a:p>
        </p:txBody>
      </p:sp>
      <p:sp>
        <p:nvSpPr>
          <p:cNvPr id="8" name="Title 1">
            <a:extLst>
              <a:ext uri="{FF2B5EF4-FFF2-40B4-BE49-F238E27FC236}">
                <a16:creationId xmlns:a16="http://schemas.microsoft.com/office/drawing/2014/main" id="{1CE01792-879F-194E-A66D-D77EFC0B23FE}"/>
              </a:ext>
            </a:extLst>
          </p:cNvPr>
          <p:cNvSpPr>
            <a:spLocks noGrp="1"/>
          </p:cNvSpPr>
          <p:nvPr>
            <p:ph type="ctrTitle" hasCustomPrompt="1"/>
          </p:nvPr>
        </p:nvSpPr>
        <p:spPr>
          <a:xfrm>
            <a:off x="3883995" y="2666258"/>
            <a:ext cx="2923822" cy="628730"/>
          </a:xfrm>
          <a:prstGeom prst="rect">
            <a:avLst/>
          </a:prstGeom>
        </p:spPr>
        <p:txBody>
          <a:bodyPr anchor="b">
            <a:normAutofit/>
          </a:bodyPr>
          <a:lstStyle>
            <a:lvl1pPr algn="ctr">
              <a:defRPr sz="2000" b="0">
                <a:solidFill>
                  <a:schemeClr val="bg1"/>
                </a:solidFill>
              </a:defRPr>
            </a:lvl1pPr>
          </a:lstStyle>
          <a:p>
            <a:r>
              <a:rPr lang="en-US" dirty="0"/>
              <a:t>ADD TITLE HERE</a:t>
            </a:r>
          </a:p>
        </p:txBody>
      </p:sp>
      <p:sp>
        <p:nvSpPr>
          <p:cNvPr id="9" name="Text Placeholder 3">
            <a:extLst>
              <a:ext uri="{FF2B5EF4-FFF2-40B4-BE49-F238E27FC236}">
                <a16:creationId xmlns:a16="http://schemas.microsoft.com/office/drawing/2014/main" id="{A0C24E3C-EFE7-674E-AADF-04C86D16D33D}"/>
              </a:ext>
            </a:extLst>
          </p:cNvPr>
          <p:cNvSpPr>
            <a:spLocks noGrp="1"/>
          </p:cNvSpPr>
          <p:nvPr>
            <p:ph type="body" sz="quarter" idx="10" hasCustomPrompt="1"/>
          </p:nvPr>
        </p:nvSpPr>
        <p:spPr>
          <a:xfrm>
            <a:off x="3883819" y="3394886"/>
            <a:ext cx="2924175" cy="864394"/>
          </a:xfrm>
          <a:prstGeom prst="rect">
            <a:avLst/>
          </a:prstGeom>
        </p:spPr>
        <p:txBody>
          <a:bodyPr/>
          <a:lstStyle>
            <a:lvl1pPr marL="0" indent="0" algn="ctr">
              <a:buNone/>
              <a:defRPr sz="1400">
                <a:solidFill>
                  <a:schemeClr val="bg1"/>
                </a:solidFill>
              </a:defRPr>
            </a:lvl1pPr>
          </a:lstStyle>
          <a:p>
            <a:pPr lvl="0"/>
            <a:r>
              <a:rPr lang="en-US" dirty="0"/>
              <a:t>Add sub-title here</a:t>
            </a:r>
          </a:p>
        </p:txBody>
      </p:sp>
      <p:pic>
        <p:nvPicPr>
          <p:cNvPr id="10" name="Picture 9">
            <a:extLst>
              <a:ext uri="{FF2B5EF4-FFF2-40B4-BE49-F238E27FC236}">
                <a16:creationId xmlns:a16="http://schemas.microsoft.com/office/drawing/2014/main" id="{0BB85766-4B24-114E-B775-9D019E4DA98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185840" y="4359178"/>
            <a:ext cx="2320129" cy="1433947"/>
          </a:xfrm>
          <a:prstGeom prst="rect">
            <a:avLst/>
          </a:prstGeom>
        </p:spPr>
      </p:pic>
      <p:pic>
        <p:nvPicPr>
          <p:cNvPr id="11" name="Picture 10">
            <a:extLst>
              <a:ext uri="{FF2B5EF4-FFF2-40B4-BE49-F238E27FC236}">
                <a16:creationId xmlns:a16="http://schemas.microsoft.com/office/drawing/2014/main" id="{7234F13B-D4AE-E74C-805D-71E03BB1192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169775" y="4339321"/>
            <a:ext cx="2352258" cy="1453804"/>
          </a:xfrm>
          <a:prstGeom prst="rect">
            <a:avLst/>
          </a:prstGeom>
        </p:spPr>
      </p:pic>
    </p:spTree>
    <p:extLst>
      <p:ext uri="{BB962C8B-B14F-4D97-AF65-F5344CB8AC3E}">
        <p14:creationId xmlns:p14="http://schemas.microsoft.com/office/powerpoint/2010/main" val="3182169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7">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29187B7-FED8-7F49-AAC2-02BC2EF0BD7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1356" t="2313" r="13760" b="2020"/>
          <a:stretch/>
        </p:blipFill>
        <p:spPr>
          <a:xfrm>
            <a:off x="1826352" y="2682"/>
            <a:ext cx="8872548" cy="7556991"/>
          </a:xfrm>
          <a:prstGeom prst="rect">
            <a:avLst/>
          </a:prstGeom>
        </p:spPr>
      </p:pic>
      <p:sp>
        <p:nvSpPr>
          <p:cNvPr id="7" name="Rectangle 10">
            <a:extLst>
              <a:ext uri="{FF2B5EF4-FFF2-40B4-BE49-F238E27FC236}">
                <a16:creationId xmlns:a16="http://schemas.microsoft.com/office/drawing/2014/main" id="{FE721A54-A6A6-FD4B-9EE8-5D6AE96FEF58}"/>
              </a:ext>
            </a:extLst>
          </p:cNvPr>
          <p:cNvSpPr/>
          <p:nvPr userDrawn="1"/>
        </p:nvSpPr>
        <p:spPr>
          <a:xfrm>
            <a:off x="0" y="5058"/>
            <a:ext cx="9900356" cy="7565250"/>
          </a:xfrm>
          <a:custGeom>
            <a:avLst/>
            <a:gdLst>
              <a:gd name="connsiteX0" fmla="*/ 0 w 2617365"/>
              <a:gd name="connsiteY0" fmla="*/ 0 h 6871855"/>
              <a:gd name="connsiteX1" fmla="*/ 2617365 w 2617365"/>
              <a:gd name="connsiteY1" fmla="*/ 0 h 6871855"/>
              <a:gd name="connsiteX2" fmla="*/ 2617365 w 2617365"/>
              <a:gd name="connsiteY2" fmla="*/ 6871855 h 6871855"/>
              <a:gd name="connsiteX3" fmla="*/ 0 w 2617365"/>
              <a:gd name="connsiteY3" fmla="*/ 6871855 h 6871855"/>
              <a:gd name="connsiteX4" fmla="*/ 0 w 2617365"/>
              <a:gd name="connsiteY4" fmla="*/ 0 h 6871855"/>
              <a:gd name="connsiteX0" fmla="*/ 0 w 9461510"/>
              <a:gd name="connsiteY0" fmla="*/ 0 h 6885710"/>
              <a:gd name="connsiteX1" fmla="*/ 2617365 w 9461510"/>
              <a:gd name="connsiteY1" fmla="*/ 0 h 6885710"/>
              <a:gd name="connsiteX2" fmla="*/ 9461510 w 9461510"/>
              <a:gd name="connsiteY2" fmla="*/ 6885710 h 6885710"/>
              <a:gd name="connsiteX3" fmla="*/ 0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7038109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6858000 w 9461510"/>
              <a:gd name="connsiteY3" fmla="*/ 6885710 h 6885710"/>
              <a:gd name="connsiteX4" fmla="*/ 0 w 9461510"/>
              <a:gd name="connsiteY4" fmla="*/ 0 h 6885710"/>
              <a:gd name="connsiteX0" fmla="*/ 0 w 10043401"/>
              <a:gd name="connsiteY0" fmla="*/ 41563 h 6885710"/>
              <a:gd name="connsiteX1" fmla="*/ 3199256 w 10043401"/>
              <a:gd name="connsiteY1" fmla="*/ 0 h 6885710"/>
              <a:gd name="connsiteX2" fmla="*/ 10043401 w 10043401"/>
              <a:gd name="connsiteY2" fmla="*/ 6885710 h 6885710"/>
              <a:gd name="connsiteX3" fmla="*/ 7439891 w 10043401"/>
              <a:gd name="connsiteY3" fmla="*/ 6885710 h 6885710"/>
              <a:gd name="connsiteX4" fmla="*/ 0 w 10043401"/>
              <a:gd name="connsiteY4" fmla="*/ 41563 h 6885710"/>
              <a:gd name="connsiteX0" fmla="*/ 0 w 10569874"/>
              <a:gd name="connsiteY0" fmla="*/ 0 h 6885711"/>
              <a:gd name="connsiteX1" fmla="*/ 3725729 w 10569874"/>
              <a:gd name="connsiteY1" fmla="*/ 1 h 6885711"/>
              <a:gd name="connsiteX2" fmla="*/ 10569874 w 10569874"/>
              <a:gd name="connsiteY2" fmla="*/ 6885711 h 6885711"/>
              <a:gd name="connsiteX3" fmla="*/ 7966364 w 10569874"/>
              <a:gd name="connsiteY3" fmla="*/ 6885711 h 6885711"/>
              <a:gd name="connsiteX4" fmla="*/ 0 w 10569874"/>
              <a:gd name="connsiteY4" fmla="*/ 0 h 6885711"/>
              <a:gd name="connsiteX0" fmla="*/ 13854 w 10583728"/>
              <a:gd name="connsiteY0" fmla="*/ 0 h 6885711"/>
              <a:gd name="connsiteX1" fmla="*/ 3739583 w 10583728"/>
              <a:gd name="connsiteY1" fmla="*/ 1 h 6885711"/>
              <a:gd name="connsiteX2" fmla="*/ 10583728 w 10583728"/>
              <a:gd name="connsiteY2" fmla="*/ 6885711 h 6885711"/>
              <a:gd name="connsiteX3" fmla="*/ 0 w 10583728"/>
              <a:gd name="connsiteY3" fmla="*/ 6885711 h 6885711"/>
              <a:gd name="connsiteX4" fmla="*/ 13854 w 10583728"/>
              <a:gd name="connsiteY4" fmla="*/ 0 h 6885711"/>
              <a:gd name="connsiteX0" fmla="*/ 1933 w 10583728"/>
              <a:gd name="connsiteY0" fmla="*/ 0 h 6890789"/>
              <a:gd name="connsiteX1" fmla="*/ 3739583 w 10583728"/>
              <a:gd name="connsiteY1" fmla="*/ 5079 h 6890789"/>
              <a:gd name="connsiteX2" fmla="*/ 10583728 w 10583728"/>
              <a:gd name="connsiteY2" fmla="*/ 6890789 h 6890789"/>
              <a:gd name="connsiteX3" fmla="*/ 0 w 10583728"/>
              <a:gd name="connsiteY3" fmla="*/ 6890789 h 6890789"/>
              <a:gd name="connsiteX4" fmla="*/ 1933 w 10583728"/>
              <a:gd name="connsiteY4" fmla="*/ 0 h 6890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3728" h="6890789">
                <a:moveTo>
                  <a:pt x="1933" y="0"/>
                </a:moveTo>
                <a:lnTo>
                  <a:pt x="3739583" y="5079"/>
                </a:lnTo>
                <a:lnTo>
                  <a:pt x="10583728" y="6890789"/>
                </a:lnTo>
                <a:lnTo>
                  <a:pt x="0" y="6890789"/>
                </a:lnTo>
                <a:cubicBezTo>
                  <a:pt x="644" y="4593859"/>
                  <a:pt x="1289" y="2296930"/>
                  <a:pt x="1933" y="0"/>
                </a:cubicBezTo>
                <a:close/>
              </a:path>
            </a:pathLst>
          </a:custGeom>
          <a:solidFill>
            <a:srgbClr val="545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t>Private &amp; Confidential</a:t>
            </a:r>
          </a:p>
        </p:txBody>
      </p:sp>
      <p:sp>
        <p:nvSpPr>
          <p:cNvPr id="14" name="Text Placeholder 3">
            <a:extLst>
              <a:ext uri="{FF2B5EF4-FFF2-40B4-BE49-F238E27FC236}">
                <a16:creationId xmlns:a16="http://schemas.microsoft.com/office/drawing/2014/main" id="{EC446882-1291-F343-BA09-074DE5D52934}"/>
              </a:ext>
            </a:extLst>
          </p:cNvPr>
          <p:cNvSpPr>
            <a:spLocks noGrp="1"/>
          </p:cNvSpPr>
          <p:nvPr>
            <p:ph type="body" sz="quarter" idx="10" hasCustomPrompt="1"/>
          </p:nvPr>
        </p:nvSpPr>
        <p:spPr>
          <a:xfrm>
            <a:off x="344347" y="1736661"/>
            <a:ext cx="3286125" cy="571573"/>
          </a:xfrm>
          <a:prstGeom prst="rect">
            <a:avLst/>
          </a:prstGeom>
        </p:spPr>
        <p:txBody>
          <a:bodyPr/>
          <a:lstStyle>
            <a:lvl1pPr marL="0" indent="0">
              <a:buNone/>
              <a:defRPr sz="16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dirty="0"/>
              <a:t>Insert first level of copy here</a:t>
            </a:r>
          </a:p>
          <a:p>
            <a:pPr lvl="0"/>
            <a:br>
              <a:rPr lang="en-GB" dirty="0"/>
            </a:br>
            <a:endParaRPr lang="en-US" dirty="0"/>
          </a:p>
        </p:txBody>
      </p:sp>
      <p:sp>
        <p:nvSpPr>
          <p:cNvPr id="15" name="Text Placeholder 10">
            <a:extLst>
              <a:ext uri="{FF2B5EF4-FFF2-40B4-BE49-F238E27FC236}">
                <a16:creationId xmlns:a16="http://schemas.microsoft.com/office/drawing/2014/main" id="{20EAEB40-45AD-E246-8FCA-5595D1108DE8}"/>
              </a:ext>
            </a:extLst>
          </p:cNvPr>
          <p:cNvSpPr>
            <a:spLocks noGrp="1"/>
          </p:cNvSpPr>
          <p:nvPr>
            <p:ph type="body" sz="quarter" idx="11" hasCustomPrompt="1"/>
          </p:nvPr>
        </p:nvSpPr>
        <p:spPr>
          <a:xfrm>
            <a:off x="344347" y="2610907"/>
            <a:ext cx="3432175" cy="795337"/>
          </a:xfrm>
          <a:prstGeom prst="rect">
            <a:avLst/>
          </a:prstGeom>
        </p:spPr>
        <p:txBody>
          <a:bodyPr/>
          <a:lstStyle>
            <a:lvl1pPr marL="0" indent="0">
              <a:buNone/>
              <a:defRPr sz="1200">
                <a:solidFill>
                  <a:schemeClr val="bg1"/>
                </a:solidFill>
              </a:defRPr>
            </a:lvl1pPr>
          </a:lstStyle>
          <a:p>
            <a:pPr lvl="0"/>
            <a:r>
              <a:rPr lang="en-US" dirty="0"/>
              <a:t>Insert second level of copy here</a:t>
            </a:r>
          </a:p>
        </p:txBody>
      </p:sp>
      <p:sp>
        <p:nvSpPr>
          <p:cNvPr id="16" name="Rectangle 9">
            <a:extLst>
              <a:ext uri="{FF2B5EF4-FFF2-40B4-BE49-F238E27FC236}">
                <a16:creationId xmlns:a16="http://schemas.microsoft.com/office/drawing/2014/main" id="{B8115B6E-1341-0146-AE37-EE8BB1E5DD71}"/>
              </a:ext>
            </a:extLst>
          </p:cNvPr>
          <p:cNvSpPr/>
          <p:nvPr userDrawn="1"/>
        </p:nvSpPr>
        <p:spPr>
          <a:xfrm flipH="1" flipV="1">
            <a:off x="7532015" y="6919021"/>
            <a:ext cx="3166885" cy="640653"/>
          </a:xfrm>
          <a:custGeom>
            <a:avLst/>
            <a:gdLst>
              <a:gd name="connsiteX0" fmla="*/ 0 w 3187491"/>
              <a:gd name="connsiteY0" fmla="*/ 0 h 1955017"/>
              <a:gd name="connsiteX1" fmla="*/ 3187491 w 3187491"/>
              <a:gd name="connsiteY1" fmla="*/ 0 h 1955017"/>
              <a:gd name="connsiteX2" fmla="*/ 3187491 w 3187491"/>
              <a:gd name="connsiteY2" fmla="*/ 1955017 h 1955017"/>
              <a:gd name="connsiteX3" fmla="*/ 0 w 3187491"/>
              <a:gd name="connsiteY3" fmla="*/ 1955017 h 1955017"/>
              <a:gd name="connsiteX4" fmla="*/ 0 w 3187491"/>
              <a:gd name="connsiteY4" fmla="*/ 0 h 1955017"/>
              <a:gd name="connsiteX0" fmla="*/ 0 w 5154836"/>
              <a:gd name="connsiteY0" fmla="*/ 0 h 1955017"/>
              <a:gd name="connsiteX1" fmla="*/ 5154836 w 5154836"/>
              <a:gd name="connsiteY1" fmla="*/ 0 h 1955017"/>
              <a:gd name="connsiteX2" fmla="*/ 5154836 w 5154836"/>
              <a:gd name="connsiteY2" fmla="*/ 1955017 h 1955017"/>
              <a:gd name="connsiteX3" fmla="*/ 1967345 w 5154836"/>
              <a:gd name="connsiteY3" fmla="*/ 1955017 h 1955017"/>
              <a:gd name="connsiteX4" fmla="*/ 0 w 5154836"/>
              <a:gd name="connsiteY4" fmla="*/ 0 h 1955017"/>
              <a:gd name="connsiteX0" fmla="*/ 0 w 5154836"/>
              <a:gd name="connsiteY0" fmla="*/ 27709 h 1982726"/>
              <a:gd name="connsiteX1" fmla="*/ 3201345 w 5154836"/>
              <a:gd name="connsiteY1" fmla="*/ 0 h 1982726"/>
              <a:gd name="connsiteX2" fmla="*/ 5154836 w 5154836"/>
              <a:gd name="connsiteY2" fmla="*/ 1982726 h 1982726"/>
              <a:gd name="connsiteX3" fmla="*/ 1967345 w 5154836"/>
              <a:gd name="connsiteY3" fmla="*/ 1982726 h 1982726"/>
              <a:gd name="connsiteX4" fmla="*/ 0 w 5154836"/>
              <a:gd name="connsiteY4" fmla="*/ 27709 h 1982726"/>
              <a:gd name="connsiteX0" fmla="*/ 0 w 5154836"/>
              <a:gd name="connsiteY0" fmla="*/ 17077 h 1972094"/>
              <a:gd name="connsiteX1" fmla="*/ 2818573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54836"/>
              <a:gd name="connsiteY0" fmla="*/ 17077 h 1972094"/>
              <a:gd name="connsiteX1" fmla="*/ 3180080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60003"/>
              <a:gd name="connsiteY0" fmla="*/ 1575 h 1972094"/>
              <a:gd name="connsiteX1" fmla="*/ 3185247 w 5160003"/>
              <a:gd name="connsiteY1" fmla="*/ 0 h 1972094"/>
              <a:gd name="connsiteX2" fmla="*/ 5160003 w 5160003"/>
              <a:gd name="connsiteY2" fmla="*/ 1972094 h 1972094"/>
              <a:gd name="connsiteX3" fmla="*/ 1972512 w 5160003"/>
              <a:gd name="connsiteY3" fmla="*/ 1972094 h 1972094"/>
              <a:gd name="connsiteX4" fmla="*/ 0 w 5160003"/>
              <a:gd name="connsiteY4" fmla="*/ 1575 h 1972094"/>
              <a:gd name="connsiteX0" fmla="*/ 0 w 5160003"/>
              <a:gd name="connsiteY0" fmla="*/ 1575 h 1972094"/>
              <a:gd name="connsiteX1" fmla="*/ 3185247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 name="connsiteX0" fmla="*/ 0 w 5160003"/>
              <a:gd name="connsiteY0" fmla="*/ 1575 h 1972094"/>
              <a:gd name="connsiteX1" fmla="*/ 4158145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0003" h="1972094">
                <a:moveTo>
                  <a:pt x="0" y="1575"/>
                </a:moveTo>
                <a:lnTo>
                  <a:pt x="4158145" y="0"/>
                </a:lnTo>
                <a:lnTo>
                  <a:pt x="5160003" y="1972094"/>
                </a:lnTo>
                <a:lnTo>
                  <a:pt x="4030" y="1972094"/>
                </a:lnTo>
                <a:cubicBezTo>
                  <a:pt x="2687" y="1315254"/>
                  <a:pt x="1343" y="658415"/>
                  <a:pt x="0" y="1575"/>
                </a:cubicBezTo>
                <a:close/>
              </a:path>
            </a:pathLst>
          </a:cu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16">
            <a:extLst>
              <a:ext uri="{FF2B5EF4-FFF2-40B4-BE49-F238E27FC236}">
                <a16:creationId xmlns:a16="http://schemas.microsoft.com/office/drawing/2014/main" id="{3D9F4D84-9159-E74D-A47D-277931467878}"/>
              </a:ext>
            </a:extLst>
          </p:cNvPr>
          <p:cNvSpPr>
            <a:spLocks noGrp="1"/>
          </p:cNvSpPr>
          <p:nvPr>
            <p:ph type="body" sz="quarter" idx="12" hasCustomPrompt="1"/>
          </p:nvPr>
        </p:nvSpPr>
        <p:spPr>
          <a:xfrm>
            <a:off x="7699180" y="7087295"/>
            <a:ext cx="2912114" cy="420688"/>
          </a:xfrm>
          <a:prstGeom prst="rect">
            <a:avLst/>
          </a:prstGeom>
        </p:spPr>
        <p:txBody>
          <a:bodyPr>
            <a:normAutofit/>
          </a:bodyPr>
          <a:lstStyle>
            <a:lvl1pPr marL="0" indent="0" algn="r">
              <a:buNone/>
              <a:defRPr sz="1400" b="1">
                <a:solidFill>
                  <a:srgbClr val="54565A"/>
                </a:solidFill>
              </a:defRPr>
            </a:lvl1pPr>
            <a:lvl2pPr>
              <a:defRPr sz="1200"/>
            </a:lvl2pPr>
            <a:lvl3pPr>
              <a:defRPr sz="1200"/>
            </a:lvl3pPr>
            <a:lvl4pPr>
              <a:defRPr sz="1200"/>
            </a:lvl4pPr>
            <a:lvl5pPr>
              <a:defRPr sz="1200"/>
            </a:lvl5pPr>
          </a:lstStyle>
          <a:p>
            <a:pPr lvl="0"/>
            <a:r>
              <a:rPr lang="en-US" dirty="0" err="1"/>
              <a:t>TheQHotelsCollection.co.uk</a:t>
            </a:r>
            <a:endParaRPr lang="en-US" dirty="0"/>
          </a:p>
        </p:txBody>
      </p:sp>
      <p:sp>
        <p:nvSpPr>
          <p:cNvPr id="19" name="Title 1">
            <a:extLst>
              <a:ext uri="{FF2B5EF4-FFF2-40B4-BE49-F238E27FC236}">
                <a16:creationId xmlns:a16="http://schemas.microsoft.com/office/drawing/2014/main" id="{9D374B30-D59A-3949-B45A-8E37DF161394}"/>
              </a:ext>
            </a:extLst>
          </p:cNvPr>
          <p:cNvSpPr>
            <a:spLocks noGrp="1"/>
          </p:cNvSpPr>
          <p:nvPr>
            <p:ph type="ctrTitle" hasCustomPrompt="1"/>
          </p:nvPr>
        </p:nvSpPr>
        <p:spPr>
          <a:xfrm>
            <a:off x="345662" y="495312"/>
            <a:ext cx="3430860" cy="571573"/>
          </a:xfrm>
          <a:prstGeom prst="rect">
            <a:avLst/>
          </a:prstGeom>
        </p:spPr>
        <p:txBody>
          <a:bodyPr anchor="b">
            <a:normAutofit/>
          </a:bodyPr>
          <a:lstStyle>
            <a:lvl1pPr algn="l">
              <a:defRPr sz="2400" b="1">
                <a:solidFill>
                  <a:schemeClr val="bg1"/>
                </a:solidFill>
              </a:defRPr>
            </a:lvl1pPr>
          </a:lstStyle>
          <a:p>
            <a:r>
              <a:rPr lang="en-US" dirty="0"/>
              <a:t>ADD TITLE HERE</a:t>
            </a:r>
          </a:p>
        </p:txBody>
      </p:sp>
    </p:spTree>
    <p:extLst>
      <p:ext uri="{BB962C8B-B14F-4D97-AF65-F5344CB8AC3E}">
        <p14:creationId xmlns:p14="http://schemas.microsoft.com/office/powerpoint/2010/main" val="25330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8">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29187B7-FED8-7F49-AAC2-02BC2EF0BD7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1356" t="2313" r="13760" b="2020"/>
          <a:stretch/>
        </p:blipFill>
        <p:spPr>
          <a:xfrm>
            <a:off x="1826352" y="2682"/>
            <a:ext cx="8872548" cy="7556991"/>
          </a:xfrm>
          <a:prstGeom prst="rect">
            <a:avLst/>
          </a:prstGeom>
        </p:spPr>
      </p:pic>
      <p:sp>
        <p:nvSpPr>
          <p:cNvPr id="7" name="Rectangle 10">
            <a:extLst>
              <a:ext uri="{FF2B5EF4-FFF2-40B4-BE49-F238E27FC236}">
                <a16:creationId xmlns:a16="http://schemas.microsoft.com/office/drawing/2014/main" id="{FE721A54-A6A6-FD4B-9EE8-5D6AE96FEF58}"/>
              </a:ext>
            </a:extLst>
          </p:cNvPr>
          <p:cNvSpPr/>
          <p:nvPr userDrawn="1"/>
        </p:nvSpPr>
        <p:spPr>
          <a:xfrm>
            <a:off x="0" y="-5575"/>
            <a:ext cx="9900356" cy="7565250"/>
          </a:xfrm>
          <a:custGeom>
            <a:avLst/>
            <a:gdLst>
              <a:gd name="connsiteX0" fmla="*/ 0 w 2617365"/>
              <a:gd name="connsiteY0" fmla="*/ 0 h 6871855"/>
              <a:gd name="connsiteX1" fmla="*/ 2617365 w 2617365"/>
              <a:gd name="connsiteY1" fmla="*/ 0 h 6871855"/>
              <a:gd name="connsiteX2" fmla="*/ 2617365 w 2617365"/>
              <a:gd name="connsiteY2" fmla="*/ 6871855 h 6871855"/>
              <a:gd name="connsiteX3" fmla="*/ 0 w 2617365"/>
              <a:gd name="connsiteY3" fmla="*/ 6871855 h 6871855"/>
              <a:gd name="connsiteX4" fmla="*/ 0 w 2617365"/>
              <a:gd name="connsiteY4" fmla="*/ 0 h 6871855"/>
              <a:gd name="connsiteX0" fmla="*/ 0 w 9461510"/>
              <a:gd name="connsiteY0" fmla="*/ 0 h 6885710"/>
              <a:gd name="connsiteX1" fmla="*/ 2617365 w 9461510"/>
              <a:gd name="connsiteY1" fmla="*/ 0 h 6885710"/>
              <a:gd name="connsiteX2" fmla="*/ 9461510 w 9461510"/>
              <a:gd name="connsiteY2" fmla="*/ 6885710 h 6885710"/>
              <a:gd name="connsiteX3" fmla="*/ 0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7038109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6858000 w 9461510"/>
              <a:gd name="connsiteY3" fmla="*/ 6885710 h 6885710"/>
              <a:gd name="connsiteX4" fmla="*/ 0 w 9461510"/>
              <a:gd name="connsiteY4" fmla="*/ 0 h 6885710"/>
              <a:gd name="connsiteX0" fmla="*/ 0 w 10043401"/>
              <a:gd name="connsiteY0" fmla="*/ 41563 h 6885710"/>
              <a:gd name="connsiteX1" fmla="*/ 3199256 w 10043401"/>
              <a:gd name="connsiteY1" fmla="*/ 0 h 6885710"/>
              <a:gd name="connsiteX2" fmla="*/ 10043401 w 10043401"/>
              <a:gd name="connsiteY2" fmla="*/ 6885710 h 6885710"/>
              <a:gd name="connsiteX3" fmla="*/ 7439891 w 10043401"/>
              <a:gd name="connsiteY3" fmla="*/ 6885710 h 6885710"/>
              <a:gd name="connsiteX4" fmla="*/ 0 w 10043401"/>
              <a:gd name="connsiteY4" fmla="*/ 41563 h 6885710"/>
              <a:gd name="connsiteX0" fmla="*/ 0 w 10569874"/>
              <a:gd name="connsiteY0" fmla="*/ 0 h 6885711"/>
              <a:gd name="connsiteX1" fmla="*/ 3725729 w 10569874"/>
              <a:gd name="connsiteY1" fmla="*/ 1 h 6885711"/>
              <a:gd name="connsiteX2" fmla="*/ 10569874 w 10569874"/>
              <a:gd name="connsiteY2" fmla="*/ 6885711 h 6885711"/>
              <a:gd name="connsiteX3" fmla="*/ 7966364 w 10569874"/>
              <a:gd name="connsiteY3" fmla="*/ 6885711 h 6885711"/>
              <a:gd name="connsiteX4" fmla="*/ 0 w 10569874"/>
              <a:gd name="connsiteY4" fmla="*/ 0 h 6885711"/>
              <a:gd name="connsiteX0" fmla="*/ 13854 w 10583728"/>
              <a:gd name="connsiteY0" fmla="*/ 0 h 6885711"/>
              <a:gd name="connsiteX1" fmla="*/ 3739583 w 10583728"/>
              <a:gd name="connsiteY1" fmla="*/ 1 h 6885711"/>
              <a:gd name="connsiteX2" fmla="*/ 10583728 w 10583728"/>
              <a:gd name="connsiteY2" fmla="*/ 6885711 h 6885711"/>
              <a:gd name="connsiteX3" fmla="*/ 0 w 10583728"/>
              <a:gd name="connsiteY3" fmla="*/ 6885711 h 6885711"/>
              <a:gd name="connsiteX4" fmla="*/ 13854 w 10583728"/>
              <a:gd name="connsiteY4" fmla="*/ 0 h 6885711"/>
              <a:gd name="connsiteX0" fmla="*/ 1933 w 10583728"/>
              <a:gd name="connsiteY0" fmla="*/ 0 h 6890789"/>
              <a:gd name="connsiteX1" fmla="*/ 3739583 w 10583728"/>
              <a:gd name="connsiteY1" fmla="*/ 5079 h 6890789"/>
              <a:gd name="connsiteX2" fmla="*/ 10583728 w 10583728"/>
              <a:gd name="connsiteY2" fmla="*/ 6890789 h 6890789"/>
              <a:gd name="connsiteX3" fmla="*/ 0 w 10583728"/>
              <a:gd name="connsiteY3" fmla="*/ 6890789 h 6890789"/>
              <a:gd name="connsiteX4" fmla="*/ 1933 w 10583728"/>
              <a:gd name="connsiteY4" fmla="*/ 0 h 6890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3728" h="6890789">
                <a:moveTo>
                  <a:pt x="1933" y="0"/>
                </a:moveTo>
                <a:lnTo>
                  <a:pt x="3739583" y="5079"/>
                </a:lnTo>
                <a:lnTo>
                  <a:pt x="10583728" y="6890789"/>
                </a:lnTo>
                <a:lnTo>
                  <a:pt x="0" y="6890789"/>
                </a:lnTo>
                <a:cubicBezTo>
                  <a:pt x="644" y="4593859"/>
                  <a:pt x="1289" y="2296930"/>
                  <a:pt x="19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14" name="Text Placeholder 3">
            <a:extLst>
              <a:ext uri="{FF2B5EF4-FFF2-40B4-BE49-F238E27FC236}">
                <a16:creationId xmlns:a16="http://schemas.microsoft.com/office/drawing/2014/main" id="{EC446882-1291-F343-BA09-074DE5D52934}"/>
              </a:ext>
            </a:extLst>
          </p:cNvPr>
          <p:cNvSpPr>
            <a:spLocks noGrp="1"/>
          </p:cNvSpPr>
          <p:nvPr>
            <p:ph type="body" sz="quarter" idx="10" hasCustomPrompt="1"/>
          </p:nvPr>
        </p:nvSpPr>
        <p:spPr>
          <a:xfrm>
            <a:off x="344347" y="1736661"/>
            <a:ext cx="3286125" cy="571573"/>
          </a:xfrm>
          <a:prstGeom prst="rect">
            <a:avLst/>
          </a:prstGeom>
        </p:spPr>
        <p:txBody>
          <a:bodyPr/>
          <a:lstStyle>
            <a:lvl1pPr marL="0" indent="0">
              <a:buNone/>
              <a:defRPr sz="1600" b="1">
                <a:solidFill>
                  <a:srgbClr val="54565A"/>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dirty="0"/>
              <a:t>Insert first level of copy here</a:t>
            </a:r>
          </a:p>
          <a:p>
            <a:pPr lvl="0"/>
            <a:br>
              <a:rPr lang="en-GB" dirty="0"/>
            </a:br>
            <a:endParaRPr lang="en-US" dirty="0"/>
          </a:p>
        </p:txBody>
      </p:sp>
      <p:sp>
        <p:nvSpPr>
          <p:cNvPr id="15" name="Text Placeholder 10">
            <a:extLst>
              <a:ext uri="{FF2B5EF4-FFF2-40B4-BE49-F238E27FC236}">
                <a16:creationId xmlns:a16="http://schemas.microsoft.com/office/drawing/2014/main" id="{20EAEB40-45AD-E246-8FCA-5595D1108DE8}"/>
              </a:ext>
            </a:extLst>
          </p:cNvPr>
          <p:cNvSpPr>
            <a:spLocks noGrp="1"/>
          </p:cNvSpPr>
          <p:nvPr>
            <p:ph type="body" sz="quarter" idx="11" hasCustomPrompt="1"/>
          </p:nvPr>
        </p:nvSpPr>
        <p:spPr>
          <a:xfrm>
            <a:off x="344347" y="2610907"/>
            <a:ext cx="3432175" cy="795337"/>
          </a:xfrm>
          <a:prstGeom prst="rect">
            <a:avLst/>
          </a:prstGeom>
        </p:spPr>
        <p:txBody>
          <a:bodyPr/>
          <a:lstStyle>
            <a:lvl1pPr marL="0" indent="0">
              <a:buNone/>
              <a:defRPr sz="1200">
                <a:solidFill>
                  <a:srgbClr val="54565A"/>
                </a:solidFill>
              </a:defRPr>
            </a:lvl1pPr>
          </a:lstStyle>
          <a:p>
            <a:pPr lvl="0"/>
            <a:r>
              <a:rPr lang="en-US" dirty="0"/>
              <a:t>Insert second level of copy here</a:t>
            </a:r>
          </a:p>
        </p:txBody>
      </p:sp>
      <p:sp>
        <p:nvSpPr>
          <p:cNvPr id="16" name="Rectangle 9">
            <a:extLst>
              <a:ext uri="{FF2B5EF4-FFF2-40B4-BE49-F238E27FC236}">
                <a16:creationId xmlns:a16="http://schemas.microsoft.com/office/drawing/2014/main" id="{B8115B6E-1341-0146-AE37-EE8BB1E5DD71}"/>
              </a:ext>
            </a:extLst>
          </p:cNvPr>
          <p:cNvSpPr/>
          <p:nvPr userDrawn="1"/>
        </p:nvSpPr>
        <p:spPr>
          <a:xfrm flipH="1" flipV="1">
            <a:off x="7532015" y="6919021"/>
            <a:ext cx="3166885" cy="640653"/>
          </a:xfrm>
          <a:custGeom>
            <a:avLst/>
            <a:gdLst>
              <a:gd name="connsiteX0" fmla="*/ 0 w 3187491"/>
              <a:gd name="connsiteY0" fmla="*/ 0 h 1955017"/>
              <a:gd name="connsiteX1" fmla="*/ 3187491 w 3187491"/>
              <a:gd name="connsiteY1" fmla="*/ 0 h 1955017"/>
              <a:gd name="connsiteX2" fmla="*/ 3187491 w 3187491"/>
              <a:gd name="connsiteY2" fmla="*/ 1955017 h 1955017"/>
              <a:gd name="connsiteX3" fmla="*/ 0 w 3187491"/>
              <a:gd name="connsiteY3" fmla="*/ 1955017 h 1955017"/>
              <a:gd name="connsiteX4" fmla="*/ 0 w 3187491"/>
              <a:gd name="connsiteY4" fmla="*/ 0 h 1955017"/>
              <a:gd name="connsiteX0" fmla="*/ 0 w 5154836"/>
              <a:gd name="connsiteY0" fmla="*/ 0 h 1955017"/>
              <a:gd name="connsiteX1" fmla="*/ 5154836 w 5154836"/>
              <a:gd name="connsiteY1" fmla="*/ 0 h 1955017"/>
              <a:gd name="connsiteX2" fmla="*/ 5154836 w 5154836"/>
              <a:gd name="connsiteY2" fmla="*/ 1955017 h 1955017"/>
              <a:gd name="connsiteX3" fmla="*/ 1967345 w 5154836"/>
              <a:gd name="connsiteY3" fmla="*/ 1955017 h 1955017"/>
              <a:gd name="connsiteX4" fmla="*/ 0 w 5154836"/>
              <a:gd name="connsiteY4" fmla="*/ 0 h 1955017"/>
              <a:gd name="connsiteX0" fmla="*/ 0 w 5154836"/>
              <a:gd name="connsiteY0" fmla="*/ 27709 h 1982726"/>
              <a:gd name="connsiteX1" fmla="*/ 3201345 w 5154836"/>
              <a:gd name="connsiteY1" fmla="*/ 0 h 1982726"/>
              <a:gd name="connsiteX2" fmla="*/ 5154836 w 5154836"/>
              <a:gd name="connsiteY2" fmla="*/ 1982726 h 1982726"/>
              <a:gd name="connsiteX3" fmla="*/ 1967345 w 5154836"/>
              <a:gd name="connsiteY3" fmla="*/ 1982726 h 1982726"/>
              <a:gd name="connsiteX4" fmla="*/ 0 w 5154836"/>
              <a:gd name="connsiteY4" fmla="*/ 27709 h 1982726"/>
              <a:gd name="connsiteX0" fmla="*/ 0 w 5154836"/>
              <a:gd name="connsiteY0" fmla="*/ 17077 h 1972094"/>
              <a:gd name="connsiteX1" fmla="*/ 2818573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54836"/>
              <a:gd name="connsiteY0" fmla="*/ 17077 h 1972094"/>
              <a:gd name="connsiteX1" fmla="*/ 3180080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60003"/>
              <a:gd name="connsiteY0" fmla="*/ 1575 h 1972094"/>
              <a:gd name="connsiteX1" fmla="*/ 3185247 w 5160003"/>
              <a:gd name="connsiteY1" fmla="*/ 0 h 1972094"/>
              <a:gd name="connsiteX2" fmla="*/ 5160003 w 5160003"/>
              <a:gd name="connsiteY2" fmla="*/ 1972094 h 1972094"/>
              <a:gd name="connsiteX3" fmla="*/ 1972512 w 5160003"/>
              <a:gd name="connsiteY3" fmla="*/ 1972094 h 1972094"/>
              <a:gd name="connsiteX4" fmla="*/ 0 w 5160003"/>
              <a:gd name="connsiteY4" fmla="*/ 1575 h 1972094"/>
              <a:gd name="connsiteX0" fmla="*/ 0 w 5160003"/>
              <a:gd name="connsiteY0" fmla="*/ 1575 h 1972094"/>
              <a:gd name="connsiteX1" fmla="*/ 3185247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 name="connsiteX0" fmla="*/ 0 w 5160003"/>
              <a:gd name="connsiteY0" fmla="*/ 1575 h 1972094"/>
              <a:gd name="connsiteX1" fmla="*/ 4158145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0003" h="1972094">
                <a:moveTo>
                  <a:pt x="0" y="1575"/>
                </a:moveTo>
                <a:lnTo>
                  <a:pt x="4158145" y="0"/>
                </a:lnTo>
                <a:lnTo>
                  <a:pt x="5160003" y="1972094"/>
                </a:lnTo>
                <a:lnTo>
                  <a:pt x="4030" y="1972094"/>
                </a:lnTo>
                <a:cubicBezTo>
                  <a:pt x="2687" y="1315254"/>
                  <a:pt x="1343" y="658415"/>
                  <a:pt x="0" y="1575"/>
                </a:cubicBezTo>
                <a:close/>
              </a:path>
            </a:pathLst>
          </a:custGeom>
          <a:solidFill>
            <a:srgbClr val="54565A"/>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16">
            <a:extLst>
              <a:ext uri="{FF2B5EF4-FFF2-40B4-BE49-F238E27FC236}">
                <a16:creationId xmlns:a16="http://schemas.microsoft.com/office/drawing/2014/main" id="{3D9F4D84-9159-E74D-A47D-277931467878}"/>
              </a:ext>
            </a:extLst>
          </p:cNvPr>
          <p:cNvSpPr>
            <a:spLocks noGrp="1"/>
          </p:cNvSpPr>
          <p:nvPr>
            <p:ph type="body" sz="quarter" idx="12" hasCustomPrompt="1"/>
          </p:nvPr>
        </p:nvSpPr>
        <p:spPr>
          <a:xfrm>
            <a:off x="7699180" y="7087295"/>
            <a:ext cx="2912114" cy="420688"/>
          </a:xfrm>
          <a:prstGeom prst="rect">
            <a:avLst/>
          </a:prstGeom>
        </p:spPr>
        <p:txBody>
          <a:bodyPr>
            <a:normAutofit/>
          </a:bodyPr>
          <a:lstStyle>
            <a:lvl1pPr marL="0" indent="0" algn="r">
              <a:buNone/>
              <a:defRPr sz="1400" b="1">
                <a:solidFill>
                  <a:schemeClr val="bg1"/>
                </a:solidFill>
              </a:defRPr>
            </a:lvl1pPr>
            <a:lvl2pPr>
              <a:defRPr sz="1200"/>
            </a:lvl2pPr>
            <a:lvl3pPr>
              <a:defRPr sz="1200"/>
            </a:lvl3pPr>
            <a:lvl4pPr>
              <a:defRPr sz="1200"/>
            </a:lvl4pPr>
            <a:lvl5pPr>
              <a:defRPr sz="1200"/>
            </a:lvl5pPr>
          </a:lstStyle>
          <a:p>
            <a:pPr lvl="0"/>
            <a:r>
              <a:rPr lang="en-US" dirty="0" err="1"/>
              <a:t>TheQHotelsCollection.co.uk</a:t>
            </a:r>
            <a:endParaRPr lang="en-US" dirty="0"/>
          </a:p>
        </p:txBody>
      </p:sp>
      <p:sp>
        <p:nvSpPr>
          <p:cNvPr id="12" name="Title 1">
            <a:extLst>
              <a:ext uri="{FF2B5EF4-FFF2-40B4-BE49-F238E27FC236}">
                <a16:creationId xmlns:a16="http://schemas.microsoft.com/office/drawing/2014/main" id="{7720E4E8-A9CB-3D43-B47F-1FD1084170F3}"/>
              </a:ext>
            </a:extLst>
          </p:cNvPr>
          <p:cNvSpPr>
            <a:spLocks noGrp="1"/>
          </p:cNvSpPr>
          <p:nvPr>
            <p:ph type="ctrTitle" hasCustomPrompt="1"/>
          </p:nvPr>
        </p:nvSpPr>
        <p:spPr>
          <a:xfrm>
            <a:off x="345662" y="495312"/>
            <a:ext cx="3430860" cy="571573"/>
          </a:xfrm>
          <a:prstGeom prst="rect">
            <a:avLst/>
          </a:prstGeom>
        </p:spPr>
        <p:txBody>
          <a:bodyPr anchor="b">
            <a:normAutofit/>
          </a:bodyPr>
          <a:lstStyle>
            <a:lvl1pPr algn="l">
              <a:defRPr sz="2400" b="1">
                <a:solidFill>
                  <a:srgbClr val="54565A"/>
                </a:solidFill>
              </a:defRPr>
            </a:lvl1pPr>
          </a:lstStyle>
          <a:p>
            <a:r>
              <a:rPr lang="en-US" dirty="0"/>
              <a:t>ADD TITLE HERE</a:t>
            </a:r>
          </a:p>
        </p:txBody>
      </p:sp>
    </p:spTree>
    <p:extLst>
      <p:ext uri="{BB962C8B-B14F-4D97-AF65-F5344CB8AC3E}">
        <p14:creationId xmlns:p14="http://schemas.microsoft.com/office/powerpoint/2010/main" val="3446444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9">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81B4626-E78E-8649-82A8-4216B625B150}"/>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222" t="10213" r="18327" b="2219"/>
          <a:stretch/>
        </p:blipFill>
        <p:spPr>
          <a:xfrm flipH="1">
            <a:off x="2485094" y="2679"/>
            <a:ext cx="8213806" cy="7556995"/>
          </a:xfrm>
          <a:prstGeom prst="rect">
            <a:avLst/>
          </a:prstGeom>
        </p:spPr>
      </p:pic>
      <p:sp>
        <p:nvSpPr>
          <p:cNvPr id="7" name="Rectangle 10">
            <a:extLst>
              <a:ext uri="{FF2B5EF4-FFF2-40B4-BE49-F238E27FC236}">
                <a16:creationId xmlns:a16="http://schemas.microsoft.com/office/drawing/2014/main" id="{FE721A54-A6A6-FD4B-9EE8-5D6AE96FEF58}"/>
              </a:ext>
            </a:extLst>
          </p:cNvPr>
          <p:cNvSpPr/>
          <p:nvPr userDrawn="1"/>
        </p:nvSpPr>
        <p:spPr>
          <a:xfrm>
            <a:off x="0" y="-5575"/>
            <a:ext cx="9900356" cy="7565250"/>
          </a:xfrm>
          <a:custGeom>
            <a:avLst/>
            <a:gdLst>
              <a:gd name="connsiteX0" fmla="*/ 0 w 2617365"/>
              <a:gd name="connsiteY0" fmla="*/ 0 h 6871855"/>
              <a:gd name="connsiteX1" fmla="*/ 2617365 w 2617365"/>
              <a:gd name="connsiteY1" fmla="*/ 0 h 6871855"/>
              <a:gd name="connsiteX2" fmla="*/ 2617365 w 2617365"/>
              <a:gd name="connsiteY2" fmla="*/ 6871855 h 6871855"/>
              <a:gd name="connsiteX3" fmla="*/ 0 w 2617365"/>
              <a:gd name="connsiteY3" fmla="*/ 6871855 h 6871855"/>
              <a:gd name="connsiteX4" fmla="*/ 0 w 2617365"/>
              <a:gd name="connsiteY4" fmla="*/ 0 h 6871855"/>
              <a:gd name="connsiteX0" fmla="*/ 0 w 9461510"/>
              <a:gd name="connsiteY0" fmla="*/ 0 h 6885710"/>
              <a:gd name="connsiteX1" fmla="*/ 2617365 w 9461510"/>
              <a:gd name="connsiteY1" fmla="*/ 0 h 6885710"/>
              <a:gd name="connsiteX2" fmla="*/ 9461510 w 9461510"/>
              <a:gd name="connsiteY2" fmla="*/ 6885710 h 6885710"/>
              <a:gd name="connsiteX3" fmla="*/ 0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7038109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6858000 w 9461510"/>
              <a:gd name="connsiteY3" fmla="*/ 6885710 h 6885710"/>
              <a:gd name="connsiteX4" fmla="*/ 0 w 9461510"/>
              <a:gd name="connsiteY4" fmla="*/ 0 h 6885710"/>
              <a:gd name="connsiteX0" fmla="*/ 0 w 10043401"/>
              <a:gd name="connsiteY0" fmla="*/ 41563 h 6885710"/>
              <a:gd name="connsiteX1" fmla="*/ 3199256 w 10043401"/>
              <a:gd name="connsiteY1" fmla="*/ 0 h 6885710"/>
              <a:gd name="connsiteX2" fmla="*/ 10043401 w 10043401"/>
              <a:gd name="connsiteY2" fmla="*/ 6885710 h 6885710"/>
              <a:gd name="connsiteX3" fmla="*/ 7439891 w 10043401"/>
              <a:gd name="connsiteY3" fmla="*/ 6885710 h 6885710"/>
              <a:gd name="connsiteX4" fmla="*/ 0 w 10043401"/>
              <a:gd name="connsiteY4" fmla="*/ 41563 h 6885710"/>
              <a:gd name="connsiteX0" fmla="*/ 0 w 10569874"/>
              <a:gd name="connsiteY0" fmla="*/ 0 h 6885711"/>
              <a:gd name="connsiteX1" fmla="*/ 3725729 w 10569874"/>
              <a:gd name="connsiteY1" fmla="*/ 1 h 6885711"/>
              <a:gd name="connsiteX2" fmla="*/ 10569874 w 10569874"/>
              <a:gd name="connsiteY2" fmla="*/ 6885711 h 6885711"/>
              <a:gd name="connsiteX3" fmla="*/ 7966364 w 10569874"/>
              <a:gd name="connsiteY3" fmla="*/ 6885711 h 6885711"/>
              <a:gd name="connsiteX4" fmla="*/ 0 w 10569874"/>
              <a:gd name="connsiteY4" fmla="*/ 0 h 6885711"/>
              <a:gd name="connsiteX0" fmla="*/ 13854 w 10583728"/>
              <a:gd name="connsiteY0" fmla="*/ 0 h 6885711"/>
              <a:gd name="connsiteX1" fmla="*/ 3739583 w 10583728"/>
              <a:gd name="connsiteY1" fmla="*/ 1 h 6885711"/>
              <a:gd name="connsiteX2" fmla="*/ 10583728 w 10583728"/>
              <a:gd name="connsiteY2" fmla="*/ 6885711 h 6885711"/>
              <a:gd name="connsiteX3" fmla="*/ 0 w 10583728"/>
              <a:gd name="connsiteY3" fmla="*/ 6885711 h 6885711"/>
              <a:gd name="connsiteX4" fmla="*/ 13854 w 10583728"/>
              <a:gd name="connsiteY4" fmla="*/ 0 h 6885711"/>
              <a:gd name="connsiteX0" fmla="*/ 1933 w 10583728"/>
              <a:gd name="connsiteY0" fmla="*/ 0 h 6890789"/>
              <a:gd name="connsiteX1" fmla="*/ 3739583 w 10583728"/>
              <a:gd name="connsiteY1" fmla="*/ 5079 h 6890789"/>
              <a:gd name="connsiteX2" fmla="*/ 10583728 w 10583728"/>
              <a:gd name="connsiteY2" fmla="*/ 6890789 h 6890789"/>
              <a:gd name="connsiteX3" fmla="*/ 0 w 10583728"/>
              <a:gd name="connsiteY3" fmla="*/ 6890789 h 6890789"/>
              <a:gd name="connsiteX4" fmla="*/ 1933 w 10583728"/>
              <a:gd name="connsiteY4" fmla="*/ 0 h 6890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3728" h="6890789">
                <a:moveTo>
                  <a:pt x="1933" y="0"/>
                </a:moveTo>
                <a:lnTo>
                  <a:pt x="3739583" y="5079"/>
                </a:lnTo>
                <a:lnTo>
                  <a:pt x="10583728" y="6890789"/>
                </a:lnTo>
                <a:lnTo>
                  <a:pt x="0" y="6890789"/>
                </a:lnTo>
                <a:cubicBezTo>
                  <a:pt x="644" y="4593859"/>
                  <a:pt x="1289" y="2296930"/>
                  <a:pt x="1933" y="0"/>
                </a:cubicBezTo>
                <a:close/>
              </a:path>
            </a:pathLst>
          </a:custGeom>
          <a:solidFill>
            <a:srgbClr val="545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t>Private &amp; Confidential</a:t>
            </a:r>
          </a:p>
        </p:txBody>
      </p:sp>
      <p:sp>
        <p:nvSpPr>
          <p:cNvPr id="14" name="Text Placeholder 3">
            <a:extLst>
              <a:ext uri="{FF2B5EF4-FFF2-40B4-BE49-F238E27FC236}">
                <a16:creationId xmlns:a16="http://schemas.microsoft.com/office/drawing/2014/main" id="{EC446882-1291-F343-BA09-074DE5D52934}"/>
              </a:ext>
            </a:extLst>
          </p:cNvPr>
          <p:cNvSpPr>
            <a:spLocks noGrp="1"/>
          </p:cNvSpPr>
          <p:nvPr>
            <p:ph type="body" sz="quarter" idx="10" hasCustomPrompt="1"/>
          </p:nvPr>
        </p:nvSpPr>
        <p:spPr>
          <a:xfrm>
            <a:off x="344347" y="1736661"/>
            <a:ext cx="3286125" cy="571573"/>
          </a:xfrm>
          <a:prstGeom prst="rect">
            <a:avLst/>
          </a:prstGeom>
        </p:spPr>
        <p:txBody>
          <a:bodyPr/>
          <a:lstStyle>
            <a:lvl1pPr marL="0" indent="0">
              <a:buNone/>
              <a:defRPr sz="16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dirty="0"/>
              <a:t>Insert first level of copy here</a:t>
            </a:r>
          </a:p>
          <a:p>
            <a:pPr lvl="0"/>
            <a:br>
              <a:rPr lang="en-GB" dirty="0"/>
            </a:br>
            <a:endParaRPr lang="en-US" dirty="0"/>
          </a:p>
        </p:txBody>
      </p:sp>
      <p:sp>
        <p:nvSpPr>
          <p:cNvPr id="15" name="Text Placeholder 10">
            <a:extLst>
              <a:ext uri="{FF2B5EF4-FFF2-40B4-BE49-F238E27FC236}">
                <a16:creationId xmlns:a16="http://schemas.microsoft.com/office/drawing/2014/main" id="{20EAEB40-45AD-E246-8FCA-5595D1108DE8}"/>
              </a:ext>
            </a:extLst>
          </p:cNvPr>
          <p:cNvSpPr>
            <a:spLocks noGrp="1"/>
          </p:cNvSpPr>
          <p:nvPr>
            <p:ph type="body" sz="quarter" idx="11" hasCustomPrompt="1"/>
          </p:nvPr>
        </p:nvSpPr>
        <p:spPr>
          <a:xfrm>
            <a:off x="344347" y="2610907"/>
            <a:ext cx="3432175" cy="795337"/>
          </a:xfrm>
          <a:prstGeom prst="rect">
            <a:avLst/>
          </a:prstGeom>
        </p:spPr>
        <p:txBody>
          <a:bodyPr/>
          <a:lstStyle>
            <a:lvl1pPr marL="0" indent="0">
              <a:buNone/>
              <a:defRPr sz="1200">
                <a:solidFill>
                  <a:schemeClr val="bg1"/>
                </a:solidFill>
              </a:defRPr>
            </a:lvl1pPr>
          </a:lstStyle>
          <a:p>
            <a:pPr lvl="0"/>
            <a:r>
              <a:rPr lang="en-US" dirty="0"/>
              <a:t>Insert second level of copy here</a:t>
            </a:r>
          </a:p>
        </p:txBody>
      </p:sp>
      <p:sp>
        <p:nvSpPr>
          <p:cNvPr id="19" name="Title 1">
            <a:extLst>
              <a:ext uri="{FF2B5EF4-FFF2-40B4-BE49-F238E27FC236}">
                <a16:creationId xmlns:a16="http://schemas.microsoft.com/office/drawing/2014/main" id="{9B021742-2E6B-2744-BB9F-A43D9DE3FE99}"/>
              </a:ext>
            </a:extLst>
          </p:cNvPr>
          <p:cNvSpPr>
            <a:spLocks noGrp="1"/>
          </p:cNvSpPr>
          <p:nvPr>
            <p:ph type="ctrTitle" hasCustomPrompt="1"/>
          </p:nvPr>
        </p:nvSpPr>
        <p:spPr>
          <a:xfrm>
            <a:off x="345662" y="495312"/>
            <a:ext cx="3430860" cy="571573"/>
          </a:xfrm>
          <a:prstGeom prst="rect">
            <a:avLst/>
          </a:prstGeom>
        </p:spPr>
        <p:txBody>
          <a:bodyPr anchor="b">
            <a:normAutofit/>
          </a:bodyPr>
          <a:lstStyle>
            <a:lvl1pPr algn="l">
              <a:defRPr sz="2400" b="1">
                <a:solidFill>
                  <a:schemeClr val="bg1"/>
                </a:solidFill>
              </a:defRPr>
            </a:lvl1pPr>
          </a:lstStyle>
          <a:p>
            <a:r>
              <a:rPr lang="en-US" dirty="0"/>
              <a:t>ADD TITLE HERE</a:t>
            </a:r>
          </a:p>
        </p:txBody>
      </p:sp>
    </p:spTree>
    <p:extLst>
      <p:ext uri="{BB962C8B-B14F-4D97-AF65-F5344CB8AC3E}">
        <p14:creationId xmlns:p14="http://schemas.microsoft.com/office/powerpoint/2010/main" val="503211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10">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A208011-C330-0D48-BA0A-CFCEA0CCC79B}"/>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8222" t="10213" r="18327" b="2219"/>
          <a:stretch/>
        </p:blipFill>
        <p:spPr>
          <a:xfrm flipH="1">
            <a:off x="2485094" y="2679"/>
            <a:ext cx="8213806" cy="7556995"/>
          </a:xfrm>
          <a:prstGeom prst="rect">
            <a:avLst/>
          </a:prstGeom>
        </p:spPr>
      </p:pic>
      <p:sp>
        <p:nvSpPr>
          <p:cNvPr id="7" name="Rectangle 10">
            <a:extLst>
              <a:ext uri="{FF2B5EF4-FFF2-40B4-BE49-F238E27FC236}">
                <a16:creationId xmlns:a16="http://schemas.microsoft.com/office/drawing/2014/main" id="{FE721A54-A6A6-FD4B-9EE8-5D6AE96FEF58}"/>
              </a:ext>
            </a:extLst>
          </p:cNvPr>
          <p:cNvSpPr/>
          <p:nvPr userDrawn="1"/>
        </p:nvSpPr>
        <p:spPr>
          <a:xfrm>
            <a:off x="0" y="-5575"/>
            <a:ext cx="9900356" cy="7565250"/>
          </a:xfrm>
          <a:custGeom>
            <a:avLst/>
            <a:gdLst>
              <a:gd name="connsiteX0" fmla="*/ 0 w 2617365"/>
              <a:gd name="connsiteY0" fmla="*/ 0 h 6871855"/>
              <a:gd name="connsiteX1" fmla="*/ 2617365 w 2617365"/>
              <a:gd name="connsiteY1" fmla="*/ 0 h 6871855"/>
              <a:gd name="connsiteX2" fmla="*/ 2617365 w 2617365"/>
              <a:gd name="connsiteY2" fmla="*/ 6871855 h 6871855"/>
              <a:gd name="connsiteX3" fmla="*/ 0 w 2617365"/>
              <a:gd name="connsiteY3" fmla="*/ 6871855 h 6871855"/>
              <a:gd name="connsiteX4" fmla="*/ 0 w 2617365"/>
              <a:gd name="connsiteY4" fmla="*/ 0 h 6871855"/>
              <a:gd name="connsiteX0" fmla="*/ 0 w 9461510"/>
              <a:gd name="connsiteY0" fmla="*/ 0 h 6885710"/>
              <a:gd name="connsiteX1" fmla="*/ 2617365 w 9461510"/>
              <a:gd name="connsiteY1" fmla="*/ 0 h 6885710"/>
              <a:gd name="connsiteX2" fmla="*/ 9461510 w 9461510"/>
              <a:gd name="connsiteY2" fmla="*/ 6885710 h 6885710"/>
              <a:gd name="connsiteX3" fmla="*/ 0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7038109 w 9461510"/>
              <a:gd name="connsiteY3" fmla="*/ 6871855 h 6885710"/>
              <a:gd name="connsiteX4" fmla="*/ 0 w 9461510"/>
              <a:gd name="connsiteY4" fmla="*/ 0 h 6885710"/>
              <a:gd name="connsiteX0" fmla="*/ 0 w 9461510"/>
              <a:gd name="connsiteY0" fmla="*/ 0 h 6885710"/>
              <a:gd name="connsiteX1" fmla="*/ 2617365 w 9461510"/>
              <a:gd name="connsiteY1" fmla="*/ 0 h 6885710"/>
              <a:gd name="connsiteX2" fmla="*/ 9461510 w 9461510"/>
              <a:gd name="connsiteY2" fmla="*/ 6885710 h 6885710"/>
              <a:gd name="connsiteX3" fmla="*/ 6858000 w 9461510"/>
              <a:gd name="connsiteY3" fmla="*/ 6885710 h 6885710"/>
              <a:gd name="connsiteX4" fmla="*/ 0 w 9461510"/>
              <a:gd name="connsiteY4" fmla="*/ 0 h 6885710"/>
              <a:gd name="connsiteX0" fmla="*/ 0 w 10043401"/>
              <a:gd name="connsiteY0" fmla="*/ 41563 h 6885710"/>
              <a:gd name="connsiteX1" fmla="*/ 3199256 w 10043401"/>
              <a:gd name="connsiteY1" fmla="*/ 0 h 6885710"/>
              <a:gd name="connsiteX2" fmla="*/ 10043401 w 10043401"/>
              <a:gd name="connsiteY2" fmla="*/ 6885710 h 6885710"/>
              <a:gd name="connsiteX3" fmla="*/ 7439891 w 10043401"/>
              <a:gd name="connsiteY3" fmla="*/ 6885710 h 6885710"/>
              <a:gd name="connsiteX4" fmla="*/ 0 w 10043401"/>
              <a:gd name="connsiteY4" fmla="*/ 41563 h 6885710"/>
              <a:gd name="connsiteX0" fmla="*/ 0 w 10569874"/>
              <a:gd name="connsiteY0" fmla="*/ 0 h 6885711"/>
              <a:gd name="connsiteX1" fmla="*/ 3725729 w 10569874"/>
              <a:gd name="connsiteY1" fmla="*/ 1 h 6885711"/>
              <a:gd name="connsiteX2" fmla="*/ 10569874 w 10569874"/>
              <a:gd name="connsiteY2" fmla="*/ 6885711 h 6885711"/>
              <a:gd name="connsiteX3" fmla="*/ 7966364 w 10569874"/>
              <a:gd name="connsiteY3" fmla="*/ 6885711 h 6885711"/>
              <a:gd name="connsiteX4" fmla="*/ 0 w 10569874"/>
              <a:gd name="connsiteY4" fmla="*/ 0 h 6885711"/>
              <a:gd name="connsiteX0" fmla="*/ 13854 w 10583728"/>
              <a:gd name="connsiteY0" fmla="*/ 0 h 6885711"/>
              <a:gd name="connsiteX1" fmla="*/ 3739583 w 10583728"/>
              <a:gd name="connsiteY1" fmla="*/ 1 h 6885711"/>
              <a:gd name="connsiteX2" fmla="*/ 10583728 w 10583728"/>
              <a:gd name="connsiteY2" fmla="*/ 6885711 h 6885711"/>
              <a:gd name="connsiteX3" fmla="*/ 0 w 10583728"/>
              <a:gd name="connsiteY3" fmla="*/ 6885711 h 6885711"/>
              <a:gd name="connsiteX4" fmla="*/ 13854 w 10583728"/>
              <a:gd name="connsiteY4" fmla="*/ 0 h 6885711"/>
              <a:gd name="connsiteX0" fmla="*/ 1933 w 10583728"/>
              <a:gd name="connsiteY0" fmla="*/ 0 h 6890789"/>
              <a:gd name="connsiteX1" fmla="*/ 3739583 w 10583728"/>
              <a:gd name="connsiteY1" fmla="*/ 5079 h 6890789"/>
              <a:gd name="connsiteX2" fmla="*/ 10583728 w 10583728"/>
              <a:gd name="connsiteY2" fmla="*/ 6890789 h 6890789"/>
              <a:gd name="connsiteX3" fmla="*/ 0 w 10583728"/>
              <a:gd name="connsiteY3" fmla="*/ 6890789 h 6890789"/>
              <a:gd name="connsiteX4" fmla="*/ 1933 w 10583728"/>
              <a:gd name="connsiteY4" fmla="*/ 0 h 68907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3728" h="6890789">
                <a:moveTo>
                  <a:pt x="1933" y="0"/>
                </a:moveTo>
                <a:lnTo>
                  <a:pt x="3739583" y="5079"/>
                </a:lnTo>
                <a:lnTo>
                  <a:pt x="10583728" y="6890789"/>
                </a:lnTo>
                <a:lnTo>
                  <a:pt x="0" y="6890789"/>
                </a:lnTo>
                <a:cubicBezTo>
                  <a:pt x="644" y="4593859"/>
                  <a:pt x="1289" y="2296930"/>
                  <a:pt x="19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14" name="Text Placeholder 3">
            <a:extLst>
              <a:ext uri="{FF2B5EF4-FFF2-40B4-BE49-F238E27FC236}">
                <a16:creationId xmlns:a16="http://schemas.microsoft.com/office/drawing/2014/main" id="{EC446882-1291-F343-BA09-074DE5D52934}"/>
              </a:ext>
            </a:extLst>
          </p:cNvPr>
          <p:cNvSpPr>
            <a:spLocks noGrp="1"/>
          </p:cNvSpPr>
          <p:nvPr>
            <p:ph type="body" sz="quarter" idx="10" hasCustomPrompt="1"/>
          </p:nvPr>
        </p:nvSpPr>
        <p:spPr>
          <a:xfrm>
            <a:off x="344347" y="1736661"/>
            <a:ext cx="3286125" cy="571573"/>
          </a:xfrm>
          <a:prstGeom prst="rect">
            <a:avLst/>
          </a:prstGeom>
        </p:spPr>
        <p:txBody>
          <a:bodyPr/>
          <a:lstStyle>
            <a:lvl1pPr marL="0" indent="0">
              <a:buNone/>
              <a:defRPr sz="1600" b="1">
                <a:solidFill>
                  <a:srgbClr val="54565A"/>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dirty="0"/>
              <a:t>Insert first level of copy here</a:t>
            </a:r>
          </a:p>
          <a:p>
            <a:pPr lvl="0"/>
            <a:br>
              <a:rPr lang="en-GB" dirty="0"/>
            </a:br>
            <a:endParaRPr lang="en-US" dirty="0"/>
          </a:p>
        </p:txBody>
      </p:sp>
      <p:sp>
        <p:nvSpPr>
          <p:cNvPr id="15" name="Text Placeholder 10">
            <a:extLst>
              <a:ext uri="{FF2B5EF4-FFF2-40B4-BE49-F238E27FC236}">
                <a16:creationId xmlns:a16="http://schemas.microsoft.com/office/drawing/2014/main" id="{20EAEB40-45AD-E246-8FCA-5595D1108DE8}"/>
              </a:ext>
            </a:extLst>
          </p:cNvPr>
          <p:cNvSpPr>
            <a:spLocks noGrp="1"/>
          </p:cNvSpPr>
          <p:nvPr>
            <p:ph type="body" sz="quarter" idx="11" hasCustomPrompt="1"/>
          </p:nvPr>
        </p:nvSpPr>
        <p:spPr>
          <a:xfrm>
            <a:off x="344347" y="2610907"/>
            <a:ext cx="3432175" cy="795337"/>
          </a:xfrm>
          <a:prstGeom prst="rect">
            <a:avLst/>
          </a:prstGeom>
        </p:spPr>
        <p:txBody>
          <a:bodyPr/>
          <a:lstStyle>
            <a:lvl1pPr marL="0" indent="0">
              <a:buNone/>
              <a:defRPr sz="1200">
                <a:solidFill>
                  <a:srgbClr val="54565A"/>
                </a:solidFill>
              </a:defRPr>
            </a:lvl1pPr>
          </a:lstStyle>
          <a:p>
            <a:pPr lvl="0"/>
            <a:r>
              <a:rPr lang="en-US" dirty="0"/>
              <a:t>Insert second level of copy here</a:t>
            </a:r>
          </a:p>
        </p:txBody>
      </p:sp>
      <p:sp>
        <p:nvSpPr>
          <p:cNvPr id="19" name="Title 1">
            <a:extLst>
              <a:ext uri="{FF2B5EF4-FFF2-40B4-BE49-F238E27FC236}">
                <a16:creationId xmlns:a16="http://schemas.microsoft.com/office/drawing/2014/main" id="{734EA302-2B0F-D24C-9EFD-50A190E12205}"/>
              </a:ext>
            </a:extLst>
          </p:cNvPr>
          <p:cNvSpPr>
            <a:spLocks noGrp="1"/>
          </p:cNvSpPr>
          <p:nvPr>
            <p:ph type="ctrTitle" hasCustomPrompt="1"/>
          </p:nvPr>
        </p:nvSpPr>
        <p:spPr>
          <a:xfrm>
            <a:off x="345662" y="495312"/>
            <a:ext cx="3430860" cy="571573"/>
          </a:xfrm>
          <a:prstGeom prst="rect">
            <a:avLst/>
          </a:prstGeom>
        </p:spPr>
        <p:txBody>
          <a:bodyPr anchor="b">
            <a:normAutofit/>
          </a:bodyPr>
          <a:lstStyle>
            <a:lvl1pPr algn="l">
              <a:defRPr sz="2400" b="1">
                <a:solidFill>
                  <a:srgbClr val="54565A"/>
                </a:solidFill>
              </a:defRPr>
            </a:lvl1pPr>
          </a:lstStyle>
          <a:p>
            <a:r>
              <a:rPr lang="en-US" dirty="0"/>
              <a:t>ADD TITLE HERE</a:t>
            </a:r>
          </a:p>
        </p:txBody>
      </p:sp>
    </p:spTree>
    <p:extLst>
      <p:ext uri="{BB962C8B-B14F-4D97-AF65-F5344CB8AC3E}">
        <p14:creationId xmlns:p14="http://schemas.microsoft.com/office/powerpoint/2010/main" val="165427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py Slide 1">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14" name="Text Placeholder 3">
            <a:extLst>
              <a:ext uri="{FF2B5EF4-FFF2-40B4-BE49-F238E27FC236}">
                <a16:creationId xmlns:a16="http://schemas.microsoft.com/office/drawing/2014/main" id="{EC446882-1291-F343-BA09-074DE5D52934}"/>
              </a:ext>
            </a:extLst>
          </p:cNvPr>
          <p:cNvSpPr>
            <a:spLocks noGrp="1"/>
          </p:cNvSpPr>
          <p:nvPr>
            <p:ph type="body" sz="quarter" idx="10" hasCustomPrompt="1"/>
          </p:nvPr>
        </p:nvSpPr>
        <p:spPr>
          <a:xfrm>
            <a:off x="344347" y="1736661"/>
            <a:ext cx="8076638" cy="571573"/>
          </a:xfrm>
          <a:prstGeom prst="rect">
            <a:avLst/>
          </a:prstGeom>
        </p:spPr>
        <p:txBody>
          <a:bodyPr/>
          <a:lstStyle>
            <a:lvl1pPr marL="0" indent="0">
              <a:buNone/>
              <a:defRPr sz="1600" b="1">
                <a:solidFill>
                  <a:srgbClr val="54565A"/>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dirty="0"/>
              <a:t>Insert first level of copy here</a:t>
            </a:r>
          </a:p>
          <a:p>
            <a:pPr lvl="0"/>
            <a:br>
              <a:rPr lang="en-GB" dirty="0"/>
            </a:br>
            <a:endParaRPr lang="en-US" dirty="0"/>
          </a:p>
        </p:txBody>
      </p:sp>
      <p:sp>
        <p:nvSpPr>
          <p:cNvPr id="15" name="Text Placeholder 10">
            <a:extLst>
              <a:ext uri="{FF2B5EF4-FFF2-40B4-BE49-F238E27FC236}">
                <a16:creationId xmlns:a16="http://schemas.microsoft.com/office/drawing/2014/main" id="{20EAEB40-45AD-E246-8FCA-5595D1108DE8}"/>
              </a:ext>
            </a:extLst>
          </p:cNvPr>
          <p:cNvSpPr>
            <a:spLocks noGrp="1"/>
          </p:cNvSpPr>
          <p:nvPr>
            <p:ph type="body" sz="quarter" idx="11" hasCustomPrompt="1"/>
          </p:nvPr>
        </p:nvSpPr>
        <p:spPr>
          <a:xfrm>
            <a:off x="344346" y="2610907"/>
            <a:ext cx="8076639" cy="3928116"/>
          </a:xfrm>
          <a:prstGeom prst="rect">
            <a:avLst/>
          </a:prstGeom>
        </p:spPr>
        <p:txBody>
          <a:bodyPr/>
          <a:lstStyle>
            <a:lvl1pPr marL="0" indent="0">
              <a:buNone/>
              <a:defRPr sz="1200">
                <a:solidFill>
                  <a:srgbClr val="54565A"/>
                </a:solidFill>
              </a:defRPr>
            </a:lvl1pPr>
          </a:lstStyle>
          <a:p>
            <a:pPr lvl="0"/>
            <a:r>
              <a:rPr lang="en-US" dirty="0"/>
              <a:t>Insert second level of copy here</a:t>
            </a:r>
          </a:p>
        </p:txBody>
      </p:sp>
      <p:sp>
        <p:nvSpPr>
          <p:cNvPr id="16" name="Rectangle 9">
            <a:extLst>
              <a:ext uri="{FF2B5EF4-FFF2-40B4-BE49-F238E27FC236}">
                <a16:creationId xmlns:a16="http://schemas.microsoft.com/office/drawing/2014/main" id="{B8115B6E-1341-0146-AE37-EE8BB1E5DD71}"/>
              </a:ext>
            </a:extLst>
          </p:cNvPr>
          <p:cNvSpPr/>
          <p:nvPr userDrawn="1"/>
        </p:nvSpPr>
        <p:spPr>
          <a:xfrm flipH="1" flipV="1">
            <a:off x="7532015" y="6919021"/>
            <a:ext cx="3166885" cy="640653"/>
          </a:xfrm>
          <a:custGeom>
            <a:avLst/>
            <a:gdLst>
              <a:gd name="connsiteX0" fmla="*/ 0 w 3187491"/>
              <a:gd name="connsiteY0" fmla="*/ 0 h 1955017"/>
              <a:gd name="connsiteX1" fmla="*/ 3187491 w 3187491"/>
              <a:gd name="connsiteY1" fmla="*/ 0 h 1955017"/>
              <a:gd name="connsiteX2" fmla="*/ 3187491 w 3187491"/>
              <a:gd name="connsiteY2" fmla="*/ 1955017 h 1955017"/>
              <a:gd name="connsiteX3" fmla="*/ 0 w 3187491"/>
              <a:gd name="connsiteY3" fmla="*/ 1955017 h 1955017"/>
              <a:gd name="connsiteX4" fmla="*/ 0 w 3187491"/>
              <a:gd name="connsiteY4" fmla="*/ 0 h 1955017"/>
              <a:gd name="connsiteX0" fmla="*/ 0 w 5154836"/>
              <a:gd name="connsiteY0" fmla="*/ 0 h 1955017"/>
              <a:gd name="connsiteX1" fmla="*/ 5154836 w 5154836"/>
              <a:gd name="connsiteY1" fmla="*/ 0 h 1955017"/>
              <a:gd name="connsiteX2" fmla="*/ 5154836 w 5154836"/>
              <a:gd name="connsiteY2" fmla="*/ 1955017 h 1955017"/>
              <a:gd name="connsiteX3" fmla="*/ 1967345 w 5154836"/>
              <a:gd name="connsiteY3" fmla="*/ 1955017 h 1955017"/>
              <a:gd name="connsiteX4" fmla="*/ 0 w 5154836"/>
              <a:gd name="connsiteY4" fmla="*/ 0 h 1955017"/>
              <a:gd name="connsiteX0" fmla="*/ 0 w 5154836"/>
              <a:gd name="connsiteY0" fmla="*/ 27709 h 1982726"/>
              <a:gd name="connsiteX1" fmla="*/ 3201345 w 5154836"/>
              <a:gd name="connsiteY1" fmla="*/ 0 h 1982726"/>
              <a:gd name="connsiteX2" fmla="*/ 5154836 w 5154836"/>
              <a:gd name="connsiteY2" fmla="*/ 1982726 h 1982726"/>
              <a:gd name="connsiteX3" fmla="*/ 1967345 w 5154836"/>
              <a:gd name="connsiteY3" fmla="*/ 1982726 h 1982726"/>
              <a:gd name="connsiteX4" fmla="*/ 0 w 5154836"/>
              <a:gd name="connsiteY4" fmla="*/ 27709 h 1982726"/>
              <a:gd name="connsiteX0" fmla="*/ 0 w 5154836"/>
              <a:gd name="connsiteY0" fmla="*/ 17077 h 1972094"/>
              <a:gd name="connsiteX1" fmla="*/ 2818573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54836"/>
              <a:gd name="connsiteY0" fmla="*/ 17077 h 1972094"/>
              <a:gd name="connsiteX1" fmla="*/ 3180080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60003"/>
              <a:gd name="connsiteY0" fmla="*/ 1575 h 1972094"/>
              <a:gd name="connsiteX1" fmla="*/ 3185247 w 5160003"/>
              <a:gd name="connsiteY1" fmla="*/ 0 h 1972094"/>
              <a:gd name="connsiteX2" fmla="*/ 5160003 w 5160003"/>
              <a:gd name="connsiteY2" fmla="*/ 1972094 h 1972094"/>
              <a:gd name="connsiteX3" fmla="*/ 1972512 w 5160003"/>
              <a:gd name="connsiteY3" fmla="*/ 1972094 h 1972094"/>
              <a:gd name="connsiteX4" fmla="*/ 0 w 5160003"/>
              <a:gd name="connsiteY4" fmla="*/ 1575 h 1972094"/>
              <a:gd name="connsiteX0" fmla="*/ 0 w 5160003"/>
              <a:gd name="connsiteY0" fmla="*/ 1575 h 1972094"/>
              <a:gd name="connsiteX1" fmla="*/ 3185247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 name="connsiteX0" fmla="*/ 0 w 5160003"/>
              <a:gd name="connsiteY0" fmla="*/ 1575 h 1972094"/>
              <a:gd name="connsiteX1" fmla="*/ 4158145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0003" h="1972094">
                <a:moveTo>
                  <a:pt x="0" y="1575"/>
                </a:moveTo>
                <a:lnTo>
                  <a:pt x="4158145" y="0"/>
                </a:lnTo>
                <a:lnTo>
                  <a:pt x="5160003" y="1972094"/>
                </a:lnTo>
                <a:lnTo>
                  <a:pt x="4030" y="1972094"/>
                </a:lnTo>
                <a:cubicBezTo>
                  <a:pt x="2687" y="1315254"/>
                  <a:pt x="1343" y="658415"/>
                  <a:pt x="0" y="1575"/>
                </a:cubicBezTo>
                <a:close/>
              </a:path>
            </a:pathLst>
          </a:custGeom>
          <a:solidFill>
            <a:srgbClr val="54565A"/>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E340CD9D-A728-CF4A-8754-AFE6594AAA49}"/>
              </a:ext>
            </a:extLst>
          </p:cNvPr>
          <p:cNvSpPr>
            <a:spLocks noGrp="1"/>
          </p:cNvSpPr>
          <p:nvPr>
            <p:ph type="ctrTitle" hasCustomPrompt="1"/>
          </p:nvPr>
        </p:nvSpPr>
        <p:spPr>
          <a:xfrm>
            <a:off x="345661" y="495312"/>
            <a:ext cx="8075323" cy="571573"/>
          </a:xfrm>
          <a:prstGeom prst="rect">
            <a:avLst/>
          </a:prstGeom>
        </p:spPr>
        <p:txBody>
          <a:bodyPr anchor="b">
            <a:normAutofit/>
          </a:bodyPr>
          <a:lstStyle>
            <a:lvl1pPr algn="l">
              <a:defRPr sz="2400" b="1">
                <a:solidFill>
                  <a:srgbClr val="54565A"/>
                </a:solidFill>
              </a:defRPr>
            </a:lvl1pPr>
          </a:lstStyle>
          <a:p>
            <a:r>
              <a:rPr lang="en-US" dirty="0"/>
              <a:t>ADD TITLE HERE</a:t>
            </a:r>
          </a:p>
        </p:txBody>
      </p:sp>
      <p:pic>
        <p:nvPicPr>
          <p:cNvPr id="19" name="Picture 18">
            <a:extLst>
              <a:ext uri="{FF2B5EF4-FFF2-40B4-BE49-F238E27FC236}">
                <a16:creationId xmlns:a16="http://schemas.microsoft.com/office/drawing/2014/main" id="{E0DFB39C-0F98-D94C-B2A2-ABA6EE0657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64910" y="-2968"/>
            <a:ext cx="1037536" cy="1039091"/>
          </a:xfrm>
          <a:prstGeom prst="rect">
            <a:avLst/>
          </a:prstGeom>
        </p:spPr>
      </p:pic>
      <p:sp>
        <p:nvSpPr>
          <p:cNvPr id="17" name="Text Placeholder 16">
            <a:extLst>
              <a:ext uri="{FF2B5EF4-FFF2-40B4-BE49-F238E27FC236}">
                <a16:creationId xmlns:a16="http://schemas.microsoft.com/office/drawing/2014/main" id="{3D9F4D84-9159-E74D-A47D-277931467878}"/>
              </a:ext>
            </a:extLst>
          </p:cNvPr>
          <p:cNvSpPr>
            <a:spLocks noGrp="1"/>
          </p:cNvSpPr>
          <p:nvPr>
            <p:ph type="body" sz="quarter" idx="12" hasCustomPrompt="1"/>
          </p:nvPr>
        </p:nvSpPr>
        <p:spPr>
          <a:xfrm>
            <a:off x="7699180" y="7087295"/>
            <a:ext cx="2912114" cy="420688"/>
          </a:xfrm>
          <a:prstGeom prst="rect">
            <a:avLst/>
          </a:prstGeom>
        </p:spPr>
        <p:txBody>
          <a:bodyPr>
            <a:normAutofit/>
          </a:bodyPr>
          <a:lstStyle>
            <a:lvl1pPr marL="0" indent="0" algn="r">
              <a:buNone/>
              <a:defRPr sz="1400" b="1">
                <a:solidFill>
                  <a:schemeClr val="bg1"/>
                </a:solidFill>
              </a:defRPr>
            </a:lvl1pPr>
            <a:lvl2pPr>
              <a:defRPr sz="1200"/>
            </a:lvl2pPr>
            <a:lvl3pPr>
              <a:defRPr sz="1200"/>
            </a:lvl3pPr>
            <a:lvl4pPr>
              <a:defRPr sz="1200"/>
            </a:lvl4pPr>
            <a:lvl5pPr>
              <a:defRPr sz="1200"/>
            </a:lvl5pPr>
          </a:lstStyle>
          <a:p>
            <a:pPr lvl="0"/>
            <a:r>
              <a:rPr lang="en-US" dirty="0" err="1"/>
              <a:t>TheQHotelsCollection.co.uk</a:t>
            </a:r>
            <a:endParaRPr lang="en-US" dirty="0"/>
          </a:p>
        </p:txBody>
      </p:sp>
    </p:spTree>
    <p:extLst>
      <p:ext uri="{BB962C8B-B14F-4D97-AF65-F5344CB8AC3E}">
        <p14:creationId xmlns:p14="http://schemas.microsoft.com/office/powerpoint/2010/main" val="7843288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py Slide Bullet Point">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14" name="Text Placeholder 3">
            <a:extLst>
              <a:ext uri="{FF2B5EF4-FFF2-40B4-BE49-F238E27FC236}">
                <a16:creationId xmlns:a16="http://schemas.microsoft.com/office/drawing/2014/main" id="{EC446882-1291-F343-BA09-074DE5D52934}"/>
              </a:ext>
            </a:extLst>
          </p:cNvPr>
          <p:cNvSpPr>
            <a:spLocks noGrp="1"/>
          </p:cNvSpPr>
          <p:nvPr>
            <p:ph type="body" sz="quarter" idx="10" hasCustomPrompt="1"/>
          </p:nvPr>
        </p:nvSpPr>
        <p:spPr>
          <a:xfrm>
            <a:off x="344347" y="1736661"/>
            <a:ext cx="8076638" cy="571573"/>
          </a:xfrm>
          <a:prstGeom prst="rect">
            <a:avLst/>
          </a:prstGeom>
        </p:spPr>
        <p:txBody>
          <a:bodyPr/>
          <a:lstStyle>
            <a:lvl1pPr marL="0" indent="0">
              <a:buNone/>
              <a:defRPr sz="1600" b="1">
                <a:solidFill>
                  <a:srgbClr val="54565A"/>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dirty="0"/>
              <a:t>Insert first level of copy here</a:t>
            </a:r>
          </a:p>
          <a:p>
            <a:pPr lvl="0"/>
            <a:br>
              <a:rPr lang="en-GB" dirty="0"/>
            </a:br>
            <a:endParaRPr lang="en-US" dirty="0"/>
          </a:p>
        </p:txBody>
      </p:sp>
      <p:sp>
        <p:nvSpPr>
          <p:cNvPr id="15" name="Text Placeholder 10">
            <a:extLst>
              <a:ext uri="{FF2B5EF4-FFF2-40B4-BE49-F238E27FC236}">
                <a16:creationId xmlns:a16="http://schemas.microsoft.com/office/drawing/2014/main" id="{20EAEB40-45AD-E246-8FCA-5595D1108DE8}"/>
              </a:ext>
            </a:extLst>
          </p:cNvPr>
          <p:cNvSpPr>
            <a:spLocks noGrp="1"/>
          </p:cNvSpPr>
          <p:nvPr>
            <p:ph type="body" sz="quarter" idx="11" hasCustomPrompt="1"/>
          </p:nvPr>
        </p:nvSpPr>
        <p:spPr>
          <a:xfrm>
            <a:off x="344346" y="2610907"/>
            <a:ext cx="8076639" cy="3928116"/>
          </a:xfrm>
          <a:prstGeom prst="rect">
            <a:avLst/>
          </a:prstGeom>
        </p:spPr>
        <p:txBody>
          <a:bodyPr/>
          <a:lstStyle>
            <a:lvl1pPr marL="171450" indent="-171450">
              <a:buFont typeface="Arial" panose="020B0604020202020204" pitchFamily="34" charset="0"/>
              <a:buChar char="•"/>
              <a:defRPr sz="1200">
                <a:solidFill>
                  <a:srgbClr val="54565A"/>
                </a:solidFill>
              </a:defRPr>
            </a:lvl1pPr>
          </a:lstStyle>
          <a:p>
            <a:pPr lvl="0"/>
            <a:r>
              <a:rPr lang="en-US" dirty="0"/>
              <a:t>Insert second level of copy here</a:t>
            </a:r>
          </a:p>
        </p:txBody>
      </p:sp>
      <p:sp>
        <p:nvSpPr>
          <p:cNvPr id="16" name="Rectangle 9">
            <a:extLst>
              <a:ext uri="{FF2B5EF4-FFF2-40B4-BE49-F238E27FC236}">
                <a16:creationId xmlns:a16="http://schemas.microsoft.com/office/drawing/2014/main" id="{B8115B6E-1341-0146-AE37-EE8BB1E5DD71}"/>
              </a:ext>
            </a:extLst>
          </p:cNvPr>
          <p:cNvSpPr/>
          <p:nvPr userDrawn="1"/>
        </p:nvSpPr>
        <p:spPr>
          <a:xfrm flipH="1" flipV="1">
            <a:off x="7532015" y="6919021"/>
            <a:ext cx="3166885" cy="640653"/>
          </a:xfrm>
          <a:custGeom>
            <a:avLst/>
            <a:gdLst>
              <a:gd name="connsiteX0" fmla="*/ 0 w 3187491"/>
              <a:gd name="connsiteY0" fmla="*/ 0 h 1955017"/>
              <a:gd name="connsiteX1" fmla="*/ 3187491 w 3187491"/>
              <a:gd name="connsiteY1" fmla="*/ 0 h 1955017"/>
              <a:gd name="connsiteX2" fmla="*/ 3187491 w 3187491"/>
              <a:gd name="connsiteY2" fmla="*/ 1955017 h 1955017"/>
              <a:gd name="connsiteX3" fmla="*/ 0 w 3187491"/>
              <a:gd name="connsiteY3" fmla="*/ 1955017 h 1955017"/>
              <a:gd name="connsiteX4" fmla="*/ 0 w 3187491"/>
              <a:gd name="connsiteY4" fmla="*/ 0 h 1955017"/>
              <a:gd name="connsiteX0" fmla="*/ 0 w 5154836"/>
              <a:gd name="connsiteY0" fmla="*/ 0 h 1955017"/>
              <a:gd name="connsiteX1" fmla="*/ 5154836 w 5154836"/>
              <a:gd name="connsiteY1" fmla="*/ 0 h 1955017"/>
              <a:gd name="connsiteX2" fmla="*/ 5154836 w 5154836"/>
              <a:gd name="connsiteY2" fmla="*/ 1955017 h 1955017"/>
              <a:gd name="connsiteX3" fmla="*/ 1967345 w 5154836"/>
              <a:gd name="connsiteY3" fmla="*/ 1955017 h 1955017"/>
              <a:gd name="connsiteX4" fmla="*/ 0 w 5154836"/>
              <a:gd name="connsiteY4" fmla="*/ 0 h 1955017"/>
              <a:gd name="connsiteX0" fmla="*/ 0 w 5154836"/>
              <a:gd name="connsiteY0" fmla="*/ 27709 h 1982726"/>
              <a:gd name="connsiteX1" fmla="*/ 3201345 w 5154836"/>
              <a:gd name="connsiteY1" fmla="*/ 0 h 1982726"/>
              <a:gd name="connsiteX2" fmla="*/ 5154836 w 5154836"/>
              <a:gd name="connsiteY2" fmla="*/ 1982726 h 1982726"/>
              <a:gd name="connsiteX3" fmla="*/ 1967345 w 5154836"/>
              <a:gd name="connsiteY3" fmla="*/ 1982726 h 1982726"/>
              <a:gd name="connsiteX4" fmla="*/ 0 w 5154836"/>
              <a:gd name="connsiteY4" fmla="*/ 27709 h 1982726"/>
              <a:gd name="connsiteX0" fmla="*/ 0 w 5154836"/>
              <a:gd name="connsiteY0" fmla="*/ 17077 h 1972094"/>
              <a:gd name="connsiteX1" fmla="*/ 2818573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54836"/>
              <a:gd name="connsiteY0" fmla="*/ 17077 h 1972094"/>
              <a:gd name="connsiteX1" fmla="*/ 3180080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60003"/>
              <a:gd name="connsiteY0" fmla="*/ 1575 h 1972094"/>
              <a:gd name="connsiteX1" fmla="*/ 3185247 w 5160003"/>
              <a:gd name="connsiteY1" fmla="*/ 0 h 1972094"/>
              <a:gd name="connsiteX2" fmla="*/ 5160003 w 5160003"/>
              <a:gd name="connsiteY2" fmla="*/ 1972094 h 1972094"/>
              <a:gd name="connsiteX3" fmla="*/ 1972512 w 5160003"/>
              <a:gd name="connsiteY3" fmla="*/ 1972094 h 1972094"/>
              <a:gd name="connsiteX4" fmla="*/ 0 w 5160003"/>
              <a:gd name="connsiteY4" fmla="*/ 1575 h 1972094"/>
              <a:gd name="connsiteX0" fmla="*/ 0 w 5160003"/>
              <a:gd name="connsiteY0" fmla="*/ 1575 h 1972094"/>
              <a:gd name="connsiteX1" fmla="*/ 3185247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 name="connsiteX0" fmla="*/ 0 w 5160003"/>
              <a:gd name="connsiteY0" fmla="*/ 1575 h 1972094"/>
              <a:gd name="connsiteX1" fmla="*/ 4158145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0003" h="1972094">
                <a:moveTo>
                  <a:pt x="0" y="1575"/>
                </a:moveTo>
                <a:lnTo>
                  <a:pt x="4158145" y="0"/>
                </a:lnTo>
                <a:lnTo>
                  <a:pt x="5160003" y="1972094"/>
                </a:lnTo>
                <a:lnTo>
                  <a:pt x="4030" y="1972094"/>
                </a:lnTo>
                <a:cubicBezTo>
                  <a:pt x="2687" y="1315254"/>
                  <a:pt x="1343" y="658415"/>
                  <a:pt x="0" y="1575"/>
                </a:cubicBezTo>
                <a:close/>
              </a:path>
            </a:pathLst>
          </a:custGeom>
          <a:solidFill>
            <a:srgbClr val="54565A"/>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16">
            <a:extLst>
              <a:ext uri="{FF2B5EF4-FFF2-40B4-BE49-F238E27FC236}">
                <a16:creationId xmlns:a16="http://schemas.microsoft.com/office/drawing/2014/main" id="{3D9F4D84-9159-E74D-A47D-277931467878}"/>
              </a:ext>
            </a:extLst>
          </p:cNvPr>
          <p:cNvSpPr>
            <a:spLocks noGrp="1"/>
          </p:cNvSpPr>
          <p:nvPr>
            <p:ph type="body" sz="quarter" idx="12" hasCustomPrompt="1"/>
          </p:nvPr>
        </p:nvSpPr>
        <p:spPr>
          <a:xfrm>
            <a:off x="7699180" y="7087295"/>
            <a:ext cx="2912114" cy="420688"/>
          </a:xfrm>
          <a:prstGeom prst="rect">
            <a:avLst/>
          </a:prstGeom>
        </p:spPr>
        <p:txBody>
          <a:bodyPr>
            <a:normAutofit/>
          </a:bodyPr>
          <a:lstStyle>
            <a:lvl1pPr marL="0" indent="0" algn="r">
              <a:buNone/>
              <a:defRPr sz="1400" b="1">
                <a:solidFill>
                  <a:schemeClr val="bg1"/>
                </a:solidFill>
              </a:defRPr>
            </a:lvl1pPr>
            <a:lvl2pPr>
              <a:defRPr sz="1200"/>
            </a:lvl2pPr>
            <a:lvl3pPr>
              <a:defRPr sz="1200"/>
            </a:lvl3pPr>
            <a:lvl4pPr>
              <a:defRPr sz="1200"/>
            </a:lvl4pPr>
            <a:lvl5pPr>
              <a:defRPr sz="1200"/>
            </a:lvl5pPr>
          </a:lstStyle>
          <a:p>
            <a:pPr lvl="0"/>
            <a:r>
              <a:rPr lang="en-US" dirty="0" err="1"/>
              <a:t>TheQHotelsCollection.co.uk</a:t>
            </a:r>
            <a:endParaRPr lang="en-US" dirty="0"/>
          </a:p>
        </p:txBody>
      </p:sp>
      <p:sp>
        <p:nvSpPr>
          <p:cNvPr id="12" name="Title 1">
            <a:extLst>
              <a:ext uri="{FF2B5EF4-FFF2-40B4-BE49-F238E27FC236}">
                <a16:creationId xmlns:a16="http://schemas.microsoft.com/office/drawing/2014/main" id="{E340CD9D-A728-CF4A-8754-AFE6594AAA49}"/>
              </a:ext>
            </a:extLst>
          </p:cNvPr>
          <p:cNvSpPr>
            <a:spLocks noGrp="1"/>
          </p:cNvSpPr>
          <p:nvPr>
            <p:ph type="ctrTitle" hasCustomPrompt="1"/>
          </p:nvPr>
        </p:nvSpPr>
        <p:spPr>
          <a:xfrm>
            <a:off x="345661" y="495312"/>
            <a:ext cx="8075323" cy="571573"/>
          </a:xfrm>
          <a:prstGeom prst="rect">
            <a:avLst/>
          </a:prstGeom>
        </p:spPr>
        <p:txBody>
          <a:bodyPr anchor="b">
            <a:normAutofit/>
          </a:bodyPr>
          <a:lstStyle>
            <a:lvl1pPr algn="l">
              <a:defRPr sz="2400" b="1">
                <a:solidFill>
                  <a:srgbClr val="54565A"/>
                </a:solidFill>
              </a:defRPr>
            </a:lvl1pPr>
          </a:lstStyle>
          <a:p>
            <a:r>
              <a:rPr lang="en-US" dirty="0"/>
              <a:t>ADD TITLE HERE</a:t>
            </a:r>
          </a:p>
        </p:txBody>
      </p:sp>
      <p:pic>
        <p:nvPicPr>
          <p:cNvPr id="19" name="Picture 18">
            <a:extLst>
              <a:ext uri="{FF2B5EF4-FFF2-40B4-BE49-F238E27FC236}">
                <a16:creationId xmlns:a16="http://schemas.microsoft.com/office/drawing/2014/main" id="{E0DFB39C-0F98-D94C-B2A2-ABA6EE0657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64910" y="-2968"/>
            <a:ext cx="1037536" cy="1039091"/>
          </a:xfrm>
          <a:prstGeom prst="rect">
            <a:avLst/>
          </a:prstGeom>
        </p:spPr>
      </p:pic>
    </p:spTree>
    <p:extLst>
      <p:ext uri="{BB962C8B-B14F-4D97-AF65-F5344CB8AC3E}">
        <p14:creationId xmlns:p14="http://schemas.microsoft.com/office/powerpoint/2010/main" val="28694553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py Slide 2">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3166884"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14" name="Text Placeholder 3">
            <a:extLst>
              <a:ext uri="{FF2B5EF4-FFF2-40B4-BE49-F238E27FC236}">
                <a16:creationId xmlns:a16="http://schemas.microsoft.com/office/drawing/2014/main" id="{EC446882-1291-F343-BA09-074DE5D52934}"/>
              </a:ext>
            </a:extLst>
          </p:cNvPr>
          <p:cNvSpPr>
            <a:spLocks noGrp="1"/>
          </p:cNvSpPr>
          <p:nvPr>
            <p:ph type="body" sz="quarter" idx="10" hasCustomPrompt="1"/>
          </p:nvPr>
        </p:nvSpPr>
        <p:spPr>
          <a:xfrm>
            <a:off x="344347" y="1736661"/>
            <a:ext cx="8076638" cy="571573"/>
          </a:xfrm>
          <a:prstGeom prst="rect">
            <a:avLst/>
          </a:prstGeom>
        </p:spPr>
        <p:txBody>
          <a:bodyPr/>
          <a:lstStyle>
            <a:lvl1pPr marL="0" indent="0">
              <a:buNone/>
              <a:defRPr sz="1600" b="1">
                <a:solidFill>
                  <a:srgbClr val="54565A"/>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dirty="0"/>
              <a:t>Insert first level of copy here</a:t>
            </a:r>
          </a:p>
          <a:p>
            <a:pPr lvl="0"/>
            <a:br>
              <a:rPr lang="en-GB" dirty="0"/>
            </a:br>
            <a:endParaRPr lang="en-US" dirty="0"/>
          </a:p>
        </p:txBody>
      </p:sp>
      <p:sp>
        <p:nvSpPr>
          <p:cNvPr id="15" name="Text Placeholder 10">
            <a:extLst>
              <a:ext uri="{FF2B5EF4-FFF2-40B4-BE49-F238E27FC236}">
                <a16:creationId xmlns:a16="http://schemas.microsoft.com/office/drawing/2014/main" id="{20EAEB40-45AD-E246-8FCA-5595D1108DE8}"/>
              </a:ext>
            </a:extLst>
          </p:cNvPr>
          <p:cNvSpPr>
            <a:spLocks noGrp="1"/>
          </p:cNvSpPr>
          <p:nvPr>
            <p:ph type="body" sz="quarter" idx="11" hasCustomPrompt="1"/>
          </p:nvPr>
        </p:nvSpPr>
        <p:spPr>
          <a:xfrm>
            <a:off x="344346" y="2610907"/>
            <a:ext cx="8076639" cy="3928116"/>
          </a:xfrm>
          <a:prstGeom prst="rect">
            <a:avLst/>
          </a:prstGeom>
        </p:spPr>
        <p:txBody>
          <a:bodyPr/>
          <a:lstStyle>
            <a:lvl1pPr marL="0" indent="0">
              <a:buNone/>
              <a:defRPr sz="1200">
                <a:solidFill>
                  <a:srgbClr val="54565A"/>
                </a:solidFill>
              </a:defRPr>
            </a:lvl1pPr>
          </a:lstStyle>
          <a:p>
            <a:pPr lvl="0"/>
            <a:r>
              <a:rPr lang="en-US" dirty="0"/>
              <a:t>Insert second level of copy here</a:t>
            </a:r>
          </a:p>
        </p:txBody>
      </p:sp>
      <p:sp>
        <p:nvSpPr>
          <p:cNvPr id="16" name="Rectangle 9">
            <a:extLst>
              <a:ext uri="{FF2B5EF4-FFF2-40B4-BE49-F238E27FC236}">
                <a16:creationId xmlns:a16="http://schemas.microsoft.com/office/drawing/2014/main" id="{B8115B6E-1341-0146-AE37-EE8BB1E5DD71}"/>
              </a:ext>
            </a:extLst>
          </p:cNvPr>
          <p:cNvSpPr/>
          <p:nvPr userDrawn="1"/>
        </p:nvSpPr>
        <p:spPr>
          <a:xfrm rot="10800000" flipH="1" flipV="1">
            <a:off x="0" y="6919021"/>
            <a:ext cx="3166885" cy="640653"/>
          </a:xfrm>
          <a:custGeom>
            <a:avLst/>
            <a:gdLst>
              <a:gd name="connsiteX0" fmla="*/ 0 w 3187491"/>
              <a:gd name="connsiteY0" fmla="*/ 0 h 1955017"/>
              <a:gd name="connsiteX1" fmla="*/ 3187491 w 3187491"/>
              <a:gd name="connsiteY1" fmla="*/ 0 h 1955017"/>
              <a:gd name="connsiteX2" fmla="*/ 3187491 w 3187491"/>
              <a:gd name="connsiteY2" fmla="*/ 1955017 h 1955017"/>
              <a:gd name="connsiteX3" fmla="*/ 0 w 3187491"/>
              <a:gd name="connsiteY3" fmla="*/ 1955017 h 1955017"/>
              <a:gd name="connsiteX4" fmla="*/ 0 w 3187491"/>
              <a:gd name="connsiteY4" fmla="*/ 0 h 1955017"/>
              <a:gd name="connsiteX0" fmla="*/ 0 w 5154836"/>
              <a:gd name="connsiteY0" fmla="*/ 0 h 1955017"/>
              <a:gd name="connsiteX1" fmla="*/ 5154836 w 5154836"/>
              <a:gd name="connsiteY1" fmla="*/ 0 h 1955017"/>
              <a:gd name="connsiteX2" fmla="*/ 5154836 w 5154836"/>
              <a:gd name="connsiteY2" fmla="*/ 1955017 h 1955017"/>
              <a:gd name="connsiteX3" fmla="*/ 1967345 w 5154836"/>
              <a:gd name="connsiteY3" fmla="*/ 1955017 h 1955017"/>
              <a:gd name="connsiteX4" fmla="*/ 0 w 5154836"/>
              <a:gd name="connsiteY4" fmla="*/ 0 h 1955017"/>
              <a:gd name="connsiteX0" fmla="*/ 0 w 5154836"/>
              <a:gd name="connsiteY0" fmla="*/ 27709 h 1982726"/>
              <a:gd name="connsiteX1" fmla="*/ 3201345 w 5154836"/>
              <a:gd name="connsiteY1" fmla="*/ 0 h 1982726"/>
              <a:gd name="connsiteX2" fmla="*/ 5154836 w 5154836"/>
              <a:gd name="connsiteY2" fmla="*/ 1982726 h 1982726"/>
              <a:gd name="connsiteX3" fmla="*/ 1967345 w 5154836"/>
              <a:gd name="connsiteY3" fmla="*/ 1982726 h 1982726"/>
              <a:gd name="connsiteX4" fmla="*/ 0 w 5154836"/>
              <a:gd name="connsiteY4" fmla="*/ 27709 h 1982726"/>
              <a:gd name="connsiteX0" fmla="*/ 0 w 5154836"/>
              <a:gd name="connsiteY0" fmla="*/ 17077 h 1972094"/>
              <a:gd name="connsiteX1" fmla="*/ 2818573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54836"/>
              <a:gd name="connsiteY0" fmla="*/ 17077 h 1972094"/>
              <a:gd name="connsiteX1" fmla="*/ 3180080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60003"/>
              <a:gd name="connsiteY0" fmla="*/ 1575 h 1972094"/>
              <a:gd name="connsiteX1" fmla="*/ 3185247 w 5160003"/>
              <a:gd name="connsiteY1" fmla="*/ 0 h 1972094"/>
              <a:gd name="connsiteX2" fmla="*/ 5160003 w 5160003"/>
              <a:gd name="connsiteY2" fmla="*/ 1972094 h 1972094"/>
              <a:gd name="connsiteX3" fmla="*/ 1972512 w 5160003"/>
              <a:gd name="connsiteY3" fmla="*/ 1972094 h 1972094"/>
              <a:gd name="connsiteX4" fmla="*/ 0 w 5160003"/>
              <a:gd name="connsiteY4" fmla="*/ 1575 h 1972094"/>
              <a:gd name="connsiteX0" fmla="*/ 0 w 5160003"/>
              <a:gd name="connsiteY0" fmla="*/ 1575 h 1972094"/>
              <a:gd name="connsiteX1" fmla="*/ 3185247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 name="connsiteX0" fmla="*/ 0 w 5160003"/>
              <a:gd name="connsiteY0" fmla="*/ 1575 h 1972094"/>
              <a:gd name="connsiteX1" fmla="*/ 4158145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0003" h="1972094">
                <a:moveTo>
                  <a:pt x="0" y="1575"/>
                </a:moveTo>
                <a:lnTo>
                  <a:pt x="4158145" y="0"/>
                </a:lnTo>
                <a:lnTo>
                  <a:pt x="5160003" y="1972094"/>
                </a:lnTo>
                <a:lnTo>
                  <a:pt x="4030" y="1972094"/>
                </a:lnTo>
                <a:cubicBezTo>
                  <a:pt x="2687" y="1315254"/>
                  <a:pt x="1343" y="658415"/>
                  <a:pt x="0" y="1575"/>
                </a:cubicBezTo>
                <a:close/>
              </a:path>
            </a:pathLst>
          </a:custGeom>
          <a:solidFill>
            <a:srgbClr val="54565A"/>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16">
            <a:extLst>
              <a:ext uri="{FF2B5EF4-FFF2-40B4-BE49-F238E27FC236}">
                <a16:creationId xmlns:a16="http://schemas.microsoft.com/office/drawing/2014/main" id="{3D9F4D84-9159-E74D-A47D-277931467878}"/>
              </a:ext>
            </a:extLst>
          </p:cNvPr>
          <p:cNvSpPr>
            <a:spLocks noGrp="1"/>
          </p:cNvSpPr>
          <p:nvPr>
            <p:ph type="body" sz="quarter" idx="12" hasCustomPrompt="1"/>
          </p:nvPr>
        </p:nvSpPr>
        <p:spPr>
          <a:xfrm>
            <a:off x="127385" y="7087295"/>
            <a:ext cx="2912114" cy="420688"/>
          </a:xfrm>
          <a:prstGeom prst="rect">
            <a:avLst/>
          </a:prstGeom>
        </p:spPr>
        <p:txBody>
          <a:bodyPr>
            <a:normAutofit/>
          </a:bodyPr>
          <a:lstStyle>
            <a:lvl1pPr marL="0" indent="0" algn="l">
              <a:buNone/>
              <a:defRPr sz="1400" b="1">
                <a:solidFill>
                  <a:schemeClr val="bg1"/>
                </a:solidFill>
              </a:defRPr>
            </a:lvl1pPr>
            <a:lvl2pPr>
              <a:defRPr sz="1200"/>
            </a:lvl2pPr>
            <a:lvl3pPr>
              <a:defRPr sz="1200"/>
            </a:lvl3pPr>
            <a:lvl4pPr>
              <a:defRPr sz="1200"/>
            </a:lvl4pPr>
            <a:lvl5pPr>
              <a:defRPr sz="1200"/>
            </a:lvl5pPr>
          </a:lstStyle>
          <a:p>
            <a:pPr lvl="0"/>
            <a:r>
              <a:rPr lang="en-US" dirty="0"/>
              <a:t>Label text here</a:t>
            </a:r>
          </a:p>
        </p:txBody>
      </p:sp>
      <p:sp>
        <p:nvSpPr>
          <p:cNvPr id="12" name="Title 1">
            <a:extLst>
              <a:ext uri="{FF2B5EF4-FFF2-40B4-BE49-F238E27FC236}">
                <a16:creationId xmlns:a16="http://schemas.microsoft.com/office/drawing/2014/main" id="{E340CD9D-A728-CF4A-8754-AFE6594AAA49}"/>
              </a:ext>
            </a:extLst>
          </p:cNvPr>
          <p:cNvSpPr>
            <a:spLocks noGrp="1"/>
          </p:cNvSpPr>
          <p:nvPr>
            <p:ph type="ctrTitle" hasCustomPrompt="1"/>
          </p:nvPr>
        </p:nvSpPr>
        <p:spPr>
          <a:xfrm>
            <a:off x="345661" y="495312"/>
            <a:ext cx="8075323" cy="571573"/>
          </a:xfrm>
          <a:prstGeom prst="rect">
            <a:avLst/>
          </a:prstGeom>
        </p:spPr>
        <p:txBody>
          <a:bodyPr anchor="b">
            <a:normAutofit/>
          </a:bodyPr>
          <a:lstStyle>
            <a:lvl1pPr algn="l">
              <a:defRPr sz="2400" b="1">
                <a:solidFill>
                  <a:srgbClr val="54565A"/>
                </a:solidFill>
              </a:defRPr>
            </a:lvl1pPr>
          </a:lstStyle>
          <a:p>
            <a:r>
              <a:rPr lang="en-US" dirty="0"/>
              <a:t>ADD TITLE HERE</a:t>
            </a:r>
          </a:p>
        </p:txBody>
      </p:sp>
      <p:pic>
        <p:nvPicPr>
          <p:cNvPr id="19" name="Picture 18">
            <a:extLst>
              <a:ext uri="{FF2B5EF4-FFF2-40B4-BE49-F238E27FC236}">
                <a16:creationId xmlns:a16="http://schemas.microsoft.com/office/drawing/2014/main" id="{E0DFB39C-0F98-D94C-B2A2-ABA6EE0657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64910" y="-2968"/>
            <a:ext cx="1037536" cy="1039091"/>
          </a:xfrm>
          <a:prstGeom prst="rect">
            <a:avLst/>
          </a:prstGeom>
        </p:spPr>
      </p:pic>
    </p:spTree>
    <p:extLst>
      <p:ext uri="{BB962C8B-B14F-4D97-AF65-F5344CB8AC3E}">
        <p14:creationId xmlns:p14="http://schemas.microsoft.com/office/powerpoint/2010/main" val="4124480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16" name="Rectangle 9">
            <a:extLst>
              <a:ext uri="{FF2B5EF4-FFF2-40B4-BE49-F238E27FC236}">
                <a16:creationId xmlns:a16="http://schemas.microsoft.com/office/drawing/2014/main" id="{B8115B6E-1341-0146-AE37-EE8BB1E5DD71}"/>
              </a:ext>
            </a:extLst>
          </p:cNvPr>
          <p:cNvSpPr/>
          <p:nvPr userDrawn="1"/>
        </p:nvSpPr>
        <p:spPr>
          <a:xfrm rot="-10800000" flipH="1" flipV="1">
            <a:off x="0" y="7720"/>
            <a:ext cx="3166885" cy="640653"/>
          </a:xfrm>
          <a:custGeom>
            <a:avLst/>
            <a:gdLst>
              <a:gd name="connsiteX0" fmla="*/ 0 w 3187491"/>
              <a:gd name="connsiteY0" fmla="*/ 0 h 1955017"/>
              <a:gd name="connsiteX1" fmla="*/ 3187491 w 3187491"/>
              <a:gd name="connsiteY1" fmla="*/ 0 h 1955017"/>
              <a:gd name="connsiteX2" fmla="*/ 3187491 w 3187491"/>
              <a:gd name="connsiteY2" fmla="*/ 1955017 h 1955017"/>
              <a:gd name="connsiteX3" fmla="*/ 0 w 3187491"/>
              <a:gd name="connsiteY3" fmla="*/ 1955017 h 1955017"/>
              <a:gd name="connsiteX4" fmla="*/ 0 w 3187491"/>
              <a:gd name="connsiteY4" fmla="*/ 0 h 1955017"/>
              <a:gd name="connsiteX0" fmla="*/ 0 w 5154836"/>
              <a:gd name="connsiteY0" fmla="*/ 0 h 1955017"/>
              <a:gd name="connsiteX1" fmla="*/ 5154836 w 5154836"/>
              <a:gd name="connsiteY1" fmla="*/ 0 h 1955017"/>
              <a:gd name="connsiteX2" fmla="*/ 5154836 w 5154836"/>
              <a:gd name="connsiteY2" fmla="*/ 1955017 h 1955017"/>
              <a:gd name="connsiteX3" fmla="*/ 1967345 w 5154836"/>
              <a:gd name="connsiteY3" fmla="*/ 1955017 h 1955017"/>
              <a:gd name="connsiteX4" fmla="*/ 0 w 5154836"/>
              <a:gd name="connsiteY4" fmla="*/ 0 h 1955017"/>
              <a:gd name="connsiteX0" fmla="*/ 0 w 5154836"/>
              <a:gd name="connsiteY0" fmla="*/ 27709 h 1982726"/>
              <a:gd name="connsiteX1" fmla="*/ 3201345 w 5154836"/>
              <a:gd name="connsiteY1" fmla="*/ 0 h 1982726"/>
              <a:gd name="connsiteX2" fmla="*/ 5154836 w 5154836"/>
              <a:gd name="connsiteY2" fmla="*/ 1982726 h 1982726"/>
              <a:gd name="connsiteX3" fmla="*/ 1967345 w 5154836"/>
              <a:gd name="connsiteY3" fmla="*/ 1982726 h 1982726"/>
              <a:gd name="connsiteX4" fmla="*/ 0 w 5154836"/>
              <a:gd name="connsiteY4" fmla="*/ 27709 h 1982726"/>
              <a:gd name="connsiteX0" fmla="*/ 0 w 5154836"/>
              <a:gd name="connsiteY0" fmla="*/ 17077 h 1972094"/>
              <a:gd name="connsiteX1" fmla="*/ 2818573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54836"/>
              <a:gd name="connsiteY0" fmla="*/ 17077 h 1972094"/>
              <a:gd name="connsiteX1" fmla="*/ 3180080 w 5154836"/>
              <a:gd name="connsiteY1" fmla="*/ 0 h 1972094"/>
              <a:gd name="connsiteX2" fmla="*/ 5154836 w 5154836"/>
              <a:gd name="connsiteY2" fmla="*/ 1972094 h 1972094"/>
              <a:gd name="connsiteX3" fmla="*/ 1967345 w 5154836"/>
              <a:gd name="connsiteY3" fmla="*/ 1972094 h 1972094"/>
              <a:gd name="connsiteX4" fmla="*/ 0 w 5154836"/>
              <a:gd name="connsiteY4" fmla="*/ 17077 h 1972094"/>
              <a:gd name="connsiteX0" fmla="*/ 0 w 5160003"/>
              <a:gd name="connsiteY0" fmla="*/ 1575 h 1972094"/>
              <a:gd name="connsiteX1" fmla="*/ 3185247 w 5160003"/>
              <a:gd name="connsiteY1" fmla="*/ 0 h 1972094"/>
              <a:gd name="connsiteX2" fmla="*/ 5160003 w 5160003"/>
              <a:gd name="connsiteY2" fmla="*/ 1972094 h 1972094"/>
              <a:gd name="connsiteX3" fmla="*/ 1972512 w 5160003"/>
              <a:gd name="connsiteY3" fmla="*/ 1972094 h 1972094"/>
              <a:gd name="connsiteX4" fmla="*/ 0 w 5160003"/>
              <a:gd name="connsiteY4" fmla="*/ 1575 h 1972094"/>
              <a:gd name="connsiteX0" fmla="*/ 0 w 5160003"/>
              <a:gd name="connsiteY0" fmla="*/ 1575 h 1972094"/>
              <a:gd name="connsiteX1" fmla="*/ 3185247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 name="connsiteX0" fmla="*/ 0 w 5160003"/>
              <a:gd name="connsiteY0" fmla="*/ 1575 h 1972094"/>
              <a:gd name="connsiteX1" fmla="*/ 4158145 w 5160003"/>
              <a:gd name="connsiteY1" fmla="*/ 0 h 1972094"/>
              <a:gd name="connsiteX2" fmla="*/ 5160003 w 5160003"/>
              <a:gd name="connsiteY2" fmla="*/ 1972094 h 1972094"/>
              <a:gd name="connsiteX3" fmla="*/ 4030 w 5160003"/>
              <a:gd name="connsiteY3" fmla="*/ 1972094 h 1972094"/>
              <a:gd name="connsiteX4" fmla="*/ 0 w 5160003"/>
              <a:gd name="connsiteY4" fmla="*/ 1575 h 1972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60003" h="1972094">
                <a:moveTo>
                  <a:pt x="0" y="1575"/>
                </a:moveTo>
                <a:lnTo>
                  <a:pt x="4158145" y="0"/>
                </a:lnTo>
                <a:lnTo>
                  <a:pt x="5160003" y="1972094"/>
                </a:lnTo>
                <a:lnTo>
                  <a:pt x="4030" y="1972094"/>
                </a:lnTo>
                <a:cubicBezTo>
                  <a:pt x="2687" y="1315254"/>
                  <a:pt x="1343" y="658415"/>
                  <a:pt x="0" y="1575"/>
                </a:cubicBezTo>
                <a:close/>
              </a:path>
            </a:pathLst>
          </a:custGeom>
          <a:solidFill>
            <a:srgbClr val="54565A"/>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16">
            <a:extLst>
              <a:ext uri="{FF2B5EF4-FFF2-40B4-BE49-F238E27FC236}">
                <a16:creationId xmlns:a16="http://schemas.microsoft.com/office/drawing/2014/main" id="{3D9F4D84-9159-E74D-A47D-277931467878}"/>
              </a:ext>
            </a:extLst>
          </p:cNvPr>
          <p:cNvSpPr>
            <a:spLocks noGrp="1"/>
          </p:cNvSpPr>
          <p:nvPr>
            <p:ph type="body" sz="quarter" idx="12" hasCustomPrompt="1"/>
          </p:nvPr>
        </p:nvSpPr>
        <p:spPr>
          <a:xfrm>
            <a:off x="127385" y="194154"/>
            <a:ext cx="2912114" cy="420688"/>
          </a:xfrm>
          <a:prstGeom prst="rect">
            <a:avLst/>
          </a:prstGeom>
        </p:spPr>
        <p:txBody>
          <a:bodyPr>
            <a:normAutofit/>
          </a:bodyPr>
          <a:lstStyle>
            <a:lvl1pPr marL="0" indent="0" algn="l">
              <a:buNone/>
              <a:defRPr sz="1400" b="1">
                <a:solidFill>
                  <a:schemeClr val="bg1"/>
                </a:solidFill>
              </a:defRPr>
            </a:lvl1pPr>
            <a:lvl2pPr>
              <a:defRPr sz="1200"/>
            </a:lvl2pPr>
            <a:lvl3pPr>
              <a:defRPr sz="1200"/>
            </a:lvl3pPr>
            <a:lvl4pPr>
              <a:defRPr sz="1200"/>
            </a:lvl4pPr>
            <a:lvl5pPr>
              <a:defRPr sz="1200"/>
            </a:lvl5pPr>
          </a:lstStyle>
          <a:p>
            <a:pPr lvl="0"/>
            <a:r>
              <a:rPr lang="en-US" dirty="0"/>
              <a:t>Label text here</a:t>
            </a:r>
          </a:p>
        </p:txBody>
      </p:sp>
      <p:sp>
        <p:nvSpPr>
          <p:cNvPr id="12" name="Title 1">
            <a:extLst>
              <a:ext uri="{FF2B5EF4-FFF2-40B4-BE49-F238E27FC236}">
                <a16:creationId xmlns:a16="http://schemas.microsoft.com/office/drawing/2014/main" id="{E340CD9D-A728-CF4A-8754-AFE6594AAA49}"/>
              </a:ext>
            </a:extLst>
          </p:cNvPr>
          <p:cNvSpPr>
            <a:spLocks noGrp="1"/>
          </p:cNvSpPr>
          <p:nvPr>
            <p:ph type="ctrTitle" hasCustomPrompt="1"/>
          </p:nvPr>
        </p:nvSpPr>
        <p:spPr>
          <a:xfrm>
            <a:off x="345661" y="856819"/>
            <a:ext cx="8075323" cy="571573"/>
          </a:xfrm>
          <a:prstGeom prst="rect">
            <a:avLst/>
          </a:prstGeom>
        </p:spPr>
        <p:txBody>
          <a:bodyPr anchor="b">
            <a:normAutofit/>
          </a:bodyPr>
          <a:lstStyle>
            <a:lvl1pPr algn="l">
              <a:defRPr sz="2400" b="1">
                <a:solidFill>
                  <a:srgbClr val="54565A"/>
                </a:solidFill>
              </a:defRPr>
            </a:lvl1pPr>
          </a:lstStyle>
          <a:p>
            <a:r>
              <a:rPr lang="en-US" dirty="0"/>
              <a:t>COPY HERE</a:t>
            </a:r>
          </a:p>
        </p:txBody>
      </p:sp>
      <p:pic>
        <p:nvPicPr>
          <p:cNvPr id="19" name="Picture 18">
            <a:extLst>
              <a:ext uri="{FF2B5EF4-FFF2-40B4-BE49-F238E27FC236}">
                <a16:creationId xmlns:a16="http://schemas.microsoft.com/office/drawing/2014/main" id="{E0DFB39C-0F98-D94C-B2A2-ABA6EE06576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64910" y="-2968"/>
            <a:ext cx="1037536" cy="1039091"/>
          </a:xfrm>
          <a:prstGeom prst="rect">
            <a:avLst/>
          </a:prstGeom>
        </p:spPr>
      </p:pic>
      <p:sp>
        <p:nvSpPr>
          <p:cNvPr id="13" name="Table Placeholder 2">
            <a:extLst>
              <a:ext uri="{FF2B5EF4-FFF2-40B4-BE49-F238E27FC236}">
                <a16:creationId xmlns:a16="http://schemas.microsoft.com/office/drawing/2014/main" id="{7A7AC30D-B9CF-284B-976B-1F2A447B29F4}"/>
              </a:ext>
            </a:extLst>
          </p:cNvPr>
          <p:cNvSpPr>
            <a:spLocks noGrp="1"/>
          </p:cNvSpPr>
          <p:nvPr>
            <p:ph type="tbl" sz="quarter" idx="13" hasCustomPrompt="1"/>
          </p:nvPr>
        </p:nvSpPr>
        <p:spPr>
          <a:xfrm>
            <a:off x="345661" y="1696182"/>
            <a:ext cx="9797799" cy="5102610"/>
          </a:xfrm>
          <a:prstGeom prst="rect">
            <a:avLst/>
          </a:prstGeom>
        </p:spPr>
        <p:txBody>
          <a:bodyPr/>
          <a:lstStyle>
            <a:lvl1pPr marL="0" indent="0">
              <a:buNone/>
              <a:defRPr sz="1600">
                <a:solidFill>
                  <a:srgbClr val="54565A"/>
                </a:solidFill>
              </a:defRPr>
            </a:lvl1pPr>
          </a:lstStyle>
          <a:p>
            <a:r>
              <a:rPr lang="en-US" dirty="0"/>
              <a:t>Table / Chart here</a:t>
            </a:r>
          </a:p>
        </p:txBody>
      </p:sp>
    </p:spTree>
    <p:extLst>
      <p:ext uri="{BB962C8B-B14F-4D97-AF65-F5344CB8AC3E}">
        <p14:creationId xmlns:p14="http://schemas.microsoft.com/office/powerpoint/2010/main" val="3854391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 11">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17" name="Text Placeholder 16">
            <a:extLst>
              <a:ext uri="{FF2B5EF4-FFF2-40B4-BE49-F238E27FC236}">
                <a16:creationId xmlns:a16="http://schemas.microsoft.com/office/drawing/2014/main" id="{3D9F4D84-9159-E74D-A47D-277931467878}"/>
              </a:ext>
            </a:extLst>
          </p:cNvPr>
          <p:cNvSpPr>
            <a:spLocks noGrp="1"/>
          </p:cNvSpPr>
          <p:nvPr>
            <p:ph type="body" sz="quarter" idx="12" hasCustomPrompt="1"/>
          </p:nvPr>
        </p:nvSpPr>
        <p:spPr>
          <a:xfrm>
            <a:off x="7699180" y="7087295"/>
            <a:ext cx="2912114" cy="420688"/>
          </a:xfrm>
          <a:prstGeom prst="rect">
            <a:avLst/>
          </a:prstGeom>
        </p:spPr>
        <p:txBody>
          <a:bodyPr>
            <a:normAutofit/>
          </a:bodyPr>
          <a:lstStyle>
            <a:lvl1pPr marL="0" indent="0" algn="r">
              <a:buNone/>
              <a:defRPr sz="1400" b="1">
                <a:solidFill>
                  <a:srgbClr val="54565A"/>
                </a:solidFill>
              </a:defRPr>
            </a:lvl1pPr>
            <a:lvl2pPr>
              <a:defRPr sz="1200"/>
            </a:lvl2pPr>
            <a:lvl3pPr>
              <a:defRPr sz="1200"/>
            </a:lvl3pPr>
            <a:lvl4pPr>
              <a:defRPr sz="1200"/>
            </a:lvl4pPr>
            <a:lvl5pPr>
              <a:defRPr sz="1200"/>
            </a:lvl5pPr>
          </a:lstStyle>
          <a:p>
            <a:pPr lvl="0"/>
            <a:r>
              <a:rPr lang="en-US" dirty="0" err="1"/>
              <a:t>TheQHotelsCollection.co.uk</a:t>
            </a:r>
            <a:endParaRPr lang="en-US" dirty="0"/>
          </a:p>
        </p:txBody>
      </p:sp>
      <p:sp>
        <p:nvSpPr>
          <p:cNvPr id="12" name="Title 1">
            <a:extLst>
              <a:ext uri="{FF2B5EF4-FFF2-40B4-BE49-F238E27FC236}">
                <a16:creationId xmlns:a16="http://schemas.microsoft.com/office/drawing/2014/main" id="{E340CD9D-A728-CF4A-8754-AFE6594AAA49}"/>
              </a:ext>
            </a:extLst>
          </p:cNvPr>
          <p:cNvSpPr>
            <a:spLocks noGrp="1"/>
          </p:cNvSpPr>
          <p:nvPr>
            <p:ph type="ctrTitle" hasCustomPrompt="1"/>
          </p:nvPr>
        </p:nvSpPr>
        <p:spPr>
          <a:xfrm>
            <a:off x="1345122" y="3344838"/>
            <a:ext cx="4130646" cy="1173999"/>
          </a:xfrm>
          <a:prstGeom prst="rect">
            <a:avLst/>
          </a:prstGeom>
        </p:spPr>
        <p:txBody>
          <a:bodyPr anchor="b">
            <a:noAutofit/>
          </a:bodyPr>
          <a:lstStyle>
            <a:lvl1pPr algn="l">
              <a:defRPr sz="4000" b="1">
                <a:solidFill>
                  <a:srgbClr val="54565A"/>
                </a:solidFill>
              </a:defRPr>
            </a:lvl1pPr>
          </a:lstStyle>
          <a:p>
            <a:r>
              <a:rPr lang="en-US" dirty="0"/>
              <a:t>ADD TITLE HERE</a:t>
            </a:r>
          </a:p>
        </p:txBody>
      </p:sp>
      <p:sp>
        <p:nvSpPr>
          <p:cNvPr id="13" name="Rectangle 10">
            <a:extLst>
              <a:ext uri="{FF2B5EF4-FFF2-40B4-BE49-F238E27FC236}">
                <a16:creationId xmlns:a16="http://schemas.microsoft.com/office/drawing/2014/main" id="{917F6B08-3F2C-FE40-B9D7-531FAFBA61EA}"/>
              </a:ext>
            </a:extLst>
          </p:cNvPr>
          <p:cNvSpPr/>
          <p:nvPr userDrawn="1"/>
        </p:nvSpPr>
        <p:spPr>
          <a:xfrm>
            <a:off x="-35311" y="-30480"/>
            <a:ext cx="8468998" cy="5264764"/>
          </a:xfrm>
          <a:custGeom>
            <a:avLst/>
            <a:gdLst>
              <a:gd name="connsiteX0" fmla="*/ 0 w 6038848"/>
              <a:gd name="connsiteY0" fmla="*/ 0 h 3429000"/>
              <a:gd name="connsiteX1" fmla="*/ 6038848 w 6038848"/>
              <a:gd name="connsiteY1" fmla="*/ 0 h 3429000"/>
              <a:gd name="connsiteX2" fmla="*/ 6038848 w 6038848"/>
              <a:gd name="connsiteY2" fmla="*/ 3429000 h 3429000"/>
              <a:gd name="connsiteX3" fmla="*/ 0 w 6038848"/>
              <a:gd name="connsiteY3" fmla="*/ 3429000 h 3429000"/>
              <a:gd name="connsiteX4" fmla="*/ 0 w 6038848"/>
              <a:gd name="connsiteY4" fmla="*/ 0 h 3429000"/>
              <a:gd name="connsiteX0" fmla="*/ 0 w 6038848"/>
              <a:gd name="connsiteY0" fmla="*/ 0 h 3429000"/>
              <a:gd name="connsiteX1" fmla="*/ 2624135 w 6038848"/>
              <a:gd name="connsiteY1" fmla="*/ 0 h 3429000"/>
              <a:gd name="connsiteX2" fmla="*/ 6038848 w 6038848"/>
              <a:gd name="connsiteY2" fmla="*/ 3429000 h 3429000"/>
              <a:gd name="connsiteX3" fmla="*/ 0 w 6038848"/>
              <a:gd name="connsiteY3" fmla="*/ 3429000 h 3429000"/>
              <a:gd name="connsiteX4" fmla="*/ 0 w 6038848"/>
              <a:gd name="connsiteY4" fmla="*/ 0 h 3429000"/>
              <a:gd name="connsiteX0" fmla="*/ 0 w 6038848"/>
              <a:gd name="connsiteY0" fmla="*/ 0 h 3429000"/>
              <a:gd name="connsiteX1" fmla="*/ 2624135 w 6038848"/>
              <a:gd name="connsiteY1" fmla="*/ 0 h 3429000"/>
              <a:gd name="connsiteX2" fmla="*/ 6038848 w 6038848"/>
              <a:gd name="connsiteY2" fmla="*/ 3429000 h 3429000"/>
              <a:gd name="connsiteX3" fmla="*/ 3643312 w 6038848"/>
              <a:gd name="connsiteY3" fmla="*/ 3429000 h 3429000"/>
              <a:gd name="connsiteX4" fmla="*/ 0 w 6038848"/>
              <a:gd name="connsiteY4" fmla="*/ 0 h 3429000"/>
              <a:gd name="connsiteX0" fmla="*/ 0 w 6038848"/>
              <a:gd name="connsiteY0" fmla="*/ 0 h 3429000"/>
              <a:gd name="connsiteX1" fmla="*/ 2624135 w 6038848"/>
              <a:gd name="connsiteY1" fmla="*/ 0 h 3429000"/>
              <a:gd name="connsiteX2" fmla="*/ 6038848 w 6038848"/>
              <a:gd name="connsiteY2" fmla="*/ 3429000 h 3429000"/>
              <a:gd name="connsiteX3" fmla="*/ 3429000 w 6038848"/>
              <a:gd name="connsiteY3" fmla="*/ 3414713 h 3429000"/>
              <a:gd name="connsiteX4" fmla="*/ 0 w 6038848"/>
              <a:gd name="connsiteY4" fmla="*/ 0 h 3429000"/>
              <a:gd name="connsiteX0" fmla="*/ 0 w 6038848"/>
              <a:gd name="connsiteY0" fmla="*/ 0 h 3437960"/>
              <a:gd name="connsiteX1" fmla="*/ 2624135 w 6038848"/>
              <a:gd name="connsiteY1" fmla="*/ 0 h 3437960"/>
              <a:gd name="connsiteX2" fmla="*/ 6038848 w 6038848"/>
              <a:gd name="connsiteY2" fmla="*/ 3429000 h 3437960"/>
              <a:gd name="connsiteX3" fmla="*/ 3452247 w 6038848"/>
              <a:gd name="connsiteY3" fmla="*/ 3437960 h 3437960"/>
              <a:gd name="connsiteX4" fmla="*/ 0 w 6038848"/>
              <a:gd name="connsiteY4" fmla="*/ 0 h 3437960"/>
              <a:gd name="connsiteX0" fmla="*/ 0 w 6038848"/>
              <a:gd name="connsiteY0" fmla="*/ 0 h 3437960"/>
              <a:gd name="connsiteX1" fmla="*/ 4074568 w 6038848"/>
              <a:gd name="connsiteY1" fmla="*/ 1450434 h 3437960"/>
              <a:gd name="connsiteX2" fmla="*/ 6038848 w 6038848"/>
              <a:gd name="connsiteY2" fmla="*/ 3429000 h 3437960"/>
              <a:gd name="connsiteX3" fmla="*/ 3452247 w 6038848"/>
              <a:gd name="connsiteY3" fmla="*/ 3437960 h 3437960"/>
              <a:gd name="connsiteX4" fmla="*/ 0 w 6038848"/>
              <a:gd name="connsiteY4" fmla="*/ 0 h 3437960"/>
              <a:gd name="connsiteX0" fmla="*/ 0 w 4610280"/>
              <a:gd name="connsiteY0" fmla="*/ 0 h 2023969"/>
              <a:gd name="connsiteX1" fmla="*/ 2646000 w 4610280"/>
              <a:gd name="connsiteY1" fmla="*/ 36443 h 2023969"/>
              <a:gd name="connsiteX2" fmla="*/ 4610280 w 4610280"/>
              <a:gd name="connsiteY2" fmla="*/ 2015009 h 2023969"/>
              <a:gd name="connsiteX3" fmla="*/ 2023679 w 4610280"/>
              <a:gd name="connsiteY3" fmla="*/ 2023969 h 2023969"/>
              <a:gd name="connsiteX4" fmla="*/ 0 w 4610280"/>
              <a:gd name="connsiteY4" fmla="*/ 0 h 2023969"/>
              <a:gd name="connsiteX0" fmla="*/ 0 w 4610280"/>
              <a:gd name="connsiteY0" fmla="*/ 0 h 2023969"/>
              <a:gd name="connsiteX1" fmla="*/ 2705605 w 4610280"/>
              <a:gd name="connsiteY1" fmla="*/ 96048 h 2023969"/>
              <a:gd name="connsiteX2" fmla="*/ 4610280 w 4610280"/>
              <a:gd name="connsiteY2" fmla="*/ 2015009 h 2023969"/>
              <a:gd name="connsiteX3" fmla="*/ 2023679 w 4610280"/>
              <a:gd name="connsiteY3" fmla="*/ 2023969 h 2023969"/>
              <a:gd name="connsiteX4" fmla="*/ 0 w 4610280"/>
              <a:gd name="connsiteY4" fmla="*/ 0 h 2023969"/>
              <a:gd name="connsiteX0" fmla="*/ 0 w 4610280"/>
              <a:gd name="connsiteY0" fmla="*/ 0 h 2023969"/>
              <a:gd name="connsiteX1" fmla="*/ 1242293 w 4610280"/>
              <a:gd name="connsiteY1" fmla="*/ 93578 h 2023969"/>
              <a:gd name="connsiteX2" fmla="*/ 2705605 w 4610280"/>
              <a:gd name="connsiteY2" fmla="*/ 96048 h 2023969"/>
              <a:gd name="connsiteX3" fmla="*/ 4610280 w 4610280"/>
              <a:gd name="connsiteY3" fmla="*/ 2015009 h 2023969"/>
              <a:gd name="connsiteX4" fmla="*/ 2023679 w 4610280"/>
              <a:gd name="connsiteY4" fmla="*/ 2023969 h 2023969"/>
              <a:gd name="connsiteX5" fmla="*/ 0 w 4610280"/>
              <a:gd name="connsiteY5" fmla="*/ 0 h 2023969"/>
              <a:gd name="connsiteX0" fmla="*/ 0 w 4610280"/>
              <a:gd name="connsiteY0" fmla="*/ 0 h 2023969"/>
              <a:gd name="connsiteX1" fmla="*/ 1242293 w 4610280"/>
              <a:gd name="connsiteY1" fmla="*/ 93578 h 2023969"/>
              <a:gd name="connsiteX2" fmla="*/ 2705605 w 4610280"/>
              <a:gd name="connsiteY2" fmla="*/ 96048 h 2023969"/>
              <a:gd name="connsiteX3" fmla="*/ 4610280 w 4610280"/>
              <a:gd name="connsiteY3" fmla="*/ 2015009 h 2023969"/>
              <a:gd name="connsiteX4" fmla="*/ 2023679 w 4610280"/>
              <a:gd name="connsiteY4" fmla="*/ 2023969 h 2023969"/>
              <a:gd name="connsiteX5" fmla="*/ 0 w 4610280"/>
              <a:gd name="connsiteY5" fmla="*/ 0 h 2023969"/>
              <a:gd name="connsiteX0" fmla="*/ 12484 w 4622764"/>
              <a:gd name="connsiteY0" fmla="*/ 122328 h 2146297"/>
              <a:gd name="connsiteX1" fmla="*/ 1254777 w 4622764"/>
              <a:gd name="connsiteY1" fmla="*/ 215906 h 2146297"/>
              <a:gd name="connsiteX2" fmla="*/ 2718089 w 4622764"/>
              <a:gd name="connsiteY2" fmla="*/ 218376 h 2146297"/>
              <a:gd name="connsiteX3" fmla="*/ 4622764 w 4622764"/>
              <a:gd name="connsiteY3" fmla="*/ 2137337 h 2146297"/>
              <a:gd name="connsiteX4" fmla="*/ 2036163 w 4622764"/>
              <a:gd name="connsiteY4" fmla="*/ 2146297 h 2146297"/>
              <a:gd name="connsiteX5" fmla="*/ 12484 w 4622764"/>
              <a:gd name="connsiteY5" fmla="*/ 122328 h 2146297"/>
              <a:gd name="connsiteX0" fmla="*/ 12484 w 4622764"/>
              <a:gd name="connsiteY0" fmla="*/ 122328 h 2146297"/>
              <a:gd name="connsiteX1" fmla="*/ 1254777 w 4622764"/>
              <a:gd name="connsiteY1" fmla="*/ 215906 h 2146297"/>
              <a:gd name="connsiteX2" fmla="*/ 2718089 w 4622764"/>
              <a:gd name="connsiteY2" fmla="*/ 218376 h 2146297"/>
              <a:gd name="connsiteX3" fmla="*/ 4622764 w 4622764"/>
              <a:gd name="connsiteY3" fmla="*/ 2137337 h 2146297"/>
              <a:gd name="connsiteX4" fmla="*/ 2036163 w 4622764"/>
              <a:gd name="connsiteY4" fmla="*/ 2146297 h 2146297"/>
              <a:gd name="connsiteX5" fmla="*/ 12484 w 4622764"/>
              <a:gd name="connsiteY5" fmla="*/ 122328 h 2146297"/>
              <a:gd name="connsiteX0" fmla="*/ 615436 w 3504632"/>
              <a:gd name="connsiteY0" fmla="*/ 1631232 h 1930392"/>
              <a:gd name="connsiteX1" fmla="*/ 136645 w 3504632"/>
              <a:gd name="connsiteY1" fmla="*/ 1 h 1930392"/>
              <a:gd name="connsiteX2" fmla="*/ 1599957 w 3504632"/>
              <a:gd name="connsiteY2" fmla="*/ 2471 h 1930392"/>
              <a:gd name="connsiteX3" fmla="*/ 3504632 w 3504632"/>
              <a:gd name="connsiteY3" fmla="*/ 1921432 h 1930392"/>
              <a:gd name="connsiteX4" fmla="*/ 918031 w 3504632"/>
              <a:gd name="connsiteY4" fmla="*/ 1930392 h 1930392"/>
              <a:gd name="connsiteX5" fmla="*/ 615436 w 3504632"/>
              <a:gd name="connsiteY5" fmla="*/ 1631232 h 1930392"/>
              <a:gd name="connsiteX0" fmla="*/ 226582 w 3115778"/>
              <a:gd name="connsiteY0" fmla="*/ 1631232 h 1930392"/>
              <a:gd name="connsiteX1" fmla="*/ 235804 w 3115778"/>
              <a:gd name="connsiteY1" fmla="*/ 1 h 1930392"/>
              <a:gd name="connsiteX2" fmla="*/ 1211103 w 3115778"/>
              <a:gd name="connsiteY2" fmla="*/ 2471 h 1930392"/>
              <a:gd name="connsiteX3" fmla="*/ 3115778 w 3115778"/>
              <a:gd name="connsiteY3" fmla="*/ 1921432 h 1930392"/>
              <a:gd name="connsiteX4" fmla="*/ 529177 w 3115778"/>
              <a:gd name="connsiteY4" fmla="*/ 1930392 h 1930392"/>
              <a:gd name="connsiteX5" fmla="*/ 226582 w 3115778"/>
              <a:gd name="connsiteY5" fmla="*/ 1631232 h 1930392"/>
              <a:gd name="connsiteX0" fmla="*/ 56460 w 2945656"/>
              <a:gd name="connsiteY0" fmla="*/ 1631231 h 1930391"/>
              <a:gd name="connsiteX1" fmla="*/ 65682 w 2945656"/>
              <a:gd name="connsiteY1" fmla="*/ 0 h 1930391"/>
              <a:gd name="connsiteX2" fmla="*/ 1040981 w 2945656"/>
              <a:gd name="connsiteY2" fmla="*/ 2470 h 1930391"/>
              <a:gd name="connsiteX3" fmla="*/ 2945656 w 2945656"/>
              <a:gd name="connsiteY3" fmla="*/ 1921431 h 1930391"/>
              <a:gd name="connsiteX4" fmla="*/ 359055 w 2945656"/>
              <a:gd name="connsiteY4" fmla="*/ 1930391 h 1930391"/>
              <a:gd name="connsiteX5" fmla="*/ 56460 w 2945656"/>
              <a:gd name="connsiteY5" fmla="*/ 1631231 h 1930391"/>
              <a:gd name="connsiteX0" fmla="*/ 59346 w 2948542"/>
              <a:gd name="connsiteY0" fmla="*/ 1631231 h 1930391"/>
              <a:gd name="connsiteX1" fmla="*/ 57392 w 2948542"/>
              <a:gd name="connsiteY1" fmla="*/ 0 h 1930391"/>
              <a:gd name="connsiteX2" fmla="*/ 1043867 w 2948542"/>
              <a:gd name="connsiteY2" fmla="*/ 2470 h 1930391"/>
              <a:gd name="connsiteX3" fmla="*/ 2948542 w 2948542"/>
              <a:gd name="connsiteY3" fmla="*/ 1921431 h 1930391"/>
              <a:gd name="connsiteX4" fmla="*/ 361941 w 2948542"/>
              <a:gd name="connsiteY4" fmla="*/ 1930391 h 1930391"/>
              <a:gd name="connsiteX5" fmla="*/ 59346 w 2948542"/>
              <a:gd name="connsiteY5" fmla="*/ 1631231 h 1930391"/>
              <a:gd name="connsiteX0" fmla="*/ 4116 w 2893312"/>
              <a:gd name="connsiteY0" fmla="*/ 1631231 h 1930391"/>
              <a:gd name="connsiteX1" fmla="*/ 2162 w 2893312"/>
              <a:gd name="connsiteY1" fmla="*/ 0 h 1930391"/>
              <a:gd name="connsiteX2" fmla="*/ 988637 w 2893312"/>
              <a:gd name="connsiteY2" fmla="*/ 2470 h 1930391"/>
              <a:gd name="connsiteX3" fmla="*/ 2893312 w 2893312"/>
              <a:gd name="connsiteY3" fmla="*/ 1921431 h 1930391"/>
              <a:gd name="connsiteX4" fmla="*/ 306711 w 2893312"/>
              <a:gd name="connsiteY4" fmla="*/ 1930391 h 1930391"/>
              <a:gd name="connsiteX5" fmla="*/ 4116 w 2893312"/>
              <a:gd name="connsiteY5" fmla="*/ 1631231 h 1930391"/>
              <a:gd name="connsiteX0" fmla="*/ 2124 w 2895045"/>
              <a:gd name="connsiteY0" fmla="*/ 1620055 h 1930391"/>
              <a:gd name="connsiteX1" fmla="*/ 3895 w 2895045"/>
              <a:gd name="connsiteY1" fmla="*/ 0 h 1930391"/>
              <a:gd name="connsiteX2" fmla="*/ 990370 w 2895045"/>
              <a:gd name="connsiteY2" fmla="*/ 2470 h 1930391"/>
              <a:gd name="connsiteX3" fmla="*/ 2895045 w 2895045"/>
              <a:gd name="connsiteY3" fmla="*/ 1921431 h 1930391"/>
              <a:gd name="connsiteX4" fmla="*/ 308444 w 2895045"/>
              <a:gd name="connsiteY4" fmla="*/ 1930391 h 1930391"/>
              <a:gd name="connsiteX5" fmla="*/ 2124 w 2895045"/>
              <a:gd name="connsiteY5" fmla="*/ 1620055 h 1930391"/>
              <a:gd name="connsiteX0" fmla="*/ 1298 w 2894219"/>
              <a:gd name="connsiteY0" fmla="*/ 1620055 h 1930391"/>
              <a:gd name="connsiteX1" fmla="*/ 3069 w 2894219"/>
              <a:gd name="connsiteY1" fmla="*/ 0 h 1930391"/>
              <a:gd name="connsiteX2" fmla="*/ 989544 w 2894219"/>
              <a:gd name="connsiteY2" fmla="*/ 2470 h 1930391"/>
              <a:gd name="connsiteX3" fmla="*/ 2894219 w 2894219"/>
              <a:gd name="connsiteY3" fmla="*/ 1921431 h 1930391"/>
              <a:gd name="connsiteX4" fmla="*/ 307618 w 2894219"/>
              <a:gd name="connsiteY4" fmla="*/ 1930391 h 1930391"/>
              <a:gd name="connsiteX5" fmla="*/ 1298 w 2894219"/>
              <a:gd name="connsiteY5" fmla="*/ 1620055 h 1930391"/>
              <a:gd name="connsiteX0" fmla="*/ 0 w 2892921"/>
              <a:gd name="connsiteY0" fmla="*/ 1620055 h 1930391"/>
              <a:gd name="connsiteX1" fmla="*/ 1771 w 2892921"/>
              <a:gd name="connsiteY1" fmla="*/ 0 h 1930391"/>
              <a:gd name="connsiteX2" fmla="*/ 988246 w 2892921"/>
              <a:gd name="connsiteY2" fmla="*/ 2470 h 1930391"/>
              <a:gd name="connsiteX3" fmla="*/ 2892921 w 2892921"/>
              <a:gd name="connsiteY3" fmla="*/ 1921431 h 1930391"/>
              <a:gd name="connsiteX4" fmla="*/ 306320 w 2892921"/>
              <a:gd name="connsiteY4" fmla="*/ 1930391 h 1930391"/>
              <a:gd name="connsiteX5" fmla="*/ 0 w 2892921"/>
              <a:gd name="connsiteY5" fmla="*/ 1620055 h 1930391"/>
              <a:gd name="connsiteX0" fmla="*/ 0 w 3105263"/>
              <a:gd name="connsiteY0" fmla="*/ 1415164 h 1930391"/>
              <a:gd name="connsiteX1" fmla="*/ 214113 w 3105263"/>
              <a:gd name="connsiteY1" fmla="*/ 0 h 1930391"/>
              <a:gd name="connsiteX2" fmla="*/ 1200588 w 3105263"/>
              <a:gd name="connsiteY2" fmla="*/ 2470 h 1930391"/>
              <a:gd name="connsiteX3" fmla="*/ 3105263 w 3105263"/>
              <a:gd name="connsiteY3" fmla="*/ 1921431 h 1930391"/>
              <a:gd name="connsiteX4" fmla="*/ 518662 w 3105263"/>
              <a:gd name="connsiteY4" fmla="*/ 1930391 h 1930391"/>
              <a:gd name="connsiteX5" fmla="*/ 0 w 3105263"/>
              <a:gd name="connsiteY5" fmla="*/ 1415164 h 1930391"/>
              <a:gd name="connsiteX0" fmla="*/ 0 w 3105263"/>
              <a:gd name="connsiteY0" fmla="*/ 1415164 h 1930391"/>
              <a:gd name="connsiteX1" fmla="*/ 1771 w 3105263"/>
              <a:gd name="connsiteY1" fmla="*/ 0 h 1930391"/>
              <a:gd name="connsiteX2" fmla="*/ 1200588 w 3105263"/>
              <a:gd name="connsiteY2" fmla="*/ 2470 h 1930391"/>
              <a:gd name="connsiteX3" fmla="*/ 3105263 w 3105263"/>
              <a:gd name="connsiteY3" fmla="*/ 1921431 h 1930391"/>
              <a:gd name="connsiteX4" fmla="*/ 518662 w 3105263"/>
              <a:gd name="connsiteY4" fmla="*/ 1930391 h 1930391"/>
              <a:gd name="connsiteX5" fmla="*/ 0 w 3105263"/>
              <a:gd name="connsiteY5" fmla="*/ 1415164 h 193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5263" h="1930391">
                <a:moveTo>
                  <a:pt x="0" y="1415164"/>
                </a:moveTo>
                <a:cubicBezTo>
                  <a:pt x="154" y="1015201"/>
                  <a:pt x="1314" y="435097"/>
                  <a:pt x="1771" y="0"/>
                </a:cubicBezTo>
                <a:lnTo>
                  <a:pt x="1200588" y="2470"/>
                </a:lnTo>
                <a:lnTo>
                  <a:pt x="3105263" y="1921431"/>
                </a:lnTo>
                <a:lnTo>
                  <a:pt x="518662" y="1930391"/>
                </a:lnTo>
                <a:cubicBezTo>
                  <a:pt x="416555" y="1826946"/>
                  <a:pt x="102107" y="1518609"/>
                  <a:pt x="0" y="1415164"/>
                </a:cubicBezTo>
                <a:close/>
              </a:path>
            </a:pathLst>
          </a:custGeom>
          <a:noFill/>
          <a:ln>
            <a:solidFill>
              <a:srgbClr val="54565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306603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12">
    <p:bg>
      <p:bgPr>
        <a:solidFill>
          <a:srgbClr val="54565A"/>
        </a:solidFill>
        <a:effectLst/>
      </p:bgPr>
    </p:bg>
    <p:spTree>
      <p:nvGrpSpPr>
        <p:cNvPr id="1" name=""/>
        <p:cNvGrpSpPr/>
        <p:nvPr/>
      </p:nvGrpSpPr>
      <p:grpSpPr>
        <a:xfrm>
          <a:off x="0" y="0"/>
          <a:ext cx="0" cy="0"/>
          <a:chOff x="0" y="0"/>
          <a:chExt cx="0" cy="0"/>
        </a:xfrm>
      </p:grpSpPr>
      <p:sp>
        <p:nvSpPr>
          <p:cNvPr id="7" name="Snip Single Corner of Rectangle 1">
            <a:extLst>
              <a:ext uri="{FF2B5EF4-FFF2-40B4-BE49-F238E27FC236}">
                <a16:creationId xmlns:a16="http://schemas.microsoft.com/office/drawing/2014/main" id="{6AA2FE89-1D86-794D-A10F-BB9EA7190130}"/>
              </a:ext>
            </a:extLst>
          </p:cNvPr>
          <p:cNvSpPr/>
          <p:nvPr userDrawn="1"/>
        </p:nvSpPr>
        <p:spPr>
          <a:xfrm>
            <a:off x="-10634" y="-1"/>
            <a:ext cx="10702447" cy="7580759"/>
          </a:xfrm>
          <a:custGeom>
            <a:avLst/>
            <a:gdLst>
              <a:gd name="connsiteX0" fmla="*/ 0 w 6451600"/>
              <a:gd name="connsiteY0" fmla="*/ 0 h 6858000"/>
              <a:gd name="connsiteX1" fmla="*/ 5376312 w 6451600"/>
              <a:gd name="connsiteY1" fmla="*/ 0 h 6858000"/>
              <a:gd name="connsiteX2" fmla="*/ 6451600 w 6451600"/>
              <a:gd name="connsiteY2" fmla="*/ 1075288 h 6858000"/>
              <a:gd name="connsiteX3" fmla="*/ 6451600 w 6451600"/>
              <a:gd name="connsiteY3" fmla="*/ 6858000 h 6858000"/>
              <a:gd name="connsiteX4" fmla="*/ 0 w 6451600"/>
              <a:gd name="connsiteY4" fmla="*/ 6858000 h 6858000"/>
              <a:gd name="connsiteX5" fmla="*/ 0 w 6451600"/>
              <a:gd name="connsiteY5" fmla="*/ 0 h 6858000"/>
              <a:gd name="connsiteX0" fmla="*/ 0 w 12242800"/>
              <a:gd name="connsiteY0" fmla="*/ 0 h 6917288"/>
              <a:gd name="connsiteX1" fmla="*/ 5376312 w 12242800"/>
              <a:gd name="connsiteY1" fmla="*/ 0 h 6917288"/>
              <a:gd name="connsiteX2" fmla="*/ 12242800 w 12242800"/>
              <a:gd name="connsiteY2" fmla="*/ 6917288 h 6917288"/>
              <a:gd name="connsiteX3" fmla="*/ 6451600 w 12242800"/>
              <a:gd name="connsiteY3" fmla="*/ 6858000 h 6917288"/>
              <a:gd name="connsiteX4" fmla="*/ 0 w 12242800"/>
              <a:gd name="connsiteY4" fmla="*/ 6858000 h 6917288"/>
              <a:gd name="connsiteX5" fmla="*/ 0 w 12242800"/>
              <a:gd name="connsiteY5" fmla="*/ 0 h 6917288"/>
              <a:gd name="connsiteX0" fmla="*/ 0 w 12192000"/>
              <a:gd name="connsiteY0" fmla="*/ 0 h 6886808"/>
              <a:gd name="connsiteX1" fmla="*/ 5376312 w 12192000"/>
              <a:gd name="connsiteY1" fmla="*/ 0 h 6886808"/>
              <a:gd name="connsiteX2" fmla="*/ 12192000 w 12192000"/>
              <a:gd name="connsiteY2" fmla="*/ 6886808 h 6886808"/>
              <a:gd name="connsiteX3" fmla="*/ 6451600 w 12192000"/>
              <a:gd name="connsiteY3" fmla="*/ 6858000 h 6886808"/>
              <a:gd name="connsiteX4" fmla="*/ 0 w 12192000"/>
              <a:gd name="connsiteY4" fmla="*/ 6858000 h 6886808"/>
              <a:gd name="connsiteX5" fmla="*/ 0 w 12192000"/>
              <a:gd name="connsiteY5" fmla="*/ 0 h 6886808"/>
              <a:gd name="connsiteX0" fmla="*/ 0 w 12222480"/>
              <a:gd name="connsiteY0" fmla="*/ 0 h 6896968"/>
              <a:gd name="connsiteX1" fmla="*/ 5376312 w 12222480"/>
              <a:gd name="connsiteY1" fmla="*/ 0 h 6896968"/>
              <a:gd name="connsiteX2" fmla="*/ 12222480 w 12222480"/>
              <a:gd name="connsiteY2" fmla="*/ 6896968 h 6896968"/>
              <a:gd name="connsiteX3" fmla="*/ 6451600 w 12222480"/>
              <a:gd name="connsiteY3" fmla="*/ 6858000 h 6896968"/>
              <a:gd name="connsiteX4" fmla="*/ 0 w 12222480"/>
              <a:gd name="connsiteY4" fmla="*/ 6858000 h 6896968"/>
              <a:gd name="connsiteX5" fmla="*/ 0 w 12222480"/>
              <a:gd name="connsiteY5" fmla="*/ 0 h 6896968"/>
              <a:gd name="connsiteX0" fmla="*/ 0 w 12222480"/>
              <a:gd name="connsiteY0" fmla="*/ 0 h 6896968"/>
              <a:gd name="connsiteX1" fmla="*/ 5376312 w 12222480"/>
              <a:gd name="connsiteY1" fmla="*/ 0 h 6896968"/>
              <a:gd name="connsiteX2" fmla="*/ 12222480 w 12222480"/>
              <a:gd name="connsiteY2" fmla="*/ 6896968 h 6896968"/>
              <a:gd name="connsiteX3" fmla="*/ 6387805 w 12222480"/>
              <a:gd name="connsiteY3" fmla="*/ 6896802 h 6896968"/>
              <a:gd name="connsiteX4" fmla="*/ 0 w 12222480"/>
              <a:gd name="connsiteY4" fmla="*/ 6858000 h 6896968"/>
              <a:gd name="connsiteX5" fmla="*/ 0 w 12222480"/>
              <a:gd name="connsiteY5" fmla="*/ 0 h 6896968"/>
              <a:gd name="connsiteX0" fmla="*/ 10633 w 12233113"/>
              <a:gd name="connsiteY0" fmla="*/ 0 h 6916204"/>
              <a:gd name="connsiteX1" fmla="*/ 5386945 w 12233113"/>
              <a:gd name="connsiteY1" fmla="*/ 0 h 6916204"/>
              <a:gd name="connsiteX2" fmla="*/ 12233113 w 12233113"/>
              <a:gd name="connsiteY2" fmla="*/ 6896968 h 6916204"/>
              <a:gd name="connsiteX3" fmla="*/ 6398438 w 12233113"/>
              <a:gd name="connsiteY3" fmla="*/ 6896802 h 6916204"/>
              <a:gd name="connsiteX4" fmla="*/ 0 w 12233113"/>
              <a:gd name="connsiteY4" fmla="*/ 6916204 h 6916204"/>
              <a:gd name="connsiteX5" fmla="*/ 10633 w 12233113"/>
              <a:gd name="connsiteY5" fmla="*/ 0 h 6916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33113" h="6916204">
                <a:moveTo>
                  <a:pt x="10633" y="0"/>
                </a:moveTo>
                <a:lnTo>
                  <a:pt x="5386945" y="0"/>
                </a:lnTo>
                <a:lnTo>
                  <a:pt x="12233113" y="6896968"/>
                </a:lnTo>
                <a:lnTo>
                  <a:pt x="6398438" y="6896802"/>
                </a:lnTo>
                <a:lnTo>
                  <a:pt x="0" y="6916204"/>
                </a:lnTo>
                <a:cubicBezTo>
                  <a:pt x="3544" y="4610803"/>
                  <a:pt x="7089" y="2305401"/>
                  <a:pt x="106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sp>
        <p:nvSpPr>
          <p:cNvPr id="12" name="Title 1">
            <a:extLst>
              <a:ext uri="{FF2B5EF4-FFF2-40B4-BE49-F238E27FC236}">
                <a16:creationId xmlns:a16="http://schemas.microsoft.com/office/drawing/2014/main" id="{E340CD9D-A728-CF4A-8754-AFE6594AAA49}"/>
              </a:ext>
            </a:extLst>
          </p:cNvPr>
          <p:cNvSpPr>
            <a:spLocks noGrp="1"/>
          </p:cNvSpPr>
          <p:nvPr>
            <p:ph type="ctrTitle" hasCustomPrompt="1"/>
          </p:nvPr>
        </p:nvSpPr>
        <p:spPr>
          <a:xfrm>
            <a:off x="1345122" y="3344838"/>
            <a:ext cx="4130646" cy="1173999"/>
          </a:xfrm>
          <a:prstGeom prst="rect">
            <a:avLst/>
          </a:prstGeom>
        </p:spPr>
        <p:txBody>
          <a:bodyPr anchor="b">
            <a:noAutofit/>
          </a:bodyPr>
          <a:lstStyle>
            <a:lvl1pPr algn="l">
              <a:defRPr sz="4000" b="1">
                <a:solidFill>
                  <a:srgbClr val="54565A"/>
                </a:solidFill>
              </a:defRPr>
            </a:lvl1pPr>
          </a:lstStyle>
          <a:p>
            <a:r>
              <a:rPr lang="en-US" dirty="0"/>
              <a:t>ADD TITLE HERE</a:t>
            </a:r>
          </a:p>
        </p:txBody>
      </p:sp>
      <p:pic>
        <p:nvPicPr>
          <p:cNvPr id="8" name="Picture 7">
            <a:extLst>
              <a:ext uri="{FF2B5EF4-FFF2-40B4-BE49-F238E27FC236}">
                <a16:creationId xmlns:a16="http://schemas.microsoft.com/office/drawing/2014/main" id="{F58D72BE-3A18-1A40-BE31-B67AF94E68B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800887" y="333455"/>
            <a:ext cx="1534796" cy="948575"/>
          </a:xfrm>
          <a:prstGeom prst="rect">
            <a:avLst/>
          </a:prstGeom>
        </p:spPr>
      </p:pic>
    </p:spTree>
    <p:extLst>
      <p:ext uri="{BB962C8B-B14F-4D97-AF65-F5344CB8AC3E}">
        <p14:creationId xmlns:p14="http://schemas.microsoft.com/office/powerpoint/2010/main" val="3188410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Grey Blank Slide">
    <p:bg>
      <p:bgPr>
        <a:solidFill>
          <a:srgbClr val="54565A"/>
        </a:solidFill>
        <a:effectLst/>
      </p:bgPr>
    </p:bg>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t>Private &amp; Confidential</a:t>
            </a:r>
          </a:p>
        </p:txBody>
      </p:sp>
      <p:pic>
        <p:nvPicPr>
          <p:cNvPr id="9" name="Picture 8">
            <a:extLst>
              <a:ext uri="{FF2B5EF4-FFF2-40B4-BE49-F238E27FC236}">
                <a16:creationId xmlns:a16="http://schemas.microsoft.com/office/drawing/2014/main" id="{6E850F28-97EC-B24C-95D5-5EACBCD7863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221859" y="6603557"/>
            <a:ext cx="1186171" cy="733109"/>
          </a:xfrm>
          <a:prstGeom prst="rect">
            <a:avLst/>
          </a:prstGeom>
        </p:spPr>
      </p:pic>
    </p:spTree>
    <p:extLst>
      <p:ext uri="{BB962C8B-B14F-4D97-AF65-F5344CB8AC3E}">
        <p14:creationId xmlns:p14="http://schemas.microsoft.com/office/powerpoint/2010/main" val="20880948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White Blank Slide">
    <p:bg>
      <p:bgPr>
        <a:solidFill>
          <a:schemeClr val="bg1"/>
        </a:solidFill>
        <a:effectLst/>
      </p:bgPr>
    </p:bg>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pic>
        <p:nvPicPr>
          <p:cNvPr id="5" name="Picture 4">
            <a:extLst>
              <a:ext uri="{FF2B5EF4-FFF2-40B4-BE49-F238E27FC236}">
                <a16:creationId xmlns:a16="http://schemas.microsoft.com/office/drawing/2014/main" id="{55501144-052E-3C4F-840C-BF70685FE5A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221859" y="6615654"/>
            <a:ext cx="1186171" cy="733109"/>
          </a:xfrm>
          <a:prstGeom prst="rect">
            <a:avLst/>
          </a:prstGeom>
        </p:spPr>
      </p:pic>
    </p:spTree>
    <p:extLst>
      <p:ext uri="{BB962C8B-B14F-4D97-AF65-F5344CB8AC3E}">
        <p14:creationId xmlns:p14="http://schemas.microsoft.com/office/powerpoint/2010/main" val="4322701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Slide 1">
    <p:bg>
      <p:bgPr>
        <a:solidFill>
          <a:srgbClr val="54565A"/>
        </a:solidFill>
        <a:effectLst/>
      </p:bgPr>
    </p:bg>
    <p:spTree>
      <p:nvGrpSpPr>
        <p:cNvPr id="1" name=""/>
        <p:cNvGrpSpPr/>
        <p:nvPr/>
      </p:nvGrpSpPr>
      <p:grpSpPr>
        <a:xfrm>
          <a:off x="0" y="0"/>
          <a:ext cx="0" cy="0"/>
          <a:chOff x="0" y="0"/>
          <a:chExt cx="0" cy="0"/>
        </a:xfrm>
      </p:grpSpPr>
      <p:sp>
        <p:nvSpPr>
          <p:cNvPr id="6" name="Snip Single Corner of Rectangle 1">
            <a:extLst>
              <a:ext uri="{FF2B5EF4-FFF2-40B4-BE49-F238E27FC236}">
                <a16:creationId xmlns:a16="http://schemas.microsoft.com/office/drawing/2014/main" id="{4A91A842-E78C-FD44-A8A8-D7E1EAC8C1AC}"/>
              </a:ext>
            </a:extLst>
          </p:cNvPr>
          <p:cNvSpPr/>
          <p:nvPr userDrawn="1"/>
        </p:nvSpPr>
        <p:spPr>
          <a:xfrm>
            <a:off x="0" y="-1"/>
            <a:ext cx="10691813" cy="7559675"/>
          </a:xfrm>
          <a:custGeom>
            <a:avLst/>
            <a:gdLst>
              <a:gd name="connsiteX0" fmla="*/ 0 w 11888038"/>
              <a:gd name="connsiteY0" fmla="*/ 0 h 6110238"/>
              <a:gd name="connsiteX1" fmla="*/ 10869645 w 11888038"/>
              <a:gd name="connsiteY1" fmla="*/ 0 h 6110238"/>
              <a:gd name="connsiteX2" fmla="*/ 11888038 w 11888038"/>
              <a:gd name="connsiteY2" fmla="*/ 1018393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88038 w 11888038"/>
              <a:gd name="connsiteY2" fmla="*/ 1018393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55954 w 11888038"/>
              <a:gd name="connsiteY2" fmla="*/ 3456793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55954 w 11888038"/>
              <a:gd name="connsiteY2" fmla="*/ 3488877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88038 w 11888038"/>
              <a:gd name="connsiteY2" fmla="*/ 3392624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88038 w 11888038"/>
              <a:gd name="connsiteY2" fmla="*/ 2892370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265734 w 11888038"/>
              <a:gd name="connsiteY1" fmla="*/ 0 h 6110238"/>
              <a:gd name="connsiteX2" fmla="*/ 11888038 w 11888038"/>
              <a:gd name="connsiteY2" fmla="*/ 2892370 h 6110238"/>
              <a:gd name="connsiteX3" fmla="*/ 11888038 w 11888038"/>
              <a:gd name="connsiteY3" fmla="*/ 6110238 h 6110238"/>
              <a:gd name="connsiteX4" fmla="*/ 0 w 11888038"/>
              <a:gd name="connsiteY4" fmla="*/ 6110238 h 6110238"/>
              <a:gd name="connsiteX5" fmla="*/ 0 w 11888038"/>
              <a:gd name="connsiteY5" fmla="*/ 0 h 6110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88038" h="6110238">
                <a:moveTo>
                  <a:pt x="0" y="0"/>
                </a:moveTo>
                <a:lnTo>
                  <a:pt x="8265734" y="0"/>
                </a:lnTo>
                <a:lnTo>
                  <a:pt x="11888038" y="2892370"/>
                </a:lnTo>
                <a:lnTo>
                  <a:pt x="11888038" y="6110238"/>
                </a:lnTo>
                <a:lnTo>
                  <a:pt x="0" y="6110238"/>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rgbClr val="54565A"/>
                </a:solidFill>
                <a:latin typeface="Arial" panose="020B0604020202020204" pitchFamily="34" charset="0"/>
                <a:cs typeface="Arial" panose="020B0604020202020204" pitchFamily="34" charset="0"/>
              </a:rPr>
              <a:pPr algn="ctr"/>
              <a:t>‹#›</a:t>
            </a:fld>
            <a:endParaRPr lang="en-US" sz="1000" b="0" i="0" dirty="0">
              <a:solidFill>
                <a:srgbClr val="54565A"/>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rgbClr val="54565A"/>
                </a:solidFill>
              </a:rPr>
              <a:t>Private &amp; Confidential</a:t>
            </a:r>
          </a:p>
        </p:txBody>
      </p:sp>
      <p:pic>
        <p:nvPicPr>
          <p:cNvPr id="7" name="Picture 6">
            <a:extLst>
              <a:ext uri="{FF2B5EF4-FFF2-40B4-BE49-F238E27FC236}">
                <a16:creationId xmlns:a16="http://schemas.microsoft.com/office/drawing/2014/main" id="{51372BE4-2284-6442-B55E-4EA4FFE0FD7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046627" y="322822"/>
            <a:ext cx="1352855" cy="836127"/>
          </a:xfrm>
          <a:prstGeom prst="rect">
            <a:avLst/>
          </a:prstGeom>
        </p:spPr>
      </p:pic>
    </p:spTree>
    <p:extLst>
      <p:ext uri="{BB962C8B-B14F-4D97-AF65-F5344CB8AC3E}">
        <p14:creationId xmlns:p14="http://schemas.microsoft.com/office/powerpoint/2010/main" val="2312685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Slide 2">
    <p:bg>
      <p:bgPr>
        <a:solidFill>
          <a:schemeClr val="bg1"/>
        </a:solidFill>
        <a:effectLst/>
      </p:bgPr>
    </p:bg>
    <p:spTree>
      <p:nvGrpSpPr>
        <p:cNvPr id="1" name=""/>
        <p:cNvGrpSpPr/>
        <p:nvPr/>
      </p:nvGrpSpPr>
      <p:grpSpPr>
        <a:xfrm>
          <a:off x="0" y="0"/>
          <a:ext cx="0" cy="0"/>
          <a:chOff x="0" y="0"/>
          <a:chExt cx="0" cy="0"/>
        </a:xfrm>
      </p:grpSpPr>
      <p:sp>
        <p:nvSpPr>
          <p:cNvPr id="6" name="Snip Single Corner of Rectangle 1">
            <a:extLst>
              <a:ext uri="{FF2B5EF4-FFF2-40B4-BE49-F238E27FC236}">
                <a16:creationId xmlns:a16="http://schemas.microsoft.com/office/drawing/2014/main" id="{4A91A842-E78C-FD44-A8A8-D7E1EAC8C1AC}"/>
              </a:ext>
            </a:extLst>
          </p:cNvPr>
          <p:cNvSpPr/>
          <p:nvPr userDrawn="1"/>
        </p:nvSpPr>
        <p:spPr>
          <a:xfrm>
            <a:off x="0" y="-1"/>
            <a:ext cx="10691813" cy="7559675"/>
          </a:xfrm>
          <a:custGeom>
            <a:avLst/>
            <a:gdLst>
              <a:gd name="connsiteX0" fmla="*/ 0 w 11888038"/>
              <a:gd name="connsiteY0" fmla="*/ 0 h 6110238"/>
              <a:gd name="connsiteX1" fmla="*/ 10869645 w 11888038"/>
              <a:gd name="connsiteY1" fmla="*/ 0 h 6110238"/>
              <a:gd name="connsiteX2" fmla="*/ 11888038 w 11888038"/>
              <a:gd name="connsiteY2" fmla="*/ 1018393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88038 w 11888038"/>
              <a:gd name="connsiteY2" fmla="*/ 1018393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55954 w 11888038"/>
              <a:gd name="connsiteY2" fmla="*/ 3456793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55954 w 11888038"/>
              <a:gd name="connsiteY2" fmla="*/ 3488877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88038 w 11888038"/>
              <a:gd name="connsiteY2" fmla="*/ 3392624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431245 w 11888038"/>
              <a:gd name="connsiteY1" fmla="*/ 0 h 6110238"/>
              <a:gd name="connsiteX2" fmla="*/ 11888038 w 11888038"/>
              <a:gd name="connsiteY2" fmla="*/ 2892370 h 6110238"/>
              <a:gd name="connsiteX3" fmla="*/ 11888038 w 11888038"/>
              <a:gd name="connsiteY3" fmla="*/ 6110238 h 6110238"/>
              <a:gd name="connsiteX4" fmla="*/ 0 w 11888038"/>
              <a:gd name="connsiteY4" fmla="*/ 6110238 h 6110238"/>
              <a:gd name="connsiteX5" fmla="*/ 0 w 11888038"/>
              <a:gd name="connsiteY5" fmla="*/ 0 h 6110238"/>
              <a:gd name="connsiteX0" fmla="*/ 0 w 11888038"/>
              <a:gd name="connsiteY0" fmla="*/ 0 h 6110238"/>
              <a:gd name="connsiteX1" fmla="*/ 8265734 w 11888038"/>
              <a:gd name="connsiteY1" fmla="*/ 0 h 6110238"/>
              <a:gd name="connsiteX2" fmla="*/ 11888038 w 11888038"/>
              <a:gd name="connsiteY2" fmla="*/ 2892370 h 6110238"/>
              <a:gd name="connsiteX3" fmla="*/ 11888038 w 11888038"/>
              <a:gd name="connsiteY3" fmla="*/ 6110238 h 6110238"/>
              <a:gd name="connsiteX4" fmla="*/ 0 w 11888038"/>
              <a:gd name="connsiteY4" fmla="*/ 6110238 h 6110238"/>
              <a:gd name="connsiteX5" fmla="*/ 0 w 11888038"/>
              <a:gd name="connsiteY5" fmla="*/ 0 h 6110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888038" h="6110238">
                <a:moveTo>
                  <a:pt x="0" y="0"/>
                </a:moveTo>
                <a:lnTo>
                  <a:pt x="8265734" y="0"/>
                </a:lnTo>
                <a:lnTo>
                  <a:pt x="11888038" y="2892370"/>
                </a:lnTo>
                <a:lnTo>
                  <a:pt x="11888038" y="6110238"/>
                </a:lnTo>
                <a:lnTo>
                  <a:pt x="0" y="6110238"/>
                </a:lnTo>
                <a:lnTo>
                  <a:pt x="0" y="0"/>
                </a:lnTo>
                <a:close/>
              </a:path>
            </a:pathLst>
          </a:custGeom>
          <a:solidFill>
            <a:srgbClr val="5456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lide Number Placeholder 5">
            <a:extLst>
              <a:ext uri="{FF2B5EF4-FFF2-40B4-BE49-F238E27FC236}">
                <a16:creationId xmlns:a16="http://schemas.microsoft.com/office/drawing/2014/main" id="{99952230-F689-2342-AF80-D415F7B79CA9}"/>
              </a:ext>
            </a:extLst>
          </p:cNvPr>
          <p:cNvSpPr txBox="1">
            <a:spLocks/>
          </p:cNvSpPr>
          <p:nvPr userDrawn="1"/>
        </p:nvSpPr>
        <p:spPr>
          <a:xfrm>
            <a:off x="-61699" y="7091770"/>
            <a:ext cx="1048556" cy="365125"/>
          </a:xfrm>
          <a:prstGeom prst="rect">
            <a:avLst/>
          </a:prstGeom>
        </p:spPr>
        <p:txBody>
          <a:bodyPr/>
          <a:lstStyle>
            <a:defPPr>
              <a:defRPr lang="en-US"/>
            </a:defPPr>
            <a:lvl1pPr marL="0" algn="l" defTabSz="914400" rtl="0" eaLnBrk="1" latinLnBrk="0" hangingPunct="1">
              <a:defRPr sz="1200" b="0" i="0" kern="1200">
                <a:solidFill>
                  <a:schemeClr val="tx1">
                    <a:lumMod val="65000"/>
                    <a:lumOff val="35000"/>
                  </a:schemeClr>
                </a:solidFill>
                <a:latin typeface="Montserrat" pitchFamily="2" charset="77"/>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00BBA43F-FF41-174B-BCEA-755BAE9A1CFD}" type="slidenum">
              <a:rPr lang="en-US" sz="1000" b="0" i="0" smtClean="0">
                <a:solidFill>
                  <a:schemeClr val="bg1"/>
                </a:solidFill>
                <a:latin typeface="Arial" panose="020B0604020202020204" pitchFamily="34" charset="0"/>
                <a:cs typeface="Arial" panose="020B0604020202020204" pitchFamily="34" charset="0"/>
              </a:rPr>
              <a:pPr algn="ctr"/>
              <a:t>‹#›</a:t>
            </a:fld>
            <a:endParaRPr lang="en-US" sz="1000" b="0" i="0" dirty="0">
              <a:solidFill>
                <a:schemeClr val="bg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568B5344-B87A-5447-A006-2657380E0D58}"/>
              </a:ext>
            </a:extLst>
          </p:cNvPr>
          <p:cNvSpPr txBox="1">
            <a:spLocks/>
          </p:cNvSpPr>
          <p:nvPr userDrawn="1"/>
        </p:nvSpPr>
        <p:spPr>
          <a:xfrm>
            <a:off x="579140" y="7007238"/>
            <a:ext cx="2923822" cy="329428"/>
          </a:xfrm>
          <a:prstGeom prst="rect">
            <a:avLst/>
          </a:prstGeom>
        </p:spPr>
        <p:txBody>
          <a:bodyPr anchor="b">
            <a:normAutofit/>
          </a:bodyPr>
          <a:lstStyle>
            <a:lvl1pPr algn="l" defTabSz="914400" rtl="0" eaLnBrk="1" latinLnBrk="0" hangingPunct="1">
              <a:lnSpc>
                <a:spcPct val="90000"/>
              </a:lnSpc>
              <a:spcBef>
                <a:spcPct val="0"/>
              </a:spcBef>
              <a:buNone/>
              <a:defRPr sz="2400" b="1" kern="1200">
                <a:solidFill>
                  <a:schemeClr val="bg1"/>
                </a:solidFill>
                <a:latin typeface="+mj-lt"/>
                <a:ea typeface="+mj-ea"/>
                <a:cs typeface="+mj-cs"/>
              </a:defRPr>
            </a:lvl1pPr>
          </a:lstStyle>
          <a:p>
            <a:r>
              <a:rPr lang="en-US" sz="1000" b="0" dirty="0">
                <a:solidFill>
                  <a:schemeClr val="bg1"/>
                </a:solidFill>
              </a:rPr>
              <a:t>Private &amp; Confidential</a:t>
            </a:r>
          </a:p>
        </p:txBody>
      </p:sp>
      <p:pic>
        <p:nvPicPr>
          <p:cNvPr id="7" name="Picture 6">
            <a:extLst>
              <a:ext uri="{FF2B5EF4-FFF2-40B4-BE49-F238E27FC236}">
                <a16:creationId xmlns:a16="http://schemas.microsoft.com/office/drawing/2014/main" id="{51372BE4-2284-6442-B55E-4EA4FFE0FD7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046627" y="322822"/>
            <a:ext cx="1352855" cy="836127"/>
          </a:xfrm>
          <a:prstGeom prst="rect">
            <a:avLst/>
          </a:prstGeom>
        </p:spPr>
      </p:pic>
      <p:pic>
        <p:nvPicPr>
          <p:cNvPr id="8" name="Picture 7">
            <a:extLst>
              <a:ext uri="{FF2B5EF4-FFF2-40B4-BE49-F238E27FC236}">
                <a16:creationId xmlns:a16="http://schemas.microsoft.com/office/drawing/2014/main" id="{05228AE2-96B6-F04D-8A96-4420C235A872}"/>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038687" y="315403"/>
            <a:ext cx="1382061" cy="854178"/>
          </a:xfrm>
          <a:prstGeom prst="rect">
            <a:avLst/>
          </a:prstGeom>
        </p:spPr>
      </p:pic>
    </p:spTree>
    <p:extLst>
      <p:ext uri="{BB962C8B-B14F-4D97-AF65-F5344CB8AC3E}">
        <p14:creationId xmlns:p14="http://schemas.microsoft.com/office/powerpoint/2010/main" val="40913071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0749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735062" y="7006700"/>
            <a:ext cx="2405658" cy="402483"/>
          </a:xfrm>
          <a:prstGeom prst="rect">
            <a:avLst/>
          </a:prstGeom>
        </p:spPr>
        <p:txBody>
          <a:bodyPr vert="horz" lIns="91440" tIns="45720" rIns="91440" bIns="45720" rtlCol="0" anchor="ctr"/>
          <a:lstStyle>
            <a:lvl1pPr algn="l">
              <a:defRPr sz="1323">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541663" y="7006700"/>
            <a:ext cx="3608487" cy="402483"/>
          </a:xfrm>
          <a:prstGeom prst="rect">
            <a:avLst/>
          </a:prstGeom>
        </p:spPr>
        <p:txBody>
          <a:bodyPr vert="horz" lIns="91440" tIns="45720" rIns="91440" bIns="45720" rtlCol="0" anchor="ctr"/>
          <a:lstStyle>
            <a:lvl1pPr algn="ctr">
              <a:defRPr sz="132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551093" y="7006700"/>
            <a:ext cx="2405658" cy="402483"/>
          </a:xfrm>
          <a:prstGeom prst="rect">
            <a:avLst/>
          </a:prstGeom>
        </p:spPr>
        <p:txBody>
          <a:bodyPr vert="horz" lIns="91440" tIns="45720" rIns="91440" bIns="45720" rtlCol="0" anchor="ctr"/>
          <a:lstStyle>
            <a:lvl1pPr algn="r">
              <a:defRPr sz="1323">
                <a:solidFill>
                  <a:schemeClr val="tx1">
                    <a:tint val="75000"/>
                  </a:schemeClr>
                </a:solidFill>
              </a:defRPr>
            </a:lvl1pPr>
          </a:lstStyle>
          <a:p>
            <a:fld id="{C1BA1B33-351D-2341-B10E-B02850D66866}" type="slidenum">
              <a:rPr lang="en-US" smtClean="0"/>
              <a:t>‹#›</a:t>
            </a:fld>
            <a:endParaRPr lang="en-US"/>
          </a:p>
        </p:txBody>
      </p:sp>
    </p:spTree>
    <p:extLst>
      <p:ext uri="{BB962C8B-B14F-4D97-AF65-F5344CB8AC3E}">
        <p14:creationId xmlns:p14="http://schemas.microsoft.com/office/powerpoint/2010/main" val="1358192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Lst>
  <p:hf sldNum="0" hdr="0" dt="0"/>
  <p:txStyles>
    <p:titleStyle>
      <a:lvl1pPr algn="l" defTabSz="1007943" rtl="0" eaLnBrk="1" latinLnBrk="0" hangingPunct="1">
        <a:lnSpc>
          <a:spcPct val="90000"/>
        </a:lnSpc>
        <a:spcBef>
          <a:spcPct val="0"/>
        </a:spcBef>
        <a:buNone/>
        <a:defRPr sz="4850" kern="1200">
          <a:solidFill>
            <a:schemeClr val="tx1"/>
          </a:solidFill>
          <a:latin typeface="+mj-lt"/>
          <a:ea typeface="+mj-ea"/>
          <a:cs typeface="+mj-cs"/>
        </a:defRPr>
      </a:lvl1pPr>
    </p:titleStyle>
    <p:bodyStyle>
      <a:lvl1pPr marL="251986" indent="-251986" algn="l" defTabSz="1007943" rtl="0" eaLnBrk="1" latinLnBrk="0" hangingPunct="1">
        <a:lnSpc>
          <a:spcPct val="90000"/>
        </a:lnSpc>
        <a:spcBef>
          <a:spcPts val="1102"/>
        </a:spcBef>
        <a:buFont typeface="Arial" panose="020B0604020202020204" pitchFamily="34" charset="0"/>
        <a:buChar char="•"/>
        <a:defRPr sz="3086" kern="1200">
          <a:solidFill>
            <a:schemeClr val="tx1"/>
          </a:solidFill>
          <a:latin typeface="+mn-lt"/>
          <a:ea typeface="+mn-ea"/>
          <a:cs typeface="+mn-cs"/>
        </a:defRPr>
      </a:lvl1pPr>
      <a:lvl2pPr marL="755957" indent="-251986" algn="l" defTabSz="1007943" rtl="0" eaLnBrk="1" latinLnBrk="0" hangingPunct="1">
        <a:lnSpc>
          <a:spcPct val="90000"/>
        </a:lnSpc>
        <a:spcBef>
          <a:spcPts val="551"/>
        </a:spcBef>
        <a:buFont typeface="Arial" panose="020B0604020202020204" pitchFamily="34" charset="0"/>
        <a:buChar char="•"/>
        <a:defRPr sz="2646" kern="1200">
          <a:solidFill>
            <a:schemeClr val="tx1"/>
          </a:solidFill>
          <a:latin typeface="+mn-lt"/>
          <a:ea typeface="+mn-ea"/>
          <a:cs typeface="+mn-cs"/>
        </a:defRPr>
      </a:lvl2pPr>
      <a:lvl3pPr marL="1259929" indent="-251986" algn="l" defTabSz="1007943" rtl="0" eaLnBrk="1" latinLnBrk="0" hangingPunct="1">
        <a:lnSpc>
          <a:spcPct val="90000"/>
        </a:lnSpc>
        <a:spcBef>
          <a:spcPts val="551"/>
        </a:spcBef>
        <a:buFont typeface="Arial" panose="020B0604020202020204" pitchFamily="34" charset="0"/>
        <a:buChar char="•"/>
        <a:defRPr sz="2205" kern="1200">
          <a:solidFill>
            <a:schemeClr val="tx1"/>
          </a:solidFill>
          <a:latin typeface="+mn-lt"/>
          <a:ea typeface="+mn-ea"/>
          <a:cs typeface="+mn-cs"/>
        </a:defRPr>
      </a:lvl3pPr>
      <a:lvl4pPr marL="1763900"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4pPr>
      <a:lvl5pPr marL="2267872"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5pPr>
      <a:lvl6pPr marL="2771844"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6pPr>
      <a:lvl7pPr marL="3275815"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7pPr>
      <a:lvl8pPr marL="3779787"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8pPr>
      <a:lvl9pPr marL="4283758" indent="-251986" algn="l" defTabSz="1007943" rtl="0" eaLnBrk="1" latinLnBrk="0" hangingPunct="1">
        <a:lnSpc>
          <a:spcPct val="90000"/>
        </a:lnSpc>
        <a:spcBef>
          <a:spcPts val="551"/>
        </a:spcBef>
        <a:buFont typeface="Arial" panose="020B0604020202020204" pitchFamily="34" charset="0"/>
        <a:buChar char="•"/>
        <a:defRPr sz="1984" kern="1200">
          <a:solidFill>
            <a:schemeClr val="tx1"/>
          </a:solidFill>
          <a:latin typeface="+mn-lt"/>
          <a:ea typeface="+mn-ea"/>
          <a:cs typeface="+mn-cs"/>
        </a:defRPr>
      </a:lvl9pPr>
    </p:bodyStyle>
    <p:otherStyle>
      <a:defPPr>
        <a:defRPr lang="en-US"/>
      </a:defPPr>
      <a:lvl1pPr marL="0" algn="l" defTabSz="1007943" rtl="0" eaLnBrk="1" latinLnBrk="0" hangingPunct="1">
        <a:defRPr sz="1984" kern="1200">
          <a:solidFill>
            <a:schemeClr val="tx1"/>
          </a:solidFill>
          <a:latin typeface="+mn-lt"/>
          <a:ea typeface="+mn-ea"/>
          <a:cs typeface="+mn-cs"/>
        </a:defRPr>
      </a:lvl1pPr>
      <a:lvl2pPr marL="503972" algn="l" defTabSz="1007943" rtl="0" eaLnBrk="1" latinLnBrk="0" hangingPunct="1">
        <a:defRPr sz="1984" kern="1200">
          <a:solidFill>
            <a:schemeClr val="tx1"/>
          </a:solidFill>
          <a:latin typeface="+mn-lt"/>
          <a:ea typeface="+mn-ea"/>
          <a:cs typeface="+mn-cs"/>
        </a:defRPr>
      </a:lvl2pPr>
      <a:lvl3pPr marL="1007943" algn="l" defTabSz="1007943" rtl="0" eaLnBrk="1" latinLnBrk="0" hangingPunct="1">
        <a:defRPr sz="1984" kern="1200">
          <a:solidFill>
            <a:schemeClr val="tx1"/>
          </a:solidFill>
          <a:latin typeface="+mn-lt"/>
          <a:ea typeface="+mn-ea"/>
          <a:cs typeface="+mn-cs"/>
        </a:defRPr>
      </a:lvl3pPr>
      <a:lvl4pPr marL="1511915" algn="l" defTabSz="1007943" rtl="0" eaLnBrk="1" latinLnBrk="0" hangingPunct="1">
        <a:defRPr sz="1984" kern="1200">
          <a:solidFill>
            <a:schemeClr val="tx1"/>
          </a:solidFill>
          <a:latin typeface="+mn-lt"/>
          <a:ea typeface="+mn-ea"/>
          <a:cs typeface="+mn-cs"/>
        </a:defRPr>
      </a:lvl4pPr>
      <a:lvl5pPr marL="2015886" algn="l" defTabSz="1007943" rtl="0" eaLnBrk="1" latinLnBrk="0" hangingPunct="1">
        <a:defRPr sz="1984" kern="1200">
          <a:solidFill>
            <a:schemeClr val="tx1"/>
          </a:solidFill>
          <a:latin typeface="+mn-lt"/>
          <a:ea typeface="+mn-ea"/>
          <a:cs typeface="+mn-cs"/>
        </a:defRPr>
      </a:lvl5pPr>
      <a:lvl6pPr marL="2519858" algn="l" defTabSz="1007943" rtl="0" eaLnBrk="1" latinLnBrk="0" hangingPunct="1">
        <a:defRPr sz="1984" kern="1200">
          <a:solidFill>
            <a:schemeClr val="tx1"/>
          </a:solidFill>
          <a:latin typeface="+mn-lt"/>
          <a:ea typeface="+mn-ea"/>
          <a:cs typeface="+mn-cs"/>
        </a:defRPr>
      </a:lvl6pPr>
      <a:lvl7pPr marL="3023829" algn="l" defTabSz="1007943" rtl="0" eaLnBrk="1" latinLnBrk="0" hangingPunct="1">
        <a:defRPr sz="1984" kern="1200">
          <a:solidFill>
            <a:schemeClr val="tx1"/>
          </a:solidFill>
          <a:latin typeface="+mn-lt"/>
          <a:ea typeface="+mn-ea"/>
          <a:cs typeface="+mn-cs"/>
        </a:defRPr>
      </a:lvl7pPr>
      <a:lvl8pPr marL="3527801" algn="l" defTabSz="1007943" rtl="0" eaLnBrk="1" latinLnBrk="0" hangingPunct="1">
        <a:defRPr sz="1984" kern="1200">
          <a:solidFill>
            <a:schemeClr val="tx1"/>
          </a:solidFill>
          <a:latin typeface="+mn-lt"/>
          <a:ea typeface="+mn-ea"/>
          <a:cs typeface="+mn-cs"/>
        </a:defRPr>
      </a:lvl8pPr>
      <a:lvl9pPr marL="4031772" algn="l" defTabSz="1007943" rtl="0" eaLnBrk="1" latinLnBrk="0" hangingPunct="1">
        <a:defRPr sz="198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8" Type="http://schemas.openxmlformats.org/officeDocument/2006/relationships/slide" Target="slide9.xml"/><Relationship Id="rId3" Type="http://schemas.openxmlformats.org/officeDocument/2006/relationships/slide" Target="slide4.xml"/><Relationship Id="rId7" Type="http://schemas.openxmlformats.org/officeDocument/2006/relationships/slide" Target="slide8.xml"/><Relationship Id="rId12" Type="http://schemas.openxmlformats.org/officeDocument/2006/relationships/slide" Target="slide13.xml"/><Relationship Id="rId2" Type="http://schemas.openxmlformats.org/officeDocument/2006/relationships/slide" Target="slide3.xml"/><Relationship Id="rId1" Type="http://schemas.openxmlformats.org/officeDocument/2006/relationships/slideLayout" Target="../slideLayouts/slideLayout12.xml"/><Relationship Id="rId6" Type="http://schemas.openxmlformats.org/officeDocument/2006/relationships/slide" Target="slide7.xml"/><Relationship Id="rId11" Type="http://schemas.openxmlformats.org/officeDocument/2006/relationships/slide" Target="slide12.xml"/><Relationship Id="rId5" Type="http://schemas.openxmlformats.org/officeDocument/2006/relationships/slide" Target="slide6.xml"/><Relationship Id="rId10" Type="http://schemas.openxmlformats.org/officeDocument/2006/relationships/slide" Target="slide11.xml"/><Relationship Id="rId4" Type="http://schemas.openxmlformats.org/officeDocument/2006/relationships/slide" Target="slide5.xml"/><Relationship Id="rId9" Type="http://schemas.openxmlformats.org/officeDocument/2006/relationships/slide" Target="slide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8" Type="http://schemas.openxmlformats.org/officeDocument/2006/relationships/hyperlink" Target="https://www.hse.gov.uk/coshh/basics/index.htm" TargetMode="External"/><Relationship Id="rId3" Type="http://schemas.openxmlformats.org/officeDocument/2006/relationships/hyperlink" Target="https://www.bbc.co.uk/bitesize/guides/zcs4ng8/revision/4" TargetMode="External"/><Relationship Id="rId7" Type="http://schemas.openxmlformats.org/officeDocument/2006/relationships/hyperlink" Target="https://www.forbes.com/sites/forbeshumanresourcescouncil/2021/12/17/hr-experts-explain-16-benefits-of-training-and-development/" TargetMode="External"/><Relationship Id="rId2" Type="http://schemas.openxmlformats.org/officeDocument/2006/relationships/hyperlink" Target="https://doi.org/10.1016/j.annals.2021.103315" TargetMode="External"/><Relationship Id="rId1" Type="http://schemas.openxmlformats.org/officeDocument/2006/relationships/slideLayout" Target="../slideLayouts/slideLayout12.xml"/><Relationship Id="rId6" Type="http://schemas.openxmlformats.org/officeDocument/2006/relationships/hyperlink" Target="https://davidzinger.com/zinger-model/" TargetMode="External"/><Relationship Id="rId5" Type="http://schemas.openxmlformats.org/officeDocument/2006/relationships/hyperlink" Target="https://www.businessprocessincubator.com/content/employee-engagement-motivation-policy-why-you-need-one-for-retention-yesterday/" TargetMode="External"/><Relationship Id="rId10" Type="http://schemas.openxmlformats.org/officeDocument/2006/relationships/hyperlink" Target="https://doi-org.ezproxy.uwtsd.ac.uk/10.4018/978-1-5225-7799-7" TargetMode="External"/><Relationship Id="rId4" Type="http://schemas.openxmlformats.org/officeDocument/2006/relationships/hyperlink" Target="https://www.beltonwoods.co.uk/rooms-suites/" TargetMode="External"/><Relationship Id="rId9" Type="http://schemas.openxmlformats.org/officeDocument/2006/relationships/hyperlink" Target="https://www.managementstudyguide.com/zinger-model-employee-engagemen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B76C0-46E3-9EDD-389D-BB8DD48EAE5A}"/>
              </a:ext>
            </a:extLst>
          </p:cNvPr>
          <p:cNvSpPr>
            <a:spLocks noGrp="1"/>
          </p:cNvSpPr>
          <p:nvPr>
            <p:ph type="ctrTitle"/>
          </p:nvPr>
        </p:nvSpPr>
        <p:spPr/>
        <p:txBody>
          <a:bodyPr>
            <a:normAutofit/>
          </a:bodyPr>
          <a:lstStyle/>
          <a:p>
            <a:r>
              <a:rPr lang="en-GB" dirty="0"/>
              <a:t>Housekeeping staff training</a:t>
            </a:r>
          </a:p>
        </p:txBody>
      </p:sp>
      <p:sp>
        <p:nvSpPr>
          <p:cNvPr id="2" name="Title 6">
            <a:extLst>
              <a:ext uri="{FF2B5EF4-FFF2-40B4-BE49-F238E27FC236}">
                <a16:creationId xmlns:a16="http://schemas.microsoft.com/office/drawing/2014/main" id="{20527E64-5343-64E9-6277-8D5B6C121BB5}"/>
              </a:ext>
            </a:extLst>
          </p:cNvPr>
          <p:cNvSpPr txBox="1">
            <a:spLocks/>
          </p:cNvSpPr>
          <p:nvPr/>
        </p:nvSpPr>
        <p:spPr>
          <a:xfrm>
            <a:off x="203771" y="4464935"/>
            <a:ext cx="6218049" cy="1704637"/>
          </a:xfrm>
          <a:prstGeom prst="rect">
            <a:avLst/>
          </a:prstGeom>
        </p:spPr>
        <p:txBody>
          <a:bodyPr anchor="b">
            <a:normAutofit/>
          </a:bodyPr>
          <a:lstStyle>
            <a:lvl1pPr algn="l" defTabSz="1007943" rtl="0" eaLnBrk="1" latinLnBrk="0" hangingPunct="1">
              <a:lnSpc>
                <a:spcPct val="90000"/>
              </a:lnSpc>
              <a:spcBef>
                <a:spcPct val="0"/>
              </a:spcBef>
              <a:buNone/>
              <a:defRPr sz="2400" b="1" kern="1200">
                <a:solidFill>
                  <a:schemeClr val="bg1"/>
                </a:solidFill>
                <a:latin typeface="+mj-lt"/>
                <a:ea typeface="+mj-ea"/>
                <a:cs typeface="+mj-cs"/>
              </a:defRPr>
            </a:lvl1pPr>
          </a:lstStyle>
          <a:p>
            <a:pPr algn="just">
              <a:lnSpc>
                <a:spcPct val="150000"/>
              </a:lnSpc>
            </a:pPr>
            <a:r>
              <a:rPr lang="en-GB" sz="1200" dirty="0"/>
              <a:t>Student No: 2234830</a:t>
            </a:r>
          </a:p>
          <a:p>
            <a:pPr algn="just">
              <a:lnSpc>
                <a:spcPct val="150000"/>
              </a:lnSpc>
            </a:pPr>
            <a:r>
              <a:rPr lang="en-GB" sz="1200" dirty="0"/>
              <a:t>Module Title: Operating Hotel Facilities</a:t>
            </a:r>
          </a:p>
          <a:p>
            <a:pPr algn="just">
              <a:lnSpc>
                <a:spcPct val="150000"/>
              </a:lnSpc>
            </a:pPr>
            <a:r>
              <a:rPr lang="en-GB" sz="1200" dirty="0"/>
              <a:t>Module Code: BMIH4006</a:t>
            </a:r>
          </a:p>
          <a:p>
            <a:pPr algn="just">
              <a:lnSpc>
                <a:spcPct val="150000"/>
              </a:lnSpc>
            </a:pPr>
            <a:r>
              <a:rPr lang="en-GB" sz="1200" dirty="0"/>
              <a:t>Lecturer: Dan Payne</a:t>
            </a:r>
          </a:p>
        </p:txBody>
      </p:sp>
    </p:spTree>
    <p:extLst>
      <p:ext uri="{BB962C8B-B14F-4D97-AF65-F5344CB8AC3E}">
        <p14:creationId xmlns:p14="http://schemas.microsoft.com/office/powerpoint/2010/main" val="3000008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88053"/>
          </a:xfrm>
          <a:solidFill>
            <a:srgbClr val="54565A"/>
          </a:solidFill>
        </p:spPr>
        <p:txBody>
          <a:bodyPr>
            <a:normAutofit/>
          </a:bodyPr>
          <a:lstStyle/>
          <a:p>
            <a:pPr>
              <a:lnSpc>
                <a:spcPct val="150000"/>
              </a:lnSpc>
            </a:pPr>
            <a:r>
              <a:rPr lang="en-US" dirty="0">
                <a:solidFill>
                  <a:schemeClr val="bg1"/>
                </a:solidFill>
              </a:rPr>
              <a:t>Table of contents</a:t>
            </a:r>
          </a:p>
        </p:txBody>
      </p:sp>
      <p:sp>
        <p:nvSpPr>
          <p:cNvPr id="2" name="TextBox 1">
            <a:extLst>
              <a:ext uri="{FF2B5EF4-FFF2-40B4-BE49-F238E27FC236}">
                <a16:creationId xmlns:a16="http://schemas.microsoft.com/office/drawing/2014/main" id="{AC5AA5FA-1DDA-C387-7E3F-A3AE7D240003}"/>
              </a:ext>
            </a:extLst>
          </p:cNvPr>
          <p:cNvSpPr txBox="1"/>
          <p:nvPr/>
        </p:nvSpPr>
        <p:spPr>
          <a:xfrm>
            <a:off x="295563" y="1997199"/>
            <a:ext cx="9864437" cy="3693319"/>
          </a:xfrm>
          <a:prstGeom prst="rect">
            <a:avLst/>
          </a:prstGeom>
          <a:noFill/>
        </p:spPr>
        <p:txBody>
          <a:bodyPr wrap="square" rtlCol="0">
            <a:spAutoFit/>
          </a:bodyPr>
          <a:lstStyle/>
          <a:p>
            <a:pPr algn="just" rtl="0">
              <a:lnSpc>
                <a:spcPct val="150000"/>
              </a:lnSpc>
            </a:pPr>
            <a:r>
              <a:rPr lang="en-US" sz="1200" b="1" i="0" u="none" strike="noStrike" kern="1200" baseline="0" dirty="0">
                <a:latin typeface="Arial" panose="020B0604020202020204" pitchFamily="34" charset="0"/>
                <a:hlinkClick r:id="rId2" action="ppaction://hlinksldjump"/>
              </a:rPr>
              <a:t>Introduction</a:t>
            </a:r>
            <a:endParaRPr lang="en-US" sz="1200" b="1" i="0" u="none" strike="noStrike" kern="1200" baseline="0" dirty="0">
              <a:latin typeface="Arial" panose="020B0604020202020204" pitchFamily="34" charset="0"/>
            </a:endParaRPr>
          </a:p>
          <a:p>
            <a:pPr algn="just" rtl="0">
              <a:lnSpc>
                <a:spcPct val="150000"/>
              </a:lnSpc>
            </a:pPr>
            <a:r>
              <a:rPr lang="en-US" sz="1200" b="1" i="0" u="none" strike="noStrike" kern="1200" baseline="0" dirty="0">
                <a:latin typeface="Arial" panose="020B0604020202020204" pitchFamily="34" charset="0"/>
                <a:hlinkClick r:id="rId3" action="ppaction://hlinksldjump"/>
              </a:rPr>
              <a:t>Employee Engagement Model</a:t>
            </a:r>
            <a:endParaRPr lang="en-US" sz="1200" b="1" i="0" u="none" strike="noStrike" kern="1200" baseline="0" dirty="0">
              <a:latin typeface="Arial" panose="020B0604020202020204" pitchFamily="34" charset="0"/>
            </a:endParaRPr>
          </a:p>
          <a:p>
            <a:pPr algn="just" rtl="0">
              <a:lnSpc>
                <a:spcPct val="150000"/>
              </a:lnSpc>
            </a:pPr>
            <a:r>
              <a:rPr lang="en-US" sz="1200" b="1" i="0" u="none" strike="noStrike" kern="1200" baseline="0" dirty="0">
                <a:latin typeface="Arial" panose="020B0604020202020204" pitchFamily="34" charset="0"/>
                <a:hlinkClick r:id="rId4" action="ppaction://hlinksldjump"/>
              </a:rPr>
              <a:t>The Zinger Model</a:t>
            </a:r>
            <a:endParaRPr lang="en-US" sz="1200" b="1" i="0" u="none" strike="noStrike" kern="1200" baseline="0" dirty="0">
              <a:latin typeface="Arial" panose="020B0604020202020204" pitchFamily="34" charset="0"/>
            </a:endParaRPr>
          </a:p>
          <a:p>
            <a:pPr algn="just" rtl="0">
              <a:lnSpc>
                <a:spcPct val="150000"/>
              </a:lnSpc>
            </a:pPr>
            <a:r>
              <a:rPr lang="en-US" sz="1200" b="1" i="0" u="none" strike="noStrike" kern="1200" baseline="0" dirty="0">
                <a:latin typeface="Arial" panose="020B0604020202020204" pitchFamily="34" charset="0"/>
                <a:hlinkClick r:id="rId5" action="ppaction://hlinksldjump"/>
              </a:rPr>
              <a:t>Housekeeping standards and regulations</a:t>
            </a:r>
            <a:endParaRPr lang="en-US" sz="1200" b="1" i="0" u="none" strike="noStrike" kern="1200" baseline="0" dirty="0">
              <a:latin typeface="Arial" panose="020B0604020202020204" pitchFamily="34" charset="0"/>
            </a:endParaRPr>
          </a:p>
          <a:p>
            <a:pPr algn="just">
              <a:lnSpc>
                <a:spcPct val="150000"/>
              </a:lnSpc>
            </a:pPr>
            <a:r>
              <a:rPr lang="en-US" sz="1200" b="1" dirty="0">
                <a:hlinkClick r:id="rId6" action="ppaction://hlinksldjump"/>
              </a:rPr>
              <a:t>Housekeeping standards and regulations – Cleaning Products</a:t>
            </a:r>
            <a:endParaRPr lang="en-US" sz="1200" b="1" dirty="0"/>
          </a:p>
          <a:p>
            <a:pPr algn="just" rtl="0">
              <a:lnSpc>
                <a:spcPct val="150000"/>
              </a:lnSpc>
            </a:pPr>
            <a:r>
              <a:rPr lang="en-US" sz="1200" b="1" i="0" u="none" strike="noStrike" kern="1200" baseline="0" dirty="0">
                <a:latin typeface="Arial" panose="020B0604020202020204" pitchFamily="34" charset="0"/>
                <a:hlinkClick r:id="rId7" action="ppaction://hlinksldjump"/>
              </a:rPr>
              <a:t>Living Areas and Bedrooms</a:t>
            </a:r>
            <a:endParaRPr lang="en-US" sz="1200" b="1" i="0" u="none" strike="noStrike" kern="1200" baseline="0" dirty="0">
              <a:latin typeface="Arial" panose="020B0604020202020204" pitchFamily="34" charset="0"/>
            </a:endParaRPr>
          </a:p>
          <a:p>
            <a:pPr algn="just" rtl="0">
              <a:lnSpc>
                <a:spcPct val="150000"/>
              </a:lnSpc>
            </a:pPr>
            <a:r>
              <a:rPr lang="en-US" sz="1200" b="1" i="0" u="none" strike="noStrike" kern="1200" baseline="0" dirty="0">
                <a:latin typeface="Arial" panose="020B0604020202020204" pitchFamily="34" charset="0"/>
                <a:hlinkClick r:id="rId8" action="ppaction://hlinksldjump"/>
              </a:rPr>
              <a:t>Bathrooms</a:t>
            </a:r>
            <a:endParaRPr lang="en-US" sz="1200" b="1" i="0" u="none" strike="noStrike" kern="1200" baseline="0" dirty="0">
              <a:latin typeface="Arial" panose="020B0604020202020204" pitchFamily="34" charset="0"/>
            </a:endParaRPr>
          </a:p>
          <a:p>
            <a:pPr algn="just" rtl="0">
              <a:lnSpc>
                <a:spcPct val="150000"/>
              </a:lnSpc>
            </a:pPr>
            <a:r>
              <a:rPr lang="en-US" sz="1200" b="1" i="0" u="none" strike="noStrike" kern="1200" baseline="0" dirty="0">
                <a:latin typeface="Arial" panose="020B0604020202020204" pitchFamily="34" charset="0"/>
                <a:hlinkClick r:id="rId9" action="ppaction://hlinksldjump"/>
              </a:rPr>
              <a:t>Hallways and Common Areas</a:t>
            </a:r>
            <a:endParaRPr lang="en-US" sz="1200" b="1" i="0" u="none" strike="noStrike" kern="1200" baseline="0" dirty="0">
              <a:latin typeface="Arial" panose="020B0604020202020204" pitchFamily="34" charset="0"/>
            </a:endParaRPr>
          </a:p>
          <a:p>
            <a:pPr algn="just" rtl="0">
              <a:lnSpc>
                <a:spcPct val="150000"/>
              </a:lnSpc>
            </a:pPr>
            <a:r>
              <a:rPr lang="en-US" sz="1200" b="1" i="0" u="none" strike="noStrike" kern="1200" baseline="0" dirty="0">
                <a:latin typeface="Arial" panose="020B0604020202020204" pitchFamily="34" charset="0"/>
                <a:hlinkClick r:id="rId10" action="ppaction://hlinksldjump"/>
              </a:rPr>
              <a:t>Quality Check</a:t>
            </a:r>
            <a:endParaRPr lang="en-US" sz="1200" b="1" i="0" u="none" strike="noStrike" kern="1200" baseline="0" dirty="0">
              <a:latin typeface="Arial" panose="020B0604020202020204" pitchFamily="34" charset="0"/>
            </a:endParaRPr>
          </a:p>
          <a:p>
            <a:pPr algn="just" rtl="0">
              <a:lnSpc>
                <a:spcPct val="150000"/>
              </a:lnSpc>
            </a:pPr>
            <a:r>
              <a:rPr lang="en-US" sz="1200" b="1" i="0" u="none" strike="noStrike" kern="1200" baseline="0" dirty="0">
                <a:latin typeface="Arial" panose="020B0604020202020204" pitchFamily="34" charset="0"/>
                <a:hlinkClick r:id="rId11" action="ppaction://hlinksldjump"/>
              </a:rPr>
              <a:t>Reward and Recognition</a:t>
            </a:r>
            <a:endParaRPr lang="en-US" sz="1200" b="1" i="0" u="none" strike="noStrike" kern="1200" baseline="0" dirty="0">
              <a:latin typeface="Arial" panose="020B0604020202020204" pitchFamily="34" charset="0"/>
            </a:endParaRPr>
          </a:p>
          <a:p>
            <a:pPr algn="just" rtl="0">
              <a:lnSpc>
                <a:spcPct val="150000"/>
              </a:lnSpc>
            </a:pPr>
            <a:r>
              <a:rPr lang="en-US" sz="1200" b="1" i="0" u="none" strike="noStrike" kern="1200" baseline="0" dirty="0">
                <a:latin typeface="Arial" panose="020B0604020202020204" pitchFamily="34" charset="0"/>
                <a:hlinkClick r:id="rId12" action="ppaction://hlinksldjump"/>
              </a:rPr>
              <a:t>References</a:t>
            </a:r>
            <a:endParaRPr lang="en-US" sz="1200" b="1" i="0" u="none" strike="noStrike" kern="1200" baseline="0" dirty="0">
              <a:latin typeface="Arial" panose="020B0604020202020204" pitchFamily="34" charset="0"/>
            </a:endParaRPr>
          </a:p>
          <a:p>
            <a:pPr rtl="0"/>
            <a:endParaRPr lang="en-GB" sz="1200" b="1" i="0" u="none" strike="noStrike" kern="1200" baseline="0" dirty="0">
              <a:solidFill>
                <a:srgbClr val="54565A"/>
              </a:solidFill>
              <a:latin typeface="Arial" panose="020B0604020202020204" pitchFamily="34" charset="0"/>
            </a:endParaRPr>
          </a:p>
          <a:p>
            <a:endParaRPr lang="en-GB" sz="2400" b="1" dirty="0">
              <a:solidFill>
                <a:srgbClr val="54565A"/>
              </a:solidFill>
            </a:endParaRPr>
          </a:p>
        </p:txBody>
      </p:sp>
    </p:spTree>
    <p:extLst>
      <p:ext uri="{BB962C8B-B14F-4D97-AF65-F5344CB8AC3E}">
        <p14:creationId xmlns:p14="http://schemas.microsoft.com/office/powerpoint/2010/main" val="4263224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normAutofit/>
          </a:bodyPr>
          <a:lstStyle/>
          <a:p>
            <a:r>
              <a:rPr lang="en-US" dirty="0">
                <a:solidFill>
                  <a:schemeClr val="bg1"/>
                </a:solidFill>
              </a:rPr>
              <a:t>Introduction</a:t>
            </a:r>
          </a:p>
        </p:txBody>
      </p:sp>
      <p:sp>
        <p:nvSpPr>
          <p:cNvPr id="2" name="TextBox 1">
            <a:extLst>
              <a:ext uri="{FF2B5EF4-FFF2-40B4-BE49-F238E27FC236}">
                <a16:creationId xmlns:a16="http://schemas.microsoft.com/office/drawing/2014/main" id="{AC5AA5FA-1DDA-C387-7E3F-A3AE7D240003}"/>
              </a:ext>
            </a:extLst>
          </p:cNvPr>
          <p:cNvSpPr txBox="1"/>
          <p:nvPr/>
        </p:nvSpPr>
        <p:spPr>
          <a:xfrm>
            <a:off x="345661" y="1957442"/>
            <a:ext cx="9681208" cy="2793842"/>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1200" b="1" dirty="0">
                <a:solidFill>
                  <a:srgbClr val="54565A"/>
                </a:solidFill>
              </a:rPr>
              <a:t>Training is regarded as a highly important element because it develops the skills and expertise that help in the development of individual. Training helps promote loyalty among the staff, reduces turnover rates, demonstrates transparency and ensures team’s success as a whole (Forbes, 2021)</a:t>
            </a:r>
          </a:p>
          <a:p>
            <a:pPr marL="342900" indent="-342900" algn="just">
              <a:lnSpc>
                <a:spcPct val="150000"/>
              </a:lnSpc>
              <a:buFont typeface="Arial" panose="020B0604020202020204" pitchFamily="34" charset="0"/>
              <a:buChar char="•"/>
            </a:pPr>
            <a:r>
              <a:rPr lang="en-GB" sz="1200" b="1" dirty="0">
                <a:solidFill>
                  <a:srgbClr val="54565A"/>
                </a:solidFill>
              </a:rPr>
              <a:t>This presentation will serve as a training session plan to educate the staff about standardised housecleaning whilst also including an employee engagement model.</a:t>
            </a:r>
          </a:p>
          <a:p>
            <a:pPr marL="342900" indent="-342900" algn="just">
              <a:lnSpc>
                <a:spcPct val="150000"/>
              </a:lnSpc>
              <a:buFont typeface="Arial" panose="020B0604020202020204" pitchFamily="34" charset="0"/>
              <a:buChar char="•"/>
            </a:pPr>
            <a:r>
              <a:rPr lang="en-GB" sz="1200" b="1" dirty="0">
                <a:solidFill>
                  <a:srgbClr val="54565A"/>
                </a:solidFill>
              </a:rPr>
              <a:t>Housekeeping is at the heart of hotel business, as without clean rooms it is impossible to continue in the field and it is because of this why housekeeping staff should receive more appreciation and recognition (Alcalde-Gonzalez,  Mozo and Bustos, 2021) </a:t>
            </a:r>
            <a:endParaRPr lang="en-US" sz="1200" b="1" dirty="0">
              <a:solidFill>
                <a:srgbClr val="54565A"/>
              </a:solidFill>
            </a:endParaRPr>
          </a:p>
          <a:p>
            <a:pPr>
              <a:lnSpc>
                <a:spcPct val="150000"/>
              </a:lnSpc>
            </a:pPr>
            <a:endParaRPr lang="en-GB" sz="2400" b="1" dirty="0">
              <a:solidFill>
                <a:srgbClr val="54565A"/>
              </a:solidFill>
            </a:endParaRPr>
          </a:p>
        </p:txBody>
      </p:sp>
    </p:spTree>
    <p:extLst>
      <p:ext uri="{BB962C8B-B14F-4D97-AF65-F5344CB8AC3E}">
        <p14:creationId xmlns:p14="http://schemas.microsoft.com/office/powerpoint/2010/main" val="1588370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8DB57E-9393-6480-CAE9-8A3176F2E0AF}"/>
              </a:ext>
            </a:extLst>
          </p:cNvPr>
          <p:cNvPicPr>
            <a:picLocks noChangeAspect="1"/>
          </p:cNvPicPr>
          <p:nvPr/>
        </p:nvPicPr>
        <p:blipFill>
          <a:blip r:embed="rId2"/>
          <a:stretch>
            <a:fillRect/>
          </a:stretch>
        </p:blipFill>
        <p:spPr>
          <a:xfrm>
            <a:off x="2690649" y="2659839"/>
            <a:ext cx="4656064" cy="3817037"/>
          </a:xfrm>
          <a:prstGeom prst="rect">
            <a:avLst/>
          </a:prstGeom>
          <a:ln>
            <a:noFill/>
          </a:ln>
          <a:effectLst>
            <a:softEdge rad="112500"/>
          </a:effectLst>
        </p:spPr>
      </p:pic>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lstStyle/>
          <a:p>
            <a:r>
              <a:rPr lang="en-US" dirty="0">
                <a:solidFill>
                  <a:schemeClr val="bg1"/>
                </a:solidFill>
              </a:rPr>
              <a:t>Employee Engagement Model</a:t>
            </a:r>
          </a:p>
        </p:txBody>
      </p:sp>
      <p:sp>
        <p:nvSpPr>
          <p:cNvPr id="2" name="TextBox 1">
            <a:extLst>
              <a:ext uri="{FF2B5EF4-FFF2-40B4-BE49-F238E27FC236}">
                <a16:creationId xmlns:a16="http://schemas.microsoft.com/office/drawing/2014/main" id="{AC5AA5FA-1DDA-C387-7E3F-A3AE7D240003}"/>
              </a:ext>
            </a:extLst>
          </p:cNvPr>
          <p:cNvSpPr txBox="1"/>
          <p:nvPr/>
        </p:nvSpPr>
        <p:spPr>
          <a:xfrm>
            <a:off x="345661" y="1082799"/>
            <a:ext cx="9864437" cy="2123658"/>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1200" b="1" dirty="0">
                <a:solidFill>
                  <a:srgbClr val="54565A"/>
                </a:solidFill>
              </a:rPr>
              <a:t>The Zinger model will be used as this is one the best models based on the needs of the employees and helps in the enhancement of experience.</a:t>
            </a:r>
            <a:endParaRPr lang="en-US" sz="1200" b="1" dirty="0">
              <a:solidFill>
                <a:srgbClr val="54565A"/>
              </a:solidFill>
            </a:endParaRPr>
          </a:p>
          <a:p>
            <a:pPr marL="342900" indent="-342900" algn="just">
              <a:lnSpc>
                <a:spcPct val="150000"/>
              </a:lnSpc>
              <a:buFont typeface="Arial" panose="020B0604020202020204" pitchFamily="34" charset="0"/>
              <a:buChar char="•"/>
            </a:pPr>
            <a:r>
              <a:rPr lang="en-GB" sz="1200" b="1" dirty="0">
                <a:solidFill>
                  <a:srgbClr val="54565A"/>
                </a:solidFill>
              </a:rPr>
              <a:t> This model focuses on the basic human needs that are arranged in the pyramidal from and helps to satisfy the employee at different levels.</a:t>
            </a:r>
            <a:endParaRPr lang="en-US" sz="1200" b="1" dirty="0">
              <a:solidFill>
                <a:srgbClr val="54565A"/>
              </a:solidFill>
            </a:endParaRPr>
          </a:p>
          <a:p>
            <a:pPr marL="342900" indent="-342900" algn="just">
              <a:lnSpc>
                <a:spcPct val="150000"/>
              </a:lnSpc>
              <a:buFont typeface="Arial" panose="020B0604020202020204" pitchFamily="34" charset="0"/>
              <a:buChar char="•"/>
            </a:pPr>
            <a:r>
              <a:rPr lang="en-GB" sz="1200" b="1" dirty="0">
                <a:solidFill>
                  <a:srgbClr val="54565A"/>
                </a:solidFill>
              </a:rPr>
              <a:t> The Zinger model helps in the engagement of employee as by knowing the wants of the employees, the organization can direct them to achieve the goals of the organisation. </a:t>
            </a:r>
            <a:endParaRPr lang="en-US" sz="1200" b="1" dirty="0">
              <a:solidFill>
                <a:srgbClr val="54565A"/>
              </a:solidFill>
            </a:endParaRPr>
          </a:p>
          <a:p>
            <a:endParaRPr lang="en-GB" sz="2400" b="1" dirty="0">
              <a:solidFill>
                <a:srgbClr val="54565A"/>
              </a:solidFill>
            </a:endParaRPr>
          </a:p>
        </p:txBody>
      </p:sp>
      <p:sp>
        <p:nvSpPr>
          <p:cNvPr id="4" name="TextBox 3">
            <a:extLst>
              <a:ext uri="{FF2B5EF4-FFF2-40B4-BE49-F238E27FC236}">
                <a16:creationId xmlns:a16="http://schemas.microsoft.com/office/drawing/2014/main" id="{1540572D-D2DA-178A-FF7D-D683539A3D3C}"/>
              </a:ext>
            </a:extLst>
          </p:cNvPr>
          <p:cNvSpPr txBox="1"/>
          <p:nvPr/>
        </p:nvSpPr>
        <p:spPr>
          <a:xfrm>
            <a:off x="5117305" y="6802753"/>
            <a:ext cx="2625277" cy="261610"/>
          </a:xfrm>
          <a:prstGeom prst="rect">
            <a:avLst/>
          </a:prstGeom>
          <a:noFill/>
        </p:spPr>
        <p:txBody>
          <a:bodyPr wrap="square" rtlCol="0">
            <a:spAutoFit/>
          </a:bodyPr>
          <a:lstStyle/>
          <a:p>
            <a:r>
              <a:rPr lang="en-GB" sz="1100" dirty="0"/>
              <a:t>(Business Process Incubator, 2022)</a:t>
            </a:r>
          </a:p>
        </p:txBody>
      </p:sp>
    </p:spTree>
    <p:extLst>
      <p:ext uri="{BB962C8B-B14F-4D97-AF65-F5344CB8AC3E}">
        <p14:creationId xmlns:p14="http://schemas.microsoft.com/office/powerpoint/2010/main" val="1359195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lstStyle/>
          <a:p>
            <a:r>
              <a:rPr lang="en-US" dirty="0">
                <a:solidFill>
                  <a:schemeClr val="bg1"/>
                </a:solidFill>
              </a:rPr>
              <a:t>The Zinger Model</a:t>
            </a:r>
          </a:p>
        </p:txBody>
      </p:sp>
      <p:sp>
        <p:nvSpPr>
          <p:cNvPr id="2" name="TextBox 1">
            <a:extLst>
              <a:ext uri="{FF2B5EF4-FFF2-40B4-BE49-F238E27FC236}">
                <a16:creationId xmlns:a16="http://schemas.microsoft.com/office/drawing/2014/main" id="{AC5AA5FA-1DDA-C387-7E3F-A3AE7D240003}"/>
              </a:ext>
            </a:extLst>
          </p:cNvPr>
          <p:cNvSpPr txBox="1"/>
          <p:nvPr/>
        </p:nvSpPr>
        <p:spPr>
          <a:xfrm>
            <a:off x="345661" y="1082799"/>
            <a:ext cx="9864437" cy="1569660"/>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1200" b="1" dirty="0">
                <a:solidFill>
                  <a:srgbClr val="54565A"/>
                </a:solidFill>
              </a:rPr>
              <a:t>David Zinger is a Canadian-born management consultant with a focus on engagement. His approach is to forge connections in order to increase worker engagement in businesses. (Juneja, 2015) </a:t>
            </a:r>
          </a:p>
          <a:p>
            <a:pPr marL="342900" indent="-342900" algn="just">
              <a:lnSpc>
                <a:spcPct val="150000"/>
              </a:lnSpc>
              <a:buFont typeface="Arial" panose="020B0604020202020204" pitchFamily="34" charset="0"/>
              <a:buChar char="•"/>
            </a:pPr>
            <a:endParaRPr lang="en-US" sz="1200" b="1" dirty="0">
              <a:solidFill>
                <a:srgbClr val="54565A"/>
              </a:solidFill>
            </a:endParaRPr>
          </a:p>
          <a:p>
            <a:pPr marL="342900" indent="-342900" algn="just">
              <a:lnSpc>
                <a:spcPct val="150000"/>
              </a:lnSpc>
              <a:buFont typeface="Arial" panose="020B0604020202020204" pitchFamily="34" charset="0"/>
              <a:buChar char="•"/>
            </a:pPr>
            <a:r>
              <a:rPr lang="en-GB" sz="1200" b="1" dirty="0">
                <a:solidFill>
                  <a:srgbClr val="54565A"/>
                </a:solidFill>
              </a:rPr>
              <a:t>The Zinger Model for engagement looks at the following elements (David Zinger, 2023):</a:t>
            </a:r>
          </a:p>
          <a:p>
            <a:r>
              <a:rPr lang="en-GB" sz="2400" b="1" dirty="0">
                <a:solidFill>
                  <a:srgbClr val="54565A"/>
                </a:solidFill>
              </a:rPr>
              <a:t>		</a:t>
            </a:r>
          </a:p>
        </p:txBody>
      </p:sp>
      <p:pic>
        <p:nvPicPr>
          <p:cNvPr id="7" name="Picture 6">
            <a:extLst>
              <a:ext uri="{FF2B5EF4-FFF2-40B4-BE49-F238E27FC236}">
                <a16:creationId xmlns:a16="http://schemas.microsoft.com/office/drawing/2014/main" id="{3A11917E-CB32-7D60-5018-EDBA1843CEF5}"/>
              </a:ext>
            </a:extLst>
          </p:cNvPr>
          <p:cNvPicPr>
            <a:picLocks noChangeAspect="1"/>
          </p:cNvPicPr>
          <p:nvPr/>
        </p:nvPicPr>
        <p:blipFill>
          <a:blip r:embed="rId3"/>
          <a:stretch>
            <a:fillRect/>
          </a:stretch>
        </p:blipFill>
        <p:spPr>
          <a:xfrm>
            <a:off x="1865534" y="2780980"/>
            <a:ext cx="6724495" cy="3698473"/>
          </a:xfrm>
          <a:prstGeom prst="rect">
            <a:avLst/>
          </a:prstGeom>
        </p:spPr>
      </p:pic>
    </p:spTree>
    <p:extLst>
      <p:ext uri="{BB962C8B-B14F-4D97-AF65-F5344CB8AC3E}">
        <p14:creationId xmlns:p14="http://schemas.microsoft.com/office/powerpoint/2010/main" val="6950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5823911" cy="571573"/>
          </a:xfrm>
          <a:solidFill>
            <a:srgbClr val="54565A"/>
          </a:solidFill>
        </p:spPr>
        <p:txBody>
          <a:bodyPr>
            <a:normAutofit fontScale="90000"/>
          </a:bodyPr>
          <a:lstStyle/>
          <a:p>
            <a:r>
              <a:rPr lang="en-US" dirty="0">
                <a:solidFill>
                  <a:schemeClr val="bg1"/>
                </a:solidFill>
              </a:rPr>
              <a:t>Housekeeping standards and regulations</a:t>
            </a:r>
          </a:p>
        </p:txBody>
      </p:sp>
      <p:sp>
        <p:nvSpPr>
          <p:cNvPr id="2" name="TextBox 1">
            <a:extLst>
              <a:ext uri="{FF2B5EF4-FFF2-40B4-BE49-F238E27FC236}">
                <a16:creationId xmlns:a16="http://schemas.microsoft.com/office/drawing/2014/main" id="{AC5AA5FA-1DDA-C387-7E3F-A3AE7D240003}"/>
              </a:ext>
            </a:extLst>
          </p:cNvPr>
          <p:cNvSpPr txBox="1"/>
          <p:nvPr/>
        </p:nvSpPr>
        <p:spPr>
          <a:xfrm>
            <a:off x="266542" y="2001819"/>
            <a:ext cx="4505155" cy="4490140"/>
          </a:xfrm>
          <a:prstGeom prst="rect">
            <a:avLst/>
          </a:prstGeom>
          <a:noFill/>
        </p:spPr>
        <p:txBody>
          <a:bodyPr wrap="square" rtlCol="0">
            <a:spAutoFit/>
          </a:bodyPr>
          <a:lstStyle/>
          <a:p>
            <a:pPr algn="just">
              <a:lnSpc>
                <a:spcPct val="150000"/>
              </a:lnSpc>
            </a:pPr>
            <a:r>
              <a:rPr lang="en-GB" sz="1200" b="1" dirty="0">
                <a:solidFill>
                  <a:srgbClr val="54565A"/>
                </a:solidFill>
              </a:rPr>
              <a:t>During the cleaning process you might come across hazardous substances, so it is important to familiarise yourself with the labelling and dangers they might pose</a:t>
            </a:r>
          </a:p>
          <a:p>
            <a:pPr algn="just">
              <a:lnSpc>
                <a:spcPct val="150000"/>
              </a:lnSpc>
            </a:pPr>
            <a:endParaRPr lang="en-GB" sz="1200" b="1" dirty="0">
              <a:solidFill>
                <a:srgbClr val="54565A"/>
              </a:solidFill>
            </a:endParaRPr>
          </a:p>
          <a:p>
            <a:pPr algn="just">
              <a:lnSpc>
                <a:spcPct val="150000"/>
              </a:lnSpc>
            </a:pPr>
            <a:r>
              <a:rPr lang="en-GB" sz="1200" b="1" dirty="0">
                <a:solidFill>
                  <a:srgbClr val="54565A"/>
                </a:solidFill>
              </a:rPr>
              <a:t>Whenever you will need to deal with any of these substances, ensure that you have been provided with protective equipment has been provided and do not carry out any task before appropriate training has been given (BBC, 2023)</a:t>
            </a:r>
          </a:p>
          <a:p>
            <a:pPr algn="just">
              <a:lnSpc>
                <a:spcPct val="150000"/>
              </a:lnSpc>
            </a:pPr>
            <a:endParaRPr lang="en-GB" sz="1200" b="1" dirty="0">
              <a:solidFill>
                <a:srgbClr val="54565A"/>
              </a:solidFill>
            </a:endParaRPr>
          </a:p>
          <a:p>
            <a:pPr algn="just">
              <a:lnSpc>
                <a:spcPct val="150000"/>
              </a:lnSpc>
            </a:pPr>
            <a:r>
              <a:rPr lang="en-US" sz="1200" b="1" dirty="0">
                <a:solidFill>
                  <a:srgbClr val="54565A"/>
                </a:solidFill>
              </a:rPr>
              <a:t>You must appropriately restrict your exposure to substances that are harmful to your health at work, according to UK regulations (Health and Safety Executive, 2023).</a:t>
            </a:r>
            <a:endParaRPr lang="en-GB" sz="1200" b="1" dirty="0">
              <a:solidFill>
                <a:srgbClr val="54565A"/>
              </a:solidFill>
            </a:endParaRPr>
          </a:p>
          <a:p>
            <a:pPr algn="just">
              <a:lnSpc>
                <a:spcPct val="150000"/>
              </a:lnSpc>
            </a:pPr>
            <a:endParaRPr lang="en-GB" sz="1200" b="1" dirty="0">
              <a:solidFill>
                <a:srgbClr val="54565A"/>
              </a:solidFill>
            </a:endParaRPr>
          </a:p>
          <a:p>
            <a:pPr algn="just">
              <a:lnSpc>
                <a:spcPct val="150000"/>
              </a:lnSpc>
            </a:pPr>
            <a:r>
              <a:rPr lang="en-GB" sz="1200" b="1" dirty="0">
                <a:solidFill>
                  <a:srgbClr val="FF0000"/>
                </a:solidFill>
              </a:rPr>
              <a:t>COSHH - </a:t>
            </a:r>
            <a:r>
              <a:rPr lang="en-US" sz="1200" b="1" dirty="0">
                <a:solidFill>
                  <a:srgbClr val="FF0000"/>
                </a:solidFill>
              </a:rPr>
              <a:t>Control of Substances Hazardous to Health</a:t>
            </a:r>
            <a:endParaRPr lang="en-GB" sz="1200" b="1" dirty="0">
              <a:solidFill>
                <a:srgbClr val="FF0000"/>
              </a:solidFill>
            </a:endParaRPr>
          </a:p>
        </p:txBody>
      </p:sp>
      <p:sp>
        <p:nvSpPr>
          <p:cNvPr id="3" name="Title 4">
            <a:extLst>
              <a:ext uri="{FF2B5EF4-FFF2-40B4-BE49-F238E27FC236}">
                <a16:creationId xmlns:a16="http://schemas.microsoft.com/office/drawing/2014/main" id="{7562A68E-EDE1-65DC-4547-845A1DA4D9DA}"/>
              </a:ext>
            </a:extLst>
          </p:cNvPr>
          <p:cNvSpPr txBox="1">
            <a:spLocks/>
          </p:cNvSpPr>
          <p:nvPr/>
        </p:nvSpPr>
        <p:spPr>
          <a:xfrm>
            <a:off x="534847" y="1248565"/>
            <a:ext cx="5634725" cy="571573"/>
          </a:xfrm>
          <a:prstGeom prst="rect">
            <a:avLst/>
          </a:prstGeom>
          <a:solidFill>
            <a:srgbClr val="54565A"/>
          </a:solidFill>
        </p:spPr>
        <p:txBody>
          <a:bodyPr anchor="b">
            <a:normAutofit fontScale="97500"/>
          </a:bodyPr>
          <a:lstStyle>
            <a:lvl1pPr algn="l" defTabSz="1007943" rtl="0" eaLnBrk="1" latinLnBrk="0" hangingPunct="1">
              <a:lnSpc>
                <a:spcPct val="90000"/>
              </a:lnSpc>
              <a:spcBef>
                <a:spcPct val="0"/>
              </a:spcBef>
              <a:buNone/>
              <a:defRPr sz="2400" b="1" kern="1200">
                <a:solidFill>
                  <a:srgbClr val="54565A"/>
                </a:solidFill>
                <a:latin typeface="+mj-lt"/>
                <a:ea typeface="+mj-ea"/>
                <a:cs typeface="+mj-cs"/>
              </a:defRPr>
            </a:lvl1pPr>
          </a:lstStyle>
          <a:p>
            <a:r>
              <a:rPr lang="en-US" dirty="0">
                <a:solidFill>
                  <a:schemeClr val="bg1"/>
                </a:solidFill>
              </a:rPr>
              <a:t>COSHH – What is it?</a:t>
            </a:r>
          </a:p>
        </p:txBody>
      </p:sp>
      <p:pic>
        <p:nvPicPr>
          <p:cNvPr id="6" name="Picture 5">
            <a:extLst>
              <a:ext uri="{FF2B5EF4-FFF2-40B4-BE49-F238E27FC236}">
                <a16:creationId xmlns:a16="http://schemas.microsoft.com/office/drawing/2014/main" id="{428EFDD9-3097-C74C-7DF3-21E565FCCD0D}"/>
              </a:ext>
            </a:extLst>
          </p:cNvPr>
          <p:cNvPicPr>
            <a:picLocks noChangeAspect="1"/>
          </p:cNvPicPr>
          <p:nvPr/>
        </p:nvPicPr>
        <p:blipFill>
          <a:blip r:embed="rId2"/>
          <a:stretch>
            <a:fillRect/>
          </a:stretch>
        </p:blipFill>
        <p:spPr>
          <a:xfrm>
            <a:off x="6108755" y="1136747"/>
            <a:ext cx="3455660" cy="2916182"/>
          </a:xfrm>
          <a:prstGeom prst="rect">
            <a:avLst/>
          </a:prstGeom>
        </p:spPr>
      </p:pic>
      <p:pic>
        <p:nvPicPr>
          <p:cNvPr id="8" name="Picture 7">
            <a:extLst>
              <a:ext uri="{FF2B5EF4-FFF2-40B4-BE49-F238E27FC236}">
                <a16:creationId xmlns:a16="http://schemas.microsoft.com/office/drawing/2014/main" id="{129B2B63-93C1-A523-E984-F445A208C27C}"/>
              </a:ext>
            </a:extLst>
          </p:cNvPr>
          <p:cNvPicPr>
            <a:picLocks noChangeAspect="1"/>
          </p:cNvPicPr>
          <p:nvPr/>
        </p:nvPicPr>
        <p:blipFill>
          <a:blip r:embed="rId3"/>
          <a:stretch>
            <a:fillRect/>
          </a:stretch>
        </p:blipFill>
        <p:spPr>
          <a:xfrm>
            <a:off x="6129938" y="4052929"/>
            <a:ext cx="3922464" cy="2862877"/>
          </a:xfrm>
          <a:prstGeom prst="rect">
            <a:avLst/>
          </a:prstGeom>
        </p:spPr>
      </p:pic>
    </p:spTree>
    <p:extLst>
      <p:ext uri="{BB962C8B-B14F-4D97-AF65-F5344CB8AC3E}">
        <p14:creationId xmlns:p14="http://schemas.microsoft.com/office/powerpoint/2010/main" val="72284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8598642" cy="571573"/>
          </a:xfrm>
          <a:solidFill>
            <a:srgbClr val="54565A"/>
          </a:solidFill>
        </p:spPr>
        <p:txBody>
          <a:bodyPr>
            <a:normAutofit fontScale="90000"/>
          </a:bodyPr>
          <a:lstStyle/>
          <a:p>
            <a:r>
              <a:rPr lang="en-US" dirty="0">
                <a:solidFill>
                  <a:schemeClr val="bg1"/>
                </a:solidFill>
              </a:rPr>
              <a:t>Housekeeping standards and regulations – Cleaning Products</a:t>
            </a:r>
          </a:p>
        </p:txBody>
      </p:sp>
      <p:sp>
        <p:nvSpPr>
          <p:cNvPr id="2" name="TextBox 1">
            <a:extLst>
              <a:ext uri="{FF2B5EF4-FFF2-40B4-BE49-F238E27FC236}">
                <a16:creationId xmlns:a16="http://schemas.microsoft.com/office/drawing/2014/main" id="{AC5AA5FA-1DDA-C387-7E3F-A3AE7D240003}"/>
              </a:ext>
            </a:extLst>
          </p:cNvPr>
          <p:cNvSpPr txBox="1"/>
          <p:nvPr/>
        </p:nvSpPr>
        <p:spPr>
          <a:xfrm>
            <a:off x="345661" y="1459311"/>
            <a:ext cx="9864437" cy="612155"/>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sz="1200" b="1" dirty="0">
                <a:solidFill>
                  <a:srgbClr val="54565A"/>
                </a:solidFill>
              </a:rPr>
              <a:t>It is important to use only the products supplied by the hotel and never bring your own</a:t>
            </a:r>
          </a:p>
          <a:p>
            <a:pPr marL="171450" indent="-171450" algn="just">
              <a:lnSpc>
                <a:spcPct val="150000"/>
              </a:lnSpc>
              <a:buFont typeface="Arial" panose="020B0604020202020204" pitchFamily="34" charset="0"/>
              <a:buChar char="•"/>
            </a:pPr>
            <a:r>
              <a:rPr lang="en-GB" sz="1200" b="1" dirty="0">
                <a:solidFill>
                  <a:srgbClr val="54565A"/>
                </a:solidFill>
              </a:rPr>
              <a:t>In the Head Housekeeper’s office you will find a photo detailing these products and the risks they might pose</a:t>
            </a:r>
          </a:p>
        </p:txBody>
      </p:sp>
      <p:pic>
        <p:nvPicPr>
          <p:cNvPr id="4" name="Picture 3">
            <a:extLst>
              <a:ext uri="{FF2B5EF4-FFF2-40B4-BE49-F238E27FC236}">
                <a16:creationId xmlns:a16="http://schemas.microsoft.com/office/drawing/2014/main" id="{53A4CF95-3E7D-91A1-F880-49DA8AC127F8}"/>
              </a:ext>
            </a:extLst>
          </p:cNvPr>
          <p:cNvPicPr>
            <a:picLocks noChangeAspect="1"/>
          </p:cNvPicPr>
          <p:nvPr/>
        </p:nvPicPr>
        <p:blipFill>
          <a:blip r:embed="rId2"/>
          <a:stretch>
            <a:fillRect/>
          </a:stretch>
        </p:blipFill>
        <p:spPr>
          <a:xfrm>
            <a:off x="1397876" y="2463893"/>
            <a:ext cx="6779172" cy="4120037"/>
          </a:xfrm>
          <a:prstGeom prst="rect">
            <a:avLst/>
          </a:prstGeom>
        </p:spPr>
      </p:pic>
    </p:spTree>
    <p:extLst>
      <p:ext uri="{BB962C8B-B14F-4D97-AF65-F5344CB8AC3E}">
        <p14:creationId xmlns:p14="http://schemas.microsoft.com/office/powerpoint/2010/main" val="3842600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lstStyle/>
          <a:p>
            <a:r>
              <a:rPr lang="en-US" dirty="0">
                <a:solidFill>
                  <a:schemeClr val="bg1"/>
                </a:solidFill>
              </a:rPr>
              <a:t>Living Areas and Bedrooms</a:t>
            </a:r>
          </a:p>
        </p:txBody>
      </p:sp>
      <p:sp>
        <p:nvSpPr>
          <p:cNvPr id="2" name="TextBox 1">
            <a:extLst>
              <a:ext uri="{FF2B5EF4-FFF2-40B4-BE49-F238E27FC236}">
                <a16:creationId xmlns:a16="http://schemas.microsoft.com/office/drawing/2014/main" id="{AC5AA5FA-1DDA-C387-7E3F-A3AE7D240003}"/>
              </a:ext>
            </a:extLst>
          </p:cNvPr>
          <p:cNvSpPr txBox="1"/>
          <p:nvPr/>
        </p:nvSpPr>
        <p:spPr>
          <a:xfrm>
            <a:off x="295563" y="1734440"/>
            <a:ext cx="9864437" cy="2828147"/>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sz="1200" b="1" dirty="0">
                <a:solidFill>
                  <a:srgbClr val="54565A"/>
                </a:solidFill>
              </a:rPr>
              <a:t>Our hotel offers a selection of 5 different types of rooms: classic, deluxe, superior, king rooms and suites (Belton Woods, 2023).</a:t>
            </a:r>
          </a:p>
          <a:p>
            <a:pPr marL="171450" indent="-171450" algn="just">
              <a:lnSpc>
                <a:spcPct val="150000"/>
              </a:lnSpc>
              <a:buFont typeface="Arial" panose="020B0604020202020204" pitchFamily="34" charset="0"/>
              <a:buChar char="•"/>
            </a:pPr>
            <a:r>
              <a:rPr lang="en-GB" sz="1200" b="1" dirty="0">
                <a:solidFill>
                  <a:srgbClr val="54565A"/>
                </a:solidFill>
              </a:rPr>
              <a:t>It is important to follow the guidance provided by the head housekeeper each morning to ensure every room has all the required extras for its type </a:t>
            </a:r>
          </a:p>
          <a:p>
            <a:pPr marL="171450" indent="-171450" algn="just">
              <a:lnSpc>
                <a:spcPct val="150000"/>
              </a:lnSpc>
              <a:buFont typeface="Arial" panose="020B0604020202020204" pitchFamily="34" charset="0"/>
              <a:buChar char="•"/>
            </a:pPr>
            <a:r>
              <a:rPr lang="en-GB" sz="1200" b="1" dirty="0">
                <a:solidFill>
                  <a:srgbClr val="54565A"/>
                </a:solidFill>
              </a:rPr>
              <a:t>As part of your daily tasks you will need to ensure that you do the following: make the beds and ensure the linens are clean and in good condition; dust the furniture, electronics, lamps and décor; hoover the rugs; inspect light bulbs and replace any that are malfunctioning; clean and sanitise remote controls and doorknobs; empty trash cans; make sure everything in the room is arranged in a visually pleasing way; re-stock the mini-fridge.</a:t>
            </a:r>
          </a:p>
          <a:p>
            <a:pPr marL="171450" indent="-171450" algn="just">
              <a:lnSpc>
                <a:spcPct val="150000"/>
              </a:lnSpc>
              <a:buFont typeface="Arial" panose="020B0604020202020204" pitchFamily="34" charset="0"/>
              <a:buChar char="•"/>
            </a:pPr>
            <a:r>
              <a:rPr lang="en-GB" sz="1200" b="1" dirty="0">
                <a:solidFill>
                  <a:srgbClr val="54565A"/>
                </a:solidFill>
              </a:rPr>
              <a:t> Every 2 weeks you might be assigned the following tasks: deep clean the rooms by focusing on cabinets, wardrobes, dusting behind furniture; rotating the mattress; clean windows and check for any mould that might develop; wash carpets and remove any stains</a:t>
            </a:r>
          </a:p>
        </p:txBody>
      </p:sp>
      <p:pic>
        <p:nvPicPr>
          <p:cNvPr id="4" name="Picture 3">
            <a:extLst>
              <a:ext uri="{FF2B5EF4-FFF2-40B4-BE49-F238E27FC236}">
                <a16:creationId xmlns:a16="http://schemas.microsoft.com/office/drawing/2014/main" id="{3F338756-ABAE-4396-8991-DBA565C51CD3}"/>
              </a:ext>
            </a:extLst>
          </p:cNvPr>
          <p:cNvPicPr>
            <a:picLocks noChangeAspect="1"/>
          </p:cNvPicPr>
          <p:nvPr/>
        </p:nvPicPr>
        <p:blipFill>
          <a:blip r:embed="rId2"/>
          <a:stretch>
            <a:fillRect/>
          </a:stretch>
        </p:blipFill>
        <p:spPr>
          <a:xfrm>
            <a:off x="4813738" y="4321703"/>
            <a:ext cx="5793992" cy="2575107"/>
          </a:xfrm>
          <a:prstGeom prst="rect">
            <a:avLst/>
          </a:prstGeom>
        </p:spPr>
      </p:pic>
    </p:spTree>
    <p:extLst>
      <p:ext uri="{BB962C8B-B14F-4D97-AF65-F5344CB8AC3E}">
        <p14:creationId xmlns:p14="http://schemas.microsoft.com/office/powerpoint/2010/main" val="4002138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lstStyle/>
          <a:p>
            <a:r>
              <a:rPr lang="en-US" dirty="0">
                <a:solidFill>
                  <a:schemeClr val="bg1"/>
                </a:solidFill>
              </a:rPr>
              <a:t>Bathrooms</a:t>
            </a:r>
          </a:p>
        </p:txBody>
      </p:sp>
      <p:sp>
        <p:nvSpPr>
          <p:cNvPr id="2" name="TextBox 1">
            <a:extLst>
              <a:ext uri="{FF2B5EF4-FFF2-40B4-BE49-F238E27FC236}">
                <a16:creationId xmlns:a16="http://schemas.microsoft.com/office/drawing/2014/main" id="{AC5AA5FA-1DDA-C387-7E3F-A3AE7D240003}"/>
              </a:ext>
            </a:extLst>
          </p:cNvPr>
          <p:cNvSpPr txBox="1"/>
          <p:nvPr/>
        </p:nvSpPr>
        <p:spPr>
          <a:xfrm>
            <a:off x="295563" y="1860565"/>
            <a:ext cx="9864437" cy="1443152"/>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sz="1200" b="1" dirty="0">
                <a:solidFill>
                  <a:srgbClr val="54565A"/>
                </a:solidFill>
              </a:rPr>
              <a:t>When cleaning the bathroom area, you will need to ensure the following steps are being followed on a daily basis: all surfaces have been cleaned and sanitised; any watermarks are removed; toilets are cleaned and disinfected inside and out; used towels are replaced with clean ones; toiletries are refilled; trash bins are emptied and plumbing is functioning as expected.</a:t>
            </a:r>
          </a:p>
          <a:p>
            <a:pPr marL="171450" indent="-171450" algn="just">
              <a:lnSpc>
                <a:spcPct val="150000"/>
              </a:lnSpc>
              <a:buFont typeface="Arial" panose="020B0604020202020204" pitchFamily="34" charset="0"/>
              <a:buChar char="•"/>
            </a:pPr>
            <a:r>
              <a:rPr lang="en-GB" sz="1200" b="1" dirty="0">
                <a:solidFill>
                  <a:srgbClr val="54565A"/>
                </a:solidFill>
              </a:rPr>
              <a:t>Every 2 weeks, depending on your rota’s tasks, you will be required to do a deep clean of the bathroom area, including disinfecting trash bins, washing the bathroom tiles and checking and removing any mould that might have developed.</a:t>
            </a:r>
          </a:p>
        </p:txBody>
      </p:sp>
      <p:pic>
        <p:nvPicPr>
          <p:cNvPr id="3" name="Picture 2">
            <a:extLst>
              <a:ext uri="{FF2B5EF4-FFF2-40B4-BE49-F238E27FC236}">
                <a16:creationId xmlns:a16="http://schemas.microsoft.com/office/drawing/2014/main" id="{612DF7B2-50AE-7411-C865-2047C3F5BE1A}"/>
              </a:ext>
            </a:extLst>
          </p:cNvPr>
          <p:cNvPicPr>
            <a:picLocks noChangeAspect="1"/>
          </p:cNvPicPr>
          <p:nvPr/>
        </p:nvPicPr>
        <p:blipFill>
          <a:blip r:embed="rId2"/>
          <a:stretch>
            <a:fillRect/>
          </a:stretch>
        </p:blipFill>
        <p:spPr>
          <a:xfrm>
            <a:off x="3541987" y="3653266"/>
            <a:ext cx="7034213" cy="3242372"/>
          </a:xfrm>
          <a:prstGeom prst="rect">
            <a:avLst/>
          </a:prstGeom>
        </p:spPr>
      </p:pic>
    </p:spTree>
    <p:extLst>
      <p:ext uri="{BB962C8B-B14F-4D97-AF65-F5344CB8AC3E}">
        <p14:creationId xmlns:p14="http://schemas.microsoft.com/office/powerpoint/2010/main" val="2859991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lstStyle/>
          <a:p>
            <a:r>
              <a:rPr lang="en-US" dirty="0">
                <a:solidFill>
                  <a:schemeClr val="bg1"/>
                </a:solidFill>
              </a:rPr>
              <a:t>Hallways and Common Areas</a:t>
            </a:r>
          </a:p>
        </p:txBody>
      </p:sp>
      <p:sp>
        <p:nvSpPr>
          <p:cNvPr id="2" name="TextBox 1">
            <a:extLst>
              <a:ext uri="{FF2B5EF4-FFF2-40B4-BE49-F238E27FC236}">
                <a16:creationId xmlns:a16="http://schemas.microsoft.com/office/drawing/2014/main" id="{AC5AA5FA-1DDA-C387-7E3F-A3AE7D240003}"/>
              </a:ext>
            </a:extLst>
          </p:cNvPr>
          <p:cNvSpPr txBox="1"/>
          <p:nvPr/>
        </p:nvSpPr>
        <p:spPr>
          <a:xfrm>
            <a:off x="295563" y="1734440"/>
            <a:ext cx="9864437" cy="889154"/>
          </a:xfrm>
          <a:prstGeom prst="rect">
            <a:avLst/>
          </a:prstGeom>
          <a:noFill/>
        </p:spPr>
        <p:txBody>
          <a:bodyPr wrap="square" rtlCol="0">
            <a:spAutoFit/>
          </a:bodyPr>
          <a:lstStyle/>
          <a:p>
            <a:pPr algn="just">
              <a:lnSpc>
                <a:spcPct val="150000"/>
              </a:lnSpc>
            </a:pPr>
            <a:r>
              <a:rPr lang="en-GB" sz="1200" b="1" dirty="0">
                <a:solidFill>
                  <a:srgbClr val="54565A"/>
                </a:solidFill>
              </a:rPr>
              <a:t>When assigned to look after these areas you will need to ensure that every day the carpets are hoovered, handrails and other surfaces that are often touched are wiped and sanitised, all clutter is removed and any glasses or dishes are taken to the kitchen to be washed, any damages or burnt-out light bulbs are reported to maintenance to be dealt with swiftly</a:t>
            </a:r>
          </a:p>
        </p:txBody>
      </p:sp>
      <p:pic>
        <p:nvPicPr>
          <p:cNvPr id="4" name="Picture 3">
            <a:extLst>
              <a:ext uri="{FF2B5EF4-FFF2-40B4-BE49-F238E27FC236}">
                <a16:creationId xmlns:a16="http://schemas.microsoft.com/office/drawing/2014/main" id="{CA2C41B1-4E73-E2FB-D501-60AFE0F11429}"/>
              </a:ext>
            </a:extLst>
          </p:cNvPr>
          <p:cNvPicPr>
            <a:picLocks noChangeAspect="1"/>
          </p:cNvPicPr>
          <p:nvPr/>
        </p:nvPicPr>
        <p:blipFill>
          <a:blip r:embed="rId2"/>
          <a:stretch>
            <a:fillRect/>
          </a:stretch>
        </p:blipFill>
        <p:spPr>
          <a:xfrm>
            <a:off x="2932385" y="2659150"/>
            <a:ext cx="7755603" cy="3601211"/>
          </a:xfrm>
          <a:prstGeom prst="rect">
            <a:avLst/>
          </a:prstGeom>
        </p:spPr>
      </p:pic>
    </p:spTree>
    <p:extLst>
      <p:ext uri="{BB962C8B-B14F-4D97-AF65-F5344CB8AC3E}">
        <p14:creationId xmlns:p14="http://schemas.microsoft.com/office/powerpoint/2010/main" val="1845571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lstStyle/>
          <a:p>
            <a:r>
              <a:rPr lang="en-US" dirty="0">
                <a:solidFill>
                  <a:schemeClr val="bg1"/>
                </a:solidFill>
              </a:rPr>
              <a:t>Quality Check</a:t>
            </a:r>
          </a:p>
        </p:txBody>
      </p:sp>
      <p:sp>
        <p:nvSpPr>
          <p:cNvPr id="2" name="TextBox 1">
            <a:extLst>
              <a:ext uri="{FF2B5EF4-FFF2-40B4-BE49-F238E27FC236}">
                <a16:creationId xmlns:a16="http://schemas.microsoft.com/office/drawing/2014/main" id="{AC5AA5FA-1DDA-C387-7E3F-A3AE7D240003}"/>
              </a:ext>
            </a:extLst>
          </p:cNvPr>
          <p:cNvSpPr txBox="1"/>
          <p:nvPr/>
        </p:nvSpPr>
        <p:spPr>
          <a:xfrm>
            <a:off x="295563" y="2827517"/>
            <a:ext cx="9864437" cy="1720151"/>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sz="1200" b="1" dirty="0">
                <a:solidFill>
                  <a:srgbClr val="54565A"/>
                </a:solidFill>
              </a:rPr>
              <a:t>To ensure you will be able to carry out these tasks, during your first week on the job you will shadow one of our more experienced members of staff as well as get the opportunity to go with the Head Housekeeper during the room-checks.</a:t>
            </a:r>
          </a:p>
          <a:p>
            <a:pPr marL="171450" indent="-171450" algn="just">
              <a:lnSpc>
                <a:spcPct val="150000"/>
              </a:lnSpc>
              <a:buFont typeface="Arial" panose="020B0604020202020204" pitchFamily="34" charset="0"/>
              <a:buChar char="•"/>
            </a:pPr>
            <a:r>
              <a:rPr lang="en-GB" sz="1200" b="1" dirty="0">
                <a:solidFill>
                  <a:srgbClr val="54565A"/>
                </a:solidFill>
              </a:rPr>
              <a:t> Every day the Head Housekeeper will inspect each room assigned to the members of staff and ensure they have been cleaned according to standards by following a check-list. If rooms are not cleaned as per standards, we will discuss with the member of staff and try to find a way to avoid this from happening again by either assigning more training or look at developing other skills (Jones, 2007, pp. 56).</a:t>
            </a:r>
          </a:p>
        </p:txBody>
      </p:sp>
    </p:spTree>
    <p:extLst>
      <p:ext uri="{BB962C8B-B14F-4D97-AF65-F5344CB8AC3E}">
        <p14:creationId xmlns:p14="http://schemas.microsoft.com/office/powerpoint/2010/main" val="35769045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lstStyle/>
          <a:p>
            <a:r>
              <a:rPr lang="en-US" dirty="0">
                <a:solidFill>
                  <a:schemeClr val="bg1"/>
                </a:solidFill>
              </a:rPr>
              <a:t>Reward and Recognition</a:t>
            </a:r>
          </a:p>
        </p:txBody>
      </p:sp>
      <p:sp>
        <p:nvSpPr>
          <p:cNvPr id="2" name="TextBox 1">
            <a:extLst>
              <a:ext uri="{FF2B5EF4-FFF2-40B4-BE49-F238E27FC236}">
                <a16:creationId xmlns:a16="http://schemas.microsoft.com/office/drawing/2014/main" id="{AC5AA5FA-1DDA-C387-7E3F-A3AE7D240003}"/>
              </a:ext>
            </a:extLst>
          </p:cNvPr>
          <p:cNvSpPr txBox="1"/>
          <p:nvPr/>
        </p:nvSpPr>
        <p:spPr>
          <a:xfrm>
            <a:off x="345661" y="1450661"/>
            <a:ext cx="9864437" cy="2828147"/>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sz="1200" b="1" dirty="0">
                <a:solidFill>
                  <a:srgbClr val="54565A"/>
                </a:solidFill>
              </a:rPr>
              <a:t>At our hotel we want everyone to feel as being part of a community and it is important that you understand our goals. As part of the employee engagement programme we look at rewarding those who deliver a good quality of work, but we also want to ensure that we provide with a work environment that allows you to achieve the perfect work-life balance. (Sharma, Chaudhary and Singh, 2019)</a:t>
            </a:r>
          </a:p>
          <a:p>
            <a:pPr marL="171450" indent="-171450" algn="just">
              <a:lnSpc>
                <a:spcPct val="150000"/>
              </a:lnSpc>
              <a:buFont typeface="Arial" panose="020B0604020202020204" pitchFamily="34" charset="0"/>
              <a:buChar char="•"/>
            </a:pPr>
            <a:r>
              <a:rPr lang="en-GB" sz="1200" b="1" dirty="0">
                <a:solidFill>
                  <a:srgbClr val="54565A"/>
                </a:solidFill>
              </a:rPr>
              <a:t>If for any reasons there are tasks that you cannot carry out, please address one of the managers as want to ensure we look after your well-being. </a:t>
            </a:r>
          </a:p>
          <a:p>
            <a:pPr marL="171450" indent="-171450" algn="just">
              <a:lnSpc>
                <a:spcPct val="150000"/>
              </a:lnSpc>
              <a:buFont typeface="Arial" panose="020B0604020202020204" pitchFamily="34" charset="0"/>
              <a:buChar char="•"/>
            </a:pPr>
            <a:r>
              <a:rPr lang="en-GB" sz="1200" b="1" dirty="0">
                <a:solidFill>
                  <a:srgbClr val="54565A"/>
                </a:solidFill>
              </a:rPr>
              <a:t>Every 3 months, the employee that manages to pass all criteria on the check list for their rooms will be rewarded with a voucher for a treatment at our Spa </a:t>
            </a:r>
          </a:p>
          <a:p>
            <a:pPr marL="171450" indent="-171450" algn="just">
              <a:lnSpc>
                <a:spcPct val="150000"/>
              </a:lnSpc>
              <a:buFont typeface="Arial" panose="020B0604020202020204" pitchFamily="34" charset="0"/>
              <a:buChar char="•"/>
            </a:pPr>
            <a:r>
              <a:rPr lang="en-GB" sz="1200" b="1" dirty="0">
                <a:solidFill>
                  <a:srgbClr val="54565A"/>
                </a:solidFill>
              </a:rPr>
              <a:t>Once a month, we will treat everyone to lunch with pizzas and refreshments</a:t>
            </a:r>
          </a:p>
          <a:p>
            <a:pPr marL="171450" indent="-171450" algn="just">
              <a:lnSpc>
                <a:spcPct val="150000"/>
              </a:lnSpc>
              <a:buFont typeface="Arial" panose="020B0604020202020204" pitchFamily="34" charset="0"/>
              <a:buChar char="•"/>
            </a:pPr>
            <a:endParaRPr lang="en-GB" sz="1200" b="1" dirty="0">
              <a:solidFill>
                <a:srgbClr val="54565A"/>
              </a:solidFill>
            </a:endParaRPr>
          </a:p>
        </p:txBody>
      </p:sp>
      <p:pic>
        <p:nvPicPr>
          <p:cNvPr id="4" name="Picture 3">
            <a:extLst>
              <a:ext uri="{FF2B5EF4-FFF2-40B4-BE49-F238E27FC236}">
                <a16:creationId xmlns:a16="http://schemas.microsoft.com/office/drawing/2014/main" id="{9CE71096-BF48-428C-D9E5-65F9F12E15EA}"/>
              </a:ext>
            </a:extLst>
          </p:cNvPr>
          <p:cNvPicPr>
            <a:picLocks noChangeAspect="1"/>
          </p:cNvPicPr>
          <p:nvPr/>
        </p:nvPicPr>
        <p:blipFill>
          <a:blip r:embed="rId2"/>
          <a:stretch>
            <a:fillRect/>
          </a:stretch>
        </p:blipFill>
        <p:spPr>
          <a:xfrm>
            <a:off x="6968359" y="3500120"/>
            <a:ext cx="3151753" cy="3080446"/>
          </a:xfrm>
          <a:prstGeom prst="rect">
            <a:avLst/>
          </a:prstGeom>
        </p:spPr>
      </p:pic>
    </p:spTree>
    <p:extLst>
      <p:ext uri="{BB962C8B-B14F-4D97-AF65-F5344CB8AC3E}">
        <p14:creationId xmlns:p14="http://schemas.microsoft.com/office/powerpoint/2010/main" val="3614619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369906-3A1C-244D-ABDA-3027785CB1B8}"/>
              </a:ext>
            </a:extLst>
          </p:cNvPr>
          <p:cNvSpPr>
            <a:spLocks noGrp="1"/>
          </p:cNvSpPr>
          <p:nvPr>
            <p:ph type="ctrTitle"/>
          </p:nvPr>
        </p:nvSpPr>
        <p:spPr>
          <a:xfrm>
            <a:off x="345661" y="495312"/>
            <a:ext cx="4882121" cy="571573"/>
          </a:xfrm>
          <a:solidFill>
            <a:srgbClr val="54565A"/>
          </a:solidFill>
        </p:spPr>
        <p:txBody>
          <a:bodyPr/>
          <a:lstStyle/>
          <a:p>
            <a:r>
              <a:rPr lang="en-US" dirty="0">
                <a:solidFill>
                  <a:schemeClr val="bg1"/>
                </a:solidFill>
              </a:rPr>
              <a:t>References</a:t>
            </a:r>
          </a:p>
        </p:txBody>
      </p:sp>
      <p:sp>
        <p:nvSpPr>
          <p:cNvPr id="2" name="TextBox 1">
            <a:extLst>
              <a:ext uri="{FF2B5EF4-FFF2-40B4-BE49-F238E27FC236}">
                <a16:creationId xmlns:a16="http://schemas.microsoft.com/office/drawing/2014/main" id="{AC5AA5FA-1DDA-C387-7E3F-A3AE7D240003}"/>
              </a:ext>
            </a:extLst>
          </p:cNvPr>
          <p:cNvSpPr txBox="1"/>
          <p:nvPr/>
        </p:nvSpPr>
        <p:spPr>
          <a:xfrm>
            <a:off x="345661" y="1082799"/>
            <a:ext cx="9864437" cy="5044138"/>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sz="1200" dirty="0">
                <a:cs typeface="Times New Roman" pitchFamily="18" charset="0"/>
              </a:rPr>
              <a:t>Alcalde-Gonzales, V., Mozo, A. and Bustos, A. (2021) ‘</a:t>
            </a:r>
            <a:r>
              <a:rPr lang="en-US" sz="1200" dirty="0">
                <a:cs typeface="Times New Roman" pitchFamily="18" charset="0"/>
              </a:rPr>
              <a:t>No clean rooms, no hotel business: Subversion tactics in Las </a:t>
            </a:r>
            <a:r>
              <a:rPr lang="en-US" sz="1200" dirty="0" err="1">
                <a:cs typeface="Times New Roman" pitchFamily="18" charset="0"/>
              </a:rPr>
              <a:t>Kellys</a:t>
            </a:r>
            <a:r>
              <a:rPr lang="en-US" sz="1200" dirty="0">
                <a:cs typeface="Times New Roman" pitchFamily="18" charset="0"/>
              </a:rPr>
              <a:t>’ struggle for dignity in hotel housekeeping </a:t>
            </a:r>
            <a:r>
              <a:rPr lang="en-US" sz="1200" i="1" dirty="0">
                <a:cs typeface="Times New Roman" pitchFamily="18" charset="0"/>
              </a:rPr>
              <a:t>‘Annals of Tourism Research’ </a:t>
            </a:r>
            <a:r>
              <a:rPr lang="en-US" sz="1200" dirty="0">
                <a:cs typeface="Times New Roman" pitchFamily="18" charset="0"/>
              </a:rPr>
              <a:t>, 91 (November). Available at: </a:t>
            </a:r>
            <a:r>
              <a:rPr lang="en-US" sz="1200" dirty="0">
                <a:cs typeface="Times New Roman" pitchFamily="18" charset="0"/>
                <a:hlinkClick r:id="rId2"/>
              </a:rPr>
              <a:t>https://doi.org/10.1016/j.annals.2021.103315</a:t>
            </a:r>
            <a:r>
              <a:rPr lang="en-US" sz="1200" dirty="0">
                <a:cs typeface="Times New Roman" pitchFamily="18" charset="0"/>
              </a:rPr>
              <a:t> </a:t>
            </a:r>
          </a:p>
          <a:p>
            <a:pPr marL="171450" indent="-171450" algn="just">
              <a:lnSpc>
                <a:spcPct val="150000"/>
              </a:lnSpc>
              <a:buFont typeface="Arial" panose="020B0604020202020204" pitchFamily="34" charset="0"/>
              <a:buChar char="•"/>
            </a:pPr>
            <a:r>
              <a:rPr lang="en-US" sz="1200" dirty="0">
                <a:cs typeface="Times New Roman" pitchFamily="18" charset="0"/>
              </a:rPr>
              <a:t>BBC (2023) </a:t>
            </a:r>
            <a:r>
              <a:rPr lang="en-US" sz="1200" i="1" dirty="0">
                <a:cs typeface="Times New Roman" pitchFamily="18" charset="0"/>
              </a:rPr>
              <a:t>Legislation Health and Safety at Work Act 1974. </a:t>
            </a:r>
            <a:r>
              <a:rPr lang="en-US" sz="1200" dirty="0">
                <a:cs typeface="Times New Roman" pitchFamily="18" charset="0"/>
              </a:rPr>
              <a:t>Available at: </a:t>
            </a:r>
            <a:r>
              <a:rPr lang="en-US" sz="1200" dirty="0">
                <a:cs typeface="Times New Roman" pitchFamily="18" charset="0"/>
                <a:hlinkClick r:id="rId3"/>
              </a:rPr>
              <a:t>https://www.bbc.co.uk/bitesize/guides/zcs4ng8/revision/4</a:t>
            </a:r>
            <a:r>
              <a:rPr lang="en-US" sz="1200" dirty="0">
                <a:cs typeface="Times New Roman" pitchFamily="18" charset="0"/>
              </a:rPr>
              <a:t> (accessed: 01 November 2023)</a:t>
            </a:r>
            <a:endParaRPr lang="en-GB" sz="1200" dirty="0">
              <a:cs typeface="Times New Roman" pitchFamily="18" charset="0"/>
            </a:endParaRPr>
          </a:p>
          <a:p>
            <a:pPr marL="171450" indent="-171450" algn="just">
              <a:lnSpc>
                <a:spcPct val="150000"/>
              </a:lnSpc>
              <a:buFont typeface="Arial" panose="020B0604020202020204" pitchFamily="34" charset="0"/>
              <a:buChar char="•"/>
            </a:pPr>
            <a:r>
              <a:rPr lang="en-GB" sz="1200" dirty="0">
                <a:cs typeface="Times New Roman" pitchFamily="18" charset="0"/>
              </a:rPr>
              <a:t>Belton Woods (2023) </a:t>
            </a:r>
            <a:r>
              <a:rPr lang="en-GB" sz="1200" i="1" dirty="0">
                <a:cs typeface="Times New Roman" pitchFamily="18" charset="0"/>
              </a:rPr>
              <a:t>Rooms-Suites. </a:t>
            </a:r>
            <a:r>
              <a:rPr lang="en-GB" sz="1200" dirty="0">
                <a:cs typeface="Times New Roman" pitchFamily="18" charset="0"/>
              </a:rPr>
              <a:t>Available at: </a:t>
            </a:r>
            <a:r>
              <a:rPr lang="en-GB" sz="1200" dirty="0">
                <a:cs typeface="Times New Roman" pitchFamily="18" charset="0"/>
                <a:hlinkClick r:id="rId4"/>
              </a:rPr>
              <a:t>https://www.beltonwoods.co.uk/rooms-suites/</a:t>
            </a:r>
            <a:r>
              <a:rPr lang="en-GB" sz="1200" dirty="0">
                <a:cs typeface="Times New Roman" pitchFamily="18" charset="0"/>
              </a:rPr>
              <a:t> (accessed: 01 November 2023)</a:t>
            </a:r>
          </a:p>
          <a:p>
            <a:pPr marL="171450" indent="-171450" algn="just">
              <a:lnSpc>
                <a:spcPct val="150000"/>
              </a:lnSpc>
              <a:buFont typeface="Arial" panose="020B0604020202020204" pitchFamily="34" charset="0"/>
              <a:buChar char="•"/>
            </a:pPr>
            <a:r>
              <a:rPr lang="en-GB" sz="1200" dirty="0">
                <a:cs typeface="Times New Roman" pitchFamily="18" charset="0"/>
              </a:rPr>
              <a:t>Business Process Incubator (2022) ‘The Process Street Blog’ </a:t>
            </a:r>
            <a:r>
              <a:rPr lang="en-US" sz="1200" i="1" dirty="0">
                <a:cs typeface="Times New Roman" pitchFamily="18" charset="0"/>
              </a:rPr>
              <a:t>Employee Engagement &amp; Motivation Policy: Why You Need One For Retention – Yesterday. </a:t>
            </a:r>
            <a:r>
              <a:rPr lang="en-US" sz="1200" dirty="0">
                <a:cs typeface="Times New Roman" pitchFamily="18" charset="0"/>
              </a:rPr>
              <a:t>Available at: </a:t>
            </a:r>
            <a:r>
              <a:rPr lang="en-US" sz="1200" dirty="0">
                <a:cs typeface="Times New Roman" pitchFamily="18" charset="0"/>
                <a:hlinkClick r:id="rId5"/>
              </a:rPr>
              <a:t>https://www.businessprocessincubator.com/content/employee-engagement-motivation-policy-why-you-need-one-for-retention-yesterday/</a:t>
            </a:r>
            <a:r>
              <a:rPr lang="en-US" sz="1200" dirty="0">
                <a:cs typeface="Times New Roman" pitchFamily="18" charset="0"/>
              </a:rPr>
              <a:t> (accessed: 31 October 2023)</a:t>
            </a:r>
          </a:p>
          <a:p>
            <a:pPr marL="171450" indent="-171450" algn="just">
              <a:lnSpc>
                <a:spcPct val="150000"/>
              </a:lnSpc>
              <a:buFont typeface="Arial" panose="020B0604020202020204" pitchFamily="34" charset="0"/>
              <a:buChar char="•"/>
            </a:pPr>
            <a:r>
              <a:rPr lang="en-US" sz="1200" dirty="0">
                <a:cs typeface="Times New Roman" pitchFamily="18" charset="0"/>
              </a:rPr>
              <a:t>David Zinger (2023) </a:t>
            </a:r>
            <a:r>
              <a:rPr lang="en-US" sz="1200" i="1" dirty="0">
                <a:cs typeface="Times New Roman" pitchFamily="18" charset="0"/>
              </a:rPr>
              <a:t>Zinger Model</a:t>
            </a:r>
            <a:r>
              <a:rPr lang="en-US" sz="1200" dirty="0">
                <a:cs typeface="Times New Roman" pitchFamily="18" charset="0"/>
              </a:rPr>
              <a:t>. Available at: </a:t>
            </a:r>
            <a:r>
              <a:rPr lang="en-US" sz="1200" dirty="0">
                <a:cs typeface="Times New Roman" pitchFamily="18" charset="0"/>
                <a:hlinkClick r:id="rId6"/>
              </a:rPr>
              <a:t>https://davidzinger.com/zinger-model/</a:t>
            </a:r>
            <a:r>
              <a:rPr lang="en-US" sz="1200" dirty="0">
                <a:cs typeface="Times New Roman" pitchFamily="18" charset="0"/>
              </a:rPr>
              <a:t> (accessed: 31 October 2023)</a:t>
            </a:r>
          </a:p>
          <a:p>
            <a:pPr marL="171450" indent="-171450" algn="just">
              <a:lnSpc>
                <a:spcPct val="150000"/>
              </a:lnSpc>
              <a:buFont typeface="Arial" panose="020B0604020202020204" pitchFamily="34" charset="0"/>
              <a:buChar char="•"/>
            </a:pPr>
            <a:r>
              <a:rPr lang="en-US" sz="1200" dirty="0">
                <a:cs typeface="Times New Roman" pitchFamily="18" charset="0"/>
              </a:rPr>
              <a:t>Forbes (2021) </a:t>
            </a:r>
            <a:r>
              <a:rPr lang="en-US" sz="1200" i="1" dirty="0">
                <a:cs typeface="Times New Roman" pitchFamily="18" charset="0"/>
              </a:rPr>
              <a:t>HR Experts Explain 16 Benefits Of Training And Development. </a:t>
            </a:r>
            <a:r>
              <a:rPr lang="en-US" sz="1200" dirty="0">
                <a:cs typeface="Times New Roman" pitchFamily="18" charset="0"/>
              </a:rPr>
              <a:t>Available at: </a:t>
            </a:r>
            <a:r>
              <a:rPr lang="en-US" sz="1200" dirty="0">
                <a:cs typeface="Times New Roman" pitchFamily="18" charset="0"/>
                <a:hlinkClick r:id="rId7"/>
              </a:rPr>
              <a:t>https://www.forbes.com/sites/forbeshumanresourcescouncil/2021/12/17/hr-experts-explain-16-benefits-of-training-and-development/</a:t>
            </a:r>
            <a:r>
              <a:rPr lang="en-US" sz="1200" dirty="0">
                <a:cs typeface="Times New Roman" pitchFamily="18" charset="0"/>
              </a:rPr>
              <a:t> (accessed: 01 November 2023)</a:t>
            </a:r>
            <a:endParaRPr lang="en-US" sz="1200" i="1" dirty="0">
              <a:cs typeface="Times New Roman" pitchFamily="18" charset="0"/>
            </a:endParaRPr>
          </a:p>
          <a:p>
            <a:pPr marL="171450" indent="-171450" algn="just">
              <a:lnSpc>
                <a:spcPct val="150000"/>
              </a:lnSpc>
              <a:buFont typeface="Arial" panose="020B0604020202020204" pitchFamily="34" charset="0"/>
              <a:buChar char="•"/>
            </a:pPr>
            <a:r>
              <a:rPr lang="en-US" sz="1200" dirty="0">
                <a:cs typeface="Times New Roman" pitchFamily="18" charset="0"/>
              </a:rPr>
              <a:t>Health and Safety Executive (2023) </a:t>
            </a:r>
            <a:r>
              <a:rPr lang="en-US" sz="1200" i="1" dirty="0">
                <a:cs typeface="Times New Roman" pitchFamily="18" charset="0"/>
              </a:rPr>
              <a:t>COSHH</a:t>
            </a:r>
            <a:r>
              <a:rPr lang="en-US" sz="1200" dirty="0">
                <a:cs typeface="Times New Roman" pitchFamily="18" charset="0"/>
              </a:rPr>
              <a:t>. Available at: </a:t>
            </a:r>
            <a:r>
              <a:rPr lang="en-US" sz="1200" dirty="0">
                <a:cs typeface="Times New Roman" pitchFamily="18" charset="0"/>
                <a:hlinkClick r:id="rId8"/>
              </a:rPr>
              <a:t>https://www.hse.gov.uk/coshh/basics/index.htm</a:t>
            </a:r>
            <a:r>
              <a:rPr lang="en-US" sz="1200" dirty="0">
                <a:cs typeface="Times New Roman" pitchFamily="18" charset="0"/>
              </a:rPr>
              <a:t> (accessed: 31 October 2023)</a:t>
            </a:r>
          </a:p>
          <a:p>
            <a:pPr marL="171450" indent="-171450" algn="just">
              <a:lnSpc>
                <a:spcPct val="150000"/>
              </a:lnSpc>
              <a:buFont typeface="Arial" panose="020B0604020202020204" pitchFamily="34" charset="0"/>
              <a:buChar char="•"/>
            </a:pPr>
            <a:r>
              <a:rPr lang="en-US" sz="1200" dirty="0">
                <a:cs typeface="Times New Roman" pitchFamily="18" charset="0"/>
              </a:rPr>
              <a:t>Jones, T. (2006) </a:t>
            </a:r>
            <a:r>
              <a:rPr lang="en-US" sz="1200" i="1" dirty="0">
                <a:cs typeface="Times New Roman" pitchFamily="18" charset="0"/>
              </a:rPr>
              <a:t>Professional Management of Housekeeping Operations, </a:t>
            </a:r>
            <a:r>
              <a:rPr lang="en-US" sz="1200" dirty="0">
                <a:cs typeface="Times New Roman" pitchFamily="18" charset="0"/>
              </a:rPr>
              <a:t>5</a:t>
            </a:r>
            <a:r>
              <a:rPr lang="en-US" sz="1200" baseline="30000" dirty="0">
                <a:cs typeface="Times New Roman" pitchFamily="18" charset="0"/>
              </a:rPr>
              <a:t>th</a:t>
            </a:r>
            <a:r>
              <a:rPr lang="en-US" sz="1200" dirty="0">
                <a:cs typeface="Times New Roman" pitchFamily="18" charset="0"/>
              </a:rPr>
              <a:t> </a:t>
            </a:r>
            <a:r>
              <a:rPr lang="en-US" sz="1200" dirty="0" err="1">
                <a:cs typeface="Times New Roman" pitchFamily="18" charset="0"/>
              </a:rPr>
              <a:t>edn</a:t>
            </a:r>
            <a:r>
              <a:rPr lang="en-US" sz="1200" dirty="0">
                <a:cs typeface="Times New Roman" pitchFamily="18" charset="0"/>
              </a:rPr>
              <a:t>., New Jersey: John Wiley &amp; Sons. </a:t>
            </a:r>
          </a:p>
          <a:p>
            <a:pPr marL="171450" indent="-171450" algn="just">
              <a:lnSpc>
                <a:spcPct val="150000"/>
              </a:lnSpc>
              <a:buFont typeface="Arial" panose="020B0604020202020204" pitchFamily="34" charset="0"/>
              <a:buChar char="•"/>
            </a:pPr>
            <a:r>
              <a:rPr lang="en-GB" sz="1200" dirty="0">
                <a:cs typeface="Times New Roman" pitchFamily="18" charset="0"/>
              </a:rPr>
              <a:t>Juneja, P. (2015) </a:t>
            </a:r>
            <a:r>
              <a:rPr lang="en-GB" sz="1200" i="1" dirty="0">
                <a:cs typeface="Times New Roman" pitchFamily="18" charset="0"/>
              </a:rPr>
              <a:t>Zinger Model of Employee Engagement. </a:t>
            </a:r>
            <a:r>
              <a:rPr lang="en-GB" sz="1200" dirty="0">
                <a:cs typeface="Times New Roman" pitchFamily="18" charset="0"/>
              </a:rPr>
              <a:t>Available at: </a:t>
            </a:r>
            <a:r>
              <a:rPr lang="en-GB" sz="1200" dirty="0">
                <a:cs typeface="Times New Roman" pitchFamily="18" charset="0"/>
                <a:hlinkClick r:id="rId9"/>
              </a:rPr>
              <a:t>https://www.managementstudyguide.com/zinger-model-employee-engagement.htm</a:t>
            </a:r>
            <a:r>
              <a:rPr lang="en-GB" sz="1200" dirty="0">
                <a:cs typeface="Times New Roman" pitchFamily="18" charset="0"/>
              </a:rPr>
              <a:t> (accessed: 31 October 2023)</a:t>
            </a:r>
          </a:p>
          <a:p>
            <a:pPr marL="171450" indent="-171450" algn="just">
              <a:lnSpc>
                <a:spcPct val="150000"/>
              </a:lnSpc>
              <a:buFont typeface="Arial" panose="020B0604020202020204" pitchFamily="34" charset="0"/>
              <a:buChar char="•"/>
            </a:pPr>
            <a:r>
              <a:rPr lang="en-GB" sz="1200" dirty="0">
                <a:cs typeface="Times New Roman" pitchFamily="18" charset="0"/>
              </a:rPr>
              <a:t>Sharma, N., Chaudhary, N. and Singh, V.K. (2019) </a:t>
            </a:r>
            <a:r>
              <a:rPr lang="en-GB" sz="1200" i="1" dirty="0">
                <a:cs typeface="Times New Roman" pitchFamily="18" charset="0"/>
              </a:rPr>
              <a:t>Management Techniques for Employee Engagement in contemporary organisations, </a:t>
            </a:r>
            <a:r>
              <a:rPr lang="en-GB" sz="1200" dirty="0">
                <a:cs typeface="Times New Roman" pitchFamily="18" charset="0"/>
              </a:rPr>
              <a:t>1</a:t>
            </a:r>
            <a:r>
              <a:rPr lang="en-GB" sz="1200" baseline="30000" dirty="0">
                <a:cs typeface="Times New Roman" pitchFamily="18" charset="0"/>
              </a:rPr>
              <a:t>st</a:t>
            </a:r>
            <a:r>
              <a:rPr lang="en-GB" sz="1200" dirty="0">
                <a:cs typeface="Times New Roman" pitchFamily="18" charset="0"/>
              </a:rPr>
              <a:t> </a:t>
            </a:r>
            <a:r>
              <a:rPr lang="en-GB" sz="1200" dirty="0" err="1">
                <a:cs typeface="Times New Roman" pitchFamily="18" charset="0"/>
              </a:rPr>
              <a:t>edn</a:t>
            </a:r>
            <a:r>
              <a:rPr lang="en-GB" sz="1200" dirty="0">
                <a:cs typeface="Times New Roman" pitchFamily="18" charset="0"/>
              </a:rPr>
              <a:t>., IGI Global. Available at: </a:t>
            </a:r>
            <a:r>
              <a:rPr lang="en-GB" sz="1200" dirty="0">
                <a:cs typeface="Times New Roman" pitchFamily="18" charset="0"/>
                <a:hlinkClick r:id="rId10"/>
              </a:rPr>
              <a:t>https://doi-org.ezproxy.uwtsd.ac.uk/10.4018/978-1-5225-7799-7</a:t>
            </a:r>
            <a:r>
              <a:rPr lang="en-GB" sz="1200" dirty="0">
                <a:cs typeface="Times New Roman" pitchFamily="18" charset="0"/>
              </a:rPr>
              <a:t>  </a:t>
            </a:r>
          </a:p>
        </p:txBody>
      </p:sp>
    </p:spTree>
    <p:extLst>
      <p:ext uri="{BB962C8B-B14F-4D97-AF65-F5344CB8AC3E}">
        <p14:creationId xmlns:p14="http://schemas.microsoft.com/office/powerpoint/2010/main" val="41871011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27475D30575514AAFF1CE46A0C8A3D7" ma:contentTypeVersion="7" ma:contentTypeDescription="Create a new document." ma:contentTypeScope="" ma:versionID="0ca28c0fff388520df6da3bf1c58386b">
  <xsd:schema xmlns:xsd="http://www.w3.org/2001/XMLSchema" xmlns:xs="http://www.w3.org/2001/XMLSchema" xmlns:p="http://schemas.microsoft.com/office/2006/metadata/properties" xmlns:ns3="f2b31206-5c29-4e64-9c60-6b4412550cc2" xmlns:ns4="cbe9138a-77be-40ac-8763-e77eec050037" targetNamespace="http://schemas.microsoft.com/office/2006/metadata/properties" ma:root="true" ma:fieldsID="3f9a77c621adddc6cec22366b35d2dde" ns3:_="" ns4:_="">
    <xsd:import namespace="f2b31206-5c29-4e64-9c60-6b4412550cc2"/>
    <xsd:import namespace="cbe9138a-77be-40ac-8763-e77eec050037"/>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2b31206-5c29-4e64-9c60-6b4412550cc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be9138a-77be-40ac-8763-e77eec050037"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be9138a-77be-40ac-8763-e77eec050037" xsi:nil="true"/>
  </documentManagement>
</p:properties>
</file>

<file path=customXml/itemProps1.xml><?xml version="1.0" encoding="utf-8"?>
<ds:datastoreItem xmlns:ds="http://schemas.openxmlformats.org/officeDocument/2006/customXml" ds:itemID="{29BE18E2-EFD7-4DB9-BB6A-75F3E4C2A9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2b31206-5c29-4e64-9c60-6b4412550cc2"/>
    <ds:schemaRef ds:uri="cbe9138a-77be-40ac-8763-e77eec0500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663AA06-E9FB-4476-917A-158755611684}">
  <ds:schemaRefs>
    <ds:schemaRef ds:uri="http://schemas.microsoft.com/sharepoint/v3/contenttype/forms"/>
  </ds:schemaRefs>
</ds:datastoreItem>
</file>

<file path=customXml/itemProps3.xml><?xml version="1.0" encoding="utf-8"?>
<ds:datastoreItem xmlns:ds="http://schemas.openxmlformats.org/officeDocument/2006/customXml" ds:itemID="{FE92D8E8-F5D7-4CA9-8FFF-EF6DE7D54A9C}">
  <ds:schemaRefs>
    <ds:schemaRef ds:uri="http://purl.org/dc/dcmitype/"/>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purl.org/dc/terms/"/>
    <ds:schemaRef ds:uri="cbe9138a-77be-40ac-8763-e77eec050037"/>
    <ds:schemaRef ds:uri="http://schemas.microsoft.com/office/infopath/2007/PartnerControls"/>
    <ds:schemaRef ds:uri="f2b31206-5c29-4e64-9c60-6b4412550cc2"/>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3244</TotalTime>
  <Words>1787</Words>
  <Application>Microsoft Office PowerPoint</Application>
  <PresentationFormat>Custom</PresentationFormat>
  <Paragraphs>86</Paragraphs>
  <Slides>13</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Housekeeping staff training</vt:lpstr>
      <vt:lpstr>Table of contents</vt:lpstr>
      <vt:lpstr>Introduction</vt:lpstr>
      <vt:lpstr>Employee Engagement Model</vt:lpstr>
      <vt:lpstr>The Zinger Model</vt:lpstr>
      <vt:lpstr>Housekeeping standards and regulations</vt:lpstr>
      <vt:lpstr>Housekeeping standards and regulations – Cleaning Products</vt:lpstr>
      <vt:lpstr>Living Areas and Bedrooms</vt:lpstr>
      <vt:lpstr>Bathrooms</vt:lpstr>
      <vt:lpstr>Hallways and Common Areas</vt:lpstr>
      <vt:lpstr>Quality Check</vt:lpstr>
      <vt:lpstr>Reward and Recognition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 Goodfellow</dc:creator>
  <cp:lastModifiedBy>Alina Badea</cp:lastModifiedBy>
  <cp:revision>51</cp:revision>
  <cp:lastPrinted>2023-02-06T15:43:48Z</cp:lastPrinted>
  <dcterms:created xsi:type="dcterms:W3CDTF">2021-11-11T14:31:18Z</dcterms:created>
  <dcterms:modified xsi:type="dcterms:W3CDTF">2023-11-12T00:12:56Z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0x010100F27475D30575514AAFF1CE46A0C8A3D7</vt:lpwstr>
  </property>
</Properties>
</file>