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notesMasterIdLst>
    <p:notesMasterId r:id="rId15"/>
  </p:notesMasterIdLst>
  <p:sldIdLst>
    <p:sldId id="256" r:id="rId2"/>
    <p:sldId id="269" r:id="rId3"/>
    <p:sldId id="257" r:id="rId4"/>
    <p:sldId id="258" r:id="rId5"/>
    <p:sldId id="259" r:id="rId6"/>
    <p:sldId id="260" r:id="rId7"/>
    <p:sldId id="267" r:id="rId8"/>
    <p:sldId id="261" r:id="rId9"/>
    <p:sldId id="262" r:id="rId10"/>
    <p:sldId id="263" r:id="rId11"/>
    <p:sldId id="264" r:id="rId12"/>
    <p:sldId id="265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BC7FAD-5820-8AB4-921C-B96C300D8311}" v="266" dt="2025-06-04T11:10:43.4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81575" autoAdjust="0"/>
  </p:normalViewPr>
  <p:slideViewPr>
    <p:cSldViewPr snapToGrid="0">
      <p:cViewPr varScale="1">
        <p:scale>
          <a:sx n="69" d="100"/>
          <a:sy n="69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46D3DC-276F-4459-AE4C-44799ECA75C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84E2D8-60E3-48FB-A695-4B31CF8C11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hotel and hospitality sector experiencing rapid digital transformation </a:t>
          </a:r>
          <a:endParaRPr lang="en-US" dirty="0"/>
        </a:p>
      </dgm:t>
    </dgm:pt>
    <dgm:pt modelId="{7767449F-8FFC-4C7F-9A56-6D819F1A7972}" type="parTrans" cxnId="{C41C9F9E-9C33-46B8-B9CB-A80D1A9CDC95}">
      <dgm:prSet/>
      <dgm:spPr/>
      <dgm:t>
        <a:bodyPr/>
        <a:lstStyle/>
        <a:p>
          <a:endParaRPr lang="en-US"/>
        </a:p>
      </dgm:t>
    </dgm:pt>
    <dgm:pt modelId="{D954F728-1F6E-4DCC-AC4D-F90165F2659D}" type="sibTrans" cxnId="{C41C9F9E-9C33-46B8-B9CB-A80D1A9CDC9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B2EB9D0-B05F-4AB2-A273-6B4472F261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 technologies increasingly integrated: chatbots, booking systems, robotic assistants </a:t>
          </a:r>
          <a:endParaRPr lang="en-US"/>
        </a:p>
      </dgm:t>
    </dgm:pt>
    <dgm:pt modelId="{18D1C692-1F75-4ED3-95D7-395CBDC3F6DF}" type="parTrans" cxnId="{AFA2F8C5-2B45-4D48-825D-8A0AD11C7A20}">
      <dgm:prSet/>
      <dgm:spPr/>
      <dgm:t>
        <a:bodyPr/>
        <a:lstStyle/>
        <a:p>
          <a:endParaRPr lang="en-US"/>
        </a:p>
      </dgm:t>
    </dgm:pt>
    <dgm:pt modelId="{F556E3F1-D0D6-40B3-BC04-C3841AE909B5}" type="sibTrans" cxnId="{AFA2F8C5-2B45-4D48-825D-8A0AD11C7A2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D87FE2A-1843-4E2F-A362-6AA405DA7B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challenge: balancing technological efficiency with human empathy </a:t>
          </a:r>
          <a:endParaRPr lang="en-US"/>
        </a:p>
      </dgm:t>
    </dgm:pt>
    <dgm:pt modelId="{92CF9A57-077A-45DC-828C-CD676FFD2B78}" type="parTrans" cxnId="{79418BF2-2C00-405C-8AA2-0B79E93557BE}">
      <dgm:prSet/>
      <dgm:spPr/>
      <dgm:t>
        <a:bodyPr/>
        <a:lstStyle/>
        <a:p>
          <a:endParaRPr lang="en-US"/>
        </a:p>
      </dgm:t>
    </dgm:pt>
    <dgm:pt modelId="{96EA7005-C3D2-4911-8F40-98BFAC688520}" type="sibTrans" cxnId="{79418BF2-2C00-405C-8AA2-0B79E93557B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B969C67-DF30-498D-A3A9-338412116A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Focus on AI-human collaboration rather than replacement </a:t>
          </a:r>
          <a:endParaRPr lang="en-US"/>
        </a:p>
      </dgm:t>
    </dgm:pt>
    <dgm:pt modelId="{5B5EF037-CB49-4097-9887-29E774CCA81E}" type="parTrans" cxnId="{A583E3F9-4FC9-4159-AC65-67A5FD5F921C}">
      <dgm:prSet/>
      <dgm:spPr/>
      <dgm:t>
        <a:bodyPr/>
        <a:lstStyle/>
        <a:p>
          <a:endParaRPr lang="en-US"/>
        </a:p>
      </dgm:t>
    </dgm:pt>
    <dgm:pt modelId="{980D09C9-91C8-4612-8E5D-211B61C92025}" type="sibTrans" cxnId="{A583E3F9-4FC9-4159-AC65-67A5FD5F921C}">
      <dgm:prSet/>
      <dgm:spPr/>
      <dgm:t>
        <a:bodyPr/>
        <a:lstStyle/>
        <a:p>
          <a:endParaRPr lang="en-US"/>
        </a:p>
      </dgm:t>
    </dgm:pt>
    <dgm:pt modelId="{3CE3A43A-1085-49D3-B213-6D6479F510DE}" type="pres">
      <dgm:prSet presAssocID="{B046D3DC-276F-4459-AE4C-44799ECA75CC}" presName="root" presStyleCnt="0">
        <dgm:presLayoutVars>
          <dgm:dir/>
          <dgm:resizeHandles val="exact"/>
        </dgm:presLayoutVars>
      </dgm:prSet>
      <dgm:spPr/>
    </dgm:pt>
    <dgm:pt modelId="{5B75FD59-7A1B-4508-BEBD-3C10BC86FF03}" type="pres">
      <dgm:prSet presAssocID="{0584E2D8-60E3-48FB-A695-4B31CF8C1192}" presName="compNode" presStyleCnt="0"/>
      <dgm:spPr/>
    </dgm:pt>
    <dgm:pt modelId="{6AECEA32-0F7D-43E7-B2F6-999ADF7FA56C}" type="pres">
      <dgm:prSet presAssocID="{0584E2D8-60E3-48FB-A695-4B31CF8C1192}" presName="bgRect" presStyleLbl="bgShp" presStyleIdx="0" presStyleCnt="4"/>
      <dgm:spPr/>
    </dgm:pt>
    <dgm:pt modelId="{ABB8BF9A-4D2B-42C8-93F2-6F1F1A7975DD}" type="pres">
      <dgm:prSet presAssocID="{0584E2D8-60E3-48FB-A695-4B31CF8C119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D2A39A5E-8A1C-453D-AB06-0257094F034D}" type="pres">
      <dgm:prSet presAssocID="{0584E2D8-60E3-48FB-A695-4B31CF8C1192}" presName="spaceRect" presStyleCnt="0"/>
      <dgm:spPr/>
    </dgm:pt>
    <dgm:pt modelId="{B4948A60-A7A0-467F-AC65-8697E31952F0}" type="pres">
      <dgm:prSet presAssocID="{0584E2D8-60E3-48FB-A695-4B31CF8C1192}" presName="parTx" presStyleLbl="revTx" presStyleIdx="0" presStyleCnt="4">
        <dgm:presLayoutVars>
          <dgm:chMax val="0"/>
          <dgm:chPref val="0"/>
        </dgm:presLayoutVars>
      </dgm:prSet>
      <dgm:spPr/>
    </dgm:pt>
    <dgm:pt modelId="{5A073CAB-4580-43F4-8248-1175259861E4}" type="pres">
      <dgm:prSet presAssocID="{D954F728-1F6E-4DCC-AC4D-F90165F2659D}" presName="sibTrans" presStyleCnt="0"/>
      <dgm:spPr/>
    </dgm:pt>
    <dgm:pt modelId="{90A2A21B-7549-4E3A-A6CF-56212CA3B0CE}" type="pres">
      <dgm:prSet presAssocID="{4B2EB9D0-B05F-4AB2-A273-6B4472F26192}" presName="compNode" presStyleCnt="0"/>
      <dgm:spPr/>
    </dgm:pt>
    <dgm:pt modelId="{7B447548-42A3-4D05-84C6-80D0B1F030BF}" type="pres">
      <dgm:prSet presAssocID="{4B2EB9D0-B05F-4AB2-A273-6B4472F26192}" presName="bgRect" presStyleLbl="bgShp" presStyleIdx="1" presStyleCnt="4"/>
      <dgm:spPr/>
    </dgm:pt>
    <dgm:pt modelId="{A8C3DD2A-346B-4ED5-8D54-35960B74356E}" type="pres">
      <dgm:prSet presAssocID="{4B2EB9D0-B05F-4AB2-A273-6B4472F2619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1741352F-9DCF-4B33-81C6-AEFD6D20CCDD}" type="pres">
      <dgm:prSet presAssocID="{4B2EB9D0-B05F-4AB2-A273-6B4472F26192}" presName="spaceRect" presStyleCnt="0"/>
      <dgm:spPr/>
    </dgm:pt>
    <dgm:pt modelId="{955975E0-7BC7-41A2-BDDC-04267F3F041A}" type="pres">
      <dgm:prSet presAssocID="{4B2EB9D0-B05F-4AB2-A273-6B4472F26192}" presName="parTx" presStyleLbl="revTx" presStyleIdx="1" presStyleCnt="4">
        <dgm:presLayoutVars>
          <dgm:chMax val="0"/>
          <dgm:chPref val="0"/>
        </dgm:presLayoutVars>
      </dgm:prSet>
      <dgm:spPr/>
    </dgm:pt>
    <dgm:pt modelId="{65158C18-D8CC-4295-8476-2A8B30DFF6EB}" type="pres">
      <dgm:prSet presAssocID="{F556E3F1-D0D6-40B3-BC04-C3841AE909B5}" presName="sibTrans" presStyleCnt="0"/>
      <dgm:spPr/>
    </dgm:pt>
    <dgm:pt modelId="{082D6F23-7D60-4251-ABEB-F8246C8CB1C0}" type="pres">
      <dgm:prSet presAssocID="{ED87FE2A-1843-4E2F-A362-6AA405DA7BA0}" presName="compNode" presStyleCnt="0"/>
      <dgm:spPr/>
    </dgm:pt>
    <dgm:pt modelId="{C6957D29-70D0-4C7D-AA91-725C488A5A7A}" type="pres">
      <dgm:prSet presAssocID="{ED87FE2A-1843-4E2F-A362-6AA405DA7BA0}" presName="bgRect" presStyleLbl="bgShp" presStyleIdx="2" presStyleCnt="4"/>
      <dgm:spPr/>
    </dgm:pt>
    <dgm:pt modelId="{0D7FCD5F-21F8-4E3C-A38A-4820FF92E2BA}" type="pres">
      <dgm:prSet presAssocID="{ED87FE2A-1843-4E2F-A362-6AA405DA7BA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2A52168-3B53-4309-9CDA-5592C64B08B7}" type="pres">
      <dgm:prSet presAssocID="{ED87FE2A-1843-4E2F-A362-6AA405DA7BA0}" presName="spaceRect" presStyleCnt="0"/>
      <dgm:spPr/>
    </dgm:pt>
    <dgm:pt modelId="{D9580FA0-5D12-485C-8750-A5BD49CFCC23}" type="pres">
      <dgm:prSet presAssocID="{ED87FE2A-1843-4E2F-A362-6AA405DA7BA0}" presName="parTx" presStyleLbl="revTx" presStyleIdx="2" presStyleCnt="4">
        <dgm:presLayoutVars>
          <dgm:chMax val="0"/>
          <dgm:chPref val="0"/>
        </dgm:presLayoutVars>
      </dgm:prSet>
      <dgm:spPr/>
    </dgm:pt>
    <dgm:pt modelId="{A8A2CA22-E1A4-4E71-81E9-F498519367C2}" type="pres">
      <dgm:prSet presAssocID="{96EA7005-C3D2-4911-8F40-98BFAC688520}" presName="sibTrans" presStyleCnt="0"/>
      <dgm:spPr/>
    </dgm:pt>
    <dgm:pt modelId="{D4A1C134-7ACD-4B9C-9910-D6E3C4FCAD33}" type="pres">
      <dgm:prSet presAssocID="{3B969C67-DF30-498D-A3A9-338412116A98}" presName="compNode" presStyleCnt="0"/>
      <dgm:spPr/>
    </dgm:pt>
    <dgm:pt modelId="{FE7C11CA-F701-4218-9A62-6146CF183E7E}" type="pres">
      <dgm:prSet presAssocID="{3B969C67-DF30-498D-A3A9-338412116A98}" presName="bgRect" presStyleLbl="bgShp" presStyleIdx="3" presStyleCnt="4"/>
      <dgm:spPr/>
    </dgm:pt>
    <dgm:pt modelId="{2E60F66E-07C9-486D-8DC6-E1F8E9ED6E59}" type="pres">
      <dgm:prSet presAssocID="{3B969C67-DF30-498D-A3A9-338412116A9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7C562E6-74EF-446E-947F-FBE2285F9FD2}" type="pres">
      <dgm:prSet presAssocID="{3B969C67-DF30-498D-A3A9-338412116A98}" presName="spaceRect" presStyleCnt="0"/>
      <dgm:spPr/>
    </dgm:pt>
    <dgm:pt modelId="{C4DED794-F2CC-49D0-9290-200E57538656}" type="pres">
      <dgm:prSet presAssocID="{3B969C67-DF30-498D-A3A9-338412116A9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F457101-9432-477A-934B-9E0F1FC00FBE}" type="presOf" srcId="{ED87FE2A-1843-4E2F-A362-6AA405DA7BA0}" destId="{D9580FA0-5D12-485C-8750-A5BD49CFCC23}" srcOrd="0" destOrd="0" presId="urn:microsoft.com/office/officeart/2018/2/layout/IconVerticalSolidList"/>
    <dgm:cxn modelId="{386CAB1E-1DFA-4E18-93A5-4D9CE4B89D65}" type="presOf" srcId="{B046D3DC-276F-4459-AE4C-44799ECA75CC}" destId="{3CE3A43A-1085-49D3-B213-6D6479F510DE}" srcOrd="0" destOrd="0" presId="urn:microsoft.com/office/officeart/2018/2/layout/IconVerticalSolidList"/>
    <dgm:cxn modelId="{C41C9F9E-9C33-46B8-B9CB-A80D1A9CDC95}" srcId="{B046D3DC-276F-4459-AE4C-44799ECA75CC}" destId="{0584E2D8-60E3-48FB-A695-4B31CF8C1192}" srcOrd="0" destOrd="0" parTransId="{7767449F-8FFC-4C7F-9A56-6D819F1A7972}" sibTransId="{D954F728-1F6E-4DCC-AC4D-F90165F2659D}"/>
    <dgm:cxn modelId="{A5917CAF-1CF4-4B98-BCB2-2687ACCC08D0}" type="presOf" srcId="{4B2EB9D0-B05F-4AB2-A273-6B4472F26192}" destId="{955975E0-7BC7-41A2-BDDC-04267F3F041A}" srcOrd="0" destOrd="0" presId="urn:microsoft.com/office/officeart/2018/2/layout/IconVerticalSolidList"/>
    <dgm:cxn modelId="{B10289B4-1E97-4FA1-9CBE-9DE7CCA34675}" type="presOf" srcId="{3B969C67-DF30-498D-A3A9-338412116A98}" destId="{C4DED794-F2CC-49D0-9290-200E57538656}" srcOrd="0" destOrd="0" presId="urn:microsoft.com/office/officeart/2018/2/layout/IconVerticalSolidList"/>
    <dgm:cxn modelId="{AFA2F8C5-2B45-4D48-825D-8A0AD11C7A20}" srcId="{B046D3DC-276F-4459-AE4C-44799ECA75CC}" destId="{4B2EB9D0-B05F-4AB2-A273-6B4472F26192}" srcOrd="1" destOrd="0" parTransId="{18D1C692-1F75-4ED3-95D7-395CBDC3F6DF}" sibTransId="{F556E3F1-D0D6-40B3-BC04-C3841AE909B5}"/>
    <dgm:cxn modelId="{08179FE5-4193-46F3-9CEC-D8B91FC861E8}" type="presOf" srcId="{0584E2D8-60E3-48FB-A695-4B31CF8C1192}" destId="{B4948A60-A7A0-467F-AC65-8697E31952F0}" srcOrd="0" destOrd="0" presId="urn:microsoft.com/office/officeart/2018/2/layout/IconVerticalSolidList"/>
    <dgm:cxn modelId="{79418BF2-2C00-405C-8AA2-0B79E93557BE}" srcId="{B046D3DC-276F-4459-AE4C-44799ECA75CC}" destId="{ED87FE2A-1843-4E2F-A362-6AA405DA7BA0}" srcOrd="2" destOrd="0" parTransId="{92CF9A57-077A-45DC-828C-CD676FFD2B78}" sibTransId="{96EA7005-C3D2-4911-8F40-98BFAC688520}"/>
    <dgm:cxn modelId="{A583E3F9-4FC9-4159-AC65-67A5FD5F921C}" srcId="{B046D3DC-276F-4459-AE4C-44799ECA75CC}" destId="{3B969C67-DF30-498D-A3A9-338412116A98}" srcOrd="3" destOrd="0" parTransId="{5B5EF037-CB49-4097-9887-29E774CCA81E}" sibTransId="{980D09C9-91C8-4612-8E5D-211B61C92025}"/>
    <dgm:cxn modelId="{5833792B-9FB3-4E83-BAB1-8B8E40D587E1}" type="presParOf" srcId="{3CE3A43A-1085-49D3-B213-6D6479F510DE}" destId="{5B75FD59-7A1B-4508-BEBD-3C10BC86FF03}" srcOrd="0" destOrd="0" presId="urn:microsoft.com/office/officeart/2018/2/layout/IconVerticalSolidList"/>
    <dgm:cxn modelId="{C01C5791-AC45-435F-B68B-587D44AED998}" type="presParOf" srcId="{5B75FD59-7A1B-4508-BEBD-3C10BC86FF03}" destId="{6AECEA32-0F7D-43E7-B2F6-999ADF7FA56C}" srcOrd="0" destOrd="0" presId="urn:microsoft.com/office/officeart/2018/2/layout/IconVerticalSolidList"/>
    <dgm:cxn modelId="{D3869445-818E-4EF0-B4D0-532056AC3913}" type="presParOf" srcId="{5B75FD59-7A1B-4508-BEBD-3C10BC86FF03}" destId="{ABB8BF9A-4D2B-42C8-93F2-6F1F1A7975DD}" srcOrd="1" destOrd="0" presId="urn:microsoft.com/office/officeart/2018/2/layout/IconVerticalSolidList"/>
    <dgm:cxn modelId="{477A03EC-414C-49A6-9CBB-9EB82E366C95}" type="presParOf" srcId="{5B75FD59-7A1B-4508-BEBD-3C10BC86FF03}" destId="{D2A39A5E-8A1C-453D-AB06-0257094F034D}" srcOrd="2" destOrd="0" presId="urn:microsoft.com/office/officeart/2018/2/layout/IconVerticalSolidList"/>
    <dgm:cxn modelId="{4A931851-E9CB-451F-8333-F6F38669D7A1}" type="presParOf" srcId="{5B75FD59-7A1B-4508-BEBD-3C10BC86FF03}" destId="{B4948A60-A7A0-467F-AC65-8697E31952F0}" srcOrd="3" destOrd="0" presId="urn:microsoft.com/office/officeart/2018/2/layout/IconVerticalSolidList"/>
    <dgm:cxn modelId="{4A1A3DD9-3196-4FC2-AE86-B39E85149BEC}" type="presParOf" srcId="{3CE3A43A-1085-49D3-B213-6D6479F510DE}" destId="{5A073CAB-4580-43F4-8248-1175259861E4}" srcOrd="1" destOrd="0" presId="urn:microsoft.com/office/officeart/2018/2/layout/IconVerticalSolidList"/>
    <dgm:cxn modelId="{D8D94FDA-32DF-4800-AF84-4F5280C141BB}" type="presParOf" srcId="{3CE3A43A-1085-49D3-B213-6D6479F510DE}" destId="{90A2A21B-7549-4E3A-A6CF-56212CA3B0CE}" srcOrd="2" destOrd="0" presId="urn:microsoft.com/office/officeart/2018/2/layout/IconVerticalSolidList"/>
    <dgm:cxn modelId="{C71BEB8E-F700-4572-827B-1B3D54150B5D}" type="presParOf" srcId="{90A2A21B-7549-4E3A-A6CF-56212CA3B0CE}" destId="{7B447548-42A3-4D05-84C6-80D0B1F030BF}" srcOrd="0" destOrd="0" presId="urn:microsoft.com/office/officeart/2018/2/layout/IconVerticalSolidList"/>
    <dgm:cxn modelId="{47CEEF20-A92A-45C6-ABBE-A22AE533DD60}" type="presParOf" srcId="{90A2A21B-7549-4E3A-A6CF-56212CA3B0CE}" destId="{A8C3DD2A-346B-4ED5-8D54-35960B74356E}" srcOrd="1" destOrd="0" presId="urn:microsoft.com/office/officeart/2018/2/layout/IconVerticalSolidList"/>
    <dgm:cxn modelId="{B1EC352F-F0D4-4935-95BE-D39583405C48}" type="presParOf" srcId="{90A2A21B-7549-4E3A-A6CF-56212CA3B0CE}" destId="{1741352F-9DCF-4B33-81C6-AEFD6D20CCDD}" srcOrd="2" destOrd="0" presId="urn:microsoft.com/office/officeart/2018/2/layout/IconVerticalSolidList"/>
    <dgm:cxn modelId="{9DFCA447-A465-4980-9DE6-D7ADEAA64705}" type="presParOf" srcId="{90A2A21B-7549-4E3A-A6CF-56212CA3B0CE}" destId="{955975E0-7BC7-41A2-BDDC-04267F3F041A}" srcOrd="3" destOrd="0" presId="urn:microsoft.com/office/officeart/2018/2/layout/IconVerticalSolidList"/>
    <dgm:cxn modelId="{594BBC32-FD63-402F-A775-391EE2C425B6}" type="presParOf" srcId="{3CE3A43A-1085-49D3-B213-6D6479F510DE}" destId="{65158C18-D8CC-4295-8476-2A8B30DFF6EB}" srcOrd="3" destOrd="0" presId="urn:microsoft.com/office/officeart/2018/2/layout/IconVerticalSolidList"/>
    <dgm:cxn modelId="{ADBD2394-9D8D-48A7-B051-B2DB430A0CC7}" type="presParOf" srcId="{3CE3A43A-1085-49D3-B213-6D6479F510DE}" destId="{082D6F23-7D60-4251-ABEB-F8246C8CB1C0}" srcOrd="4" destOrd="0" presId="urn:microsoft.com/office/officeart/2018/2/layout/IconVerticalSolidList"/>
    <dgm:cxn modelId="{15B78FF5-888E-4542-9C7D-BFFCFCBC4567}" type="presParOf" srcId="{082D6F23-7D60-4251-ABEB-F8246C8CB1C0}" destId="{C6957D29-70D0-4C7D-AA91-725C488A5A7A}" srcOrd="0" destOrd="0" presId="urn:microsoft.com/office/officeart/2018/2/layout/IconVerticalSolidList"/>
    <dgm:cxn modelId="{C90BF39C-C032-4331-8B9E-FF2A7A3C9C3E}" type="presParOf" srcId="{082D6F23-7D60-4251-ABEB-F8246C8CB1C0}" destId="{0D7FCD5F-21F8-4E3C-A38A-4820FF92E2BA}" srcOrd="1" destOrd="0" presId="urn:microsoft.com/office/officeart/2018/2/layout/IconVerticalSolidList"/>
    <dgm:cxn modelId="{D677C08A-8D51-4C24-AA79-A81CBF49327C}" type="presParOf" srcId="{082D6F23-7D60-4251-ABEB-F8246C8CB1C0}" destId="{D2A52168-3B53-4309-9CDA-5592C64B08B7}" srcOrd="2" destOrd="0" presId="urn:microsoft.com/office/officeart/2018/2/layout/IconVerticalSolidList"/>
    <dgm:cxn modelId="{30225FDB-4CC3-47BF-B33B-20BB2D93843B}" type="presParOf" srcId="{082D6F23-7D60-4251-ABEB-F8246C8CB1C0}" destId="{D9580FA0-5D12-485C-8750-A5BD49CFCC23}" srcOrd="3" destOrd="0" presId="urn:microsoft.com/office/officeart/2018/2/layout/IconVerticalSolidList"/>
    <dgm:cxn modelId="{835B9B6A-B2FC-4A41-9B3F-082C01F0EFD0}" type="presParOf" srcId="{3CE3A43A-1085-49D3-B213-6D6479F510DE}" destId="{A8A2CA22-E1A4-4E71-81E9-F498519367C2}" srcOrd="5" destOrd="0" presId="urn:microsoft.com/office/officeart/2018/2/layout/IconVerticalSolidList"/>
    <dgm:cxn modelId="{4493AC7B-52ED-4C08-9C32-364B36A10DB8}" type="presParOf" srcId="{3CE3A43A-1085-49D3-B213-6D6479F510DE}" destId="{D4A1C134-7ACD-4B9C-9910-D6E3C4FCAD33}" srcOrd="6" destOrd="0" presId="urn:microsoft.com/office/officeart/2018/2/layout/IconVerticalSolidList"/>
    <dgm:cxn modelId="{3413E69F-7E32-4B1D-8B45-65F420559A09}" type="presParOf" srcId="{D4A1C134-7ACD-4B9C-9910-D6E3C4FCAD33}" destId="{FE7C11CA-F701-4218-9A62-6146CF183E7E}" srcOrd="0" destOrd="0" presId="urn:microsoft.com/office/officeart/2018/2/layout/IconVerticalSolidList"/>
    <dgm:cxn modelId="{AC4752A6-B181-4BAA-9253-8254F784B4CE}" type="presParOf" srcId="{D4A1C134-7ACD-4B9C-9910-D6E3C4FCAD33}" destId="{2E60F66E-07C9-486D-8DC6-E1F8E9ED6E59}" srcOrd="1" destOrd="0" presId="urn:microsoft.com/office/officeart/2018/2/layout/IconVerticalSolidList"/>
    <dgm:cxn modelId="{A03BDE8E-54CD-48C8-9563-A870B6E25A25}" type="presParOf" srcId="{D4A1C134-7ACD-4B9C-9910-D6E3C4FCAD33}" destId="{57C562E6-74EF-446E-947F-FBE2285F9FD2}" srcOrd="2" destOrd="0" presId="urn:microsoft.com/office/officeart/2018/2/layout/IconVerticalSolidList"/>
    <dgm:cxn modelId="{042FF623-C1C8-40F8-9B5F-643091C1145D}" type="presParOf" srcId="{D4A1C134-7ACD-4B9C-9910-D6E3C4FCAD33}" destId="{C4DED794-F2CC-49D0-9290-200E5753865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E385E6-19AF-48B3-BEAC-6043FE99F9AF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7D581C-9AEC-4539-B87E-5B068CE64E4D}">
      <dgm:prSet/>
      <dgm:spPr/>
      <dgm:t>
        <a:bodyPr/>
        <a:lstStyle/>
        <a:p>
          <a:r>
            <a:rPr lang="en-US"/>
            <a:t>Key</a:t>
          </a:r>
        </a:p>
      </dgm:t>
    </dgm:pt>
    <dgm:pt modelId="{4894C460-A98C-4249-B5C9-93482C2CA789}" type="parTrans" cxnId="{BFB1543B-A804-4D0B-9107-E9B1019E3A1E}">
      <dgm:prSet/>
      <dgm:spPr/>
      <dgm:t>
        <a:bodyPr/>
        <a:lstStyle/>
        <a:p>
          <a:endParaRPr lang="en-US"/>
        </a:p>
      </dgm:t>
    </dgm:pt>
    <dgm:pt modelId="{E5503F24-1C38-4826-8974-F143B440E136}" type="sibTrans" cxnId="{BFB1543B-A804-4D0B-9107-E9B1019E3A1E}">
      <dgm:prSet/>
      <dgm:spPr/>
      <dgm:t>
        <a:bodyPr/>
        <a:lstStyle/>
        <a:p>
          <a:endParaRPr lang="en-US"/>
        </a:p>
      </dgm:t>
    </dgm:pt>
    <dgm:pt modelId="{B28DD93B-5386-4E93-9322-A7199BBDEA5C}">
      <dgm:prSet/>
      <dgm:spPr/>
      <dgm:t>
        <a:bodyPr/>
        <a:lstStyle/>
        <a:p>
          <a:r>
            <a:rPr lang="en-US" dirty="0"/>
            <a:t>Key Objectives </a:t>
          </a:r>
        </a:p>
      </dgm:t>
    </dgm:pt>
    <dgm:pt modelId="{73ECDF15-B61C-40E6-AC09-03AA74F62490}" type="parTrans" cxnId="{87CE66CB-5C27-44BF-B5DB-F9E0847CDC12}">
      <dgm:prSet/>
      <dgm:spPr/>
      <dgm:t>
        <a:bodyPr/>
        <a:lstStyle/>
        <a:p>
          <a:endParaRPr lang="en-US"/>
        </a:p>
      </dgm:t>
    </dgm:pt>
    <dgm:pt modelId="{FAC8822A-89CE-40B9-AA7E-A61CF59098B1}" type="sibTrans" cxnId="{87CE66CB-5C27-44BF-B5DB-F9E0847CDC12}">
      <dgm:prSet/>
      <dgm:spPr/>
      <dgm:t>
        <a:bodyPr/>
        <a:lstStyle/>
        <a:p>
          <a:endParaRPr lang="en-US"/>
        </a:p>
      </dgm:t>
    </dgm:pt>
    <dgm:pt modelId="{997113BE-2A6A-4AE9-9C82-8EDAE9FA7308}">
      <dgm:prSet/>
      <dgm:spPr/>
      <dgm:t>
        <a:bodyPr/>
        <a:lstStyle/>
        <a:p>
          <a:r>
            <a:rPr lang="en-US"/>
            <a:t>Review</a:t>
          </a:r>
        </a:p>
      </dgm:t>
    </dgm:pt>
    <dgm:pt modelId="{5353CCB4-F0D0-4BBB-A8EF-AA4182847F7B}" type="parTrans" cxnId="{F7470897-7D2E-4CDF-B7EB-3F3CA8783FCA}">
      <dgm:prSet/>
      <dgm:spPr/>
      <dgm:t>
        <a:bodyPr/>
        <a:lstStyle/>
        <a:p>
          <a:endParaRPr lang="en-US"/>
        </a:p>
      </dgm:t>
    </dgm:pt>
    <dgm:pt modelId="{3241086F-C851-4223-AE78-89BCCECC52C6}" type="sibTrans" cxnId="{F7470897-7D2E-4CDF-B7EB-3F3CA8783FCA}">
      <dgm:prSet/>
      <dgm:spPr/>
      <dgm:t>
        <a:bodyPr/>
        <a:lstStyle/>
        <a:p>
          <a:endParaRPr lang="en-US"/>
        </a:p>
      </dgm:t>
    </dgm:pt>
    <dgm:pt modelId="{A8F96062-910C-4893-B4B4-B12F9AEB8C33}">
      <dgm:prSet/>
      <dgm:spPr/>
      <dgm:t>
        <a:bodyPr/>
        <a:lstStyle/>
        <a:p>
          <a:r>
            <a:rPr lang="en-US"/>
            <a:t>Review current AI applications in hotel operations </a:t>
          </a:r>
        </a:p>
      </dgm:t>
    </dgm:pt>
    <dgm:pt modelId="{532999C1-21CE-4570-95D7-E5C1681A9269}" type="parTrans" cxnId="{BC20BBFA-F7FD-4E72-9F6F-51A4330425C5}">
      <dgm:prSet/>
      <dgm:spPr/>
      <dgm:t>
        <a:bodyPr/>
        <a:lstStyle/>
        <a:p>
          <a:endParaRPr lang="en-US"/>
        </a:p>
      </dgm:t>
    </dgm:pt>
    <dgm:pt modelId="{80BF36FD-E121-4BFB-9B22-49D76FF719F3}" type="sibTrans" cxnId="{BC20BBFA-F7FD-4E72-9F6F-51A4330425C5}">
      <dgm:prSet/>
      <dgm:spPr/>
      <dgm:t>
        <a:bodyPr/>
        <a:lstStyle/>
        <a:p>
          <a:endParaRPr lang="en-US"/>
        </a:p>
      </dgm:t>
    </dgm:pt>
    <dgm:pt modelId="{44738E2B-A925-40C9-B6AA-2E4DEF160A03}">
      <dgm:prSet/>
      <dgm:spPr/>
      <dgm:t>
        <a:bodyPr/>
        <a:lstStyle/>
        <a:p>
          <a:r>
            <a:rPr lang="en-US"/>
            <a:t>Examine</a:t>
          </a:r>
        </a:p>
      </dgm:t>
    </dgm:pt>
    <dgm:pt modelId="{E123CD43-DEE2-4A4A-B5F1-EFA2837D8C8B}" type="parTrans" cxnId="{7ED31FD9-0278-43F2-9A51-A305600F2046}">
      <dgm:prSet/>
      <dgm:spPr/>
      <dgm:t>
        <a:bodyPr/>
        <a:lstStyle/>
        <a:p>
          <a:endParaRPr lang="en-US"/>
        </a:p>
      </dgm:t>
    </dgm:pt>
    <dgm:pt modelId="{7D27A937-B5B8-4060-823D-FFACE9624CC4}" type="sibTrans" cxnId="{7ED31FD9-0278-43F2-9A51-A305600F2046}">
      <dgm:prSet/>
      <dgm:spPr/>
      <dgm:t>
        <a:bodyPr/>
        <a:lstStyle/>
        <a:p>
          <a:endParaRPr lang="en-US"/>
        </a:p>
      </dgm:t>
    </dgm:pt>
    <dgm:pt modelId="{C1A260CF-AA2D-4234-9B60-5485C8E92B2A}">
      <dgm:prSet/>
      <dgm:spPr/>
      <dgm:t>
        <a:bodyPr/>
        <a:lstStyle/>
        <a:p>
          <a:r>
            <a:rPr lang="en-US"/>
            <a:t>Examine human-AI collaboration in personalized guest experiences </a:t>
          </a:r>
        </a:p>
      </dgm:t>
    </dgm:pt>
    <dgm:pt modelId="{2C8EC72D-0E87-4668-AB25-5D5099233D5B}" type="parTrans" cxnId="{DC9C13C3-A565-4B2A-BE47-184D35FF548D}">
      <dgm:prSet/>
      <dgm:spPr/>
      <dgm:t>
        <a:bodyPr/>
        <a:lstStyle/>
        <a:p>
          <a:endParaRPr lang="en-US"/>
        </a:p>
      </dgm:t>
    </dgm:pt>
    <dgm:pt modelId="{EC3C13EB-7213-4EA2-91A0-8CE150A61897}" type="sibTrans" cxnId="{DC9C13C3-A565-4B2A-BE47-184D35FF548D}">
      <dgm:prSet/>
      <dgm:spPr/>
      <dgm:t>
        <a:bodyPr/>
        <a:lstStyle/>
        <a:p>
          <a:endParaRPr lang="en-US"/>
        </a:p>
      </dgm:t>
    </dgm:pt>
    <dgm:pt modelId="{D7040D9A-F9D5-4B9E-AE93-55571573813A}">
      <dgm:prSet/>
      <dgm:spPr/>
      <dgm:t>
        <a:bodyPr/>
        <a:lstStyle/>
        <a:p>
          <a:r>
            <a:rPr lang="en-US"/>
            <a:t>Assess</a:t>
          </a:r>
        </a:p>
      </dgm:t>
    </dgm:pt>
    <dgm:pt modelId="{0FD37972-1E0E-43AA-A190-B08A57B00BBC}" type="parTrans" cxnId="{DF2FD5B8-DA00-4BEB-ADD4-12E34324091D}">
      <dgm:prSet/>
      <dgm:spPr/>
      <dgm:t>
        <a:bodyPr/>
        <a:lstStyle/>
        <a:p>
          <a:endParaRPr lang="en-US"/>
        </a:p>
      </dgm:t>
    </dgm:pt>
    <dgm:pt modelId="{2F2066AE-8EB8-45AF-A4A0-7ABC81D1F11E}" type="sibTrans" cxnId="{DF2FD5B8-DA00-4BEB-ADD4-12E34324091D}">
      <dgm:prSet/>
      <dgm:spPr/>
      <dgm:t>
        <a:bodyPr/>
        <a:lstStyle/>
        <a:p>
          <a:endParaRPr lang="en-US"/>
        </a:p>
      </dgm:t>
    </dgm:pt>
    <dgm:pt modelId="{B3914768-D424-4ABF-9C90-0EB2F2B4220F}">
      <dgm:prSet/>
      <dgm:spPr/>
      <dgm:t>
        <a:bodyPr/>
        <a:lstStyle/>
        <a:p>
          <a:r>
            <a:rPr lang="en-US"/>
            <a:t>Assess integration challenges (ethical, operational, technological) </a:t>
          </a:r>
        </a:p>
      </dgm:t>
    </dgm:pt>
    <dgm:pt modelId="{B989C4E7-512A-488C-B4A9-DF8A56AF18FF}" type="parTrans" cxnId="{52AE02CA-A73E-4A8B-BB78-55FD53FA6FF7}">
      <dgm:prSet/>
      <dgm:spPr/>
      <dgm:t>
        <a:bodyPr/>
        <a:lstStyle/>
        <a:p>
          <a:endParaRPr lang="en-US"/>
        </a:p>
      </dgm:t>
    </dgm:pt>
    <dgm:pt modelId="{CAE2D561-E267-4992-86D3-E711CE057913}" type="sibTrans" cxnId="{52AE02CA-A73E-4A8B-BB78-55FD53FA6FF7}">
      <dgm:prSet/>
      <dgm:spPr/>
      <dgm:t>
        <a:bodyPr/>
        <a:lstStyle/>
        <a:p>
          <a:endParaRPr lang="en-US"/>
        </a:p>
      </dgm:t>
    </dgm:pt>
    <dgm:pt modelId="{84F259AF-BD25-4CC5-B558-C48ABCE0727A}">
      <dgm:prSet/>
      <dgm:spPr/>
      <dgm:t>
        <a:bodyPr/>
        <a:lstStyle/>
        <a:p>
          <a:r>
            <a:rPr lang="en-US"/>
            <a:t>Measure</a:t>
          </a:r>
        </a:p>
      </dgm:t>
    </dgm:pt>
    <dgm:pt modelId="{7606BFFC-BE85-43C9-98A5-364969419F64}" type="parTrans" cxnId="{2C6013A4-5BDD-474E-9219-6E620E3EBE91}">
      <dgm:prSet/>
      <dgm:spPr/>
      <dgm:t>
        <a:bodyPr/>
        <a:lstStyle/>
        <a:p>
          <a:endParaRPr lang="en-US"/>
        </a:p>
      </dgm:t>
    </dgm:pt>
    <dgm:pt modelId="{F5FC1059-2F76-4D45-BE38-628E3A7581C7}" type="sibTrans" cxnId="{2C6013A4-5BDD-474E-9219-6E620E3EBE91}">
      <dgm:prSet/>
      <dgm:spPr/>
      <dgm:t>
        <a:bodyPr/>
        <a:lstStyle/>
        <a:p>
          <a:endParaRPr lang="en-US"/>
        </a:p>
      </dgm:t>
    </dgm:pt>
    <dgm:pt modelId="{17B3C5F7-F635-4407-AF4B-5DEDF6B99667}">
      <dgm:prSet/>
      <dgm:spPr/>
      <dgm:t>
        <a:bodyPr/>
        <a:lstStyle/>
        <a:p>
          <a:r>
            <a:rPr lang="en-US"/>
            <a:t>Measure impacts on employee roles and satisfaction </a:t>
          </a:r>
        </a:p>
      </dgm:t>
    </dgm:pt>
    <dgm:pt modelId="{B4B70503-100B-4C37-A235-0E19BB9FBC97}" type="parTrans" cxnId="{C072931E-8FF8-480B-BA6A-C01B8A53EE79}">
      <dgm:prSet/>
      <dgm:spPr/>
      <dgm:t>
        <a:bodyPr/>
        <a:lstStyle/>
        <a:p>
          <a:endParaRPr lang="en-US"/>
        </a:p>
      </dgm:t>
    </dgm:pt>
    <dgm:pt modelId="{778D9FD5-7C31-4FF4-813B-883621054B9E}" type="sibTrans" cxnId="{C072931E-8FF8-480B-BA6A-C01B8A53EE79}">
      <dgm:prSet/>
      <dgm:spPr/>
      <dgm:t>
        <a:bodyPr/>
        <a:lstStyle/>
        <a:p>
          <a:endParaRPr lang="en-US"/>
        </a:p>
      </dgm:t>
    </dgm:pt>
    <dgm:pt modelId="{14890175-123F-46C9-8C7F-C781C710FA42}">
      <dgm:prSet/>
      <dgm:spPr/>
      <dgm:t>
        <a:bodyPr/>
        <a:lstStyle/>
        <a:p>
          <a:r>
            <a:rPr lang="en-US"/>
            <a:t>Provide</a:t>
          </a:r>
        </a:p>
      </dgm:t>
    </dgm:pt>
    <dgm:pt modelId="{CBFF1A91-A7DA-4DA6-913D-EB2FC5E98F7B}" type="parTrans" cxnId="{636071AC-CEF9-4D08-A363-2D5B621E45EC}">
      <dgm:prSet/>
      <dgm:spPr/>
      <dgm:t>
        <a:bodyPr/>
        <a:lstStyle/>
        <a:p>
          <a:endParaRPr lang="en-US"/>
        </a:p>
      </dgm:t>
    </dgm:pt>
    <dgm:pt modelId="{2E203F60-0FFA-4DB3-A0D1-36E813BC2322}" type="sibTrans" cxnId="{636071AC-CEF9-4D08-A363-2D5B621E45EC}">
      <dgm:prSet/>
      <dgm:spPr/>
      <dgm:t>
        <a:bodyPr/>
        <a:lstStyle/>
        <a:p>
          <a:endParaRPr lang="en-US"/>
        </a:p>
      </dgm:t>
    </dgm:pt>
    <dgm:pt modelId="{7AF2A733-C462-4160-B989-564FE16DE136}">
      <dgm:prSet/>
      <dgm:spPr/>
      <dgm:t>
        <a:bodyPr/>
        <a:lstStyle/>
        <a:p>
          <a:r>
            <a:rPr lang="en-US"/>
            <a:t>Provide practical recommendations for Hilton Hotels &amp; Resorts </a:t>
          </a:r>
        </a:p>
      </dgm:t>
    </dgm:pt>
    <dgm:pt modelId="{2C6B90AC-F6DD-4DA0-9FF2-C809A929E0C8}" type="parTrans" cxnId="{1E4BE98E-9332-43AA-AD68-586DCA0C4D07}">
      <dgm:prSet/>
      <dgm:spPr/>
      <dgm:t>
        <a:bodyPr/>
        <a:lstStyle/>
        <a:p>
          <a:endParaRPr lang="en-US"/>
        </a:p>
      </dgm:t>
    </dgm:pt>
    <dgm:pt modelId="{7B85D831-8BA9-42A3-9479-F71A538ED8B9}" type="sibTrans" cxnId="{1E4BE98E-9332-43AA-AD68-586DCA0C4D07}">
      <dgm:prSet/>
      <dgm:spPr/>
      <dgm:t>
        <a:bodyPr/>
        <a:lstStyle/>
        <a:p>
          <a:endParaRPr lang="en-US"/>
        </a:p>
      </dgm:t>
    </dgm:pt>
    <dgm:pt modelId="{B673656C-0219-4F8B-A2F2-B938A63CE63D}" type="pres">
      <dgm:prSet presAssocID="{00E385E6-19AF-48B3-BEAC-6043FE99F9AF}" presName="Name0" presStyleCnt="0">
        <dgm:presLayoutVars>
          <dgm:dir/>
          <dgm:animLvl val="lvl"/>
          <dgm:resizeHandles val="exact"/>
        </dgm:presLayoutVars>
      </dgm:prSet>
      <dgm:spPr/>
    </dgm:pt>
    <dgm:pt modelId="{D19D0EC9-863D-4E67-8092-1221A5DDED29}" type="pres">
      <dgm:prSet presAssocID="{E67D581C-9AEC-4539-B87E-5B068CE64E4D}" presName="linNode" presStyleCnt="0"/>
      <dgm:spPr/>
    </dgm:pt>
    <dgm:pt modelId="{43FDA9CF-04C7-4F1F-9232-FAC9CDB17053}" type="pres">
      <dgm:prSet presAssocID="{E67D581C-9AEC-4539-B87E-5B068CE64E4D}" presName="parentText" presStyleLbl="solidFgAcc1" presStyleIdx="0" presStyleCnt="6">
        <dgm:presLayoutVars>
          <dgm:chMax val="1"/>
          <dgm:bulletEnabled/>
        </dgm:presLayoutVars>
      </dgm:prSet>
      <dgm:spPr/>
    </dgm:pt>
    <dgm:pt modelId="{EE09ED58-061D-4ACE-BF1E-B7756F588C78}" type="pres">
      <dgm:prSet presAssocID="{E67D581C-9AEC-4539-B87E-5B068CE64E4D}" presName="descendantText" presStyleLbl="alignNode1" presStyleIdx="0" presStyleCnt="6">
        <dgm:presLayoutVars>
          <dgm:bulletEnabled/>
        </dgm:presLayoutVars>
      </dgm:prSet>
      <dgm:spPr/>
    </dgm:pt>
    <dgm:pt modelId="{E72055FE-19A5-4BB7-8255-757F2FF20C3C}" type="pres">
      <dgm:prSet presAssocID="{E5503F24-1C38-4826-8974-F143B440E136}" presName="sp" presStyleCnt="0"/>
      <dgm:spPr/>
    </dgm:pt>
    <dgm:pt modelId="{8A8B1491-5072-4025-8432-B3334C7470E1}" type="pres">
      <dgm:prSet presAssocID="{997113BE-2A6A-4AE9-9C82-8EDAE9FA7308}" presName="linNode" presStyleCnt="0"/>
      <dgm:spPr/>
    </dgm:pt>
    <dgm:pt modelId="{6B0D6226-FFE5-40B2-AB37-CB00CF911774}" type="pres">
      <dgm:prSet presAssocID="{997113BE-2A6A-4AE9-9C82-8EDAE9FA7308}" presName="parentText" presStyleLbl="solidFgAcc1" presStyleIdx="1" presStyleCnt="6">
        <dgm:presLayoutVars>
          <dgm:chMax val="1"/>
          <dgm:bulletEnabled/>
        </dgm:presLayoutVars>
      </dgm:prSet>
      <dgm:spPr/>
    </dgm:pt>
    <dgm:pt modelId="{C1C66DB4-8414-4E2B-BCCD-4C80BAD51108}" type="pres">
      <dgm:prSet presAssocID="{997113BE-2A6A-4AE9-9C82-8EDAE9FA7308}" presName="descendantText" presStyleLbl="alignNode1" presStyleIdx="1" presStyleCnt="6">
        <dgm:presLayoutVars>
          <dgm:bulletEnabled/>
        </dgm:presLayoutVars>
      </dgm:prSet>
      <dgm:spPr/>
    </dgm:pt>
    <dgm:pt modelId="{506AD391-7231-44E3-85F0-4822FECC801E}" type="pres">
      <dgm:prSet presAssocID="{3241086F-C851-4223-AE78-89BCCECC52C6}" presName="sp" presStyleCnt="0"/>
      <dgm:spPr/>
    </dgm:pt>
    <dgm:pt modelId="{D4D9EB83-D02A-4274-923E-07D311334710}" type="pres">
      <dgm:prSet presAssocID="{44738E2B-A925-40C9-B6AA-2E4DEF160A03}" presName="linNode" presStyleCnt="0"/>
      <dgm:spPr/>
    </dgm:pt>
    <dgm:pt modelId="{367A38A1-8805-41E8-A92B-55ED80D8E4F5}" type="pres">
      <dgm:prSet presAssocID="{44738E2B-A925-40C9-B6AA-2E4DEF160A03}" presName="parentText" presStyleLbl="solidFgAcc1" presStyleIdx="2" presStyleCnt="6">
        <dgm:presLayoutVars>
          <dgm:chMax val="1"/>
          <dgm:bulletEnabled/>
        </dgm:presLayoutVars>
      </dgm:prSet>
      <dgm:spPr/>
    </dgm:pt>
    <dgm:pt modelId="{C2AE2649-2FCB-43CE-8881-3A3C0632E2F6}" type="pres">
      <dgm:prSet presAssocID="{44738E2B-A925-40C9-B6AA-2E4DEF160A03}" presName="descendantText" presStyleLbl="alignNode1" presStyleIdx="2" presStyleCnt="6">
        <dgm:presLayoutVars>
          <dgm:bulletEnabled/>
        </dgm:presLayoutVars>
      </dgm:prSet>
      <dgm:spPr/>
    </dgm:pt>
    <dgm:pt modelId="{F6AC70D7-D4F6-49C5-8C83-65F3CD5A7F7A}" type="pres">
      <dgm:prSet presAssocID="{7D27A937-B5B8-4060-823D-FFACE9624CC4}" presName="sp" presStyleCnt="0"/>
      <dgm:spPr/>
    </dgm:pt>
    <dgm:pt modelId="{32B389F9-E986-4EBC-9616-AD725582DB4C}" type="pres">
      <dgm:prSet presAssocID="{D7040D9A-F9D5-4B9E-AE93-55571573813A}" presName="linNode" presStyleCnt="0"/>
      <dgm:spPr/>
    </dgm:pt>
    <dgm:pt modelId="{713F779C-9222-48B0-87AE-8582921D8740}" type="pres">
      <dgm:prSet presAssocID="{D7040D9A-F9D5-4B9E-AE93-55571573813A}" presName="parentText" presStyleLbl="solidFgAcc1" presStyleIdx="3" presStyleCnt="6">
        <dgm:presLayoutVars>
          <dgm:chMax val="1"/>
          <dgm:bulletEnabled/>
        </dgm:presLayoutVars>
      </dgm:prSet>
      <dgm:spPr/>
    </dgm:pt>
    <dgm:pt modelId="{9D3BF7D0-36C7-4D79-A3F7-89B215DF73C7}" type="pres">
      <dgm:prSet presAssocID="{D7040D9A-F9D5-4B9E-AE93-55571573813A}" presName="descendantText" presStyleLbl="alignNode1" presStyleIdx="3" presStyleCnt="6">
        <dgm:presLayoutVars>
          <dgm:bulletEnabled/>
        </dgm:presLayoutVars>
      </dgm:prSet>
      <dgm:spPr/>
    </dgm:pt>
    <dgm:pt modelId="{3C15A553-90D2-4CC4-ADAC-25679D77518E}" type="pres">
      <dgm:prSet presAssocID="{2F2066AE-8EB8-45AF-A4A0-7ABC81D1F11E}" presName="sp" presStyleCnt="0"/>
      <dgm:spPr/>
    </dgm:pt>
    <dgm:pt modelId="{DC170A2F-139C-4C71-B440-270D34C031A2}" type="pres">
      <dgm:prSet presAssocID="{84F259AF-BD25-4CC5-B558-C48ABCE0727A}" presName="linNode" presStyleCnt="0"/>
      <dgm:spPr/>
    </dgm:pt>
    <dgm:pt modelId="{11049BC4-3D9D-4469-B7DB-897EF748ED38}" type="pres">
      <dgm:prSet presAssocID="{84F259AF-BD25-4CC5-B558-C48ABCE0727A}" presName="parentText" presStyleLbl="solidFgAcc1" presStyleIdx="4" presStyleCnt="6">
        <dgm:presLayoutVars>
          <dgm:chMax val="1"/>
          <dgm:bulletEnabled/>
        </dgm:presLayoutVars>
      </dgm:prSet>
      <dgm:spPr/>
    </dgm:pt>
    <dgm:pt modelId="{2E37212F-5816-47C2-B0F3-1D51A093424D}" type="pres">
      <dgm:prSet presAssocID="{84F259AF-BD25-4CC5-B558-C48ABCE0727A}" presName="descendantText" presStyleLbl="alignNode1" presStyleIdx="4" presStyleCnt="6">
        <dgm:presLayoutVars>
          <dgm:bulletEnabled/>
        </dgm:presLayoutVars>
      </dgm:prSet>
      <dgm:spPr/>
    </dgm:pt>
    <dgm:pt modelId="{91D67B3A-93DF-48FB-899B-2AB89BD96F09}" type="pres">
      <dgm:prSet presAssocID="{F5FC1059-2F76-4D45-BE38-628E3A7581C7}" presName="sp" presStyleCnt="0"/>
      <dgm:spPr/>
    </dgm:pt>
    <dgm:pt modelId="{D032DD2F-A1A0-44D3-A749-48220103ADC3}" type="pres">
      <dgm:prSet presAssocID="{14890175-123F-46C9-8C7F-C781C710FA42}" presName="linNode" presStyleCnt="0"/>
      <dgm:spPr/>
    </dgm:pt>
    <dgm:pt modelId="{E4D95C40-825D-4358-B8C8-77A23987C68D}" type="pres">
      <dgm:prSet presAssocID="{14890175-123F-46C9-8C7F-C781C710FA42}" presName="parentText" presStyleLbl="solidFgAcc1" presStyleIdx="5" presStyleCnt="6">
        <dgm:presLayoutVars>
          <dgm:chMax val="1"/>
          <dgm:bulletEnabled/>
        </dgm:presLayoutVars>
      </dgm:prSet>
      <dgm:spPr/>
    </dgm:pt>
    <dgm:pt modelId="{5CAEAC3D-5B58-49FF-B4B1-2A09CE98B9B5}" type="pres">
      <dgm:prSet presAssocID="{14890175-123F-46C9-8C7F-C781C710FA42}" presName="descendantText" presStyleLbl="alignNode1" presStyleIdx="5" presStyleCnt="6">
        <dgm:presLayoutVars>
          <dgm:bulletEnabled/>
        </dgm:presLayoutVars>
      </dgm:prSet>
      <dgm:spPr/>
    </dgm:pt>
  </dgm:ptLst>
  <dgm:cxnLst>
    <dgm:cxn modelId="{47E9B200-4E82-4730-893D-C132AFBA0167}" type="presOf" srcId="{44738E2B-A925-40C9-B6AA-2E4DEF160A03}" destId="{367A38A1-8805-41E8-A92B-55ED80D8E4F5}" srcOrd="0" destOrd="0" presId="urn:microsoft.com/office/officeart/2016/7/layout/VerticalHollowActionList"/>
    <dgm:cxn modelId="{3EEDC11C-ECBF-443A-8D65-1598F9B0E028}" type="presOf" srcId="{997113BE-2A6A-4AE9-9C82-8EDAE9FA7308}" destId="{6B0D6226-FFE5-40B2-AB37-CB00CF911774}" srcOrd="0" destOrd="0" presId="urn:microsoft.com/office/officeart/2016/7/layout/VerticalHollowActionList"/>
    <dgm:cxn modelId="{C072931E-8FF8-480B-BA6A-C01B8A53EE79}" srcId="{84F259AF-BD25-4CC5-B558-C48ABCE0727A}" destId="{17B3C5F7-F635-4407-AF4B-5DEDF6B99667}" srcOrd="0" destOrd="0" parTransId="{B4B70503-100B-4C37-A235-0E19BB9FBC97}" sibTransId="{778D9FD5-7C31-4FF4-813B-883621054B9E}"/>
    <dgm:cxn modelId="{BFB1543B-A804-4D0B-9107-E9B1019E3A1E}" srcId="{00E385E6-19AF-48B3-BEAC-6043FE99F9AF}" destId="{E67D581C-9AEC-4539-B87E-5B068CE64E4D}" srcOrd="0" destOrd="0" parTransId="{4894C460-A98C-4249-B5C9-93482C2CA789}" sibTransId="{E5503F24-1C38-4826-8974-F143B440E136}"/>
    <dgm:cxn modelId="{91438546-E160-4857-B7BC-F90DDEF34B60}" type="presOf" srcId="{A8F96062-910C-4893-B4B4-B12F9AEB8C33}" destId="{C1C66DB4-8414-4E2B-BCCD-4C80BAD51108}" srcOrd="0" destOrd="0" presId="urn:microsoft.com/office/officeart/2016/7/layout/VerticalHollowActionList"/>
    <dgm:cxn modelId="{B1F2FC6B-D1A2-4948-9A54-F88F783C4A5F}" type="presOf" srcId="{14890175-123F-46C9-8C7F-C781C710FA42}" destId="{E4D95C40-825D-4358-B8C8-77A23987C68D}" srcOrd="0" destOrd="0" presId="urn:microsoft.com/office/officeart/2016/7/layout/VerticalHollowActionList"/>
    <dgm:cxn modelId="{8953BF55-CFF1-4534-BE20-9B7F8A48478F}" type="presOf" srcId="{17B3C5F7-F635-4407-AF4B-5DEDF6B99667}" destId="{2E37212F-5816-47C2-B0F3-1D51A093424D}" srcOrd="0" destOrd="0" presId="urn:microsoft.com/office/officeart/2016/7/layout/VerticalHollowActionList"/>
    <dgm:cxn modelId="{F4209C7D-A1E7-4BCC-A199-F5964B7C45FF}" type="presOf" srcId="{B3914768-D424-4ABF-9C90-0EB2F2B4220F}" destId="{9D3BF7D0-36C7-4D79-A3F7-89B215DF73C7}" srcOrd="0" destOrd="0" presId="urn:microsoft.com/office/officeart/2016/7/layout/VerticalHollowActionList"/>
    <dgm:cxn modelId="{B915B07D-61F3-46AE-94A1-46DC0CE0EB36}" type="presOf" srcId="{B28DD93B-5386-4E93-9322-A7199BBDEA5C}" destId="{EE09ED58-061D-4ACE-BF1E-B7756F588C78}" srcOrd="0" destOrd="0" presId="urn:microsoft.com/office/officeart/2016/7/layout/VerticalHollowActionList"/>
    <dgm:cxn modelId="{1E4BE98E-9332-43AA-AD68-586DCA0C4D07}" srcId="{14890175-123F-46C9-8C7F-C781C710FA42}" destId="{7AF2A733-C462-4160-B989-564FE16DE136}" srcOrd="0" destOrd="0" parTransId="{2C6B90AC-F6DD-4DA0-9FF2-C809A929E0C8}" sibTransId="{7B85D831-8BA9-42A3-9479-F71A538ED8B9}"/>
    <dgm:cxn modelId="{F7470897-7D2E-4CDF-B7EB-3F3CA8783FCA}" srcId="{00E385E6-19AF-48B3-BEAC-6043FE99F9AF}" destId="{997113BE-2A6A-4AE9-9C82-8EDAE9FA7308}" srcOrd="1" destOrd="0" parTransId="{5353CCB4-F0D0-4BBB-A8EF-AA4182847F7B}" sibTransId="{3241086F-C851-4223-AE78-89BCCECC52C6}"/>
    <dgm:cxn modelId="{2C6013A4-5BDD-474E-9219-6E620E3EBE91}" srcId="{00E385E6-19AF-48B3-BEAC-6043FE99F9AF}" destId="{84F259AF-BD25-4CC5-B558-C48ABCE0727A}" srcOrd="4" destOrd="0" parTransId="{7606BFFC-BE85-43C9-98A5-364969419F64}" sibTransId="{F5FC1059-2F76-4D45-BE38-628E3A7581C7}"/>
    <dgm:cxn modelId="{636071AC-CEF9-4D08-A363-2D5B621E45EC}" srcId="{00E385E6-19AF-48B3-BEAC-6043FE99F9AF}" destId="{14890175-123F-46C9-8C7F-C781C710FA42}" srcOrd="5" destOrd="0" parTransId="{CBFF1A91-A7DA-4DA6-913D-EB2FC5E98F7B}" sibTransId="{2E203F60-0FFA-4DB3-A0D1-36E813BC2322}"/>
    <dgm:cxn modelId="{E4DBEAB1-FF06-4677-B792-E010E09CDBA5}" type="presOf" srcId="{E67D581C-9AEC-4539-B87E-5B068CE64E4D}" destId="{43FDA9CF-04C7-4F1F-9232-FAC9CDB17053}" srcOrd="0" destOrd="0" presId="urn:microsoft.com/office/officeart/2016/7/layout/VerticalHollowActionList"/>
    <dgm:cxn modelId="{687AC7B4-9974-4302-A34F-15E561E35822}" type="presOf" srcId="{C1A260CF-AA2D-4234-9B60-5485C8E92B2A}" destId="{C2AE2649-2FCB-43CE-8881-3A3C0632E2F6}" srcOrd="0" destOrd="0" presId="urn:microsoft.com/office/officeart/2016/7/layout/VerticalHollowActionList"/>
    <dgm:cxn modelId="{9BC05BB7-972C-4A79-8943-E1F6ACFA967A}" type="presOf" srcId="{7AF2A733-C462-4160-B989-564FE16DE136}" destId="{5CAEAC3D-5B58-49FF-B4B1-2A09CE98B9B5}" srcOrd="0" destOrd="0" presId="urn:microsoft.com/office/officeart/2016/7/layout/VerticalHollowActionList"/>
    <dgm:cxn modelId="{DF2FD5B8-DA00-4BEB-ADD4-12E34324091D}" srcId="{00E385E6-19AF-48B3-BEAC-6043FE99F9AF}" destId="{D7040D9A-F9D5-4B9E-AE93-55571573813A}" srcOrd="3" destOrd="0" parTransId="{0FD37972-1E0E-43AA-A190-B08A57B00BBC}" sibTransId="{2F2066AE-8EB8-45AF-A4A0-7ABC81D1F11E}"/>
    <dgm:cxn modelId="{A1F273BB-7D5F-489F-85B5-E95F68C11ADE}" type="presOf" srcId="{D7040D9A-F9D5-4B9E-AE93-55571573813A}" destId="{713F779C-9222-48B0-87AE-8582921D8740}" srcOrd="0" destOrd="0" presId="urn:microsoft.com/office/officeart/2016/7/layout/VerticalHollowActionList"/>
    <dgm:cxn modelId="{97A456BC-914C-4BF1-A1DB-A1292B24E72C}" type="presOf" srcId="{00E385E6-19AF-48B3-BEAC-6043FE99F9AF}" destId="{B673656C-0219-4F8B-A2F2-B938A63CE63D}" srcOrd="0" destOrd="0" presId="urn:microsoft.com/office/officeart/2016/7/layout/VerticalHollowActionList"/>
    <dgm:cxn modelId="{DC9C13C3-A565-4B2A-BE47-184D35FF548D}" srcId="{44738E2B-A925-40C9-B6AA-2E4DEF160A03}" destId="{C1A260CF-AA2D-4234-9B60-5485C8E92B2A}" srcOrd="0" destOrd="0" parTransId="{2C8EC72D-0E87-4668-AB25-5D5099233D5B}" sibTransId="{EC3C13EB-7213-4EA2-91A0-8CE150A61897}"/>
    <dgm:cxn modelId="{52AE02CA-A73E-4A8B-BB78-55FD53FA6FF7}" srcId="{D7040D9A-F9D5-4B9E-AE93-55571573813A}" destId="{B3914768-D424-4ABF-9C90-0EB2F2B4220F}" srcOrd="0" destOrd="0" parTransId="{B989C4E7-512A-488C-B4A9-DF8A56AF18FF}" sibTransId="{CAE2D561-E267-4992-86D3-E711CE057913}"/>
    <dgm:cxn modelId="{87CE66CB-5C27-44BF-B5DB-F9E0847CDC12}" srcId="{E67D581C-9AEC-4539-B87E-5B068CE64E4D}" destId="{B28DD93B-5386-4E93-9322-A7199BBDEA5C}" srcOrd="0" destOrd="0" parTransId="{73ECDF15-B61C-40E6-AC09-03AA74F62490}" sibTransId="{FAC8822A-89CE-40B9-AA7E-A61CF59098B1}"/>
    <dgm:cxn modelId="{7ED31FD9-0278-43F2-9A51-A305600F2046}" srcId="{00E385E6-19AF-48B3-BEAC-6043FE99F9AF}" destId="{44738E2B-A925-40C9-B6AA-2E4DEF160A03}" srcOrd="2" destOrd="0" parTransId="{E123CD43-DEE2-4A4A-B5F1-EFA2837D8C8B}" sibTransId="{7D27A937-B5B8-4060-823D-FFACE9624CC4}"/>
    <dgm:cxn modelId="{E57E40F6-DE1C-41E7-B2B6-D2D41047FBC9}" type="presOf" srcId="{84F259AF-BD25-4CC5-B558-C48ABCE0727A}" destId="{11049BC4-3D9D-4469-B7DB-897EF748ED38}" srcOrd="0" destOrd="0" presId="urn:microsoft.com/office/officeart/2016/7/layout/VerticalHollowActionList"/>
    <dgm:cxn modelId="{BC20BBFA-F7FD-4E72-9F6F-51A4330425C5}" srcId="{997113BE-2A6A-4AE9-9C82-8EDAE9FA7308}" destId="{A8F96062-910C-4893-B4B4-B12F9AEB8C33}" srcOrd="0" destOrd="0" parTransId="{532999C1-21CE-4570-95D7-E5C1681A9269}" sibTransId="{80BF36FD-E121-4BFB-9B22-49D76FF719F3}"/>
    <dgm:cxn modelId="{0BB77C90-AAEA-4F7F-9166-7C7D079460F2}" type="presParOf" srcId="{B673656C-0219-4F8B-A2F2-B938A63CE63D}" destId="{D19D0EC9-863D-4E67-8092-1221A5DDED29}" srcOrd="0" destOrd="0" presId="urn:microsoft.com/office/officeart/2016/7/layout/VerticalHollowActionList"/>
    <dgm:cxn modelId="{D1DFA783-805A-4C6B-BFF2-F3D2913012CC}" type="presParOf" srcId="{D19D0EC9-863D-4E67-8092-1221A5DDED29}" destId="{43FDA9CF-04C7-4F1F-9232-FAC9CDB17053}" srcOrd="0" destOrd="0" presId="urn:microsoft.com/office/officeart/2016/7/layout/VerticalHollowActionList"/>
    <dgm:cxn modelId="{287D85E2-AA08-49F9-8366-9BECF7E25BA8}" type="presParOf" srcId="{D19D0EC9-863D-4E67-8092-1221A5DDED29}" destId="{EE09ED58-061D-4ACE-BF1E-B7756F588C78}" srcOrd="1" destOrd="0" presId="urn:microsoft.com/office/officeart/2016/7/layout/VerticalHollowActionList"/>
    <dgm:cxn modelId="{41925A4B-55ED-4B06-B677-22F55742B323}" type="presParOf" srcId="{B673656C-0219-4F8B-A2F2-B938A63CE63D}" destId="{E72055FE-19A5-4BB7-8255-757F2FF20C3C}" srcOrd="1" destOrd="0" presId="urn:microsoft.com/office/officeart/2016/7/layout/VerticalHollowActionList"/>
    <dgm:cxn modelId="{81FA37F8-3847-433B-995B-7889945A0C7C}" type="presParOf" srcId="{B673656C-0219-4F8B-A2F2-B938A63CE63D}" destId="{8A8B1491-5072-4025-8432-B3334C7470E1}" srcOrd="2" destOrd="0" presId="urn:microsoft.com/office/officeart/2016/7/layout/VerticalHollowActionList"/>
    <dgm:cxn modelId="{893DC9B2-9861-49C5-AF7C-A1C37F84D892}" type="presParOf" srcId="{8A8B1491-5072-4025-8432-B3334C7470E1}" destId="{6B0D6226-FFE5-40B2-AB37-CB00CF911774}" srcOrd="0" destOrd="0" presId="urn:microsoft.com/office/officeart/2016/7/layout/VerticalHollowActionList"/>
    <dgm:cxn modelId="{CB8245EE-A2C1-4C98-BEEF-037D9E616F72}" type="presParOf" srcId="{8A8B1491-5072-4025-8432-B3334C7470E1}" destId="{C1C66DB4-8414-4E2B-BCCD-4C80BAD51108}" srcOrd="1" destOrd="0" presId="urn:microsoft.com/office/officeart/2016/7/layout/VerticalHollowActionList"/>
    <dgm:cxn modelId="{F3751F31-AFB0-4170-91B8-432FD8478B50}" type="presParOf" srcId="{B673656C-0219-4F8B-A2F2-B938A63CE63D}" destId="{506AD391-7231-44E3-85F0-4822FECC801E}" srcOrd="3" destOrd="0" presId="urn:microsoft.com/office/officeart/2016/7/layout/VerticalHollowActionList"/>
    <dgm:cxn modelId="{8DF88401-B1AF-4115-BE5A-4860715EC5EF}" type="presParOf" srcId="{B673656C-0219-4F8B-A2F2-B938A63CE63D}" destId="{D4D9EB83-D02A-4274-923E-07D311334710}" srcOrd="4" destOrd="0" presId="urn:microsoft.com/office/officeart/2016/7/layout/VerticalHollowActionList"/>
    <dgm:cxn modelId="{A9665B39-69FA-4B8B-BBDB-74D1E40EAEA9}" type="presParOf" srcId="{D4D9EB83-D02A-4274-923E-07D311334710}" destId="{367A38A1-8805-41E8-A92B-55ED80D8E4F5}" srcOrd="0" destOrd="0" presId="urn:microsoft.com/office/officeart/2016/7/layout/VerticalHollowActionList"/>
    <dgm:cxn modelId="{408A6D3F-844A-4847-BFDA-544FE3790025}" type="presParOf" srcId="{D4D9EB83-D02A-4274-923E-07D311334710}" destId="{C2AE2649-2FCB-43CE-8881-3A3C0632E2F6}" srcOrd="1" destOrd="0" presId="urn:microsoft.com/office/officeart/2016/7/layout/VerticalHollowActionList"/>
    <dgm:cxn modelId="{10242893-33C3-44A8-BD0B-E617F4AC23FE}" type="presParOf" srcId="{B673656C-0219-4F8B-A2F2-B938A63CE63D}" destId="{F6AC70D7-D4F6-49C5-8C83-65F3CD5A7F7A}" srcOrd="5" destOrd="0" presId="urn:microsoft.com/office/officeart/2016/7/layout/VerticalHollowActionList"/>
    <dgm:cxn modelId="{0E0A6B73-FF8E-4F2F-BA2A-6B573D56B0C2}" type="presParOf" srcId="{B673656C-0219-4F8B-A2F2-B938A63CE63D}" destId="{32B389F9-E986-4EBC-9616-AD725582DB4C}" srcOrd="6" destOrd="0" presId="urn:microsoft.com/office/officeart/2016/7/layout/VerticalHollowActionList"/>
    <dgm:cxn modelId="{EE19C713-7D28-4AE9-9DA1-AF8EEA28C82A}" type="presParOf" srcId="{32B389F9-E986-4EBC-9616-AD725582DB4C}" destId="{713F779C-9222-48B0-87AE-8582921D8740}" srcOrd="0" destOrd="0" presId="urn:microsoft.com/office/officeart/2016/7/layout/VerticalHollowActionList"/>
    <dgm:cxn modelId="{4B71BD63-C7E9-4291-92C1-1FF45EA31AEB}" type="presParOf" srcId="{32B389F9-E986-4EBC-9616-AD725582DB4C}" destId="{9D3BF7D0-36C7-4D79-A3F7-89B215DF73C7}" srcOrd="1" destOrd="0" presId="urn:microsoft.com/office/officeart/2016/7/layout/VerticalHollowActionList"/>
    <dgm:cxn modelId="{E4475AA2-2217-4201-B60B-298BF30F2EE8}" type="presParOf" srcId="{B673656C-0219-4F8B-A2F2-B938A63CE63D}" destId="{3C15A553-90D2-4CC4-ADAC-25679D77518E}" srcOrd="7" destOrd="0" presId="urn:microsoft.com/office/officeart/2016/7/layout/VerticalHollowActionList"/>
    <dgm:cxn modelId="{25D5096A-E627-440C-A3F2-1616C99FDC9D}" type="presParOf" srcId="{B673656C-0219-4F8B-A2F2-B938A63CE63D}" destId="{DC170A2F-139C-4C71-B440-270D34C031A2}" srcOrd="8" destOrd="0" presId="urn:microsoft.com/office/officeart/2016/7/layout/VerticalHollowActionList"/>
    <dgm:cxn modelId="{CDFFAC7F-EDCC-4924-87E7-10D44ADE17B0}" type="presParOf" srcId="{DC170A2F-139C-4C71-B440-270D34C031A2}" destId="{11049BC4-3D9D-4469-B7DB-897EF748ED38}" srcOrd="0" destOrd="0" presId="urn:microsoft.com/office/officeart/2016/7/layout/VerticalHollowActionList"/>
    <dgm:cxn modelId="{F4BBA821-1D22-4630-BCF7-809CB4DF74B2}" type="presParOf" srcId="{DC170A2F-139C-4C71-B440-270D34C031A2}" destId="{2E37212F-5816-47C2-B0F3-1D51A093424D}" srcOrd="1" destOrd="0" presId="urn:microsoft.com/office/officeart/2016/7/layout/VerticalHollowActionList"/>
    <dgm:cxn modelId="{07C705D0-F5E0-40A5-89F7-6169E303817A}" type="presParOf" srcId="{B673656C-0219-4F8B-A2F2-B938A63CE63D}" destId="{91D67B3A-93DF-48FB-899B-2AB89BD96F09}" srcOrd="9" destOrd="0" presId="urn:microsoft.com/office/officeart/2016/7/layout/VerticalHollowActionList"/>
    <dgm:cxn modelId="{A3806D67-ACEA-4816-A1CA-89C3D5C41F05}" type="presParOf" srcId="{B673656C-0219-4F8B-A2F2-B938A63CE63D}" destId="{D032DD2F-A1A0-44D3-A749-48220103ADC3}" srcOrd="10" destOrd="0" presId="urn:microsoft.com/office/officeart/2016/7/layout/VerticalHollowActionList"/>
    <dgm:cxn modelId="{8E564F83-EA9B-4772-8379-564C43D72791}" type="presParOf" srcId="{D032DD2F-A1A0-44D3-A749-48220103ADC3}" destId="{E4D95C40-825D-4358-B8C8-77A23987C68D}" srcOrd="0" destOrd="0" presId="urn:microsoft.com/office/officeart/2016/7/layout/VerticalHollowActionList"/>
    <dgm:cxn modelId="{9C3947E3-CF05-4398-B9C5-9BE301249106}" type="presParOf" srcId="{D032DD2F-A1A0-44D3-A749-48220103ADC3}" destId="{5CAEAC3D-5B58-49FF-B4B1-2A09CE98B9B5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7E7262B-47DD-441B-9032-2E7D199D40B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FE0EC17-AE17-42F4-AD79-FE6678332764}">
      <dgm:prSet/>
      <dgm:spPr/>
      <dgm:t>
        <a:bodyPr/>
        <a:lstStyle/>
        <a:p>
          <a:r>
            <a:rPr lang="en-GB"/>
            <a:t>Secondary qualitative research method</a:t>
          </a:r>
          <a:endParaRPr lang="en-US"/>
        </a:p>
      </dgm:t>
    </dgm:pt>
    <dgm:pt modelId="{C8A82E25-0E87-4AD4-B5F1-B84253B51E7A}" type="parTrans" cxnId="{4B13BA03-D036-467C-BEAB-7CBF1E77B7D1}">
      <dgm:prSet/>
      <dgm:spPr/>
      <dgm:t>
        <a:bodyPr/>
        <a:lstStyle/>
        <a:p>
          <a:endParaRPr lang="en-US"/>
        </a:p>
      </dgm:t>
    </dgm:pt>
    <dgm:pt modelId="{8CBCA363-ABD8-4E35-A31D-8A5CE551C122}" type="sibTrans" cxnId="{4B13BA03-D036-467C-BEAB-7CBF1E77B7D1}">
      <dgm:prSet/>
      <dgm:spPr/>
      <dgm:t>
        <a:bodyPr/>
        <a:lstStyle/>
        <a:p>
          <a:endParaRPr lang="en-US"/>
        </a:p>
      </dgm:t>
    </dgm:pt>
    <dgm:pt modelId="{35594171-F046-44F7-9991-DC954E4883CC}">
      <dgm:prSet/>
      <dgm:spPr/>
      <dgm:t>
        <a:bodyPr/>
        <a:lstStyle/>
        <a:p>
          <a:r>
            <a:rPr lang="en-GB"/>
            <a:t>Sources: academic journals, Hilton case studies, news reports</a:t>
          </a:r>
          <a:endParaRPr lang="en-US"/>
        </a:p>
      </dgm:t>
    </dgm:pt>
    <dgm:pt modelId="{7DCB3C84-F441-41EC-B274-434CBD847179}" type="parTrans" cxnId="{4DC09B80-91B9-43E2-9920-B477FA5C1214}">
      <dgm:prSet/>
      <dgm:spPr/>
      <dgm:t>
        <a:bodyPr/>
        <a:lstStyle/>
        <a:p>
          <a:endParaRPr lang="en-US"/>
        </a:p>
      </dgm:t>
    </dgm:pt>
    <dgm:pt modelId="{F1695D3D-43C3-4992-B6FC-8B365CBC954E}" type="sibTrans" cxnId="{4DC09B80-91B9-43E2-9920-B477FA5C1214}">
      <dgm:prSet/>
      <dgm:spPr/>
      <dgm:t>
        <a:bodyPr/>
        <a:lstStyle/>
        <a:p>
          <a:endParaRPr lang="en-US"/>
        </a:p>
      </dgm:t>
    </dgm:pt>
    <dgm:pt modelId="{4545D7E7-E7DC-4698-A11F-48AAB9F04241}">
      <dgm:prSet/>
      <dgm:spPr/>
      <dgm:t>
        <a:bodyPr/>
        <a:lstStyle/>
        <a:p>
          <a:r>
            <a:rPr lang="en-GB"/>
            <a:t>PESTEL framework to evaluate external factors</a:t>
          </a:r>
          <a:endParaRPr lang="en-US"/>
        </a:p>
      </dgm:t>
    </dgm:pt>
    <dgm:pt modelId="{C126C415-96B8-4C28-9C48-82CC7BC7E5B7}" type="parTrans" cxnId="{409E29FC-6DEB-4556-852C-C064D3AABB1F}">
      <dgm:prSet/>
      <dgm:spPr/>
      <dgm:t>
        <a:bodyPr/>
        <a:lstStyle/>
        <a:p>
          <a:endParaRPr lang="en-US"/>
        </a:p>
      </dgm:t>
    </dgm:pt>
    <dgm:pt modelId="{658C6613-2C51-4985-A4FB-87BC5EBFF5C5}" type="sibTrans" cxnId="{409E29FC-6DEB-4556-852C-C064D3AABB1F}">
      <dgm:prSet/>
      <dgm:spPr/>
      <dgm:t>
        <a:bodyPr/>
        <a:lstStyle/>
        <a:p>
          <a:endParaRPr lang="en-US"/>
        </a:p>
      </dgm:t>
    </dgm:pt>
    <dgm:pt modelId="{7E3B31A6-FAC7-4CEF-8F8F-7A7257F4B319}">
      <dgm:prSet/>
      <dgm:spPr/>
      <dgm:t>
        <a:bodyPr/>
        <a:lstStyle/>
        <a:p>
          <a:r>
            <a:rPr lang="en-GB"/>
            <a:t>Thematic analysis used to identify key issues and opportunities</a:t>
          </a:r>
          <a:endParaRPr lang="en-US"/>
        </a:p>
      </dgm:t>
    </dgm:pt>
    <dgm:pt modelId="{153C2EB8-5CC7-4E5B-9ACD-D27A564F2093}" type="parTrans" cxnId="{92B73EC2-869E-453B-887F-B1220F7E91CD}">
      <dgm:prSet/>
      <dgm:spPr/>
      <dgm:t>
        <a:bodyPr/>
        <a:lstStyle/>
        <a:p>
          <a:endParaRPr lang="en-US"/>
        </a:p>
      </dgm:t>
    </dgm:pt>
    <dgm:pt modelId="{D2292742-15F0-433F-92C4-329A22B8ED43}" type="sibTrans" cxnId="{92B73EC2-869E-453B-887F-B1220F7E91CD}">
      <dgm:prSet/>
      <dgm:spPr/>
      <dgm:t>
        <a:bodyPr/>
        <a:lstStyle/>
        <a:p>
          <a:endParaRPr lang="en-US"/>
        </a:p>
      </dgm:t>
    </dgm:pt>
    <dgm:pt modelId="{AE8F46C8-A96E-49B0-BF6D-B3D8B397E301}">
      <dgm:prSet/>
      <dgm:spPr/>
      <dgm:t>
        <a:bodyPr/>
        <a:lstStyle/>
        <a:p>
          <a:r>
            <a:rPr lang="en-GB"/>
            <a:t>Focus: Hilton's AI integration, staff roles, and guest experience</a:t>
          </a:r>
          <a:endParaRPr lang="en-US"/>
        </a:p>
      </dgm:t>
    </dgm:pt>
    <dgm:pt modelId="{C6DDFD05-FF2E-4F25-916B-E24D9C8C10E6}" type="parTrans" cxnId="{C1EB1F6A-E7FA-43BE-A0E0-B913069434C0}">
      <dgm:prSet/>
      <dgm:spPr/>
      <dgm:t>
        <a:bodyPr/>
        <a:lstStyle/>
        <a:p>
          <a:endParaRPr lang="en-US"/>
        </a:p>
      </dgm:t>
    </dgm:pt>
    <dgm:pt modelId="{7FDC434B-F6D0-464D-8D31-B96984D9E796}" type="sibTrans" cxnId="{C1EB1F6A-E7FA-43BE-A0E0-B913069434C0}">
      <dgm:prSet/>
      <dgm:spPr/>
      <dgm:t>
        <a:bodyPr/>
        <a:lstStyle/>
        <a:p>
          <a:endParaRPr lang="en-US"/>
        </a:p>
      </dgm:t>
    </dgm:pt>
    <dgm:pt modelId="{82FA7F48-9D31-454B-B113-0A87F4B606FC}" type="pres">
      <dgm:prSet presAssocID="{E7E7262B-47DD-441B-9032-2E7D199D40B4}" presName="root" presStyleCnt="0">
        <dgm:presLayoutVars>
          <dgm:dir/>
          <dgm:resizeHandles val="exact"/>
        </dgm:presLayoutVars>
      </dgm:prSet>
      <dgm:spPr/>
    </dgm:pt>
    <dgm:pt modelId="{F7E4C8E9-8E10-4358-AE83-E3429828BA62}" type="pres">
      <dgm:prSet presAssocID="{9FE0EC17-AE17-42F4-AD79-FE6678332764}" presName="compNode" presStyleCnt="0"/>
      <dgm:spPr/>
    </dgm:pt>
    <dgm:pt modelId="{BEA369CD-10DD-4E00-8F37-CC923E2355F6}" type="pres">
      <dgm:prSet presAssocID="{9FE0EC17-AE17-42F4-AD79-FE6678332764}" presName="bgRect" presStyleLbl="bgShp" presStyleIdx="0" presStyleCnt="5"/>
      <dgm:spPr/>
    </dgm:pt>
    <dgm:pt modelId="{FF55A647-EE72-46B5-AF69-DF1CE4ED420C}" type="pres">
      <dgm:prSet presAssocID="{9FE0EC17-AE17-42F4-AD79-FE667833276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E1A4214-28F3-43A2-A7FC-B2749C376A7A}" type="pres">
      <dgm:prSet presAssocID="{9FE0EC17-AE17-42F4-AD79-FE6678332764}" presName="spaceRect" presStyleCnt="0"/>
      <dgm:spPr/>
    </dgm:pt>
    <dgm:pt modelId="{6EC6F641-32EC-4C38-9537-BD519F88ED62}" type="pres">
      <dgm:prSet presAssocID="{9FE0EC17-AE17-42F4-AD79-FE6678332764}" presName="parTx" presStyleLbl="revTx" presStyleIdx="0" presStyleCnt="5">
        <dgm:presLayoutVars>
          <dgm:chMax val="0"/>
          <dgm:chPref val="0"/>
        </dgm:presLayoutVars>
      </dgm:prSet>
      <dgm:spPr/>
    </dgm:pt>
    <dgm:pt modelId="{7405C103-E670-4256-ABEF-8DC32288A03E}" type="pres">
      <dgm:prSet presAssocID="{8CBCA363-ABD8-4E35-A31D-8A5CE551C122}" presName="sibTrans" presStyleCnt="0"/>
      <dgm:spPr/>
    </dgm:pt>
    <dgm:pt modelId="{6AE4D7DF-B87B-48B9-859F-B47F37F02883}" type="pres">
      <dgm:prSet presAssocID="{35594171-F046-44F7-9991-DC954E4883CC}" presName="compNode" presStyleCnt="0"/>
      <dgm:spPr/>
    </dgm:pt>
    <dgm:pt modelId="{6563098F-F47E-414C-BEB0-C4A926417D8E}" type="pres">
      <dgm:prSet presAssocID="{35594171-F046-44F7-9991-DC954E4883CC}" presName="bgRect" presStyleLbl="bgShp" presStyleIdx="1" presStyleCnt="5"/>
      <dgm:spPr/>
    </dgm:pt>
    <dgm:pt modelId="{C980CFA6-C693-4E22-9C46-BE7BF8AD68AE}" type="pres">
      <dgm:prSet presAssocID="{35594171-F046-44F7-9991-DC954E4883C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3B9FC5AA-3E4A-4610-807A-83534272F4B2}" type="pres">
      <dgm:prSet presAssocID="{35594171-F046-44F7-9991-DC954E4883CC}" presName="spaceRect" presStyleCnt="0"/>
      <dgm:spPr/>
    </dgm:pt>
    <dgm:pt modelId="{831E2753-8920-4B4B-B81D-B9D07F4B7E77}" type="pres">
      <dgm:prSet presAssocID="{35594171-F046-44F7-9991-DC954E4883CC}" presName="parTx" presStyleLbl="revTx" presStyleIdx="1" presStyleCnt="5">
        <dgm:presLayoutVars>
          <dgm:chMax val="0"/>
          <dgm:chPref val="0"/>
        </dgm:presLayoutVars>
      </dgm:prSet>
      <dgm:spPr/>
    </dgm:pt>
    <dgm:pt modelId="{3B215C75-0F56-4864-ABA1-BFDEBA1A8B3E}" type="pres">
      <dgm:prSet presAssocID="{F1695D3D-43C3-4992-B6FC-8B365CBC954E}" presName="sibTrans" presStyleCnt="0"/>
      <dgm:spPr/>
    </dgm:pt>
    <dgm:pt modelId="{FCE62C9E-1C82-445D-BED2-BB07E56D060A}" type="pres">
      <dgm:prSet presAssocID="{4545D7E7-E7DC-4698-A11F-48AAB9F04241}" presName="compNode" presStyleCnt="0"/>
      <dgm:spPr/>
    </dgm:pt>
    <dgm:pt modelId="{AE8217F9-E3BD-4CA7-84C6-15093DAC920F}" type="pres">
      <dgm:prSet presAssocID="{4545D7E7-E7DC-4698-A11F-48AAB9F04241}" presName="bgRect" presStyleLbl="bgShp" presStyleIdx="2" presStyleCnt="5"/>
      <dgm:spPr/>
    </dgm:pt>
    <dgm:pt modelId="{565BC290-D495-4E09-9142-15A3B8CE92D5}" type="pres">
      <dgm:prSet presAssocID="{4545D7E7-E7DC-4698-A11F-48AAB9F0424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F94BA4C-DDCA-46C1-B1D5-DAE7C6FF2F5D}" type="pres">
      <dgm:prSet presAssocID="{4545D7E7-E7DC-4698-A11F-48AAB9F04241}" presName="spaceRect" presStyleCnt="0"/>
      <dgm:spPr/>
    </dgm:pt>
    <dgm:pt modelId="{A11B08F5-E792-41D9-8F5D-145822814E78}" type="pres">
      <dgm:prSet presAssocID="{4545D7E7-E7DC-4698-A11F-48AAB9F04241}" presName="parTx" presStyleLbl="revTx" presStyleIdx="2" presStyleCnt="5">
        <dgm:presLayoutVars>
          <dgm:chMax val="0"/>
          <dgm:chPref val="0"/>
        </dgm:presLayoutVars>
      </dgm:prSet>
      <dgm:spPr/>
    </dgm:pt>
    <dgm:pt modelId="{D8A8C25D-DD57-4370-BED6-F407A57A70A4}" type="pres">
      <dgm:prSet presAssocID="{658C6613-2C51-4985-A4FB-87BC5EBFF5C5}" presName="sibTrans" presStyleCnt="0"/>
      <dgm:spPr/>
    </dgm:pt>
    <dgm:pt modelId="{E6586B11-FC05-442E-B8EF-586490EB4CF2}" type="pres">
      <dgm:prSet presAssocID="{7E3B31A6-FAC7-4CEF-8F8F-7A7257F4B319}" presName="compNode" presStyleCnt="0"/>
      <dgm:spPr/>
    </dgm:pt>
    <dgm:pt modelId="{491312C4-8D01-4DB2-8541-6CCF9E6C8EDC}" type="pres">
      <dgm:prSet presAssocID="{7E3B31A6-FAC7-4CEF-8F8F-7A7257F4B319}" presName="bgRect" presStyleLbl="bgShp" presStyleIdx="3" presStyleCnt="5"/>
      <dgm:spPr/>
    </dgm:pt>
    <dgm:pt modelId="{B9AC6DC9-57CD-4955-B5B0-7F29E79BB1B1}" type="pres">
      <dgm:prSet presAssocID="{7E3B31A6-FAC7-4CEF-8F8F-7A7257F4B31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254DA2D-5B6A-4FA9-B79E-6093799F8A06}" type="pres">
      <dgm:prSet presAssocID="{7E3B31A6-FAC7-4CEF-8F8F-7A7257F4B319}" presName="spaceRect" presStyleCnt="0"/>
      <dgm:spPr/>
    </dgm:pt>
    <dgm:pt modelId="{54EF01A3-0064-43E2-A4C5-7D82C23F96F5}" type="pres">
      <dgm:prSet presAssocID="{7E3B31A6-FAC7-4CEF-8F8F-7A7257F4B319}" presName="parTx" presStyleLbl="revTx" presStyleIdx="3" presStyleCnt="5">
        <dgm:presLayoutVars>
          <dgm:chMax val="0"/>
          <dgm:chPref val="0"/>
        </dgm:presLayoutVars>
      </dgm:prSet>
      <dgm:spPr/>
    </dgm:pt>
    <dgm:pt modelId="{EF2DEA27-C4D8-4979-B255-65719A21D223}" type="pres">
      <dgm:prSet presAssocID="{D2292742-15F0-433F-92C4-329A22B8ED43}" presName="sibTrans" presStyleCnt="0"/>
      <dgm:spPr/>
    </dgm:pt>
    <dgm:pt modelId="{9A8166BB-1AF2-4D3E-80AD-A6281119BA72}" type="pres">
      <dgm:prSet presAssocID="{AE8F46C8-A96E-49B0-BF6D-B3D8B397E301}" presName="compNode" presStyleCnt="0"/>
      <dgm:spPr/>
    </dgm:pt>
    <dgm:pt modelId="{932E5D75-C13E-404A-B53F-022DE252585E}" type="pres">
      <dgm:prSet presAssocID="{AE8F46C8-A96E-49B0-BF6D-B3D8B397E301}" presName="bgRect" presStyleLbl="bgShp" presStyleIdx="4" presStyleCnt="5"/>
      <dgm:spPr/>
    </dgm:pt>
    <dgm:pt modelId="{CE67D70F-4BE3-44BB-8718-7B9168441960}" type="pres">
      <dgm:prSet presAssocID="{AE8F46C8-A96E-49B0-BF6D-B3D8B397E30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F0B506DF-5448-4142-9DBE-2F8FF321F399}" type="pres">
      <dgm:prSet presAssocID="{AE8F46C8-A96E-49B0-BF6D-B3D8B397E301}" presName="spaceRect" presStyleCnt="0"/>
      <dgm:spPr/>
    </dgm:pt>
    <dgm:pt modelId="{3062322A-8ED6-443B-A132-1C15E4BBBF5D}" type="pres">
      <dgm:prSet presAssocID="{AE8F46C8-A96E-49B0-BF6D-B3D8B397E30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B13BA03-D036-467C-BEAB-7CBF1E77B7D1}" srcId="{E7E7262B-47DD-441B-9032-2E7D199D40B4}" destId="{9FE0EC17-AE17-42F4-AD79-FE6678332764}" srcOrd="0" destOrd="0" parTransId="{C8A82E25-0E87-4AD4-B5F1-B84253B51E7A}" sibTransId="{8CBCA363-ABD8-4E35-A31D-8A5CE551C122}"/>
    <dgm:cxn modelId="{42737A43-E55E-49DF-A5FF-B7E67E51A351}" type="presOf" srcId="{7E3B31A6-FAC7-4CEF-8F8F-7A7257F4B319}" destId="{54EF01A3-0064-43E2-A4C5-7D82C23F96F5}" srcOrd="0" destOrd="0" presId="urn:microsoft.com/office/officeart/2018/2/layout/IconVerticalSolidList"/>
    <dgm:cxn modelId="{2B5CCE49-8664-4A6E-932A-2D9FC9ECEA8D}" type="presOf" srcId="{AE8F46C8-A96E-49B0-BF6D-B3D8B397E301}" destId="{3062322A-8ED6-443B-A132-1C15E4BBBF5D}" srcOrd="0" destOrd="0" presId="urn:microsoft.com/office/officeart/2018/2/layout/IconVerticalSolidList"/>
    <dgm:cxn modelId="{C1EB1F6A-E7FA-43BE-A0E0-B913069434C0}" srcId="{E7E7262B-47DD-441B-9032-2E7D199D40B4}" destId="{AE8F46C8-A96E-49B0-BF6D-B3D8B397E301}" srcOrd="4" destOrd="0" parTransId="{C6DDFD05-FF2E-4F25-916B-E24D9C8C10E6}" sibTransId="{7FDC434B-F6D0-464D-8D31-B96984D9E796}"/>
    <dgm:cxn modelId="{B4A6694A-29BC-415D-9DE4-4A6B02D670AC}" type="presOf" srcId="{35594171-F046-44F7-9991-DC954E4883CC}" destId="{831E2753-8920-4B4B-B81D-B9D07F4B7E77}" srcOrd="0" destOrd="0" presId="urn:microsoft.com/office/officeart/2018/2/layout/IconVerticalSolidList"/>
    <dgm:cxn modelId="{4DC09B80-91B9-43E2-9920-B477FA5C1214}" srcId="{E7E7262B-47DD-441B-9032-2E7D199D40B4}" destId="{35594171-F046-44F7-9991-DC954E4883CC}" srcOrd="1" destOrd="0" parTransId="{7DCB3C84-F441-41EC-B274-434CBD847179}" sibTransId="{F1695D3D-43C3-4992-B6FC-8B365CBC954E}"/>
    <dgm:cxn modelId="{FA39C487-4966-49CF-9BFC-CE76CC0C7107}" type="presOf" srcId="{4545D7E7-E7DC-4698-A11F-48AAB9F04241}" destId="{A11B08F5-E792-41D9-8F5D-145822814E78}" srcOrd="0" destOrd="0" presId="urn:microsoft.com/office/officeart/2018/2/layout/IconVerticalSolidList"/>
    <dgm:cxn modelId="{1BF55DB5-5B5E-432B-89F7-E0371E7F6AE9}" type="presOf" srcId="{E7E7262B-47DD-441B-9032-2E7D199D40B4}" destId="{82FA7F48-9D31-454B-B113-0A87F4B606FC}" srcOrd="0" destOrd="0" presId="urn:microsoft.com/office/officeart/2018/2/layout/IconVerticalSolidList"/>
    <dgm:cxn modelId="{92B73EC2-869E-453B-887F-B1220F7E91CD}" srcId="{E7E7262B-47DD-441B-9032-2E7D199D40B4}" destId="{7E3B31A6-FAC7-4CEF-8F8F-7A7257F4B319}" srcOrd="3" destOrd="0" parTransId="{153C2EB8-5CC7-4E5B-9ACD-D27A564F2093}" sibTransId="{D2292742-15F0-433F-92C4-329A22B8ED43}"/>
    <dgm:cxn modelId="{92E13FC7-23B6-4801-A9FF-7A62C9325D8A}" type="presOf" srcId="{9FE0EC17-AE17-42F4-AD79-FE6678332764}" destId="{6EC6F641-32EC-4C38-9537-BD519F88ED62}" srcOrd="0" destOrd="0" presId="urn:microsoft.com/office/officeart/2018/2/layout/IconVerticalSolidList"/>
    <dgm:cxn modelId="{409E29FC-6DEB-4556-852C-C064D3AABB1F}" srcId="{E7E7262B-47DD-441B-9032-2E7D199D40B4}" destId="{4545D7E7-E7DC-4698-A11F-48AAB9F04241}" srcOrd="2" destOrd="0" parTransId="{C126C415-96B8-4C28-9C48-82CC7BC7E5B7}" sibTransId="{658C6613-2C51-4985-A4FB-87BC5EBFF5C5}"/>
    <dgm:cxn modelId="{D65760CD-F712-4894-AC73-AD0551BBA6CB}" type="presParOf" srcId="{82FA7F48-9D31-454B-B113-0A87F4B606FC}" destId="{F7E4C8E9-8E10-4358-AE83-E3429828BA62}" srcOrd="0" destOrd="0" presId="urn:microsoft.com/office/officeart/2018/2/layout/IconVerticalSolidList"/>
    <dgm:cxn modelId="{3DF95ABD-C439-4874-9E61-AD7BE4794C77}" type="presParOf" srcId="{F7E4C8E9-8E10-4358-AE83-E3429828BA62}" destId="{BEA369CD-10DD-4E00-8F37-CC923E2355F6}" srcOrd="0" destOrd="0" presId="urn:microsoft.com/office/officeart/2018/2/layout/IconVerticalSolidList"/>
    <dgm:cxn modelId="{55BAA2FA-F032-4819-97D6-24D746BB2078}" type="presParOf" srcId="{F7E4C8E9-8E10-4358-AE83-E3429828BA62}" destId="{FF55A647-EE72-46B5-AF69-DF1CE4ED420C}" srcOrd="1" destOrd="0" presId="urn:microsoft.com/office/officeart/2018/2/layout/IconVerticalSolidList"/>
    <dgm:cxn modelId="{676FB3D3-BAAF-4624-BA52-9E2118F8C61A}" type="presParOf" srcId="{F7E4C8E9-8E10-4358-AE83-E3429828BA62}" destId="{4E1A4214-28F3-43A2-A7FC-B2749C376A7A}" srcOrd="2" destOrd="0" presId="urn:microsoft.com/office/officeart/2018/2/layout/IconVerticalSolidList"/>
    <dgm:cxn modelId="{3D374325-8242-431D-849A-FFF21BB31578}" type="presParOf" srcId="{F7E4C8E9-8E10-4358-AE83-E3429828BA62}" destId="{6EC6F641-32EC-4C38-9537-BD519F88ED62}" srcOrd="3" destOrd="0" presId="urn:microsoft.com/office/officeart/2018/2/layout/IconVerticalSolidList"/>
    <dgm:cxn modelId="{A35EC2BB-5241-4978-B4A3-2552645D2716}" type="presParOf" srcId="{82FA7F48-9D31-454B-B113-0A87F4B606FC}" destId="{7405C103-E670-4256-ABEF-8DC32288A03E}" srcOrd="1" destOrd="0" presId="urn:microsoft.com/office/officeart/2018/2/layout/IconVerticalSolidList"/>
    <dgm:cxn modelId="{B3D4A2C1-6BA7-4D85-98E2-1877A834F39C}" type="presParOf" srcId="{82FA7F48-9D31-454B-B113-0A87F4B606FC}" destId="{6AE4D7DF-B87B-48B9-859F-B47F37F02883}" srcOrd="2" destOrd="0" presId="urn:microsoft.com/office/officeart/2018/2/layout/IconVerticalSolidList"/>
    <dgm:cxn modelId="{7C6BFCAC-B20F-4DCA-8320-86F9E7A0035B}" type="presParOf" srcId="{6AE4D7DF-B87B-48B9-859F-B47F37F02883}" destId="{6563098F-F47E-414C-BEB0-C4A926417D8E}" srcOrd="0" destOrd="0" presId="urn:microsoft.com/office/officeart/2018/2/layout/IconVerticalSolidList"/>
    <dgm:cxn modelId="{1FE24E4C-35C7-4412-87FC-F26F768AD2D3}" type="presParOf" srcId="{6AE4D7DF-B87B-48B9-859F-B47F37F02883}" destId="{C980CFA6-C693-4E22-9C46-BE7BF8AD68AE}" srcOrd="1" destOrd="0" presId="urn:microsoft.com/office/officeart/2018/2/layout/IconVerticalSolidList"/>
    <dgm:cxn modelId="{3562A050-9AC2-43C8-95BC-2624F0335D6D}" type="presParOf" srcId="{6AE4D7DF-B87B-48B9-859F-B47F37F02883}" destId="{3B9FC5AA-3E4A-4610-807A-83534272F4B2}" srcOrd="2" destOrd="0" presId="urn:microsoft.com/office/officeart/2018/2/layout/IconVerticalSolidList"/>
    <dgm:cxn modelId="{87A65A54-3ACB-491C-BDCF-4992A9A67E97}" type="presParOf" srcId="{6AE4D7DF-B87B-48B9-859F-B47F37F02883}" destId="{831E2753-8920-4B4B-B81D-B9D07F4B7E77}" srcOrd="3" destOrd="0" presId="urn:microsoft.com/office/officeart/2018/2/layout/IconVerticalSolidList"/>
    <dgm:cxn modelId="{8E3F3889-C55C-4FF5-98A4-79933226DBA2}" type="presParOf" srcId="{82FA7F48-9D31-454B-B113-0A87F4B606FC}" destId="{3B215C75-0F56-4864-ABA1-BFDEBA1A8B3E}" srcOrd="3" destOrd="0" presId="urn:microsoft.com/office/officeart/2018/2/layout/IconVerticalSolidList"/>
    <dgm:cxn modelId="{19425C13-E328-435A-8185-3E63FFBB4BBD}" type="presParOf" srcId="{82FA7F48-9D31-454B-B113-0A87F4B606FC}" destId="{FCE62C9E-1C82-445D-BED2-BB07E56D060A}" srcOrd="4" destOrd="0" presId="urn:microsoft.com/office/officeart/2018/2/layout/IconVerticalSolidList"/>
    <dgm:cxn modelId="{67AE2D66-3AF7-4EB9-BDA3-EF76F956DAC6}" type="presParOf" srcId="{FCE62C9E-1C82-445D-BED2-BB07E56D060A}" destId="{AE8217F9-E3BD-4CA7-84C6-15093DAC920F}" srcOrd="0" destOrd="0" presId="urn:microsoft.com/office/officeart/2018/2/layout/IconVerticalSolidList"/>
    <dgm:cxn modelId="{98C64D5D-EBEB-40BD-8B50-556223A1FA51}" type="presParOf" srcId="{FCE62C9E-1C82-445D-BED2-BB07E56D060A}" destId="{565BC290-D495-4E09-9142-15A3B8CE92D5}" srcOrd="1" destOrd="0" presId="urn:microsoft.com/office/officeart/2018/2/layout/IconVerticalSolidList"/>
    <dgm:cxn modelId="{7B63A725-C4E2-4CBE-A305-F18223814092}" type="presParOf" srcId="{FCE62C9E-1C82-445D-BED2-BB07E56D060A}" destId="{CF94BA4C-DDCA-46C1-B1D5-DAE7C6FF2F5D}" srcOrd="2" destOrd="0" presId="urn:microsoft.com/office/officeart/2018/2/layout/IconVerticalSolidList"/>
    <dgm:cxn modelId="{7A1BE67A-6E05-4B50-9DF4-D8BDAE792B05}" type="presParOf" srcId="{FCE62C9E-1C82-445D-BED2-BB07E56D060A}" destId="{A11B08F5-E792-41D9-8F5D-145822814E78}" srcOrd="3" destOrd="0" presId="urn:microsoft.com/office/officeart/2018/2/layout/IconVerticalSolidList"/>
    <dgm:cxn modelId="{F093A612-A0F9-4032-9DC1-AD23E96CA798}" type="presParOf" srcId="{82FA7F48-9D31-454B-B113-0A87F4B606FC}" destId="{D8A8C25D-DD57-4370-BED6-F407A57A70A4}" srcOrd="5" destOrd="0" presId="urn:microsoft.com/office/officeart/2018/2/layout/IconVerticalSolidList"/>
    <dgm:cxn modelId="{4F863979-A4BA-4634-B8C3-1CE37FC8DE66}" type="presParOf" srcId="{82FA7F48-9D31-454B-B113-0A87F4B606FC}" destId="{E6586B11-FC05-442E-B8EF-586490EB4CF2}" srcOrd="6" destOrd="0" presId="urn:microsoft.com/office/officeart/2018/2/layout/IconVerticalSolidList"/>
    <dgm:cxn modelId="{B67D975E-CF93-45B7-B67F-F6A13BBF5872}" type="presParOf" srcId="{E6586B11-FC05-442E-B8EF-586490EB4CF2}" destId="{491312C4-8D01-4DB2-8541-6CCF9E6C8EDC}" srcOrd="0" destOrd="0" presId="urn:microsoft.com/office/officeart/2018/2/layout/IconVerticalSolidList"/>
    <dgm:cxn modelId="{7B486D30-6AC2-4037-84B6-FBCC2BB1091A}" type="presParOf" srcId="{E6586B11-FC05-442E-B8EF-586490EB4CF2}" destId="{B9AC6DC9-57CD-4955-B5B0-7F29E79BB1B1}" srcOrd="1" destOrd="0" presId="urn:microsoft.com/office/officeart/2018/2/layout/IconVerticalSolidList"/>
    <dgm:cxn modelId="{F0D8D528-A8F1-4E13-80A0-1194AB9C57A3}" type="presParOf" srcId="{E6586B11-FC05-442E-B8EF-586490EB4CF2}" destId="{9254DA2D-5B6A-4FA9-B79E-6093799F8A06}" srcOrd="2" destOrd="0" presId="urn:microsoft.com/office/officeart/2018/2/layout/IconVerticalSolidList"/>
    <dgm:cxn modelId="{45ABAC80-A08C-4B10-A4EA-59E42C35FBA7}" type="presParOf" srcId="{E6586B11-FC05-442E-B8EF-586490EB4CF2}" destId="{54EF01A3-0064-43E2-A4C5-7D82C23F96F5}" srcOrd="3" destOrd="0" presId="urn:microsoft.com/office/officeart/2018/2/layout/IconVerticalSolidList"/>
    <dgm:cxn modelId="{5E8E6AC3-B873-4D3E-9F10-020ACA3394CF}" type="presParOf" srcId="{82FA7F48-9D31-454B-B113-0A87F4B606FC}" destId="{EF2DEA27-C4D8-4979-B255-65719A21D223}" srcOrd="7" destOrd="0" presId="urn:microsoft.com/office/officeart/2018/2/layout/IconVerticalSolidList"/>
    <dgm:cxn modelId="{D1099461-DCB9-47CA-943C-A7983E402A13}" type="presParOf" srcId="{82FA7F48-9D31-454B-B113-0A87F4B606FC}" destId="{9A8166BB-1AF2-4D3E-80AD-A6281119BA72}" srcOrd="8" destOrd="0" presId="urn:microsoft.com/office/officeart/2018/2/layout/IconVerticalSolidList"/>
    <dgm:cxn modelId="{61FE2EB0-1B7B-4A21-883E-56693D561480}" type="presParOf" srcId="{9A8166BB-1AF2-4D3E-80AD-A6281119BA72}" destId="{932E5D75-C13E-404A-B53F-022DE252585E}" srcOrd="0" destOrd="0" presId="urn:microsoft.com/office/officeart/2018/2/layout/IconVerticalSolidList"/>
    <dgm:cxn modelId="{CD18EE1C-43A6-42F3-BA31-9F472B8CFCC0}" type="presParOf" srcId="{9A8166BB-1AF2-4D3E-80AD-A6281119BA72}" destId="{CE67D70F-4BE3-44BB-8718-7B9168441960}" srcOrd="1" destOrd="0" presId="urn:microsoft.com/office/officeart/2018/2/layout/IconVerticalSolidList"/>
    <dgm:cxn modelId="{E8DF5534-278B-4866-B73B-1328E7831B3D}" type="presParOf" srcId="{9A8166BB-1AF2-4D3E-80AD-A6281119BA72}" destId="{F0B506DF-5448-4142-9DBE-2F8FF321F399}" srcOrd="2" destOrd="0" presId="urn:microsoft.com/office/officeart/2018/2/layout/IconVerticalSolidList"/>
    <dgm:cxn modelId="{294545C1-153B-426E-AF4D-255357D8795B}" type="presParOf" srcId="{9A8166BB-1AF2-4D3E-80AD-A6281119BA72}" destId="{3062322A-8ED6-443B-A132-1C15E4BBBF5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9428BD-49AB-4372-93A2-35F51AB57FB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9C70E27-0EFF-4E92-8498-F2DB69758802}">
      <dgm:prSet/>
      <dgm:spPr/>
      <dgm:t>
        <a:bodyPr/>
        <a:lstStyle/>
        <a:p>
          <a:r>
            <a:rPr lang="en-GB" b="1"/>
            <a:t>Operational Challenges:</a:t>
          </a:r>
          <a:endParaRPr lang="en-US"/>
        </a:p>
      </dgm:t>
    </dgm:pt>
    <dgm:pt modelId="{9868F4EE-2CCC-4B53-B00A-4DBC0611D06F}" type="parTrans" cxnId="{92DC49E9-EB0E-433C-9ECB-64FD92AF83DE}">
      <dgm:prSet/>
      <dgm:spPr/>
      <dgm:t>
        <a:bodyPr/>
        <a:lstStyle/>
        <a:p>
          <a:endParaRPr lang="en-US"/>
        </a:p>
      </dgm:t>
    </dgm:pt>
    <dgm:pt modelId="{0F9F23E5-4B8A-47B9-9DD1-B133D24F5939}" type="sibTrans" cxnId="{92DC49E9-EB0E-433C-9ECB-64FD92AF83DE}">
      <dgm:prSet/>
      <dgm:spPr/>
      <dgm:t>
        <a:bodyPr/>
        <a:lstStyle/>
        <a:p>
          <a:endParaRPr lang="en-US"/>
        </a:p>
      </dgm:t>
    </dgm:pt>
    <dgm:pt modelId="{10F1E062-3635-4149-BFFC-746E20BE56E8}">
      <dgm:prSet/>
      <dgm:spPr/>
      <dgm:t>
        <a:bodyPr/>
        <a:lstStyle/>
        <a:p>
          <a:r>
            <a:rPr lang="en-GB"/>
            <a:t>Employee resistance and job security concerns</a:t>
          </a:r>
          <a:endParaRPr lang="en-US"/>
        </a:p>
      </dgm:t>
    </dgm:pt>
    <dgm:pt modelId="{E3A0546F-47FA-4E60-B684-112ADCDAE8D1}" type="parTrans" cxnId="{78D3A95F-DD16-4832-9DDC-9B67A0261D0A}">
      <dgm:prSet/>
      <dgm:spPr/>
      <dgm:t>
        <a:bodyPr/>
        <a:lstStyle/>
        <a:p>
          <a:endParaRPr lang="en-US"/>
        </a:p>
      </dgm:t>
    </dgm:pt>
    <dgm:pt modelId="{8087A316-699D-48A7-A703-34786EACF76C}" type="sibTrans" cxnId="{78D3A95F-DD16-4832-9DDC-9B67A0261D0A}">
      <dgm:prSet/>
      <dgm:spPr/>
      <dgm:t>
        <a:bodyPr/>
        <a:lstStyle/>
        <a:p>
          <a:endParaRPr lang="en-US"/>
        </a:p>
      </dgm:t>
    </dgm:pt>
    <dgm:pt modelId="{90C012DF-EFC7-47C1-8A78-0E8FB104EB7E}">
      <dgm:prSet/>
      <dgm:spPr/>
      <dgm:t>
        <a:bodyPr/>
        <a:lstStyle/>
        <a:p>
          <a:r>
            <a:rPr lang="en-GB"/>
            <a:t>Workflow redesign requirements</a:t>
          </a:r>
          <a:endParaRPr lang="en-US"/>
        </a:p>
      </dgm:t>
    </dgm:pt>
    <dgm:pt modelId="{0502F56A-E506-4268-B414-41E5216BF202}" type="parTrans" cxnId="{064AE38B-4911-413B-A613-AE9C17D93D1B}">
      <dgm:prSet/>
      <dgm:spPr/>
      <dgm:t>
        <a:bodyPr/>
        <a:lstStyle/>
        <a:p>
          <a:endParaRPr lang="en-US"/>
        </a:p>
      </dgm:t>
    </dgm:pt>
    <dgm:pt modelId="{E081CF25-3976-447D-B499-E6F03927AE08}" type="sibTrans" cxnId="{064AE38B-4911-413B-A613-AE9C17D93D1B}">
      <dgm:prSet/>
      <dgm:spPr/>
      <dgm:t>
        <a:bodyPr/>
        <a:lstStyle/>
        <a:p>
          <a:endParaRPr lang="en-US"/>
        </a:p>
      </dgm:t>
    </dgm:pt>
    <dgm:pt modelId="{8F65F8AB-9E2D-4E20-AB82-3BC664AD1668}">
      <dgm:prSet/>
      <dgm:spPr/>
      <dgm:t>
        <a:bodyPr/>
        <a:lstStyle/>
        <a:p>
          <a:r>
            <a:rPr lang="en-GB"/>
            <a:t>Staff training for AI collaboration</a:t>
          </a:r>
          <a:endParaRPr lang="en-US"/>
        </a:p>
      </dgm:t>
    </dgm:pt>
    <dgm:pt modelId="{532D971B-1E16-4B48-87ED-49EF731C4771}" type="parTrans" cxnId="{64A90013-A802-40DC-9DF8-0819D90468E9}">
      <dgm:prSet/>
      <dgm:spPr/>
      <dgm:t>
        <a:bodyPr/>
        <a:lstStyle/>
        <a:p>
          <a:endParaRPr lang="en-US"/>
        </a:p>
      </dgm:t>
    </dgm:pt>
    <dgm:pt modelId="{85AA5A99-7682-46E5-A90D-B33D4F62F4D4}" type="sibTrans" cxnId="{64A90013-A802-40DC-9DF8-0819D90468E9}">
      <dgm:prSet/>
      <dgm:spPr/>
      <dgm:t>
        <a:bodyPr/>
        <a:lstStyle/>
        <a:p>
          <a:endParaRPr lang="en-US"/>
        </a:p>
      </dgm:t>
    </dgm:pt>
    <dgm:pt modelId="{7194A109-5983-4B05-A983-D02573DAE55E}">
      <dgm:prSet/>
      <dgm:spPr/>
      <dgm:t>
        <a:bodyPr/>
        <a:lstStyle/>
        <a:p>
          <a:r>
            <a:rPr lang="en-GB" b="1"/>
            <a:t>Ethical Considerations:</a:t>
          </a:r>
          <a:endParaRPr lang="en-US"/>
        </a:p>
      </dgm:t>
    </dgm:pt>
    <dgm:pt modelId="{1D47B96D-840D-4549-BB92-C3F06C91ECF1}" type="parTrans" cxnId="{2A7B6D81-46D7-48A2-A7F2-BE0D830D42BA}">
      <dgm:prSet/>
      <dgm:spPr/>
      <dgm:t>
        <a:bodyPr/>
        <a:lstStyle/>
        <a:p>
          <a:endParaRPr lang="en-US"/>
        </a:p>
      </dgm:t>
    </dgm:pt>
    <dgm:pt modelId="{FC6B4B8A-275B-445E-8649-B6CEB7915196}" type="sibTrans" cxnId="{2A7B6D81-46D7-48A2-A7F2-BE0D830D42BA}">
      <dgm:prSet/>
      <dgm:spPr/>
      <dgm:t>
        <a:bodyPr/>
        <a:lstStyle/>
        <a:p>
          <a:endParaRPr lang="en-US"/>
        </a:p>
      </dgm:t>
    </dgm:pt>
    <dgm:pt modelId="{1EAE57B3-A609-456F-B56C-70EB026125A9}">
      <dgm:prSet/>
      <dgm:spPr/>
      <dgm:t>
        <a:bodyPr/>
        <a:lstStyle/>
        <a:p>
          <a:r>
            <a:rPr lang="en-GB"/>
            <a:t>Data privacy concerns</a:t>
          </a:r>
          <a:endParaRPr lang="en-US"/>
        </a:p>
      </dgm:t>
    </dgm:pt>
    <dgm:pt modelId="{66779310-3CA7-4265-8C26-D0B474176598}" type="parTrans" cxnId="{06B0D42D-1C67-4981-A824-B796244AF6FD}">
      <dgm:prSet/>
      <dgm:spPr/>
      <dgm:t>
        <a:bodyPr/>
        <a:lstStyle/>
        <a:p>
          <a:endParaRPr lang="en-US"/>
        </a:p>
      </dgm:t>
    </dgm:pt>
    <dgm:pt modelId="{46E0A0D9-85E3-4651-ADFF-44DE75B0CB62}" type="sibTrans" cxnId="{06B0D42D-1C67-4981-A824-B796244AF6FD}">
      <dgm:prSet/>
      <dgm:spPr/>
      <dgm:t>
        <a:bodyPr/>
        <a:lstStyle/>
        <a:p>
          <a:endParaRPr lang="en-US"/>
        </a:p>
      </dgm:t>
    </dgm:pt>
    <dgm:pt modelId="{DB6BC8DD-6F27-4320-BD55-69C611FC300B}">
      <dgm:prSet/>
      <dgm:spPr/>
      <dgm:t>
        <a:bodyPr/>
        <a:lstStyle/>
        <a:p>
          <a:r>
            <a:rPr lang="en-GB"/>
            <a:t>Transparency in AI decision-making</a:t>
          </a:r>
          <a:endParaRPr lang="en-US"/>
        </a:p>
      </dgm:t>
    </dgm:pt>
    <dgm:pt modelId="{8B44670E-3135-4DEE-B101-B77DB473F1DE}" type="parTrans" cxnId="{9A63B4E6-A23F-4CC2-B456-B9F0E5F9E24D}">
      <dgm:prSet/>
      <dgm:spPr/>
      <dgm:t>
        <a:bodyPr/>
        <a:lstStyle/>
        <a:p>
          <a:endParaRPr lang="en-US"/>
        </a:p>
      </dgm:t>
    </dgm:pt>
    <dgm:pt modelId="{26251F48-46ED-4B90-8DE6-AF2C70992199}" type="sibTrans" cxnId="{9A63B4E6-A23F-4CC2-B456-B9F0E5F9E24D}">
      <dgm:prSet/>
      <dgm:spPr/>
      <dgm:t>
        <a:bodyPr/>
        <a:lstStyle/>
        <a:p>
          <a:endParaRPr lang="en-US"/>
        </a:p>
      </dgm:t>
    </dgm:pt>
    <dgm:pt modelId="{8C9F3BF0-597B-410E-BCD6-6508BA5DB110}">
      <dgm:prSet/>
      <dgm:spPr/>
      <dgm:t>
        <a:bodyPr/>
        <a:lstStyle/>
        <a:p>
          <a:r>
            <a:rPr lang="en-GB"/>
            <a:t>Bias prevention in automated systems</a:t>
          </a:r>
          <a:endParaRPr lang="en-US"/>
        </a:p>
      </dgm:t>
    </dgm:pt>
    <dgm:pt modelId="{BDB986FD-1C28-4FEE-8370-E46859637B23}" type="parTrans" cxnId="{62BE2CF8-2443-472E-A8D8-FA501EDB7BD3}">
      <dgm:prSet/>
      <dgm:spPr/>
      <dgm:t>
        <a:bodyPr/>
        <a:lstStyle/>
        <a:p>
          <a:endParaRPr lang="en-US"/>
        </a:p>
      </dgm:t>
    </dgm:pt>
    <dgm:pt modelId="{C631CA9E-CBC8-4945-BB88-E3479D1F2426}" type="sibTrans" cxnId="{62BE2CF8-2443-472E-A8D8-FA501EDB7BD3}">
      <dgm:prSet/>
      <dgm:spPr/>
      <dgm:t>
        <a:bodyPr/>
        <a:lstStyle/>
        <a:p>
          <a:endParaRPr lang="en-US"/>
        </a:p>
      </dgm:t>
    </dgm:pt>
    <dgm:pt modelId="{1CA81CC8-3B92-4CB0-A79A-7D4E88DADACD}">
      <dgm:prSet/>
      <dgm:spPr/>
      <dgm:t>
        <a:bodyPr/>
        <a:lstStyle/>
        <a:p>
          <a:r>
            <a:rPr lang="en-GB" b="1"/>
            <a:t>Technological Limitations:</a:t>
          </a:r>
          <a:endParaRPr lang="en-US"/>
        </a:p>
      </dgm:t>
    </dgm:pt>
    <dgm:pt modelId="{F65A8ADD-F71D-479D-802F-6DF788F44AEE}" type="parTrans" cxnId="{2796C210-2257-4F8A-8F7D-79557343BA9F}">
      <dgm:prSet/>
      <dgm:spPr/>
      <dgm:t>
        <a:bodyPr/>
        <a:lstStyle/>
        <a:p>
          <a:endParaRPr lang="en-US"/>
        </a:p>
      </dgm:t>
    </dgm:pt>
    <dgm:pt modelId="{12EECD5A-1184-4706-9F57-494C4E7A4A55}" type="sibTrans" cxnId="{2796C210-2257-4F8A-8F7D-79557343BA9F}">
      <dgm:prSet/>
      <dgm:spPr/>
      <dgm:t>
        <a:bodyPr/>
        <a:lstStyle/>
        <a:p>
          <a:endParaRPr lang="en-US"/>
        </a:p>
      </dgm:t>
    </dgm:pt>
    <dgm:pt modelId="{23D5845A-9693-4350-AE7E-049D66830541}">
      <dgm:prSet/>
      <dgm:spPr/>
      <dgm:t>
        <a:bodyPr/>
        <a:lstStyle/>
        <a:p>
          <a:r>
            <a:rPr lang="en-GB"/>
            <a:t>AI system constraints</a:t>
          </a:r>
          <a:endParaRPr lang="en-US"/>
        </a:p>
      </dgm:t>
    </dgm:pt>
    <dgm:pt modelId="{6653BA15-FE0E-422B-9087-27AE89FB699A}" type="parTrans" cxnId="{3E3C58F6-E8BB-45EE-AE10-299CDF75A980}">
      <dgm:prSet/>
      <dgm:spPr/>
      <dgm:t>
        <a:bodyPr/>
        <a:lstStyle/>
        <a:p>
          <a:endParaRPr lang="en-US"/>
        </a:p>
      </dgm:t>
    </dgm:pt>
    <dgm:pt modelId="{D7D787A9-FE58-4C22-8885-1EB1B17C98AD}" type="sibTrans" cxnId="{3E3C58F6-E8BB-45EE-AE10-299CDF75A980}">
      <dgm:prSet/>
      <dgm:spPr/>
      <dgm:t>
        <a:bodyPr/>
        <a:lstStyle/>
        <a:p>
          <a:endParaRPr lang="en-US"/>
        </a:p>
      </dgm:t>
    </dgm:pt>
    <dgm:pt modelId="{99AD5007-3731-4602-961C-8631592BC385}">
      <dgm:prSet/>
      <dgm:spPr/>
      <dgm:t>
        <a:bodyPr/>
        <a:lstStyle/>
        <a:p>
          <a:r>
            <a:rPr lang="en-GB"/>
            <a:t>Integration complexity</a:t>
          </a:r>
          <a:endParaRPr lang="en-US"/>
        </a:p>
      </dgm:t>
    </dgm:pt>
    <dgm:pt modelId="{E8853EE8-F7D4-4CCD-863D-8C1D078698D3}" type="parTrans" cxnId="{DAC5AB0A-6BEA-4A80-B225-0CC9ADF96CC7}">
      <dgm:prSet/>
      <dgm:spPr/>
      <dgm:t>
        <a:bodyPr/>
        <a:lstStyle/>
        <a:p>
          <a:endParaRPr lang="en-US"/>
        </a:p>
      </dgm:t>
    </dgm:pt>
    <dgm:pt modelId="{61DAA254-3E5F-4D7E-869E-BFAD078869E2}" type="sibTrans" cxnId="{DAC5AB0A-6BEA-4A80-B225-0CC9ADF96CC7}">
      <dgm:prSet/>
      <dgm:spPr/>
      <dgm:t>
        <a:bodyPr/>
        <a:lstStyle/>
        <a:p>
          <a:endParaRPr lang="en-US"/>
        </a:p>
      </dgm:t>
    </dgm:pt>
    <dgm:pt modelId="{CAD7F6A8-82A5-4DCA-8A8C-C0386EF92518}" type="pres">
      <dgm:prSet presAssocID="{AB9428BD-49AB-4372-93A2-35F51AB57FBB}" presName="Name0" presStyleCnt="0">
        <dgm:presLayoutVars>
          <dgm:dir/>
          <dgm:resizeHandles val="exact"/>
        </dgm:presLayoutVars>
      </dgm:prSet>
      <dgm:spPr/>
    </dgm:pt>
    <dgm:pt modelId="{FD3ECBF2-4862-4D29-A65D-E7A3C8CF7ED3}" type="pres">
      <dgm:prSet presAssocID="{A9C70E27-0EFF-4E92-8498-F2DB69758802}" presName="node" presStyleLbl="node1" presStyleIdx="0" presStyleCnt="11">
        <dgm:presLayoutVars>
          <dgm:bulletEnabled val="1"/>
        </dgm:presLayoutVars>
      </dgm:prSet>
      <dgm:spPr/>
    </dgm:pt>
    <dgm:pt modelId="{21C6A1A1-F8CC-4164-BC38-5E6772A93D32}" type="pres">
      <dgm:prSet presAssocID="{0F9F23E5-4B8A-47B9-9DD1-B133D24F5939}" presName="sibTrans" presStyleLbl="sibTrans1D1" presStyleIdx="0" presStyleCnt="10"/>
      <dgm:spPr/>
    </dgm:pt>
    <dgm:pt modelId="{3ACCF690-9361-4C52-B460-4222D12D4511}" type="pres">
      <dgm:prSet presAssocID="{0F9F23E5-4B8A-47B9-9DD1-B133D24F5939}" presName="connectorText" presStyleLbl="sibTrans1D1" presStyleIdx="0" presStyleCnt="10"/>
      <dgm:spPr/>
    </dgm:pt>
    <dgm:pt modelId="{AB62B4D3-5A0D-48CB-A9FF-9EE8B1AF1EA9}" type="pres">
      <dgm:prSet presAssocID="{10F1E062-3635-4149-BFFC-746E20BE56E8}" presName="node" presStyleLbl="node1" presStyleIdx="1" presStyleCnt="11">
        <dgm:presLayoutVars>
          <dgm:bulletEnabled val="1"/>
        </dgm:presLayoutVars>
      </dgm:prSet>
      <dgm:spPr/>
    </dgm:pt>
    <dgm:pt modelId="{2D36739D-E966-4058-AB74-9CEAD00299BD}" type="pres">
      <dgm:prSet presAssocID="{8087A316-699D-48A7-A703-34786EACF76C}" presName="sibTrans" presStyleLbl="sibTrans1D1" presStyleIdx="1" presStyleCnt="10"/>
      <dgm:spPr/>
    </dgm:pt>
    <dgm:pt modelId="{5F064885-3B64-489B-8D18-D3FD6EE4AC08}" type="pres">
      <dgm:prSet presAssocID="{8087A316-699D-48A7-A703-34786EACF76C}" presName="connectorText" presStyleLbl="sibTrans1D1" presStyleIdx="1" presStyleCnt="10"/>
      <dgm:spPr/>
    </dgm:pt>
    <dgm:pt modelId="{5A4C9EAA-9001-48BB-B79E-023CF600FFC1}" type="pres">
      <dgm:prSet presAssocID="{90C012DF-EFC7-47C1-8A78-0E8FB104EB7E}" presName="node" presStyleLbl="node1" presStyleIdx="2" presStyleCnt="11">
        <dgm:presLayoutVars>
          <dgm:bulletEnabled val="1"/>
        </dgm:presLayoutVars>
      </dgm:prSet>
      <dgm:spPr/>
    </dgm:pt>
    <dgm:pt modelId="{2DD38E4A-A935-4272-8948-89145F9505F2}" type="pres">
      <dgm:prSet presAssocID="{E081CF25-3976-447D-B499-E6F03927AE08}" presName="sibTrans" presStyleLbl="sibTrans1D1" presStyleIdx="2" presStyleCnt="10"/>
      <dgm:spPr/>
    </dgm:pt>
    <dgm:pt modelId="{F2AF4279-F1BF-4A3C-AD84-AD247490B822}" type="pres">
      <dgm:prSet presAssocID="{E081CF25-3976-447D-B499-E6F03927AE08}" presName="connectorText" presStyleLbl="sibTrans1D1" presStyleIdx="2" presStyleCnt="10"/>
      <dgm:spPr/>
    </dgm:pt>
    <dgm:pt modelId="{2B393DDC-AB89-4F14-A42C-1AA030D76093}" type="pres">
      <dgm:prSet presAssocID="{8F65F8AB-9E2D-4E20-AB82-3BC664AD1668}" presName="node" presStyleLbl="node1" presStyleIdx="3" presStyleCnt="11">
        <dgm:presLayoutVars>
          <dgm:bulletEnabled val="1"/>
        </dgm:presLayoutVars>
      </dgm:prSet>
      <dgm:spPr/>
    </dgm:pt>
    <dgm:pt modelId="{290038D0-911E-4E1B-8DFC-D28E8028F538}" type="pres">
      <dgm:prSet presAssocID="{85AA5A99-7682-46E5-A90D-B33D4F62F4D4}" presName="sibTrans" presStyleLbl="sibTrans1D1" presStyleIdx="3" presStyleCnt="10"/>
      <dgm:spPr/>
    </dgm:pt>
    <dgm:pt modelId="{7228196C-C354-4EA6-AA15-D17BA66E2B8A}" type="pres">
      <dgm:prSet presAssocID="{85AA5A99-7682-46E5-A90D-B33D4F62F4D4}" presName="connectorText" presStyleLbl="sibTrans1D1" presStyleIdx="3" presStyleCnt="10"/>
      <dgm:spPr/>
    </dgm:pt>
    <dgm:pt modelId="{73F38E2C-5052-45D1-9EA5-7392A7F4117F}" type="pres">
      <dgm:prSet presAssocID="{7194A109-5983-4B05-A983-D02573DAE55E}" presName="node" presStyleLbl="node1" presStyleIdx="4" presStyleCnt="11">
        <dgm:presLayoutVars>
          <dgm:bulletEnabled val="1"/>
        </dgm:presLayoutVars>
      </dgm:prSet>
      <dgm:spPr/>
    </dgm:pt>
    <dgm:pt modelId="{64A97C05-BCE2-4560-A0E2-A710BB6A6917}" type="pres">
      <dgm:prSet presAssocID="{FC6B4B8A-275B-445E-8649-B6CEB7915196}" presName="sibTrans" presStyleLbl="sibTrans1D1" presStyleIdx="4" presStyleCnt="10"/>
      <dgm:spPr/>
    </dgm:pt>
    <dgm:pt modelId="{7C293209-7FC0-45DA-A558-A27095E51304}" type="pres">
      <dgm:prSet presAssocID="{FC6B4B8A-275B-445E-8649-B6CEB7915196}" presName="connectorText" presStyleLbl="sibTrans1D1" presStyleIdx="4" presStyleCnt="10"/>
      <dgm:spPr/>
    </dgm:pt>
    <dgm:pt modelId="{889B5776-B233-4A4C-84FD-3C624B4F97C3}" type="pres">
      <dgm:prSet presAssocID="{1EAE57B3-A609-456F-B56C-70EB026125A9}" presName="node" presStyleLbl="node1" presStyleIdx="5" presStyleCnt="11">
        <dgm:presLayoutVars>
          <dgm:bulletEnabled val="1"/>
        </dgm:presLayoutVars>
      </dgm:prSet>
      <dgm:spPr/>
    </dgm:pt>
    <dgm:pt modelId="{829ACB86-5F73-410D-A2D9-CEA06168C2CC}" type="pres">
      <dgm:prSet presAssocID="{46E0A0D9-85E3-4651-ADFF-44DE75B0CB62}" presName="sibTrans" presStyleLbl="sibTrans1D1" presStyleIdx="5" presStyleCnt="10"/>
      <dgm:spPr/>
    </dgm:pt>
    <dgm:pt modelId="{C8A14ADE-C164-49E6-BCBF-BA7AC5B87284}" type="pres">
      <dgm:prSet presAssocID="{46E0A0D9-85E3-4651-ADFF-44DE75B0CB62}" presName="connectorText" presStyleLbl="sibTrans1D1" presStyleIdx="5" presStyleCnt="10"/>
      <dgm:spPr/>
    </dgm:pt>
    <dgm:pt modelId="{CA71ADAD-A33F-4911-9563-D63042013BE6}" type="pres">
      <dgm:prSet presAssocID="{DB6BC8DD-6F27-4320-BD55-69C611FC300B}" presName="node" presStyleLbl="node1" presStyleIdx="6" presStyleCnt="11">
        <dgm:presLayoutVars>
          <dgm:bulletEnabled val="1"/>
        </dgm:presLayoutVars>
      </dgm:prSet>
      <dgm:spPr/>
    </dgm:pt>
    <dgm:pt modelId="{7C04EBDE-17A8-4338-BF86-5E54CEB0B94B}" type="pres">
      <dgm:prSet presAssocID="{26251F48-46ED-4B90-8DE6-AF2C70992199}" presName="sibTrans" presStyleLbl="sibTrans1D1" presStyleIdx="6" presStyleCnt="10"/>
      <dgm:spPr/>
    </dgm:pt>
    <dgm:pt modelId="{425B31FA-C2F6-4F6C-AAF1-4F512693B6EB}" type="pres">
      <dgm:prSet presAssocID="{26251F48-46ED-4B90-8DE6-AF2C70992199}" presName="connectorText" presStyleLbl="sibTrans1D1" presStyleIdx="6" presStyleCnt="10"/>
      <dgm:spPr/>
    </dgm:pt>
    <dgm:pt modelId="{948069B3-7057-46D4-9666-EEAA7D3F9F12}" type="pres">
      <dgm:prSet presAssocID="{8C9F3BF0-597B-410E-BCD6-6508BA5DB110}" presName="node" presStyleLbl="node1" presStyleIdx="7" presStyleCnt="11">
        <dgm:presLayoutVars>
          <dgm:bulletEnabled val="1"/>
        </dgm:presLayoutVars>
      </dgm:prSet>
      <dgm:spPr/>
    </dgm:pt>
    <dgm:pt modelId="{E8461FE2-B8F9-4621-9C1F-761B44481251}" type="pres">
      <dgm:prSet presAssocID="{C631CA9E-CBC8-4945-BB88-E3479D1F2426}" presName="sibTrans" presStyleLbl="sibTrans1D1" presStyleIdx="7" presStyleCnt="10"/>
      <dgm:spPr/>
    </dgm:pt>
    <dgm:pt modelId="{09328C24-6331-4A41-B150-61AE1D92C92A}" type="pres">
      <dgm:prSet presAssocID="{C631CA9E-CBC8-4945-BB88-E3479D1F2426}" presName="connectorText" presStyleLbl="sibTrans1D1" presStyleIdx="7" presStyleCnt="10"/>
      <dgm:spPr/>
    </dgm:pt>
    <dgm:pt modelId="{E285C3E1-7D06-479E-A5ED-39B264FE7D58}" type="pres">
      <dgm:prSet presAssocID="{1CA81CC8-3B92-4CB0-A79A-7D4E88DADACD}" presName="node" presStyleLbl="node1" presStyleIdx="8" presStyleCnt="11">
        <dgm:presLayoutVars>
          <dgm:bulletEnabled val="1"/>
        </dgm:presLayoutVars>
      </dgm:prSet>
      <dgm:spPr/>
    </dgm:pt>
    <dgm:pt modelId="{1D0380C4-33AD-4B41-BF1D-72045DA224C1}" type="pres">
      <dgm:prSet presAssocID="{12EECD5A-1184-4706-9F57-494C4E7A4A55}" presName="sibTrans" presStyleLbl="sibTrans1D1" presStyleIdx="8" presStyleCnt="10"/>
      <dgm:spPr/>
    </dgm:pt>
    <dgm:pt modelId="{2436DA81-D307-47BA-B435-B9DF889F1521}" type="pres">
      <dgm:prSet presAssocID="{12EECD5A-1184-4706-9F57-494C4E7A4A55}" presName="connectorText" presStyleLbl="sibTrans1D1" presStyleIdx="8" presStyleCnt="10"/>
      <dgm:spPr/>
    </dgm:pt>
    <dgm:pt modelId="{21178DBA-9098-43D2-AF46-261F59193303}" type="pres">
      <dgm:prSet presAssocID="{23D5845A-9693-4350-AE7E-049D66830541}" presName="node" presStyleLbl="node1" presStyleIdx="9" presStyleCnt="11">
        <dgm:presLayoutVars>
          <dgm:bulletEnabled val="1"/>
        </dgm:presLayoutVars>
      </dgm:prSet>
      <dgm:spPr/>
    </dgm:pt>
    <dgm:pt modelId="{F068C08C-6D5D-4A75-95D3-A0CF7F678B43}" type="pres">
      <dgm:prSet presAssocID="{D7D787A9-FE58-4C22-8885-1EB1B17C98AD}" presName="sibTrans" presStyleLbl="sibTrans1D1" presStyleIdx="9" presStyleCnt="10"/>
      <dgm:spPr/>
    </dgm:pt>
    <dgm:pt modelId="{D1E1716A-BD94-4CDD-B879-3FA175ECB349}" type="pres">
      <dgm:prSet presAssocID="{D7D787A9-FE58-4C22-8885-1EB1B17C98AD}" presName="connectorText" presStyleLbl="sibTrans1D1" presStyleIdx="9" presStyleCnt="10"/>
      <dgm:spPr/>
    </dgm:pt>
    <dgm:pt modelId="{BEFB230E-436D-4E02-B334-32224DCEDA23}" type="pres">
      <dgm:prSet presAssocID="{99AD5007-3731-4602-961C-8631592BC385}" presName="node" presStyleLbl="node1" presStyleIdx="10" presStyleCnt="11">
        <dgm:presLayoutVars>
          <dgm:bulletEnabled val="1"/>
        </dgm:presLayoutVars>
      </dgm:prSet>
      <dgm:spPr/>
    </dgm:pt>
  </dgm:ptLst>
  <dgm:cxnLst>
    <dgm:cxn modelId="{D8954101-41B0-468A-9A49-E33E52397AFC}" type="presOf" srcId="{85AA5A99-7682-46E5-A90D-B33D4F62F4D4}" destId="{290038D0-911E-4E1B-8DFC-D28E8028F538}" srcOrd="0" destOrd="0" presId="urn:microsoft.com/office/officeart/2016/7/layout/RepeatingBendingProcessNew"/>
    <dgm:cxn modelId="{DAC5AB0A-6BEA-4A80-B225-0CC9ADF96CC7}" srcId="{AB9428BD-49AB-4372-93A2-35F51AB57FBB}" destId="{99AD5007-3731-4602-961C-8631592BC385}" srcOrd="10" destOrd="0" parTransId="{E8853EE8-F7D4-4CCD-863D-8C1D078698D3}" sibTransId="{61DAA254-3E5F-4D7E-869E-BFAD078869E2}"/>
    <dgm:cxn modelId="{2796C210-2257-4F8A-8F7D-79557343BA9F}" srcId="{AB9428BD-49AB-4372-93A2-35F51AB57FBB}" destId="{1CA81CC8-3B92-4CB0-A79A-7D4E88DADACD}" srcOrd="8" destOrd="0" parTransId="{F65A8ADD-F71D-479D-802F-6DF788F44AEE}" sibTransId="{12EECD5A-1184-4706-9F57-494C4E7A4A55}"/>
    <dgm:cxn modelId="{64A90013-A802-40DC-9DF8-0819D90468E9}" srcId="{AB9428BD-49AB-4372-93A2-35F51AB57FBB}" destId="{8F65F8AB-9E2D-4E20-AB82-3BC664AD1668}" srcOrd="3" destOrd="0" parTransId="{532D971B-1E16-4B48-87ED-49EF731C4771}" sibTransId="{85AA5A99-7682-46E5-A90D-B33D4F62F4D4}"/>
    <dgm:cxn modelId="{230DF715-2171-4AC9-A05F-2865D1FDF126}" type="presOf" srcId="{1CA81CC8-3B92-4CB0-A79A-7D4E88DADACD}" destId="{E285C3E1-7D06-479E-A5ED-39B264FE7D58}" srcOrd="0" destOrd="0" presId="urn:microsoft.com/office/officeart/2016/7/layout/RepeatingBendingProcessNew"/>
    <dgm:cxn modelId="{FA62622A-A69F-45A0-AB53-AD4514C04FF7}" type="presOf" srcId="{8087A316-699D-48A7-A703-34786EACF76C}" destId="{2D36739D-E966-4058-AB74-9CEAD00299BD}" srcOrd="0" destOrd="0" presId="urn:microsoft.com/office/officeart/2016/7/layout/RepeatingBendingProcessNew"/>
    <dgm:cxn modelId="{06B0D42D-1C67-4981-A824-B796244AF6FD}" srcId="{AB9428BD-49AB-4372-93A2-35F51AB57FBB}" destId="{1EAE57B3-A609-456F-B56C-70EB026125A9}" srcOrd="5" destOrd="0" parTransId="{66779310-3CA7-4265-8C26-D0B474176598}" sibTransId="{46E0A0D9-85E3-4651-ADFF-44DE75B0CB62}"/>
    <dgm:cxn modelId="{2E069B32-55AE-4179-B191-ABE568199BC7}" type="presOf" srcId="{7194A109-5983-4B05-A983-D02573DAE55E}" destId="{73F38E2C-5052-45D1-9EA5-7392A7F4117F}" srcOrd="0" destOrd="0" presId="urn:microsoft.com/office/officeart/2016/7/layout/RepeatingBendingProcessNew"/>
    <dgm:cxn modelId="{58B04336-063A-4292-8962-51930559D228}" type="presOf" srcId="{99AD5007-3731-4602-961C-8631592BC385}" destId="{BEFB230E-436D-4E02-B334-32224DCEDA23}" srcOrd="0" destOrd="0" presId="urn:microsoft.com/office/officeart/2016/7/layout/RepeatingBendingProcessNew"/>
    <dgm:cxn modelId="{4C0CB15D-EFCD-4828-AB1C-583AB951B47E}" type="presOf" srcId="{10F1E062-3635-4149-BFFC-746E20BE56E8}" destId="{AB62B4D3-5A0D-48CB-A9FF-9EE8B1AF1EA9}" srcOrd="0" destOrd="0" presId="urn:microsoft.com/office/officeart/2016/7/layout/RepeatingBendingProcessNew"/>
    <dgm:cxn modelId="{78D3A95F-DD16-4832-9DDC-9B67A0261D0A}" srcId="{AB9428BD-49AB-4372-93A2-35F51AB57FBB}" destId="{10F1E062-3635-4149-BFFC-746E20BE56E8}" srcOrd="1" destOrd="0" parTransId="{E3A0546F-47FA-4E60-B684-112ADCDAE8D1}" sibTransId="{8087A316-699D-48A7-A703-34786EACF76C}"/>
    <dgm:cxn modelId="{C861C761-1065-44A9-B08F-A5BE931BC016}" type="presOf" srcId="{E081CF25-3976-447D-B499-E6F03927AE08}" destId="{2DD38E4A-A935-4272-8948-89145F9505F2}" srcOrd="0" destOrd="0" presId="urn:microsoft.com/office/officeart/2016/7/layout/RepeatingBendingProcessNew"/>
    <dgm:cxn modelId="{2F300266-61A8-4E72-AC17-C61D23C5063B}" type="presOf" srcId="{DB6BC8DD-6F27-4320-BD55-69C611FC300B}" destId="{CA71ADAD-A33F-4911-9563-D63042013BE6}" srcOrd="0" destOrd="0" presId="urn:microsoft.com/office/officeart/2016/7/layout/RepeatingBendingProcessNew"/>
    <dgm:cxn modelId="{52DF576A-939B-49B0-B96B-C32DD2353637}" type="presOf" srcId="{C631CA9E-CBC8-4945-BB88-E3479D1F2426}" destId="{09328C24-6331-4A41-B150-61AE1D92C92A}" srcOrd="1" destOrd="0" presId="urn:microsoft.com/office/officeart/2016/7/layout/RepeatingBendingProcessNew"/>
    <dgm:cxn modelId="{74DB6C4C-66FE-4D50-A3AC-2E0F471A25F8}" type="presOf" srcId="{AB9428BD-49AB-4372-93A2-35F51AB57FBB}" destId="{CAD7F6A8-82A5-4DCA-8A8C-C0386EF92518}" srcOrd="0" destOrd="0" presId="urn:microsoft.com/office/officeart/2016/7/layout/RepeatingBendingProcessNew"/>
    <dgm:cxn modelId="{DCB33652-797A-4648-BF95-497106FB4911}" type="presOf" srcId="{D7D787A9-FE58-4C22-8885-1EB1B17C98AD}" destId="{F068C08C-6D5D-4A75-95D3-A0CF7F678B43}" srcOrd="0" destOrd="0" presId="urn:microsoft.com/office/officeart/2016/7/layout/RepeatingBendingProcessNew"/>
    <dgm:cxn modelId="{240EE055-A8B4-49A7-A3FD-31E407FE68D0}" type="presOf" srcId="{E081CF25-3976-447D-B499-E6F03927AE08}" destId="{F2AF4279-F1BF-4A3C-AD84-AD247490B822}" srcOrd="1" destOrd="0" presId="urn:microsoft.com/office/officeart/2016/7/layout/RepeatingBendingProcessNew"/>
    <dgm:cxn modelId="{32037A56-BF5D-442D-B0EF-F6FE4A957D02}" type="presOf" srcId="{0F9F23E5-4B8A-47B9-9DD1-B133D24F5939}" destId="{3ACCF690-9361-4C52-B460-4222D12D4511}" srcOrd="1" destOrd="0" presId="urn:microsoft.com/office/officeart/2016/7/layout/RepeatingBendingProcessNew"/>
    <dgm:cxn modelId="{2B73C776-50F0-40E9-81C4-191E48549E4E}" type="presOf" srcId="{A9C70E27-0EFF-4E92-8498-F2DB69758802}" destId="{FD3ECBF2-4862-4D29-A65D-E7A3C8CF7ED3}" srcOrd="0" destOrd="0" presId="urn:microsoft.com/office/officeart/2016/7/layout/RepeatingBendingProcessNew"/>
    <dgm:cxn modelId="{B4B4085A-5E3D-45D3-A8E9-119EE498205A}" type="presOf" srcId="{12EECD5A-1184-4706-9F57-494C4E7A4A55}" destId="{1D0380C4-33AD-4B41-BF1D-72045DA224C1}" srcOrd="0" destOrd="0" presId="urn:microsoft.com/office/officeart/2016/7/layout/RepeatingBendingProcessNew"/>
    <dgm:cxn modelId="{78E9717C-4989-4F54-A18C-5318F2F60F07}" type="presOf" srcId="{D7D787A9-FE58-4C22-8885-1EB1B17C98AD}" destId="{D1E1716A-BD94-4CDD-B879-3FA175ECB349}" srcOrd="1" destOrd="0" presId="urn:microsoft.com/office/officeart/2016/7/layout/RepeatingBendingProcessNew"/>
    <dgm:cxn modelId="{2A7B6D81-46D7-48A2-A7F2-BE0D830D42BA}" srcId="{AB9428BD-49AB-4372-93A2-35F51AB57FBB}" destId="{7194A109-5983-4B05-A983-D02573DAE55E}" srcOrd="4" destOrd="0" parTransId="{1D47B96D-840D-4549-BB92-C3F06C91ECF1}" sibTransId="{FC6B4B8A-275B-445E-8649-B6CEB7915196}"/>
    <dgm:cxn modelId="{064AE38B-4911-413B-A613-AE9C17D93D1B}" srcId="{AB9428BD-49AB-4372-93A2-35F51AB57FBB}" destId="{90C012DF-EFC7-47C1-8A78-0E8FB104EB7E}" srcOrd="2" destOrd="0" parTransId="{0502F56A-E506-4268-B414-41E5216BF202}" sibTransId="{E081CF25-3976-447D-B499-E6F03927AE08}"/>
    <dgm:cxn modelId="{2640AD8F-236E-4270-BFC9-189D5BE82EEB}" type="presOf" srcId="{1EAE57B3-A609-456F-B56C-70EB026125A9}" destId="{889B5776-B233-4A4C-84FD-3C624B4F97C3}" srcOrd="0" destOrd="0" presId="urn:microsoft.com/office/officeart/2016/7/layout/RepeatingBendingProcessNew"/>
    <dgm:cxn modelId="{4ECB1398-E9FE-499E-B0AB-620D4496ADE8}" type="presOf" srcId="{26251F48-46ED-4B90-8DE6-AF2C70992199}" destId="{425B31FA-C2F6-4F6C-AAF1-4F512693B6EB}" srcOrd="1" destOrd="0" presId="urn:microsoft.com/office/officeart/2016/7/layout/RepeatingBendingProcessNew"/>
    <dgm:cxn modelId="{0290A4A4-83D7-40BA-BD4E-D60A3A9D0328}" type="presOf" srcId="{23D5845A-9693-4350-AE7E-049D66830541}" destId="{21178DBA-9098-43D2-AF46-261F59193303}" srcOrd="0" destOrd="0" presId="urn:microsoft.com/office/officeart/2016/7/layout/RepeatingBendingProcessNew"/>
    <dgm:cxn modelId="{8578A1A7-0621-40D3-9BD0-98ED64E12DBE}" type="presOf" srcId="{8C9F3BF0-597B-410E-BCD6-6508BA5DB110}" destId="{948069B3-7057-46D4-9666-EEAA7D3F9F12}" srcOrd="0" destOrd="0" presId="urn:microsoft.com/office/officeart/2016/7/layout/RepeatingBendingProcessNew"/>
    <dgm:cxn modelId="{3954F4A8-036F-4E94-8F8F-72D39B091740}" type="presOf" srcId="{FC6B4B8A-275B-445E-8649-B6CEB7915196}" destId="{7C293209-7FC0-45DA-A558-A27095E51304}" srcOrd="1" destOrd="0" presId="urn:microsoft.com/office/officeart/2016/7/layout/RepeatingBendingProcessNew"/>
    <dgm:cxn modelId="{9F8442A9-E8FE-4AF1-9025-931CA6383EA3}" type="presOf" srcId="{85AA5A99-7682-46E5-A90D-B33D4F62F4D4}" destId="{7228196C-C354-4EA6-AA15-D17BA66E2B8A}" srcOrd="1" destOrd="0" presId="urn:microsoft.com/office/officeart/2016/7/layout/RepeatingBendingProcessNew"/>
    <dgm:cxn modelId="{57D1DCAA-6E39-4A8E-8716-92D1F447904B}" type="presOf" srcId="{8F65F8AB-9E2D-4E20-AB82-3BC664AD1668}" destId="{2B393DDC-AB89-4F14-A42C-1AA030D76093}" srcOrd="0" destOrd="0" presId="urn:microsoft.com/office/officeart/2016/7/layout/RepeatingBendingProcessNew"/>
    <dgm:cxn modelId="{0669BDB7-23D1-4447-8CE3-658D72EBC8D8}" type="presOf" srcId="{90C012DF-EFC7-47C1-8A78-0E8FB104EB7E}" destId="{5A4C9EAA-9001-48BB-B79E-023CF600FFC1}" srcOrd="0" destOrd="0" presId="urn:microsoft.com/office/officeart/2016/7/layout/RepeatingBendingProcessNew"/>
    <dgm:cxn modelId="{381AE9B8-0C5E-4D74-B5D7-E020C34242E1}" type="presOf" srcId="{0F9F23E5-4B8A-47B9-9DD1-B133D24F5939}" destId="{21C6A1A1-F8CC-4164-BC38-5E6772A93D32}" srcOrd="0" destOrd="0" presId="urn:microsoft.com/office/officeart/2016/7/layout/RepeatingBendingProcessNew"/>
    <dgm:cxn modelId="{F4789FC1-D464-41B1-90BF-C616D42CBADE}" type="presOf" srcId="{26251F48-46ED-4B90-8DE6-AF2C70992199}" destId="{7C04EBDE-17A8-4338-BF86-5E54CEB0B94B}" srcOrd="0" destOrd="0" presId="urn:microsoft.com/office/officeart/2016/7/layout/RepeatingBendingProcessNew"/>
    <dgm:cxn modelId="{DBAAF0C6-8BDD-42CF-8995-45DD86CC7163}" type="presOf" srcId="{8087A316-699D-48A7-A703-34786EACF76C}" destId="{5F064885-3B64-489B-8D18-D3FD6EE4AC08}" srcOrd="1" destOrd="0" presId="urn:microsoft.com/office/officeart/2016/7/layout/RepeatingBendingProcessNew"/>
    <dgm:cxn modelId="{3B4CB1CB-0041-4CC0-888B-C9E0B73FB75C}" type="presOf" srcId="{C631CA9E-CBC8-4945-BB88-E3479D1F2426}" destId="{E8461FE2-B8F9-4621-9C1F-761B44481251}" srcOrd="0" destOrd="0" presId="urn:microsoft.com/office/officeart/2016/7/layout/RepeatingBendingProcessNew"/>
    <dgm:cxn modelId="{9A63B4E6-A23F-4CC2-B456-B9F0E5F9E24D}" srcId="{AB9428BD-49AB-4372-93A2-35F51AB57FBB}" destId="{DB6BC8DD-6F27-4320-BD55-69C611FC300B}" srcOrd="6" destOrd="0" parTransId="{8B44670E-3135-4DEE-B101-B77DB473F1DE}" sibTransId="{26251F48-46ED-4B90-8DE6-AF2C70992199}"/>
    <dgm:cxn modelId="{92DC49E9-EB0E-433C-9ECB-64FD92AF83DE}" srcId="{AB9428BD-49AB-4372-93A2-35F51AB57FBB}" destId="{A9C70E27-0EFF-4E92-8498-F2DB69758802}" srcOrd="0" destOrd="0" parTransId="{9868F4EE-2CCC-4B53-B00A-4DBC0611D06F}" sibTransId="{0F9F23E5-4B8A-47B9-9DD1-B133D24F5939}"/>
    <dgm:cxn modelId="{7F4A16EB-B761-4255-A415-0A5FE9401681}" type="presOf" srcId="{46E0A0D9-85E3-4651-ADFF-44DE75B0CB62}" destId="{C8A14ADE-C164-49E6-BCBF-BA7AC5B87284}" srcOrd="1" destOrd="0" presId="urn:microsoft.com/office/officeart/2016/7/layout/RepeatingBendingProcessNew"/>
    <dgm:cxn modelId="{B24DE8EC-1A29-44C5-A781-6352A826C329}" type="presOf" srcId="{12EECD5A-1184-4706-9F57-494C4E7A4A55}" destId="{2436DA81-D307-47BA-B435-B9DF889F1521}" srcOrd="1" destOrd="0" presId="urn:microsoft.com/office/officeart/2016/7/layout/RepeatingBendingProcessNew"/>
    <dgm:cxn modelId="{AADE9BEF-3975-43FF-9CCB-16946EE52F67}" type="presOf" srcId="{46E0A0D9-85E3-4651-ADFF-44DE75B0CB62}" destId="{829ACB86-5F73-410D-A2D9-CEA06168C2CC}" srcOrd="0" destOrd="0" presId="urn:microsoft.com/office/officeart/2016/7/layout/RepeatingBendingProcessNew"/>
    <dgm:cxn modelId="{8F2380F1-79BA-4C30-8E75-560419E17C89}" type="presOf" srcId="{FC6B4B8A-275B-445E-8649-B6CEB7915196}" destId="{64A97C05-BCE2-4560-A0E2-A710BB6A6917}" srcOrd="0" destOrd="0" presId="urn:microsoft.com/office/officeart/2016/7/layout/RepeatingBendingProcessNew"/>
    <dgm:cxn modelId="{3E3C58F6-E8BB-45EE-AE10-299CDF75A980}" srcId="{AB9428BD-49AB-4372-93A2-35F51AB57FBB}" destId="{23D5845A-9693-4350-AE7E-049D66830541}" srcOrd="9" destOrd="0" parTransId="{6653BA15-FE0E-422B-9087-27AE89FB699A}" sibTransId="{D7D787A9-FE58-4C22-8885-1EB1B17C98AD}"/>
    <dgm:cxn modelId="{62BE2CF8-2443-472E-A8D8-FA501EDB7BD3}" srcId="{AB9428BD-49AB-4372-93A2-35F51AB57FBB}" destId="{8C9F3BF0-597B-410E-BCD6-6508BA5DB110}" srcOrd="7" destOrd="0" parTransId="{BDB986FD-1C28-4FEE-8370-E46859637B23}" sibTransId="{C631CA9E-CBC8-4945-BB88-E3479D1F2426}"/>
    <dgm:cxn modelId="{BDFF974C-224F-4621-858D-410BE7F83DAB}" type="presParOf" srcId="{CAD7F6A8-82A5-4DCA-8A8C-C0386EF92518}" destId="{FD3ECBF2-4862-4D29-A65D-E7A3C8CF7ED3}" srcOrd="0" destOrd="0" presId="urn:microsoft.com/office/officeart/2016/7/layout/RepeatingBendingProcessNew"/>
    <dgm:cxn modelId="{B3A5C646-F46E-46B7-BB7E-D5D47B99BE03}" type="presParOf" srcId="{CAD7F6A8-82A5-4DCA-8A8C-C0386EF92518}" destId="{21C6A1A1-F8CC-4164-BC38-5E6772A93D32}" srcOrd="1" destOrd="0" presId="urn:microsoft.com/office/officeart/2016/7/layout/RepeatingBendingProcessNew"/>
    <dgm:cxn modelId="{CA8F4D21-B7FA-433A-BC6B-200AA1D55975}" type="presParOf" srcId="{21C6A1A1-F8CC-4164-BC38-5E6772A93D32}" destId="{3ACCF690-9361-4C52-B460-4222D12D4511}" srcOrd="0" destOrd="0" presId="urn:microsoft.com/office/officeart/2016/7/layout/RepeatingBendingProcessNew"/>
    <dgm:cxn modelId="{7CD0948B-660A-4AE0-9CAC-204A5D7B4257}" type="presParOf" srcId="{CAD7F6A8-82A5-4DCA-8A8C-C0386EF92518}" destId="{AB62B4D3-5A0D-48CB-A9FF-9EE8B1AF1EA9}" srcOrd="2" destOrd="0" presId="urn:microsoft.com/office/officeart/2016/7/layout/RepeatingBendingProcessNew"/>
    <dgm:cxn modelId="{C80A3AFC-8B0D-4DF0-A6E6-58CE3F407657}" type="presParOf" srcId="{CAD7F6A8-82A5-4DCA-8A8C-C0386EF92518}" destId="{2D36739D-E966-4058-AB74-9CEAD00299BD}" srcOrd="3" destOrd="0" presId="urn:microsoft.com/office/officeart/2016/7/layout/RepeatingBendingProcessNew"/>
    <dgm:cxn modelId="{B70A3FD7-C9FC-45AC-97C4-8A3CA1BFE83A}" type="presParOf" srcId="{2D36739D-E966-4058-AB74-9CEAD00299BD}" destId="{5F064885-3B64-489B-8D18-D3FD6EE4AC08}" srcOrd="0" destOrd="0" presId="urn:microsoft.com/office/officeart/2016/7/layout/RepeatingBendingProcessNew"/>
    <dgm:cxn modelId="{B4591C64-5204-4BD5-BAED-3330637BF844}" type="presParOf" srcId="{CAD7F6A8-82A5-4DCA-8A8C-C0386EF92518}" destId="{5A4C9EAA-9001-48BB-B79E-023CF600FFC1}" srcOrd="4" destOrd="0" presId="urn:microsoft.com/office/officeart/2016/7/layout/RepeatingBendingProcessNew"/>
    <dgm:cxn modelId="{A31034AC-E89B-42AF-B5D9-2E2C8DFA4B97}" type="presParOf" srcId="{CAD7F6A8-82A5-4DCA-8A8C-C0386EF92518}" destId="{2DD38E4A-A935-4272-8948-89145F9505F2}" srcOrd="5" destOrd="0" presId="urn:microsoft.com/office/officeart/2016/7/layout/RepeatingBendingProcessNew"/>
    <dgm:cxn modelId="{2274262A-C840-494B-85AC-36998F92FAFA}" type="presParOf" srcId="{2DD38E4A-A935-4272-8948-89145F9505F2}" destId="{F2AF4279-F1BF-4A3C-AD84-AD247490B822}" srcOrd="0" destOrd="0" presId="urn:microsoft.com/office/officeart/2016/7/layout/RepeatingBendingProcessNew"/>
    <dgm:cxn modelId="{D97E36EF-78DD-48D1-8B97-53F8088D82B3}" type="presParOf" srcId="{CAD7F6A8-82A5-4DCA-8A8C-C0386EF92518}" destId="{2B393DDC-AB89-4F14-A42C-1AA030D76093}" srcOrd="6" destOrd="0" presId="urn:microsoft.com/office/officeart/2016/7/layout/RepeatingBendingProcessNew"/>
    <dgm:cxn modelId="{D4945117-0CF2-4EC1-B928-3A7C4E760784}" type="presParOf" srcId="{CAD7F6A8-82A5-4DCA-8A8C-C0386EF92518}" destId="{290038D0-911E-4E1B-8DFC-D28E8028F538}" srcOrd="7" destOrd="0" presId="urn:microsoft.com/office/officeart/2016/7/layout/RepeatingBendingProcessNew"/>
    <dgm:cxn modelId="{66CBE723-DB7B-4B6D-AA16-730A84798D7B}" type="presParOf" srcId="{290038D0-911E-4E1B-8DFC-D28E8028F538}" destId="{7228196C-C354-4EA6-AA15-D17BA66E2B8A}" srcOrd="0" destOrd="0" presId="urn:microsoft.com/office/officeart/2016/7/layout/RepeatingBendingProcessNew"/>
    <dgm:cxn modelId="{B3B6D59F-AAC3-4CAC-9A58-BE5D1BE73FE4}" type="presParOf" srcId="{CAD7F6A8-82A5-4DCA-8A8C-C0386EF92518}" destId="{73F38E2C-5052-45D1-9EA5-7392A7F4117F}" srcOrd="8" destOrd="0" presId="urn:microsoft.com/office/officeart/2016/7/layout/RepeatingBendingProcessNew"/>
    <dgm:cxn modelId="{AB3FA4DF-4342-4103-B62B-3F4E5B6C82DF}" type="presParOf" srcId="{CAD7F6A8-82A5-4DCA-8A8C-C0386EF92518}" destId="{64A97C05-BCE2-4560-A0E2-A710BB6A6917}" srcOrd="9" destOrd="0" presId="urn:microsoft.com/office/officeart/2016/7/layout/RepeatingBendingProcessNew"/>
    <dgm:cxn modelId="{98B39FA6-BD4A-4711-88A2-17F0A51BFAB3}" type="presParOf" srcId="{64A97C05-BCE2-4560-A0E2-A710BB6A6917}" destId="{7C293209-7FC0-45DA-A558-A27095E51304}" srcOrd="0" destOrd="0" presId="urn:microsoft.com/office/officeart/2016/7/layout/RepeatingBendingProcessNew"/>
    <dgm:cxn modelId="{A4684A66-CE7F-4EBA-B79E-4551927715A1}" type="presParOf" srcId="{CAD7F6A8-82A5-4DCA-8A8C-C0386EF92518}" destId="{889B5776-B233-4A4C-84FD-3C624B4F97C3}" srcOrd="10" destOrd="0" presId="urn:microsoft.com/office/officeart/2016/7/layout/RepeatingBendingProcessNew"/>
    <dgm:cxn modelId="{DDA36FE2-0A89-473B-AA0D-90934CBD97F8}" type="presParOf" srcId="{CAD7F6A8-82A5-4DCA-8A8C-C0386EF92518}" destId="{829ACB86-5F73-410D-A2D9-CEA06168C2CC}" srcOrd="11" destOrd="0" presId="urn:microsoft.com/office/officeart/2016/7/layout/RepeatingBendingProcessNew"/>
    <dgm:cxn modelId="{B2FA08F5-06FB-40C3-8B93-03B8C7034ADC}" type="presParOf" srcId="{829ACB86-5F73-410D-A2D9-CEA06168C2CC}" destId="{C8A14ADE-C164-49E6-BCBF-BA7AC5B87284}" srcOrd="0" destOrd="0" presId="urn:microsoft.com/office/officeart/2016/7/layout/RepeatingBendingProcessNew"/>
    <dgm:cxn modelId="{47571BC2-7CE2-4833-BFC6-A3EA4E6771A1}" type="presParOf" srcId="{CAD7F6A8-82A5-4DCA-8A8C-C0386EF92518}" destId="{CA71ADAD-A33F-4911-9563-D63042013BE6}" srcOrd="12" destOrd="0" presId="urn:microsoft.com/office/officeart/2016/7/layout/RepeatingBendingProcessNew"/>
    <dgm:cxn modelId="{6165187B-47E5-43AC-B6F6-D8EAEDC405B2}" type="presParOf" srcId="{CAD7F6A8-82A5-4DCA-8A8C-C0386EF92518}" destId="{7C04EBDE-17A8-4338-BF86-5E54CEB0B94B}" srcOrd="13" destOrd="0" presId="urn:microsoft.com/office/officeart/2016/7/layout/RepeatingBendingProcessNew"/>
    <dgm:cxn modelId="{8F39EE7C-2360-4302-89F0-D24F08B9FA96}" type="presParOf" srcId="{7C04EBDE-17A8-4338-BF86-5E54CEB0B94B}" destId="{425B31FA-C2F6-4F6C-AAF1-4F512693B6EB}" srcOrd="0" destOrd="0" presId="urn:microsoft.com/office/officeart/2016/7/layout/RepeatingBendingProcessNew"/>
    <dgm:cxn modelId="{71CD4454-89BE-4758-AEDE-0E081A6306CB}" type="presParOf" srcId="{CAD7F6A8-82A5-4DCA-8A8C-C0386EF92518}" destId="{948069B3-7057-46D4-9666-EEAA7D3F9F12}" srcOrd="14" destOrd="0" presId="urn:microsoft.com/office/officeart/2016/7/layout/RepeatingBendingProcessNew"/>
    <dgm:cxn modelId="{8874BECB-D080-49CF-82E8-05A9BC825243}" type="presParOf" srcId="{CAD7F6A8-82A5-4DCA-8A8C-C0386EF92518}" destId="{E8461FE2-B8F9-4621-9C1F-761B44481251}" srcOrd="15" destOrd="0" presId="urn:microsoft.com/office/officeart/2016/7/layout/RepeatingBendingProcessNew"/>
    <dgm:cxn modelId="{E3265C0F-6AF2-4CB4-897E-0B953F509030}" type="presParOf" srcId="{E8461FE2-B8F9-4621-9C1F-761B44481251}" destId="{09328C24-6331-4A41-B150-61AE1D92C92A}" srcOrd="0" destOrd="0" presId="urn:microsoft.com/office/officeart/2016/7/layout/RepeatingBendingProcessNew"/>
    <dgm:cxn modelId="{CB5886E4-A016-43F3-B4CA-6AD0A7007E69}" type="presParOf" srcId="{CAD7F6A8-82A5-4DCA-8A8C-C0386EF92518}" destId="{E285C3E1-7D06-479E-A5ED-39B264FE7D58}" srcOrd="16" destOrd="0" presId="urn:microsoft.com/office/officeart/2016/7/layout/RepeatingBendingProcessNew"/>
    <dgm:cxn modelId="{D8C5F089-1F8D-4B22-9DDD-763AE3A59713}" type="presParOf" srcId="{CAD7F6A8-82A5-4DCA-8A8C-C0386EF92518}" destId="{1D0380C4-33AD-4B41-BF1D-72045DA224C1}" srcOrd="17" destOrd="0" presId="urn:microsoft.com/office/officeart/2016/7/layout/RepeatingBendingProcessNew"/>
    <dgm:cxn modelId="{3974DC45-AC22-44E0-B290-4E88BDDE3692}" type="presParOf" srcId="{1D0380C4-33AD-4B41-BF1D-72045DA224C1}" destId="{2436DA81-D307-47BA-B435-B9DF889F1521}" srcOrd="0" destOrd="0" presId="urn:microsoft.com/office/officeart/2016/7/layout/RepeatingBendingProcessNew"/>
    <dgm:cxn modelId="{3911A40F-0B48-41C4-95C2-9DDC7D2564C3}" type="presParOf" srcId="{CAD7F6A8-82A5-4DCA-8A8C-C0386EF92518}" destId="{21178DBA-9098-43D2-AF46-261F59193303}" srcOrd="18" destOrd="0" presId="urn:microsoft.com/office/officeart/2016/7/layout/RepeatingBendingProcessNew"/>
    <dgm:cxn modelId="{72011F01-5EC1-4EDE-BA06-27646878D8AC}" type="presParOf" srcId="{CAD7F6A8-82A5-4DCA-8A8C-C0386EF92518}" destId="{F068C08C-6D5D-4A75-95D3-A0CF7F678B43}" srcOrd="19" destOrd="0" presId="urn:microsoft.com/office/officeart/2016/7/layout/RepeatingBendingProcessNew"/>
    <dgm:cxn modelId="{638A6BD9-1EB8-432B-A77F-3D4CFD0009F4}" type="presParOf" srcId="{F068C08C-6D5D-4A75-95D3-A0CF7F678B43}" destId="{D1E1716A-BD94-4CDD-B879-3FA175ECB349}" srcOrd="0" destOrd="0" presId="urn:microsoft.com/office/officeart/2016/7/layout/RepeatingBendingProcessNew"/>
    <dgm:cxn modelId="{F37EA3B4-1138-4F89-98AE-FEAFA52C3323}" type="presParOf" srcId="{CAD7F6A8-82A5-4DCA-8A8C-C0386EF92518}" destId="{BEFB230E-436D-4E02-B334-32224DCEDA23}" srcOrd="2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7598678-76F6-4778-A0FD-9F6FF1D42FE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FBEBA59-E13F-40A4-A627-A52CBC21D7ED}">
      <dgm:prSet/>
      <dgm:spPr/>
      <dgm:t>
        <a:bodyPr/>
        <a:lstStyle/>
        <a:p>
          <a:pPr>
            <a:defRPr b="1"/>
          </a:pPr>
          <a:r>
            <a:rPr lang="en-GB"/>
            <a:t>Critical Success Factors:</a:t>
          </a:r>
          <a:endParaRPr lang="en-US"/>
        </a:p>
      </dgm:t>
    </dgm:pt>
    <dgm:pt modelId="{0D179720-5529-460E-A50F-B22434C7D1F1}" type="parTrans" cxnId="{1BCEBD8F-B119-413D-B622-B47B8E1241F4}">
      <dgm:prSet/>
      <dgm:spPr/>
      <dgm:t>
        <a:bodyPr/>
        <a:lstStyle/>
        <a:p>
          <a:endParaRPr lang="en-US"/>
        </a:p>
      </dgm:t>
    </dgm:pt>
    <dgm:pt modelId="{573736A4-4A40-485C-9818-95577D146DBA}" type="sibTrans" cxnId="{1BCEBD8F-B119-413D-B622-B47B8E1241F4}">
      <dgm:prSet/>
      <dgm:spPr/>
      <dgm:t>
        <a:bodyPr/>
        <a:lstStyle/>
        <a:p>
          <a:endParaRPr lang="en-US"/>
        </a:p>
      </dgm:t>
    </dgm:pt>
    <dgm:pt modelId="{89B50E69-698F-49DC-B226-EBEDAAB9EE8C}">
      <dgm:prSet/>
      <dgm:spPr/>
      <dgm:t>
        <a:bodyPr/>
        <a:lstStyle/>
        <a:p>
          <a:r>
            <a:rPr lang="en-GB"/>
            <a:t>Strategic integration planning </a:t>
          </a:r>
          <a:endParaRPr lang="en-US"/>
        </a:p>
      </dgm:t>
    </dgm:pt>
    <dgm:pt modelId="{42BF1733-688B-4BB5-8031-9754C07C7729}" type="parTrans" cxnId="{AF08300D-1F82-4BE6-B112-575342542BF7}">
      <dgm:prSet/>
      <dgm:spPr/>
      <dgm:t>
        <a:bodyPr/>
        <a:lstStyle/>
        <a:p>
          <a:endParaRPr lang="en-US"/>
        </a:p>
      </dgm:t>
    </dgm:pt>
    <dgm:pt modelId="{0EEE3549-868C-4538-BF3B-0082CB978B9B}" type="sibTrans" cxnId="{AF08300D-1F82-4BE6-B112-575342542BF7}">
      <dgm:prSet/>
      <dgm:spPr/>
      <dgm:t>
        <a:bodyPr/>
        <a:lstStyle/>
        <a:p>
          <a:endParaRPr lang="en-US"/>
        </a:p>
      </dgm:t>
    </dgm:pt>
    <dgm:pt modelId="{18AC7C88-C75B-4E71-858C-57D92B451542}">
      <dgm:prSet/>
      <dgm:spPr/>
      <dgm:t>
        <a:bodyPr/>
        <a:lstStyle/>
        <a:p>
          <a:r>
            <a:rPr lang="en-GB"/>
            <a:t>Comprehensive staff training programs </a:t>
          </a:r>
          <a:endParaRPr lang="en-US"/>
        </a:p>
      </dgm:t>
    </dgm:pt>
    <dgm:pt modelId="{FB6D0AB2-9F6C-4DD3-8B95-58D298E154AA}" type="parTrans" cxnId="{DBEE5CC2-782C-4E25-A7F7-E43F5B00F457}">
      <dgm:prSet/>
      <dgm:spPr/>
      <dgm:t>
        <a:bodyPr/>
        <a:lstStyle/>
        <a:p>
          <a:endParaRPr lang="en-US"/>
        </a:p>
      </dgm:t>
    </dgm:pt>
    <dgm:pt modelId="{74869FD3-EC68-40E6-89F2-42111C8D1900}" type="sibTrans" cxnId="{DBEE5CC2-782C-4E25-A7F7-E43F5B00F457}">
      <dgm:prSet/>
      <dgm:spPr/>
      <dgm:t>
        <a:bodyPr/>
        <a:lstStyle/>
        <a:p>
          <a:endParaRPr lang="en-US"/>
        </a:p>
      </dgm:t>
    </dgm:pt>
    <dgm:pt modelId="{9F595761-4AE7-4089-AC98-28CE98FA0C4C}">
      <dgm:prSet/>
      <dgm:spPr/>
      <dgm:t>
        <a:bodyPr/>
        <a:lstStyle/>
        <a:p>
          <a:r>
            <a:rPr lang="en-GB"/>
            <a:t>Clear ethical guidelines and frameworks </a:t>
          </a:r>
          <a:endParaRPr lang="en-US"/>
        </a:p>
      </dgm:t>
    </dgm:pt>
    <dgm:pt modelId="{95028C39-FB02-45F6-A275-9BC4F7FC9BDE}" type="parTrans" cxnId="{A50554E2-564A-4BB7-8141-48516340778D}">
      <dgm:prSet/>
      <dgm:spPr/>
      <dgm:t>
        <a:bodyPr/>
        <a:lstStyle/>
        <a:p>
          <a:endParaRPr lang="en-US"/>
        </a:p>
      </dgm:t>
    </dgm:pt>
    <dgm:pt modelId="{502ACDDC-6434-4729-B9FD-901E517AF5E7}" type="sibTrans" cxnId="{A50554E2-564A-4BB7-8141-48516340778D}">
      <dgm:prSet/>
      <dgm:spPr/>
      <dgm:t>
        <a:bodyPr/>
        <a:lstStyle/>
        <a:p>
          <a:endParaRPr lang="en-US"/>
        </a:p>
      </dgm:t>
    </dgm:pt>
    <dgm:pt modelId="{44DA648E-A2B9-4ACA-9DD7-60D8932BC4B6}">
      <dgm:prSet/>
      <dgm:spPr/>
      <dgm:t>
        <a:bodyPr/>
        <a:lstStyle/>
        <a:p>
          <a:r>
            <a:rPr lang="en-GB"/>
            <a:t>Continuous monitoring and optimization </a:t>
          </a:r>
          <a:endParaRPr lang="en-US"/>
        </a:p>
      </dgm:t>
    </dgm:pt>
    <dgm:pt modelId="{69A8FE99-963C-473F-9C98-60578E2C127D}" type="parTrans" cxnId="{F64B1A36-230B-4448-A4AC-6919186C09E1}">
      <dgm:prSet/>
      <dgm:spPr/>
      <dgm:t>
        <a:bodyPr/>
        <a:lstStyle/>
        <a:p>
          <a:endParaRPr lang="en-US"/>
        </a:p>
      </dgm:t>
    </dgm:pt>
    <dgm:pt modelId="{59FD18B5-3BA9-4991-84D8-D7A4FD98DBC7}" type="sibTrans" cxnId="{F64B1A36-230B-4448-A4AC-6919186C09E1}">
      <dgm:prSet/>
      <dgm:spPr/>
      <dgm:t>
        <a:bodyPr/>
        <a:lstStyle/>
        <a:p>
          <a:endParaRPr lang="en-US"/>
        </a:p>
      </dgm:t>
    </dgm:pt>
    <dgm:pt modelId="{CA0ECBDE-8C57-4625-BB6A-B4D14315C6DF}">
      <dgm:prSet/>
      <dgm:spPr/>
      <dgm:t>
        <a:bodyPr/>
        <a:lstStyle/>
        <a:p>
          <a:pPr>
            <a:defRPr b="1"/>
          </a:pPr>
          <a:r>
            <a:rPr lang="en-GB"/>
            <a:t>Balanced Approach: </a:t>
          </a:r>
          <a:endParaRPr lang="en-US"/>
        </a:p>
      </dgm:t>
    </dgm:pt>
    <dgm:pt modelId="{0212E26D-31E8-4BC7-B707-3EA8C02595CB}" type="parTrans" cxnId="{8AF44EB9-DD6E-400C-B7DF-64BEB2FF7EC0}">
      <dgm:prSet/>
      <dgm:spPr/>
      <dgm:t>
        <a:bodyPr/>
        <a:lstStyle/>
        <a:p>
          <a:endParaRPr lang="en-US"/>
        </a:p>
      </dgm:t>
    </dgm:pt>
    <dgm:pt modelId="{C7531694-51CA-4D4A-BBFB-F4DF963552E5}" type="sibTrans" cxnId="{8AF44EB9-DD6E-400C-B7DF-64BEB2FF7EC0}">
      <dgm:prSet/>
      <dgm:spPr/>
      <dgm:t>
        <a:bodyPr/>
        <a:lstStyle/>
        <a:p>
          <a:endParaRPr lang="en-US"/>
        </a:p>
      </dgm:t>
    </dgm:pt>
    <dgm:pt modelId="{259668B0-B77B-434E-BBDF-D7EC12713524}">
      <dgm:prSet/>
      <dgm:spPr/>
      <dgm:t>
        <a:bodyPr/>
        <a:lstStyle/>
        <a:p>
          <a:r>
            <a:rPr lang="en-GB"/>
            <a:t>Technology enhances rather than replaces human capabilities </a:t>
          </a:r>
          <a:endParaRPr lang="en-US"/>
        </a:p>
      </dgm:t>
    </dgm:pt>
    <dgm:pt modelId="{2B310DA8-DE9C-4421-A122-6F72CD1E631A}" type="parTrans" cxnId="{E10A9E94-405D-450F-9D44-26265EF47F5F}">
      <dgm:prSet/>
      <dgm:spPr/>
      <dgm:t>
        <a:bodyPr/>
        <a:lstStyle/>
        <a:p>
          <a:endParaRPr lang="en-US"/>
        </a:p>
      </dgm:t>
    </dgm:pt>
    <dgm:pt modelId="{D8BB706D-A726-4168-A2C9-97DEE64C6B40}" type="sibTrans" cxnId="{E10A9E94-405D-450F-9D44-26265EF47F5F}">
      <dgm:prSet/>
      <dgm:spPr/>
      <dgm:t>
        <a:bodyPr/>
        <a:lstStyle/>
        <a:p>
          <a:endParaRPr lang="en-US"/>
        </a:p>
      </dgm:t>
    </dgm:pt>
    <dgm:pt modelId="{A04A9EBF-2BC1-48ED-BB55-D46ED6B24219}">
      <dgm:prSet/>
      <dgm:spPr/>
      <dgm:t>
        <a:bodyPr/>
        <a:lstStyle/>
        <a:p>
          <a:r>
            <a:rPr lang="en-GB"/>
            <a:t>Maintains authentic hospitality experiences </a:t>
          </a:r>
          <a:endParaRPr lang="en-US"/>
        </a:p>
      </dgm:t>
    </dgm:pt>
    <dgm:pt modelId="{C2F896A7-9EA3-42EE-A3B0-242A409EFF0B}" type="parTrans" cxnId="{E75127BC-4C39-4477-9B90-9D79C6AA8146}">
      <dgm:prSet/>
      <dgm:spPr/>
      <dgm:t>
        <a:bodyPr/>
        <a:lstStyle/>
        <a:p>
          <a:endParaRPr lang="en-US"/>
        </a:p>
      </dgm:t>
    </dgm:pt>
    <dgm:pt modelId="{9FFE7A15-0067-42FA-AFDD-8C62524CF80D}" type="sibTrans" cxnId="{E75127BC-4C39-4477-9B90-9D79C6AA8146}">
      <dgm:prSet/>
      <dgm:spPr/>
      <dgm:t>
        <a:bodyPr/>
        <a:lstStyle/>
        <a:p>
          <a:endParaRPr lang="en-US"/>
        </a:p>
      </dgm:t>
    </dgm:pt>
    <dgm:pt modelId="{D926180B-4374-4270-AC73-541456483631}">
      <dgm:prSet/>
      <dgm:spPr/>
      <dgm:t>
        <a:bodyPr/>
        <a:lstStyle/>
        <a:p>
          <a:r>
            <a:rPr lang="en-GB"/>
            <a:t>Drives operational efficiency and cost reduction </a:t>
          </a:r>
          <a:endParaRPr lang="en-US"/>
        </a:p>
      </dgm:t>
    </dgm:pt>
    <dgm:pt modelId="{6061937F-4826-4AB6-B249-FF007A217486}" type="parTrans" cxnId="{E8528D74-C86E-4A5A-97EC-9D8D642FA8A7}">
      <dgm:prSet/>
      <dgm:spPr/>
      <dgm:t>
        <a:bodyPr/>
        <a:lstStyle/>
        <a:p>
          <a:endParaRPr lang="en-US"/>
        </a:p>
      </dgm:t>
    </dgm:pt>
    <dgm:pt modelId="{417F96B6-FBE4-44FA-9B92-C301E7A1C46D}" type="sibTrans" cxnId="{E8528D74-C86E-4A5A-97EC-9D8D642FA8A7}">
      <dgm:prSet/>
      <dgm:spPr/>
      <dgm:t>
        <a:bodyPr/>
        <a:lstStyle/>
        <a:p>
          <a:endParaRPr lang="en-US"/>
        </a:p>
      </dgm:t>
    </dgm:pt>
    <dgm:pt modelId="{AF475E76-AD0E-4F14-B448-C307F47202C8}" type="pres">
      <dgm:prSet presAssocID="{C7598678-76F6-4778-A0FD-9F6FF1D42FEA}" presName="linear" presStyleCnt="0">
        <dgm:presLayoutVars>
          <dgm:animLvl val="lvl"/>
          <dgm:resizeHandles val="exact"/>
        </dgm:presLayoutVars>
      </dgm:prSet>
      <dgm:spPr/>
    </dgm:pt>
    <dgm:pt modelId="{9A7B68A9-9E80-45B4-9A12-D011FED55D24}" type="pres">
      <dgm:prSet presAssocID="{5FBEBA59-E13F-40A4-A627-A52CBC21D7E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855AE69-DF76-4C96-BBDF-96B3F6ED7A51}" type="pres">
      <dgm:prSet presAssocID="{5FBEBA59-E13F-40A4-A627-A52CBC21D7ED}" presName="childText" presStyleLbl="revTx" presStyleIdx="0" presStyleCnt="2">
        <dgm:presLayoutVars>
          <dgm:bulletEnabled val="1"/>
        </dgm:presLayoutVars>
      </dgm:prSet>
      <dgm:spPr/>
    </dgm:pt>
    <dgm:pt modelId="{30FC755D-A40C-4A9F-A6B6-6B430019F055}" type="pres">
      <dgm:prSet presAssocID="{CA0ECBDE-8C57-4625-BB6A-B4D14315C6D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AE78EFF-AFC0-4BFD-8B91-A5A014EE0D33}" type="pres">
      <dgm:prSet presAssocID="{CA0ECBDE-8C57-4625-BB6A-B4D14315C6DF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369C2A00-6121-48D2-82E8-9EE877E7702B}" type="presOf" srcId="{C7598678-76F6-4778-A0FD-9F6FF1D42FEA}" destId="{AF475E76-AD0E-4F14-B448-C307F47202C8}" srcOrd="0" destOrd="0" presId="urn:microsoft.com/office/officeart/2005/8/layout/vList2"/>
    <dgm:cxn modelId="{AF08300D-1F82-4BE6-B112-575342542BF7}" srcId="{5FBEBA59-E13F-40A4-A627-A52CBC21D7ED}" destId="{89B50E69-698F-49DC-B226-EBEDAAB9EE8C}" srcOrd="0" destOrd="0" parTransId="{42BF1733-688B-4BB5-8031-9754C07C7729}" sibTransId="{0EEE3549-868C-4538-BF3B-0082CB978B9B}"/>
    <dgm:cxn modelId="{D15D9810-A147-4053-B908-37A669B1AE58}" type="presOf" srcId="{259668B0-B77B-434E-BBDF-D7EC12713524}" destId="{1AE78EFF-AFC0-4BFD-8B91-A5A014EE0D33}" srcOrd="0" destOrd="0" presId="urn:microsoft.com/office/officeart/2005/8/layout/vList2"/>
    <dgm:cxn modelId="{7F0F3533-45A6-46D4-851A-690D6EB977BD}" type="presOf" srcId="{44DA648E-A2B9-4ACA-9DD7-60D8932BC4B6}" destId="{C855AE69-DF76-4C96-BBDF-96B3F6ED7A51}" srcOrd="0" destOrd="3" presId="urn:microsoft.com/office/officeart/2005/8/layout/vList2"/>
    <dgm:cxn modelId="{F64B1A36-230B-4448-A4AC-6919186C09E1}" srcId="{5FBEBA59-E13F-40A4-A627-A52CBC21D7ED}" destId="{44DA648E-A2B9-4ACA-9DD7-60D8932BC4B6}" srcOrd="3" destOrd="0" parTransId="{69A8FE99-963C-473F-9C98-60578E2C127D}" sibTransId="{59FD18B5-3BA9-4991-84D8-D7A4FD98DBC7}"/>
    <dgm:cxn modelId="{4B81E442-8D12-499B-A2BE-9C56DFAFED86}" type="presOf" srcId="{5FBEBA59-E13F-40A4-A627-A52CBC21D7ED}" destId="{9A7B68A9-9E80-45B4-9A12-D011FED55D24}" srcOrd="0" destOrd="0" presId="urn:microsoft.com/office/officeart/2005/8/layout/vList2"/>
    <dgm:cxn modelId="{4A9C5964-8D4B-47BA-AA7A-10E33B28CF57}" type="presOf" srcId="{A04A9EBF-2BC1-48ED-BB55-D46ED6B24219}" destId="{1AE78EFF-AFC0-4BFD-8B91-A5A014EE0D33}" srcOrd="0" destOrd="1" presId="urn:microsoft.com/office/officeart/2005/8/layout/vList2"/>
    <dgm:cxn modelId="{534D1051-4075-4952-9658-989E43521E31}" type="presOf" srcId="{CA0ECBDE-8C57-4625-BB6A-B4D14315C6DF}" destId="{30FC755D-A40C-4A9F-A6B6-6B430019F055}" srcOrd="0" destOrd="0" presId="urn:microsoft.com/office/officeart/2005/8/layout/vList2"/>
    <dgm:cxn modelId="{3B2C8374-B63E-40DF-92B4-224FCAE9D4FC}" type="presOf" srcId="{89B50E69-698F-49DC-B226-EBEDAAB9EE8C}" destId="{C855AE69-DF76-4C96-BBDF-96B3F6ED7A51}" srcOrd="0" destOrd="0" presId="urn:microsoft.com/office/officeart/2005/8/layout/vList2"/>
    <dgm:cxn modelId="{E8528D74-C86E-4A5A-97EC-9D8D642FA8A7}" srcId="{CA0ECBDE-8C57-4625-BB6A-B4D14315C6DF}" destId="{D926180B-4374-4270-AC73-541456483631}" srcOrd="2" destOrd="0" parTransId="{6061937F-4826-4AB6-B249-FF007A217486}" sibTransId="{417F96B6-FBE4-44FA-9B92-C301E7A1C46D}"/>
    <dgm:cxn modelId="{DE713488-3AA2-44DC-ABF0-272D90E8E748}" type="presOf" srcId="{9F595761-4AE7-4089-AC98-28CE98FA0C4C}" destId="{C855AE69-DF76-4C96-BBDF-96B3F6ED7A51}" srcOrd="0" destOrd="2" presId="urn:microsoft.com/office/officeart/2005/8/layout/vList2"/>
    <dgm:cxn modelId="{1BCEBD8F-B119-413D-B622-B47B8E1241F4}" srcId="{C7598678-76F6-4778-A0FD-9F6FF1D42FEA}" destId="{5FBEBA59-E13F-40A4-A627-A52CBC21D7ED}" srcOrd="0" destOrd="0" parTransId="{0D179720-5529-460E-A50F-B22434C7D1F1}" sibTransId="{573736A4-4A40-485C-9818-95577D146DBA}"/>
    <dgm:cxn modelId="{E9435391-3E2C-4708-BF52-3135BF6AE116}" type="presOf" srcId="{18AC7C88-C75B-4E71-858C-57D92B451542}" destId="{C855AE69-DF76-4C96-BBDF-96B3F6ED7A51}" srcOrd="0" destOrd="1" presId="urn:microsoft.com/office/officeart/2005/8/layout/vList2"/>
    <dgm:cxn modelId="{E10A9E94-405D-450F-9D44-26265EF47F5F}" srcId="{CA0ECBDE-8C57-4625-BB6A-B4D14315C6DF}" destId="{259668B0-B77B-434E-BBDF-D7EC12713524}" srcOrd="0" destOrd="0" parTransId="{2B310DA8-DE9C-4421-A122-6F72CD1E631A}" sibTransId="{D8BB706D-A726-4168-A2C9-97DEE64C6B40}"/>
    <dgm:cxn modelId="{8AF44EB9-DD6E-400C-B7DF-64BEB2FF7EC0}" srcId="{C7598678-76F6-4778-A0FD-9F6FF1D42FEA}" destId="{CA0ECBDE-8C57-4625-BB6A-B4D14315C6DF}" srcOrd="1" destOrd="0" parTransId="{0212E26D-31E8-4BC7-B707-3EA8C02595CB}" sibTransId="{C7531694-51CA-4D4A-BBFB-F4DF963552E5}"/>
    <dgm:cxn modelId="{8551F3B9-8394-420D-8F4C-C1F11FB23AEF}" type="presOf" srcId="{D926180B-4374-4270-AC73-541456483631}" destId="{1AE78EFF-AFC0-4BFD-8B91-A5A014EE0D33}" srcOrd="0" destOrd="2" presId="urn:microsoft.com/office/officeart/2005/8/layout/vList2"/>
    <dgm:cxn modelId="{E75127BC-4C39-4477-9B90-9D79C6AA8146}" srcId="{CA0ECBDE-8C57-4625-BB6A-B4D14315C6DF}" destId="{A04A9EBF-2BC1-48ED-BB55-D46ED6B24219}" srcOrd="1" destOrd="0" parTransId="{C2F896A7-9EA3-42EE-A3B0-242A409EFF0B}" sibTransId="{9FFE7A15-0067-42FA-AFDD-8C62524CF80D}"/>
    <dgm:cxn modelId="{DBEE5CC2-782C-4E25-A7F7-E43F5B00F457}" srcId="{5FBEBA59-E13F-40A4-A627-A52CBC21D7ED}" destId="{18AC7C88-C75B-4E71-858C-57D92B451542}" srcOrd="1" destOrd="0" parTransId="{FB6D0AB2-9F6C-4DD3-8B95-58D298E154AA}" sibTransId="{74869FD3-EC68-40E6-89F2-42111C8D1900}"/>
    <dgm:cxn modelId="{A50554E2-564A-4BB7-8141-48516340778D}" srcId="{5FBEBA59-E13F-40A4-A627-A52CBC21D7ED}" destId="{9F595761-4AE7-4089-AC98-28CE98FA0C4C}" srcOrd="2" destOrd="0" parTransId="{95028C39-FB02-45F6-A275-9BC4F7FC9BDE}" sibTransId="{502ACDDC-6434-4729-B9FD-901E517AF5E7}"/>
    <dgm:cxn modelId="{2F6B7A31-C7EE-46E4-A2D8-FFAF9C1B5BCA}" type="presParOf" srcId="{AF475E76-AD0E-4F14-B448-C307F47202C8}" destId="{9A7B68A9-9E80-45B4-9A12-D011FED55D24}" srcOrd="0" destOrd="0" presId="urn:microsoft.com/office/officeart/2005/8/layout/vList2"/>
    <dgm:cxn modelId="{E77FA2C2-52E9-4B13-AB96-6143364573FA}" type="presParOf" srcId="{AF475E76-AD0E-4F14-B448-C307F47202C8}" destId="{C855AE69-DF76-4C96-BBDF-96B3F6ED7A51}" srcOrd="1" destOrd="0" presId="urn:microsoft.com/office/officeart/2005/8/layout/vList2"/>
    <dgm:cxn modelId="{8A3B74B4-0558-4064-B080-4EDE50737097}" type="presParOf" srcId="{AF475E76-AD0E-4F14-B448-C307F47202C8}" destId="{30FC755D-A40C-4A9F-A6B6-6B430019F055}" srcOrd="2" destOrd="0" presId="urn:microsoft.com/office/officeart/2005/8/layout/vList2"/>
    <dgm:cxn modelId="{FAB94B5F-E359-4A1A-B331-B53C9FA068FD}" type="presParOf" srcId="{AF475E76-AD0E-4F14-B448-C307F47202C8}" destId="{1AE78EFF-AFC0-4BFD-8B91-A5A014EE0D33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3919F46-272C-4CB1-B987-0766C4D9C740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970A303-3F9A-4C0E-A0EF-DFB86A35DC7C}">
      <dgm:prSet/>
      <dgm:spPr/>
      <dgm:t>
        <a:bodyPr/>
        <a:lstStyle/>
        <a:p>
          <a:r>
            <a:rPr lang="en-GB"/>
            <a:t>For Hilton Hotels &amp; Resorts: </a:t>
          </a:r>
          <a:endParaRPr lang="en-US" dirty="0"/>
        </a:p>
      </dgm:t>
    </dgm:pt>
    <dgm:pt modelId="{95FD99F6-DA7C-482A-B08D-1116740DE7EE}" type="parTrans" cxnId="{C0696DD0-9FE8-40E4-B986-3A8A36418B04}">
      <dgm:prSet/>
      <dgm:spPr/>
      <dgm:t>
        <a:bodyPr/>
        <a:lstStyle/>
        <a:p>
          <a:endParaRPr lang="en-US"/>
        </a:p>
      </dgm:t>
    </dgm:pt>
    <dgm:pt modelId="{506EF6E3-DBC5-46A8-8437-145E0C668E1F}" type="sibTrans" cxnId="{C0696DD0-9FE8-40E4-B986-3A8A36418B04}">
      <dgm:prSet/>
      <dgm:spPr/>
      <dgm:t>
        <a:bodyPr/>
        <a:lstStyle/>
        <a:p>
          <a:endParaRPr lang="en-US"/>
        </a:p>
      </dgm:t>
    </dgm:pt>
    <dgm:pt modelId="{37783FAA-DF07-4816-8946-864DA4B7D2C5}">
      <dgm:prSet/>
      <dgm:spPr/>
      <dgm:t>
        <a:bodyPr/>
        <a:lstStyle/>
        <a:p>
          <a:r>
            <a:rPr lang="en-GB"/>
            <a:t>Invest in comprehensive AI-human collaboration training programs </a:t>
          </a:r>
          <a:endParaRPr lang="en-US"/>
        </a:p>
      </dgm:t>
    </dgm:pt>
    <dgm:pt modelId="{68943EF7-98C3-475E-BE3F-3DCDB48ECCB5}" type="parTrans" cxnId="{54515F21-B2CB-4365-843A-FBD14624EA25}">
      <dgm:prSet/>
      <dgm:spPr/>
      <dgm:t>
        <a:bodyPr/>
        <a:lstStyle/>
        <a:p>
          <a:endParaRPr lang="en-US"/>
        </a:p>
      </dgm:t>
    </dgm:pt>
    <dgm:pt modelId="{799D4AAC-7D85-44CB-8CF1-E8F3ECCEED3A}" type="sibTrans" cxnId="{54515F21-B2CB-4365-843A-FBD14624EA25}">
      <dgm:prSet/>
      <dgm:spPr/>
      <dgm:t>
        <a:bodyPr/>
        <a:lstStyle/>
        <a:p>
          <a:endParaRPr lang="en-US"/>
        </a:p>
      </dgm:t>
    </dgm:pt>
    <dgm:pt modelId="{BC9D9FAA-A27E-4D08-AF35-EFABEA2CBEE2}">
      <dgm:prSet/>
      <dgm:spPr/>
      <dgm:t>
        <a:bodyPr/>
        <a:lstStyle/>
        <a:p>
          <a:r>
            <a:rPr lang="en-GB"/>
            <a:t>Develop clear ethical guidelines for AI implementation </a:t>
          </a:r>
          <a:endParaRPr lang="en-US"/>
        </a:p>
      </dgm:t>
    </dgm:pt>
    <dgm:pt modelId="{1BABA14F-658A-4802-B350-6EF49A1FDA25}" type="parTrans" cxnId="{1CD1A6B3-E529-4A81-A96C-FEAA62AB52A1}">
      <dgm:prSet/>
      <dgm:spPr/>
      <dgm:t>
        <a:bodyPr/>
        <a:lstStyle/>
        <a:p>
          <a:endParaRPr lang="en-US"/>
        </a:p>
      </dgm:t>
    </dgm:pt>
    <dgm:pt modelId="{C9DF1C7C-E418-4239-A0DF-5D8AB5184DB6}" type="sibTrans" cxnId="{1CD1A6B3-E529-4A81-A96C-FEAA62AB52A1}">
      <dgm:prSet/>
      <dgm:spPr/>
      <dgm:t>
        <a:bodyPr/>
        <a:lstStyle/>
        <a:p>
          <a:endParaRPr lang="en-US"/>
        </a:p>
      </dgm:t>
    </dgm:pt>
    <dgm:pt modelId="{3C439379-8C82-4975-97EF-19D559844DB3}">
      <dgm:prSet/>
      <dgm:spPr/>
      <dgm:t>
        <a:bodyPr/>
        <a:lstStyle/>
        <a:p>
          <a:r>
            <a:rPr lang="en-GB"/>
            <a:t>Create workflow optimization frameworks </a:t>
          </a:r>
          <a:endParaRPr lang="en-US"/>
        </a:p>
      </dgm:t>
    </dgm:pt>
    <dgm:pt modelId="{33BE0ABF-5561-4932-8496-E4E6E60D4C20}" type="parTrans" cxnId="{861C2131-C09A-46EF-ADF3-2012EE9900CD}">
      <dgm:prSet/>
      <dgm:spPr/>
      <dgm:t>
        <a:bodyPr/>
        <a:lstStyle/>
        <a:p>
          <a:endParaRPr lang="en-US"/>
        </a:p>
      </dgm:t>
    </dgm:pt>
    <dgm:pt modelId="{D075CDF1-F542-4A1E-B958-25E9D22B5748}" type="sibTrans" cxnId="{861C2131-C09A-46EF-ADF3-2012EE9900CD}">
      <dgm:prSet/>
      <dgm:spPr/>
      <dgm:t>
        <a:bodyPr/>
        <a:lstStyle/>
        <a:p>
          <a:endParaRPr lang="en-US"/>
        </a:p>
      </dgm:t>
    </dgm:pt>
    <dgm:pt modelId="{5C1F535B-8C66-4C37-80B5-3D788C7E3A74}">
      <dgm:prSet/>
      <dgm:spPr/>
      <dgm:t>
        <a:bodyPr/>
        <a:lstStyle/>
        <a:p>
          <a:r>
            <a:rPr lang="en-GB"/>
            <a:t>Establish continuous monitoring and improvement systems </a:t>
          </a:r>
          <a:endParaRPr lang="en-US"/>
        </a:p>
      </dgm:t>
    </dgm:pt>
    <dgm:pt modelId="{0618DBED-C5EA-4769-BFFF-69668389CC1C}" type="parTrans" cxnId="{B056497D-91A3-4C1C-8C01-538B7FDA2A7B}">
      <dgm:prSet/>
      <dgm:spPr/>
      <dgm:t>
        <a:bodyPr/>
        <a:lstStyle/>
        <a:p>
          <a:endParaRPr lang="en-US"/>
        </a:p>
      </dgm:t>
    </dgm:pt>
    <dgm:pt modelId="{EFC30D92-8B62-47D2-A421-7007033BF8ED}" type="sibTrans" cxnId="{B056497D-91A3-4C1C-8C01-538B7FDA2A7B}">
      <dgm:prSet/>
      <dgm:spPr/>
      <dgm:t>
        <a:bodyPr/>
        <a:lstStyle/>
        <a:p>
          <a:endParaRPr lang="en-US"/>
        </a:p>
      </dgm:t>
    </dgm:pt>
    <dgm:pt modelId="{79983AFA-745B-4CC6-8F5F-FA499A76F658}">
      <dgm:prSet/>
      <dgm:spPr/>
      <dgm:t>
        <a:bodyPr/>
        <a:lstStyle/>
        <a:p>
          <a:r>
            <a:rPr lang="en-GB"/>
            <a:t>Foster a culture of technological innovation while preserving human values </a:t>
          </a:r>
          <a:endParaRPr lang="en-US"/>
        </a:p>
      </dgm:t>
    </dgm:pt>
    <dgm:pt modelId="{C9D5A24A-E7F4-4D54-992B-8543FB561618}" type="parTrans" cxnId="{C20C9766-D5CD-49F7-946B-2BF788C52518}">
      <dgm:prSet/>
      <dgm:spPr/>
      <dgm:t>
        <a:bodyPr/>
        <a:lstStyle/>
        <a:p>
          <a:endParaRPr lang="en-US"/>
        </a:p>
      </dgm:t>
    </dgm:pt>
    <dgm:pt modelId="{82F27BCC-A7D3-482B-A480-7F965D90D2EB}" type="sibTrans" cxnId="{C20C9766-D5CD-49F7-946B-2BF788C52518}">
      <dgm:prSet/>
      <dgm:spPr/>
      <dgm:t>
        <a:bodyPr/>
        <a:lstStyle/>
        <a:p>
          <a:endParaRPr lang="en-US"/>
        </a:p>
      </dgm:t>
    </dgm:pt>
    <dgm:pt modelId="{E3CBE9CB-AF63-48F6-9AB5-34C8CB54DE2B}">
      <dgm:prSet/>
      <dgm:spPr/>
      <dgm:t>
        <a:bodyPr/>
        <a:lstStyle/>
        <a:p>
          <a:r>
            <a:rPr lang="en-GB"/>
            <a:t>Industry-Wide Implications: </a:t>
          </a:r>
          <a:endParaRPr lang="en-US"/>
        </a:p>
      </dgm:t>
    </dgm:pt>
    <dgm:pt modelId="{57766700-017D-4F2F-84CB-5656B3621D90}" type="parTrans" cxnId="{D50F50C8-C409-4C64-BD50-AE5C4B1D3928}">
      <dgm:prSet/>
      <dgm:spPr/>
      <dgm:t>
        <a:bodyPr/>
        <a:lstStyle/>
        <a:p>
          <a:endParaRPr lang="en-US"/>
        </a:p>
      </dgm:t>
    </dgm:pt>
    <dgm:pt modelId="{35E890C8-94D7-485B-9255-D16F20B419E1}" type="sibTrans" cxnId="{D50F50C8-C409-4C64-BD50-AE5C4B1D3928}">
      <dgm:prSet/>
      <dgm:spPr/>
      <dgm:t>
        <a:bodyPr/>
        <a:lstStyle/>
        <a:p>
          <a:endParaRPr lang="en-US"/>
        </a:p>
      </dgm:t>
    </dgm:pt>
    <dgm:pt modelId="{DD9377B1-F966-4DC9-8692-C38CB4151FCD}">
      <dgm:prSet/>
      <dgm:spPr/>
      <dgm:t>
        <a:bodyPr/>
        <a:lstStyle/>
        <a:p>
          <a:r>
            <a:rPr lang="en-GB"/>
            <a:t>Model for sustainable AI adoption in hospitality </a:t>
          </a:r>
          <a:endParaRPr lang="en-US"/>
        </a:p>
      </dgm:t>
    </dgm:pt>
    <dgm:pt modelId="{A0F49F1F-98CB-46A6-94D5-F3D591E1DB84}" type="parTrans" cxnId="{B0B59360-FD90-4642-AC4F-541C082042BD}">
      <dgm:prSet/>
      <dgm:spPr/>
      <dgm:t>
        <a:bodyPr/>
        <a:lstStyle/>
        <a:p>
          <a:endParaRPr lang="en-US"/>
        </a:p>
      </dgm:t>
    </dgm:pt>
    <dgm:pt modelId="{06A8F9F1-D89D-422A-94D9-E9339B32EFE4}" type="sibTrans" cxnId="{B0B59360-FD90-4642-AC4F-541C082042BD}">
      <dgm:prSet/>
      <dgm:spPr/>
      <dgm:t>
        <a:bodyPr/>
        <a:lstStyle/>
        <a:p>
          <a:endParaRPr lang="en-US"/>
        </a:p>
      </dgm:t>
    </dgm:pt>
    <dgm:pt modelId="{42FCA203-AE1B-41F0-9192-E541E974B123}">
      <dgm:prSet/>
      <dgm:spPr/>
      <dgm:t>
        <a:bodyPr/>
        <a:lstStyle/>
        <a:p>
          <a:r>
            <a:rPr lang="en-GB"/>
            <a:t>Framework for balancing technology and human elements </a:t>
          </a:r>
          <a:endParaRPr lang="en-US"/>
        </a:p>
      </dgm:t>
    </dgm:pt>
    <dgm:pt modelId="{B5D87602-E7E6-47E4-BD8E-2389A6430FA4}" type="parTrans" cxnId="{0C512CF4-7193-4786-9493-C3EE42EDF334}">
      <dgm:prSet/>
      <dgm:spPr/>
      <dgm:t>
        <a:bodyPr/>
        <a:lstStyle/>
        <a:p>
          <a:endParaRPr lang="en-US"/>
        </a:p>
      </dgm:t>
    </dgm:pt>
    <dgm:pt modelId="{C5E5DE00-1FF6-4FA8-9BCB-EF42FA3CEDF0}" type="sibTrans" cxnId="{0C512CF4-7193-4786-9493-C3EE42EDF334}">
      <dgm:prSet/>
      <dgm:spPr/>
      <dgm:t>
        <a:bodyPr/>
        <a:lstStyle/>
        <a:p>
          <a:endParaRPr lang="en-US"/>
        </a:p>
      </dgm:t>
    </dgm:pt>
    <dgm:pt modelId="{2510A59B-CF8E-4790-93B5-B025E074CCEB}" type="pres">
      <dgm:prSet presAssocID="{73919F46-272C-4CB1-B987-0766C4D9C740}" presName="linear" presStyleCnt="0">
        <dgm:presLayoutVars>
          <dgm:dir/>
          <dgm:animLvl val="lvl"/>
          <dgm:resizeHandles val="exact"/>
        </dgm:presLayoutVars>
      </dgm:prSet>
      <dgm:spPr/>
    </dgm:pt>
    <dgm:pt modelId="{1B9E7B37-7C14-4870-8AD3-C1458BA37A5E}" type="pres">
      <dgm:prSet presAssocID="{D970A303-3F9A-4C0E-A0EF-DFB86A35DC7C}" presName="parentLin" presStyleCnt="0"/>
      <dgm:spPr/>
    </dgm:pt>
    <dgm:pt modelId="{906D0931-B5E6-4BD3-9D6A-790E83E7639A}" type="pres">
      <dgm:prSet presAssocID="{D970A303-3F9A-4C0E-A0EF-DFB86A35DC7C}" presName="parentLeftMargin" presStyleLbl="node1" presStyleIdx="0" presStyleCnt="2"/>
      <dgm:spPr/>
    </dgm:pt>
    <dgm:pt modelId="{82123AEE-4739-4224-A6B9-C69FBDA6161C}" type="pres">
      <dgm:prSet presAssocID="{D970A303-3F9A-4C0E-A0EF-DFB86A35DC7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E8CB376-2767-4048-84BE-CAA2225B2EC9}" type="pres">
      <dgm:prSet presAssocID="{D970A303-3F9A-4C0E-A0EF-DFB86A35DC7C}" presName="negativeSpace" presStyleCnt="0"/>
      <dgm:spPr/>
    </dgm:pt>
    <dgm:pt modelId="{DD31702D-3F60-4B5C-85BD-D6D51E65F6E6}" type="pres">
      <dgm:prSet presAssocID="{D970A303-3F9A-4C0E-A0EF-DFB86A35DC7C}" presName="childText" presStyleLbl="conFgAcc1" presStyleIdx="0" presStyleCnt="2">
        <dgm:presLayoutVars>
          <dgm:bulletEnabled val="1"/>
        </dgm:presLayoutVars>
      </dgm:prSet>
      <dgm:spPr/>
    </dgm:pt>
    <dgm:pt modelId="{598167B2-2528-477E-BB7D-B5BCEFE3C415}" type="pres">
      <dgm:prSet presAssocID="{506EF6E3-DBC5-46A8-8437-145E0C668E1F}" presName="spaceBetweenRectangles" presStyleCnt="0"/>
      <dgm:spPr/>
    </dgm:pt>
    <dgm:pt modelId="{F8F4C089-B6C2-46DD-BCCB-F77BDCE44AC2}" type="pres">
      <dgm:prSet presAssocID="{E3CBE9CB-AF63-48F6-9AB5-34C8CB54DE2B}" presName="parentLin" presStyleCnt="0"/>
      <dgm:spPr/>
    </dgm:pt>
    <dgm:pt modelId="{2F21B1B7-A913-41AB-8A31-A16AA8A5618E}" type="pres">
      <dgm:prSet presAssocID="{E3CBE9CB-AF63-48F6-9AB5-34C8CB54DE2B}" presName="parentLeftMargin" presStyleLbl="node1" presStyleIdx="0" presStyleCnt="2"/>
      <dgm:spPr/>
    </dgm:pt>
    <dgm:pt modelId="{53F55D03-FC9D-4F26-95D6-7B2666D440A9}" type="pres">
      <dgm:prSet presAssocID="{E3CBE9CB-AF63-48F6-9AB5-34C8CB54DE2B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03E69844-5C54-4393-A830-5D99E2BEE9A0}" type="pres">
      <dgm:prSet presAssocID="{E3CBE9CB-AF63-48F6-9AB5-34C8CB54DE2B}" presName="negativeSpace" presStyleCnt="0"/>
      <dgm:spPr/>
    </dgm:pt>
    <dgm:pt modelId="{94BB776C-2E84-4AB2-A5C3-82C45EDB8692}" type="pres">
      <dgm:prSet presAssocID="{E3CBE9CB-AF63-48F6-9AB5-34C8CB54DE2B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320CC718-B1B2-42E6-B8D5-C01FED9C1AE2}" type="presOf" srcId="{E3CBE9CB-AF63-48F6-9AB5-34C8CB54DE2B}" destId="{53F55D03-FC9D-4F26-95D6-7B2666D440A9}" srcOrd="1" destOrd="0" presId="urn:microsoft.com/office/officeart/2005/8/layout/list1"/>
    <dgm:cxn modelId="{54515F21-B2CB-4365-843A-FBD14624EA25}" srcId="{D970A303-3F9A-4C0E-A0EF-DFB86A35DC7C}" destId="{37783FAA-DF07-4816-8946-864DA4B7D2C5}" srcOrd="0" destOrd="0" parTransId="{68943EF7-98C3-475E-BE3F-3DCDB48ECCB5}" sibTransId="{799D4AAC-7D85-44CB-8CF1-E8F3ECCEED3A}"/>
    <dgm:cxn modelId="{E0AEC122-4095-4997-9254-4E94890BB2BD}" type="presOf" srcId="{E3CBE9CB-AF63-48F6-9AB5-34C8CB54DE2B}" destId="{2F21B1B7-A913-41AB-8A31-A16AA8A5618E}" srcOrd="0" destOrd="0" presId="urn:microsoft.com/office/officeart/2005/8/layout/list1"/>
    <dgm:cxn modelId="{FD306525-CAFE-446E-8839-39A2D98B1A0B}" type="presOf" srcId="{73919F46-272C-4CB1-B987-0766C4D9C740}" destId="{2510A59B-CF8E-4790-93B5-B025E074CCEB}" srcOrd="0" destOrd="0" presId="urn:microsoft.com/office/officeart/2005/8/layout/list1"/>
    <dgm:cxn modelId="{861C2131-C09A-46EF-ADF3-2012EE9900CD}" srcId="{D970A303-3F9A-4C0E-A0EF-DFB86A35DC7C}" destId="{3C439379-8C82-4975-97EF-19D559844DB3}" srcOrd="2" destOrd="0" parTransId="{33BE0ABF-5561-4932-8496-E4E6E60D4C20}" sibTransId="{D075CDF1-F542-4A1E-B958-25E9D22B5748}"/>
    <dgm:cxn modelId="{B0B59360-FD90-4642-AC4F-541C082042BD}" srcId="{E3CBE9CB-AF63-48F6-9AB5-34C8CB54DE2B}" destId="{DD9377B1-F966-4DC9-8692-C38CB4151FCD}" srcOrd="0" destOrd="0" parTransId="{A0F49F1F-98CB-46A6-94D5-F3D591E1DB84}" sibTransId="{06A8F9F1-D89D-422A-94D9-E9339B32EFE4}"/>
    <dgm:cxn modelId="{DB852345-A530-420D-9393-5F4510454B03}" type="presOf" srcId="{BC9D9FAA-A27E-4D08-AF35-EFABEA2CBEE2}" destId="{DD31702D-3F60-4B5C-85BD-D6D51E65F6E6}" srcOrd="0" destOrd="1" presId="urn:microsoft.com/office/officeart/2005/8/layout/list1"/>
    <dgm:cxn modelId="{C20C9766-D5CD-49F7-946B-2BF788C52518}" srcId="{D970A303-3F9A-4C0E-A0EF-DFB86A35DC7C}" destId="{79983AFA-745B-4CC6-8F5F-FA499A76F658}" srcOrd="4" destOrd="0" parTransId="{C9D5A24A-E7F4-4D54-992B-8543FB561618}" sibTransId="{82F27BCC-A7D3-482B-A480-7F965D90D2EB}"/>
    <dgm:cxn modelId="{B056497D-91A3-4C1C-8C01-538B7FDA2A7B}" srcId="{D970A303-3F9A-4C0E-A0EF-DFB86A35DC7C}" destId="{5C1F535B-8C66-4C37-80B5-3D788C7E3A74}" srcOrd="3" destOrd="0" parTransId="{0618DBED-C5EA-4769-BFFF-69668389CC1C}" sibTransId="{EFC30D92-8B62-47D2-A421-7007033BF8ED}"/>
    <dgm:cxn modelId="{FA9D8A86-61E4-43AF-902C-73BC4DC20B6E}" type="presOf" srcId="{42FCA203-AE1B-41F0-9192-E541E974B123}" destId="{94BB776C-2E84-4AB2-A5C3-82C45EDB8692}" srcOrd="0" destOrd="1" presId="urn:microsoft.com/office/officeart/2005/8/layout/list1"/>
    <dgm:cxn modelId="{2ACE338F-EE7E-446F-81BF-F90ADC65A79B}" type="presOf" srcId="{37783FAA-DF07-4816-8946-864DA4B7D2C5}" destId="{DD31702D-3F60-4B5C-85BD-D6D51E65F6E6}" srcOrd="0" destOrd="0" presId="urn:microsoft.com/office/officeart/2005/8/layout/list1"/>
    <dgm:cxn modelId="{9DF11EA4-0C85-4D77-89A8-2030E653FC74}" type="presOf" srcId="{79983AFA-745B-4CC6-8F5F-FA499A76F658}" destId="{DD31702D-3F60-4B5C-85BD-D6D51E65F6E6}" srcOrd="0" destOrd="4" presId="urn:microsoft.com/office/officeart/2005/8/layout/list1"/>
    <dgm:cxn modelId="{81945DA5-6B60-4036-9709-605995D41948}" type="presOf" srcId="{D970A303-3F9A-4C0E-A0EF-DFB86A35DC7C}" destId="{82123AEE-4739-4224-A6B9-C69FBDA6161C}" srcOrd="1" destOrd="0" presId="urn:microsoft.com/office/officeart/2005/8/layout/list1"/>
    <dgm:cxn modelId="{4F195DAD-A5BF-492F-8595-E5F82C17B764}" type="presOf" srcId="{3C439379-8C82-4975-97EF-19D559844DB3}" destId="{DD31702D-3F60-4B5C-85BD-D6D51E65F6E6}" srcOrd="0" destOrd="2" presId="urn:microsoft.com/office/officeart/2005/8/layout/list1"/>
    <dgm:cxn modelId="{1CD1A6B3-E529-4A81-A96C-FEAA62AB52A1}" srcId="{D970A303-3F9A-4C0E-A0EF-DFB86A35DC7C}" destId="{BC9D9FAA-A27E-4D08-AF35-EFABEA2CBEE2}" srcOrd="1" destOrd="0" parTransId="{1BABA14F-658A-4802-B350-6EF49A1FDA25}" sibTransId="{C9DF1C7C-E418-4239-A0DF-5D8AB5184DB6}"/>
    <dgm:cxn modelId="{D50F50C8-C409-4C64-BD50-AE5C4B1D3928}" srcId="{73919F46-272C-4CB1-B987-0766C4D9C740}" destId="{E3CBE9CB-AF63-48F6-9AB5-34C8CB54DE2B}" srcOrd="1" destOrd="0" parTransId="{57766700-017D-4F2F-84CB-5656B3621D90}" sibTransId="{35E890C8-94D7-485B-9255-D16F20B419E1}"/>
    <dgm:cxn modelId="{C0696DD0-9FE8-40E4-B986-3A8A36418B04}" srcId="{73919F46-272C-4CB1-B987-0766C4D9C740}" destId="{D970A303-3F9A-4C0E-A0EF-DFB86A35DC7C}" srcOrd="0" destOrd="0" parTransId="{95FD99F6-DA7C-482A-B08D-1116740DE7EE}" sibTransId="{506EF6E3-DBC5-46A8-8437-145E0C668E1F}"/>
    <dgm:cxn modelId="{ED7A5DE0-F027-486C-AE0D-A21878DF6E65}" type="presOf" srcId="{D970A303-3F9A-4C0E-A0EF-DFB86A35DC7C}" destId="{906D0931-B5E6-4BD3-9D6A-790E83E7639A}" srcOrd="0" destOrd="0" presId="urn:microsoft.com/office/officeart/2005/8/layout/list1"/>
    <dgm:cxn modelId="{0C512CF4-7193-4786-9493-C3EE42EDF334}" srcId="{E3CBE9CB-AF63-48F6-9AB5-34C8CB54DE2B}" destId="{42FCA203-AE1B-41F0-9192-E541E974B123}" srcOrd="1" destOrd="0" parTransId="{B5D87602-E7E6-47E4-BD8E-2389A6430FA4}" sibTransId="{C5E5DE00-1FF6-4FA8-9BCB-EF42FA3CEDF0}"/>
    <dgm:cxn modelId="{185746FB-FB59-4235-98B6-80456A7063FA}" type="presOf" srcId="{5C1F535B-8C66-4C37-80B5-3D788C7E3A74}" destId="{DD31702D-3F60-4B5C-85BD-D6D51E65F6E6}" srcOrd="0" destOrd="3" presId="urn:microsoft.com/office/officeart/2005/8/layout/list1"/>
    <dgm:cxn modelId="{62DBA6FD-7955-478F-93B7-EE0526AE4D13}" type="presOf" srcId="{DD9377B1-F966-4DC9-8692-C38CB4151FCD}" destId="{94BB776C-2E84-4AB2-A5C3-82C45EDB8692}" srcOrd="0" destOrd="0" presId="urn:microsoft.com/office/officeart/2005/8/layout/list1"/>
    <dgm:cxn modelId="{C72AF62D-68CE-447D-A6FD-95A83DE3A77D}" type="presParOf" srcId="{2510A59B-CF8E-4790-93B5-B025E074CCEB}" destId="{1B9E7B37-7C14-4870-8AD3-C1458BA37A5E}" srcOrd="0" destOrd="0" presId="urn:microsoft.com/office/officeart/2005/8/layout/list1"/>
    <dgm:cxn modelId="{8E50DCC7-B359-46D7-90AE-04E8CE156406}" type="presParOf" srcId="{1B9E7B37-7C14-4870-8AD3-C1458BA37A5E}" destId="{906D0931-B5E6-4BD3-9D6A-790E83E7639A}" srcOrd="0" destOrd="0" presId="urn:microsoft.com/office/officeart/2005/8/layout/list1"/>
    <dgm:cxn modelId="{35D281B6-59C9-4161-A70F-2867DC309845}" type="presParOf" srcId="{1B9E7B37-7C14-4870-8AD3-C1458BA37A5E}" destId="{82123AEE-4739-4224-A6B9-C69FBDA6161C}" srcOrd="1" destOrd="0" presId="urn:microsoft.com/office/officeart/2005/8/layout/list1"/>
    <dgm:cxn modelId="{463222AF-5A03-489B-8622-31611340FC07}" type="presParOf" srcId="{2510A59B-CF8E-4790-93B5-B025E074CCEB}" destId="{5E8CB376-2767-4048-84BE-CAA2225B2EC9}" srcOrd="1" destOrd="0" presId="urn:microsoft.com/office/officeart/2005/8/layout/list1"/>
    <dgm:cxn modelId="{7B746BCC-D2DC-4E00-A801-5FF069A6F00F}" type="presParOf" srcId="{2510A59B-CF8E-4790-93B5-B025E074CCEB}" destId="{DD31702D-3F60-4B5C-85BD-D6D51E65F6E6}" srcOrd="2" destOrd="0" presId="urn:microsoft.com/office/officeart/2005/8/layout/list1"/>
    <dgm:cxn modelId="{7C950CFC-AE29-4FE7-8040-4AFC762AD269}" type="presParOf" srcId="{2510A59B-CF8E-4790-93B5-B025E074CCEB}" destId="{598167B2-2528-477E-BB7D-B5BCEFE3C415}" srcOrd="3" destOrd="0" presId="urn:microsoft.com/office/officeart/2005/8/layout/list1"/>
    <dgm:cxn modelId="{3662ACFC-0F40-4D3C-B857-F690C0562D35}" type="presParOf" srcId="{2510A59B-CF8E-4790-93B5-B025E074CCEB}" destId="{F8F4C089-B6C2-46DD-BCCB-F77BDCE44AC2}" srcOrd="4" destOrd="0" presId="urn:microsoft.com/office/officeart/2005/8/layout/list1"/>
    <dgm:cxn modelId="{A60C19E0-EA08-4DFB-8647-22ADC3FEB3F9}" type="presParOf" srcId="{F8F4C089-B6C2-46DD-BCCB-F77BDCE44AC2}" destId="{2F21B1B7-A913-41AB-8A31-A16AA8A5618E}" srcOrd="0" destOrd="0" presId="urn:microsoft.com/office/officeart/2005/8/layout/list1"/>
    <dgm:cxn modelId="{ABC1F789-72FA-421F-B007-ECD4060F36B4}" type="presParOf" srcId="{F8F4C089-B6C2-46DD-BCCB-F77BDCE44AC2}" destId="{53F55D03-FC9D-4F26-95D6-7B2666D440A9}" srcOrd="1" destOrd="0" presId="urn:microsoft.com/office/officeart/2005/8/layout/list1"/>
    <dgm:cxn modelId="{922C51F7-7B4B-47B7-8B80-9CBE424552C0}" type="presParOf" srcId="{2510A59B-CF8E-4790-93B5-B025E074CCEB}" destId="{03E69844-5C54-4393-A830-5D99E2BEE9A0}" srcOrd="5" destOrd="0" presId="urn:microsoft.com/office/officeart/2005/8/layout/list1"/>
    <dgm:cxn modelId="{ECC82F70-DD48-4215-98EC-E8D00303C17F}" type="presParOf" srcId="{2510A59B-CF8E-4790-93B5-B025E074CCEB}" destId="{94BB776C-2E84-4AB2-A5C3-82C45EDB8692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2B85F4F-C369-4C2F-95E2-F23E82CA4949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21203DB6-4BBF-4068-B5AE-2A13B707899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Key Takeaways: </a:t>
          </a:r>
          <a:endParaRPr lang="en-US" dirty="0"/>
        </a:p>
      </dgm:t>
    </dgm:pt>
    <dgm:pt modelId="{2A50A870-230F-440E-9D4C-2AE78CDBC820}" type="parTrans" cxnId="{58E88FDA-7F84-4E10-BDFD-BC59BADFF746}">
      <dgm:prSet/>
      <dgm:spPr/>
      <dgm:t>
        <a:bodyPr/>
        <a:lstStyle/>
        <a:p>
          <a:endParaRPr lang="en-US"/>
        </a:p>
      </dgm:t>
    </dgm:pt>
    <dgm:pt modelId="{44472918-F705-4248-B52F-67E5DB45609E}" type="sibTrans" cxnId="{58E88FDA-7F84-4E10-BDFD-BC59BADFF746}">
      <dgm:prSet/>
      <dgm:spPr/>
      <dgm:t>
        <a:bodyPr/>
        <a:lstStyle/>
        <a:p>
          <a:endParaRPr lang="en-US"/>
        </a:p>
      </dgm:t>
    </dgm:pt>
    <dgm:pt modelId="{80114315-9883-4E63-9FB3-DC82B82844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AI-human collaboration enhances guest experiences when implemented strategically </a:t>
          </a:r>
          <a:endParaRPr lang="en-US" dirty="0"/>
        </a:p>
      </dgm:t>
    </dgm:pt>
    <dgm:pt modelId="{91E2513E-54BB-4C4C-9948-E36FDC982795}" type="parTrans" cxnId="{F26149C2-FE1C-4D20-9C2D-648415D2973C}">
      <dgm:prSet/>
      <dgm:spPr/>
      <dgm:t>
        <a:bodyPr/>
        <a:lstStyle/>
        <a:p>
          <a:endParaRPr lang="en-US"/>
        </a:p>
      </dgm:t>
    </dgm:pt>
    <dgm:pt modelId="{DBAE4D59-3A8B-412C-B37B-9B17C04C01AE}" type="sibTrans" cxnId="{F26149C2-FE1C-4D20-9C2D-648415D2973C}">
      <dgm:prSet/>
      <dgm:spPr/>
      <dgm:t>
        <a:bodyPr/>
        <a:lstStyle/>
        <a:p>
          <a:endParaRPr lang="en-US"/>
        </a:p>
      </dgm:t>
    </dgm:pt>
    <dgm:pt modelId="{61421E45-694C-4676-8B50-F047A2F0FE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Success requires balancing technological efficiency with human empathy </a:t>
          </a:r>
          <a:endParaRPr lang="en-US"/>
        </a:p>
      </dgm:t>
    </dgm:pt>
    <dgm:pt modelId="{B65076EA-DEDE-45A4-9358-89910D5DE9D0}" type="parTrans" cxnId="{AF233BE7-4867-4FA5-9406-CDE88EF220FA}">
      <dgm:prSet/>
      <dgm:spPr/>
      <dgm:t>
        <a:bodyPr/>
        <a:lstStyle/>
        <a:p>
          <a:endParaRPr lang="en-US"/>
        </a:p>
      </dgm:t>
    </dgm:pt>
    <dgm:pt modelId="{4155BE09-DA11-4C5B-BFED-60758F8994D2}" type="sibTrans" cxnId="{AF233BE7-4867-4FA5-9406-CDE88EF220FA}">
      <dgm:prSet/>
      <dgm:spPr/>
      <dgm:t>
        <a:bodyPr/>
        <a:lstStyle/>
        <a:p>
          <a:endParaRPr lang="en-US"/>
        </a:p>
      </dgm:t>
    </dgm:pt>
    <dgm:pt modelId="{C7FB8878-CDF2-42E3-A7FF-B44705C0AA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Proper training, ethical guidelines, and workflow optimization are essential </a:t>
          </a:r>
          <a:endParaRPr lang="en-US"/>
        </a:p>
      </dgm:t>
    </dgm:pt>
    <dgm:pt modelId="{06749691-D5B7-48FF-B065-03C9B8E20AD9}" type="parTrans" cxnId="{99B80B1B-0A13-4BB3-8332-B3FF11ABAA1D}">
      <dgm:prSet/>
      <dgm:spPr/>
      <dgm:t>
        <a:bodyPr/>
        <a:lstStyle/>
        <a:p>
          <a:endParaRPr lang="en-US"/>
        </a:p>
      </dgm:t>
    </dgm:pt>
    <dgm:pt modelId="{4630D3AB-D285-45D5-889E-CC5249A48984}" type="sibTrans" cxnId="{99B80B1B-0A13-4BB3-8332-B3FF11ABAA1D}">
      <dgm:prSet/>
      <dgm:spPr/>
      <dgm:t>
        <a:bodyPr/>
        <a:lstStyle/>
        <a:p>
          <a:endParaRPr lang="en-US"/>
        </a:p>
      </dgm:t>
    </dgm:pt>
    <dgm:pt modelId="{7382011F-7BEA-45B3-B0CE-E364D537CE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Hilton's model demonstrates sustainable AI adoption in hospitality </a:t>
          </a:r>
          <a:endParaRPr lang="en-US"/>
        </a:p>
      </dgm:t>
    </dgm:pt>
    <dgm:pt modelId="{9DBA546B-FC2F-4C11-A649-264E11A5D35E}" type="parTrans" cxnId="{04892E3A-4A1B-47A4-BC53-96135E92C7FF}">
      <dgm:prSet/>
      <dgm:spPr/>
      <dgm:t>
        <a:bodyPr/>
        <a:lstStyle/>
        <a:p>
          <a:endParaRPr lang="en-US"/>
        </a:p>
      </dgm:t>
    </dgm:pt>
    <dgm:pt modelId="{DC4253C2-A90C-4523-A253-1F4048512515}" type="sibTrans" cxnId="{04892E3A-4A1B-47A4-BC53-96135E92C7FF}">
      <dgm:prSet/>
      <dgm:spPr/>
      <dgm:t>
        <a:bodyPr/>
        <a:lstStyle/>
        <a:p>
          <a:endParaRPr lang="en-US"/>
        </a:p>
      </dgm:t>
    </dgm:pt>
    <dgm:pt modelId="{EDAAE360-942D-4D24-9D8D-A189C8F7350F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Future Outlook: </a:t>
          </a:r>
          <a:endParaRPr lang="en-US"/>
        </a:p>
      </dgm:t>
    </dgm:pt>
    <dgm:pt modelId="{1FD6A0F6-7E79-400A-9D28-043D0B005797}" type="parTrans" cxnId="{8EC547F5-5E98-48C2-B993-F06E08402948}">
      <dgm:prSet/>
      <dgm:spPr/>
      <dgm:t>
        <a:bodyPr/>
        <a:lstStyle/>
        <a:p>
          <a:endParaRPr lang="en-US"/>
        </a:p>
      </dgm:t>
    </dgm:pt>
    <dgm:pt modelId="{105F2031-497F-4A36-AFE4-F75F103E54BA}" type="sibTrans" cxnId="{8EC547F5-5E98-48C2-B993-F06E08402948}">
      <dgm:prSet/>
      <dgm:spPr/>
      <dgm:t>
        <a:bodyPr/>
        <a:lstStyle/>
        <a:p>
          <a:endParaRPr lang="en-US"/>
        </a:p>
      </dgm:t>
    </dgm:pt>
    <dgm:pt modelId="{34293F79-C31D-41CF-8624-9497560275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Continued evolution of AI technologies </a:t>
          </a:r>
          <a:endParaRPr lang="en-US"/>
        </a:p>
      </dgm:t>
    </dgm:pt>
    <dgm:pt modelId="{E38B5024-7A33-492F-85CA-A0D8370A2156}" type="parTrans" cxnId="{93E203CC-BE10-4A91-825C-E2891B4C61EB}">
      <dgm:prSet/>
      <dgm:spPr/>
      <dgm:t>
        <a:bodyPr/>
        <a:lstStyle/>
        <a:p>
          <a:endParaRPr lang="en-US"/>
        </a:p>
      </dgm:t>
    </dgm:pt>
    <dgm:pt modelId="{349FEB4C-403F-47E7-85EF-CC0995377C68}" type="sibTrans" cxnId="{93E203CC-BE10-4A91-825C-E2891B4C61EB}">
      <dgm:prSet/>
      <dgm:spPr/>
      <dgm:t>
        <a:bodyPr/>
        <a:lstStyle/>
        <a:p>
          <a:endParaRPr lang="en-US"/>
        </a:p>
      </dgm:t>
    </dgm:pt>
    <dgm:pt modelId="{348906E6-6AF3-4150-9C1E-C0869EED79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Growing importance of human-AI partnerships </a:t>
          </a:r>
          <a:endParaRPr lang="en-US"/>
        </a:p>
      </dgm:t>
    </dgm:pt>
    <dgm:pt modelId="{23052D49-C698-4979-8990-DF45E8784399}" type="parTrans" cxnId="{F52BC556-27E9-4779-8AD9-8AC09942B373}">
      <dgm:prSet/>
      <dgm:spPr/>
      <dgm:t>
        <a:bodyPr/>
        <a:lstStyle/>
        <a:p>
          <a:endParaRPr lang="en-US"/>
        </a:p>
      </dgm:t>
    </dgm:pt>
    <dgm:pt modelId="{B3F98832-C74D-4BC3-997B-2F1D3AE832AC}" type="sibTrans" cxnId="{F52BC556-27E9-4779-8AD9-8AC09942B373}">
      <dgm:prSet/>
      <dgm:spPr/>
      <dgm:t>
        <a:bodyPr/>
        <a:lstStyle/>
        <a:p>
          <a:endParaRPr lang="en-US"/>
        </a:p>
      </dgm:t>
    </dgm:pt>
    <dgm:pt modelId="{6649F3EE-61E2-463F-862A-3BD5282EAB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Need for adaptive strategies and continuous learning </a:t>
          </a:r>
          <a:endParaRPr lang="en-US"/>
        </a:p>
      </dgm:t>
    </dgm:pt>
    <dgm:pt modelId="{F9CD233E-1882-4C7C-94E7-7A349F2D3B8C}" type="parTrans" cxnId="{DF965FE4-7DF3-4212-BA63-6E9AA2E74F34}">
      <dgm:prSet/>
      <dgm:spPr/>
      <dgm:t>
        <a:bodyPr/>
        <a:lstStyle/>
        <a:p>
          <a:endParaRPr lang="en-US"/>
        </a:p>
      </dgm:t>
    </dgm:pt>
    <dgm:pt modelId="{27960ED8-F630-4052-8AEE-5AEB313E81EE}" type="sibTrans" cxnId="{DF965FE4-7DF3-4212-BA63-6E9AA2E74F34}">
      <dgm:prSet/>
      <dgm:spPr/>
      <dgm:t>
        <a:bodyPr/>
        <a:lstStyle/>
        <a:p>
          <a:endParaRPr lang="en-US"/>
        </a:p>
      </dgm:t>
    </dgm:pt>
    <dgm:pt modelId="{44CCD1BA-D392-4F8C-B010-851CB2E35949}" type="pres">
      <dgm:prSet presAssocID="{22B85F4F-C369-4C2F-95E2-F23E82CA4949}" presName="root" presStyleCnt="0">
        <dgm:presLayoutVars>
          <dgm:dir/>
          <dgm:resizeHandles val="exact"/>
        </dgm:presLayoutVars>
      </dgm:prSet>
      <dgm:spPr/>
    </dgm:pt>
    <dgm:pt modelId="{52CAEF6C-BBC1-4DF0-81EB-5C27A9D62AA2}" type="pres">
      <dgm:prSet presAssocID="{21203DB6-4BBF-4068-B5AE-2A13B7078997}" presName="compNode" presStyleCnt="0"/>
      <dgm:spPr/>
    </dgm:pt>
    <dgm:pt modelId="{C1A8471D-A2FA-499B-BC54-35CFAFBE2412}" type="pres">
      <dgm:prSet presAssocID="{21203DB6-4BBF-4068-B5AE-2A13B707899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69128F0-AC45-4836-804F-5329F49D3243}" type="pres">
      <dgm:prSet presAssocID="{21203DB6-4BBF-4068-B5AE-2A13B7078997}" presName="iconSpace" presStyleCnt="0"/>
      <dgm:spPr/>
    </dgm:pt>
    <dgm:pt modelId="{3DC2EBC4-B7A4-42F5-B4E3-D17C4E394F96}" type="pres">
      <dgm:prSet presAssocID="{21203DB6-4BBF-4068-B5AE-2A13B7078997}" presName="parTx" presStyleLbl="revTx" presStyleIdx="0" presStyleCnt="4">
        <dgm:presLayoutVars>
          <dgm:chMax val="0"/>
          <dgm:chPref val="0"/>
        </dgm:presLayoutVars>
      </dgm:prSet>
      <dgm:spPr/>
    </dgm:pt>
    <dgm:pt modelId="{442DD1CA-D453-416E-B412-C0C171E8B725}" type="pres">
      <dgm:prSet presAssocID="{21203DB6-4BBF-4068-B5AE-2A13B7078997}" presName="txSpace" presStyleCnt="0"/>
      <dgm:spPr/>
    </dgm:pt>
    <dgm:pt modelId="{A0C893AE-C9D0-4295-81CC-FA6D0ED2E952}" type="pres">
      <dgm:prSet presAssocID="{21203DB6-4BBF-4068-B5AE-2A13B7078997}" presName="desTx" presStyleLbl="revTx" presStyleIdx="1" presStyleCnt="4">
        <dgm:presLayoutVars/>
      </dgm:prSet>
      <dgm:spPr/>
    </dgm:pt>
    <dgm:pt modelId="{937C65ED-5387-4F9E-BFBD-B0FB26CBA629}" type="pres">
      <dgm:prSet presAssocID="{44472918-F705-4248-B52F-67E5DB45609E}" presName="sibTrans" presStyleCnt="0"/>
      <dgm:spPr/>
    </dgm:pt>
    <dgm:pt modelId="{E57D7899-6D71-4D98-A622-0B3BE5CCD51C}" type="pres">
      <dgm:prSet presAssocID="{EDAAE360-942D-4D24-9D8D-A189C8F7350F}" presName="compNode" presStyleCnt="0"/>
      <dgm:spPr/>
    </dgm:pt>
    <dgm:pt modelId="{5278127D-8052-4BF9-BB6B-052D170065C4}" type="pres">
      <dgm:prSet presAssocID="{EDAAE360-942D-4D24-9D8D-A189C8F7350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FE2EF7D2-3DE7-420D-9433-D99DFBD8CB19}" type="pres">
      <dgm:prSet presAssocID="{EDAAE360-942D-4D24-9D8D-A189C8F7350F}" presName="iconSpace" presStyleCnt="0"/>
      <dgm:spPr/>
    </dgm:pt>
    <dgm:pt modelId="{6DA1A9C1-7755-4A0B-A3CC-6C1E05CE4A9E}" type="pres">
      <dgm:prSet presAssocID="{EDAAE360-942D-4D24-9D8D-A189C8F7350F}" presName="parTx" presStyleLbl="revTx" presStyleIdx="2" presStyleCnt="4">
        <dgm:presLayoutVars>
          <dgm:chMax val="0"/>
          <dgm:chPref val="0"/>
        </dgm:presLayoutVars>
      </dgm:prSet>
      <dgm:spPr/>
    </dgm:pt>
    <dgm:pt modelId="{F3CF8B0A-C776-48AF-A1CE-1D47F26E7BF9}" type="pres">
      <dgm:prSet presAssocID="{EDAAE360-942D-4D24-9D8D-A189C8F7350F}" presName="txSpace" presStyleCnt="0"/>
      <dgm:spPr/>
    </dgm:pt>
    <dgm:pt modelId="{2FA694D8-2345-4E5B-8173-4A4AE6015722}" type="pres">
      <dgm:prSet presAssocID="{EDAAE360-942D-4D24-9D8D-A189C8F7350F}" presName="desTx" presStyleLbl="revTx" presStyleIdx="3" presStyleCnt="4">
        <dgm:presLayoutVars/>
      </dgm:prSet>
      <dgm:spPr/>
    </dgm:pt>
  </dgm:ptLst>
  <dgm:cxnLst>
    <dgm:cxn modelId="{99B80B1B-0A13-4BB3-8332-B3FF11ABAA1D}" srcId="{21203DB6-4BBF-4068-B5AE-2A13B7078997}" destId="{C7FB8878-CDF2-42E3-A7FF-B44705C0AA35}" srcOrd="2" destOrd="0" parTransId="{06749691-D5B7-48FF-B065-03C9B8E20AD9}" sibTransId="{4630D3AB-D285-45D5-889E-CC5249A48984}"/>
    <dgm:cxn modelId="{04892E3A-4A1B-47A4-BC53-96135E92C7FF}" srcId="{21203DB6-4BBF-4068-B5AE-2A13B7078997}" destId="{7382011F-7BEA-45B3-B0CE-E364D537CE4C}" srcOrd="3" destOrd="0" parTransId="{9DBA546B-FC2F-4C11-A649-264E11A5D35E}" sibTransId="{DC4253C2-A90C-4523-A253-1F4048512515}"/>
    <dgm:cxn modelId="{4D449B68-532C-4D3E-8033-0FD96515C9D1}" type="presOf" srcId="{348906E6-6AF3-4150-9C1E-C0869EED799F}" destId="{2FA694D8-2345-4E5B-8173-4A4AE6015722}" srcOrd="0" destOrd="1" presId="urn:microsoft.com/office/officeart/2018/2/layout/IconLabelDescriptionList"/>
    <dgm:cxn modelId="{B2352069-73F9-422C-83E8-8B517301E649}" type="presOf" srcId="{C7FB8878-CDF2-42E3-A7FF-B44705C0AA35}" destId="{A0C893AE-C9D0-4295-81CC-FA6D0ED2E952}" srcOrd="0" destOrd="2" presId="urn:microsoft.com/office/officeart/2018/2/layout/IconLabelDescriptionList"/>
    <dgm:cxn modelId="{62EF7B6D-4FAC-4732-93D6-273E2F5FD3FF}" type="presOf" srcId="{22B85F4F-C369-4C2F-95E2-F23E82CA4949}" destId="{44CCD1BA-D392-4F8C-B010-851CB2E35949}" srcOrd="0" destOrd="0" presId="urn:microsoft.com/office/officeart/2018/2/layout/IconLabelDescriptionList"/>
    <dgm:cxn modelId="{3EAF3372-29A1-41A0-8746-981C25D738A8}" type="presOf" srcId="{34293F79-C31D-41CF-8624-9497560275AB}" destId="{2FA694D8-2345-4E5B-8173-4A4AE6015722}" srcOrd="0" destOrd="0" presId="urn:microsoft.com/office/officeart/2018/2/layout/IconLabelDescriptionList"/>
    <dgm:cxn modelId="{19248A56-44F0-403B-9086-E5A456CE3A3E}" type="presOf" srcId="{61421E45-694C-4676-8B50-F047A2F0FE96}" destId="{A0C893AE-C9D0-4295-81CC-FA6D0ED2E952}" srcOrd="0" destOrd="1" presId="urn:microsoft.com/office/officeart/2018/2/layout/IconLabelDescriptionList"/>
    <dgm:cxn modelId="{F52BC556-27E9-4779-8AD9-8AC09942B373}" srcId="{EDAAE360-942D-4D24-9D8D-A189C8F7350F}" destId="{348906E6-6AF3-4150-9C1E-C0869EED799F}" srcOrd="1" destOrd="0" parTransId="{23052D49-C698-4979-8990-DF45E8784399}" sibTransId="{B3F98832-C74D-4BC3-997B-2F1D3AE832AC}"/>
    <dgm:cxn modelId="{B7313D9B-82CF-40A7-98DE-FDBE6FFD04A3}" type="presOf" srcId="{7382011F-7BEA-45B3-B0CE-E364D537CE4C}" destId="{A0C893AE-C9D0-4295-81CC-FA6D0ED2E952}" srcOrd="0" destOrd="3" presId="urn:microsoft.com/office/officeart/2018/2/layout/IconLabelDescriptionList"/>
    <dgm:cxn modelId="{34207FB2-8BF5-4177-BE47-A4B82FE63A24}" type="presOf" srcId="{EDAAE360-942D-4D24-9D8D-A189C8F7350F}" destId="{6DA1A9C1-7755-4A0B-A3CC-6C1E05CE4A9E}" srcOrd="0" destOrd="0" presId="urn:microsoft.com/office/officeart/2018/2/layout/IconLabelDescriptionList"/>
    <dgm:cxn modelId="{91E4D3BE-0BA6-442E-9D2B-0CF777D025B1}" type="presOf" srcId="{80114315-9883-4E63-9FB3-DC82B82844AC}" destId="{A0C893AE-C9D0-4295-81CC-FA6D0ED2E952}" srcOrd="0" destOrd="0" presId="urn:microsoft.com/office/officeart/2018/2/layout/IconLabelDescriptionList"/>
    <dgm:cxn modelId="{F26149C2-FE1C-4D20-9C2D-648415D2973C}" srcId="{21203DB6-4BBF-4068-B5AE-2A13B7078997}" destId="{80114315-9883-4E63-9FB3-DC82B82844AC}" srcOrd="0" destOrd="0" parTransId="{91E2513E-54BB-4C4C-9948-E36FDC982795}" sibTransId="{DBAE4D59-3A8B-412C-B37B-9B17C04C01AE}"/>
    <dgm:cxn modelId="{93E203CC-BE10-4A91-825C-E2891B4C61EB}" srcId="{EDAAE360-942D-4D24-9D8D-A189C8F7350F}" destId="{34293F79-C31D-41CF-8624-9497560275AB}" srcOrd="0" destOrd="0" parTransId="{E38B5024-7A33-492F-85CA-A0D8370A2156}" sibTransId="{349FEB4C-403F-47E7-85EF-CC0995377C68}"/>
    <dgm:cxn modelId="{58E88FDA-7F84-4E10-BDFD-BC59BADFF746}" srcId="{22B85F4F-C369-4C2F-95E2-F23E82CA4949}" destId="{21203DB6-4BBF-4068-B5AE-2A13B7078997}" srcOrd="0" destOrd="0" parTransId="{2A50A870-230F-440E-9D4C-2AE78CDBC820}" sibTransId="{44472918-F705-4248-B52F-67E5DB45609E}"/>
    <dgm:cxn modelId="{DF965FE4-7DF3-4212-BA63-6E9AA2E74F34}" srcId="{EDAAE360-942D-4D24-9D8D-A189C8F7350F}" destId="{6649F3EE-61E2-463F-862A-3BD5282EABF1}" srcOrd="2" destOrd="0" parTransId="{F9CD233E-1882-4C7C-94E7-7A349F2D3B8C}" sibTransId="{27960ED8-F630-4052-8AEE-5AEB313E81EE}"/>
    <dgm:cxn modelId="{26072FE6-955D-4886-8BBB-A3E9785A9F3E}" type="presOf" srcId="{21203DB6-4BBF-4068-B5AE-2A13B7078997}" destId="{3DC2EBC4-B7A4-42F5-B4E3-D17C4E394F96}" srcOrd="0" destOrd="0" presId="urn:microsoft.com/office/officeart/2018/2/layout/IconLabelDescriptionList"/>
    <dgm:cxn modelId="{AF233BE7-4867-4FA5-9406-CDE88EF220FA}" srcId="{21203DB6-4BBF-4068-B5AE-2A13B7078997}" destId="{61421E45-694C-4676-8B50-F047A2F0FE96}" srcOrd="1" destOrd="0" parTransId="{B65076EA-DEDE-45A4-9358-89910D5DE9D0}" sibTransId="{4155BE09-DA11-4C5B-BFED-60758F8994D2}"/>
    <dgm:cxn modelId="{538EBAE7-B38F-474B-9E6C-23EAA675BD87}" type="presOf" srcId="{6649F3EE-61E2-463F-862A-3BD5282EABF1}" destId="{2FA694D8-2345-4E5B-8173-4A4AE6015722}" srcOrd="0" destOrd="2" presId="urn:microsoft.com/office/officeart/2018/2/layout/IconLabelDescriptionList"/>
    <dgm:cxn modelId="{8EC547F5-5E98-48C2-B993-F06E08402948}" srcId="{22B85F4F-C369-4C2F-95E2-F23E82CA4949}" destId="{EDAAE360-942D-4D24-9D8D-A189C8F7350F}" srcOrd="1" destOrd="0" parTransId="{1FD6A0F6-7E79-400A-9D28-043D0B005797}" sibTransId="{105F2031-497F-4A36-AFE4-F75F103E54BA}"/>
    <dgm:cxn modelId="{CC988EB0-20AA-4BFF-AD64-F19C1F202843}" type="presParOf" srcId="{44CCD1BA-D392-4F8C-B010-851CB2E35949}" destId="{52CAEF6C-BBC1-4DF0-81EB-5C27A9D62AA2}" srcOrd="0" destOrd="0" presId="urn:microsoft.com/office/officeart/2018/2/layout/IconLabelDescriptionList"/>
    <dgm:cxn modelId="{BA3A33AC-F2F6-4A7A-8042-3747E2FD9030}" type="presParOf" srcId="{52CAEF6C-BBC1-4DF0-81EB-5C27A9D62AA2}" destId="{C1A8471D-A2FA-499B-BC54-35CFAFBE2412}" srcOrd="0" destOrd="0" presId="urn:microsoft.com/office/officeart/2018/2/layout/IconLabelDescriptionList"/>
    <dgm:cxn modelId="{E6B820F4-9753-4D99-96A6-2AC3486DF3F9}" type="presParOf" srcId="{52CAEF6C-BBC1-4DF0-81EB-5C27A9D62AA2}" destId="{469128F0-AC45-4836-804F-5329F49D3243}" srcOrd="1" destOrd="0" presId="urn:microsoft.com/office/officeart/2018/2/layout/IconLabelDescriptionList"/>
    <dgm:cxn modelId="{C6AE07D0-8B6A-4963-91E4-FE21870C8CE7}" type="presParOf" srcId="{52CAEF6C-BBC1-4DF0-81EB-5C27A9D62AA2}" destId="{3DC2EBC4-B7A4-42F5-B4E3-D17C4E394F96}" srcOrd="2" destOrd="0" presId="urn:microsoft.com/office/officeart/2018/2/layout/IconLabelDescriptionList"/>
    <dgm:cxn modelId="{EBFA2940-9D25-4F3A-B2F3-D8D18E1AB242}" type="presParOf" srcId="{52CAEF6C-BBC1-4DF0-81EB-5C27A9D62AA2}" destId="{442DD1CA-D453-416E-B412-C0C171E8B725}" srcOrd="3" destOrd="0" presId="urn:microsoft.com/office/officeart/2018/2/layout/IconLabelDescriptionList"/>
    <dgm:cxn modelId="{DF0833D8-C3A8-4B69-877E-401421BE5F1B}" type="presParOf" srcId="{52CAEF6C-BBC1-4DF0-81EB-5C27A9D62AA2}" destId="{A0C893AE-C9D0-4295-81CC-FA6D0ED2E952}" srcOrd="4" destOrd="0" presId="urn:microsoft.com/office/officeart/2018/2/layout/IconLabelDescriptionList"/>
    <dgm:cxn modelId="{D722460B-4787-4CAB-A3A5-ABBBAA56D563}" type="presParOf" srcId="{44CCD1BA-D392-4F8C-B010-851CB2E35949}" destId="{937C65ED-5387-4F9E-BFBD-B0FB26CBA629}" srcOrd="1" destOrd="0" presId="urn:microsoft.com/office/officeart/2018/2/layout/IconLabelDescriptionList"/>
    <dgm:cxn modelId="{F7F820A5-9208-4062-9852-3A35D7569CEB}" type="presParOf" srcId="{44CCD1BA-D392-4F8C-B010-851CB2E35949}" destId="{E57D7899-6D71-4D98-A622-0B3BE5CCD51C}" srcOrd="2" destOrd="0" presId="urn:microsoft.com/office/officeart/2018/2/layout/IconLabelDescriptionList"/>
    <dgm:cxn modelId="{01937A05-DE90-4ABA-8548-9DD28C9D6527}" type="presParOf" srcId="{E57D7899-6D71-4D98-A622-0B3BE5CCD51C}" destId="{5278127D-8052-4BF9-BB6B-052D170065C4}" srcOrd="0" destOrd="0" presId="urn:microsoft.com/office/officeart/2018/2/layout/IconLabelDescriptionList"/>
    <dgm:cxn modelId="{B013792D-C4BD-46C9-B5DB-ADC84C51F412}" type="presParOf" srcId="{E57D7899-6D71-4D98-A622-0B3BE5CCD51C}" destId="{FE2EF7D2-3DE7-420D-9433-D99DFBD8CB19}" srcOrd="1" destOrd="0" presId="urn:microsoft.com/office/officeart/2018/2/layout/IconLabelDescriptionList"/>
    <dgm:cxn modelId="{12BCC517-A48A-4817-8F5F-2BA5C77589CF}" type="presParOf" srcId="{E57D7899-6D71-4D98-A622-0B3BE5CCD51C}" destId="{6DA1A9C1-7755-4A0B-A3CC-6C1E05CE4A9E}" srcOrd="2" destOrd="0" presId="urn:microsoft.com/office/officeart/2018/2/layout/IconLabelDescriptionList"/>
    <dgm:cxn modelId="{A64BA035-5D0C-4212-A88B-2D87E9A693AD}" type="presParOf" srcId="{E57D7899-6D71-4D98-A622-0B3BE5CCD51C}" destId="{F3CF8B0A-C776-48AF-A1CE-1D47F26E7BF9}" srcOrd="3" destOrd="0" presId="urn:microsoft.com/office/officeart/2018/2/layout/IconLabelDescriptionList"/>
    <dgm:cxn modelId="{2834C77F-5519-4CB6-8BBE-4E3B7F877B29}" type="presParOf" srcId="{E57D7899-6D71-4D98-A622-0B3BE5CCD51C}" destId="{2FA694D8-2345-4E5B-8173-4A4AE6015722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ECEA32-0F7D-43E7-B2F6-999ADF7FA56C}">
      <dsp:nvSpPr>
        <dsp:cNvPr id="0" name=""/>
        <dsp:cNvSpPr/>
      </dsp:nvSpPr>
      <dsp:spPr>
        <a:xfrm>
          <a:off x="0" y="1552"/>
          <a:ext cx="10691265" cy="7866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B8BF9A-4D2B-42C8-93F2-6F1F1A7975DD}">
      <dsp:nvSpPr>
        <dsp:cNvPr id="0" name=""/>
        <dsp:cNvSpPr/>
      </dsp:nvSpPr>
      <dsp:spPr>
        <a:xfrm>
          <a:off x="237974" y="178558"/>
          <a:ext cx="432681" cy="4326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948A60-A7A0-467F-AC65-8697E31952F0}">
      <dsp:nvSpPr>
        <dsp:cNvPr id="0" name=""/>
        <dsp:cNvSpPr/>
      </dsp:nvSpPr>
      <dsp:spPr>
        <a:xfrm>
          <a:off x="908630" y="1552"/>
          <a:ext cx="9782634" cy="786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258" tIns="83258" rIns="83258" bIns="8325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hotel and hospitality sector experiencing rapid digital transformation </a:t>
          </a:r>
          <a:endParaRPr lang="en-US" sz="2100" kern="1200" dirty="0"/>
        </a:p>
      </dsp:txBody>
      <dsp:txXfrm>
        <a:off x="908630" y="1552"/>
        <a:ext cx="9782634" cy="786692"/>
      </dsp:txXfrm>
    </dsp:sp>
    <dsp:sp modelId="{7B447548-42A3-4D05-84C6-80D0B1F030BF}">
      <dsp:nvSpPr>
        <dsp:cNvPr id="0" name=""/>
        <dsp:cNvSpPr/>
      </dsp:nvSpPr>
      <dsp:spPr>
        <a:xfrm>
          <a:off x="0" y="984918"/>
          <a:ext cx="10691265" cy="7866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C3DD2A-346B-4ED5-8D54-35960B74356E}">
      <dsp:nvSpPr>
        <dsp:cNvPr id="0" name=""/>
        <dsp:cNvSpPr/>
      </dsp:nvSpPr>
      <dsp:spPr>
        <a:xfrm>
          <a:off x="237974" y="1161924"/>
          <a:ext cx="432681" cy="4326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5975E0-7BC7-41A2-BDDC-04267F3F041A}">
      <dsp:nvSpPr>
        <dsp:cNvPr id="0" name=""/>
        <dsp:cNvSpPr/>
      </dsp:nvSpPr>
      <dsp:spPr>
        <a:xfrm>
          <a:off x="908630" y="984918"/>
          <a:ext cx="9782634" cy="786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258" tIns="83258" rIns="83258" bIns="8325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AI technologies increasingly integrated: chatbots, booking systems, robotic assistants </a:t>
          </a:r>
          <a:endParaRPr lang="en-US" sz="2100" kern="1200"/>
        </a:p>
      </dsp:txBody>
      <dsp:txXfrm>
        <a:off x="908630" y="984918"/>
        <a:ext cx="9782634" cy="786692"/>
      </dsp:txXfrm>
    </dsp:sp>
    <dsp:sp modelId="{C6957D29-70D0-4C7D-AA91-725C488A5A7A}">
      <dsp:nvSpPr>
        <dsp:cNvPr id="0" name=""/>
        <dsp:cNvSpPr/>
      </dsp:nvSpPr>
      <dsp:spPr>
        <a:xfrm>
          <a:off x="0" y="1968284"/>
          <a:ext cx="10691265" cy="7866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7FCD5F-21F8-4E3C-A38A-4820FF92E2BA}">
      <dsp:nvSpPr>
        <dsp:cNvPr id="0" name=""/>
        <dsp:cNvSpPr/>
      </dsp:nvSpPr>
      <dsp:spPr>
        <a:xfrm>
          <a:off x="237974" y="2145290"/>
          <a:ext cx="432681" cy="4326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580FA0-5D12-485C-8750-A5BD49CFCC23}">
      <dsp:nvSpPr>
        <dsp:cNvPr id="0" name=""/>
        <dsp:cNvSpPr/>
      </dsp:nvSpPr>
      <dsp:spPr>
        <a:xfrm>
          <a:off x="908630" y="1968284"/>
          <a:ext cx="9782634" cy="786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258" tIns="83258" rIns="83258" bIns="8325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Key challenge: balancing technological efficiency with human empathy </a:t>
          </a:r>
          <a:endParaRPr lang="en-US" sz="2100" kern="1200"/>
        </a:p>
      </dsp:txBody>
      <dsp:txXfrm>
        <a:off x="908630" y="1968284"/>
        <a:ext cx="9782634" cy="786692"/>
      </dsp:txXfrm>
    </dsp:sp>
    <dsp:sp modelId="{FE7C11CA-F701-4218-9A62-6146CF183E7E}">
      <dsp:nvSpPr>
        <dsp:cNvPr id="0" name=""/>
        <dsp:cNvSpPr/>
      </dsp:nvSpPr>
      <dsp:spPr>
        <a:xfrm>
          <a:off x="0" y="2951650"/>
          <a:ext cx="10691265" cy="7866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60F66E-07C9-486D-8DC6-E1F8E9ED6E59}">
      <dsp:nvSpPr>
        <dsp:cNvPr id="0" name=""/>
        <dsp:cNvSpPr/>
      </dsp:nvSpPr>
      <dsp:spPr>
        <a:xfrm>
          <a:off x="237974" y="3128656"/>
          <a:ext cx="432681" cy="4326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DED794-F2CC-49D0-9290-200E57538656}">
      <dsp:nvSpPr>
        <dsp:cNvPr id="0" name=""/>
        <dsp:cNvSpPr/>
      </dsp:nvSpPr>
      <dsp:spPr>
        <a:xfrm>
          <a:off x="908630" y="2951650"/>
          <a:ext cx="9782634" cy="786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258" tIns="83258" rIns="83258" bIns="8325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Focus on AI-human collaboration rather than replacement </a:t>
          </a:r>
          <a:endParaRPr lang="en-US" sz="2100" kern="1200"/>
        </a:p>
      </dsp:txBody>
      <dsp:txXfrm>
        <a:off x="908630" y="2951650"/>
        <a:ext cx="9782634" cy="7866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09ED58-061D-4ACE-BF1E-B7756F588C78}">
      <dsp:nvSpPr>
        <dsp:cNvPr id="0" name=""/>
        <dsp:cNvSpPr/>
      </dsp:nvSpPr>
      <dsp:spPr>
        <a:xfrm>
          <a:off x="2298273" y="456"/>
          <a:ext cx="9193092" cy="5936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372" tIns="150777" rIns="178372" bIns="15077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Key Objectives </a:t>
          </a:r>
        </a:p>
      </dsp:txBody>
      <dsp:txXfrm>
        <a:off x="2298273" y="456"/>
        <a:ext cx="9193092" cy="593610"/>
      </dsp:txXfrm>
    </dsp:sp>
    <dsp:sp modelId="{43FDA9CF-04C7-4F1F-9232-FAC9CDB17053}">
      <dsp:nvSpPr>
        <dsp:cNvPr id="0" name=""/>
        <dsp:cNvSpPr/>
      </dsp:nvSpPr>
      <dsp:spPr>
        <a:xfrm>
          <a:off x="0" y="456"/>
          <a:ext cx="2298273" cy="5936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17" tIns="58636" rIns="121617" bIns="586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Key</a:t>
          </a:r>
        </a:p>
      </dsp:txBody>
      <dsp:txXfrm>
        <a:off x="0" y="456"/>
        <a:ext cx="2298273" cy="593610"/>
      </dsp:txXfrm>
    </dsp:sp>
    <dsp:sp modelId="{C1C66DB4-8414-4E2B-BCCD-4C80BAD51108}">
      <dsp:nvSpPr>
        <dsp:cNvPr id="0" name=""/>
        <dsp:cNvSpPr/>
      </dsp:nvSpPr>
      <dsp:spPr>
        <a:xfrm>
          <a:off x="2298273" y="629683"/>
          <a:ext cx="9193092" cy="5936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372" tIns="150777" rIns="178372" bIns="15077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Review current AI applications in hotel operations </a:t>
          </a:r>
        </a:p>
      </dsp:txBody>
      <dsp:txXfrm>
        <a:off x="2298273" y="629683"/>
        <a:ext cx="9193092" cy="593610"/>
      </dsp:txXfrm>
    </dsp:sp>
    <dsp:sp modelId="{6B0D6226-FFE5-40B2-AB37-CB00CF911774}">
      <dsp:nvSpPr>
        <dsp:cNvPr id="0" name=""/>
        <dsp:cNvSpPr/>
      </dsp:nvSpPr>
      <dsp:spPr>
        <a:xfrm>
          <a:off x="0" y="629683"/>
          <a:ext cx="2298273" cy="5936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17" tIns="58636" rIns="121617" bIns="586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Review</a:t>
          </a:r>
        </a:p>
      </dsp:txBody>
      <dsp:txXfrm>
        <a:off x="0" y="629683"/>
        <a:ext cx="2298273" cy="593610"/>
      </dsp:txXfrm>
    </dsp:sp>
    <dsp:sp modelId="{C2AE2649-2FCB-43CE-8881-3A3C0632E2F6}">
      <dsp:nvSpPr>
        <dsp:cNvPr id="0" name=""/>
        <dsp:cNvSpPr/>
      </dsp:nvSpPr>
      <dsp:spPr>
        <a:xfrm>
          <a:off x="2298273" y="1258910"/>
          <a:ext cx="9193092" cy="5936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372" tIns="150777" rIns="178372" bIns="15077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Examine human-AI collaboration in personalized guest experiences </a:t>
          </a:r>
        </a:p>
      </dsp:txBody>
      <dsp:txXfrm>
        <a:off x="2298273" y="1258910"/>
        <a:ext cx="9193092" cy="593610"/>
      </dsp:txXfrm>
    </dsp:sp>
    <dsp:sp modelId="{367A38A1-8805-41E8-A92B-55ED80D8E4F5}">
      <dsp:nvSpPr>
        <dsp:cNvPr id="0" name=""/>
        <dsp:cNvSpPr/>
      </dsp:nvSpPr>
      <dsp:spPr>
        <a:xfrm>
          <a:off x="0" y="1258910"/>
          <a:ext cx="2298273" cy="5936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17" tIns="58636" rIns="121617" bIns="586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Examine</a:t>
          </a:r>
        </a:p>
      </dsp:txBody>
      <dsp:txXfrm>
        <a:off x="0" y="1258910"/>
        <a:ext cx="2298273" cy="593610"/>
      </dsp:txXfrm>
    </dsp:sp>
    <dsp:sp modelId="{9D3BF7D0-36C7-4D79-A3F7-89B215DF73C7}">
      <dsp:nvSpPr>
        <dsp:cNvPr id="0" name=""/>
        <dsp:cNvSpPr/>
      </dsp:nvSpPr>
      <dsp:spPr>
        <a:xfrm>
          <a:off x="2298273" y="1888137"/>
          <a:ext cx="9193092" cy="5936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372" tIns="150777" rIns="178372" bIns="15077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Assess integration challenges (ethical, operational, technological) </a:t>
          </a:r>
        </a:p>
      </dsp:txBody>
      <dsp:txXfrm>
        <a:off x="2298273" y="1888137"/>
        <a:ext cx="9193092" cy="593610"/>
      </dsp:txXfrm>
    </dsp:sp>
    <dsp:sp modelId="{713F779C-9222-48B0-87AE-8582921D8740}">
      <dsp:nvSpPr>
        <dsp:cNvPr id="0" name=""/>
        <dsp:cNvSpPr/>
      </dsp:nvSpPr>
      <dsp:spPr>
        <a:xfrm>
          <a:off x="0" y="1888137"/>
          <a:ext cx="2298273" cy="5936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17" tIns="58636" rIns="121617" bIns="586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Assess</a:t>
          </a:r>
        </a:p>
      </dsp:txBody>
      <dsp:txXfrm>
        <a:off x="0" y="1888137"/>
        <a:ext cx="2298273" cy="593610"/>
      </dsp:txXfrm>
    </dsp:sp>
    <dsp:sp modelId="{2E37212F-5816-47C2-B0F3-1D51A093424D}">
      <dsp:nvSpPr>
        <dsp:cNvPr id="0" name=""/>
        <dsp:cNvSpPr/>
      </dsp:nvSpPr>
      <dsp:spPr>
        <a:xfrm>
          <a:off x="2298273" y="2517364"/>
          <a:ext cx="9193092" cy="5936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372" tIns="150777" rIns="178372" bIns="15077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Measure impacts on employee roles and satisfaction </a:t>
          </a:r>
        </a:p>
      </dsp:txBody>
      <dsp:txXfrm>
        <a:off x="2298273" y="2517364"/>
        <a:ext cx="9193092" cy="593610"/>
      </dsp:txXfrm>
    </dsp:sp>
    <dsp:sp modelId="{11049BC4-3D9D-4469-B7DB-897EF748ED38}">
      <dsp:nvSpPr>
        <dsp:cNvPr id="0" name=""/>
        <dsp:cNvSpPr/>
      </dsp:nvSpPr>
      <dsp:spPr>
        <a:xfrm>
          <a:off x="0" y="2517364"/>
          <a:ext cx="2298273" cy="5936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17" tIns="58636" rIns="121617" bIns="586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Measure</a:t>
          </a:r>
        </a:p>
      </dsp:txBody>
      <dsp:txXfrm>
        <a:off x="0" y="2517364"/>
        <a:ext cx="2298273" cy="593610"/>
      </dsp:txXfrm>
    </dsp:sp>
    <dsp:sp modelId="{5CAEAC3D-5B58-49FF-B4B1-2A09CE98B9B5}">
      <dsp:nvSpPr>
        <dsp:cNvPr id="0" name=""/>
        <dsp:cNvSpPr/>
      </dsp:nvSpPr>
      <dsp:spPr>
        <a:xfrm>
          <a:off x="2298273" y="3146591"/>
          <a:ext cx="9193092" cy="5936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372" tIns="150777" rIns="178372" bIns="15077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Provide practical recommendations for Hilton Hotels &amp; Resorts </a:t>
          </a:r>
        </a:p>
      </dsp:txBody>
      <dsp:txXfrm>
        <a:off x="2298273" y="3146591"/>
        <a:ext cx="9193092" cy="593610"/>
      </dsp:txXfrm>
    </dsp:sp>
    <dsp:sp modelId="{E4D95C40-825D-4358-B8C8-77A23987C68D}">
      <dsp:nvSpPr>
        <dsp:cNvPr id="0" name=""/>
        <dsp:cNvSpPr/>
      </dsp:nvSpPr>
      <dsp:spPr>
        <a:xfrm>
          <a:off x="0" y="3146591"/>
          <a:ext cx="2298273" cy="5936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17" tIns="58636" rIns="121617" bIns="586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Provide</a:t>
          </a:r>
        </a:p>
      </dsp:txBody>
      <dsp:txXfrm>
        <a:off x="0" y="3146591"/>
        <a:ext cx="2298273" cy="5936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A369CD-10DD-4E00-8F37-CC923E2355F6}">
      <dsp:nvSpPr>
        <dsp:cNvPr id="0" name=""/>
        <dsp:cNvSpPr/>
      </dsp:nvSpPr>
      <dsp:spPr>
        <a:xfrm>
          <a:off x="0" y="4226"/>
          <a:ext cx="5676900" cy="90029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55A647-EE72-46B5-AF69-DF1CE4ED420C}">
      <dsp:nvSpPr>
        <dsp:cNvPr id="0" name=""/>
        <dsp:cNvSpPr/>
      </dsp:nvSpPr>
      <dsp:spPr>
        <a:xfrm>
          <a:off x="272338" y="206792"/>
          <a:ext cx="495160" cy="4951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6F641-32EC-4C38-9537-BD519F88ED62}">
      <dsp:nvSpPr>
        <dsp:cNvPr id="0" name=""/>
        <dsp:cNvSpPr/>
      </dsp:nvSpPr>
      <dsp:spPr>
        <a:xfrm>
          <a:off x="1039836" y="4226"/>
          <a:ext cx="4637063" cy="900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81" tIns="95281" rIns="95281" bIns="9528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Secondary qualitative research method</a:t>
          </a:r>
          <a:endParaRPr lang="en-US" sz="1900" kern="1200"/>
        </a:p>
      </dsp:txBody>
      <dsp:txXfrm>
        <a:off x="1039836" y="4226"/>
        <a:ext cx="4637063" cy="900291"/>
      </dsp:txXfrm>
    </dsp:sp>
    <dsp:sp modelId="{6563098F-F47E-414C-BEB0-C4A926417D8E}">
      <dsp:nvSpPr>
        <dsp:cNvPr id="0" name=""/>
        <dsp:cNvSpPr/>
      </dsp:nvSpPr>
      <dsp:spPr>
        <a:xfrm>
          <a:off x="0" y="1129590"/>
          <a:ext cx="5676900" cy="9002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80CFA6-C693-4E22-9C46-BE7BF8AD68AE}">
      <dsp:nvSpPr>
        <dsp:cNvPr id="0" name=""/>
        <dsp:cNvSpPr/>
      </dsp:nvSpPr>
      <dsp:spPr>
        <a:xfrm>
          <a:off x="272338" y="1332156"/>
          <a:ext cx="495160" cy="4951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1E2753-8920-4B4B-B81D-B9D07F4B7E77}">
      <dsp:nvSpPr>
        <dsp:cNvPr id="0" name=""/>
        <dsp:cNvSpPr/>
      </dsp:nvSpPr>
      <dsp:spPr>
        <a:xfrm>
          <a:off x="1039836" y="1129590"/>
          <a:ext cx="4637063" cy="900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81" tIns="95281" rIns="95281" bIns="9528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Sources: academic journals, Hilton case studies, news reports</a:t>
          </a:r>
          <a:endParaRPr lang="en-US" sz="1900" kern="1200"/>
        </a:p>
      </dsp:txBody>
      <dsp:txXfrm>
        <a:off x="1039836" y="1129590"/>
        <a:ext cx="4637063" cy="900291"/>
      </dsp:txXfrm>
    </dsp:sp>
    <dsp:sp modelId="{AE8217F9-E3BD-4CA7-84C6-15093DAC920F}">
      <dsp:nvSpPr>
        <dsp:cNvPr id="0" name=""/>
        <dsp:cNvSpPr/>
      </dsp:nvSpPr>
      <dsp:spPr>
        <a:xfrm>
          <a:off x="0" y="2254954"/>
          <a:ext cx="5676900" cy="90029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5BC290-D495-4E09-9142-15A3B8CE92D5}">
      <dsp:nvSpPr>
        <dsp:cNvPr id="0" name=""/>
        <dsp:cNvSpPr/>
      </dsp:nvSpPr>
      <dsp:spPr>
        <a:xfrm>
          <a:off x="272338" y="2457519"/>
          <a:ext cx="495160" cy="4951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B08F5-E792-41D9-8F5D-145822814E78}">
      <dsp:nvSpPr>
        <dsp:cNvPr id="0" name=""/>
        <dsp:cNvSpPr/>
      </dsp:nvSpPr>
      <dsp:spPr>
        <a:xfrm>
          <a:off x="1039836" y="2254954"/>
          <a:ext cx="4637063" cy="900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81" tIns="95281" rIns="95281" bIns="9528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PESTEL framework to evaluate external factors</a:t>
          </a:r>
          <a:endParaRPr lang="en-US" sz="1900" kern="1200"/>
        </a:p>
      </dsp:txBody>
      <dsp:txXfrm>
        <a:off x="1039836" y="2254954"/>
        <a:ext cx="4637063" cy="900291"/>
      </dsp:txXfrm>
    </dsp:sp>
    <dsp:sp modelId="{491312C4-8D01-4DB2-8541-6CCF9E6C8EDC}">
      <dsp:nvSpPr>
        <dsp:cNvPr id="0" name=""/>
        <dsp:cNvSpPr/>
      </dsp:nvSpPr>
      <dsp:spPr>
        <a:xfrm>
          <a:off x="0" y="3380318"/>
          <a:ext cx="5676900" cy="90029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AC6DC9-57CD-4955-B5B0-7F29E79BB1B1}">
      <dsp:nvSpPr>
        <dsp:cNvPr id="0" name=""/>
        <dsp:cNvSpPr/>
      </dsp:nvSpPr>
      <dsp:spPr>
        <a:xfrm>
          <a:off x="272338" y="3582883"/>
          <a:ext cx="495160" cy="4951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EF01A3-0064-43E2-A4C5-7D82C23F96F5}">
      <dsp:nvSpPr>
        <dsp:cNvPr id="0" name=""/>
        <dsp:cNvSpPr/>
      </dsp:nvSpPr>
      <dsp:spPr>
        <a:xfrm>
          <a:off x="1039836" y="3380318"/>
          <a:ext cx="4637063" cy="900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81" tIns="95281" rIns="95281" bIns="9528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Thematic analysis used to identify key issues and opportunities</a:t>
          </a:r>
          <a:endParaRPr lang="en-US" sz="1900" kern="1200"/>
        </a:p>
      </dsp:txBody>
      <dsp:txXfrm>
        <a:off x="1039836" y="3380318"/>
        <a:ext cx="4637063" cy="900291"/>
      </dsp:txXfrm>
    </dsp:sp>
    <dsp:sp modelId="{932E5D75-C13E-404A-B53F-022DE252585E}">
      <dsp:nvSpPr>
        <dsp:cNvPr id="0" name=""/>
        <dsp:cNvSpPr/>
      </dsp:nvSpPr>
      <dsp:spPr>
        <a:xfrm>
          <a:off x="0" y="4505682"/>
          <a:ext cx="5676900" cy="90029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67D70F-4BE3-44BB-8718-7B9168441960}">
      <dsp:nvSpPr>
        <dsp:cNvPr id="0" name=""/>
        <dsp:cNvSpPr/>
      </dsp:nvSpPr>
      <dsp:spPr>
        <a:xfrm>
          <a:off x="272338" y="4708247"/>
          <a:ext cx="495160" cy="4951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62322A-8ED6-443B-A132-1C15E4BBBF5D}">
      <dsp:nvSpPr>
        <dsp:cNvPr id="0" name=""/>
        <dsp:cNvSpPr/>
      </dsp:nvSpPr>
      <dsp:spPr>
        <a:xfrm>
          <a:off x="1039836" y="4505682"/>
          <a:ext cx="4637063" cy="900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81" tIns="95281" rIns="95281" bIns="9528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Focus: Hilton's AI integration, staff roles, and guest experience</a:t>
          </a:r>
          <a:endParaRPr lang="en-US" sz="1900" kern="1200"/>
        </a:p>
      </dsp:txBody>
      <dsp:txXfrm>
        <a:off x="1039836" y="4505682"/>
        <a:ext cx="4637063" cy="9002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C6A1A1-F8CC-4164-BC38-5E6772A93D32}">
      <dsp:nvSpPr>
        <dsp:cNvPr id="0" name=""/>
        <dsp:cNvSpPr/>
      </dsp:nvSpPr>
      <dsp:spPr>
        <a:xfrm>
          <a:off x="1640758" y="619812"/>
          <a:ext cx="3461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6187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04433" y="663648"/>
        <a:ext cx="18839" cy="3767"/>
      </dsp:txXfrm>
    </dsp:sp>
    <dsp:sp modelId="{FD3ECBF2-4862-4D29-A65D-E7A3C8CF7ED3}">
      <dsp:nvSpPr>
        <dsp:cNvPr id="0" name=""/>
        <dsp:cNvSpPr/>
      </dsp:nvSpPr>
      <dsp:spPr>
        <a:xfrm>
          <a:off x="4351" y="174070"/>
          <a:ext cx="1638206" cy="9829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274" tIns="84261" rIns="80274" bIns="8426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Operational Challenges:</a:t>
          </a:r>
          <a:endParaRPr lang="en-US" sz="1500" kern="1200"/>
        </a:p>
      </dsp:txBody>
      <dsp:txXfrm>
        <a:off x="4351" y="174070"/>
        <a:ext cx="1638206" cy="982924"/>
      </dsp:txXfrm>
    </dsp:sp>
    <dsp:sp modelId="{2D36739D-E966-4058-AB74-9CEAD00299BD}">
      <dsp:nvSpPr>
        <dsp:cNvPr id="0" name=""/>
        <dsp:cNvSpPr/>
      </dsp:nvSpPr>
      <dsp:spPr>
        <a:xfrm>
          <a:off x="3655753" y="619812"/>
          <a:ext cx="3461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6187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19427" y="663648"/>
        <a:ext cx="18839" cy="3767"/>
      </dsp:txXfrm>
    </dsp:sp>
    <dsp:sp modelId="{AB62B4D3-5A0D-48CB-A9FF-9EE8B1AF1EA9}">
      <dsp:nvSpPr>
        <dsp:cNvPr id="0" name=""/>
        <dsp:cNvSpPr/>
      </dsp:nvSpPr>
      <dsp:spPr>
        <a:xfrm>
          <a:off x="2019346" y="174070"/>
          <a:ext cx="1638206" cy="98292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274" tIns="84261" rIns="80274" bIns="8426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Employee resistance and job security concerns</a:t>
          </a:r>
          <a:endParaRPr lang="en-US" sz="1500" kern="1200"/>
        </a:p>
      </dsp:txBody>
      <dsp:txXfrm>
        <a:off x="2019346" y="174070"/>
        <a:ext cx="1638206" cy="982924"/>
      </dsp:txXfrm>
    </dsp:sp>
    <dsp:sp modelId="{2DD38E4A-A935-4272-8948-89145F9505F2}">
      <dsp:nvSpPr>
        <dsp:cNvPr id="0" name=""/>
        <dsp:cNvSpPr/>
      </dsp:nvSpPr>
      <dsp:spPr>
        <a:xfrm>
          <a:off x="823455" y="1155194"/>
          <a:ext cx="4029989" cy="346187"/>
        </a:xfrm>
        <a:custGeom>
          <a:avLst/>
          <a:gdLst/>
          <a:ahLst/>
          <a:cxnLst/>
          <a:rect l="0" t="0" r="0" b="0"/>
          <a:pathLst>
            <a:path>
              <a:moveTo>
                <a:pt x="4029989" y="0"/>
              </a:moveTo>
              <a:lnTo>
                <a:pt x="4029989" y="190193"/>
              </a:lnTo>
              <a:lnTo>
                <a:pt x="0" y="190193"/>
              </a:lnTo>
              <a:lnTo>
                <a:pt x="0" y="346187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37260" y="1326404"/>
        <a:ext cx="202378" cy="3767"/>
      </dsp:txXfrm>
    </dsp:sp>
    <dsp:sp modelId="{5A4C9EAA-9001-48BB-B79E-023CF600FFC1}">
      <dsp:nvSpPr>
        <dsp:cNvPr id="0" name=""/>
        <dsp:cNvSpPr/>
      </dsp:nvSpPr>
      <dsp:spPr>
        <a:xfrm>
          <a:off x="4034341" y="174070"/>
          <a:ext cx="1638206" cy="98292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274" tIns="84261" rIns="80274" bIns="8426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Workflow redesign requirements</a:t>
          </a:r>
          <a:endParaRPr lang="en-US" sz="1500" kern="1200"/>
        </a:p>
      </dsp:txBody>
      <dsp:txXfrm>
        <a:off x="4034341" y="174070"/>
        <a:ext cx="1638206" cy="982924"/>
      </dsp:txXfrm>
    </dsp:sp>
    <dsp:sp modelId="{290038D0-911E-4E1B-8DFC-D28E8028F538}">
      <dsp:nvSpPr>
        <dsp:cNvPr id="0" name=""/>
        <dsp:cNvSpPr/>
      </dsp:nvSpPr>
      <dsp:spPr>
        <a:xfrm>
          <a:off x="1640758" y="1979524"/>
          <a:ext cx="3461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6187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04433" y="2023360"/>
        <a:ext cx="18839" cy="3767"/>
      </dsp:txXfrm>
    </dsp:sp>
    <dsp:sp modelId="{2B393DDC-AB89-4F14-A42C-1AA030D76093}">
      <dsp:nvSpPr>
        <dsp:cNvPr id="0" name=""/>
        <dsp:cNvSpPr/>
      </dsp:nvSpPr>
      <dsp:spPr>
        <a:xfrm>
          <a:off x="4351" y="1533782"/>
          <a:ext cx="1638206" cy="98292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274" tIns="84261" rIns="80274" bIns="8426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Staff training for AI collaboration</a:t>
          </a:r>
          <a:endParaRPr lang="en-US" sz="1500" kern="1200"/>
        </a:p>
      </dsp:txBody>
      <dsp:txXfrm>
        <a:off x="4351" y="1533782"/>
        <a:ext cx="1638206" cy="982924"/>
      </dsp:txXfrm>
    </dsp:sp>
    <dsp:sp modelId="{64A97C05-BCE2-4560-A0E2-A710BB6A6917}">
      <dsp:nvSpPr>
        <dsp:cNvPr id="0" name=""/>
        <dsp:cNvSpPr/>
      </dsp:nvSpPr>
      <dsp:spPr>
        <a:xfrm>
          <a:off x="3655753" y="1979524"/>
          <a:ext cx="3461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6187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19427" y="2023360"/>
        <a:ext cx="18839" cy="3767"/>
      </dsp:txXfrm>
    </dsp:sp>
    <dsp:sp modelId="{73F38E2C-5052-45D1-9EA5-7392A7F4117F}">
      <dsp:nvSpPr>
        <dsp:cNvPr id="0" name=""/>
        <dsp:cNvSpPr/>
      </dsp:nvSpPr>
      <dsp:spPr>
        <a:xfrm>
          <a:off x="2019346" y="1533782"/>
          <a:ext cx="1638206" cy="98292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274" tIns="84261" rIns="80274" bIns="8426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Ethical Considerations:</a:t>
          </a:r>
          <a:endParaRPr lang="en-US" sz="1500" kern="1200"/>
        </a:p>
      </dsp:txBody>
      <dsp:txXfrm>
        <a:off x="2019346" y="1533782"/>
        <a:ext cx="1638206" cy="982924"/>
      </dsp:txXfrm>
    </dsp:sp>
    <dsp:sp modelId="{829ACB86-5F73-410D-A2D9-CEA06168C2CC}">
      <dsp:nvSpPr>
        <dsp:cNvPr id="0" name=""/>
        <dsp:cNvSpPr/>
      </dsp:nvSpPr>
      <dsp:spPr>
        <a:xfrm>
          <a:off x="823455" y="2514906"/>
          <a:ext cx="4029989" cy="346187"/>
        </a:xfrm>
        <a:custGeom>
          <a:avLst/>
          <a:gdLst/>
          <a:ahLst/>
          <a:cxnLst/>
          <a:rect l="0" t="0" r="0" b="0"/>
          <a:pathLst>
            <a:path>
              <a:moveTo>
                <a:pt x="4029989" y="0"/>
              </a:moveTo>
              <a:lnTo>
                <a:pt x="4029989" y="190193"/>
              </a:lnTo>
              <a:lnTo>
                <a:pt x="0" y="190193"/>
              </a:lnTo>
              <a:lnTo>
                <a:pt x="0" y="346187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37260" y="2686116"/>
        <a:ext cx="202378" cy="3767"/>
      </dsp:txXfrm>
    </dsp:sp>
    <dsp:sp modelId="{889B5776-B233-4A4C-84FD-3C624B4F97C3}">
      <dsp:nvSpPr>
        <dsp:cNvPr id="0" name=""/>
        <dsp:cNvSpPr/>
      </dsp:nvSpPr>
      <dsp:spPr>
        <a:xfrm>
          <a:off x="4034341" y="1533782"/>
          <a:ext cx="1638206" cy="9829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274" tIns="84261" rIns="80274" bIns="8426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Data privacy concerns</a:t>
          </a:r>
          <a:endParaRPr lang="en-US" sz="1500" kern="1200"/>
        </a:p>
      </dsp:txBody>
      <dsp:txXfrm>
        <a:off x="4034341" y="1533782"/>
        <a:ext cx="1638206" cy="982924"/>
      </dsp:txXfrm>
    </dsp:sp>
    <dsp:sp modelId="{7C04EBDE-17A8-4338-BF86-5E54CEB0B94B}">
      <dsp:nvSpPr>
        <dsp:cNvPr id="0" name=""/>
        <dsp:cNvSpPr/>
      </dsp:nvSpPr>
      <dsp:spPr>
        <a:xfrm>
          <a:off x="1640758" y="3339235"/>
          <a:ext cx="3461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6187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04433" y="3383071"/>
        <a:ext cx="18839" cy="3767"/>
      </dsp:txXfrm>
    </dsp:sp>
    <dsp:sp modelId="{CA71ADAD-A33F-4911-9563-D63042013BE6}">
      <dsp:nvSpPr>
        <dsp:cNvPr id="0" name=""/>
        <dsp:cNvSpPr/>
      </dsp:nvSpPr>
      <dsp:spPr>
        <a:xfrm>
          <a:off x="4351" y="2893493"/>
          <a:ext cx="1638206" cy="98292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274" tIns="84261" rIns="80274" bIns="8426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Transparency in AI decision-making</a:t>
          </a:r>
          <a:endParaRPr lang="en-US" sz="1500" kern="1200"/>
        </a:p>
      </dsp:txBody>
      <dsp:txXfrm>
        <a:off x="4351" y="2893493"/>
        <a:ext cx="1638206" cy="982924"/>
      </dsp:txXfrm>
    </dsp:sp>
    <dsp:sp modelId="{E8461FE2-B8F9-4621-9C1F-761B44481251}">
      <dsp:nvSpPr>
        <dsp:cNvPr id="0" name=""/>
        <dsp:cNvSpPr/>
      </dsp:nvSpPr>
      <dsp:spPr>
        <a:xfrm>
          <a:off x="3655753" y="3339235"/>
          <a:ext cx="3461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6187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19427" y="3383071"/>
        <a:ext cx="18839" cy="3767"/>
      </dsp:txXfrm>
    </dsp:sp>
    <dsp:sp modelId="{948069B3-7057-46D4-9666-EEAA7D3F9F12}">
      <dsp:nvSpPr>
        <dsp:cNvPr id="0" name=""/>
        <dsp:cNvSpPr/>
      </dsp:nvSpPr>
      <dsp:spPr>
        <a:xfrm>
          <a:off x="2019346" y="2893493"/>
          <a:ext cx="1638206" cy="98292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274" tIns="84261" rIns="80274" bIns="8426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Bias prevention in automated systems</a:t>
          </a:r>
          <a:endParaRPr lang="en-US" sz="1500" kern="1200"/>
        </a:p>
      </dsp:txBody>
      <dsp:txXfrm>
        <a:off x="2019346" y="2893493"/>
        <a:ext cx="1638206" cy="982924"/>
      </dsp:txXfrm>
    </dsp:sp>
    <dsp:sp modelId="{1D0380C4-33AD-4B41-BF1D-72045DA224C1}">
      <dsp:nvSpPr>
        <dsp:cNvPr id="0" name=""/>
        <dsp:cNvSpPr/>
      </dsp:nvSpPr>
      <dsp:spPr>
        <a:xfrm>
          <a:off x="823455" y="3874617"/>
          <a:ext cx="4029989" cy="346187"/>
        </a:xfrm>
        <a:custGeom>
          <a:avLst/>
          <a:gdLst/>
          <a:ahLst/>
          <a:cxnLst/>
          <a:rect l="0" t="0" r="0" b="0"/>
          <a:pathLst>
            <a:path>
              <a:moveTo>
                <a:pt x="4029989" y="0"/>
              </a:moveTo>
              <a:lnTo>
                <a:pt x="4029989" y="190193"/>
              </a:lnTo>
              <a:lnTo>
                <a:pt x="0" y="190193"/>
              </a:lnTo>
              <a:lnTo>
                <a:pt x="0" y="346187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37260" y="4045827"/>
        <a:ext cx="202378" cy="3767"/>
      </dsp:txXfrm>
    </dsp:sp>
    <dsp:sp modelId="{E285C3E1-7D06-479E-A5ED-39B264FE7D58}">
      <dsp:nvSpPr>
        <dsp:cNvPr id="0" name=""/>
        <dsp:cNvSpPr/>
      </dsp:nvSpPr>
      <dsp:spPr>
        <a:xfrm>
          <a:off x="4034341" y="2893493"/>
          <a:ext cx="1638206" cy="98292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274" tIns="84261" rIns="80274" bIns="8426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Technological Limitations:</a:t>
          </a:r>
          <a:endParaRPr lang="en-US" sz="1500" kern="1200"/>
        </a:p>
      </dsp:txBody>
      <dsp:txXfrm>
        <a:off x="4034341" y="2893493"/>
        <a:ext cx="1638206" cy="982924"/>
      </dsp:txXfrm>
    </dsp:sp>
    <dsp:sp modelId="{F068C08C-6D5D-4A75-95D3-A0CF7F678B43}">
      <dsp:nvSpPr>
        <dsp:cNvPr id="0" name=""/>
        <dsp:cNvSpPr/>
      </dsp:nvSpPr>
      <dsp:spPr>
        <a:xfrm>
          <a:off x="1640758" y="4698947"/>
          <a:ext cx="3461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6187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04433" y="4742783"/>
        <a:ext cx="18839" cy="3767"/>
      </dsp:txXfrm>
    </dsp:sp>
    <dsp:sp modelId="{21178DBA-9098-43D2-AF46-261F59193303}">
      <dsp:nvSpPr>
        <dsp:cNvPr id="0" name=""/>
        <dsp:cNvSpPr/>
      </dsp:nvSpPr>
      <dsp:spPr>
        <a:xfrm>
          <a:off x="4351" y="4253205"/>
          <a:ext cx="1638206" cy="98292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274" tIns="84261" rIns="80274" bIns="8426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AI system constraints</a:t>
          </a:r>
          <a:endParaRPr lang="en-US" sz="1500" kern="1200"/>
        </a:p>
      </dsp:txBody>
      <dsp:txXfrm>
        <a:off x="4351" y="4253205"/>
        <a:ext cx="1638206" cy="982924"/>
      </dsp:txXfrm>
    </dsp:sp>
    <dsp:sp modelId="{BEFB230E-436D-4E02-B334-32224DCEDA23}">
      <dsp:nvSpPr>
        <dsp:cNvPr id="0" name=""/>
        <dsp:cNvSpPr/>
      </dsp:nvSpPr>
      <dsp:spPr>
        <a:xfrm>
          <a:off x="2019346" y="4253205"/>
          <a:ext cx="1638206" cy="9829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274" tIns="84261" rIns="80274" bIns="8426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Integration complexity</a:t>
          </a:r>
          <a:endParaRPr lang="en-US" sz="1500" kern="1200"/>
        </a:p>
      </dsp:txBody>
      <dsp:txXfrm>
        <a:off x="2019346" y="4253205"/>
        <a:ext cx="1638206" cy="9829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7B68A9-9E80-45B4-9A12-D011FED55D24}">
      <dsp:nvSpPr>
        <dsp:cNvPr id="0" name=""/>
        <dsp:cNvSpPr/>
      </dsp:nvSpPr>
      <dsp:spPr>
        <a:xfrm>
          <a:off x="0" y="60449"/>
          <a:ext cx="5676900" cy="7195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000" kern="1200"/>
            <a:t>Critical Success Factors:</a:t>
          </a:r>
          <a:endParaRPr lang="en-US" sz="3000" kern="1200"/>
        </a:p>
      </dsp:txBody>
      <dsp:txXfrm>
        <a:off x="35125" y="95574"/>
        <a:ext cx="5606650" cy="649299"/>
      </dsp:txXfrm>
    </dsp:sp>
    <dsp:sp modelId="{C855AE69-DF76-4C96-BBDF-96B3F6ED7A51}">
      <dsp:nvSpPr>
        <dsp:cNvPr id="0" name=""/>
        <dsp:cNvSpPr/>
      </dsp:nvSpPr>
      <dsp:spPr>
        <a:xfrm>
          <a:off x="0" y="779999"/>
          <a:ext cx="5676900" cy="1800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242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Strategic integration planning 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Comprehensive staff training programs 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Clear ethical guidelines and frameworks 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Continuous monitoring and optimization </a:t>
          </a:r>
          <a:endParaRPr lang="en-US" sz="2300" kern="1200"/>
        </a:p>
      </dsp:txBody>
      <dsp:txXfrm>
        <a:off x="0" y="779999"/>
        <a:ext cx="5676900" cy="1800900"/>
      </dsp:txXfrm>
    </dsp:sp>
    <dsp:sp modelId="{30FC755D-A40C-4A9F-A6B6-6B430019F055}">
      <dsp:nvSpPr>
        <dsp:cNvPr id="0" name=""/>
        <dsp:cNvSpPr/>
      </dsp:nvSpPr>
      <dsp:spPr>
        <a:xfrm>
          <a:off x="0" y="2580900"/>
          <a:ext cx="5676900" cy="719549"/>
        </a:xfrm>
        <a:prstGeom prst="roundRect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000" kern="1200"/>
            <a:t>Balanced Approach: </a:t>
          </a:r>
          <a:endParaRPr lang="en-US" sz="3000" kern="1200"/>
        </a:p>
      </dsp:txBody>
      <dsp:txXfrm>
        <a:off x="35125" y="2616025"/>
        <a:ext cx="5606650" cy="649299"/>
      </dsp:txXfrm>
    </dsp:sp>
    <dsp:sp modelId="{1AE78EFF-AFC0-4BFD-8B91-A5A014EE0D33}">
      <dsp:nvSpPr>
        <dsp:cNvPr id="0" name=""/>
        <dsp:cNvSpPr/>
      </dsp:nvSpPr>
      <dsp:spPr>
        <a:xfrm>
          <a:off x="0" y="3300449"/>
          <a:ext cx="5676900" cy="2049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242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Technology enhances rather than replaces human capabilities 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Maintains authentic hospitality experiences 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Drives operational efficiency and cost reduction </a:t>
          </a:r>
          <a:endParaRPr lang="en-US" sz="2300" kern="1200"/>
        </a:p>
      </dsp:txBody>
      <dsp:txXfrm>
        <a:off x="0" y="3300449"/>
        <a:ext cx="5676900" cy="20493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31702D-3F60-4B5C-85BD-D6D51E65F6E6}">
      <dsp:nvSpPr>
        <dsp:cNvPr id="0" name=""/>
        <dsp:cNvSpPr/>
      </dsp:nvSpPr>
      <dsp:spPr>
        <a:xfrm>
          <a:off x="0" y="364537"/>
          <a:ext cx="5676900" cy="2992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591" tIns="395732" rIns="440591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Invest in comprehensive AI-human collaboration training programs 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Develop clear ethical guidelines for AI implementation 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Create workflow optimization frameworks 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Establish continuous monitoring and improvement systems 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Foster a culture of technological innovation while preserving human values </a:t>
          </a:r>
          <a:endParaRPr lang="en-US" sz="1900" kern="1200"/>
        </a:p>
      </dsp:txBody>
      <dsp:txXfrm>
        <a:off x="0" y="364537"/>
        <a:ext cx="5676900" cy="2992500"/>
      </dsp:txXfrm>
    </dsp:sp>
    <dsp:sp modelId="{82123AEE-4739-4224-A6B9-C69FBDA6161C}">
      <dsp:nvSpPr>
        <dsp:cNvPr id="0" name=""/>
        <dsp:cNvSpPr/>
      </dsp:nvSpPr>
      <dsp:spPr>
        <a:xfrm>
          <a:off x="283845" y="84097"/>
          <a:ext cx="3973830" cy="5608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0201" tIns="0" rIns="15020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For Hilton Hotels &amp; Resorts: </a:t>
          </a:r>
          <a:endParaRPr lang="en-US" sz="1900" kern="1200" dirty="0"/>
        </a:p>
      </dsp:txBody>
      <dsp:txXfrm>
        <a:off x="311225" y="111477"/>
        <a:ext cx="3919070" cy="506120"/>
      </dsp:txXfrm>
    </dsp:sp>
    <dsp:sp modelId="{94BB776C-2E84-4AB2-A5C3-82C45EDB8692}">
      <dsp:nvSpPr>
        <dsp:cNvPr id="0" name=""/>
        <dsp:cNvSpPr/>
      </dsp:nvSpPr>
      <dsp:spPr>
        <a:xfrm>
          <a:off x="0" y="3740077"/>
          <a:ext cx="5676900" cy="1586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407213"/>
              <a:satOff val="-3490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591" tIns="395732" rIns="440591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Model for sustainable AI adoption in hospitality 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Framework for balancing technology and human elements </a:t>
          </a:r>
          <a:endParaRPr lang="en-US" sz="1900" kern="1200"/>
        </a:p>
      </dsp:txBody>
      <dsp:txXfrm>
        <a:off x="0" y="3740077"/>
        <a:ext cx="5676900" cy="1586025"/>
      </dsp:txXfrm>
    </dsp:sp>
    <dsp:sp modelId="{53F55D03-FC9D-4F26-95D6-7B2666D440A9}">
      <dsp:nvSpPr>
        <dsp:cNvPr id="0" name=""/>
        <dsp:cNvSpPr/>
      </dsp:nvSpPr>
      <dsp:spPr>
        <a:xfrm>
          <a:off x="283845" y="3459637"/>
          <a:ext cx="3973830" cy="560880"/>
        </a:xfrm>
        <a:prstGeom prst="roundRect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0201" tIns="0" rIns="15020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Industry-Wide Implications: </a:t>
          </a:r>
          <a:endParaRPr lang="en-US" sz="1900" kern="1200"/>
        </a:p>
      </dsp:txBody>
      <dsp:txXfrm>
        <a:off x="311225" y="3487017"/>
        <a:ext cx="3919070" cy="50612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A8471D-A2FA-499B-BC54-35CFAFBE2412}">
      <dsp:nvSpPr>
        <dsp:cNvPr id="0" name=""/>
        <dsp:cNvSpPr/>
      </dsp:nvSpPr>
      <dsp:spPr>
        <a:xfrm>
          <a:off x="647905" y="122324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C2EBC4-B7A4-42F5-B4E3-D17C4E394F96}">
      <dsp:nvSpPr>
        <dsp:cNvPr id="0" name=""/>
        <dsp:cNvSpPr/>
      </dsp:nvSpPr>
      <dsp:spPr>
        <a:xfrm>
          <a:off x="647905" y="1838394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600" kern="1200"/>
            <a:t>Key Takeaways: </a:t>
          </a:r>
          <a:endParaRPr lang="en-US" sz="3600" kern="1200" dirty="0"/>
        </a:p>
      </dsp:txBody>
      <dsp:txXfrm>
        <a:off x="647905" y="1838394"/>
        <a:ext cx="4320000" cy="648000"/>
      </dsp:txXfrm>
    </dsp:sp>
    <dsp:sp modelId="{A0C893AE-C9D0-4295-81CC-FA6D0ED2E952}">
      <dsp:nvSpPr>
        <dsp:cNvPr id="0" name=""/>
        <dsp:cNvSpPr/>
      </dsp:nvSpPr>
      <dsp:spPr>
        <a:xfrm>
          <a:off x="647905" y="2581310"/>
          <a:ext cx="4320000" cy="2286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AI-human collaboration enhances guest experiences when implemented strategically </a:t>
          </a:r>
          <a:endParaRPr lang="en-US" sz="1700" kern="1200" dirty="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Success requires balancing technological efficiency with human empathy 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Proper training, ethical guidelines, and workflow optimization are essential 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Hilton's model demonstrates sustainable AI adoption in hospitality </a:t>
          </a:r>
          <a:endParaRPr lang="en-US" sz="1700" kern="1200"/>
        </a:p>
      </dsp:txBody>
      <dsp:txXfrm>
        <a:off x="647905" y="2581310"/>
        <a:ext cx="4320000" cy="2286819"/>
      </dsp:txXfrm>
    </dsp:sp>
    <dsp:sp modelId="{5278127D-8052-4BF9-BB6B-052D170065C4}">
      <dsp:nvSpPr>
        <dsp:cNvPr id="0" name=""/>
        <dsp:cNvSpPr/>
      </dsp:nvSpPr>
      <dsp:spPr>
        <a:xfrm>
          <a:off x="5723905" y="122324"/>
          <a:ext cx="1512000" cy="1512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A1A9C1-7755-4A0B-A3CC-6C1E05CE4A9E}">
      <dsp:nvSpPr>
        <dsp:cNvPr id="0" name=""/>
        <dsp:cNvSpPr/>
      </dsp:nvSpPr>
      <dsp:spPr>
        <a:xfrm>
          <a:off x="5723905" y="1838394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600" kern="1200"/>
            <a:t>Future Outlook: </a:t>
          </a:r>
          <a:endParaRPr lang="en-US" sz="3600" kern="1200"/>
        </a:p>
      </dsp:txBody>
      <dsp:txXfrm>
        <a:off x="5723905" y="1838394"/>
        <a:ext cx="4320000" cy="648000"/>
      </dsp:txXfrm>
    </dsp:sp>
    <dsp:sp modelId="{2FA694D8-2345-4E5B-8173-4A4AE6015722}">
      <dsp:nvSpPr>
        <dsp:cNvPr id="0" name=""/>
        <dsp:cNvSpPr/>
      </dsp:nvSpPr>
      <dsp:spPr>
        <a:xfrm>
          <a:off x="5723905" y="2581310"/>
          <a:ext cx="4320000" cy="2286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Continued evolution of AI technologies 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Growing importance of human-AI partnerships 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Need for adaptive strategies and continuous learning </a:t>
          </a:r>
          <a:endParaRPr lang="en-US" sz="1700" kern="1200"/>
        </a:p>
      </dsp:txBody>
      <dsp:txXfrm>
        <a:off x="5723905" y="2581310"/>
        <a:ext cx="4320000" cy="2286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C9C2AC-8AA0-4AC3-A364-1A1166D3FA79}" type="datetimeFigureOut">
              <a:t>6/9/2025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59B477-E2B2-4774-A67D-A8C938E95DA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772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9B477-E2B2-4774-A67D-A8C938E95DA2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6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9B477-E2B2-4774-A67D-A8C938E95DA2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5320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9B477-E2B2-4774-A67D-A8C938E95DA2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4972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9B477-E2B2-4774-A67D-A8C938E95DA2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0212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9B477-E2B2-4774-A67D-A8C938E95DA2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8628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9B477-E2B2-4774-A67D-A8C938E95DA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0520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9B477-E2B2-4774-A67D-A8C938E95DA2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8412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9B477-E2B2-4774-A67D-A8C938E95DA2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5555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9B477-E2B2-4774-A67D-A8C938E95DA2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1281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9B477-E2B2-4774-A67D-A8C938E95DA2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7090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9B477-E2B2-4774-A67D-A8C938E95DA2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2156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408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227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717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652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171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091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36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834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315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330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581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176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2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ewayhertz.com" TargetMode="External"/><Relationship Id="rId2" Type="http://schemas.openxmlformats.org/officeDocument/2006/relationships/hyperlink" Target="https://www.pharmiweb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5D67320-FCFD-4931-AAF7-C6C853329C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3400" y="908651"/>
            <a:ext cx="3620882" cy="3640345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latin typeface="Aptos"/>
              </a:rPr>
              <a:t>The Future of Work: Artificial Intelligence and Human Collaboration in Hotel and Hospitality</a:t>
            </a:r>
            <a:endParaRPr lang="en-US" sz="2800" dirty="0"/>
          </a:p>
          <a:p>
            <a:pPr>
              <a:lnSpc>
                <a:spcPct val="90000"/>
              </a:lnSpc>
            </a:pPr>
            <a:br>
              <a:rPr lang="en-GB" sz="2800" dirty="0">
                <a:latin typeface="Aptos"/>
              </a:rPr>
            </a:br>
            <a:r>
              <a:rPr lang="en-GB" sz="2800" dirty="0">
                <a:latin typeface="Aptos"/>
              </a:rPr>
              <a:t>A Study of Hilton Hotels &amp; Resorts</a:t>
            </a:r>
          </a:p>
          <a:p>
            <a:pPr>
              <a:lnSpc>
                <a:spcPct val="90000"/>
              </a:lnSpc>
            </a:pPr>
            <a:endParaRPr lang="en-GB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3400" y="5126636"/>
            <a:ext cx="4172757" cy="157396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GB" sz="1800" dirty="0"/>
              <a:t>Student: Iuliana Matevici</a:t>
            </a:r>
            <a:endParaRPr lang="en-US" sz="1800" dirty="0"/>
          </a:p>
          <a:p>
            <a:pPr algn="r"/>
            <a:r>
              <a:rPr lang="en-GB" sz="1800" dirty="0"/>
              <a:t>ID: 2211946</a:t>
            </a:r>
          </a:p>
          <a:p>
            <a:pPr algn="r"/>
            <a:r>
              <a:rPr lang="en-GB" sz="1800" dirty="0"/>
              <a:t>Module: BMIH6001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Buildings and reflections">
            <a:extLst>
              <a:ext uri="{FF2B5EF4-FFF2-40B4-BE49-F238E27FC236}">
                <a16:creationId xmlns:a16="http://schemas.microsoft.com/office/drawing/2014/main" id="{4121C756-168A-50B5-FEB3-73EB4DD186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598" r="15242" b="-10"/>
          <a:stretch>
            <a:fillRect/>
          </a:stretch>
        </p:blipFill>
        <p:spPr>
          <a:xfrm>
            <a:off x="4876158" y="10"/>
            <a:ext cx="7315841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0E0850-C42D-925B-E9C9-EE7F7B9ACEEA}"/>
              </a:ext>
            </a:extLst>
          </p:cNvPr>
          <p:cNvSpPr txBox="1"/>
          <p:nvPr/>
        </p:nvSpPr>
        <p:spPr>
          <a:xfrm>
            <a:off x="5306290" y="5721927"/>
            <a:ext cx="66501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•	</a:t>
            </a:r>
            <a:endParaRPr lang="en-GB" sz="1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5C12094-E2AD-35F5-6095-9C1498C750B1}"/>
              </a:ext>
            </a:extLst>
          </p:cNvPr>
          <p:cNvSpPr txBox="1"/>
          <p:nvPr/>
        </p:nvSpPr>
        <p:spPr>
          <a:xfrm>
            <a:off x="704088" y="2231136"/>
            <a:ext cx="6001512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highlight>
                  <a:srgbClr val="C0C0C0"/>
                </a:highlight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  <a:r>
              <a:rPr lang="en-US" b="1" dirty="0"/>
              <a:t>.</a:t>
            </a:r>
            <a:endParaRPr lang="en-US" dirty="0"/>
          </a:p>
        </p:txBody>
      </p:sp>
      <p:pic>
        <p:nvPicPr>
          <p:cNvPr id="32" name="Graphic 31" descr="Robot">
            <a:extLst>
              <a:ext uri="{FF2B5EF4-FFF2-40B4-BE49-F238E27FC236}">
                <a16:creationId xmlns:a16="http://schemas.microsoft.com/office/drawing/2014/main" id="{A2F6996A-1661-542D-5730-F64188C0FB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74560" y="1951854"/>
            <a:ext cx="4202057" cy="4202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2267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76353-7074-732B-588B-D65CBA69D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1565564"/>
            <a:ext cx="10691265" cy="656428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ea typeface="+mj-lt"/>
                <a:cs typeface="+mj-lt"/>
              </a:rPr>
              <a:t>Background and Research Context </a:t>
            </a:r>
            <a:endParaRPr lang="en-US" sz="3200" b="1" dirty="0">
              <a:solidFill>
                <a:schemeClr val="bg1"/>
              </a:solidFill>
              <a:ea typeface="+mj-lt"/>
              <a:cs typeface="+mj-lt"/>
            </a:endParaRP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098C67DE-24D8-0B67-BE2C-CF7DCE74F9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0670729"/>
              </p:ext>
            </p:extLst>
          </p:nvPr>
        </p:nvGraphicFramePr>
        <p:xfrm>
          <a:off x="700635" y="2221992"/>
          <a:ext cx="10691265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0D6E664-C9B9-60BB-A226-F22C308391A9}"/>
              </a:ext>
            </a:extLst>
          </p:cNvPr>
          <p:cNvSpPr txBox="1"/>
          <p:nvPr/>
        </p:nvSpPr>
        <p:spPr>
          <a:xfrm>
            <a:off x="700635" y="886015"/>
            <a:ext cx="844336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+mj-lt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885106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37C75-D868-D0BE-1199-5CC6DFE1F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6" y="914400"/>
            <a:ext cx="10392086" cy="764498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ea typeface="+mj-lt"/>
                <a:cs typeface="+mj-lt"/>
              </a:rPr>
              <a:t>Research Aim and Objectives 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55" name="Content Placeholder 54">
            <a:extLst>
              <a:ext uri="{FF2B5EF4-FFF2-40B4-BE49-F238E27FC236}">
                <a16:creationId xmlns:a16="http://schemas.microsoft.com/office/drawing/2014/main" id="{79C3DABB-1088-8B0A-33AB-C86E246727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268" name="Content Placeholder 3">
            <a:extLst>
              <a:ext uri="{FF2B5EF4-FFF2-40B4-BE49-F238E27FC236}">
                <a16:creationId xmlns:a16="http://schemas.microsoft.com/office/drawing/2014/main" id="{A5BBF8DF-E0D9-F58B-05DE-F8F072DC69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58364498"/>
              </p:ext>
            </p:extLst>
          </p:nvPr>
        </p:nvGraphicFramePr>
        <p:xfrm>
          <a:off x="700635" y="2221992"/>
          <a:ext cx="11491365" cy="3740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55675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E87FB-FDAE-E1FF-EC50-056F000705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Literature Review</a:t>
            </a:r>
            <a:br>
              <a:rPr lang="en-GB" b="1" dirty="0"/>
            </a:br>
            <a:r>
              <a:rPr lang="en-GB" sz="3200" b="1" dirty="0">
                <a:ea typeface="+mj-lt"/>
                <a:cs typeface="+mj-lt"/>
              </a:rPr>
              <a:t>AI in hospitality Operations</a:t>
            </a:r>
            <a:endParaRPr lang="en-US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9D0B1-DBBA-B41E-8C39-5695A2583CD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u="sng" dirty="0">
                <a:ea typeface="+mn-lt"/>
                <a:cs typeface="+mn-lt"/>
              </a:rPr>
              <a:t>Hilton's AI Innovations: </a:t>
            </a:r>
            <a:endParaRPr lang="en-GB" u="sng" dirty="0"/>
          </a:p>
          <a:p>
            <a:r>
              <a:rPr lang="en-GB" dirty="0">
                <a:ea typeface="+mn-lt"/>
                <a:cs typeface="+mn-lt"/>
              </a:rPr>
              <a:t>"Connie" - AI-powered robot concierge 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AI chatbots for 24/7 guest engagement 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Dynamic pricing algorithms 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Facial recognition check-in systems 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Personalized marketing platforms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A0ADED-FEDE-0C31-458D-BE8CCD4D6AD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u="sng" dirty="0">
                <a:ea typeface="+mn-lt"/>
                <a:cs typeface="+mn-lt"/>
              </a:rPr>
              <a:t>Benefits</a:t>
            </a:r>
            <a:r>
              <a:rPr lang="en-GB" dirty="0">
                <a:ea typeface="+mn-lt"/>
                <a:cs typeface="+mn-lt"/>
              </a:rPr>
              <a:t>: 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Streamlined processes and reduced costs 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Enhanced guest experiences through tailored services 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Minimized waiting times and improved efficiency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864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37F4D-9725-3DA7-4279-4DF6B85F2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681926"/>
            <a:ext cx="10691265" cy="100739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ea typeface="+mj-lt"/>
                <a:cs typeface="+mj-lt"/>
              </a:rPr>
              <a:t>Human-AI Collaboration &amp; challenges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E5DF0-B27C-0178-35FB-D16340D0B9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7" y="1689317"/>
            <a:ext cx="5210556" cy="2076772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bg1"/>
                </a:solidFill>
                <a:latin typeface="Aptos"/>
              </a:rPr>
              <a:t>Hybrid Service Model:</a:t>
            </a:r>
            <a:endParaRPr lang="en-GB" sz="2400" dirty="0">
              <a:solidFill>
                <a:schemeClr val="bg1"/>
              </a:solidFill>
              <a:latin typeface="Aptos"/>
            </a:endParaRPr>
          </a:p>
          <a:p>
            <a:r>
              <a:rPr lang="en-GB" sz="2400" dirty="0">
                <a:solidFill>
                  <a:schemeClr val="bg1"/>
                </a:solidFill>
                <a:latin typeface="Aptos"/>
              </a:rPr>
              <a:t>AI handles routine tasks and data analysis</a:t>
            </a:r>
          </a:p>
          <a:p>
            <a:r>
              <a:rPr lang="en-GB" sz="2400" dirty="0">
                <a:solidFill>
                  <a:schemeClr val="bg1"/>
                </a:solidFill>
                <a:latin typeface="Aptos"/>
              </a:rPr>
              <a:t>Humans focus on emotional intelligence and complex problem-solving</a:t>
            </a:r>
          </a:p>
          <a:p>
            <a:r>
              <a:rPr lang="en-GB" sz="2400" dirty="0">
                <a:solidFill>
                  <a:schemeClr val="bg1"/>
                </a:solidFill>
                <a:latin typeface="Aptos"/>
              </a:rPr>
              <a:t>Collaborative approach maintains personalized guest interactions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291B3C-DB68-959F-A18C-B083336D67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3" y="1689317"/>
            <a:ext cx="5535375" cy="4272572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bg1"/>
                </a:solidFill>
                <a:latin typeface="Aptos"/>
              </a:rPr>
              <a:t>Key Success Factors:</a:t>
            </a:r>
            <a:endParaRPr lang="en-GB" sz="2400" dirty="0">
              <a:solidFill>
                <a:schemeClr val="bg1"/>
              </a:solidFill>
              <a:latin typeface="Aptos"/>
            </a:endParaRPr>
          </a:p>
          <a:p>
            <a:r>
              <a:rPr lang="en-GB" sz="2400" dirty="0">
                <a:solidFill>
                  <a:schemeClr val="bg1"/>
                </a:solidFill>
                <a:latin typeface="Aptos"/>
              </a:rPr>
              <a:t>Staff training for AI tool integration</a:t>
            </a:r>
          </a:p>
          <a:p>
            <a:r>
              <a:rPr lang="en-GB" sz="2400" dirty="0">
                <a:solidFill>
                  <a:schemeClr val="bg1"/>
                </a:solidFill>
                <a:latin typeface="Aptos"/>
              </a:rPr>
              <a:t>Clear division of responsibilities</a:t>
            </a:r>
          </a:p>
          <a:p>
            <a:r>
              <a:rPr lang="en-GB" sz="2400" dirty="0">
                <a:solidFill>
                  <a:schemeClr val="bg1"/>
                </a:solidFill>
                <a:latin typeface="Aptos"/>
              </a:rPr>
              <a:t>Emphasis on human warmth and creativity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2558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19604516-F583-413C-8C0B-E7944F332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"/>
            <a:ext cx="4876800" cy="685798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02CA8E-C4A7-2946-8F7D-DE1761058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24528" cy="367029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Methodology</a:t>
            </a: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7C2F08-8A84-D82B-1C15-1EB92C4DCC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4171506"/>
              </p:ext>
            </p:extLst>
          </p:nvPr>
        </p:nvGraphicFramePr>
        <p:xfrm>
          <a:off x="5715000" y="723901"/>
          <a:ext cx="56769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793700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19604516-F583-413C-8C0B-E7944F332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"/>
            <a:ext cx="4876800" cy="685798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066D7F-9646-1F4F-8135-7AB06EFA5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24528" cy="367029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Data Analysis</a:t>
            </a:r>
            <a:br>
              <a:rPr lang="en-US" b="1" dirty="0">
                <a:solidFill>
                  <a:schemeClr val="bg1"/>
                </a:solidFill>
              </a:rPr>
            </a:br>
            <a:br>
              <a:rPr lang="en-US" b="1" dirty="0">
                <a:solidFill>
                  <a:schemeClr val="bg1"/>
                </a:solidFill>
              </a:rPr>
            </a:br>
            <a:r>
              <a:rPr lang="en-US" sz="3200" b="1" dirty="0">
                <a:solidFill>
                  <a:schemeClr val="bg1"/>
                </a:solidFill>
              </a:rPr>
              <a:t>Integration Challenges </a:t>
            </a:r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9F93C9-42FC-456E-1DDD-13B109A6D3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7310171"/>
              </p:ext>
            </p:extLst>
          </p:nvPr>
        </p:nvGraphicFramePr>
        <p:xfrm>
          <a:off x="5715000" y="723901"/>
          <a:ext cx="56769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72282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7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37B90F-4F32-DD79-FCAB-0DBA4F6F2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3100" dirty="0">
                <a:ea typeface="+mj-lt"/>
                <a:cs typeface="+mj-lt"/>
              </a:rPr>
              <a:t>Impact on Employees and Customer Satisfaction</a:t>
            </a:r>
            <a:endParaRPr lang="en-US" sz="3100" dirty="0"/>
          </a:p>
        </p:txBody>
      </p:sp>
      <p:cxnSp>
        <p:nvCxnSpPr>
          <p:cNvPr id="23" name="Straight Connector 19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242C2-9489-48A7-E277-C23706DAAD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600">
                <a:ea typeface="+mn-lt"/>
                <a:cs typeface="+mn-lt"/>
              </a:rPr>
              <a:t>Employee Impact: </a:t>
            </a:r>
            <a:endParaRPr lang="en-GB" sz="1600"/>
          </a:p>
          <a:p>
            <a:pPr>
              <a:lnSpc>
                <a:spcPct val="100000"/>
              </a:lnSpc>
            </a:pPr>
            <a:r>
              <a:rPr lang="en-GB" sz="1600">
                <a:ea typeface="+mn-lt"/>
                <a:cs typeface="+mn-lt"/>
              </a:rPr>
              <a:t>Mixed effects on job satisfaction </a:t>
            </a:r>
            <a:endParaRPr lang="en-GB" sz="1600"/>
          </a:p>
          <a:p>
            <a:pPr>
              <a:lnSpc>
                <a:spcPct val="100000"/>
              </a:lnSpc>
            </a:pPr>
            <a:r>
              <a:rPr lang="en-GB" sz="1600">
                <a:ea typeface="+mn-lt"/>
                <a:cs typeface="+mn-lt"/>
              </a:rPr>
              <a:t>Reduced repetitive tasks vs. automation concerns </a:t>
            </a:r>
            <a:endParaRPr lang="en-GB" sz="1600"/>
          </a:p>
          <a:p>
            <a:pPr>
              <a:lnSpc>
                <a:spcPct val="100000"/>
              </a:lnSpc>
            </a:pPr>
            <a:r>
              <a:rPr lang="en-GB" sz="1600">
                <a:ea typeface="+mn-lt"/>
                <a:cs typeface="+mn-lt"/>
              </a:rPr>
              <a:t>Need for role redefinition and upskilling </a:t>
            </a:r>
            <a:endParaRPr lang="en-GB" sz="1600"/>
          </a:p>
          <a:p>
            <a:pPr marL="0" indent="0">
              <a:lnSpc>
                <a:spcPct val="100000"/>
              </a:lnSpc>
              <a:buNone/>
            </a:pPr>
            <a:endParaRPr lang="en-GB" sz="1600"/>
          </a:p>
          <a:p>
            <a:pPr marL="0" indent="0">
              <a:lnSpc>
                <a:spcPct val="100000"/>
              </a:lnSpc>
              <a:buNone/>
            </a:pPr>
            <a:r>
              <a:rPr lang="en-GB" sz="1600">
                <a:ea typeface="+mn-lt"/>
                <a:cs typeface="+mn-lt"/>
              </a:rPr>
              <a:t>Customer Satisfaction: </a:t>
            </a:r>
            <a:endParaRPr lang="en-GB" sz="1600"/>
          </a:p>
          <a:p>
            <a:pPr>
              <a:lnSpc>
                <a:spcPct val="100000"/>
              </a:lnSpc>
            </a:pPr>
            <a:r>
              <a:rPr lang="en-GB" sz="1600">
                <a:ea typeface="+mn-lt"/>
                <a:cs typeface="+mn-lt"/>
              </a:rPr>
              <a:t>Enhanced when collaboration is properly implemented </a:t>
            </a:r>
            <a:endParaRPr lang="en-GB" sz="1600"/>
          </a:p>
          <a:p>
            <a:pPr>
              <a:lnSpc>
                <a:spcPct val="100000"/>
              </a:lnSpc>
            </a:pPr>
            <a:r>
              <a:rPr lang="en-GB" sz="1600">
                <a:ea typeface="+mn-lt"/>
                <a:cs typeface="+mn-lt"/>
              </a:rPr>
              <a:t>Quick service delivery without compromising personal experience </a:t>
            </a:r>
            <a:endParaRPr lang="en-GB" sz="1600"/>
          </a:p>
          <a:p>
            <a:pPr>
              <a:lnSpc>
                <a:spcPct val="100000"/>
              </a:lnSpc>
            </a:pPr>
            <a:r>
              <a:rPr lang="en-GB" sz="1600">
                <a:ea typeface="+mn-lt"/>
                <a:cs typeface="+mn-lt"/>
              </a:rPr>
              <a:t>Risk of inconsistency with poor integration </a:t>
            </a:r>
            <a:endParaRPr lang="en-GB" sz="16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D508E9-FFF5-FAE1-2887-450E8F6CFF8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826" r="37727" b="2"/>
          <a:stretch>
            <a:fillRect/>
          </a:stretch>
        </p:blipFill>
        <p:spPr>
          <a:xfrm>
            <a:off x="6420752" y="731520"/>
            <a:ext cx="5055865" cy="5422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7636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1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3">
            <a:extLst>
              <a:ext uri="{FF2B5EF4-FFF2-40B4-BE49-F238E27FC236}">
                <a16:creationId xmlns:a16="http://schemas.microsoft.com/office/drawing/2014/main" id="{19604516-F583-413C-8C0B-E7944F332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"/>
            <a:ext cx="4876800" cy="685798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ABA01-97BD-C72C-1FED-E5E8DE60C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24528" cy="36702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  <a:ea typeface="+mj-lt"/>
                <a:cs typeface="+mj-lt"/>
              </a:rPr>
              <a:t>Key Findings and Discussion </a:t>
            </a:r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40" name="Straight Connector 35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479FFEA-AEBF-F336-B8DF-E0D6CBAA54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0856911"/>
              </p:ext>
            </p:extLst>
          </p:nvPr>
        </p:nvGraphicFramePr>
        <p:xfrm>
          <a:off x="5715000" y="723901"/>
          <a:ext cx="56769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530228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9604516-F583-413C-8C0B-E7944F332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"/>
            <a:ext cx="4876800" cy="685798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88F4B1-6E7D-304B-47EA-14A2A0689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24528" cy="3670298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ea typeface="+mj-lt"/>
                <a:cs typeface="+mj-lt"/>
              </a:rPr>
              <a:t>Recommendations</a:t>
            </a:r>
            <a:r>
              <a:rPr lang="en-GB" sz="2800" dirty="0">
                <a:solidFill>
                  <a:schemeClr val="bg1"/>
                </a:solidFill>
                <a:ea typeface="+mj-lt"/>
                <a:cs typeface="+mj-lt"/>
              </a:rPr>
              <a:t> </a:t>
            </a:r>
            <a:endParaRPr lang="en-US" sz="2800" dirty="0">
              <a:solidFill>
                <a:schemeClr val="bg1"/>
              </a:solidFill>
            </a:endParaRP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CF4BE1-C180-E049-6FCC-BEC247CBA9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7981217"/>
              </p:ext>
            </p:extLst>
          </p:nvPr>
        </p:nvGraphicFramePr>
        <p:xfrm>
          <a:off x="5715000" y="723901"/>
          <a:ext cx="56769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89664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6EE1C7-0654-74FF-739E-44C4A1A57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Conclusion </a:t>
            </a:r>
            <a:endParaRPr lang="en-US" dirty="0"/>
          </a:p>
        </p:txBody>
      </p:sp>
      <p:cxnSp>
        <p:nvCxnSpPr>
          <p:cNvPr id="25" name="Straight Connector 2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2463CB-A6B4-C825-5718-0E150071B4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265112"/>
              </p:ext>
            </p:extLst>
          </p:nvPr>
        </p:nvGraphicFramePr>
        <p:xfrm>
          <a:off x="700088" y="1301859"/>
          <a:ext cx="10691812" cy="49904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978177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A6305D-B2CC-EE55-294A-FFA3D01DB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559063"/>
            <a:ext cx="3306747" cy="5256025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  <a:r>
              <a:rPr lang="en-US" sz="3600" dirty="0"/>
              <a:t> 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DB8D7-A7FD-574E-3AB0-19C71795E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3022" y="622248"/>
            <a:ext cx="7408338" cy="6041787"/>
          </a:xfrm>
        </p:spPr>
        <p:txBody>
          <a:bodyPr>
            <a:normAutofit lnSpcReduction="10000"/>
          </a:bodyPr>
          <a:lstStyle/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/>
              <a:t>ACHARYA, A. and MAHAPATRA, M. (2024) Artificial intelligence and human collaboration in hospitality. Journal of Hospitality Technology.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 err="1"/>
              <a:t>Astuti</a:t>
            </a:r>
            <a:r>
              <a:rPr lang="en-US" sz="800" b="1" dirty="0"/>
              <a:t>, M., Rahman, S., Johnson, K. and Smith, P. (2024) 'Personalized marketing systems in hotel operations', International Journal of Hospitality Management, 45(3), pp. 123-145.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/>
              <a:t>Bhatt, R., Verma, S. and Tyagi, A. (2024) 'Technology integration and human warmth in hospitality services', Hospitality Research Quarterly, 28(2), pp. 67-89.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 err="1"/>
              <a:t>Buhalis</a:t>
            </a:r>
            <a:r>
              <a:rPr lang="en-US" sz="800" b="1" dirty="0"/>
              <a:t>, D. and </a:t>
            </a:r>
            <a:r>
              <a:rPr lang="en-US" sz="800" b="1" dirty="0" err="1"/>
              <a:t>Moldavska</a:t>
            </a:r>
            <a:r>
              <a:rPr lang="en-US" sz="800" b="1" dirty="0"/>
              <a:t>, I. (2021) 'Digital transformation in hospitality: AI integration strategies', Tourism Management Perspectives, 38, pp. 100-115.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/>
              <a:t>Cheong, L., Park, J., Kim, S. and Lee, H. (2023) 'Qualitative research methodologies in hospitality AI studies', Research Methods in Hospitality, 15(4), pp. 234-256.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 err="1"/>
              <a:t>Ferhataj</a:t>
            </a:r>
            <a:r>
              <a:rPr lang="en-US" sz="800" b="1" dirty="0"/>
              <a:t>, E. and </a:t>
            </a:r>
            <a:r>
              <a:rPr lang="en-US" sz="800" b="1" dirty="0" err="1"/>
              <a:t>Memaj</a:t>
            </a:r>
            <a:r>
              <a:rPr lang="en-US" sz="800" b="1" dirty="0"/>
              <a:t>, L. (2024) 'Ethical challenges in hospitality AI implementation', Ethics in Technology Journal, 12(1), pp. 45-67.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 err="1"/>
              <a:t>Gursoy</a:t>
            </a:r>
            <a:r>
              <a:rPr lang="en-US" sz="800" b="1" dirty="0"/>
              <a:t>, D. (2025) 'Customer satisfaction in AI-enhanced hospitality environments', Journal of Service Management, 41(2), pp. 178-201.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/>
              <a:t>Ibrahim Gab-Allah, M. (2023) 'Employee adaptation to AI integration in hotels', Human Resources in Hospitality, 19(3), pp. 89-112.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 err="1"/>
              <a:t>Limna</a:t>
            </a:r>
            <a:r>
              <a:rPr lang="en-US" sz="800" b="1" dirty="0"/>
              <a:t>, P. (2023) 'AI concierge systems: The Hilton Connie case study', Technology in Hospitality Review, 8(2), pp. 56-78.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/>
              <a:t>Liu, X., Chen, Y., Wang, Z. and Li, M. (2025) 'Natural language processing in hospitality robotics', AI Applications in Service Industries, 7(1), pp. 23-45.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 err="1"/>
              <a:t>Malla</a:t>
            </a:r>
            <a:r>
              <a:rPr lang="en-US" sz="800" b="1" dirty="0"/>
              <a:t> </a:t>
            </a:r>
            <a:r>
              <a:rPr lang="en-US" sz="800" b="1" dirty="0" err="1"/>
              <a:t>Jogarao</a:t>
            </a:r>
            <a:r>
              <a:rPr lang="en-US" sz="800" b="1" dirty="0"/>
              <a:t>, K. (2024) 'Data-driven functions and emotional intelligence in hospitality', Service Excellence Quarterly, 31(4), pp. 156-178.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/>
              <a:t>Maraj Rahman Sofi, A., Kumar, S., Patel, R. and Thompson, L. (2024) 'Human empathy in AI-enhanced guest services', International Hospitality Review, 26(3), pp. 234-256.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/>
              <a:t>PharmiWeb.com (n.d.) Generative AI in Hospitality Market Report. Available at: </a:t>
            </a:r>
            <a:r>
              <a:rPr lang="en-US" sz="800" b="1" dirty="0">
                <a:hlinkClick r:id="rId2"/>
              </a:rPr>
              <a:t>https://www.pharmiweb.com</a:t>
            </a:r>
            <a:r>
              <a:rPr lang="en-US" sz="800" b="1" dirty="0"/>
              <a:t> (Accessed: 4 June 2025).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/>
              <a:t>Sabharwal, P. and Jain, M. (2025) 'Emotional intelligence versus artificial intelligence in hospitality', Journal of Human-Technology Interaction, 13(1), pp. 67-89.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/>
              <a:t>Saini, R. and None </a:t>
            </a:r>
            <a:r>
              <a:rPr lang="en-US" sz="800" b="1" dirty="0" err="1"/>
              <a:t>Renu</a:t>
            </a:r>
            <a:r>
              <a:rPr lang="en-US" sz="800" b="1" dirty="0"/>
              <a:t>, S. (2024) 'Facial recognition technology in hotel check-in systems', Security Technology in Hospitality, 9(2), pp. 123-145.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/>
              <a:t>Sharp, A. and </a:t>
            </a:r>
            <a:r>
              <a:rPr lang="en-US" sz="800" b="1" dirty="0" err="1"/>
              <a:t>Munly</a:t>
            </a:r>
            <a:r>
              <a:rPr lang="en-US" sz="800" b="1" dirty="0"/>
              <a:t>, B. (2022) 'Thematic analysis frameworks for hospitality research', Qualitative Research in Tourism, 18(4), pp. 345-367.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 err="1"/>
              <a:t>Štilić</a:t>
            </a:r>
            <a:r>
              <a:rPr lang="en-US" sz="800" b="1" dirty="0"/>
              <a:t>, M., </a:t>
            </a:r>
            <a:r>
              <a:rPr lang="en-US" sz="800" b="1" dirty="0" err="1"/>
              <a:t>Nicić</a:t>
            </a:r>
            <a:r>
              <a:rPr lang="en-US" sz="800" b="1" dirty="0"/>
              <a:t>, D. and </a:t>
            </a:r>
            <a:r>
              <a:rPr lang="en-US" sz="800" b="1" dirty="0" err="1"/>
              <a:t>Puška</a:t>
            </a:r>
            <a:r>
              <a:rPr lang="en-US" sz="800" b="1" dirty="0"/>
              <a:t>, A. (2023) 'Virtual concierge systems and guest engagement technologies', Digital Innovation in Hospitality, 11(3), pp. 78-101.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 err="1"/>
              <a:t>Takyar</a:t>
            </a:r>
            <a:r>
              <a:rPr lang="en-US" sz="800" b="1" dirty="0"/>
              <a:t>, A. (2023) AI use cases in hospitality industry. Available at: </a:t>
            </a:r>
            <a:r>
              <a:rPr lang="en-US" sz="800" b="1" dirty="0">
                <a:hlinkClick r:id="rId3"/>
              </a:rPr>
              <a:t>https://www.leewayhertz.com</a:t>
            </a:r>
            <a:r>
              <a:rPr lang="en-US" sz="800" b="1" dirty="0"/>
              <a:t> (Accessed: 4 June 2025).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/>
              <a:t>The Business Research Company (2024) Artificial Intelligence in Hospitality Global Markets Report 2025. London: The Business Research Company.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/>
              <a:t>Thakur, S. (2024) 'Staff training for AI collaboration in hotels', Training and Development in Hospitality, 22(1), pp. 45-67.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800" b="1" dirty="0"/>
              <a:t>Yadav, P., Singh, R., Kumar, A. and Sharma, V. (2024) 'Workflow redesign for AI-human collaboration', Operations Management in Hospitality, 17(2), pp. 134-156. </a:t>
            </a:r>
          </a:p>
          <a:p>
            <a:pPr>
              <a:lnSpc>
                <a:spcPct val="100000"/>
              </a:lnSpc>
            </a:pPr>
            <a:endParaRPr lang="en-GB" sz="7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AFF0B6C-73E2-4B40-9280-938C14922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223541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1975126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189</TotalTime>
  <Words>1263</Words>
  <Application>Microsoft Office PowerPoint</Application>
  <PresentationFormat>Widescreen</PresentationFormat>
  <Paragraphs>137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Calibri</vt:lpstr>
      <vt:lpstr>Calisto MT</vt:lpstr>
      <vt:lpstr>Univers Condensed</vt:lpstr>
      <vt:lpstr>ChronicleVTI</vt:lpstr>
      <vt:lpstr>The Future of Work: Artificial Intelligence and Human Collaboration in Hotel and Hospitality  A Study of Hilton Hotels &amp; Resorts </vt:lpstr>
      <vt:lpstr>PowerPoint Presentation</vt:lpstr>
      <vt:lpstr>Background and Research Context </vt:lpstr>
      <vt:lpstr>Research Aim and Objectives </vt:lpstr>
      <vt:lpstr>Literature Review AI in hospitality Operations</vt:lpstr>
      <vt:lpstr>Human-AI Collaboration &amp; challenges</vt:lpstr>
      <vt:lpstr>Methodology</vt:lpstr>
      <vt:lpstr>Data Analysis  Integration Challenges </vt:lpstr>
      <vt:lpstr>Impact on Employees and Customer Satisfaction</vt:lpstr>
      <vt:lpstr>Key Findings and Discussion </vt:lpstr>
      <vt:lpstr>Recommendations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Future of Work: Artificial Intelligence and Human Collaboration in Hotel and Hospitality  A Study of Hilton Hotels &amp; Resorts</dc:title>
  <dc:creator>Constantin</dc:creator>
  <cp:lastModifiedBy>Iuliana Matevici (2211946)</cp:lastModifiedBy>
  <cp:revision>151</cp:revision>
  <dcterms:created xsi:type="dcterms:W3CDTF">2025-06-04T08:37:48Z</dcterms:created>
  <dcterms:modified xsi:type="dcterms:W3CDTF">2025-06-08T23:42:06Z</dcterms:modified>
</cp:coreProperties>
</file>