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69" r:id="rId5"/>
    <p:sldId id="259" r:id="rId6"/>
    <p:sldId id="270" r:id="rId7"/>
    <p:sldId id="261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7BCDF3-39AB-8CA0-1502-B56482486F22}" v="109" dt="2025-11-29T13:01:06.530"/>
    <p1510:client id="{BF132472-EC70-F79B-6869-A4473AC13F29}" v="87" dt="2025-11-28T20:57:01.4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eta-Cristina Zamfir (2020466)" userId="S::2020466@student.uwtsd.ac.uk::ac536a14-bdc0-40f9-b7f6-b5376126f30f" providerId="AD" clId="Web-{08F68E12-A681-470F-AD0F-2F57A46609BA}"/>
    <pc:docChg chg="modSld">
      <pc:chgData name="Georgeta-Cristina Zamfir (2020466)" userId="S::2020466@student.uwtsd.ac.uk::ac536a14-bdc0-40f9-b7f6-b5376126f30f" providerId="AD" clId="Web-{08F68E12-A681-470F-AD0F-2F57A46609BA}" dt="2025-11-26T14:22:08.394" v="9" actId="20577"/>
      <pc:docMkLst>
        <pc:docMk/>
      </pc:docMkLst>
      <pc:sldChg chg="modSp">
        <pc:chgData name="Georgeta-Cristina Zamfir (2020466)" userId="S::2020466@student.uwtsd.ac.uk::ac536a14-bdc0-40f9-b7f6-b5376126f30f" providerId="AD" clId="Web-{08F68E12-A681-470F-AD0F-2F57A46609BA}" dt="2025-11-26T14:22:08.394" v="9" actId="20577"/>
        <pc:sldMkLst>
          <pc:docMk/>
          <pc:sldMk cId="109857222" sldId="256"/>
        </pc:sldMkLst>
        <pc:spChg chg="mod">
          <ac:chgData name="Georgeta-Cristina Zamfir (2020466)" userId="S::2020466@student.uwtsd.ac.uk::ac536a14-bdc0-40f9-b7f6-b5376126f30f" providerId="AD" clId="Web-{08F68E12-A681-470F-AD0F-2F57A46609BA}" dt="2025-11-26T14:22:08.394" v="9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Georgeta-Cristina Zamfir (2020466)" userId="S::2020466@student.uwtsd.ac.uk::ac536a14-bdc0-40f9-b7f6-b5376126f30f" providerId="AD" clId="Web-{BF132472-EC70-F79B-6869-A4473AC13F29}"/>
    <pc:docChg chg="modSld">
      <pc:chgData name="Georgeta-Cristina Zamfir (2020466)" userId="S::2020466@student.uwtsd.ac.uk::ac536a14-bdc0-40f9-b7f6-b5376126f30f" providerId="AD" clId="Web-{BF132472-EC70-F79B-6869-A4473AC13F29}" dt="2025-11-28T21:03:24.228" v="108"/>
      <pc:docMkLst>
        <pc:docMk/>
      </pc:docMkLst>
      <pc:sldChg chg="modSp">
        <pc:chgData name="Georgeta-Cristina Zamfir (2020466)" userId="S::2020466@student.uwtsd.ac.uk::ac536a14-bdc0-40f9-b7f6-b5376126f30f" providerId="AD" clId="Web-{BF132472-EC70-F79B-6869-A4473AC13F29}" dt="2025-11-28T21:02:21.815" v="98" actId="1076"/>
        <pc:sldMkLst>
          <pc:docMk/>
          <pc:sldMk cId="3379581916" sldId="257"/>
        </pc:sldMkLst>
        <pc:graphicFrameChg chg="mod modGraphic">
          <ac:chgData name="Georgeta-Cristina Zamfir (2020466)" userId="S::2020466@student.uwtsd.ac.uk::ac536a14-bdc0-40f9-b7f6-b5376126f30f" providerId="AD" clId="Web-{BF132472-EC70-F79B-6869-A4473AC13F29}" dt="2025-11-28T21:02:21.815" v="98" actId="1076"/>
          <ac:graphicFrameMkLst>
            <pc:docMk/>
            <pc:sldMk cId="3379581916" sldId="257"/>
            <ac:graphicFrameMk id="5" creationId="{747AA010-1CC5-323C-8A47-468A343C60DD}"/>
          </ac:graphicFrameMkLst>
        </pc:graphicFrameChg>
      </pc:sldChg>
      <pc:sldChg chg="addSp delSp modSp mod setBg">
        <pc:chgData name="Georgeta-Cristina Zamfir (2020466)" userId="S::2020466@student.uwtsd.ac.uk::ac536a14-bdc0-40f9-b7f6-b5376126f30f" providerId="AD" clId="Web-{BF132472-EC70-F79B-6869-A4473AC13F29}" dt="2025-11-28T20:57:06.364" v="89"/>
        <pc:sldMkLst>
          <pc:docMk/>
          <pc:sldMk cId="3967725378" sldId="261"/>
        </pc:sldMkLst>
        <pc:spChg chg="mod">
          <ac:chgData name="Georgeta-Cristina Zamfir (2020466)" userId="S::2020466@student.uwtsd.ac.uk::ac536a14-bdc0-40f9-b7f6-b5376126f30f" providerId="AD" clId="Web-{BF132472-EC70-F79B-6869-A4473AC13F29}" dt="2025-11-28T20:57:06.364" v="89"/>
          <ac:spMkLst>
            <pc:docMk/>
            <pc:sldMk cId="3967725378" sldId="261"/>
            <ac:spMk id="2" creationId="{051895E9-2727-A6A6-1875-4E8CB52F5701}"/>
          </ac:spMkLst>
        </pc:spChg>
        <pc:spChg chg="add del mod">
          <ac:chgData name="Georgeta-Cristina Zamfir (2020466)" userId="S::2020466@student.uwtsd.ac.uk::ac536a14-bdc0-40f9-b7f6-b5376126f30f" providerId="AD" clId="Web-{BF132472-EC70-F79B-6869-A4473AC13F29}" dt="2025-11-28T20:57:06.364" v="89"/>
          <ac:spMkLst>
            <pc:docMk/>
            <pc:sldMk cId="3967725378" sldId="261"/>
            <ac:spMk id="24" creationId="{A5C6D8BD-9874-7071-96D1-54D437D175A2}"/>
          </ac:spMkLst>
        </pc:spChg>
        <pc:spChg chg="add del">
          <ac:chgData name="Georgeta-Cristina Zamfir (2020466)" userId="S::2020466@student.uwtsd.ac.uk::ac536a14-bdc0-40f9-b7f6-b5376126f30f" providerId="AD" clId="Web-{BF132472-EC70-F79B-6869-A4473AC13F29}" dt="2025-11-28T20:57:06.318" v="88"/>
          <ac:spMkLst>
            <pc:docMk/>
            <pc:sldMk cId="3967725378" sldId="261"/>
            <ac:spMk id="30" creationId="{2E442304-DDBD-4F7B-8017-36BCC863FB40}"/>
          </ac:spMkLst>
        </pc:spChg>
        <pc:spChg chg="add">
          <ac:chgData name="Georgeta-Cristina Zamfir (2020466)" userId="S::2020466@student.uwtsd.ac.uk::ac536a14-bdc0-40f9-b7f6-b5376126f30f" providerId="AD" clId="Web-{BF132472-EC70-F79B-6869-A4473AC13F29}" dt="2025-11-28T20:57:06.364" v="89"/>
          <ac:spMkLst>
            <pc:docMk/>
            <pc:sldMk cId="3967725378" sldId="261"/>
            <ac:spMk id="31" creationId="{B50AB553-2A96-4A92-96F2-93548E096954}"/>
          </ac:spMkLst>
        </pc:spChg>
        <pc:spChg chg="add del">
          <ac:chgData name="Georgeta-Cristina Zamfir (2020466)" userId="S::2020466@student.uwtsd.ac.uk::ac536a14-bdc0-40f9-b7f6-b5376126f30f" providerId="AD" clId="Web-{BF132472-EC70-F79B-6869-A4473AC13F29}" dt="2025-11-28T20:57:06.318" v="88"/>
          <ac:spMkLst>
            <pc:docMk/>
            <pc:sldMk cId="3967725378" sldId="261"/>
            <ac:spMk id="32" creationId="{5E107275-3853-46FD-A241-DE4355A42675}"/>
          </ac:spMkLst>
        </pc:spChg>
        <pc:graphicFrameChg chg="del">
          <ac:chgData name="Georgeta-Cristina Zamfir (2020466)" userId="S::2020466@student.uwtsd.ac.uk::ac536a14-bdc0-40f9-b7f6-b5376126f30f" providerId="AD" clId="Web-{BF132472-EC70-F79B-6869-A4473AC13F29}" dt="2025-11-28T20:53:30.701" v="0"/>
          <ac:graphicFrameMkLst>
            <pc:docMk/>
            <pc:sldMk cId="3967725378" sldId="261"/>
            <ac:graphicFrameMk id="5" creationId="{52245151-E0EC-1E94-58B6-43A400EE631C}"/>
          </ac:graphicFrameMkLst>
        </pc:graphicFrameChg>
        <pc:graphicFrameChg chg="add del">
          <ac:chgData name="Georgeta-Cristina Zamfir (2020466)" userId="S::2020466@student.uwtsd.ac.uk::ac536a14-bdc0-40f9-b7f6-b5376126f30f" providerId="AD" clId="Web-{BF132472-EC70-F79B-6869-A4473AC13F29}" dt="2025-11-28T20:57:06.318" v="88"/>
          <ac:graphicFrameMkLst>
            <pc:docMk/>
            <pc:sldMk cId="3967725378" sldId="261"/>
            <ac:graphicFrameMk id="26" creationId="{E494A025-35EA-993C-D6F2-AC89132BE3ED}"/>
          </ac:graphicFrameMkLst>
        </pc:graphicFrameChg>
        <pc:graphicFrameChg chg="add">
          <ac:chgData name="Georgeta-Cristina Zamfir (2020466)" userId="S::2020466@student.uwtsd.ac.uk::ac536a14-bdc0-40f9-b7f6-b5376126f30f" providerId="AD" clId="Web-{BF132472-EC70-F79B-6869-A4473AC13F29}" dt="2025-11-28T20:57:06.364" v="89"/>
          <ac:graphicFrameMkLst>
            <pc:docMk/>
            <pc:sldMk cId="3967725378" sldId="261"/>
            <ac:graphicFrameMk id="34" creationId="{246B1ACB-F3DD-59E1-899A-3EC00DE34AEA}"/>
          </ac:graphicFrameMkLst>
        </pc:graphicFrameChg>
        <pc:picChg chg="add">
          <ac:chgData name="Georgeta-Cristina Zamfir (2020466)" userId="S::2020466@student.uwtsd.ac.uk::ac536a14-bdc0-40f9-b7f6-b5376126f30f" providerId="AD" clId="Web-{BF132472-EC70-F79B-6869-A4473AC13F29}" dt="2025-11-28T20:57:06.364" v="89"/>
          <ac:picMkLst>
            <pc:docMk/>
            <pc:sldMk cId="3967725378" sldId="261"/>
            <ac:picMk id="27" creationId="{1F59ECD1-AEE9-BCD2-3A23-ECF3BF5592E5}"/>
          </ac:picMkLst>
        </pc:picChg>
      </pc:sldChg>
      <pc:sldChg chg="addSp delSp modSp">
        <pc:chgData name="Georgeta-Cristina Zamfir (2020466)" userId="S::2020466@student.uwtsd.ac.uk::ac536a14-bdc0-40f9-b7f6-b5376126f30f" providerId="AD" clId="Web-{BF132472-EC70-F79B-6869-A4473AC13F29}" dt="2025-11-28T21:03:24.228" v="108"/>
        <pc:sldMkLst>
          <pc:docMk/>
          <pc:sldMk cId="2159764155" sldId="268"/>
        </pc:sldMkLst>
        <pc:spChg chg="mod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2" creationId="{B1E99480-A3A0-25B4-8D75-85D8BC6E90F8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9" creationId="{BACC6370-2D7E-4714-9D71-7542949D7D5D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11" creationId="{256B2C21-A230-48C0-8DF1-C46611373C44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13" creationId="{3847E18C-932D-4C95-AABA-FEC7C9499AD7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15" creationId="{3150CB11-0C61-439E-910F-5787759E72A0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17" creationId="{43F8A58B-5155-44CE-A5FF-7647B47D0A7A}"/>
          </ac:spMkLst>
        </pc:spChg>
        <pc:spChg chg="del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19" creationId="{443F2ACA-E6D6-4028-82DD-F03C262D5DE6}"/>
          </ac:spMkLst>
        </pc:spChg>
        <pc:spChg chg="add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24" creationId="{362810D9-2C5A-477D-949C-C191895477F3}"/>
          </ac:spMkLst>
        </pc:spChg>
        <pc:spChg chg="add">
          <ac:chgData name="Georgeta-Cristina Zamfir (2020466)" userId="S::2020466@student.uwtsd.ac.uk::ac536a14-bdc0-40f9-b7f6-b5376126f30f" providerId="AD" clId="Web-{BF132472-EC70-F79B-6869-A4473AC13F29}" dt="2025-11-28T21:03:24.228" v="108"/>
          <ac:spMkLst>
            <pc:docMk/>
            <pc:sldMk cId="2159764155" sldId="268"/>
            <ac:spMk id="26" creationId="{081E4A58-353D-44AE-B2FC-2A74E2E400F7}"/>
          </ac:spMkLst>
        </pc:spChg>
        <pc:graphicFrameChg chg="mod modGraphic">
          <ac:chgData name="Georgeta-Cristina Zamfir (2020466)" userId="S::2020466@student.uwtsd.ac.uk::ac536a14-bdc0-40f9-b7f6-b5376126f30f" providerId="AD" clId="Web-{BF132472-EC70-F79B-6869-A4473AC13F29}" dt="2025-11-28T21:03:24.228" v="108"/>
          <ac:graphicFrameMkLst>
            <pc:docMk/>
            <pc:sldMk cId="2159764155" sldId="268"/>
            <ac:graphicFrameMk id="5" creationId="{FFFC0965-2299-3B6A-80DC-E6336B46F1DD}"/>
          </ac:graphicFrameMkLst>
        </pc:graphicFrameChg>
      </pc:sldChg>
    </pc:docChg>
  </pc:docChgLst>
  <pc:docChgLst>
    <pc:chgData name="Georgeta-Cristina Zamfir (2020466)" userId="S::2020466@student.uwtsd.ac.uk::ac536a14-bdc0-40f9-b7f6-b5376126f30f" providerId="AD" clId="Web-{407BCDF3-39AB-8CA0-1502-B56482486F22}"/>
    <pc:docChg chg="modSld sldOrd">
      <pc:chgData name="Georgeta-Cristina Zamfir (2020466)" userId="S::2020466@student.uwtsd.ac.uk::ac536a14-bdc0-40f9-b7f6-b5376126f30f" providerId="AD" clId="Web-{407BCDF3-39AB-8CA0-1502-B56482486F22}" dt="2025-11-29T13:01:06.530" v="113" actId="20577"/>
      <pc:docMkLst>
        <pc:docMk/>
      </pc:docMkLst>
      <pc:sldChg chg="modSp">
        <pc:chgData name="Georgeta-Cristina Zamfir (2020466)" userId="S::2020466@student.uwtsd.ac.uk::ac536a14-bdc0-40f9-b7f6-b5376126f30f" providerId="AD" clId="Web-{407BCDF3-39AB-8CA0-1502-B56482486F22}" dt="2025-11-29T13:01:06.530" v="113" actId="20577"/>
        <pc:sldMkLst>
          <pc:docMk/>
          <pc:sldMk cId="109857222" sldId="256"/>
        </pc:sldMkLst>
        <pc:spChg chg="mod">
          <ac:chgData name="Georgeta-Cristina Zamfir (2020466)" userId="S::2020466@student.uwtsd.ac.uk::ac536a14-bdc0-40f9-b7f6-b5376126f30f" providerId="AD" clId="Web-{407BCDF3-39AB-8CA0-1502-B56482486F22}" dt="2025-11-29T13:01:06.530" v="11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eta-Cristina Zamfir (2020466)" userId="S::2020466@student.uwtsd.ac.uk::ac536a14-bdc0-40f9-b7f6-b5376126f30f" providerId="AD" clId="Web-{407BCDF3-39AB-8CA0-1502-B56482486F22}" dt="2025-11-29T12:58:37.525" v="34" actId="20577"/>
          <ac:spMkLst>
            <pc:docMk/>
            <pc:sldMk cId="109857222" sldId="256"/>
            <ac:spMk id="14" creationId="{A1A2DFA8-F321-4204-9B31-A3713BC65299}"/>
          </ac:spMkLst>
        </pc:spChg>
      </pc:sldChg>
      <pc:sldChg chg="modSp">
        <pc:chgData name="Georgeta-Cristina Zamfir (2020466)" userId="S::2020466@student.uwtsd.ac.uk::ac536a14-bdc0-40f9-b7f6-b5376126f30f" providerId="AD" clId="Web-{407BCDF3-39AB-8CA0-1502-B56482486F22}" dt="2025-11-29T11:57:41.036" v="18" actId="20577"/>
        <pc:sldMkLst>
          <pc:docMk/>
          <pc:sldMk cId="3620859855" sldId="263"/>
        </pc:sldMkLst>
        <pc:spChg chg="mod">
          <ac:chgData name="Georgeta-Cristina Zamfir (2020466)" userId="S::2020466@student.uwtsd.ac.uk::ac536a14-bdc0-40f9-b7f6-b5376126f30f" providerId="AD" clId="Web-{407BCDF3-39AB-8CA0-1502-B56482486F22}" dt="2025-11-29T11:57:41.036" v="18" actId="20577"/>
          <ac:spMkLst>
            <pc:docMk/>
            <pc:sldMk cId="3620859855" sldId="263"/>
            <ac:spMk id="3" creationId="{60A8CE64-D58F-F4CE-48F9-7F0006ED0E58}"/>
          </ac:spMkLst>
        </pc:spChg>
      </pc:sldChg>
      <pc:sldChg chg="modSp ord">
        <pc:chgData name="Georgeta-Cristina Zamfir (2020466)" userId="S::2020466@student.uwtsd.ac.uk::ac536a14-bdc0-40f9-b7f6-b5376126f30f" providerId="AD" clId="Web-{407BCDF3-39AB-8CA0-1502-B56482486F22}" dt="2025-11-29T12:55:19.438" v="31"/>
        <pc:sldMkLst>
          <pc:docMk/>
          <pc:sldMk cId="293450035" sldId="264"/>
        </pc:sldMkLst>
        <pc:spChg chg="mod">
          <ac:chgData name="Georgeta-Cristina Zamfir (2020466)" userId="S::2020466@student.uwtsd.ac.uk::ac536a14-bdc0-40f9-b7f6-b5376126f30f" providerId="AD" clId="Web-{407BCDF3-39AB-8CA0-1502-B56482486F22}" dt="2025-11-29T12:03:08.450" v="28" actId="20577"/>
          <ac:spMkLst>
            <pc:docMk/>
            <pc:sldMk cId="293450035" sldId="264"/>
            <ac:spMk id="3" creationId="{46133DF1-E510-27E3-0F7A-61323935BC2E}"/>
          </ac:spMkLst>
        </pc:spChg>
      </pc:sldChg>
      <pc:sldChg chg="ord">
        <pc:chgData name="Georgeta-Cristina Zamfir (2020466)" userId="S::2020466@student.uwtsd.ac.uk::ac536a14-bdc0-40f9-b7f6-b5376126f30f" providerId="AD" clId="Web-{407BCDF3-39AB-8CA0-1502-B56482486F22}" dt="2025-11-29T12:55:24.704" v="32"/>
        <pc:sldMkLst>
          <pc:docMk/>
          <pc:sldMk cId="2405408047" sldId="265"/>
        </pc:sldMkLst>
      </pc:sldChg>
      <pc:sldChg chg="modSp">
        <pc:chgData name="Georgeta-Cristina Zamfir (2020466)" userId="S::2020466@student.uwtsd.ac.uk::ac536a14-bdc0-40f9-b7f6-b5376126f30f" providerId="AD" clId="Web-{407BCDF3-39AB-8CA0-1502-B56482486F22}" dt="2025-11-29T12:02:22.414" v="26" actId="14100"/>
        <pc:sldMkLst>
          <pc:docMk/>
          <pc:sldMk cId="782911926" sldId="267"/>
        </pc:sldMkLst>
        <pc:spChg chg="mod">
          <ac:chgData name="Georgeta-Cristina Zamfir (2020466)" userId="S::2020466@student.uwtsd.ac.uk::ac536a14-bdc0-40f9-b7f6-b5376126f30f" providerId="AD" clId="Web-{407BCDF3-39AB-8CA0-1502-B56482486F22}" dt="2025-11-29T12:02:22.414" v="26" actId="14100"/>
          <ac:spMkLst>
            <pc:docMk/>
            <pc:sldMk cId="782911926" sldId="267"/>
            <ac:spMk id="3" creationId="{2A75CE7D-1A58-D8BB-D97B-DEEEF25B691F}"/>
          </ac:spMkLst>
        </pc:spChg>
      </pc:sldChg>
    </pc:docChg>
  </pc:docChgLst>
  <pc:docChgLst>
    <pc:chgData name="Georgeta-Cristina Zamfir (2020466)" userId="S::2020466@student.uwtsd.ac.uk::ac536a14-bdc0-40f9-b7f6-b5376126f30f" providerId="AD" clId="Web-{0014A500-5C22-FD6B-772D-511963EF98FC}"/>
    <pc:docChg chg="modSld">
      <pc:chgData name="Georgeta-Cristina Zamfir (2020466)" userId="S::2020466@student.uwtsd.ac.uk::ac536a14-bdc0-40f9-b7f6-b5376126f30f" providerId="AD" clId="Web-{0014A500-5C22-FD6B-772D-511963EF98FC}" dt="2025-11-26T17:54:05.829" v="0"/>
      <pc:docMkLst>
        <pc:docMk/>
      </pc:docMkLst>
      <pc:sldChg chg="addSp delSp modSp">
        <pc:chgData name="Georgeta-Cristina Zamfir (2020466)" userId="S::2020466@student.uwtsd.ac.uk::ac536a14-bdc0-40f9-b7f6-b5376126f30f" providerId="AD" clId="Web-{0014A500-5C22-FD6B-772D-511963EF98FC}" dt="2025-11-26T17:54:05.829" v="0"/>
        <pc:sldMkLst>
          <pc:docMk/>
          <pc:sldMk cId="466923350" sldId="269"/>
        </pc:sldMkLst>
        <pc:spChg chg="mod">
          <ac:chgData name="Georgeta-Cristina Zamfir (2020466)" userId="S::2020466@student.uwtsd.ac.uk::ac536a14-bdc0-40f9-b7f6-b5376126f30f" providerId="AD" clId="Web-{0014A500-5C22-FD6B-772D-511963EF98FC}" dt="2025-11-26T17:54:05.829" v="0"/>
          <ac:spMkLst>
            <pc:docMk/>
            <pc:sldMk cId="466923350" sldId="269"/>
            <ac:spMk id="2" creationId="{763E71DC-2195-49BB-95BB-73A6C1E0A476}"/>
          </ac:spMkLst>
        </pc:spChg>
        <pc:spChg chg="add">
          <ac:chgData name="Georgeta-Cristina Zamfir (2020466)" userId="S::2020466@student.uwtsd.ac.uk::ac536a14-bdc0-40f9-b7f6-b5376126f30f" providerId="AD" clId="Web-{0014A500-5C22-FD6B-772D-511963EF98FC}" dt="2025-11-26T17:54:05.829" v="0"/>
          <ac:spMkLst>
            <pc:docMk/>
            <pc:sldMk cId="466923350" sldId="269"/>
            <ac:spMk id="20" creationId="{BACC6370-2D7E-4714-9D71-7542949D7D5D}"/>
          </ac:spMkLst>
        </pc:spChg>
        <pc:spChg chg="add">
          <ac:chgData name="Georgeta-Cristina Zamfir (2020466)" userId="S::2020466@student.uwtsd.ac.uk::ac536a14-bdc0-40f9-b7f6-b5376126f30f" providerId="AD" clId="Web-{0014A500-5C22-FD6B-772D-511963EF98FC}" dt="2025-11-26T17:54:05.829" v="0"/>
          <ac:spMkLst>
            <pc:docMk/>
            <pc:sldMk cId="466923350" sldId="269"/>
            <ac:spMk id="22" creationId="{F68B3F68-107C-434F-AA38-110D5EA91B85}"/>
          </ac:spMkLst>
        </pc:spChg>
        <pc:spChg chg="add">
          <ac:chgData name="Georgeta-Cristina Zamfir (2020466)" userId="S::2020466@student.uwtsd.ac.uk::ac536a14-bdc0-40f9-b7f6-b5376126f30f" providerId="AD" clId="Web-{0014A500-5C22-FD6B-772D-511963EF98FC}" dt="2025-11-26T17:54:05.829" v="0"/>
          <ac:spMkLst>
            <pc:docMk/>
            <pc:sldMk cId="466923350" sldId="269"/>
            <ac:spMk id="24" creationId="{AAD0DBB9-1A4B-4391-81D4-CB19F9AB918A}"/>
          </ac:spMkLst>
        </pc:spChg>
        <pc:spChg chg="add">
          <ac:chgData name="Georgeta-Cristina Zamfir (2020466)" userId="S::2020466@student.uwtsd.ac.uk::ac536a14-bdc0-40f9-b7f6-b5376126f30f" providerId="AD" clId="Web-{0014A500-5C22-FD6B-772D-511963EF98FC}" dt="2025-11-26T17:54:05.829" v="0"/>
          <ac:spMkLst>
            <pc:docMk/>
            <pc:sldMk cId="466923350" sldId="269"/>
            <ac:spMk id="26" creationId="{063BBA22-50EA-4C4D-BE05-F1CE4E63AA56}"/>
          </ac:spMkLst>
        </pc:spChg>
      </pc:sldChg>
    </pc:docChg>
  </pc:docChgLst>
  <pc:docChgLst>
    <pc:chgData name="Georgeta-Cristina Zamfir (2020466)" userId="S::2020466@student.uwtsd.ac.uk::ac536a14-bdc0-40f9-b7f6-b5376126f30f" providerId="AD" clId="Web-{6CD59BB1-B7AD-0CC9-82B8-28E17AEFC9FB}"/>
    <pc:docChg chg="addSld modSld sldOrd">
      <pc:chgData name="Georgeta-Cristina Zamfir (2020466)" userId="S::2020466@student.uwtsd.ac.uk::ac536a14-bdc0-40f9-b7f6-b5376126f30f" providerId="AD" clId="Web-{6CD59BB1-B7AD-0CC9-82B8-28E17AEFC9FB}" dt="2025-11-08T17:04:43.230" v="332"/>
      <pc:docMkLst>
        <pc:docMk/>
      </pc:docMkLst>
      <pc:sldChg chg="addSp modSp mod setBg">
        <pc:chgData name="Georgeta-Cristina Zamfir (2020466)" userId="S::2020466@student.uwtsd.ac.uk::ac536a14-bdc0-40f9-b7f6-b5376126f30f" providerId="AD" clId="Web-{6CD59BB1-B7AD-0CC9-82B8-28E17AEFC9FB}" dt="2025-11-08T17:03:45.492" v="319" actId="20577"/>
        <pc:sldMkLst>
          <pc:docMk/>
          <pc:sldMk cId="109857222" sldId="256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7:03:45.492" v="31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eorgeta-Cristina Zamfir (2020466)" userId="S::2020466@student.uwtsd.ac.uk::ac536a14-bdc0-40f9-b7f6-b5376126f30f" providerId="AD" clId="Web-{6CD59BB1-B7AD-0CC9-82B8-28E17AEFC9FB}" dt="2025-11-08T15:56:26.453" v="27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6:26.453" v="279"/>
          <ac:spMkLst>
            <pc:docMk/>
            <pc:sldMk cId="109857222" sldId="256"/>
            <ac:spMk id="8" creationId="{C7D023E4-8DE1-436E-9847-ED6A4B4B04FD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6:26.453" v="279"/>
          <ac:spMkLst>
            <pc:docMk/>
            <pc:sldMk cId="109857222" sldId="256"/>
            <ac:spMk id="10" creationId="{63C1F321-BB96-4700-B3CE-1A6156067F44}"/>
          </ac:spMkLst>
        </pc:spChg>
        <pc:grpChg chg="add">
          <ac:chgData name="Georgeta-Cristina Zamfir (2020466)" userId="S::2020466@student.uwtsd.ac.uk::ac536a14-bdc0-40f9-b7f6-b5376126f30f" providerId="AD" clId="Web-{6CD59BB1-B7AD-0CC9-82B8-28E17AEFC9FB}" dt="2025-11-08T15:56:26.453" v="279"/>
          <ac:grpSpMkLst>
            <pc:docMk/>
            <pc:sldMk cId="109857222" sldId="256"/>
            <ac:grpSpMk id="12" creationId="{3FA1AD64-F15F-417D-956C-B2C211FC905E}"/>
          </ac:grpSpMkLst>
        </pc:grpChg>
        <pc:grpChg chg="add">
          <ac:chgData name="Georgeta-Cristina Zamfir (2020466)" userId="S::2020466@student.uwtsd.ac.uk::ac536a14-bdc0-40f9-b7f6-b5376126f30f" providerId="AD" clId="Web-{6CD59BB1-B7AD-0CC9-82B8-28E17AEFC9FB}" dt="2025-11-08T15:56:26.453" v="279"/>
          <ac:grpSpMkLst>
            <pc:docMk/>
            <pc:sldMk cId="109857222" sldId="256"/>
            <ac:grpSpMk id="16" creationId="{43F5E015-E085-4624-B431-B42414448684}"/>
          </ac:grpSpMkLst>
        </pc:grpChg>
        <pc:picChg chg="add mod">
          <ac:chgData name="Georgeta-Cristina Zamfir (2020466)" userId="S::2020466@student.uwtsd.ac.uk::ac536a14-bdc0-40f9-b7f6-b5376126f30f" providerId="AD" clId="Web-{6CD59BB1-B7AD-0CC9-82B8-28E17AEFC9FB}" dt="2025-11-08T15:57:46.867" v="295" actId="1076"/>
          <ac:picMkLst>
            <pc:docMk/>
            <pc:sldMk cId="109857222" sldId="256"/>
            <ac:picMk id="4" creationId="{A7934AE3-403F-2093-63B0-A0D44AD3258C}"/>
          </ac:picMkLst>
        </pc:picChg>
      </pc:sldChg>
      <pc:sldChg chg="addSp delSp modSp new mod setBg">
        <pc:chgData name="Georgeta-Cristina Zamfir (2020466)" userId="S::2020466@student.uwtsd.ac.uk::ac536a14-bdc0-40f9-b7f6-b5376126f30f" providerId="AD" clId="Web-{6CD59BB1-B7AD-0CC9-82B8-28E17AEFC9FB}" dt="2025-11-08T17:04:02.462" v="325"/>
        <pc:sldMkLst>
          <pc:docMk/>
          <pc:sldMk cId="3379581916" sldId="257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7:04:02.462" v="325"/>
          <ac:spMkLst>
            <pc:docMk/>
            <pc:sldMk cId="3379581916" sldId="257"/>
            <ac:spMk id="2" creationId="{51867DF8-0809-C444-859B-67BBCA2B2669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7:04:02.462" v="325"/>
          <ac:spMkLst>
            <pc:docMk/>
            <pc:sldMk cId="3379581916" sldId="257"/>
            <ac:spMk id="24" creationId="{257363FD-7E77-4145-9483-331A807ADF0E}"/>
          </ac:spMkLst>
        </pc:spChg>
        <pc:graphicFrameChg chg="add mod modGraphic">
          <ac:chgData name="Georgeta-Cristina Zamfir (2020466)" userId="S::2020466@student.uwtsd.ac.uk::ac536a14-bdc0-40f9-b7f6-b5376126f30f" providerId="AD" clId="Web-{6CD59BB1-B7AD-0CC9-82B8-28E17AEFC9FB}" dt="2025-11-08T17:04:02.462" v="325"/>
          <ac:graphicFrameMkLst>
            <pc:docMk/>
            <pc:sldMk cId="3379581916" sldId="257"/>
            <ac:graphicFrameMk id="5" creationId="{747AA010-1CC5-323C-8A47-468A343C60DD}"/>
          </ac:graphicFrameMkLst>
        </pc:graphicFrameChg>
      </pc:sldChg>
      <pc:sldChg chg="addSp delSp modSp new mod ord setBg">
        <pc:chgData name="Georgeta-Cristina Zamfir (2020466)" userId="S::2020466@student.uwtsd.ac.uk::ac536a14-bdc0-40f9-b7f6-b5376126f30f" providerId="AD" clId="Web-{6CD59BB1-B7AD-0CC9-82B8-28E17AEFC9FB}" dt="2025-11-08T17:04:43.230" v="332"/>
        <pc:sldMkLst>
          <pc:docMk/>
          <pc:sldMk cId="2928400975" sldId="259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7:04:43.230" v="332"/>
          <ac:spMkLst>
            <pc:docMk/>
            <pc:sldMk cId="2928400975" sldId="259"/>
            <ac:spMk id="2" creationId="{E381386C-933B-74D0-FBCC-CE586FA8D8D3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7:04:43.230" v="332"/>
          <ac:spMkLst>
            <pc:docMk/>
            <pc:sldMk cId="2928400975" sldId="259"/>
            <ac:spMk id="40" creationId="{BACC6370-2D7E-4714-9D71-7542949D7D5D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7:04:43.230" v="332"/>
          <ac:spMkLst>
            <pc:docMk/>
            <pc:sldMk cId="2928400975" sldId="259"/>
            <ac:spMk id="41" creationId="{F68B3F68-107C-434F-AA38-110D5EA91B85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7:04:43.230" v="332"/>
          <ac:spMkLst>
            <pc:docMk/>
            <pc:sldMk cId="2928400975" sldId="259"/>
            <ac:spMk id="42" creationId="{AAD0DBB9-1A4B-4391-81D4-CB19F9AB918A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7:04:43.230" v="332"/>
          <ac:spMkLst>
            <pc:docMk/>
            <pc:sldMk cId="2928400975" sldId="259"/>
            <ac:spMk id="43" creationId="{063BBA22-50EA-4C4D-BE05-F1CE4E63AA56}"/>
          </ac:spMkLst>
        </pc:spChg>
        <pc:graphicFrameChg chg="add">
          <ac:chgData name="Georgeta-Cristina Zamfir (2020466)" userId="S::2020466@student.uwtsd.ac.uk::ac536a14-bdc0-40f9-b7f6-b5376126f30f" providerId="AD" clId="Web-{6CD59BB1-B7AD-0CC9-82B8-28E17AEFC9FB}" dt="2025-11-08T17:04:43.230" v="332"/>
          <ac:graphicFrameMkLst>
            <pc:docMk/>
            <pc:sldMk cId="2928400975" sldId="259"/>
            <ac:graphicFrameMk id="44" creationId="{28259AD0-0342-56E3-D1CF-592830E1ACE8}"/>
          </ac:graphicFrameMkLst>
        </pc:graphicFrameChg>
      </pc:sldChg>
      <pc:sldChg chg="addSp delSp modSp new mod ord setBg">
        <pc:chgData name="Georgeta-Cristina Zamfir (2020466)" userId="S::2020466@student.uwtsd.ac.uk::ac536a14-bdc0-40f9-b7f6-b5376126f30f" providerId="AD" clId="Web-{6CD59BB1-B7AD-0CC9-82B8-28E17AEFC9FB}" dt="2025-11-08T15:59:15.452" v="305"/>
        <pc:sldMkLst>
          <pc:docMk/>
          <pc:sldMk cId="3967725378" sldId="261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5:59:15.421" v="304"/>
          <ac:spMkLst>
            <pc:docMk/>
            <pc:sldMk cId="3967725378" sldId="261"/>
            <ac:spMk id="2" creationId="{051895E9-2727-A6A6-1875-4E8CB52F5701}"/>
          </ac:spMkLst>
        </pc:spChg>
      </pc:sldChg>
      <pc:sldChg chg="addSp modSp new mod ord setBg">
        <pc:chgData name="Georgeta-Cristina Zamfir (2020466)" userId="S::2020466@student.uwtsd.ac.uk::ac536a14-bdc0-40f9-b7f6-b5376126f30f" providerId="AD" clId="Web-{6CD59BB1-B7AD-0CC9-82B8-28E17AEFC9FB}" dt="2025-11-08T15:59:30.906" v="306"/>
        <pc:sldMkLst>
          <pc:docMk/>
          <pc:sldMk cId="3620859855" sldId="263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5:59:30.906" v="306"/>
          <ac:spMkLst>
            <pc:docMk/>
            <pc:sldMk cId="3620859855" sldId="263"/>
            <ac:spMk id="2" creationId="{826B7F4E-6EF3-E924-47CC-E205F2E087B4}"/>
          </ac:spMkLst>
        </pc:spChg>
        <pc:spChg chg="mod">
          <ac:chgData name="Georgeta-Cristina Zamfir (2020466)" userId="S::2020466@student.uwtsd.ac.uk::ac536a14-bdc0-40f9-b7f6-b5376126f30f" providerId="AD" clId="Web-{6CD59BB1-B7AD-0CC9-82B8-28E17AEFC9FB}" dt="2025-11-08T15:59:30.906" v="306"/>
          <ac:spMkLst>
            <pc:docMk/>
            <pc:sldMk cId="3620859855" sldId="263"/>
            <ac:spMk id="3" creationId="{60A8CE64-D58F-F4CE-48F9-7F0006ED0E58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9:30.906" v="306"/>
          <ac:spMkLst>
            <pc:docMk/>
            <pc:sldMk cId="3620859855" sldId="263"/>
            <ac:spMk id="8" creationId="{815925C2-A704-4D47-B1C1-3FCA52512EC1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9:30.906" v="306"/>
          <ac:spMkLst>
            <pc:docMk/>
            <pc:sldMk cId="3620859855" sldId="263"/>
            <ac:spMk id="10" creationId="{01D4315C-C23C-4FD3-98DF-08C29E2292A8}"/>
          </ac:spMkLst>
        </pc:spChg>
        <pc:grpChg chg="add">
          <ac:chgData name="Georgeta-Cristina Zamfir (2020466)" userId="S::2020466@student.uwtsd.ac.uk::ac536a14-bdc0-40f9-b7f6-b5376126f30f" providerId="AD" clId="Web-{6CD59BB1-B7AD-0CC9-82B8-28E17AEFC9FB}" dt="2025-11-08T15:59:30.906" v="306"/>
          <ac:grpSpMkLst>
            <pc:docMk/>
            <pc:sldMk cId="3620859855" sldId="263"/>
            <ac:grpSpMk id="12" creationId="{5E6B47BC-43FD-4C91-8BFF-B41B99A8A39E}"/>
          </ac:grpSpMkLst>
        </pc:grpChg>
        <pc:grpChg chg="add">
          <ac:chgData name="Georgeta-Cristina Zamfir (2020466)" userId="S::2020466@student.uwtsd.ac.uk::ac536a14-bdc0-40f9-b7f6-b5376126f30f" providerId="AD" clId="Web-{6CD59BB1-B7AD-0CC9-82B8-28E17AEFC9FB}" dt="2025-11-08T15:59:30.906" v="306"/>
          <ac:grpSpMkLst>
            <pc:docMk/>
            <pc:sldMk cId="3620859855" sldId="263"/>
            <ac:grpSpMk id="16" creationId="{43F5E015-E085-4624-B431-B42414448684}"/>
          </ac:grpSpMkLst>
        </pc:grpChg>
      </pc:sldChg>
      <pc:sldChg chg="addSp modSp new mod setBg">
        <pc:chgData name="Georgeta-Cristina Zamfir (2020466)" userId="S::2020466@student.uwtsd.ac.uk::ac536a14-bdc0-40f9-b7f6-b5376126f30f" providerId="AD" clId="Web-{6CD59BB1-B7AD-0CC9-82B8-28E17AEFC9FB}" dt="2025-11-08T15:59:50.017" v="307"/>
        <pc:sldMkLst>
          <pc:docMk/>
          <pc:sldMk cId="293450035" sldId="264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5:59:50.017" v="307"/>
          <ac:spMkLst>
            <pc:docMk/>
            <pc:sldMk cId="293450035" sldId="264"/>
            <ac:spMk id="2" creationId="{911753A2-FD9A-6066-785B-C7CBF0DA942F}"/>
          </ac:spMkLst>
        </pc:spChg>
        <pc:spChg chg="mod">
          <ac:chgData name="Georgeta-Cristina Zamfir (2020466)" userId="S::2020466@student.uwtsd.ac.uk::ac536a14-bdc0-40f9-b7f6-b5376126f30f" providerId="AD" clId="Web-{6CD59BB1-B7AD-0CC9-82B8-28E17AEFC9FB}" dt="2025-11-08T15:59:50.017" v="307"/>
          <ac:spMkLst>
            <pc:docMk/>
            <pc:sldMk cId="293450035" sldId="264"/>
            <ac:spMk id="3" creationId="{46133DF1-E510-27E3-0F7A-61323935BC2E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9:50.017" v="307"/>
          <ac:spMkLst>
            <pc:docMk/>
            <pc:sldMk cId="293450035" sldId="264"/>
            <ac:spMk id="9" creationId="{9F7D5CDA-D291-4307-BF55-1381FED29634}"/>
          </ac:spMkLst>
        </pc:spChg>
        <pc:picChg chg="add">
          <ac:chgData name="Georgeta-Cristina Zamfir (2020466)" userId="S::2020466@student.uwtsd.ac.uk::ac536a14-bdc0-40f9-b7f6-b5376126f30f" providerId="AD" clId="Web-{6CD59BB1-B7AD-0CC9-82B8-28E17AEFC9FB}" dt="2025-11-08T15:59:50.017" v="307"/>
          <ac:picMkLst>
            <pc:docMk/>
            <pc:sldMk cId="293450035" sldId="264"/>
            <ac:picMk id="5" creationId="{B3987970-E2E1-0E03-4BD8-7D56B7EECC52}"/>
          </ac:picMkLst>
        </pc:picChg>
      </pc:sldChg>
      <pc:sldChg chg="addSp delSp modSp new mod setBg">
        <pc:chgData name="Georgeta-Cristina Zamfir (2020466)" userId="S::2020466@student.uwtsd.ac.uk::ac536a14-bdc0-40f9-b7f6-b5376126f30f" providerId="AD" clId="Web-{6CD59BB1-B7AD-0CC9-82B8-28E17AEFC9FB}" dt="2025-11-08T15:54:31.917" v="249"/>
        <pc:sldMkLst>
          <pc:docMk/>
          <pc:sldMk cId="2405408047" sldId="265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5:52:55.904" v="230"/>
          <ac:spMkLst>
            <pc:docMk/>
            <pc:sldMk cId="2405408047" sldId="265"/>
            <ac:spMk id="2" creationId="{E8299B09-AA35-7459-A641-5B298FEE212D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2:55.904" v="230"/>
          <ac:spMkLst>
            <pc:docMk/>
            <pc:sldMk cId="2405408047" sldId="265"/>
            <ac:spMk id="10" creationId="{BACC6370-2D7E-4714-9D71-7542949D7D5D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2:55.904" v="230"/>
          <ac:spMkLst>
            <pc:docMk/>
            <pc:sldMk cId="2405408047" sldId="265"/>
            <ac:spMk id="12" creationId="{F68B3F68-107C-434F-AA38-110D5EA91B85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2:55.904" v="230"/>
          <ac:spMkLst>
            <pc:docMk/>
            <pc:sldMk cId="2405408047" sldId="265"/>
            <ac:spMk id="14" creationId="{AAD0DBB9-1A4B-4391-81D4-CB19F9AB918A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5:52:55.904" v="230"/>
          <ac:spMkLst>
            <pc:docMk/>
            <pc:sldMk cId="2405408047" sldId="265"/>
            <ac:spMk id="16" creationId="{063BBA22-50EA-4C4D-BE05-F1CE4E63AA56}"/>
          </ac:spMkLst>
        </pc:spChg>
        <pc:graphicFrameChg chg="add mod ord modGraphic">
          <ac:chgData name="Georgeta-Cristina Zamfir (2020466)" userId="S::2020466@student.uwtsd.ac.uk::ac536a14-bdc0-40f9-b7f6-b5376126f30f" providerId="AD" clId="Web-{6CD59BB1-B7AD-0CC9-82B8-28E17AEFC9FB}" dt="2025-11-08T15:54:31.917" v="249"/>
          <ac:graphicFrameMkLst>
            <pc:docMk/>
            <pc:sldMk cId="2405408047" sldId="265"/>
            <ac:graphicFrameMk id="5" creationId="{2F0E2582-11AB-221D-602B-C487470555CC}"/>
          </ac:graphicFrameMkLst>
        </pc:graphicFrameChg>
      </pc:sldChg>
      <pc:sldChg chg="addSp delSp modSp new mod setBg">
        <pc:chgData name="Georgeta-Cristina Zamfir (2020466)" userId="S::2020466@student.uwtsd.ac.uk::ac536a14-bdc0-40f9-b7f6-b5376126f30f" providerId="AD" clId="Web-{6CD59BB1-B7AD-0CC9-82B8-28E17AEFC9FB}" dt="2025-11-08T16:00:02.283" v="308"/>
        <pc:sldMkLst>
          <pc:docMk/>
          <pc:sldMk cId="1286168435" sldId="266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2" creationId="{48FD230B-F508-6239-B353-5C4780E18951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9" creationId="{BACC6370-2D7E-4714-9D71-7542949D7D5D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11" creationId="{256B2C21-A230-48C0-8DF1-C46611373C44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13" creationId="{3847E18C-932D-4C95-AABA-FEC7C9499AD7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15" creationId="{3150CB11-0C61-439E-910F-5787759E72A0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17" creationId="{43F8A58B-5155-44CE-A5FF-7647B47D0A7A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02.283" v="308"/>
          <ac:spMkLst>
            <pc:docMk/>
            <pc:sldMk cId="1286168435" sldId="266"/>
            <ac:spMk id="19" creationId="{443F2ACA-E6D6-4028-82DD-F03C262D5DE6}"/>
          </ac:spMkLst>
        </pc:spChg>
        <pc:graphicFrameChg chg="add">
          <ac:chgData name="Georgeta-Cristina Zamfir (2020466)" userId="S::2020466@student.uwtsd.ac.uk::ac536a14-bdc0-40f9-b7f6-b5376126f30f" providerId="AD" clId="Web-{6CD59BB1-B7AD-0CC9-82B8-28E17AEFC9FB}" dt="2025-11-08T16:00:02.283" v="308"/>
          <ac:graphicFrameMkLst>
            <pc:docMk/>
            <pc:sldMk cId="1286168435" sldId="266"/>
            <ac:graphicFrameMk id="5" creationId="{72A41769-DD0B-C901-A9E9-A61E506F25C5}"/>
          </ac:graphicFrameMkLst>
        </pc:graphicFrameChg>
      </pc:sldChg>
      <pc:sldChg chg="addSp modSp new mod setBg">
        <pc:chgData name="Georgeta-Cristina Zamfir (2020466)" userId="S::2020466@student.uwtsd.ac.uk::ac536a14-bdc0-40f9-b7f6-b5376126f30f" providerId="AD" clId="Web-{6CD59BB1-B7AD-0CC9-82B8-28E17AEFC9FB}" dt="2025-11-08T16:00:10.924" v="309"/>
        <pc:sldMkLst>
          <pc:docMk/>
          <pc:sldMk cId="782911926" sldId="267"/>
        </pc:sldMkLst>
        <pc:spChg chg="mod">
          <ac:chgData name="Georgeta-Cristina Zamfir (2020466)" userId="S::2020466@student.uwtsd.ac.uk::ac536a14-bdc0-40f9-b7f6-b5376126f30f" providerId="AD" clId="Web-{6CD59BB1-B7AD-0CC9-82B8-28E17AEFC9FB}" dt="2025-11-08T16:00:10.924" v="309"/>
          <ac:spMkLst>
            <pc:docMk/>
            <pc:sldMk cId="782911926" sldId="267"/>
            <ac:spMk id="2" creationId="{CB9B8CFD-32FA-495A-AA02-5DCEBCE1AA13}"/>
          </ac:spMkLst>
        </pc:spChg>
        <pc:spChg chg="mod">
          <ac:chgData name="Georgeta-Cristina Zamfir (2020466)" userId="S::2020466@student.uwtsd.ac.uk::ac536a14-bdc0-40f9-b7f6-b5376126f30f" providerId="AD" clId="Web-{6CD59BB1-B7AD-0CC9-82B8-28E17AEFC9FB}" dt="2025-11-08T16:00:10.924" v="309"/>
          <ac:spMkLst>
            <pc:docMk/>
            <pc:sldMk cId="782911926" sldId="267"/>
            <ac:spMk id="3" creationId="{2A75CE7D-1A58-D8BB-D97B-DEEEF25B691F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10.924" v="309"/>
          <ac:spMkLst>
            <pc:docMk/>
            <pc:sldMk cId="782911926" sldId="267"/>
            <ac:spMk id="9" creationId="{C0763A76-9F1C-4FC5-82B7-DD475DA461B2}"/>
          </ac:spMkLst>
        </pc:spChg>
        <pc:spChg chg="add">
          <ac:chgData name="Georgeta-Cristina Zamfir (2020466)" userId="S::2020466@student.uwtsd.ac.uk::ac536a14-bdc0-40f9-b7f6-b5376126f30f" providerId="AD" clId="Web-{6CD59BB1-B7AD-0CC9-82B8-28E17AEFC9FB}" dt="2025-11-08T16:00:10.924" v="309"/>
          <ac:spMkLst>
            <pc:docMk/>
            <pc:sldMk cId="782911926" sldId="267"/>
            <ac:spMk id="11" creationId="{E81BF4F6-F2CF-4984-9D14-D6966D92F99F}"/>
          </ac:spMkLst>
        </pc:spChg>
        <pc:picChg chg="add">
          <ac:chgData name="Georgeta-Cristina Zamfir (2020466)" userId="S::2020466@student.uwtsd.ac.uk::ac536a14-bdc0-40f9-b7f6-b5376126f30f" providerId="AD" clId="Web-{6CD59BB1-B7AD-0CC9-82B8-28E17AEFC9FB}" dt="2025-11-08T16:00:10.924" v="309"/>
          <ac:picMkLst>
            <pc:docMk/>
            <pc:sldMk cId="782911926" sldId="267"/>
            <ac:picMk id="5" creationId="{445B3724-1CC9-9862-7260-F66BD3751245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97952C54-5CE3-6B67-A2F4-FDE9453704D2}"/>
    <pc:docChg chg="addSld delSld modSld sldOrd">
      <pc:chgData name="Georgeta-Cristina Zamfir (2020466)" userId="S::2020466@student.uwtsd.ac.uk::ac536a14-bdc0-40f9-b7f6-b5376126f30f" providerId="AD" clId="Web-{97952C54-5CE3-6B67-A2F4-FDE9453704D2}" dt="2025-11-09T11:41:25.821" v="95" actId="1076"/>
      <pc:docMkLst>
        <pc:docMk/>
      </pc:docMkLst>
      <pc:sldChg chg="modSp ord">
        <pc:chgData name="Georgeta-Cristina Zamfir (2020466)" userId="S::2020466@student.uwtsd.ac.uk::ac536a14-bdc0-40f9-b7f6-b5376126f30f" providerId="AD" clId="Web-{97952C54-5CE3-6B67-A2F4-FDE9453704D2}" dt="2025-11-09T11:38:41.240" v="61" actId="20577"/>
        <pc:sldMkLst>
          <pc:docMk/>
          <pc:sldMk cId="2928400975" sldId="259"/>
        </pc:sldMkLst>
        <pc:graphicFrameChg chg="modGraphic">
          <ac:chgData name="Georgeta-Cristina Zamfir (2020466)" userId="S::2020466@student.uwtsd.ac.uk::ac536a14-bdc0-40f9-b7f6-b5376126f30f" providerId="AD" clId="Web-{97952C54-5CE3-6B67-A2F4-FDE9453704D2}" dt="2025-11-09T11:38:41.240" v="61" actId="20577"/>
          <ac:graphicFrameMkLst>
            <pc:docMk/>
            <pc:sldMk cId="2928400975" sldId="259"/>
            <ac:graphicFrameMk id="44" creationId="{28259AD0-0342-56E3-D1CF-592830E1ACE8}"/>
          </ac:graphicFrameMkLst>
        </pc:graphicFrameChg>
      </pc:sldChg>
      <pc:sldChg chg="modSp ord">
        <pc:chgData name="Georgeta-Cristina Zamfir (2020466)" userId="S::2020466@student.uwtsd.ac.uk::ac536a14-bdc0-40f9-b7f6-b5376126f30f" providerId="AD" clId="Web-{97952C54-5CE3-6B67-A2F4-FDE9453704D2}" dt="2025-11-09T11:41:25.821" v="95" actId="1076"/>
        <pc:sldMkLst>
          <pc:docMk/>
          <pc:sldMk cId="3967725378" sldId="261"/>
        </pc:sldMkLst>
      </pc:sldChg>
      <pc:sldChg chg="modSp">
        <pc:chgData name="Georgeta-Cristina Zamfir (2020466)" userId="S::2020466@student.uwtsd.ac.uk::ac536a14-bdc0-40f9-b7f6-b5376126f30f" providerId="AD" clId="Web-{97952C54-5CE3-6B67-A2F4-FDE9453704D2}" dt="2025-11-09T11:40:40.820" v="91" actId="20577"/>
        <pc:sldMkLst>
          <pc:docMk/>
          <pc:sldMk cId="3620859855" sldId="263"/>
        </pc:sldMkLst>
        <pc:spChg chg="mod">
          <ac:chgData name="Georgeta-Cristina Zamfir (2020466)" userId="S::2020466@student.uwtsd.ac.uk::ac536a14-bdc0-40f9-b7f6-b5376126f30f" providerId="AD" clId="Web-{97952C54-5CE3-6B67-A2F4-FDE9453704D2}" dt="2025-11-09T11:40:40.820" v="91" actId="20577"/>
          <ac:spMkLst>
            <pc:docMk/>
            <pc:sldMk cId="3620859855" sldId="263"/>
            <ac:spMk id="3" creationId="{60A8CE64-D58F-F4CE-48F9-7F0006ED0E58}"/>
          </ac:spMkLst>
        </pc:spChg>
      </pc:sldChg>
      <pc:sldChg chg="modSp">
        <pc:chgData name="Georgeta-Cristina Zamfir (2020466)" userId="S::2020466@student.uwtsd.ac.uk::ac536a14-bdc0-40f9-b7f6-b5376126f30f" providerId="AD" clId="Web-{97952C54-5CE3-6B67-A2F4-FDE9453704D2}" dt="2025-11-09T11:40:50.961" v="94" actId="20577"/>
        <pc:sldMkLst>
          <pc:docMk/>
          <pc:sldMk cId="293450035" sldId="264"/>
        </pc:sldMkLst>
        <pc:spChg chg="mod">
          <ac:chgData name="Georgeta-Cristina Zamfir (2020466)" userId="S::2020466@student.uwtsd.ac.uk::ac536a14-bdc0-40f9-b7f6-b5376126f30f" providerId="AD" clId="Web-{97952C54-5CE3-6B67-A2F4-FDE9453704D2}" dt="2025-11-09T11:40:50.961" v="94" actId="20577"/>
          <ac:spMkLst>
            <pc:docMk/>
            <pc:sldMk cId="293450035" sldId="264"/>
            <ac:spMk id="3" creationId="{46133DF1-E510-27E3-0F7A-61323935BC2E}"/>
          </ac:spMkLst>
        </pc:spChg>
      </pc:sldChg>
      <pc:sldChg chg="addSp delSp modSp new mod setBg">
        <pc:chgData name="Georgeta-Cristina Zamfir (2020466)" userId="S::2020466@student.uwtsd.ac.uk::ac536a14-bdc0-40f9-b7f6-b5376126f30f" providerId="AD" clId="Web-{97952C54-5CE3-6B67-A2F4-FDE9453704D2}" dt="2025-11-09T11:37:04.737" v="39"/>
        <pc:sldMkLst>
          <pc:docMk/>
          <pc:sldMk cId="2159764155" sldId="268"/>
        </pc:sldMkLst>
        <pc:spChg chg="mod">
          <ac:chgData name="Georgeta-Cristina Zamfir (2020466)" userId="S::2020466@student.uwtsd.ac.uk::ac536a14-bdc0-40f9-b7f6-b5376126f30f" providerId="AD" clId="Web-{97952C54-5CE3-6B67-A2F4-FDE9453704D2}" dt="2025-11-09T11:37:04.737" v="39"/>
          <ac:spMkLst>
            <pc:docMk/>
            <pc:sldMk cId="2159764155" sldId="268"/>
            <ac:spMk id="2" creationId="{B1E99480-A3A0-25B4-8D75-85D8BC6E90F8}"/>
          </ac:spMkLst>
        </pc:spChg>
        <pc:graphicFrameChg chg="add">
          <ac:chgData name="Georgeta-Cristina Zamfir (2020466)" userId="S::2020466@student.uwtsd.ac.uk::ac536a14-bdc0-40f9-b7f6-b5376126f30f" providerId="AD" clId="Web-{97952C54-5CE3-6B67-A2F4-FDE9453704D2}" dt="2025-11-09T11:37:04.737" v="39"/>
          <ac:graphicFrameMkLst>
            <pc:docMk/>
            <pc:sldMk cId="2159764155" sldId="268"/>
            <ac:graphicFrameMk id="5" creationId="{FFFC0965-2299-3B6A-80DC-E6336B46F1DD}"/>
          </ac:graphicFrameMkLst>
        </pc:graphicFrameChg>
      </pc:sldChg>
      <pc:sldChg chg="addSp modSp new mod setBg">
        <pc:chgData name="Georgeta-Cristina Zamfir (2020466)" userId="S::2020466@student.uwtsd.ac.uk::ac536a14-bdc0-40f9-b7f6-b5376126f30f" providerId="AD" clId="Web-{97952C54-5CE3-6B67-A2F4-FDE9453704D2}" dt="2025-11-09T11:38:23.442" v="58"/>
        <pc:sldMkLst>
          <pc:docMk/>
          <pc:sldMk cId="466923350" sldId="269"/>
        </pc:sldMkLst>
        <pc:spChg chg="mod">
          <ac:chgData name="Georgeta-Cristina Zamfir (2020466)" userId="S::2020466@student.uwtsd.ac.uk::ac536a14-bdc0-40f9-b7f6-b5376126f30f" providerId="AD" clId="Web-{97952C54-5CE3-6B67-A2F4-FDE9453704D2}" dt="2025-11-09T11:38:23.442" v="58"/>
          <ac:spMkLst>
            <pc:docMk/>
            <pc:sldMk cId="466923350" sldId="269"/>
            <ac:spMk id="2" creationId="{763E71DC-2195-49BB-95BB-73A6C1E0A476}"/>
          </ac:spMkLst>
        </pc:spChg>
      </pc:sldChg>
      <pc:sldChg chg="addSp delSp modSp new mod setBg">
        <pc:chgData name="Georgeta-Cristina Zamfir (2020466)" userId="S::2020466@student.uwtsd.ac.uk::ac536a14-bdc0-40f9-b7f6-b5376126f30f" providerId="AD" clId="Web-{97952C54-5CE3-6B67-A2F4-FDE9453704D2}" dt="2025-11-09T11:40:19.117" v="86"/>
        <pc:sldMkLst>
          <pc:docMk/>
          <pc:sldMk cId="4171583310" sldId="270"/>
        </pc:sldMkLst>
        <pc:spChg chg="mod">
          <ac:chgData name="Georgeta-Cristina Zamfir (2020466)" userId="S::2020466@student.uwtsd.ac.uk::ac536a14-bdc0-40f9-b7f6-b5376126f30f" providerId="AD" clId="Web-{97952C54-5CE3-6B67-A2F4-FDE9453704D2}" dt="2025-11-09T11:40:19.117" v="86"/>
          <ac:spMkLst>
            <pc:docMk/>
            <pc:sldMk cId="4171583310" sldId="270"/>
            <ac:spMk id="2" creationId="{5E1ED337-9D51-039F-101D-51B25BE9ABB3}"/>
          </ac:spMkLst>
        </pc:spChg>
        <pc:spChg chg="add">
          <ac:chgData name="Georgeta-Cristina Zamfir (2020466)" userId="S::2020466@student.uwtsd.ac.uk::ac536a14-bdc0-40f9-b7f6-b5376126f30f" providerId="AD" clId="Web-{97952C54-5CE3-6B67-A2F4-FDE9453704D2}" dt="2025-11-09T11:40:19.117" v="86"/>
          <ac:spMkLst>
            <pc:docMk/>
            <pc:sldMk cId="4171583310" sldId="270"/>
            <ac:spMk id="12" creationId="{E51BA4DF-2BD4-4EC2-B1DB-B27C8AC71864}"/>
          </ac:spMkLst>
        </pc:spChg>
        <pc:graphicFrameChg chg="add">
          <ac:chgData name="Georgeta-Cristina Zamfir (2020466)" userId="S::2020466@student.uwtsd.ac.uk::ac536a14-bdc0-40f9-b7f6-b5376126f30f" providerId="AD" clId="Web-{97952C54-5CE3-6B67-A2F4-FDE9453704D2}" dt="2025-11-09T11:40:19.117" v="86"/>
          <ac:graphicFrameMkLst>
            <pc:docMk/>
            <pc:sldMk cId="4171583310" sldId="270"/>
            <ac:graphicFrameMk id="14" creationId="{9E18CD9C-8E37-640B-0428-D5797222A513}"/>
          </ac:graphicFrameMkLst>
        </pc:graphicFrameChg>
        <pc:picChg chg="add">
          <ac:chgData name="Georgeta-Cristina Zamfir (2020466)" userId="S::2020466@student.uwtsd.ac.uk::ac536a14-bdc0-40f9-b7f6-b5376126f30f" providerId="AD" clId="Web-{97952C54-5CE3-6B67-A2F4-FDE9453704D2}" dt="2025-11-09T11:40:19.117" v="86"/>
          <ac:picMkLst>
            <pc:docMk/>
            <pc:sldMk cId="4171583310" sldId="270"/>
            <ac:picMk id="13" creationId="{7778C016-D6AF-B42B-63FE-FFC00439EFF1}"/>
          </ac:picMkLst>
        </pc:picChg>
      </pc:sldChg>
    </pc:docChg>
  </pc:docChgLst>
  <pc:docChgLst>
    <pc:chgData name="Georgeta-Cristina Zamfir (2020466)" userId="S::2020466@student.uwtsd.ac.uk::ac536a14-bdc0-40f9-b7f6-b5376126f30f" providerId="AD" clId="Web-{82ACA209-9493-F664-3125-9BC910160F07}"/>
    <pc:docChg chg="modSld">
      <pc:chgData name="Georgeta-Cristina Zamfir (2020466)" userId="S::2020466@student.uwtsd.ac.uk::ac536a14-bdc0-40f9-b7f6-b5376126f30f" providerId="AD" clId="Web-{82ACA209-9493-F664-3125-9BC910160F07}" dt="2025-11-14T14:02:53.764" v="7" actId="20577"/>
      <pc:docMkLst>
        <pc:docMk/>
      </pc:docMkLst>
      <pc:sldChg chg="modSp">
        <pc:chgData name="Georgeta-Cristina Zamfir (2020466)" userId="S::2020466@student.uwtsd.ac.uk::ac536a14-bdc0-40f9-b7f6-b5376126f30f" providerId="AD" clId="Web-{82ACA209-9493-F664-3125-9BC910160F07}" dt="2025-11-14T14:02:53.764" v="7" actId="20577"/>
        <pc:sldMkLst>
          <pc:docMk/>
          <pc:sldMk cId="782911926" sldId="267"/>
        </pc:sldMkLst>
        <pc:spChg chg="mod">
          <ac:chgData name="Georgeta-Cristina Zamfir (2020466)" userId="S::2020466@student.uwtsd.ac.uk::ac536a14-bdc0-40f9-b7f6-b5376126f30f" providerId="AD" clId="Web-{82ACA209-9493-F664-3125-9BC910160F07}" dt="2025-11-14T14:02:53.764" v="7" actId="20577"/>
          <ac:spMkLst>
            <pc:docMk/>
            <pc:sldMk cId="782911926" sldId="267"/>
            <ac:spMk id="2" creationId="{CB9B8CFD-32FA-495A-AA02-5DCEBCE1AA13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9C9607-9455-4B03-A790-C39FAA48B940}" type="doc">
      <dgm:prSet loTypeId="urn:microsoft.com/office/officeart/2005/8/layout/vList2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585F0C2-C132-42CA-9282-71A12CC07F6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London-based beauty salon for women aged 18–50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E99EFA65-1227-4E16-8F67-A2BD1BAF0974}" type="parTrans" cxnId="{D16AA477-5117-484B-8341-554842ED0C54}">
      <dgm:prSet/>
      <dgm:spPr/>
      <dgm:t>
        <a:bodyPr/>
        <a:lstStyle/>
        <a:p>
          <a:endParaRPr lang="en-US"/>
        </a:p>
      </dgm:t>
    </dgm:pt>
    <dgm:pt modelId="{0BA9B1C0-25B8-4FF4-90FF-E0A69E72770D}" type="sibTrans" cxnId="{D16AA477-5117-484B-8341-554842ED0C54}">
      <dgm:prSet/>
      <dgm:spPr/>
      <dgm:t>
        <a:bodyPr/>
        <a:lstStyle/>
        <a:p>
          <a:endParaRPr lang="en-US"/>
        </a:p>
      </dgm:t>
    </dgm:pt>
    <dgm:pt modelId="{0783D92A-7E51-48D9-AB89-938DF71B51A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Services: Manicure, pedicure, haircut, hairstyling, hair extensions, facial treatments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68E3014C-B305-46FC-A23E-9152EC632622}" type="parTrans" cxnId="{DB16295B-A67F-4910-9991-B5F23DD289E4}">
      <dgm:prSet/>
      <dgm:spPr/>
      <dgm:t>
        <a:bodyPr/>
        <a:lstStyle/>
        <a:p>
          <a:endParaRPr lang="en-US"/>
        </a:p>
      </dgm:t>
    </dgm:pt>
    <dgm:pt modelId="{00803BED-7176-4C00-84E4-E8618F6E7578}" type="sibTrans" cxnId="{DB16295B-A67F-4910-9991-B5F23DD289E4}">
      <dgm:prSet/>
      <dgm:spPr/>
      <dgm:t>
        <a:bodyPr/>
        <a:lstStyle/>
        <a:p>
          <a:endParaRPr lang="en-US"/>
        </a:p>
      </dgm:t>
    </dgm:pt>
    <dgm:pt modelId="{E57441A8-5330-4729-8CBE-8887A512027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Using cruelty-free, high-quality products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7C008F1E-7A94-47B9-9E5D-A4E8E7E3D532}" type="parTrans" cxnId="{33E9A9F2-455D-4D75-8CC8-714E0F03650E}">
      <dgm:prSet/>
      <dgm:spPr/>
      <dgm:t>
        <a:bodyPr/>
        <a:lstStyle/>
        <a:p>
          <a:endParaRPr lang="en-US"/>
        </a:p>
      </dgm:t>
    </dgm:pt>
    <dgm:pt modelId="{2B1EC8B4-71FB-4DFB-886D-010572476177}" type="sibTrans" cxnId="{33E9A9F2-455D-4D75-8CC8-714E0F03650E}">
      <dgm:prSet/>
      <dgm:spPr/>
      <dgm:t>
        <a:bodyPr/>
        <a:lstStyle/>
        <a:p>
          <a:endParaRPr lang="en-US"/>
        </a:p>
      </dgm:t>
    </dgm:pt>
    <dgm:pt modelId="{43538067-64B1-4A63-8F1E-99C18447521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 dirty="0">
              <a:solidFill>
                <a:srgbClr val="FFFFFF"/>
              </a:solidFill>
              <a:latin typeface="Aptos"/>
              <a:ea typeface="+mn-ea"/>
              <a:cs typeface="+mn-cs"/>
            </a:rPr>
            <a:t>Affordable luxury with professional care</a:t>
          </a:r>
          <a:endParaRPr lang="en-US" sz="2000" dirty="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906495CE-B02E-417F-8818-30F6A21CE95C}" type="parTrans" cxnId="{08B2078C-F80E-4468-911C-6B2B69822469}">
      <dgm:prSet/>
      <dgm:spPr/>
      <dgm:t>
        <a:bodyPr/>
        <a:lstStyle/>
        <a:p>
          <a:endParaRPr lang="en-US"/>
        </a:p>
      </dgm:t>
    </dgm:pt>
    <dgm:pt modelId="{6919CCBF-8DCD-4D7E-932D-F9F0993B587F}" type="sibTrans" cxnId="{08B2078C-F80E-4468-911C-6B2B69822469}">
      <dgm:prSet/>
      <dgm:spPr/>
      <dgm:t>
        <a:bodyPr/>
        <a:lstStyle/>
        <a:p>
          <a:endParaRPr lang="en-US"/>
        </a:p>
      </dgm:t>
    </dgm:pt>
    <dgm:pt modelId="{0A898463-699A-4E18-B639-877ED90C7036}">
      <dgm:prSet phldr="0"/>
      <dgm:spPr/>
      <dgm:t>
        <a:bodyPr/>
        <a:lstStyle/>
        <a:p>
          <a:pPr algn="l">
            <a:lnSpc>
              <a:spcPct val="90000"/>
            </a:lnSpc>
          </a:pPr>
          <a:endParaRPr lang="en-GB" sz="2000" dirty="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DB2AEC99-3301-4779-AFE4-7B5F66859A05}" type="parTrans" cxnId="{2EFCC30E-290B-4EA2-B50F-8C45C933324A}">
      <dgm:prSet/>
      <dgm:spPr/>
    </dgm:pt>
    <dgm:pt modelId="{F5F0320B-CE76-4F6A-9826-EBEFF451357B}" type="sibTrans" cxnId="{2EFCC30E-290B-4EA2-B50F-8C45C933324A}">
      <dgm:prSet/>
      <dgm:spPr/>
    </dgm:pt>
    <dgm:pt modelId="{0DAF0515-8FE8-44A4-9CCF-DFCA66B95A62}">
      <dgm:prSet phldr="0"/>
      <dgm:spPr/>
      <dgm:t>
        <a:bodyPr/>
        <a:lstStyle/>
        <a:p>
          <a:pPr algn="l" rtl="0">
            <a:lnSpc>
              <a:spcPct val="100000"/>
            </a:lnSpc>
          </a:pPr>
          <a:r>
            <a:rPr lang="en-GB" sz="2200" dirty="0"/>
            <a:t>Modern beauty salon offering hair, nails and facial services</a:t>
          </a:r>
          <a:endParaRPr lang="en-GB" sz="2000" dirty="0"/>
        </a:p>
      </dgm:t>
    </dgm:pt>
    <dgm:pt modelId="{B61D9E82-CC68-4683-B1CA-0C41B471D36C}" type="parTrans" cxnId="{810CEBA9-9B61-49B1-B633-177C48FD1358}">
      <dgm:prSet/>
      <dgm:spPr/>
    </dgm:pt>
    <dgm:pt modelId="{1EE2EE93-7577-4058-BF63-3A41122FDC95}" type="sibTrans" cxnId="{810CEBA9-9B61-49B1-B633-177C48FD1358}">
      <dgm:prSet/>
      <dgm:spPr/>
    </dgm:pt>
    <dgm:pt modelId="{837E3C3E-F965-46FF-9945-630C915B34E0}">
      <dgm:prSet phldr="0"/>
      <dgm:spPr/>
      <dgm:t>
        <a:bodyPr/>
        <a:lstStyle/>
        <a:p>
          <a:pPr algn="l">
            <a:lnSpc>
              <a:spcPct val="100000"/>
            </a:lnSpc>
          </a:pPr>
          <a:r>
            <a:rPr lang="en-GB" sz="2200" dirty="0"/>
            <a:t>Focus on quality, comfort and a relaxing atmosphere</a:t>
          </a:r>
        </a:p>
      </dgm:t>
    </dgm:pt>
    <dgm:pt modelId="{000C2AA0-D66E-43E4-8E91-66853D173F58}" type="parTrans" cxnId="{9C762B89-F77D-4480-8755-8FAB266E6217}">
      <dgm:prSet/>
      <dgm:spPr/>
    </dgm:pt>
    <dgm:pt modelId="{2A2651C9-A3D2-4402-AD62-25735A2586AE}" type="sibTrans" cxnId="{9C762B89-F77D-4480-8755-8FAB266E6217}">
      <dgm:prSet/>
      <dgm:spPr/>
    </dgm:pt>
    <dgm:pt modelId="{2C7FF3ED-B1A3-4C90-88C0-A5F1D41FFA26}">
      <dgm:prSet phldr="0"/>
      <dgm:spPr/>
      <dgm:t>
        <a:bodyPr/>
        <a:lstStyle/>
        <a:p>
          <a:pPr algn="l">
            <a:lnSpc>
              <a:spcPct val="100000"/>
            </a:lnSpc>
          </a:pPr>
          <a:r>
            <a:rPr lang="en-GB" sz="2200" dirty="0"/>
            <a:t>Eco-friendly products and elegant salon design</a:t>
          </a:r>
        </a:p>
      </dgm:t>
    </dgm:pt>
    <dgm:pt modelId="{2298591F-0BCB-461A-B8D9-FA21C0971E7D}" type="parTrans" cxnId="{5AA52D3E-8ADE-47CF-978C-6939DFB35F6C}">
      <dgm:prSet/>
      <dgm:spPr/>
    </dgm:pt>
    <dgm:pt modelId="{06156DD9-276A-46A2-A294-507505B81683}" type="sibTrans" cxnId="{5AA52D3E-8ADE-47CF-978C-6939DFB35F6C}">
      <dgm:prSet/>
      <dgm:spPr/>
    </dgm:pt>
    <dgm:pt modelId="{D5EF76ED-DBE5-4ED7-87A6-F200E8DB0A21}" type="pres">
      <dgm:prSet presAssocID="{099C9607-9455-4B03-A790-C39FAA48B940}" presName="linear" presStyleCnt="0">
        <dgm:presLayoutVars>
          <dgm:animLvl val="lvl"/>
          <dgm:resizeHandles val="exact"/>
        </dgm:presLayoutVars>
      </dgm:prSet>
      <dgm:spPr/>
    </dgm:pt>
    <dgm:pt modelId="{21D49263-26E4-4F31-BF26-F08D87DA282F}" type="pres">
      <dgm:prSet presAssocID="{C585F0C2-C132-42CA-9282-71A12CC07F6A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82814476-A211-41C3-8D6C-A4FF91872B98}" type="pres">
      <dgm:prSet presAssocID="{0BA9B1C0-25B8-4FF4-90FF-E0A69E72770D}" presName="spacer" presStyleCnt="0"/>
      <dgm:spPr/>
    </dgm:pt>
    <dgm:pt modelId="{D5D252C8-FE38-42A5-9957-864034DA3401}" type="pres">
      <dgm:prSet presAssocID="{0783D92A-7E51-48D9-AB89-938DF71B51A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BEF7EE2-35A0-42DD-B126-633D9226B2CC}" type="pres">
      <dgm:prSet presAssocID="{00803BED-7176-4C00-84E4-E8618F6E7578}" presName="spacer" presStyleCnt="0"/>
      <dgm:spPr/>
    </dgm:pt>
    <dgm:pt modelId="{6F49CD13-1066-4929-91A3-764576202CE2}" type="pres">
      <dgm:prSet presAssocID="{E57441A8-5330-4729-8CBE-8887A512027A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2E60A3CD-14E1-4353-B4DE-0C5DE0D2C505}" type="pres">
      <dgm:prSet presAssocID="{2B1EC8B4-71FB-4DFB-886D-010572476177}" presName="spacer" presStyleCnt="0"/>
      <dgm:spPr/>
    </dgm:pt>
    <dgm:pt modelId="{1F4E4EAE-96CC-4904-B617-A105F128C3E9}" type="pres">
      <dgm:prSet presAssocID="{43538067-64B1-4A63-8F1E-99C18447521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8B91497-21FC-45C8-AA65-C6C72C0D4BA2}" type="pres">
      <dgm:prSet presAssocID="{6919CCBF-8DCD-4D7E-932D-F9F0993B587F}" presName="spacer" presStyleCnt="0"/>
      <dgm:spPr/>
    </dgm:pt>
    <dgm:pt modelId="{D0979B86-5E3C-4CDD-8113-C63159A4BB8C}" type="pres">
      <dgm:prSet presAssocID="{0DAF0515-8FE8-44A4-9CCF-DFCA66B95A62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0A91A68-8D26-4F24-B0B5-76DEAD7FE434}" type="pres">
      <dgm:prSet presAssocID="{1EE2EE93-7577-4058-BF63-3A41122FDC95}" presName="spacer" presStyleCnt="0"/>
      <dgm:spPr/>
    </dgm:pt>
    <dgm:pt modelId="{98513B5B-0080-47FA-98F3-B57A677DED1A}" type="pres">
      <dgm:prSet presAssocID="{837E3C3E-F965-46FF-9945-630C915B34E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E3CC8A4-CF63-44D8-AE0D-6AFBD11935D3}" type="pres">
      <dgm:prSet presAssocID="{2A2651C9-A3D2-4402-AD62-25735A2586AE}" presName="spacer" presStyleCnt="0"/>
      <dgm:spPr/>
    </dgm:pt>
    <dgm:pt modelId="{E94232FA-7DD4-4F71-9FFD-25C7863442A0}" type="pres">
      <dgm:prSet presAssocID="{2C7FF3ED-B1A3-4C90-88C0-A5F1D41FFA26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7B79093-5252-4E94-95C8-CD4698C163BB}" type="pres">
      <dgm:prSet presAssocID="{06156DD9-276A-46A2-A294-507505B81683}" presName="spacer" presStyleCnt="0"/>
      <dgm:spPr/>
    </dgm:pt>
    <dgm:pt modelId="{D70A85B2-0302-4F06-8281-84A20F2867E5}" type="pres">
      <dgm:prSet presAssocID="{0A898463-699A-4E18-B639-877ED90C7036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4A0FF90D-BB6B-4939-9CB4-336A06BF4CB2}" type="presOf" srcId="{C585F0C2-C132-42CA-9282-71A12CC07F6A}" destId="{21D49263-26E4-4F31-BF26-F08D87DA282F}" srcOrd="0" destOrd="0" presId="urn:microsoft.com/office/officeart/2005/8/layout/vList2"/>
    <dgm:cxn modelId="{2EFCC30E-290B-4EA2-B50F-8C45C933324A}" srcId="{099C9607-9455-4B03-A790-C39FAA48B940}" destId="{0A898463-699A-4E18-B639-877ED90C7036}" srcOrd="7" destOrd="0" parTransId="{DB2AEC99-3301-4779-AFE4-7B5F66859A05}" sibTransId="{F5F0320B-CE76-4F6A-9826-EBEFF451357B}"/>
    <dgm:cxn modelId="{5AA52D3E-8ADE-47CF-978C-6939DFB35F6C}" srcId="{099C9607-9455-4B03-A790-C39FAA48B940}" destId="{2C7FF3ED-B1A3-4C90-88C0-A5F1D41FFA26}" srcOrd="6" destOrd="0" parTransId="{2298591F-0BCB-461A-B8D9-FA21C0971E7D}" sibTransId="{06156DD9-276A-46A2-A294-507505B81683}"/>
    <dgm:cxn modelId="{DB16295B-A67F-4910-9991-B5F23DD289E4}" srcId="{099C9607-9455-4B03-A790-C39FAA48B940}" destId="{0783D92A-7E51-48D9-AB89-938DF71B51A3}" srcOrd="1" destOrd="0" parTransId="{68E3014C-B305-46FC-A23E-9152EC632622}" sibTransId="{00803BED-7176-4C00-84E4-E8618F6E7578}"/>
    <dgm:cxn modelId="{EF8FC148-7C4E-4270-994A-534629E810BC}" type="presOf" srcId="{43538067-64B1-4A63-8F1E-99C184475210}" destId="{1F4E4EAE-96CC-4904-B617-A105F128C3E9}" srcOrd="0" destOrd="0" presId="urn:microsoft.com/office/officeart/2005/8/layout/vList2"/>
    <dgm:cxn modelId="{A2763B4F-BF19-4984-8A07-25CED4639972}" type="presOf" srcId="{0DAF0515-8FE8-44A4-9CCF-DFCA66B95A62}" destId="{D0979B86-5E3C-4CDD-8113-C63159A4BB8C}" srcOrd="0" destOrd="0" presId="urn:microsoft.com/office/officeart/2005/8/layout/vList2"/>
    <dgm:cxn modelId="{D16AA477-5117-484B-8341-554842ED0C54}" srcId="{099C9607-9455-4B03-A790-C39FAA48B940}" destId="{C585F0C2-C132-42CA-9282-71A12CC07F6A}" srcOrd="0" destOrd="0" parTransId="{E99EFA65-1227-4E16-8F67-A2BD1BAF0974}" sibTransId="{0BA9B1C0-25B8-4FF4-90FF-E0A69E72770D}"/>
    <dgm:cxn modelId="{9C762B89-F77D-4480-8755-8FAB266E6217}" srcId="{099C9607-9455-4B03-A790-C39FAA48B940}" destId="{837E3C3E-F965-46FF-9945-630C915B34E0}" srcOrd="5" destOrd="0" parTransId="{000C2AA0-D66E-43E4-8E91-66853D173F58}" sibTransId="{2A2651C9-A3D2-4402-AD62-25735A2586AE}"/>
    <dgm:cxn modelId="{E18F328B-BC70-4FD7-B931-5C5AA3B6D0BD}" type="presOf" srcId="{E57441A8-5330-4729-8CBE-8887A512027A}" destId="{6F49CD13-1066-4929-91A3-764576202CE2}" srcOrd="0" destOrd="0" presId="urn:microsoft.com/office/officeart/2005/8/layout/vList2"/>
    <dgm:cxn modelId="{08B2078C-F80E-4468-911C-6B2B69822469}" srcId="{099C9607-9455-4B03-A790-C39FAA48B940}" destId="{43538067-64B1-4A63-8F1E-99C184475210}" srcOrd="3" destOrd="0" parTransId="{906495CE-B02E-417F-8818-30F6A21CE95C}" sibTransId="{6919CCBF-8DCD-4D7E-932D-F9F0993B587F}"/>
    <dgm:cxn modelId="{F288849F-B820-47EB-BB02-F54898F5441C}" type="presOf" srcId="{837E3C3E-F965-46FF-9945-630C915B34E0}" destId="{98513B5B-0080-47FA-98F3-B57A677DED1A}" srcOrd="0" destOrd="0" presId="urn:microsoft.com/office/officeart/2005/8/layout/vList2"/>
    <dgm:cxn modelId="{810CEBA9-9B61-49B1-B633-177C48FD1358}" srcId="{099C9607-9455-4B03-A790-C39FAA48B940}" destId="{0DAF0515-8FE8-44A4-9CCF-DFCA66B95A62}" srcOrd="4" destOrd="0" parTransId="{B61D9E82-CC68-4683-B1CA-0C41B471D36C}" sibTransId="{1EE2EE93-7577-4058-BF63-3A41122FDC95}"/>
    <dgm:cxn modelId="{B9AC90AB-E469-48DB-8D64-DF25FC660850}" type="presOf" srcId="{0783D92A-7E51-48D9-AB89-938DF71B51A3}" destId="{D5D252C8-FE38-42A5-9957-864034DA3401}" srcOrd="0" destOrd="0" presId="urn:microsoft.com/office/officeart/2005/8/layout/vList2"/>
    <dgm:cxn modelId="{33E9A9F2-455D-4D75-8CC8-714E0F03650E}" srcId="{099C9607-9455-4B03-A790-C39FAA48B940}" destId="{E57441A8-5330-4729-8CBE-8887A512027A}" srcOrd="2" destOrd="0" parTransId="{7C008F1E-7A94-47B9-9E5D-A4E8E7E3D532}" sibTransId="{2B1EC8B4-71FB-4DFB-886D-010572476177}"/>
    <dgm:cxn modelId="{5E1254F5-0108-45F1-B8A1-ECBAD76E0002}" type="presOf" srcId="{0A898463-699A-4E18-B639-877ED90C7036}" destId="{D70A85B2-0302-4F06-8281-84A20F2867E5}" srcOrd="0" destOrd="0" presId="urn:microsoft.com/office/officeart/2005/8/layout/vList2"/>
    <dgm:cxn modelId="{0E7AC0F5-1567-4BBC-9A84-150C285B7DDC}" type="presOf" srcId="{099C9607-9455-4B03-A790-C39FAA48B940}" destId="{D5EF76ED-DBE5-4ED7-87A6-F200E8DB0A21}" srcOrd="0" destOrd="0" presId="urn:microsoft.com/office/officeart/2005/8/layout/vList2"/>
    <dgm:cxn modelId="{59D2FEFC-7B7C-4DF8-8848-B75DFEA61267}" type="presOf" srcId="{2C7FF3ED-B1A3-4C90-88C0-A5F1D41FFA26}" destId="{E94232FA-7DD4-4F71-9FFD-25C7863442A0}" srcOrd="0" destOrd="0" presId="urn:microsoft.com/office/officeart/2005/8/layout/vList2"/>
    <dgm:cxn modelId="{72E97DDF-9D67-4F55-8378-8A04BF6368D3}" type="presParOf" srcId="{D5EF76ED-DBE5-4ED7-87A6-F200E8DB0A21}" destId="{21D49263-26E4-4F31-BF26-F08D87DA282F}" srcOrd="0" destOrd="0" presId="urn:microsoft.com/office/officeart/2005/8/layout/vList2"/>
    <dgm:cxn modelId="{54574D87-25BF-403C-BAEA-57FD816C9DDB}" type="presParOf" srcId="{D5EF76ED-DBE5-4ED7-87A6-F200E8DB0A21}" destId="{82814476-A211-41C3-8D6C-A4FF91872B98}" srcOrd="1" destOrd="0" presId="urn:microsoft.com/office/officeart/2005/8/layout/vList2"/>
    <dgm:cxn modelId="{42EE9480-6136-437B-88BF-CAA354E5640E}" type="presParOf" srcId="{D5EF76ED-DBE5-4ED7-87A6-F200E8DB0A21}" destId="{D5D252C8-FE38-42A5-9957-864034DA3401}" srcOrd="2" destOrd="0" presId="urn:microsoft.com/office/officeart/2005/8/layout/vList2"/>
    <dgm:cxn modelId="{A6C5119C-A4E0-42A5-B3B7-01D07DAB2A74}" type="presParOf" srcId="{D5EF76ED-DBE5-4ED7-87A6-F200E8DB0A21}" destId="{7BEF7EE2-35A0-42DD-B126-633D9226B2CC}" srcOrd="3" destOrd="0" presId="urn:microsoft.com/office/officeart/2005/8/layout/vList2"/>
    <dgm:cxn modelId="{34574D4E-92A2-415E-813D-F50E6632F10F}" type="presParOf" srcId="{D5EF76ED-DBE5-4ED7-87A6-F200E8DB0A21}" destId="{6F49CD13-1066-4929-91A3-764576202CE2}" srcOrd="4" destOrd="0" presId="urn:microsoft.com/office/officeart/2005/8/layout/vList2"/>
    <dgm:cxn modelId="{F8DDB838-C795-4D27-AA4A-E4C0EBBAE760}" type="presParOf" srcId="{D5EF76ED-DBE5-4ED7-87A6-F200E8DB0A21}" destId="{2E60A3CD-14E1-4353-B4DE-0C5DE0D2C505}" srcOrd="5" destOrd="0" presId="urn:microsoft.com/office/officeart/2005/8/layout/vList2"/>
    <dgm:cxn modelId="{F05C6880-F3BB-4491-B578-B3A62560B185}" type="presParOf" srcId="{D5EF76ED-DBE5-4ED7-87A6-F200E8DB0A21}" destId="{1F4E4EAE-96CC-4904-B617-A105F128C3E9}" srcOrd="6" destOrd="0" presId="urn:microsoft.com/office/officeart/2005/8/layout/vList2"/>
    <dgm:cxn modelId="{4CB83285-1ABA-4785-9871-556EFD0780EF}" type="presParOf" srcId="{D5EF76ED-DBE5-4ED7-87A6-F200E8DB0A21}" destId="{38B91497-21FC-45C8-AA65-C6C72C0D4BA2}" srcOrd="7" destOrd="0" presId="urn:microsoft.com/office/officeart/2005/8/layout/vList2"/>
    <dgm:cxn modelId="{95DB1692-04B8-4AE3-BFBE-31F9D4EFEEB9}" type="presParOf" srcId="{D5EF76ED-DBE5-4ED7-87A6-F200E8DB0A21}" destId="{D0979B86-5E3C-4CDD-8113-C63159A4BB8C}" srcOrd="8" destOrd="0" presId="urn:microsoft.com/office/officeart/2005/8/layout/vList2"/>
    <dgm:cxn modelId="{B9A7A54F-CB52-44D8-B858-ED1E42DA0192}" type="presParOf" srcId="{D5EF76ED-DBE5-4ED7-87A6-F200E8DB0A21}" destId="{10A91A68-8D26-4F24-B0B5-76DEAD7FE434}" srcOrd="9" destOrd="0" presId="urn:microsoft.com/office/officeart/2005/8/layout/vList2"/>
    <dgm:cxn modelId="{284D2DE2-069F-444E-BB5C-20103D6BA143}" type="presParOf" srcId="{D5EF76ED-DBE5-4ED7-87A6-F200E8DB0A21}" destId="{98513B5B-0080-47FA-98F3-B57A677DED1A}" srcOrd="10" destOrd="0" presId="urn:microsoft.com/office/officeart/2005/8/layout/vList2"/>
    <dgm:cxn modelId="{9D599AF2-41D8-4D48-B20F-206A12D184A8}" type="presParOf" srcId="{D5EF76ED-DBE5-4ED7-87A6-F200E8DB0A21}" destId="{CE3CC8A4-CF63-44D8-AE0D-6AFBD11935D3}" srcOrd="11" destOrd="0" presId="urn:microsoft.com/office/officeart/2005/8/layout/vList2"/>
    <dgm:cxn modelId="{408E6F61-2EFA-4C24-9251-368B710DC21F}" type="presParOf" srcId="{D5EF76ED-DBE5-4ED7-87A6-F200E8DB0A21}" destId="{E94232FA-7DD4-4F71-9FFD-25C7863442A0}" srcOrd="12" destOrd="0" presId="urn:microsoft.com/office/officeart/2005/8/layout/vList2"/>
    <dgm:cxn modelId="{F3D1276A-A9E6-48D1-9FBF-6494F122C807}" type="presParOf" srcId="{D5EF76ED-DBE5-4ED7-87A6-F200E8DB0A21}" destId="{17B79093-5252-4E94-95C8-CD4698C163BB}" srcOrd="13" destOrd="0" presId="urn:microsoft.com/office/officeart/2005/8/layout/vList2"/>
    <dgm:cxn modelId="{90ED3934-CDF3-43D3-951F-E41BDE1DC78A}" type="presParOf" srcId="{D5EF76ED-DBE5-4ED7-87A6-F200E8DB0A21}" destId="{D70A85B2-0302-4F06-8281-84A20F2867E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8197DD-1B89-4BE7-B70B-64B56230AA15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9B5517D-8EB5-4934-9DEA-A504AEDD380E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•Identified market gap in London for combined hair + beauty services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4BC5A35F-C72C-45E4-92BF-CC46C8321F4F}" type="parTrans" cxnId="{ED250093-D8A3-4717-801A-1989AED8D779}">
      <dgm:prSet/>
      <dgm:spPr/>
      <dgm:t>
        <a:bodyPr/>
        <a:lstStyle/>
        <a:p>
          <a:endParaRPr lang="en-US"/>
        </a:p>
      </dgm:t>
    </dgm:pt>
    <dgm:pt modelId="{97BDF475-0449-4F5F-86FF-1D8BAA48977E}" type="sibTrans" cxnId="{ED250093-D8A3-4717-801A-1989AED8D779}">
      <dgm:prSet/>
      <dgm:spPr/>
      <dgm:t>
        <a:bodyPr/>
        <a:lstStyle/>
        <a:p>
          <a:endParaRPr lang="en-US"/>
        </a:p>
      </dgm:t>
    </dgm:pt>
    <dgm:pt modelId="{08B51E72-4860-409F-B0D7-31551745A236}">
      <dgm:prSet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•Many salons lacked consistency and ethical standards</a:t>
          </a:r>
          <a:endParaRPr lang="en-US">
            <a:latin typeface="Aptos" panose="020B0004020202020204"/>
            <a:ea typeface="+mn-ea"/>
            <a:cs typeface="+mn-cs"/>
          </a:endParaRPr>
        </a:p>
      </dgm:t>
    </dgm:pt>
    <dgm:pt modelId="{D76A4888-6501-4818-9994-836CC5261F15}" type="parTrans" cxnId="{82794D51-EDBC-4F83-98DE-130F586E63AF}">
      <dgm:prSet/>
      <dgm:spPr/>
      <dgm:t>
        <a:bodyPr/>
        <a:lstStyle/>
        <a:p>
          <a:endParaRPr lang="en-US"/>
        </a:p>
      </dgm:t>
    </dgm:pt>
    <dgm:pt modelId="{EA9C5DE5-1A49-456E-8988-2C6DF10222EF}" type="sibTrans" cxnId="{82794D51-EDBC-4F83-98DE-130F586E63AF}">
      <dgm:prSet/>
      <dgm:spPr/>
      <dgm:t>
        <a:bodyPr/>
        <a:lstStyle/>
        <a:p>
          <a:endParaRPr lang="en-US"/>
        </a:p>
      </dgm:t>
    </dgm:pt>
    <dgm:pt modelId="{2F744CA3-F728-4CB3-8746-1AC34A167977}">
      <dgm:prSet/>
      <dgm:spPr/>
      <dgm:t>
        <a:bodyPr/>
        <a:lstStyle/>
        <a:p>
          <a:r>
            <a:rPr lang="en-GB">
              <a:latin typeface="Aptos"/>
              <a:ea typeface="+mn-ea"/>
              <a:cs typeface="+mn-cs"/>
            </a:rPr>
            <a:t>•Created to meet modern women’s need for convenience and self-care</a:t>
          </a:r>
          <a:endParaRPr lang="en-US">
            <a:latin typeface="Aptos"/>
            <a:ea typeface="+mn-ea"/>
            <a:cs typeface="+mn-cs"/>
          </a:endParaRPr>
        </a:p>
      </dgm:t>
    </dgm:pt>
    <dgm:pt modelId="{C3046F99-76E7-4A7E-B4DA-1D1B47FFE5F3}" type="parTrans" cxnId="{4D10C64F-1710-4C31-8645-DE437F767E21}">
      <dgm:prSet/>
      <dgm:spPr/>
      <dgm:t>
        <a:bodyPr/>
        <a:lstStyle/>
        <a:p>
          <a:endParaRPr lang="en-US"/>
        </a:p>
      </dgm:t>
    </dgm:pt>
    <dgm:pt modelId="{1E1C7E79-30B9-4519-9F68-9EE3C8CAEAF5}" type="sibTrans" cxnId="{4D10C64F-1710-4C31-8645-DE437F767E21}">
      <dgm:prSet/>
      <dgm:spPr/>
      <dgm:t>
        <a:bodyPr/>
        <a:lstStyle/>
        <a:p>
          <a:endParaRPr lang="en-US"/>
        </a:p>
      </dgm:t>
    </dgm:pt>
    <dgm:pt modelId="{181E27A0-548B-4506-8EF0-6F275E5383B7}">
      <dgm:prSet phldr="0"/>
      <dgm:spPr/>
      <dgm:t>
        <a:bodyPr/>
        <a:lstStyle/>
        <a:p>
          <a:endParaRPr lang="en-GB">
            <a:latin typeface="Aptos"/>
            <a:ea typeface="+mn-ea"/>
            <a:cs typeface="+mn-cs"/>
          </a:endParaRPr>
        </a:p>
      </dgm:t>
    </dgm:pt>
    <dgm:pt modelId="{978135ED-31C9-4259-BAC3-9B9FCD244A28}" type="parTrans" cxnId="{61BB3DEF-3449-4B08-8F9D-6350B87F782B}">
      <dgm:prSet/>
      <dgm:spPr/>
    </dgm:pt>
    <dgm:pt modelId="{243089F1-1689-47C9-BCA1-DFBCBA767C27}" type="sibTrans" cxnId="{61BB3DEF-3449-4B08-8F9D-6350B87F782B}">
      <dgm:prSet/>
      <dgm:spPr/>
    </dgm:pt>
    <dgm:pt modelId="{663E2AB2-EBB5-4FFD-9635-E046387034FF}">
      <dgm:prSet phldr="0"/>
      <dgm:spPr/>
      <dgm:t>
        <a:bodyPr/>
        <a:lstStyle/>
        <a:p>
          <a:pPr rtl="0"/>
          <a:r>
            <a:rPr lang="en-GB">
              <a:latin typeface="Aptos"/>
              <a:ea typeface="+mn-ea"/>
              <a:cs typeface="+mn-cs"/>
            </a:rPr>
            <a:t>Inspired by my passion for beauty and self-care</a:t>
          </a:r>
        </a:p>
      </dgm:t>
    </dgm:pt>
    <dgm:pt modelId="{4AF91552-2013-4D42-AC54-D5698D43CF4C}" type="parTrans" cxnId="{C7CC3546-E1A5-4743-9E68-EF4C1A4FBC86}">
      <dgm:prSet/>
      <dgm:spPr/>
    </dgm:pt>
    <dgm:pt modelId="{AC404B34-CF39-4D39-A34E-5B1648C98386}" type="sibTrans" cxnId="{C7CC3546-E1A5-4743-9E68-EF4C1A4FBC86}">
      <dgm:prSet/>
      <dgm:spPr/>
    </dgm:pt>
    <dgm:pt modelId="{7032CAF4-7EDA-4F19-B228-A6D08B7C039A}">
      <dgm:prSet phldr="0"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Noticed high demand for professional and friendly services</a:t>
          </a:r>
        </a:p>
      </dgm:t>
    </dgm:pt>
    <dgm:pt modelId="{446AF00A-C4E0-4CE8-98D7-D067B907209B}" type="parTrans" cxnId="{146512E2-AFC7-4EAF-ACBC-99E6E2EEA52E}">
      <dgm:prSet/>
      <dgm:spPr/>
    </dgm:pt>
    <dgm:pt modelId="{E0C5374F-BF50-4F5C-AE6D-3F9514DCA80D}" type="sibTrans" cxnId="{146512E2-AFC7-4EAF-ACBC-99E6E2EEA52E}">
      <dgm:prSet/>
      <dgm:spPr/>
    </dgm:pt>
    <dgm:pt modelId="{F439F8D6-8A61-44E7-8047-448A1808017D}">
      <dgm:prSet phldr="0"/>
      <dgm:spPr/>
      <dgm:t>
        <a:bodyPr/>
        <a:lstStyle/>
        <a:p>
          <a:r>
            <a:rPr lang="en-GB">
              <a:latin typeface="Aptos" panose="020B0004020202020204"/>
              <a:ea typeface="+mn-ea"/>
              <a:cs typeface="+mn-cs"/>
            </a:rPr>
            <a:t>Wanted to create a space where women feel confident and valued</a:t>
          </a:r>
        </a:p>
      </dgm:t>
    </dgm:pt>
    <dgm:pt modelId="{67802372-8450-471A-BE86-4B08FBB2C591}" type="parTrans" cxnId="{6A38A53E-2870-4F6C-ABF2-6EFFA605C7A6}">
      <dgm:prSet/>
      <dgm:spPr/>
    </dgm:pt>
    <dgm:pt modelId="{047FAD02-DF5D-452F-A292-0F04EB43B059}" type="sibTrans" cxnId="{6A38A53E-2870-4F6C-ABF2-6EFFA605C7A6}">
      <dgm:prSet/>
      <dgm:spPr/>
    </dgm:pt>
    <dgm:pt modelId="{363FA606-63F2-47D7-B49A-C4E936DC7C9B}" type="pres">
      <dgm:prSet presAssocID="{668197DD-1B89-4BE7-B70B-64B56230AA15}" presName="linear" presStyleCnt="0">
        <dgm:presLayoutVars>
          <dgm:animLvl val="lvl"/>
          <dgm:resizeHandles val="exact"/>
        </dgm:presLayoutVars>
      </dgm:prSet>
      <dgm:spPr/>
    </dgm:pt>
    <dgm:pt modelId="{386B4A3F-13FE-46B2-8B0C-0DA10641D7F9}" type="pres">
      <dgm:prSet presAssocID="{79B5517D-8EB5-4934-9DEA-A504AEDD380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6A5FCE6-8603-4238-A55A-A3DA19FEA377}" type="pres">
      <dgm:prSet presAssocID="{97BDF475-0449-4F5F-86FF-1D8BAA48977E}" presName="spacer" presStyleCnt="0"/>
      <dgm:spPr/>
    </dgm:pt>
    <dgm:pt modelId="{25EE58F9-B0D5-4886-AD7B-D175FD8CAD05}" type="pres">
      <dgm:prSet presAssocID="{08B51E72-4860-409F-B0D7-31551745A23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2B582AF-0D0B-415C-BC6F-865C84AB3EE8}" type="pres">
      <dgm:prSet presAssocID="{EA9C5DE5-1A49-456E-8988-2C6DF10222EF}" presName="spacer" presStyleCnt="0"/>
      <dgm:spPr/>
    </dgm:pt>
    <dgm:pt modelId="{69B52073-4BE2-4644-9A43-15B94FCBE364}" type="pres">
      <dgm:prSet presAssocID="{2F744CA3-F728-4CB3-8746-1AC34A16797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EF0525D-DBAD-4CD4-BF3F-AC8F3E8E21F5}" type="pres">
      <dgm:prSet presAssocID="{1E1C7E79-30B9-4519-9F68-9EE3C8CAEAF5}" presName="spacer" presStyleCnt="0"/>
      <dgm:spPr/>
    </dgm:pt>
    <dgm:pt modelId="{A4BDC3B4-80F7-4C8D-BF6A-BF33B3C511AB}" type="pres">
      <dgm:prSet presAssocID="{663E2AB2-EBB5-4FFD-9635-E046387034F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CC48C77-F2A9-43F2-AA02-D83DFCF5C1F1}" type="pres">
      <dgm:prSet presAssocID="{AC404B34-CF39-4D39-A34E-5B1648C98386}" presName="spacer" presStyleCnt="0"/>
      <dgm:spPr/>
    </dgm:pt>
    <dgm:pt modelId="{59F25E35-49A4-484D-86D2-4C0C43684E73}" type="pres">
      <dgm:prSet presAssocID="{7032CAF4-7EDA-4F19-B228-A6D08B7C039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D9CB2BC-FA52-4845-A60D-7983ADC03550}" type="pres">
      <dgm:prSet presAssocID="{E0C5374F-BF50-4F5C-AE6D-3F9514DCA80D}" presName="spacer" presStyleCnt="0"/>
      <dgm:spPr/>
    </dgm:pt>
    <dgm:pt modelId="{836962C7-449B-498D-9594-D6F5BF95E12B}" type="pres">
      <dgm:prSet presAssocID="{F439F8D6-8A61-44E7-8047-448A1808017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FCE48F4-8859-4B20-9553-FFD58198CAE9}" type="pres">
      <dgm:prSet presAssocID="{047FAD02-DF5D-452F-A292-0F04EB43B059}" presName="spacer" presStyleCnt="0"/>
      <dgm:spPr/>
    </dgm:pt>
    <dgm:pt modelId="{D2A03441-07EA-4B1B-9C1D-3E6321737CB2}" type="pres">
      <dgm:prSet presAssocID="{181E27A0-548B-4506-8EF0-6F275E5383B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A82041B-7F79-48B8-A33A-E5DAA2745DE1}" type="presOf" srcId="{F439F8D6-8A61-44E7-8047-448A1808017D}" destId="{836962C7-449B-498D-9594-D6F5BF95E12B}" srcOrd="0" destOrd="0" presId="urn:microsoft.com/office/officeart/2005/8/layout/vList2"/>
    <dgm:cxn modelId="{6A38A53E-2870-4F6C-ABF2-6EFFA605C7A6}" srcId="{668197DD-1B89-4BE7-B70B-64B56230AA15}" destId="{F439F8D6-8A61-44E7-8047-448A1808017D}" srcOrd="5" destOrd="0" parTransId="{67802372-8450-471A-BE86-4B08FBB2C591}" sibTransId="{047FAD02-DF5D-452F-A292-0F04EB43B059}"/>
    <dgm:cxn modelId="{C7CC3546-E1A5-4743-9E68-EF4C1A4FBC86}" srcId="{668197DD-1B89-4BE7-B70B-64B56230AA15}" destId="{663E2AB2-EBB5-4FFD-9635-E046387034FF}" srcOrd="3" destOrd="0" parTransId="{4AF91552-2013-4D42-AC54-D5698D43CF4C}" sibTransId="{AC404B34-CF39-4D39-A34E-5B1648C98386}"/>
    <dgm:cxn modelId="{ADDD444E-E96E-44DB-BAB4-A0D5D9576E9C}" type="presOf" srcId="{7032CAF4-7EDA-4F19-B228-A6D08B7C039A}" destId="{59F25E35-49A4-484D-86D2-4C0C43684E73}" srcOrd="0" destOrd="0" presId="urn:microsoft.com/office/officeart/2005/8/layout/vList2"/>
    <dgm:cxn modelId="{4D10C64F-1710-4C31-8645-DE437F767E21}" srcId="{668197DD-1B89-4BE7-B70B-64B56230AA15}" destId="{2F744CA3-F728-4CB3-8746-1AC34A167977}" srcOrd="2" destOrd="0" parTransId="{C3046F99-76E7-4A7E-B4DA-1D1B47FFE5F3}" sibTransId="{1E1C7E79-30B9-4519-9F68-9EE3C8CAEAF5}"/>
    <dgm:cxn modelId="{82794D51-EDBC-4F83-98DE-130F586E63AF}" srcId="{668197DD-1B89-4BE7-B70B-64B56230AA15}" destId="{08B51E72-4860-409F-B0D7-31551745A236}" srcOrd="1" destOrd="0" parTransId="{D76A4888-6501-4818-9994-836CC5261F15}" sibTransId="{EA9C5DE5-1A49-456E-8988-2C6DF10222EF}"/>
    <dgm:cxn modelId="{AD58BF79-B4D7-45F4-A6F9-255EE4359283}" type="presOf" srcId="{668197DD-1B89-4BE7-B70B-64B56230AA15}" destId="{363FA606-63F2-47D7-B49A-C4E936DC7C9B}" srcOrd="0" destOrd="0" presId="urn:microsoft.com/office/officeart/2005/8/layout/vList2"/>
    <dgm:cxn modelId="{8A359590-E8E8-4F4C-BFEA-C6EA11394F39}" type="presOf" srcId="{2F744CA3-F728-4CB3-8746-1AC34A167977}" destId="{69B52073-4BE2-4644-9A43-15B94FCBE364}" srcOrd="0" destOrd="0" presId="urn:microsoft.com/office/officeart/2005/8/layout/vList2"/>
    <dgm:cxn modelId="{ED250093-D8A3-4717-801A-1989AED8D779}" srcId="{668197DD-1B89-4BE7-B70B-64B56230AA15}" destId="{79B5517D-8EB5-4934-9DEA-A504AEDD380E}" srcOrd="0" destOrd="0" parTransId="{4BC5A35F-C72C-45E4-92BF-CC46C8321F4F}" sibTransId="{97BDF475-0449-4F5F-86FF-1D8BAA48977E}"/>
    <dgm:cxn modelId="{22F442B9-89EC-42B2-9CE2-1DC8E61C0B50}" type="presOf" srcId="{663E2AB2-EBB5-4FFD-9635-E046387034FF}" destId="{A4BDC3B4-80F7-4C8D-BF6A-BF33B3C511AB}" srcOrd="0" destOrd="0" presId="urn:microsoft.com/office/officeart/2005/8/layout/vList2"/>
    <dgm:cxn modelId="{C48736CD-7FA1-42AB-86D9-284C2AFF05D0}" type="presOf" srcId="{181E27A0-548B-4506-8EF0-6F275E5383B7}" destId="{D2A03441-07EA-4B1B-9C1D-3E6321737CB2}" srcOrd="0" destOrd="0" presId="urn:microsoft.com/office/officeart/2005/8/layout/vList2"/>
    <dgm:cxn modelId="{5BD16ADD-D727-46FB-8CE5-6B8CD57956E2}" type="presOf" srcId="{08B51E72-4860-409F-B0D7-31551745A236}" destId="{25EE58F9-B0D5-4886-AD7B-D175FD8CAD05}" srcOrd="0" destOrd="0" presId="urn:microsoft.com/office/officeart/2005/8/layout/vList2"/>
    <dgm:cxn modelId="{146512E2-AFC7-4EAF-ACBC-99E6E2EEA52E}" srcId="{668197DD-1B89-4BE7-B70B-64B56230AA15}" destId="{7032CAF4-7EDA-4F19-B228-A6D08B7C039A}" srcOrd="4" destOrd="0" parTransId="{446AF00A-C4E0-4CE8-98D7-D067B907209B}" sibTransId="{E0C5374F-BF50-4F5C-AE6D-3F9514DCA80D}"/>
    <dgm:cxn modelId="{61BB3DEF-3449-4B08-8F9D-6350B87F782B}" srcId="{668197DD-1B89-4BE7-B70B-64B56230AA15}" destId="{181E27A0-548B-4506-8EF0-6F275E5383B7}" srcOrd="6" destOrd="0" parTransId="{978135ED-31C9-4259-BAC3-9B9FCD244A28}" sibTransId="{243089F1-1689-47C9-BCA1-DFBCBA767C27}"/>
    <dgm:cxn modelId="{4CC232FE-CC3A-41CE-84D4-EF6AA62CFE53}" type="presOf" srcId="{79B5517D-8EB5-4934-9DEA-A504AEDD380E}" destId="{386B4A3F-13FE-46B2-8B0C-0DA10641D7F9}" srcOrd="0" destOrd="0" presId="urn:microsoft.com/office/officeart/2005/8/layout/vList2"/>
    <dgm:cxn modelId="{87C7E228-9060-4DC0-A07F-A7CC07A475EE}" type="presParOf" srcId="{363FA606-63F2-47D7-B49A-C4E936DC7C9B}" destId="{386B4A3F-13FE-46B2-8B0C-0DA10641D7F9}" srcOrd="0" destOrd="0" presId="urn:microsoft.com/office/officeart/2005/8/layout/vList2"/>
    <dgm:cxn modelId="{6359DB25-F641-4EA6-8F35-146C38DF1576}" type="presParOf" srcId="{363FA606-63F2-47D7-B49A-C4E936DC7C9B}" destId="{66A5FCE6-8603-4238-A55A-A3DA19FEA377}" srcOrd="1" destOrd="0" presId="urn:microsoft.com/office/officeart/2005/8/layout/vList2"/>
    <dgm:cxn modelId="{F226AED6-B077-4D4F-8B25-F9F461F2110D}" type="presParOf" srcId="{363FA606-63F2-47D7-B49A-C4E936DC7C9B}" destId="{25EE58F9-B0D5-4886-AD7B-D175FD8CAD05}" srcOrd="2" destOrd="0" presId="urn:microsoft.com/office/officeart/2005/8/layout/vList2"/>
    <dgm:cxn modelId="{D87950D3-8566-441D-8453-112432C8E447}" type="presParOf" srcId="{363FA606-63F2-47D7-B49A-C4E936DC7C9B}" destId="{82B582AF-0D0B-415C-BC6F-865C84AB3EE8}" srcOrd="3" destOrd="0" presId="urn:microsoft.com/office/officeart/2005/8/layout/vList2"/>
    <dgm:cxn modelId="{2649059F-C2C9-4D62-BCC2-B3FDB153D5E7}" type="presParOf" srcId="{363FA606-63F2-47D7-B49A-C4E936DC7C9B}" destId="{69B52073-4BE2-4644-9A43-15B94FCBE364}" srcOrd="4" destOrd="0" presId="urn:microsoft.com/office/officeart/2005/8/layout/vList2"/>
    <dgm:cxn modelId="{668E5369-B8AE-41B7-B9BA-6B9FAB7B1A2D}" type="presParOf" srcId="{363FA606-63F2-47D7-B49A-C4E936DC7C9B}" destId="{1EF0525D-DBAD-4CD4-BF3F-AC8F3E8E21F5}" srcOrd="5" destOrd="0" presId="urn:microsoft.com/office/officeart/2005/8/layout/vList2"/>
    <dgm:cxn modelId="{B9F1B086-B117-43B0-852E-7055D1B7384E}" type="presParOf" srcId="{363FA606-63F2-47D7-B49A-C4E936DC7C9B}" destId="{A4BDC3B4-80F7-4C8D-BF6A-BF33B3C511AB}" srcOrd="6" destOrd="0" presId="urn:microsoft.com/office/officeart/2005/8/layout/vList2"/>
    <dgm:cxn modelId="{F35E7A7C-433E-4284-86F8-C8269D4D08BB}" type="presParOf" srcId="{363FA606-63F2-47D7-B49A-C4E936DC7C9B}" destId="{8CC48C77-F2A9-43F2-AA02-D83DFCF5C1F1}" srcOrd="7" destOrd="0" presId="urn:microsoft.com/office/officeart/2005/8/layout/vList2"/>
    <dgm:cxn modelId="{0F7B2DAC-39EB-4491-B3F2-5CF7CA0B9896}" type="presParOf" srcId="{363FA606-63F2-47D7-B49A-C4E936DC7C9B}" destId="{59F25E35-49A4-484D-86D2-4C0C43684E73}" srcOrd="8" destOrd="0" presId="urn:microsoft.com/office/officeart/2005/8/layout/vList2"/>
    <dgm:cxn modelId="{05E91F04-429B-498D-9046-A635F6443D7B}" type="presParOf" srcId="{363FA606-63F2-47D7-B49A-C4E936DC7C9B}" destId="{FD9CB2BC-FA52-4845-A60D-7983ADC03550}" srcOrd="9" destOrd="0" presId="urn:microsoft.com/office/officeart/2005/8/layout/vList2"/>
    <dgm:cxn modelId="{203E8550-24ED-49F1-976A-8DA2DCC453DC}" type="presParOf" srcId="{363FA606-63F2-47D7-B49A-C4E936DC7C9B}" destId="{836962C7-449B-498D-9594-D6F5BF95E12B}" srcOrd="10" destOrd="0" presId="urn:microsoft.com/office/officeart/2005/8/layout/vList2"/>
    <dgm:cxn modelId="{14C8036B-4397-4A4D-8FFA-3DD606484A2A}" type="presParOf" srcId="{363FA606-63F2-47D7-B49A-C4E936DC7C9B}" destId="{FFCE48F4-8859-4B20-9553-FFD58198CAE9}" srcOrd="11" destOrd="0" presId="urn:microsoft.com/office/officeart/2005/8/layout/vList2"/>
    <dgm:cxn modelId="{77820403-5DF5-4464-82C6-D5518E80F62E}" type="presParOf" srcId="{363FA606-63F2-47D7-B49A-C4E936DC7C9B}" destId="{D2A03441-07EA-4B1B-9C1D-3E6321737CB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37EADD-0AF4-403A-AC76-65E79484D5C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369F615-7220-4E1B-9C73-EF3129501435}">
      <dgm:prSet/>
      <dgm:spPr/>
      <dgm:t>
        <a:bodyPr/>
        <a:lstStyle/>
        <a:p>
          <a:pPr>
            <a:defRPr cap="all"/>
          </a:pPr>
          <a:r>
            <a:rPr lang="en-GB"/>
            <a:t>•Private Limited Company (Ltd)</a:t>
          </a:r>
          <a:endParaRPr lang="en-US"/>
        </a:p>
      </dgm:t>
    </dgm:pt>
    <dgm:pt modelId="{BADE9BA6-067D-4412-9F24-B2389748ABBD}" type="parTrans" cxnId="{322AC6E5-C3D7-48F9-AE35-7DF64A22030C}">
      <dgm:prSet/>
      <dgm:spPr/>
      <dgm:t>
        <a:bodyPr/>
        <a:lstStyle/>
        <a:p>
          <a:endParaRPr lang="en-US"/>
        </a:p>
      </dgm:t>
    </dgm:pt>
    <dgm:pt modelId="{D60861C2-0B1C-43F1-A26C-DE8E099C453E}" type="sibTrans" cxnId="{322AC6E5-C3D7-48F9-AE35-7DF64A22030C}">
      <dgm:prSet/>
      <dgm:spPr/>
      <dgm:t>
        <a:bodyPr/>
        <a:lstStyle/>
        <a:p>
          <a:endParaRPr lang="en-US"/>
        </a:p>
      </dgm:t>
    </dgm:pt>
    <dgm:pt modelId="{E7A4D4E2-E947-46AA-B502-FAEAEAA23A14}">
      <dgm:prSet/>
      <dgm:spPr/>
      <dgm:t>
        <a:bodyPr/>
        <a:lstStyle/>
        <a:p>
          <a:pPr>
            <a:defRPr cap="all"/>
          </a:pPr>
          <a:r>
            <a:rPr lang="en-GB"/>
            <a:t>•Limited liability for the owner (Companies House, 2024)</a:t>
          </a:r>
          <a:endParaRPr lang="en-US"/>
        </a:p>
      </dgm:t>
    </dgm:pt>
    <dgm:pt modelId="{C70DDF33-9487-470F-9C08-2963CA5163D5}" type="parTrans" cxnId="{0C72AEC7-1617-43D9-BD8A-F74A8010D954}">
      <dgm:prSet/>
      <dgm:spPr/>
      <dgm:t>
        <a:bodyPr/>
        <a:lstStyle/>
        <a:p>
          <a:endParaRPr lang="en-US"/>
        </a:p>
      </dgm:t>
    </dgm:pt>
    <dgm:pt modelId="{2B754421-5438-4A38-9852-25C33CA27AB2}" type="sibTrans" cxnId="{0C72AEC7-1617-43D9-BD8A-F74A8010D954}">
      <dgm:prSet/>
      <dgm:spPr/>
      <dgm:t>
        <a:bodyPr/>
        <a:lstStyle/>
        <a:p>
          <a:endParaRPr lang="en-US"/>
        </a:p>
      </dgm:t>
    </dgm:pt>
    <dgm:pt modelId="{FEC1C46B-E27D-40E9-822E-B51F5238EF15}">
      <dgm:prSet/>
      <dgm:spPr/>
      <dgm:t>
        <a:bodyPr/>
        <a:lstStyle/>
        <a:p>
          <a:pPr>
            <a:defRPr cap="all"/>
          </a:pPr>
          <a:r>
            <a:rPr lang="en-GB"/>
            <a:t>•Professional image and growth potential</a:t>
          </a:r>
          <a:endParaRPr lang="en-US"/>
        </a:p>
      </dgm:t>
    </dgm:pt>
    <dgm:pt modelId="{78D988B2-365E-4EB1-B01B-2C6F01222137}" type="parTrans" cxnId="{8CA87800-5C61-4CDC-9B68-CECD5BEAD3A4}">
      <dgm:prSet/>
      <dgm:spPr/>
      <dgm:t>
        <a:bodyPr/>
        <a:lstStyle/>
        <a:p>
          <a:endParaRPr lang="en-US"/>
        </a:p>
      </dgm:t>
    </dgm:pt>
    <dgm:pt modelId="{4383966F-7811-4DAB-A3D5-D151917F4298}" type="sibTrans" cxnId="{8CA87800-5C61-4CDC-9B68-CECD5BEAD3A4}">
      <dgm:prSet/>
      <dgm:spPr/>
      <dgm:t>
        <a:bodyPr/>
        <a:lstStyle/>
        <a:p>
          <a:endParaRPr lang="en-US"/>
        </a:p>
      </dgm:t>
    </dgm:pt>
    <dgm:pt modelId="{A2070791-687E-4EFE-BE81-E0F05C8F7BEA}" type="pres">
      <dgm:prSet presAssocID="{1937EADD-0AF4-403A-AC76-65E79484D5C2}" presName="root" presStyleCnt="0">
        <dgm:presLayoutVars>
          <dgm:dir/>
          <dgm:resizeHandles val="exact"/>
        </dgm:presLayoutVars>
      </dgm:prSet>
      <dgm:spPr/>
    </dgm:pt>
    <dgm:pt modelId="{DFCBBAC9-3CC3-4098-BFCB-48C4C6475E29}" type="pres">
      <dgm:prSet presAssocID="{9369F615-7220-4E1B-9C73-EF3129501435}" presName="compNode" presStyleCnt="0"/>
      <dgm:spPr/>
    </dgm:pt>
    <dgm:pt modelId="{84474CAA-E7BB-42F5-93E7-936329C5A343}" type="pres">
      <dgm:prSet presAssocID="{9369F615-7220-4E1B-9C73-EF3129501435}" presName="iconBgRect" presStyleLbl="bgShp" presStyleIdx="0" presStyleCnt="3"/>
      <dgm:spPr/>
    </dgm:pt>
    <dgm:pt modelId="{004195D6-BAA4-405E-9E96-42D1F8852EA7}" type="pres">
      <dgm:prSet presAssocID="{9369F615-7220-4E1B-9C73-EF31295014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66431BC9-F132-42E3-8ACE-B14E714E8DB0}" type="pres">
      <dgm:prSet presAssocID="{9369F615-7220-4E1B-9C73-EF3129501435}" presName="spaceRect" presStyleCnt="0"/>
      <dgm:spPr/>
    </dgm:pt>
    <dgm:pt modelId="{310E30F4-F05D-48B6-A090-1D38361E0FFB}" type="pres">
      <dgm:prSet presAssocID="{9369F615-7220-4E1B-9C73-EF3129501435}" presName="textRect" presStyleLbl="revTx" presStyleIdx="0" presStyleCnt="3">
        <dgm:presLayoutVars>
          <dgm:chMax val="1"/>
          <dgm:chPref val="1"/>
        </dgm:presLayoutVars>
      </dgm:prSet>
      <dgm:spPr/>
    </dgm:pt>
    <dgm:pt modelId="{690A2650-5EE9-4143-8A78-786356EB7216}" type="pres">
      <dgm:prSet presAssocID="{D60861C2-0B1C-43F1-A26C-DE8E099C453E}" presName="sibTrans" presStyleCnt="0"/>
      <dgm:spPr/>
    </dgm:pt>
    <dgm:pt modelId="{6D4633AD-A412-48EC-B555-C6DBE6DF09F3}" type="pres">
      <dgm:prSet presAssocID="{E7A4D4E2-E947-46AA-B502-FAEAEAA23A14}" presName="compNode" presStyleCnt="0"/>
      <dgm:spPr/>
    </dgm:pt>
    <dgm:pt modelId="{65342852-D8C9-4C71-B274-71014BC01E45}" type="pres">
      <dgm:prSet presAssocID="{E7A4D4E2-E947-46AA-B502-FAEAEAA23A14}" presName="iconBgRect" presStyleLbl="bgShp" presStyleIdx="1" presStyleCnt="3"/>
      <dgm:spPr/>
    </dgm:pt>
    <dgm:pt modelId="{9D57F5D9-A81C-41EB-9FB9-417ACF9D2866}" type="pres">
      <dgm:prSet presAssocID="{E7A4D4E2-E947-46AA-B502-FAEAEAA23A1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FF72960-90B7-4703-B861-F3FD8505C05D}" type="pres">
      <dgm:prSet presAssocID="{E7A4D4E2-E947-46AA-B502-FAEAEAA23A14}" presName="spaceRect" presStyleCnt="0"/>
      <dgm:spPr/>
    </dgm:pt>
    <dgm:pt modelId="{17E539F6-2A9F-4918-A8C4-0C77F701A05B}" type="pres">
      <dgm:prSet presAssocID="{E7A4D4E2-E947-46AA-B502-FAEAEAA23A14}" presName="textRect" presStyleLbl="revTx" presStyleIdx="1" presStyleCnt="3">
        <dgm:presLayoutVars>
          <dgm:chMax val="1"/>
          <dgm:chPref val="1"/>
        </dgm:presLayoutVars>
      </dgm:prSet>
      <dgm:spPr/>
    </dgm:pt>
    <dgm:pt modelId="{40FCC09A-3E9C-47D5-A17E-AF4EF9D8264A}" type="pres">
      <dgm:prSet presAssocID="{2B754421-5438-4A38-9852-25C33CA27AB2}" presName="sibTrans" presStyleCnt="0"/>
      <dgm:spPr/>
    </dgm:pt>
    <dgm:pt modelId="{839A3743-13D9-4E4A-A34F-50A61D9E559F}" type="pres">
      <dgm:prSet presAssocID="{FEC1C46B-E27D-40E9-822E-B51F5238EF15}" presName="compNode" presStyleCnt="0"/>
      <dgm:spPr/>
    </dgm:pt>
    <dgm:pt modelId="{E6CC5275-D5DD-46DA-AEF8-354B69647216}" type="pres">
      <dgm:prSet presAssocID="{FEC1C46B-E27D-40E9-822E-B51F5238EF15}" presName="iconBgRect" presStyleLbl="bgShp" presStyleIdx="2" presStyleCnt="3"/>
      <dgm:spPr/>
    </dgm:pt>
    <dgm:pt modelId="{1700E984-9C77-4B13-8FEF-EE098890F843}" type="pres">
      <dgm:prSet presAssocID="{FEC1C46B-E27D-40E9-822E-B51F5238EF1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2BEF52C-38A3-4C03-8CFB-6F2FC7710363}" type="pres">
      <dgm:prSet presAssocID="{FEC1C46B-E27D-40E9-822E-B51F5238EF15}" presName="spaceRect" presStyleCnt="0"/>
      <dgm:spPr/>
    </dgm:pt>
    <dgm:pt modelId="{3EBD02F7-3778-45BB-A448-AF0F7CDF410C}" type="pres">
      <dgm:prSet presAssocID="{FEC1C46B-E27D-40E9-822E-B51F5238EF1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CA87800-5C61-4CDC-9B68-CECD5BEAD3A4}" srcId="{1937EADD-0AF4-403A-AC76-65E79484D5C2}" destId="{FEC1C46B-E27D-40E9-822E-B51F5238EF15}" srcOrd="2" destOrd="0" parTransId="{78D988B2-365E-4EB1-B01B-2C6F01222137}" sibTransId="{4383966F-7811-4DAB-A3D5-D151917F4298}"/>
    <dgm:cxn modelId="{69790304-0E8E-46D6-8B42-73760AEB25EB}" type="presOf" srcId="{FEC1C46B-E27D-40E9-822E-B51F5238EF15}" destId="{3EBD02F7-3778-45BB-A448-AF0F7CDF410C}" srcOrd="0" destOrd="0" presId="urn:microsoft.com/office/officeart/2018/5/layout/IconCircleLabelList"/>
    <dgm:cxn modelId="{24E2F264-3622-43BE-890A-5DFDF91A6319}" type="presOf" srcId="{9369F615-7220-4E1B-9C73-EF3129501435}" destId="{310E30F4-F05D-48B6-A090-1D38361E0FFB}" srcOrd="0" destOrd="0" presId="urn:microsoft.com/office/officeart/2018/5/layout/IconCircleLabelList"/>
    <dgm:cxn modelId="{C7C3D0C0-C4F7-473C-A951-1CBEE2BED76D}" type="presOf" srcId="{E7A4D4E2-E947-46AA-B502-FAEAEAA23A14}" destId="{17E539F6-2A9F-4918-A8C4-0C77F701A05B}" srcOrd="0" destOrd="0" presId="urn:microsoft.com/office/officeart/2018/5/layout/IconCircleLabelList"/>
    <dgm:cxn modelId="{17065DC4-807B-48D5-B6A4-2D5AA2DFFD39}" type="presOf" srcId="{1937EADD-0AF4-403A-AC76-65E79484D5C2}" destId="{A2070791-687E-4EFE-BE81-E0F05C8F7BEA}" srcOrd="0" destOrd="0" presId="urn:microsoft.com/office/officeart/2018/5/layout/IconCircleLabelList"/>
    <dgm:cxn modelId="{0C72AEC7-1617-43D9-BD8A-F74A8010D954}" srcId="{1937EADD-0AF4-403A-AC76-65E79484D5C2}" destId="{E7A4D4E2-E947-46AA-B502-FAEAEAA23A14}" srcOrd="1" destOrd="0" parTransId="{C70DDF33-9487-470F-9C08-2963CA5163D5}" sibTransId="{2B754421-5438-4A38-9852-25C33CA27AB2}"/>
    <dgm:cxn modelId="{322AC6E5-C3D7-48F9-AE35-7DF64A22030C}" srcId="{1937EADD-0AF4-403A-AC76-65E79484D5C2}" destId="{9369F615-7220-4E1B-9C73-EF3129501435}" srcOrd="0" destOrd="0" parTransId="{BADE9BA6-067D-4412-9F24-B2389748ABBD}" sibTransId="{D60861C2-0B1C-43F1-A26C-DE8E099C453E}"/>
    <dgm:cxn modelId="{0EF31D82-C7BF-446F-90EF-4B8EB68F7217}" type="presParOf" srcId="{A2070791-687E-4EFE-BE81-E0F05C8F7BEA}" destId="{DFCBBAC9-3CC3-4098-BFCB-48C4C6475E29}" srcOrd="0" destOrd="0" presId="urn:microsoft.com/office/officeart/2018/5/layout/IconCircleLabelList"/>
    <dgm:cxn modelId="{6EF320B9-7EB0-4B6A-8F15-CFBC8AA38CB0}" type="presParOf" srcId="{DFCBBAC9-3CC3-4098-BFCB-48C4C6475E29}" destId="{84474CAA-E7BB-42F5-93E7-936329C5A343}" srcOrd="0" destOrd="0" presId="urn:microsoft.com/office/officeart/2018/5/layout/IconCircleLabelList"/>
    <dgm:cxn modelId="{6E5EC31A-AA2B-4300-97DB-D6C4396B9E03}" type="presParOf" srcId="{DFCBBAC9-3CC3-4098-BFCB-48C4C6475E29}" destId="{004195D6-BAA4-405E-9E96-42D1F8852EA7}" srcOrd="1" destOrd="0" presId="urn:microsoft.com/office/officeart/2018/5/layout/IconCircleLabelList"/>
    <dgm:cxn modelId="{809DE358-FF98-40AA-B817-1AEA30C34A4F}" type="presParOf" srcId="{DFCBBAC9-3CC3-4098-BFCB-48C4C6475E29}" destId="{66431BC9-F132-42E3-8ACE-B14E714E8DB0}" srcOrd="2" destOrd="0" presId="urn:microsoft.com/office/officeart/2018/5/layout/IconCircleLabelList"/>
    <dgm:cxn modelId="{D6F97908-5672-4AAE-B6DE-D28A43328A06}" type="presParOf" srcId="{DFCBBAC9-3CC3-4098-BFCB-48C4C6475E29}" destId="{310E30F4-F05D-48B6-A090-1D38361E0FFB}" srcOrd="3" destOrd="0" presId="urn:microsoft.com/office/officeart/2018/5/layout/IconCircleLabelList"/>
    <dgm:cxn modelId="{B9072DD4-BAF3-4726-AA06-0B5DCE3EF8CF}" type="presParOf" srcId="{A2070791-687E-4EFE-BE81-E0F05C8F7BEA}" destId="{690A2650-5EE9-4143-8A78-786356EB7216}" srcOrd="1" destOrd="0" presId="urn:microsoft.com/office/officeart/2018/5/layout/IconCircleLabelList"/>
    <dgm:cxn modelId="{DE7179EA-D38E-49DC-A354-39206ACB7CF5}" type="presParOf" srcId="{A2070791-687E-4EFE-BE81-E0F05C8F7BEA}" destId="{6D4633AD-A412-48EC-B555-C6DBE6DF09F3}" srcOrd="2" destOrd="0" presId="urn:microsoft.com/office/officeart/2018/5/layout/IconCircleLabelList"/>
    <dgm:cxn modelId="{D2582B6D-70AA-48BE-BDF9-EC397B4427AA}" type="presParOf" srcId="{6D4633AD-A412-48EC-B555-C6DBE6DF09F3}" destId="{65342852-D8C9-4C71-B274-71014BC01E45}" srcOrd="0" destOrd="0" presId="urn:microsoft.com/office/officeart/2018/5/layout/IconCircleLabelList"/>
    <dgm:cxn modelId="{C2DC143B-526A-4DED-99DB-F155A981AB9A}" type="presParOf" srcId="{6D4633AD-A412-48EC-B555-C6DBE6DF09F3}" destId="{9D57F5D9-A81C-41EB-9FB9-417ACF9D2866}" srcOrd="1" destOrd="0" presId="urn:microsoft.com/office/officeart/2018/5/layout/IconCircleLabelList"/>
    <dgm:cxn modelId="{368DF43B-0977-4025-95EC-FAA69973BCE0}" type="presParOf" srcId="{6D4633AD-A412-48EC-B555-C6DBE6DF09F3}" destId="{DFF72960-90B7-4703-B861-F3FD8505C05D}" srcOrd="2" destOrd="0" presId="urn:microsoft.com/office/officeart/2018/5/layout/IconCircleLabelList"/>
    <dgm:cxn modelId="{8BBBCD5D-B41D-46CC-9168-9EDE93732626}" type="presParOf" srcId="{6D4633AD-A412-48EC-B555-C6DBE6DF09F3}" destId="{17E539F6-2A9F-4918-A8C4-0C77F701A05B}" srcOrd="3" destOrd="0" presId="urn:microsoft.com/office/officeart/2018/5/layout/IconCircleLabelList"/>
    <dgm:cxn modelId="{1D0D23F8-23C4-4F05-A5E4-19A7FDC80450}" type="presParOf" srcId="{A2070791-687E-4EFE-BE81-E0F05C8F7BEA}" destId="{40FCC09A-3E9C-47D5-A17E-AF4EF9D8264A}" srcOrd="3" destOrd="0" presId="urn:microsoft.com/office/officeart/2018/5/layout/IconCircleLabelList"/>
    <dgm:cxn modelId="{7C386E05-0595-4180-BBEB-83967EAAE72F}" type="presParOf" srcId="{A2070791-687E-4EFE-BE81-E0F05C8F7BEA}" destId="{839A3743-13D9-4E4A-A34F-50A61D9E559F}" srcOrd="4" destOrd="0" presId="urn:microsoft.com/office/officeart/2018/5/layout/IconCircleLabelList"/>
    <dgm:cxn modelId="{96B1F76F-1F55-49B4-843E-61CC52B2543F}" type="presParOf" srcId="{839A3743-13D9-4E4A-A34F-50A61D9E559F}" destId="{E6CC5275-D5DD-46DA-AEF8-354B69647216}" srcOrd="0" destOrd="0" presId="urn:microsoft.com/office/officeart/2018/5/layout/IconCircleLabelList"/>
    <dgm:cxn modelId="{298C7318-FE6C-470C-BF6D-55DDD7474D79}" type="presParOf" srcId="{839A3743-13D9-4E4A-A34F-50A61D9E559F}" destId="{1700E984-9C77-4B13-8FEF-EE098890F843}" srcOrd="1" destOrd="0" presId="urn:microsoft.com/office/officeart/2018/5/layout/IconCircleLabelList"/>
    <dgm:cxn modelId="{B4E8A255-0076-46DC-A2F7-4B33D88355DF}" type="presParOf" srcId="{839A3743-13D9-4E4A-A34F-50A61D9E559F}" destId="{42BEF52C-38A3-4C03-8CFB-6F2FC7710363}" srcOrd="2" destOrd="0" presId="urn:microsoft.com/office/officeart/2018/5/layout/IconCircleLabelList"/>
    <dgm:cxn modelId="{C21E013F-59E1-43FC-B2D2-F1CD1F24972A}" type="presParOf" srcId="{839A3743-13D9-4E4A-A34F-50A61D9E559F}" destId="{3EBD02F7-3778-45BB-A448-AF0F7CDF410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19D75F8-99B3-48FD-8F06-A54DF6AB96C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FFC68A5-8885-44F1-AB25-69AA9175F27A}">
      <dgm:prSet/>
      <dgm:spPr/>
      <dgm:t>
        <a:bodyPr/>
        <a:lstStyle/>
        <a:p>
          <a:br>
            <a:rPr lang="en-GB" b="1" dirty="0"/>
          </a:br>
          <a:r>
            <a:rPr lang="en-GB" b="1" dirty="0"/>
            <a:t> Mission:</a:t>
          </a:r>
          <a:r>
            <a:rPr lang="en-GB" dirty="0"/>
            <a:t> To empower women through professional, ethical, and relaxing beauty experiences.</a:t>
          </a:r>
          <a:br>
            <a:rPr lang="en-GB" dirty="0"/>
          </a:br>
          <a:r>
            <a:rPr lang="en-GB" dirty="0"/>
            <a:t> </a:t>
          </a:r>
          <a:r>
            <a:rPr lang="en-GB" b="1" dirty="0"/>
            <a:t>SMART Objectives:</a:t>
          </a:r>
          <a:endParaRPr lang="en-US" dirty="0"/>
        </a:p>
      </dgm:t>
    </dgm:pt>
    <dgm:pt modelId="{33F4C018-9049-48C5-9BFB-677F86661095}" type="parTrans" cxnId="{8197048C-5A02-4830-9AD8-3159DC07FDA0}">
      <dgm:prSet/>
      <dgm:spPr/>
      <dgm:t>
        <a:bodyPr/>
        <a:lstStyle/>
        <a:p>
          <a:endParaRPr lang="en-US"/>
        </a:p>
      </dgm:t>
    </dgm:pt>
    <dgm:pt modelId="{6C7102D1-A04D-433F-80FC-5E276FC9D629}" type="sibTrans" cxnId="{8197048C-5A02-4830-9AD8-3159DC07FDA0}">
      <dgm:prSet/>
      <dgm:spPr/>
      <dgm:t>
        <a:bodyPr/>
        <a:lstStyle/>
        <a:p>
          <a:endParaRPr lang="en-US"/>
        </a:p>
      </dgm:t>
    </dgm:pt>
    <dgm:pt modelId="{EB2D3C48-2F6B-4298-90B3-9836A38AECE2}">
      <dgm:prSet/>
      <dgm:spPr/>
      <dgm:t>
        <a:bodyPr/>
        <a:lstStyle/>
        <a:p>
          <a:r>
            <a:rPr lang="en-GB" b="1" dirty="0"/>
            <a:t>1</a:t>
          </a:r>
          <a:r>
            <a:rPr lang="en-GB" dirty="0"/>
            <a:t>.90% customer satisfaction within 6 months</a:t>
          </a:r>
          <a:endParaRPr lang="en-US" dirty="0"/>
        </a:p>
      </dgm:t>
    </dgm:pt>
    <dgm:pt modelId="{E1DF377C-FB7F-4F76-B73C-11563041B962}" type="parTrans" cxnId="{4FE5A3F9-8CDE-48F2-8A4C-1418AE7D408B}">
      <dgm:prSet/>
      <dgm:spPr/>
      <dgm:t>
        <a:bodyPr/>
        <a:lstStyle/>
        <a:p>
          <a:endParaRPr lang="en-US"/>
        </a:p>
      </dgm:t>
    </dgm:pt>
    <dgm:pt modelId="{B58D2554-F37E-47A6-8E33-1AF6ED443DEB}" type="sibTrans" cxnId="{4FE5A3F9-8CDE-48F2-8A4C-1418AE7D408B}">
      <dgm:prSet/>
      <dgm:spPr/>
      <dgm:t>
        <a:bodyPr/>
        <a:lstStyle/>
        <a:p>
          <a:endParaRPr lang="en-US"/>
        </a:p>
      </dgm:t>
    </dgm:pt>
    <dgm:pt modelId="{380C211F-0B16-4907-A050-70940677D27B}">
      <dgm:prSet/>
      <dgm:spPr/>
      <dgm:t>
        <a:bodyPr/>
        <a:lstStyle/>
        <a:p>
          <a:r>
            <a:rPr lang="en-GB" b="1" dirty="0"/>
            <a:t>2</a:t>
          </a:r>
          <a:r>
            <a:rPr lang="en-GB" dirty="0"/>
            <a:t>.1,000 social media followers by Year 1</a:t>
          </a:r>
          <a:endParaRPr lang="en-US" dirty="0"/>
        </a:p>
      </dgm:t>
    </dgm:pt>
    <dgm:pt modelId="{CDDB297B-4D68-4BD4-AAB9-A063A3CF9C73}" type="parTrans" cxnId="{DDF63FE0-A0CF-48D5-AED9-70557BF33B9A}">
      <dgm:prSet/>
      <dgm:spPr/>
      <dgm:t>
        <a:bodyPr/>
        <a:lstStyle/>
        <a:p>
          <a:endParaRPr lang="en-US"/>
        </a:p>
      </dgm:t>
    </dgm:pt>
    <dgm:pt modelId="{C8471FA1-99EF-47B7-8F19-C8F3A2B23352}" type="sibTrans" cxnId="{DDF63FE0-A0CF-48D5-AED9-70557BF33B9A}">
      <dgm:prSet/>
      <dgm:spPr/>
      <dgm:t>
        <a:bodyPr/>
        <a:lstStyle/>
        <a:p>
          <a:endParaRPr lang="en-US"/>
        </a:p>
      </dgm:t>
    </dgm:pt>
    <dgm:pt modelId="{CA8A795E-54D5-49DB-A59C-61B2147F4DAF}">
      <dgm:prSet/>
      <dgm:spPr/>
      <dgm:t>
        <a:bodyPr/>
        <a:lstStyle/>
        <a:p>
          <a:r>
            <a:rPr lang="en-GB" b="1" dirty="0"/>
            <a:t>3</a:t>
          </a:r>
          <a:r>
            <a:rPr lang="en-GB" dirty="0"/>
            <a:t>.£8,000 monthly revenue by Month 12</a:t>
          </a:r>
          <a:endParaRPr lang="en-US" dirty="0"/>
        </a:p>
      </dgm:t>
    </dgm:pt>
    <dgm:pt modelId="{0F05668E-462E-464B-B5D7-AC5C795161D6}" type="parTrans" cxnId="{963D9F30-7C05-4817-AB1C-E3254D349274}">
      <dgm:prSet/>
      <dgm:spPr/>
      <dgm:t>
        <a:bodyPr/>
        <a:lstStyle/>
        <a:p>
          <a:endParaRPr lang="en-US"/>
        </a:p>
      </dgm:t>
    </dgm:pt>
    <dgm:pt modelId="{CF32F26B-4A5F-438A-8FEA-9CF982622265}" type="sibTrans" cxnId="{963D9F30-7C05-4817-AB1C-E3254D349274}">
      <dgm:prSet/>
      <dgm:spPr/>
      <dgm:t>
        <a:bodyPr/>
        <a:lstStyle/>
        <a:p>
          <a:endParaRPr lang="en-US"/>
        </a:p>
      </dgm:t>
    </dgm:pt>
    <dgm:pt modelId="{535DCE4F-73B0-48A9-97DF-7A54369E5176}">
      <dgm:prSet/>
      <dgm:spPr/>
      <dgm:t>
        <a:bodyPr/>
        <a:lstStyle/>
        <a:p>
          <a:r>
            <a:rPr lang="en-GB" b="1" dirty="0"/>
            <a:t>4</a:t>
          </a:r>
          <a:r>
            <a:rPr lang="en-GB" dirty="0"/>
            <a:t>.40% repeat customers by Year-End</a:t>
          </a:r>
          <a:endParaRPr lang="en-US" dirty="0"/>
        </a:p>
      </dgm:t>
    </dgm:pt>
    <dgm:pt modelId="{77A6A448-B105-4532-9979-FA8165CCA1B1}" type="parTrans" cxnId="{9E5EF2EE-8E12-4056-B151-F826D9C712B0}">
      <dgm:prSet/>
      <dgm:spPr/>
      <dgm:t>
        <a:bodyPr/>
        <a:lstStyle/>
        <a:p>
          <a:endParaRPr lang="en-US"/>
        </a:p>
      </dgm:t>
    </dgm:pt>
    <dgm:pt modelId="{F9552865-81AF-4A62-A828-82D00BD003DC}" type="sibTrans" cxnId="{9E5EF2EE-8E12-4056-B151-F826D9C712B0}">
      <dgm:prSet/>
      <dgm:spPr/>
      <dgm:t>
        <a:bodyPr/>
        <a:lstStyle/>
        <a:p>
          <a:endParaRPr lang="en-US"/>
        </a:p>
      </dgm:t>
    </dgm:pt>
    <dgm:pt modelId="{F164A856-AF20-429B-9FA8-A644F14BEC94}" type="pres">
      <dgm:prSet presAssocID="{919D75F8-99B3-48FD-8F06-A54DF6AB96CE}" presName="diagram" presStyleCnt="0">
        <dgm:presLayoutVars>
          <dgm:dir/>
          <dgm:resizeHandles val="exact"/>
        </dgm:presLayoutVars>
      </dgm:prSet>
      <dgm:spPr/>
    </dgm:pt>
    <dgm:pt modelId="{67FEA553-CDC3-42C4-ABEA-2929AD72EA98}" type="pres">
      <dgm:prSet presAssocID="{7FFC68A5-8885-44F1-AB25-69AA9175F27A}" presName="node" presStyleLbl="node1" presStyleIdx="0" presStyleCnt="5">
        <dgm:presLayoutVars>
          <dgm:bulletEnabled val="1"/>
        </dgm:presLayoutVars>
      </dgm:prSet>
      <dgm:spPr/>
    </dgm:pt>
    <dgm:pt modelId="{97A308EE-FCF5-485A-B5F9-F6002631764C}" type="pres">
      <dgm:prSet presAssocID="{6C7102D1-A04D-433F-80FC-5E276FC9D629}" presName="sibTrans" presStyleCnt="0"/>
      <dgm:spPr/>
    </dgm:pt>
    <dgm:pt modelId="{99AE1082-E28F-4871-A2E5-52B92AA6B7D2}" type="pres">
      <dgm:prSet presAssocID="{EB2D3C48-2F6B-4298-90B3-9836A38AECE2}" presName="node" presStyleLbl="node1" presStyleIdx="1" presStyleCnt="5">
        <dgm:presLayoutVars>
          <dgm:bulletEnabled val="1"/>
        </dgm:presLayoutVars>
      </dgm:prSet>
      <dgm:spPr/>
    </dgm:pt>
    <dgm:pt modelId="{B7DDA8D4-6082-4D79-9A1D-A0A28625A953}" type="pres">
      <dgm:prSet presAssocID="{B58D2554-F37E-47A6-8E33-1AF6ED443DEB}" presName="sibTrans" presStyleCnt="0"/>
      <dgm:spPr/>
    </dgm:pt>
    <dgm:pt modelId="{8558DDFE-9842-4B36-B15D-0DE0FCF383CF}" type="pres">
      <dgm:prSet presAssocID="{380C211F-0B16-4907-A050-70940677D27B}" presName="node" presStyleLbl="node1" presStyleIdx="2" presStyleCnt="5">
        <dgm:presLayoutVars>
          <dgm:bulletEnabled val="1"/>
        </dgm:presLayoutVars>
      </dgm:prSet>
      <dgm:spPr/>
    </dgm:pt>
    <dgm:pt modelId="{DD2A0E19-458C-4ABF-A886-3B744C9D8327}" type="pres">
      <dgm:prSet presAssocID="{C8471FA1-99EF-47B7-8F19-C8F3A2B23352}" presName="sibTrans" presStyleCnt="0"/>
      <dgm:spPr/>
    </dgm:pt>
    <dgm:pt modelId="{23CF2FEC-43C9-435F-9C18-06E799CD82DB}" type="pres">
      <dgm:prSet presAssocID="{CA8A795E-54D5-49DB-A59C-61B2147F4DAF}" presName="node" presStyleLbl="node1" presStyleIdx="3" presStyleCnt="5">
        <dgm:presLayoutVars>
          <dgm:bulletEnabled val="1"/>
        </dgm:presLayoutVars>
      </dgm:prSet>
      <dgm:spPr/>
    </dgm:pt>
    <dgm:pt modelId="{11248927-AA52-4878-8D91-9DD132319EA4}" type="pres">
      <dgm:prSet presAssocID="{CF32F26B-4A5F-438A-8FEA-9CF982622265}" presName="sibTrans" presStyleCnt="0"/>
      <dgm:spPr/>
    </dgm:pt>
    <dgm:pt modelId="{8B039215-53AE-4F29-8EA4-AE15F3A2641D}" type="pres">
      <dgm:prSet presAssocID="{535DCE4F-73B0-48A9-97DF-7A54369E5176}" presName="node" presStyleLbl="node1" presStyleIdx="4" presStyleCnt="5">
        <dgm:presLayoutVars>
          <dgm:bulletEnabled val="1"/>
        </dgm:presLayoutVars>
      </dgm:prSet>
      <dgm:spPr/>
    </dgm:pt>
  </dgm:ptLst>
  <dgm:cxnLst>
    <dgm:cxn modelId="{963D9F30-7C05-4817-AB1C-E3254D349274}" srcId="{919D75F8-99B3-48FD-8F06-A54DF6AB96CE}" destId="{CA8A795E-54D5-49DB-A59C-61B2147F4DAF}" srcOrd="3" destOrd="0" parTransId="{0F05668E-462E-464B-B5D7-AC5C795161D6}" sibTransId="{CF32F26B-4A5F-438A-8FEA-9CF982622265}"/>
    <dgm:cxn modelId="{ACEA2666-7304-465A-B6F9-ECE506D41817}" type="presOf" srcId="{EB2D3C48-2F6B-4298-90B3-9836A38AECE2}" destId="{99AE1082-E28F-4871-A2E5-52B92AA6B7D2}" srcOrd="0" destOrd="0" presId="urn:microsoft.com/office/officeart/2005/8/layout/default"/>
    <dgm:cxn modelId="{2DB2247E-798C-4BBE-9584-4447C683C1C9}" type="presOf" srcId="{535DCE4F-73B0-48A9-97DF-7A54369E5176}" destId="{8B039215-53AE-4F29-8EA4-AE15F3A2641D}" srcOrd="0" destOrd="0" presId="urn:microsoft.com/office/officeart/2005/8/layout/default"/>
    <dgm:cxn modelId="{366F3A88-CF18-4409-8304-4B92D5A8D07F}" type="presOf" srcId="{919D75F8-99B3-48FD-8F06-A54DF6AB96CE}" destId="{F164A856-AF20-429B-9FA8-A644F14BEC94}" srcOrd="0" destOrd="0" presId="urn:microsoft.com/office/officeart/2005/8/layout/default"/>
    <dgm:cxn modelId="{8197048C-5A02-4830-9AD8-3159DC07FDA0}" srcId="{919D75F8-99B3-48FD-8F06-A54DF6AB96CE}" destId="{7FFC68A5-8885-44F1-AB25-69AA9175F27A}" srcOrd="0" destOrd="0" parTransId="{33F4C018-9049-48C5-9BFB-677F86661095}" sibTransId="{6C7102D1-A04D-433F-80FC-5E276FC9D629}"/>
    <dgm:cxn modelId="{200035A8-A9F0-4916-A3E3-4D41E696A480}" type="presOf" srcId="{7FFC68A5-8885-44F1-AB25-69AA9175F27A}" destId="{67FEA553-CDC3-42C4-ABEA-2929AD72EA98}" srcOrd="0" destOrd="0" presId="urn:microsoft.com/office/officeart/2005/8/layout/default"/>
    <dgm:cxn modelId="{8DF5E0C9-3CE4-47D7-9597-27D9A580882C}" type="presOf" srcId="{CA8A795E-54D5-49DB-A59C-61B2147F4DAF}" destId="{23CF2FEC-43C9-435F-9C18-06E799CD82DB}" srcOrd="0" destOrd="0" presId="urn:microsoft.com/office/officeart/2005/8/layout/default"/>
    <dgm:cxn modelId="{DDF63FE0-A0CF-48D5-AED9-70557BF33B9A}" srcId="{919D75F8-99B3-48FD-8F06-A54DF6AB96CE}" destId="{380C211F-0B16-4907-A050-70940677D27B}" srcOrd="2" destOrd="0" parTransId="{CDDB297B-4D68-4BD4-AAB9-A063A3CF9C73}" sibTransId="{C8471FA1-99EF-47B7-8F19-C8F3A2B23352}"/>
    <dgm:cxn modelId="{1D320BEA-53F0-4711-B36B-81445A158D82}" type="presOf" srcId="{380C211F-0B16-4907-A050-70940677D27B}" destId="{8558DDFE-9842-4B36-B15D-0DE0FCF383CF}" srcOrd="0" destOrd="0" presId="urn:microsoft.com/office/officeart/2005/8/layout/default"/>
    <dgm:cxn modelId="{9E5EF2EE-8E12-4056-B151-F826D9C712B0}" srcId="{919D75F8-99B3-48FD-8F06-A54DF6AB96CE}" destId="{535DCE4F-73B0-48A9-97DF-7A54369E5176}" srcOrd="4" destOrd="0" parTransId="{77A6A448-B105-4532-9979-FA8165CCA1B1}" sibTransId="{F9552865-81AF-4A62-A828-82D00BD003DC}"/>
    <dgm:cxn modelId="{4FE5A3F9-8CDE-48F2-8A4C-1418AE7D408B}" srcId="{919D75F8-99B3-48FD-8F06-A54DF6AB96CE}" destId="{EB2D3C48-2F6B-4298-90B3-9836A38AECE2}" srcOrd="1" destOrd="0" parTransId="{E1DF377C-FB7F-4F76-B73C-11563041B962}" sibTransId="{B58D2554-F37E-47A6-8E33-1AF6ED443DEB}"/>
    <dgm:cxn modelId="{A1447789-47D8-4B9F-976A-BEC053B3329D}" type="presParOf" srcId="{F164A856-AF20-429B-9FA8-A644F14BEC94}" destId="{67FEA553-CDC3-42C4-ABEA-2929AD72EA98}" srcOrd="0" destOrd="0" presId="urn:microsoft.com/office/officeart/2005/8/layout/default"/>
    <dgm:cxn modelId="{1CBB2F8B-A8F6-4DB6-B21B-4DB3986B1F5F}" type="presParOf" srcId="{F164A856-AF20-429B-9FA8-A644F14BEC94}" destId="{97A308EE-FCF5-485A-B5F9-F6002631764C}" srcOrd="1" destOrd="0" presId="urn:microsoft.com/office/officeart/2005/8/layout/default"/>
    <dgm:cxn modelId="{5D3CC3F1-016D-4DA7-9EA1-CD88040A737A}" type="presParOf" srcId="{F164A856-AF20-429B-9FA8-A644F14BEC94}" destId="{99AE1082-E28F-4871-A2E5-52B92AA6B7D2}" srcOrd="2" destOrd="0" presId="urn:microsoft.com/office/officeart/2005/8/layout/default"/>
    <dgm:cxn modelId="{6EDC2D95-CC2C-4716-9457-334A4CFDE1DC}" type="presParOf" srcId="{F164A856-AF20-429B-9FA8-A644F14BEC94}" destId="{B7DDA8D4-6082-4D79-9A1D-A0A28625A953}" srcOrd="3" destOrd="0" presId="urn:microsoft.com/office/officeart/2005/8/layout/default"/>
    <dgm:cxn modelId="{A8C88094-CBC4-4499-8F72-72EAF89979A8}" type="presParOf" srcId="{F164A856-AF20-429B-9FA8-A644F14BEC94}" destId="{8558DDFE-9842-4B36-B15D-0DE0FCF383CF}" srcOrd="4" destOrd="0" presId="urn:microsoft.com/office/officeart/2005/8/layout/default"/>
    <dgm:cxn modelId="{5AAD655A-B0C0-4ED7-AC04-01B03929B856}" type="presParOf" srcId="{F164A856-AF20-429B-9FA8-A644F14BEC94}" destId="{DD2A0E19-458C-4ABF-A886-3B744C9D8327}" srcOrd="5" destOrd="0" presId="urn:microsoft.com/office/officeart/2005/8/layout/default"/>
    <dgm:cxn modelId="{7991138B-64ED-4F7A-89EC-A25FE5A06D78}" type="presParOf" srcId="{F164A856-AF20-429B-9FA8-A644F14BEC94}" destId="{23CF2FEC-43C9-435F-9C18-06E799CD82DB}" srcOrd="6" destOrd="0" presId="urn:microsoft.com/office/officeart/2005/8/layout/default"/>
    <dgm:cxn modelId="{41CF4A21-84C3-4DDC-BEE7-718F9B9D61D2}" type="presParOf" srcId="{F164A856-AF20-429B-9FA8-A644F14BEC94}" destId="{11248927-AA52-4878-8D91-9DD132319EA4}" srcOrd="7" destOrd="0" presId="urn:microsoft.com/office/officeart/2005/8/layout/default"/>
    <dgm:cxn modelId="{980F0D34-131F-4CEA-9552-DAB9805CF7A1}" type="presParOf" srcId="{F164A856-AF20-429B-9FA8-A644F14BEC94}" destId="{8B039215-53AE-4F29-8EA4-AE15F3A2641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05798AC-4761-4693-AE17-849DBFE1A10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FEDB28-ED43-49C7-8B11-DD85114405DE}">
      <dgm:prSet/>
      <dgm:spPr/>
      <dgm:t>
        <a:bodyPr/>
        <a:lstStyle/>
        <a:p>
          <a:r>
            <a:rPr lang="en-GB"/>
            <a:t>•Location: Shoreditch, East London</a:t>
          </a:r>
          <a:endParaRPr lang="en-US"/>
        </a:p>
      </dgm:t>
    </dgm:pt>
    <dgm:pt modelId="{658E92F7-BB4D-4127-94C8-9725274BEE22}" type="parTrans" cxnId="{B1FB9818-2952-4AC5-8D33-FDD28BB7F040}">
      <dgm:prSet/>
      <dgm:spPr/>
      <dgm:t>
        <a:bodyPr/>
        <a:lstStyle/>
        <a:p>
          <a:endParaRPr lang="en-US"/>
        </a:p>
      </dgm:t>
    </dgm:pt>
    <dgm:pt modelId="{7227804A-260F-4198-87DF-169D5A445CC4}" type="sibTrans" cxnId="{B1FB9818-2952-4AC5-8D33-FDD28BB7F040}">
      <dgm:prSet/>
      <dgm:spPr/>
      <dgm:t>
        <a:bodyPr/>
        <a:lstStyle/>
        <a:p>
          <a:endParaRPr lang="en-US"/>
        </a:p>
      </dgm:t>
    </dgm:pt>
    <dgm:pt modelId="{2FA19FCC-A76E-4B4E-9E84-210FD633FDAF}">
      <dgm:prSet/>
      <dgm:spPr/>
      <dgm:t>
        <a:bodyPr/>
        <a:lstStyle/>
        <a:p>
          <a:r>
            <a:rPr lang="en-GB"/>
            <a:t>•High footfall, accessible, creative area</a:t>
          </a:r>
          <a:endParaRPr lang="en-US"/>
        </a:p>
      </dgm:t>
    </dgm:pt>
    <dgm:pt modelId="{344E87DE-3251-423E-9DF7-B185F4D28AF8}" type="parTrans" cxnId="{A89CC0C9-9CB7-47E5-87DF-DAB5D52FFD23}">
      <dgm:prSet/>
      <dgm:spPr/>
      <dgm:t>
        <a:bodyPr/>
        <a:lstStyle/>
        <a:p>
          <a:endParaRPr lang="en-US"/>
        </a:p>
      </dgm:t>
    </dgm:pt>
    <dgm:pt modelId="{FBBE609A-61B0-404B-AF02-0C6D6E2FA1A5}" type="sibTrans" cxnId="{A89CC0C9-9CB7-47E5-87DF-DAB5D52FFD23}">
      <dgm:prSet/>
      <dgm:spPr/>
      <dgm:t>
        <a:bodyPr/>
        <a:lstStyle/>
        <a:p>
          <a:endParaRPr lang="en-US"/>
        </a:p>
      </dgm:t>
    </dgm:pt>
    <dgm:pt modelId="{3FE679FC-E8EF-4E1B-BF43-60C0395D0F22}">
      <dgm:prSet/>
      <dgm:spPr/>
      <dgm:t>
        <a:bodyPr/>
        <a:lstStyle/>
        <a:p>
          <a:r>
            <a:rPr lang="en-GB"/>
            <a:t>•Target: Women aged 18–50, professionals, students</a:t>
          </a:r>
          <a:endParaRPr lang="en-US"/>
        </a:p>
      </dgm:t>
    </dgm:pt>
    <dgm:pt modelId="{D1F2C6C3-54E7-4BDA-8D39-47FC992896D7}" type="parTrans" cxnId="{7EC8CE66-EE1C-4C55-89FE-57C139092F3D}">
      <dgm:prSet/>
      <dgm:spPr/>
      <dgm:t>
        <a:bodyPr/>
        <a:lstStyle/>
        <a:p>
          <a:endParaRPr lang="en-US"/>
        </a:p>
      </dgm:t>
    </dgm:pt>
    <dgm:pt modelId="{E09EA7ED-A199-4CF9-9286-F6EE41EA7263}" type="sibTrans" cxnId="{7EC8CE66-EE1C-4C55-89FE-57C139092F3D}">
      <dgm:prSet/>
      <dgm:spPr/>
      <dgm:t>
        <a:bodyPr/>
        <a:lstStyle/>
        <a:p>
          <a:endParaRPr lang="en-US"/>
        </a:p>
      </dgm:t>
    </dgm:pt>
    <dgm:pt modelId="{78854507-4FAC-49EF-A85F-07982AC7E002}">
      <dgm:prSet/>
      <dgm:spPr/>
      <dgm:t>
        <a:bodyPr/>
        <a:lstStyle/>
        <a:p>
          <a:r>
            <a:rPr lang="en-GB"/>
            <a:t>•UK beauty market worth £27bn (British Beauty Council, 2024)</a:t>
          </a:r>
          <a:endParaRPr lang="en-US"/>
        </a:p>
      </dgm:t>
    </dgm:pt>
    <dgm:pt modelId="{D46CCD78-EEE0-4DED-9319-BC68EA812486}" type="parTrans" cxnId="{9371A053-19B5-4B72-A590-1EE410B0B7ED}">
      <dgm:prSet/>
      <dgm:spPr/>
      <dgm:t>
        <a:bodyPr/>
        <a:lstStyle/>
        <a:p>
          <a:endParaRPr lang="en-US"/>
        </a:p>
      </dgm:t>
    </dgm:pt>
    <dgm:pt modelId="{50B45A7D-597D-475C-9F60-17B9A9F53952}" type="sibTrans" cxnId="{9371A053-19B5-4B72-A590-1EE410B0B7ED}">
      <dgm:prSet/>
      <dgm:spPr/>
      <dgm:t>
        <a:bodyPr/>
        <a:lstStyle/>
        <a:p>
          <a:endParaRPr lang="en-US"/>
        </a:p>
      </dgm:t>
    </dgm:pt>
    <dgm:pt modelId="{6F34315C-0109-4C3C-BC26-6BBA0DA74881}" type="pres">
      <dgm:prSet presAssocID="{F05798AC-4761-4693-AE17-849DBFE1A108}" presName="linear" presStyleCnt="0">
        <dgm:presLayoutVars>
          <dgm:animLvl val="lvl"/>
          <dgm:resizeHandles val="exact"/>
        </dgm:presLayoutVars>
      </dgm:prSet>
      <dgm:spPr/>
    </dgm:pt>
    <dgm:pt modelId="{2E4D6C0D-A1F3-42F6-A9A1-766FC3FF4DDA}" type="pres">
      <dgm:prSet presAssocID="{94FEDB28-ED43-49C7-8B11-DD85114405D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0A202E-D7D4-4C88-AD06-ED9DC76899D4}" type="pres">
      <dgm:prSet presAssocID="{7227804A-260F-4198-87DF-169D5A445CC4}" presName="spacer" presStyleCnt="0"/>
      <dgm:spPr/>
    </dgm:pt>
    <dgm:pt modelId="{9D17306B-9A87-4592-B009-D28783147831}" type="pres">
      <dgm:prSet presAssocID="{2FA19FCC-A76E-4B4E-9E84-210FD633FD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773F436-0380-4D4D-A587-E8F7896FD978}" type="pres">
      <dgm:prSet presAssocID="{FBBE609A-61B0-404B-AF02-0C6D6E2FA1A5}" presName="spacer" presStyleCnt="0"/>
      <dgm:spPr/>
    </dgm:pt>
    <dgm:pt modelId="{ACA9CAA4-AA2B-484F-9B5E-53AA415FB465}" type="pres">
      <dgm:prSet presAssocID="{3FE679FC-E8EF-4E1B-BF43-60C0395D0F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80432FC-8FEE-4325-8225-8030661C4F56}" type="pres">
      <dgm:prSet presAssocID="{E09EA7ED-A199-4CF9-9286-F6EE41EA7263}" presName="spacer" presStyleCnt="0"/>
      <dgm:spPr/>
    </dgm:pt>
    <dgm:pt modelId="{831A7234-C5C5-424C-AA6C-D215B2033175}" type="pres">
      <dgm:prSet presAssocID="{78854507-4FAC-49EF-A85F-07982AC7E00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91D1211-EEDE-4FDE-8081-18CDC32D6B4C}" type="presOf" srcId="{2FA19FCC-A76E-4B4E-9E84-210FD633FDAF}" destId="{9D17306B-9A87-4592-B009-D28783147831}" srcOrd="0" destOrd="0" presId="urn:microsoft.com/office/officeart/2005/8/layout/vList2"/>
    <dgm:cxn modelId="{B1FB9818-2952-4AC5-8D33-FDD28BB7F040}" srcId="{F05798AC-4761-4693-AE17-849DBFE1A108}" destId="{94FEDB28-ED43-49C7-8B11-DD85114405DE}" srcOrd="0" destOrd="0" parTransId="{658E92F7-BB4D-4127-94C8-9725274BEE22}" sibTransId="{7227804A-260F-4198-87DF-169D5A445CC4}"/>
    <dgm:cxn modelId="{7EC8CE66-EE1C-4C55-89FE-57C139092F3D}" srcId="{F05798AC-4761-4693-AE17-849DBFE1A108}" destId="{3FE679FC-E8EF-4E1B-BF43-60C0395D0F22}" srcOrd="2" destOrd="0" parTransId="{D1F2C6C3-54E7-4BDA-8D39-47FC992896D7}" sibTransId="{E09EA7ED-A199-4CF9-9286-F6EE41EA7263}"/>
    <dgm:cxn modelId="{9371A053-19B5-4B72-A590-1EE410B0B7ED}" srcId="{F05798AC-4761-4693-AE17-849DBFE1A108}" destId="{78854507-4FAC-49EF-A85F-07982AC7E002}" srcOrd="3" destOrd="0" parTransId="{D46CCD78-EEE0-4DED-9319-BC68EA812486}" sibTransId="{50B45A7D-597D-475C-9F60-17B9A9F53952}"/>
    <dgm:cxn modelId="{46511AC6-5DFA-4725-BBD6-961E900C2477}" type="presOf" srcId="{3FE679FC-E8EF-4E1B-BF43-60C0395D0F22}" destId="{ACA9CAA4-AA2B-484F-9B5E-53AA415FB465}" srcOrd="0" destOrd="0" presId="urn:microsoft.com/office/officeart/2005/8/layout/vList2"/>
    <dgm:cxn modelId="{A89CC0C9-9CB7-47E5-87DF-DAB5D52FFD23}" srcId="{F05798AC-4761-4693-AE17-849DBFE1A108}" destId="{2FA19FCC-A76E-4B4E-9E84-210FD633FDAF}" srcOrd="1" destOrd="0" parTransId="{344E87DE-3251-423E-9DF7-B185F4D28AF8}" sibTransId="{FBBE609A-61B0-404B-AF02-0C6D6E2FA1A5}"/>
    <dgm:cxn modelId="{332196CE-947A-493E-BDAC-F954C4C89E5D}" type="presOf" srcId="{78854507-4FAC-49EF-A85F-07982AC7E002}" destId="{831A7234-C5C5-424C-AA6C-D215B2033175}" srcOrd="0" destOrd="0" presId="urn:microsoft.com/office/officeart/2005/8/layout/vList2"/>
    <dgm:cxn modelId="{918FDBD5-66EF-4A4B-843A-23A06965B04A}" type="presOf" srcId="{94FEDB28-ED43-49C7-8B11-DD85114405DE}" destId="{2E4D6C0D-A1F3-42F6-A9A1-766FC3FF4DDA}" srcOrd="0" destOrd="0" presId="urn:microsoft.com/office/officeart/2005/8/layout/vList2"/>
    <dgm:cxn modelId="{38E4B3E5-49AA-48B6-9ACE-F1C2972ACDCE}" type="presOf" srcId="{F05798AC-4761-4693-AE17-849DBFE1A108}" destId="{6F34315C-0109-4C3C-BC26-6BBA0DA74881}" srcOrd="0" destOrd="0" presId="urn:microsoft.com/office/officeart/2005/8/layout/vList2"/>
    <dgm:cxn modelId="{85D5FBF9-A235-4772-ACE4-D2D864C8CFEC}" type="presParOf" srcId="{6F34315C-0109-4C3C-BC26-6BBA0DA74881}" destId="{2E4D6C0D-A1F3-42F6-A9A1-766FC3FF4DDA}" srcOrd="0" destOrd="0" presId="urn:microsoft.com/office/officeart/2005/8/layout/vList2"/>
    <dgm:cxn modelId="{7AEBB58B-D76F-463A-8ACE-0B48DE83CB31}" type="presParOf" srcId="{6F34315C-0109-4C3C-BC26-6BBA0DA74881}" destId="{480A202E-D7D4-4C88-AD06-ED9DC76899D4}" srcOrd="1" destOrd="0" presId="urn:microsoft.com/office/officeart/2005/8/layout/vList2"/>
    <dgm:cxn modelId="{FDC42B95-4DEA-4457-9EDE-312E7DBD9F15}" type="presParOf" srcId="{6F34315C-0109-4C3C-BC26-6BBA0DA74881}" destId="{9D17306B-9A87-4592-B009-D28783147831}" srcOrd="2" destOrd="0" presId="urn:microsoft.com/office/officeart/2005/8/layout/vList2"/>
    <dgm:cxn modelId="{F8DF1318-8947-4C4F-8DC3-3BE4366B9E78}" type="presParOf" srcId="{6F34315C-0109-4C3C-BC26-6BBA0DA74881}" destId="{5773F436-0380-4D4D-A587-E8F7896FD978}" srcOrd="3" destOrd="0" presId="urn:microsoft.com/office/officeart/2005/8/layout/vList2"/>
    <dgm:cxn modelId="{A6EBF1AB-EFF4-4127-A7F6-F4F66EDB8EC2}" type="presParOf" srcId="{6F34315C-0109-4C3C-BC26-6BBA0DA74881}" destId="{ACA9CAA4-AA2B-484F-9B5E-53AA415FB465}" srcOrd="4" destOrd="0" presId="urn:microsoft.com/office/officeart/2005/8/layout/vList2"/>
    <dgm:cxn modelId="{DA032C6E-C4FD-408B-A8D3-CC5485104ADC}" type="presParOf" srcId="{6F34315C-0109-4C3C-BC26-6BBA0DA74881}" destId="{480432FC-8FEE-4325-8225-8030661C4F56}" srcOrd="5" destOrd="0" presId="urn:microsoft.com/office/officeart/2005/8/layout/vList2"/>
    <dgm:cxn modelId="{1081ABB1-E35D-4D0B-93B2-946994F6D33F}" type="presParOf" srcId="{6F34315C-0109-4C3C-BC26-6BBA0DA74881}" destId="{831A7234-C5C5-424C-AA6C-D215B203317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522A93-0F46-4251-9E64-024520FB2236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570A57A-3AED-4FC2-8340-D56273F9A3BD}">
      <dgm:prSet/>
      <dgm:spPr/>
      <dgm:t>
        <a:bodyPr/>
        <a:lstStyle/>
        <a:p>
          <a:r>
            <a:rPr lang="en-GB"/>
            <a:t>* 1 Owner /Manager</a:t>
          </a:r>
          <a:endParaRPr lang="en-US"/>
        </a:p>
      </dgm:t>
    </dgm:pt>
    <dgm:pt modelId="{6B9018E7-5725-4A64-9196-EDE36396AF7B}" type="parTrans" cxnId="{BCC4DEAE-A26E-437F-8D14-8CB8FADE1D7C}">
      <dgm:prSet/>
      <dgm:spPr/>
      <dgm:t>
        <a:bodyPr/>
        <a:lstStyle/>
        <a:p>
          <a:endParaRPr lang="en-US"/>
        </a:p>
      </dgm:t>
    </dgm:pt>
    <dgm:pt modelId="{74F37ABC-90A6-4A2B-B59D-99CEB938CE9F}" type="sibTrans" cxnId="{BCC4DEAE-A26E-437F-8D14-8CB8FADE1D7C}">
      <dgm:prSet/>
      <dgm:spPr/>
      <dgm:t>
        <a:bodyPr/>
        <a:lstStyle/>
        <a:p>
          <a:endParaRPr lang="en-US"/>
        </a:p>
      </dgm:t>
    </dgm:pt>
    <dgm:pt modelId="{5D8B2F4C-F73E-4012-9A05-AD83D7D7F17C}">
      <dgm:prSet/>
      <dgm:spPr/>
      <dgm:t>
        <a:bodyPr/>
        <a:lstStyle/>
        <a:p>
          <a:r>
            <a:rPr lang="en-GB"/>
            <a:t>2 Hair Stylists</a:t>
          </a:r>
          <a:endParaRPr lang="en-US"/>
        </a:p>
      </dgm:t>
    </dgm:pt>
    <dgm:pt modelId="{963F4085-D145-493D-818C-3AF1708C843C}" type="parTrans" cxnId="{9A8B0F23-1013-445F-91FD-E444A3FD2D9D}">
      <dgm:prSet/>
      <dgm:spPr/>
      <dgm:t>
        <a:bodyPr/>
        <a:lstStyle/>
        <a:p>
          <a:endParaRPr lang="en-US"/>
        </a:p>
      </dgm:t>
    </dgm:pt>
    <dgm:pt modelId="{C0039B60-3648-4A76-83D7-A5452B223B11}" type="sibTrans" cxnId="{9A8B0F23-1013-445F-91FD-E444A3FD2D9D}">
      <dgm:prSet/>
      <dgm:spPr/>
      <dgm:t>
        <a:bodyPr/>
        <a:lstStyle/>
        <a:p>
          <a:endParaRPr lang="en-US"/>
        </a:p>
      </dgm:t>
    </dgm:pt>
    <dgm:pt modelId="{F69C6908-93F2-4E14-AB85-40632B4D8C7E}">
      <dgm:prSet/>
      <dgm:spPr/>
      <dgm:t>
        <a:bodyPr/>
        <a:lstStyle/>
        <a:p>
          <a:r>
            <a:rPr lang="en-GB"/>
            <a:t>2 Beauty Technicians</a:t>
          </a:r>
          <a:endParaRPr lang="en-US"/>
        </a:p>
      </dgm:t>
    </dgm:pt>
    <dgm:pt modelId="{1ABAA1CB-F44B-4EEA-8F4B-442594F798F4}" type="parTrans" cxnId="{ADCB90B0-7475-454A-86D1-44B2437E5186}">
      <dgm:prSet/>
      <dgm:spPr/>
      <dgm:t>
        <a:bodyPr/>
        <a:lstStyle/>
        <a:p>
          <a:endParaRPr lang="en-US"/>
        </a:p>
      </dgm:t>
    </dgm:pt>
    <dgm:pt modelId="{8C5EC6CB-4191-4E7D-B237-0404EA15BC1C}" type="sibTrans" cxnId="{ADCB90B0-7475-454A-86D1-44B2437E5186}">
      <dgm:prSet/>
      <dgm:spPr/>
      <dgm:t>
        <a:bodyPr/>
        <a:lstStyle/>
        <a:p>
          <a:endParaRPr lang="en-US"/>
        </a:p>
      </dgm:t>
    </dgm:pt>
    <dgm:pt modelId="{B8868DFF-05B1-4E5C-9AA8-E390AA3B5127}">
      <dgm:prSet/>
      <dgm:spPr/>
      <dgm:t>
        <a:bodyPr/>
        <a:lstStyle/>
        <a:p>
          <a:r>
            <a:rPr lang="en-GB"/>
            <a:t>Recruitament from local beauty schools and Indeed</a:t>
          </a:r>
          <a:endParaRPr lang="en-US"/>
        </a:p>
      </dgm:t>
    </dgm:pt>
    <dgm:pt modelId="{F89EA50D-9482-43A6-9444-6010A61A8529}" type="parTrans" cxnId="{D59CBC25-902D-4EDF-8ADC-86CB5271D973}">
      <dgm:prSet/>
      <dgm:spPr/>
      <dgm:t>
        <a:bodyPr/>
        <a:lstStyle/>
        <a:p>
          <a:endParaRPr lang="en-US"/>
        </a:p>
      </dgm:t>
    </dgm:pt>
    <dgm:pt modelId="{FAC7EBE2-D0D7-4969-96AF-5C8C365CEE99}" type="sibTrans" cxnId="{D59CBC25-902D-4EDF-8ADC-86CB5271D973}">
      <dgm:prSet/>
      <dgm:spPr/>
      <dgm:t>
        <a:bodyPr/>
        <a:lstStyle/>
        <a:p>
          <a:endParaRPr lang="en-US"/>
        </a:p>
      </dgm:t>
    </dgm:pt>
    <dgm:pt modelId="{E0C4C2F7-AC3C-4745-B043-6D118265E35D}">
      <dgm:prSet/>
      <dgm:spPr/>
      <dgm:t>
        <a:bodyPr/>
        <a:lstStyle/>
        <a:p>
          <a:r>
            <a:rPr lang="en-GB"/>
            <a:t>Monthly training to ensure service quality (NHBF, 2024)</a:t>
          </a:r>
          <a:endParaRPr lang="en-US"/>
        </a:p>
      </dgm:t>
    </dgm:pt>
    <dgm:pt modelId="{A1DE0AFE-1995-4F95-896A-18679648E33C}" type="parTrans" cxnId="{E80FDE97-6EDA-48A9-8167-8FF25D6CD780}">
      <dgm:prSet/>
      <dgm:spPr/>
      <dgm:t>
        <a:bodyPr/>
        <a:lstStyle/>
        <a:p>
          <a:endParaRPr lang="en-US"/>
        </a:p>
      </dgm:t>
    </dgm:pt>
    <dgm:pt modelId="{74AD6A81-D44D-4897-BDCB-210FF789150E}" type="sibTrans" cxnId="{E80FDE97-6EDA-48A9-8167-8FF25D6CD780}">
      <dgm:prSet/>
      <dgm:spPr/>
      <dgm:t>
        <a:bodyPr/>
        <a:lstStyle/>
        <a:p>
          <a:endParaRPr lang="en-US"/>
        </a:p>
      </dgm:t>
    </dgm:pt>
    <dgm:pt modelId="{C0F205A8-A41C-482F-B2AE-CB1706FF1DF5}" type="pres">
      <dgm:prSet presAssocID="{FD522A93-0F46-4251-9E64-024520FB2236}" presName="Name0" presStyleCnt="0">
        <dgm:presLayoutVars>
          <dgm:dir/>
          <dgm:animLvl val="lvl"/>
          <dgm:resizeHandles val="exact"/>
        </dgm:presLayoutVars>
      </dgm:prSet>
      <dgm:spPr/>
    </dgm:pt>
    <dgm:pt modelId="{CA32F675-3E6B-4E54-9FA4-7E2282D3D952}" type="pres">
      <dgm:prSet presAssocID="{A570A57A-3AED-4FC2-8340-D56273F9A3BD}" presName="linNode" presStyleCnt="0"/>
      <dgm:spPr/>
    </dgm:pt>
    <dgm:pt modelId="{EF95B22B-64F0-4EAA-81E3-06DB766CA886}" type="pres">
      <dgm:prSet presAssocID="{A570A57A-3AED-4FC2-8340-D56273F9A3BD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A4C24AD2-9E4A-42E3-81F0-09767895AD5B}" type="pres">
      <dgm:prSet presAssocID="{74F37ABC-90A6-4A2B-B59D-99CEB938CE9F}" presName="sp" presStyleCnt="0"/>
      <dgm:spPr/>
    </dgm:pt>
    <dgm:pt modelId="{B05CC026-E3E6-4C2B-B288-C3E73AB1530F}" type="pres">
      <dgm:prSet presAssocID="{5D8B2F4C-F73E-4012-9A05-AD83D7D7F17C}" presName="linNode" presStyleCnt="0"/>
      <dgm:spPr/>
    </dgm:pt>
    <dgm:pt modelId="{00F0E794-87ED-466E-B370-72ED09F668A9}" type="pres">
      <dgm:prSet presAssocID="{5D8B2F4C-F73E-4012-9A05-AD83D7D7F17C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A6957D7-F1EE-4224-BA7A-7C54173F0CD9}" type="pres">
      <dgm:prSet presAssocID="{C0039B60-3648-4A76-83D7-A5452B223B11}" presName="sp" presStyleCnt="0"/>
      <dgm:spPr/>
    </dgm:pt>
    <dgm:pt modelId="{9DE6A605-C36F-414A-809D-042C27CE6C33}" type="pres">
      <dgm:prSet presAssocID="{F69C6908-93F2-4E14-AB85-40632B4D8C7E}" presName="linNode" presStyleCnt="0"/>
      <dgm:spPr/>
    </dgm:pt>
    <dgm:pt modelId="{9016BE46-6882-4501-BC85-0D1FCD8CBE89}" type="pres">
      <dgm:prSet presAssocID="{F69C6908-93F2-4E14-AB85-40632B4D8C7E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BDB64F8D-5B0D-40DB-84C2-3BAB9EA3254B}" type="pres">
      <dgm:prSet presAssocID="{8C5EC6CB-4191-4E7D-B237-0404EA15BC1C}" presName="sp" presStyleCnt="0"/>
      <dgm:spPr/>
    </dgm:pt>
    <dgm:pt modelId="{FEF134B2-10AA-4B0B-886F-298E9037D07A}" type="pres">
      <dgm:prSet presAssocID="{B8868DFF-05B1-4E5C-9AA8-E390AA3B5127}" presName="linNode" presStyleCnt="0"/>
      <dgm:spPr/>
    </dgm:pt>
    <dgm:pt modelId="{BE10E49A-D726-4FA4-8986-3888D3085A00}" type="pres">
      <dgm:prSet presAssocID="{B8868DFF-05B1-4E5C-9AA8-E390AA3B5127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8536CFBC-32A1-499E-9E9C-BE7178C5F069}" type="pres">
      <dgm:prSet presAssocID="{FAC7EBE2-D0D7-4969-96AF-5C8C365CEE99}" presName="sp" presStyleCnt="0"/>
      <dgm:spPr/>
    </dgm:pt>
    <dgm:pt modelId="{FCB49941-07F6-46CB-917E-7BDCD7B2C055}" type="pres">
      <dgm:prSet presAssocID="{E0C4C2F7-AC3C-4745-B043-6D118265E35D}" presName="linNode" presStyleCnt="0"/>
      <dgm:spPr/>
    </dgm:pt>
    <dgm:pt modelId="{B6D83086-CBE5-4E78-8B6F-3AF844ED9336}" type="pres">
      <dgm:prSet presAssocID="{E0C4C2F7-AC3C-4745-B043-6D118265E35D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BF738003-0432-4CFF-A6C8-2F9CCFC47C46}" type="presOf" srcId="{F69C6908-93F2-4E14-AB85-40632B4D8C7E}" destId="{9016BE46-6882-4501-BC85-0D1FCD8CBE89}" srcOrd="0" destOrd="0" presId="urn:microsoft.com/office/officeart/2005/8/layout/vList5"/>
    <dgm:cxn modelId="{9A8B0F23-1013-445F-91FD-E444A3FD2D9D}" srcId="{FD522A93-0F46-4251-9E64-024520FB2236}" destId="{5D8B2F4C-F73E-4012-9A05-AD83D7D7F17C}" srcOrd="1" destOrd="0" parTransId="{963F4085-D145-493D-818C-3AF1708C843C}" sibTransId="{C0039B60-3648-4A76-83D7-A5452B223B11}"/>
    <dgm:cxn modelId="{D59CBC25-902D-4EDF-8ADC-86CB5271D973}" srcId="{FD522A93-0F46-4251-9E64-024520FB2236}" destId="{B8868DFF-05B1-4E5C-9AA8-E390AA3B5127}" srcOrd="3" destOrd="0" parTransId="{F89EA50D-9482-43A6-9444-6010A61A8529}" sibTransId="{FAC7EBE2-D0D7-4969-96AF-5C8C365CEE99}"/>
    <dgm:cxn modelId="{89D18164-257C-48D4-820B-630B43366DCB}" type="presOf" srcId="{FD522A93-0F46-4251-9E64-024520FB2236}" destId="{C0F205A8-A41C-482F-B2AE-CB1706FF1DF5}" srcOrd="0" destOrd="0" presId="urn:microsoft.com/office/officeart/2005/8/layout/vList5"/>
    <dgm:cxn modelId="{4DE7128B-1A7E-436D-8A51-84ED49ACB49F}" type="presOf" srcId="{A570A57A-3AED-4FC2-8340-D56273F9A3BD}" destId="{EF95B22B-64F0-4EAA-81E3-06DB766CA886}" srcOrd="0" destOrd="0" presId="urn:microsoft.com/office/officeart/2005/8/layout/vList5"/>
    <dgm:cxn modelId="{E80FDE97-6EDA-48A9-8167-8FF25D6CD780}" srcId="{FD522A93-0F46-4251-9E64-024520FB2236}" destId="{E0C4C2F7-AC3C-4745-B043-6D118265E35D}" srcOrd="4" destOrd="0" parTransId="{A1DE0AFE-1995-4F95-896A-18679648E33C}" sibTransId="{74AD6A81-D44D-4897-BDCB-210FF789150E}"/>
    <dgm:cxn modelId="{BCC4DEAE-A26E-437F-8D14-8CB8FADE1D7C}" srcId="{FD522A93-0F46-4251-9E64-024520FB2236}" destId="{A570A57A-3AED-4FC2-8340-D56273F9A3BD}" srcOrd="0" destOrd="0" parTransId="{6B9018E7-5725-4A64-9196-EDE36396AF7B}" sibTransId="{74F37ABC-90A6-4A2B-B59D-99CEB938CE9F}"/>
    <dgm:cxn modelId="{ADCB90B0-7475-454A-86D1-44B2437E5186}" srcId="{FD522A93-0F46-4251-9E64-024520FB2236}" destId="{F69C6908-93F2-4E14-AB85-40632B4D8C7E}" srcOrd="2" destOrd="0" parTransId="{1ABAA1CB-F44B-4EEA-8F4B-442594F798F4}" sibTransId="{8C5EC6CB-4191-4E7D-B237-0404EA15BC1C}"/>
    <dgm:cxn modelId="{D6F0A1C4-7EDC-4071-9A85-93C593435D75}" type="presOf" srcId="{B8868DFF-05B1-4E5C-9AA8-E390AA3B5127}" destId="{BE10E49A-D726-4FA4-8986-3888D3085A00}" srcOrd="0" destOrd="0" presId="urn:microsoft.com/office/officeart/2005/8/layout/vList5"/>
    <dgm:cxn modelId="{EEC281D8-CC17-488B-A287-B408CDFB2856}" type="presOf" srcId="{E0C4C2F7-AC3C-4745-B043-6D118265E35D}" destId="{B6D83086-CBE5-4E78-8B6F-3AF844ED9336}" srcOrd="0" destOrd="0" presId="urn:microsoft.com/office/officeart/2005/8/layout/vList5"/>
    <dgm:cxn modelId="{B5E7EBF5-DF81-4977-AE13-13C8CC4FC036}" type="presOf" srcId="{5D8B2F4C-F73E-4012-9A05-AD83D7D7F17C}" destId="{00F0E794-87ED-466E-B370-72ED09F668A9}" srcOrd="0" destOrd="0" presId="urn:microsoft.com/office/officeart/2005/8/layout/vList5"/>
    <dgm:cxn modelId="{1DEF164A-E1DE-4BA9-93BD-960C3D1C2CE4}" type="presParOf" srcId="{C0F205A8-A41C-482F-B2AE-CB1706FF1DF5}" destId="{CA32F675-3E6B-4E54-9FA4-7E2282D3D952}" srcOrd="0" destOrd="0" presId="urn:microsoft.com/office/officeart/2005/8/layout/vList5"/>
    <dgm:cxn modelId="{E6013A72-265F-4097-BA01-EA690F08A9FD}" type="presParOf" srcId="{CA32F675-3E6B-4E54-9FA4-7E2282D3D952}" destId="{EF95B22B-64F0-4EAA-81E3-06DB766CA886}" srcOrd="0" destOrd="0" presId="urn:microsoft.com/office/officeart/2005/8/layout/vList5"/>
    <dgm:cxn modelId="{39E1922D-08E2-489F-AF1B-DFF3C2B75026}" type="presParOf" srcId="{C0F205A8-A41C-482F-B2AE-CB1706FF1DF5}" destId="{A4C24AD2-9E4A-42E3-81F0-09767895AD5B}" srcOrd="1" destOrd="0" presId="urn:microsoft.com/office/officeart/2005/8/layout/vList5"/>
    <dgm:cxn modelId="{B93A624A-363A-4117-A553-2E60D81A7F28}" type="presParOf" srcId="{C0F205A8-A41C-482F-B2AE-CB1706FF1DF5}" destId="{B05CC026-E3E6-4C2B-B288-C3E73AB1530F}" srcOrd="2" destOrd="0" presId="urn:microsoft.com/office/officeart/2005/8/layout/vList5"/>
    <dgm:cxn modelId="{476BDB16-41EB-4974-8A50-5E190062F5B2}" type="presParOf" srcId="{B05CC026-E3E6-4C2B-B288-C3E73AB1530F}" destId="{00F0E794-87ED-466E-B370-72ED09F668A9}" srcOrd="0" destOrd="0" presId="urn:microsoft.com/office/officeart/2005/8/layout/vList5"/>
    <dgm:cxn modelId="{23790693-C23F-4B4D-AA09-097CF981F134}" type="presParOf" srcId="{C0F205A8-A41C-482F-B2AE-CB1706FF1DF5}" destId="{FA6957D7-F1EE-4224-BA7A-7C54173F0CD9}" srcOrd="3" destOrd="0" presId="urn:microsoft.com/office/officeart/2005/8/layout/vList5"/>
    <dgm:cxn modelId="{B504417F-B0AA-4412-A0FE-0A7B06FE9459}" type="presParOf" srcId="{C0F205A8-A41C-482F-B2AE-CB1706FF1DF5}" destId="{9DE6A605-C36F-414A-809D-042C27CE6C33}" srcOrd="4" destOrd="0" presId="urn:microsoft.com/office/officeart/2005/8/layout/vList5"/>
    <dgm:cxn modelId="{91F53445-D4CB-4A28-AAC9-FA2CD53E75EB}" type="presParOf" srcId="{9DE6A605-C36F-414A-809D-042C27CE6C33}" destId="{9016BE46-6882-4501-BC85-0D1FCD8CBE89}" srcOrd="0" destOrd="0" presId="urn:microsoft.com/office/officeart/2005/8/layout/vList5"/>
    <dgm:cxn modelId="{1D04868E-C1AF-4F77-8B09-09E9E0BFCEA5}" type="presParOf" srcId="{C0F205A8-A41C-482F-B2AE-CB1706FF1DF5}" destId="{BDB64F8D-5B0D-40DB-84C2-3BAB9EA3254B}" srcOrd="5" destOrd="0" presId="urn:microsoft.com/office/officeart/2005/8/layout/vList5"/>
    <dgm:cxn modelId="{9FE3FE28-3876-430E-BB25-6309E4992478}" type="presParOf" srcId="{C0F205A8-A41C-482F-B2AE-CB1706FF1DF5}" destId="{FEF134B2-10AA-4B0B-886F-298E9037D07A}" srcOrd="6" destOrd="0" presId="urn:microsoft.com/office/officeart/2005/8/layout/vList5"/>
    <dgm:cxn modelId="{B3B568E9-1F24-4409-A28B-E312957EEA33}" type="presParOf" srcId="{FEF134B2-10AA-4B0B-886F-298E9037D07A}" destId="{BE10E49A-D726-4FA4-8986-3888D3085A00}" srcOrd="0" destOrd="0" presId="urn:microsoft.com/office/officeart/2005/8/layout/vList5"/>
    <dgm:cxn modelId="{9BEA3EB8-5BC0-4AC2-B4F3-B155A5E74469}" type="presParOf" srcId="{C0F205A8-A41C-482F-B2AE-CB1706FF1DF5}" destId="{8536CFBC-32A1-499E-9E9C-BE7178C5F069}" srcOrd="7" destOrd="0" presId="urn:microsoft.com/office/officeart/2005/8/layout/vList5"/>
    <dgm:cxn modelId="{EF71D21C-6638-4AA8-8CC0-22DD5DE82A6D}" type="presParOf" srcId="{C0F205A8-A41C-482F-B2AE-CB1706FF1DF5}" destId="{FCB49941-07F6-46CB-917E-7BDCD7B2C055}" srcOrd="8" destOrd="0" presId="urn:microsoft.com/office/officeart/2005/8/layout/vList5"/>
    <dgm:cxn modelId="{E4CE9CA6-7220-4342-816F-751C462F8686}" type="presParOf" srcId="{FCB49941-07F6-46CB-917E-7BDCD7B2C055}" destId="{B6D83086-CBE5-4E78-8B6F-3AF844ED933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146188-C91F-485B-895B-786D6D43583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B94E5E-3C13-47C0-9D31-A6BF96ABEC2B}">
      <dgm:prSet/>
      <dgm:spPr/>
      <dgm:t>
        <a:bodyPr/>
        <a:lstStyle/>
        <a:p>
          <a:r>
            <a:rPr lang="en-GB" b="1"/>
            <a:t>Why Invest in Us?</a:t>
          </a:r>
          <a:endParaRPr lang="en-US"/>
        </a:p>
      </dgm:t>
    </dgm:pt>
    <dgm:pt modelId="{F0FE61F7-EEAC-45B4-84B4-74E54A4E25A8}" type="parTrans" cxnId="{13AB2D32-11E1-4C18-A079-BFC1EECF745C}">
      <dgm:prSet/>
      <dgm:spPr/>
      <dgm:t>
        <a:bodyPr/>
        <a:lstStyle/>
        <a:p>
          <a:endParaRPr lang="en-US"/>
        </a:p>
      </dgm:t>
    </dgm:pt>
    <dgm:pt modelId="{48BFF405-32EB-4EDD-A637-F5A7542C63DC}" type="sibTrans" cxnId="{13AB2D32-11E1-4C18-A079-BFC1EECF745C}">
      <dgm:prSet/>
      <dgm:spPr/>
      <dgm:t>
        <a:bodyPr/>
        <a:lstStyle/>
        <a:p>
          <a:endParaRPr lang="en-US"/>
        </a:p>
      </dgm:t>
    </dgm:pt>
    <dgm:pt modelId="{B3A3DC8D-6C6C-4A33-A753-6D89D3BF57A5}">
      <dgm:prSet/>
      <dgm:spPr/>
      <dgm:t>
        <a:bodyPr/>
        <a:lstStyle/>
        <a:p>
          <a:r>
            <a:rPr lang="en-GB"/>
            <a:t>Strong growth potential in £27bn UK beauty sector</a:t>
          </a:r>
          <a:endParaRPr lang="en-US"/>
        </a:p>
      </dgm:t>
    </dgm:pt>
    <dgm:pt modelId="{0A6DB6EF-46CC-4360-9F5C-E3FF28FD0F3A}" type="parTrans" cxnId="{14444919-2DF2-454F-8495-DA6B3E8A7611}">
      <dgm:prSet/>
      <dgm:spPr/>
      <dgm:t>
        <a:bodyPr/>
        <a:lstStyle/>
        <a:p>
          <a:endParaRPr lang="en-US"/>
        </a:p>
      </dgm:t>
    </dgm:pt>
    <dgm:pt modelId="{51DDA914-460B-43A7-8A70-5447C1F08406}" type="sibTrans" cxnId="{14444919-2DF2-454F-8495-DA6B3E8A7611}">
      <dgm:prSet/>
      <dgm:spPr/>
      <dgm:t>
        <a:bodyPr/>
        <a:lstStyle/>
        <a:p>
          <a:endParaRPr lang="en-US"/>
        </a:p>
      </dgm:t>
    </dgm:pt>
    <dgm:pt modelId="{852D8FA8-FEB1-45E4-B099-7760C6912FC7}">
      <dgm:prSet/>
      <dgm:spPr/>
      <dgm:t>
        <a:bodyPr/>
        <a:lstStyle/>
        <a:p>
          <a:r>
            <a:rPr lang="en-GB"/>
            <a:t>Located in thriving London market</a:t>
          </a:r>
          <a:endParaRPr lang="en-US"/>
        </a:p>
      </dgm:t>
    </dgm:pt>
    <dgm:pt modelId="{51174B3E-7243-4FD6-BA6A-CE94185339AB}" type="parTrans" cxnId="{338BC528-0D5A-4562-B9D6-039EE55E99BE}">
      <dgm:prSet/>
      <dgm:spPr/>
      <dgm:t>
        <a:bodyPr/>
        <a:lstStyle/>
        <a:p>
          <a:endParaRPr lang="en-US"/>
        </a:p>
      </dgm:t>
    </dgm:pt>
    <dgm:pt modelId="{4833CCF5-0A7D-4D86-A036-22F7A147FDD4}" type="sibTrans" cxnId="{338BC528-0D5A-4562-B9D6-039EE55E99BE}">
      <dgm:prSet/>
      <dgm:spPr/>
      <dgm:t>
        <a:bodyPr/>
        <a:lstStyle/>
        <a:p>
          <a:endParaRPr lang="en-US"/>
        </a:p>
      </dgm:t>
    </dgm:pt>
    <dgm:pt modelId="{75BB05EB-63C3-49BE-88E6-62E2754CA92F}">
      <dgm:prSet/>
      <dgm:spPr/>
      <dgm:t>
        <a:bodyPr/>
        <a:lstStyle/>
        <a:p>
          <a:r>
            <a:rPr lang="en-GB"/>
            <a:t>Ethical and sustainable positioning</a:t>
          </a:r>
          <a:endParaRPr lang="en-US"/>
        </a:p>
      </dgm:t>
    </dgm:pt>
    <dgm:pt modelId="{808DD966-7EE9-4CFC-B83E-22D372BD0E10}" type="parTrans" cxnId="{00AF6C04-C947-43E8-9149-597D36B256BA}">
      <dgm:prSet/>
      <dgm:spPr/>
      <dgm:t>
        <a:bodyPr/>
        <a:lstStyle/>
        <a:p>
          <a:endParaRPr lang="en-US"/>
        </a:p>
      </dgm:t>
    </dgm:pt>
    <dgm:pt modelId="{C3F1B634-9FF0-43A9-BA55-D9965738A164}" type="sibTrans" cxnId="{00AF6C04-C947-43E8-9149-597D36B256BA}">
      <dgm:prSet/>
      <dgm:spPr/>
      <dgm:t>
        <a:bodyPr/>
        <a:lstStyle/>
        <a:p>
          <a:endParaRPr lang="en-US"/>
        </a:p>
      </dgm:t>
    </dgm:pt>
    <dgm:pt modelId="{22706799-28E7-43E6-A807-E0C9BA32573D}">
      <dgm:prSet/>
      <dgm:spPr/>
      <dgm:t>
        <a:bodyPr/>
        <a:lstStyle/>
        <a:p>
          <a:r>
            <a:rPr lang="en-GB" b="1"/>
            <a:t>Investment Request:</a:t>
          </a:r>
          <a:r>
            <a:rPr lang="en-GB"/>
            <a:t> £50,000</a:t>
          </a:r>
          <a:br>
            <a:rPr lang="en-GB"/>
          </a:br>
          <a:r>
            <a:rPr lang="en-GB"/>
            <a:t> </a:t>
          </a:r>
          <a:r>
            <a:rPr lang="en-GB" b="1"/>
            <a:t>Allocation:</a:t>
          </a:r>
          <a:endParaRPr lang="en-US"/>
        </a:p>
      </dgm:t>
    </dgm:pt>
    <dgm:pt modelId="{FDA4A07C-7EFD-430F-BE8F-398A016FCE2D}" type="parTrans" cxnId="{0F2C1188-D9C9-4250-AFE2-A3AEE913F104}">
      <dgm:prSet/>
      <dgm:spPr/>
      <dgm:t>
        <a:bodyPr/>
        <a:lstStyle/>
        <a:p>
          <a:endParaRPr lang="en-US"/>
        </a:p>
      </dgm:t>
    </dgm:pt>
    <dgm:pt modelId="{08B5FFBC-7410-4590-B03A-E16986A84C71}" type="sibTrans" cxnId="{0F2C1188-D9C9-4250-AFE2-A3AEE913F104}">
      <dgm:prSet/>
      <dgm:spPr/>
      <dgm:t>
        <a:bodyPr/>
        <a:lstStyle/>
        <a:p>
          <a:endParaRPr lang="en-US"/>
        </a:p>
      </dgm:t>
    </dgm:pt>
    <dgm:pt modelId="{749C4FD1-6F4B-4373-924B-85109A9FEC41}">
      <dgm:prSet/>
      <dgm:spPr/>
      <dgm:t>
        <a:bodyPr/>
        <a:lstStyle/>
        <a:p>
          <a:r>
            <a:rPr lang="en-GB"/>
            <a:t>£20k – Marketing</a:t>
          </a:r>
          <a:endParaRPr lang="en-US"/>
        </a:p>
      </dgm:t>
    </dgm:pt>
    <dgm:pt modelId="{07B7224B-A5D0-4D1D-BDB5-DA5775003A4D}" type="parTrans" cxnId="{E2328B5D-AC3E-43A8-8029-49612B0092B1}">
      <dgm:prSet/>
      <dgm:spPr/>
      <dgm:t>
        <a:bodyPr/>
        <a:lstStyle/>
        <a:p>
          <a:endParaRPr lang="en-US"/>
        </a:p>
      </dgm:t>
    </dgm:pt>
    <dgm:pt modelId="{27F746E9-0FF2-43CE-86C9-16BB60489BFD}" type="sibTrans" cxnId="{E2328B5D-AC3E-43A8-8029-49612B0092B1}">
      <dgm:prSet/>
      <dgm:spPr/>
      <dgm:t>
        <a:bodyPr/>
        <a:lstStyle/>
        <a:p>
          <a:endParaRPr lang="en-US"/>
        </a:p>
      </dgm:t>
    </dgm:pt>
    <dgm:pt modelId="{38BAB19F-F304-4E90-BEDC-50789B2DDB88}">
      <dgm:prSet/>
      <dgm:spPr/>
      <dgm:t>
        <a:bodyPr/>
        <a:lstStyle/>
        <a:p>
          <a:r>
            <a:rPr lang="en-GB"/>
            <a:t>£15k – Expansion</a:t>
          </a:r>
          <a:endParaRPr lang="en-US"/>
        </a:p>
      </dgm:t>
    </dgm:pt>
    <dgm:pt modelId="{0A28B08B-1DB2-4EF5-8CD0-3EA58A48EF65}" type="parTrans" cxnId="{23DCEAB9-DE30-4CAE-A61E-AB19072F1939}">
      <dgm:prSet/>
      <dgm:spPr/>
      <dgm:t>
        <a:bodyPr/>
        <a:lstStyle/>
        <a:p>
          <a:endParaRPr lang="en-US"/>
        </a:p>
      </dgm:t>
    </dgm:pt>
    <dgm:pt modelId="{AC34C872-6693-40AC-B38E-036D49440046}" type="sibTrans" cxnId="{23DCEAB9-DE30-4CAE-A61E-AB19072F1939}">
      <dgm:prSet/>
      <dgm:spPr/>
      <dgm:t>
        <a:bodyPr/>
        <a:lstStyle/>
        <a:p>
          <a:endParaRPr lang="en-US"/>
        </a:p>
      </dgm:t>
    </dgm:pt>
    <dgm:pt modelId="{C9C419DB-3CC8-4ED2-86F2-A6B3B64503F9}">
      <dgm:prSet/>
      <dgm:spPr/>
      <dgm:t>
        <a:bodyPr/>
        <a:lstStyle/>
        <a:p>
          <a:r>
            <a:rPr lang="en-GB"/>
            <a:t>£10k – Staff training</a:t>
          </a:r>
          <a:endParaRPr lang="en-US"/>
        </a:p>
      </dgm:t>
    </dgm:pt>
    <dgm:pt modelId="{3367D736-915D-406C-AEAD-C88C0BA73A8B}" type="parTrans" cxnId="{A8817C49-E051-43E5-A68B-E87192FCCA55}">
      <dgm:prSet/>
      <dgm:spPr/>
      <dgm:t>
        <a:bodyPr/>
        <a:lstStyle/>
        <a:p>
          <a:endParaRPr lang="en-US"/>
        </a:p>
      </dgm:t>
    </dgm:pt>
    <dgm:pt modelId="{BA7F6E78-DE18-49CC-9A40-62C922697EA9}" type="sibTrans" cxnId="{A8817C49-E051-43E5-A68B-E87192FCCA55}">
      <dgm:prSet/>
      <dgm:spPr/>
      <dgm:t>
        <a:bodyPr/>
        <a:lstStyle/>
        <a:p>
          <a:endParaRPr lang="en-US"/>
        </a:p>
      </dgm:t>
    </dgm:pt>
    <dgm:pt modelId="{8392E7C9-A7B4-4E05-9C12-4B5EEE337C7E}">
      <dgm:prSet/>
      <dgm:spPr/>
      <dgm:t>
        <a:bodyPr/>
        <a:lstStyle/>
        <a:p>
          <a:r>
            <a:rPr lang="en-GB"/>
            <a:t>£5k – Working capital</a:t>
          </a:r>
          <a:endParaRPr lang="en-US"/>
        </a:p>
      </dgm:t>
    </dgm:pt>
    <dgm:pt modelId="{55CF3F6F-BDCE-4082-B57C-783A3B32DFE8}" type="parTrans" cxnId="{77428DFC-793C-40C4-83D7-5C17E3EC564C}">
      <dgm:prSet/>
      <dgm:spPr/>
      <dgm:t>
        <a:bodyPr/>
        <a:lstStyle/>
        <a:p>
          <a:endParaRPr lang="en-US"/>
        </a:p>
      </dgm:t>
    </dgm:pt>
    <dgm:pt modelId="{B6E749CD-F9B1-4295-937E-0E5521E75742}" type="sibTrans" cxnId="{77428DFC-793C-40C4-83D7-5C17E3EC564C}">
      <dgm:prSet/>
      <dgm:spPr/>
      <dgm:t>
        <a:bodyPr/>
        <a:lstStyle/>
        <a:p>
          <a:endParaRPr lang="en-US"/>
        </a:p>
      </dgm:t>
    </dgm:pt>
    <dgm:pt modelId="{BA04ACCC-B627-451D-AAEE-4CDCC70017C5}" type="pres">
      <dgm:prSet presAssocID="{DA146188-C91F-485B-895B-786D6D43583F}" presName="linear" presStyleCnt="0">
        <dgm:presLayoutVars>
          <dgm:animLvl val="lvl"/>
          <dgm:resizeHandles val="exact"/>
        </dgm:presLayoutVars>
      </dgm:prSet>
      <dgm:spPr/>
    </dgm:pt>
    <dgm:pt modelId="{6BC92E56-C4F7-4E7A-98A4-7107A5E25F10}" type="pres">
      <dgm:prSet presAssocID="{36B94E5E-3C13-47C0-9D31-A6BF96ABEC2B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83927B21-9AA2-4C18-AC4B-0AAB768E3FA0}" type="pres">
      <dgm:prSet presAssocID="{48BFF405-32EB-4EDD-A637-F5A7542C63DC}" presName="spacer" presStyleCnt="0"/>
      <dgm:spPr/>
    </dgm:pt>
    <dgm:pt modelId="{02A7ED99-47A9-4C3F-B496-7BCDFE7FC4DF}" type="pres">
      <dgm:prSet presAssocID="{B3A3DC8D-6C6C-4A33-A753-6D89D3BF57A5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3E88D7B-629B-4B6A-A483-57F9FAC4A52F}" type="pres">
      <dgm:prSet presAssocID="{51DDA914-460B-43A7-8A70-5447C1F08406}" presName="spacer" presStyleCnt="0"/>
      <dgm:spPr/>
    </dgm:pt>
    <dgm:pt modelId="{F0D43809-C763-4B53-AE89-94E1F7427DF3}" type="pres">
      <dgm:prSet presAssocID="{852D8FA8-FEB1-45E4-B099-7760C6912FC7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CC2C31C-45E3-49BE-B0B2-A588189A1205}" type="pres">
      <dgm:prSet presAssocID="{4833CCF5-0A7D-4D86-A036-22F7A147FDD4}" presName="spacer" presStyleCnt="0"/>
      <dgm:spPr/>
    </dgm:pt>
    <dgm:pt modelId="{C9D0E287-6F8C-46C8-9442-2E2975281E6E}" type="pres">
      <dgm:prSet presAssocID="{75BB05EB-63C3-49BE-88E6-62E2754CA92F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C6FF0A0A-21B1-459D-99A7-1F5879CB35E5}" type="pres">
      <dgm:prSet presAssocID="{C3F1B634-9FF0-43A9-BA55-D9965738A164}" presName="spacer" presStyleCnt="0"/>
      <dgm:spPr/>
    </dgm:pt>
    <dgm:pt modelId="{F208A856-C270-499B-8303-53652A49ECC2}" type="pres">
      <dgm:prSet presAssocID="{22706799-28E7-43E6-A807-E0C9BA32573D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820BFE11-EB70-402A-85C2-2D545114DEB8}" type="pres">
      <dgm:prSet presAssocID="{08B5FFBC-7410-4590-B03A-E16986A84C71}" presName="spacer" presStyleCnt="0"/>
      <dgm:spPr/>
    </dgm:pt>
    <dgm:pt modelId="{AC05E1D8-26C4-4BB1-9F25-B41422FF5482}" type="pres">
      <dgm:prSet presAssocID="{749C4FD1-6F4B-4373-924B-85109A9FEC41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EA925734-1CDF-4C58-8D8C-77AD23C9C467}" type="pres">
      <dgm:prSet presAssocID="{27F746E9-0FF2-43CE-86C9-16BB60489BFD}" presName="spacer" presStyleCnt="0"/>
      <dgm:spPr/>
    </dgm:pt>
    <dgm:pt modelId="{F9DA20F5-E6BF-44B5-AEE8-20620F1E63B5}" type="pres">
      <dgm:prSet presAssocID="{38BAB19F-F304-4E90-BEDC-50789B2DDB88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B31C7C70-AE53-4CE4-986D-7D2E2C7BC3EE}" type="pres">
      <dgm:prSet presAssocID="{AC34C872-6693-40AC-B38E-036D49440046}" presName="spacer" presStyleCnt="0"/>
      <dgm:spPr/>
    </dgm:pt>
    <dgm:pt modelId="{2F667D71-741A-414A-8D1A-FE9E94DE17A5}" type="pres">
      <dgm:prSet presAssocID="{C9C419DB-3CC8-4ED2-86F2-A6B3B64503F9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06EA837-E295-4A77-9427-B6529443B7C5}" type="pres">
      <dgm:prSet presAssocID="{BA7F6E78-DE18-49CC-9A40-62C922697EA9}" presName="spacer" presStyleCnt="0"/>
      <dgm:spPr/>
    </dgm:pt>
    <dgm:pt modelId="{80B606E2-1A73-4F28-8C38-FEC56D9452A2}" type="pres">
      <dgm:prSet presAssocID="{8392E7C9-A7B4-4E05-9C12-4B5EEE337C7E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00AF6C04-C947-43E8-9149-597D36B256BA}" srcId="{DA146188-C91F-485B-895B-786D6D43583F}" destId="{75BB05EB-63C3-49BE-88E6-62E2754CA92F}" srcOrd="3" destOrd="0" parTransId="{808DD966-7EE9-4CFC-B83E-22D372BD0E10}" sibTransId="{C3F1B634-9FF0-43A9-BA55-D9965738A164}"/>
    <dgm:cxn modelId="{505E8A12-9344-4B83-A0FC-522AF9111A90}" type="presOf" srcId="{852D8FA8-FEB1-45E4-B099-7760C6912FC7}" destId="{F0D43809-C763-4B53-AE89-94E1F7427DF3}" srcOrd="0" destOrd="0" presId="urn:microsoft.com/office/officeart/2005/8/layout/vList2"/>
    <dgm:cxn modelId="{14444919-2DF2-454F-8495-DA6B3E8A7611}" srcId="{DA146188-C91F-485B-895B-786D6D43583F}" destId="{B3A3DC8D-6C6C-4A33-A753-6D89D3BF57A5}" srcOrd="1" destOrd="0" parTransId="{0A6DB6EF-46CC-4360-9F5C-E3FF28FD0F3A}" sibTransId="{51DDA914-460B-43A7-8A70-5447C1F08406}"/>
    <dgm:cxn modelId="{338BC528-0D5A-4562-B9D6-039EE55E99BE}" srcId="{DA146188-C91F-485B-895B-786D6D43583F}" destId="{852D8FA8-FEB1-45E4-B099-7760C6912FC7}" srcOrd="2" destOrd="0" parTransId="{51174B3E-7243-4FD6-BA6A-CE94185339AB}" sibTransId="{4833CCF5-0A7D-4D86-A036-22F7A147FDD4}"/>
    <dgm:cxn modelId="{13AB2D32-11E1-4C18-A079-BFC1EECF745C}" srcId="{DA146188-C91F-485B-895B-786D6D43583F}" destId="{36B94E5E-3C13-47C0-9D31-A6BF96ABEC2B}" srcOrd="0" destOrd="0" parTransId="{F0FE61F7-EEAC-45B4-84B4-74E54A4E25A8}" sibTransId="{48BFF405-32EB-4EDD-A637-F5A7542C63DC}"/>
    <dgm:cxn modelId="{E2328B5D-AC3E-43A8-8029-49612B0092B1}" srcId="{DA146188-C91F-485B-895B-786D6D43583F}" destId="{749C4FD1-6F4B-4373-924B-85109A9FEC41}" srcOrd="5" destOrd="0" parTransId="{07B7224B-A5D0-4D1D-BDB5-DA5775003A4D}" sibTransId="{27F746E9-0FF2-43CE-86C9-16BB60489BFD}"/>
    <dgm:cxn modelId="{219B5F45-656E-4140-B781-D9FE53A75160}" type="presOf" srcId="{B3A3DC8D-6C6C-4A33-A753-6D89D3BF57A5}" destId="{02A7ED99-47A9-4C3F-B496-7BCDFE7FC4DF}" srcOrd="0" destOrd="0" presId="urn:microsoft.com/office/officeart/2005/8/layout/vList2"/>
    <dgm:cxn modelId="{A8817C49-E051-43E5-A68B-E87192FCCA55}" srcId="{DA146188-C91F-485B-895B-786D6D43583F}" destId="{C9C419DB-3CC8-4ED2-86F2-A6B3B64503F9}" srcOrd="7" destOrd="0" parTransId="{3367D736-915D-406C-AEAD-C88C0BA73A8B}" sibTransId="{BA7F6E78-DE18-49CC-9A40-62C922697EA9}"/>
    <dgm:cxn modelId="{DE978752-6F52-4AEB-96F8-2711DAF5D8F0}" type="presOf" srcId="{38BAB19F-F304-4E90-BEDC-50789B2DDB88}" destId="{F9DA20F5-E6BF-44B5-AEE8-20620F1E63B5}" srcOrd="0" destOrd="0" presId="urn:microsoft.com/office/officeart/2005/8/layout/vList2"/>
    <dgm:cxn modelId="{2F937974-D2B9-44FE-A52F-A87C3BD28F0C}" type="presOf" srcId="{75BB05EB-63C3-49BE-88E6-62E2754CA92F}" destId="{C9D0E287-6F8C-46C8-9442-2E2975281E6E}" srcOrd="0" destOrd="0" presId="urn:microsoft.com/office/officeart/2005/8/layout/vList2"/>
    <dgm:cxn modelId="{AF011A84-1CAF-4251-9BF0-87F846F70D42}" type="presOf" srcId="{8392E7C9-A7B4-4E05-9C12-4B5EEE337C7E}" destId="{80B606E2-1A73-4F28-8C38-FEC56D9452A2}" srcOrd="0" destOrd="0" presId="urn:microsoft.com/office/officeart/2005/8/layout/vList2"/>
    <dgm:cxn modelId="{0F2C1188-D9C9-4250-AFE2-A3AEE913F104}" srcId="{DA146188-C91F-485B-895B-786D6D43583F}" destId="{22706799-28E7-43E6-A807-E0C9BA32573D}" srcOrd="4" destOrd="0" parTransId="{FDA4A07C-7EFD-430F-BE8F-398A016FCE2D}" sibTransId="{08B5FFBC-7410-4590-B03A-E16986A84C71}"/>
    <dgm:cxn modelId="{0B5948A7-7F6D-4840-849B-593E85C75F2E}" type="presOf" srcId="{749C4FD1-6F4B-4373-924B-85109A9FEC41}" destId="{AC05E1D8-26C4-4BB1-9F25-B41422FF5482}" srcOrd="0" destOrd="0" presId="urn:microsoft.com/office/officeart/2005/8/layout/vList2"/>
    <dgm:cxn modelId="{781D56A8-3A3A-4CD4-AB77-60972960E0A2}" type="presOf" srcId="{C9C419DB-3CC8-4ED2-86F2-A6B3B64503F9}" destId="{2F667D71-741A-414A-8D1A-FE9E94DE17A5}" srcOrd="0" destOrd="0" presId="urn:microsoft.com/office/officeart/2005/8/layout/vList2"/>
    <dgm:cxn modelId="{18FDA2B5-A02C-4931-A798-C0E986566A1D}" type="presOf" srcId="{22706799-28E7-43E6-A807-E0C9BA32573D}" destId="{F208A856-C270-499B-8303-53652A49ECC2}" srcOrd="0" destOrd="0" presId="urn:microsoft.com/office/officeart/2005/8/layout/vList2"/>
    <dgm:cxn modelId="{23DCEAB9-DE30-4CAE-A61E-AB19072F1939}" srcId="{DA146188-C91F-485B-895B-786D6D43583F}" destId="{38BAB19F-F304-4E90-BEDC-50789B2DDB88}" srcOrd="6" destOrd="0" parTransId="{0A28B08B-1DB2-4EF5-8CD0-3EA58A48EF65}" sibTransId="{AC34C872-6693-40AC-B38E-036D49440046}"/>
    <dgm:cxn modelId="{677E7EC3-586C-4706-AB56-0C0872CB6BD0}" type="presOf" srcId="{36B94E5E-3C13-47C0-9D31-A6BF96ABEC2B}" destId="{6BC92E56-C4F7-4E7A-98A4-7107A5E25F10}" srcOrd="0" destOrd="0" presId="urn:microsoft.com/office/officeart/2005/8/layout/vList2"/>
    <dgm:cxn modelId="{3FF27AF4-8416-4A5E-9BA9-66D49F95715A}" type="presOf" srcId="{DA146188-C91F-485B-895B-786D6D43583F}" destId="{BA04ACCC-B627-451D-AAEE-4CDCC70017C5}" srcOrd="0" destOrd="0" presId="urn:microsoft.com/office/officeart/2005/8/layout/vList2"/>
    <dgm:cxn modelId="{77428DFC-793C-40C4-83D7-5C17E3EC564C}" srcId="{DA146188-C91F-485B-895B-786D6D43583F}" destId="{8392E7C9-A7B4-4E05-9C12-4B5EEE337C7E}" srcOrd="8" destOrd="0" parTransId="{55CF3F6F-BDCE-4082-B57C-783A3B32DFE8}" sibTransId="{B6E749CD-F9B1-4295-937E-0E5521E75742}"/>
    <dgm:cxn modelId="{C2FCE61F-4C3C-4C3D-9C0E-E1EB2C64B994}" type="presParOf" srcId="{BA04ACCC-B627-451D-AAEE-4CDCC70017C5}" destId="{6BC92E56-C4F7-4E7A-98A4-7107A5E25F10}" srcOrd="0" destOrd="0" presId="urn:microsoft.com/office/officeart/2005/8/layout/vList2"/>
    <dgm:cxn modelId="{2C7C4C30-C5E7-456F-BCD5-F7327CF3FB91}" type="presParOf" srcId="{BA04ACCC-B627-451D-AAEE-4CDCC70017C5}" destId="{83927B21-9AA2-4C18-AC4B-0AAB768E3FA0}" srcOrd="1" destOrd="0" presId="urn:microsoft.com/office/officeart/2005/8/layout/vList2"/>
    <dgm:cxn modelId="{897FE8FE-4AE8-409A-87F5-47846FD5D097}" type="presParOf" srcId="{BA04ACCC-B627-451D-AAEE-4CDCC70017C5}" destId="{02A7ED99-47A9-4C3F-B496-7BCDFE7FC4DF}" srcOrd="2" destOrd="0" presId="urn:microsoft.com/office/officeart/2005/8/layout/vList2"/>
    <dgm:cxn modelId="{634A5169-AEB7-4EF7-A787-EC503FCEF57E}" type="presParOf" srcId="{BA04ACCC-B627-451D-AAEE-4CDCC70017C5}" destId="{E3E88D7B-629B-4B6A-A483-57F9FAC4A52F}" srcOrd="3" destOrd="0" presId="urn:microsoft.com/office/officeart/2005/8/layout/vList2"/>
    <dgm:cxn modelId="{410D8AE6-A74E-4D88-B7C8-F27EFEC20076}" type="presParOf" srcId="{BA04ACCC-B627-451D-AAEE-4CDCC70017C5}" destId="{F0D43809-C763-4B53-AE89-94E1F7427DF3}" srcOrd="4" destOrd="0" presId="urn:microsoft.com/office/officeart/2005/8/layout/vList2"/>
    <dgm:cxn modelId="{ED2F1407-BD77-469A-8599-9A475EB3996E}" type="presParOf" srcId="{BA04ACCC-B627-451D-AAEE-4CDCC70017C5}" destId="{8CC2C31C-45E3-49BE-B0B2-A588189A1205}" srcOrd="5" destOrd="0" presId="urn:microsoft.com/office/officeart/2005/8/layout/vList2"/>
    <dgm:cxn modelId="{4B5EB542-6024-4476-8291-6CF6E2BC8399}" type="presParOf" srcId="{BA04ACCC-B627-451D-AAEE-4CDCC70017C5}" destId="{C9D0E287-6F8C-46C8-9442-2E2975281E6E}" srcOrd="6" destOrd="0" presId="urn:microsoft.com/office/officeart/2005/8/layout/vList2"/>
    <dgm:cxn modelId="{3994CD18-1890-4B3E-8449-E20F3B776FFF}" type="presParOf" srcId="{BA04ACCC-B627-451D-AAEE-4CDCC70017C5}" destId="{C6FF0A0A-21B1-459D-99A7-1F5879CB35E5}" srcOrd="7" destOrd="0" presId="urn:microsoft.com/office/officeart/2005/8/layout/vList2"/>
    <dgm:cxn modelId="{1B69A6B9-2CDA-4E0E-9288-F7F3580E127E}" type="presParOf" srcId="{BA04ACCC-B627-451D-AAEE-4CDCC70017C5}" destId="{F208A856-C270-499B-8303-53652A49ECC2}" srcOrd="8" destOrd="0" presId="urn:microsoft.com/office/officeart/2005/8/layout/vList2"/>
    <dgm:cxn modelId="{318AF878-10CF-46B6-A104-D1813FDA7B11}" type="presParOf" srcId="{BA04ACCC-B627-451D-AAEE-4CDCC70017C5}" destId="{820BFE11-EB70-402A-85C2-2D545114DEB8}" srcOrd="9" destOrd="0" presId="urn:microsoft.com/office/officeart/2005/8/layout/vList2"/>
    <dgm:cxn modelId="{42AF3EEB-DD03-4917-BC24-A51C3EB3C395}" type="presParOf" srcId="{BA04ACCC-B627-451D-AAEE-4CDCC70017C5}" destId="{AC05E1D8-26C4-4BB1-9F25-B41422FF5482}" srcOrd="10" destOrd="0" presId="urn:microsoft.com/office/officeart/2005/8/layout/vList2"/>
    <dgm:cxn modelId="{40016402-E49D-450A-81E9-37669D8B462D}" type="presParOf" srcId="{BA04ACCC-B627-451D-AAEE-4CDCC70017C5}" destId="{EA925734-1CDF-4C58-8D8C-77AD23C9C467}" srcOrd="11" destOrd="0" presId="urn:microsoft.com/office/officeart/2005/8/layout/vList2"/>
    <dgm:cxn modelId="{6B9DEB06-1E7D-447B-9909-B93C64B6A639}" type="presParOf" srcId="{BA04ACCC-B627-451D-AAEE-4CDCC70017C5}" destId="{F9DA20F5-E6BF-44B5-AEE8-20620F1E63B5}" srcOrd="12" destOrd="0" presId="urn:microsoft.com/office/officeart/2005/8/layout/vList2"/>
    <dgm:cxn modelId="{FBCADDD6-53FF-404E-8393-41F7006E3A39}" type="presParOf" srcId="{BA04ACCC-B627-451D-AAEE-4CDCC70017C5}" destId="{B31C7C70-AE53-4CE4-986D-7D2E2C7BC3EE}" srcOrd="13" destOrd="0" presId="urn:microsoft.com/office/officeart/2005/8/layout/vList2"/>
    <dgm:cxn modelId="{B7CF62DE-A599-480F-BAAA-A74BA76C6C7D}" type="presParOf" srcId="{BA04ACCC-B627-451D-AAEE-4CDCC70017C5}" destId="{2F667D71-741A-414A-8D1A-FE9E94DE17A5}" srcOrd="14" destOrd="0" presId="urn:microsoft.com/office/officeart/2005/8/layout/vList2"/>
    <dgm:cxn modelId="{24ADC1AC-BB24-4A57-9167-EF06AFDF4C1F}" type="presParOf" srcId="{BA04ACCC-B627-451D-AAEE-4CDCC70017C5}" destId="{B06EA837-E295-4A77-9427-B6529443B7C5}" srcOrd="15" destOrd="0" presId="urn:microsoft.com/office/officeart/2005/8/layout/vList2"/>
    <dgm:cxn modelId="{84CA4A94-8B14-4F6E-9806-98406721BC6F}" type="presParOf" srcId="{BA04ACCC-B627-451D-AAEE-4CDCC70017C5}" destId="{80B606E2-1A73-4F28-8C38-FEC56D9452A2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D49263-26E4-4F31-BF26-F08D87DA282F}">
      <dsp:nvSpPr>
        <dsp:cNvPr id="0" name=""/>
        <dsp:cNvSpPr/>
      </dsp:nvSpPr>
      <dsp:spPr>
        <a:xfrm>
          <a:off x="0" y="440695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London-based beauty salon for women aged 18–50</a:t>
          </a:r>
          <a:endParaRPr lang="en-US" sz="23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29311" y="470006"/>
        <a:ext cx="10730147" cy="541807"/>
      </dsp:txXfrm>
    </dsp:sp>
    <dsp:sp modelId="{D5D252C8-FE38-42A5-9957-864034DA3401}">
      <dsp:nvSpPr>
        <dsp:cNvPr id="0" name=""/>
        <dsp:cNvSpPr/>
      </dsp:nvSpPr>
      <dsp:spPr>
        <a:xfrm>
          <a:off x="0" y="1107365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Services: Manicure, pedicure, haircut, hairstyling, hair extensions, facial treatments</a:t>
          </a:r>
          <a:endParaRPr lang="en-US" sz="23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29311" y="1136676"/>
        <a:ext cx="10730147" cy="541807"/>
      </dsp:txXfrm>
    </dsp:sp>
    <dsp:sp modelId="{6F49CD13-1066-4929-91A3-764576202CE2}">
      <dsp:nvSpPr>
        <dsp:cNvPr id="0" name=""/>
        <dsp:cNvSpPr/>
      </dsp:nvSpPr>
      <dsp:spPr>
        <a:xfrm>
          <a:off x="0" y="1774034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Using cruelty-free, high-quality products</a:t>
          </a:r>
          <a:endParaRPr lang="en-US" sz="23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29311" y="1803345"/>
        <a:ext cx="10730147" cy="541807"/>
      </dsp:txXfrm>
    </dsp:sp>
    <dsp:sp modelId="{1F4E4EAE-96CC-4904-B617-A105F128C3E9}">
      <dsp:nvSpPr>
        <dsp:cNvPr id="0" name=""/>
        <dsp:cNvSpPr/>
      </dsp:nvSpPr>
      <dsp:spPr>
        <a:xfrm>
          <a:off x="0" y="2440704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Affordable luxury with professional care</a:t>
          </a:r>
          <a:endParaRPr lang="en-US" sz="2300" kern="1200" dirty="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29311" y="2470015"/>
        <a:ext cx="10730147" cy="541807"/>
      </dsp:txXfrm>
    </dsp:sp>
    <dsp:sp modelId="{D0979B86-5E3C-4CDD-8113-C63159A4BB8C}">
      <dsp:nvSpPr>
        <dsp:cNvPr id="0" name=""/>
        <dsp:cNvSpPr/>
      </dsp:nvSpPr>
      <dsp:spPr>
        <a:xfrm>
          <a:off x="0" y="3107373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Modern beauty salon offering hair, nails and facial services</a:t>
          </a:r>
        </a:p>
      </dsp:txBody>
      <dsp:txXfrm>
        <a:off x="29311" y="3136684"/>
        <a:ext cx="10730147" cy="541807"/>
      </dsp:txXfrm>
    </dsp:sp>
    <dsp:sp modelId="{98513B5B-0080-47FA-98F3-B57A677DED1A}">
      <dsp:nvSpPr>
        <dsp:cNvPr id="0" name=""/>
        <dsp:cNvSpPr/>
      </dsp:nvSpPr>
      <dsp:spPr>
        <a:xfrm>
          <a:off x="0" y="3774042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Focus on quality, comfort and a relaxing atmosphere</a:t>
          </a:r>
        </a:p>
      </dsp:txBody>
      <dsp:txXfrm>
        <a:off x="29311" y="3803353"/>
        <a:ext cx="10730147" cy="541807"/>
      </dsp:txXfrm>
    </dsp:sp>
    <dsp:sp modelId="{E94232FA-7DD4-4F71-9FFD-25C7863442A0}">
      <dsp:nvSpPr>
        <dsp:cNvPr id="0" name=""/>
        <dsp:cNvSpPr/>
      </dsp:nvSpPr>
      <dsp:spPr>
        <a:xfrm>
          <a:off x="0" y="4440712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Eco-friendly products and elegant salon design</a:t>
          </a:r>
        </a:p>
      </dsp:txBody>
      <dsp:txXfrm>
        <a:off x="29311" y="4470023"/>
        <a:ext cx="10730147" cy="541807"/>
      </dsp:txXfrm>
    </dsp:sp>
    <dsp:sp modelId="{D70A85B2-0302-4F06-8281-84A20F2867E5}">
      <dsp:nvSpPr>
        <dsp:cNvPr id="0" name=""/>
        <dsp:cNvSpPr/>
      </dsp:nvSpPr>
      <dsp:spPr>
        <a:xfrm>
          <a:off x="0" y="5107381"/>
          <a:ext cx="10788769" cy="6004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29311" y="5136692"/>
        <a:ext cx="10730147" cy="5418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B4A3F-13FE-46B2-8B0C-0DA10641D7F9}">
      <dsp:nvSpPr>
        <dsp:cNvPr id="0" name=""/>
        <dsp:cNvSpPr/>
      </dsp:nvSpPr>
      <dsp:spPr>
        <a:xfrm>
          <a:off x="0" y="13114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•Identified market gap in London for combined hair + beauty services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4954" y="166103"/>
        <a:ext cx="6836583" cy="646132"/>
      </dsp:txXfrm>
    </dsp:sp>
    <dsp:sp modelId="{25EE58F9-B0D5-4886-AD7B-D175FD8CAD05}">
      <dsp:nvSpPr>
        <dsp:cNvPr id="0" name=""/>
        <dsp:cNvSpPr/>
      </dsp:nvSpPr>
      <dsp:spPr>
        <a:xfrm>
          <a:off x="0" y="89902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•Many salons lacked consistency and ethical standards</a:t>
          </a:r>
          <a:endParaRPr lang="en-US" sz="1800" kern="1200">
            <a:latin typeface="Aptos" panose="020B0004020202020204"/>
            <a:ea typeface="+mn-ea"/>
            <a:cs typeface="+mn-cs"/>
          </a:endParaRPr>
        </a:p>
      </dsp:txBody>
      <dsp:txXfrm>
        <a:off x="34954" y="933983"/>
        <a:ext cx="6836583" cy="646132"/>
      </dsp:txXfrm>
    </dsp:sp>
    <dsp:sp modelId="{69B52073-4BE2-4644-9A43-15B94FCBE364}">
      <dsp:nvSpPr>
        <dsp:cNvPr id="0" name=""/>
        <dsp:cNvSpPr/>
      </dsp:nvSpPr>
      <dsp:spPr>
        <a:xfrm>
          <a:off x="0" y="166690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/>
              <a:ea typeface="+mn-ea"/>
              <a:cs typeface="+mn-cs"/>
            </a:rPr>
            <a:t>•Created to meet modern women’s need for convenience and self-care</a:t>
          </a:r>
          <a:endParaRPr lang="en-US" sz="1800" kern="1200">
            <a:latin typeface="Aptos"/>
            <a:ea typeface="+mn-ea"/>
            <a:cs typeface="+mn-cs"/>
          </a:endParaRPr>
        </a:p>
      </dsp:txBody>
      <dsp:txXfrm>
        <a:off x="34954" y="1701863"/>
        <a:ext cx="6836583" cy="646132"/>
      </dsp:txXfrm>
    </dsp:sp>
    <dsp:sp modelId="{A4BDC3B4-80F7-4C8D-BF6A-BF33B3C511AB}">
      <dsp:nvSpPr>
        <dsp:cNvPr id="0" name=""/>
        <dsp:cNvSpPr/>
      </dsp:nvSpPr>
      <dsp:spPr>
        <a:xfrm>
          <a:off x="0" y="243478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/>
              <a:ea typeface="+mn-ea"/>
              <a:cs typeface="+mn-cs"/>
            </a:rPr>
            <a:t>Inspired by my passion for beauty and self-care</a:t>
          </a:r>
        </a:p>
      </dsp:txBody>
      <dsp:txXfrm>
        <a:off x="34954" y="2469743"/>
        <a:ext cx="6836583" cy="646132"/>
      </dsp:txXfrm>
    </dsp:sp>
    <dsp:sp modelId="{59F25E35-49A4-484D-86D2-4C0C43684E73}">
      <dsp:nvSpPr>
        <dsp:cNvPr id="0" name=""/>
        <dsp:cNvSpPr/>
      </dsp:nvSpPr>
      <dsp:spPr>
        <a:xfrm>
          <a:off x="0" y="320266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Noticed high demand for professional and friendly services</a:t>
          </a:r>
        </a:p>
      </dsp:txBody>
      <dsp:txXfrm>
        <a:off x="34954" y="3237623"/>
        <a:ext cx="6836583" cy="646132"/>
      </dsp:txXfrm>
    </dsp:sp>
    <dsp:sp modelId="{836962C7-449B-498D-9594-D6F5BF95E12B}">
      <dsp:nvSpPr>
        <dsp:cNvPr id="0" name=""/>
        <dsp:cNvSpPr/>
      </dsp:nvSpPr>
      <dsp:spPr>
        <a:xfrm>
          <a:off x="0" y="397054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ptos" panose="020B0004020202020204"/>
              <a:ea typeface="+mn-ea"/>
              <a:cs typeface="+mn-cs"/>
            </a:rPr>
            <a:t>Wanted to create a space where women feel confident and valued</a:t>
          </a:r>
        </a:p>
      </dsp:txBody>
      <dsp:txXfrm>
        <a:off x="34954" y="4005503"/>
        <a:ext cx="6836583" cy="646132"/>
      </dsp:txXfrm>
    </dsp:sp>
    <dsp:sp modelId="{D2A03441-07EA-4B1B-9C1D-3E6321737CB2}">
      <dsp:nvSpPr>
        <dsp:cNvPr id="0" name=""/>
        <dsp:cNvSpPr/>
      </dsp:nvSpPr>
      <dsp:spPr>
        <a:xfrm>
          <a:off x="0" y="4738429"/>
          <a:ext cx="6906491" cy="7160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>
            <a:latin typeface="Aptos"/>
            <a:ea typeface="+mn-ea"/>
            <a:cs typeface="+mn-cs"/>
          </a:endParaRPr>
        </a:p>
      </dsp:txBody>
      <dsp:txXfrm>
        <a:off x="34954" y="4773383"/>
        <a:ext cx="6836583" cy="6461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474CAA-E7BB-42F5-93E7-936329C5A343}">
      <dsp:nvSpPr>
        <dsp:cNvPr id="0" name=""/>
        <dsp:cNvSpPr/>
      </dsp:nvSpPr>
      <dsp:spPr>
        <a:xfrm>
          <a:off x="718664" y="2022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4195D6-BAA4-405E-9E96-42D1F8852EA7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0E30F4-F05D-48B6-A090-1D38361E0FFB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•Private Limited Company (Ltd)</a:t>
          </a:r>
          <a:endParaRPr lang="en-US" sz="1700" kern="1200"/>
        </a:p>
      </dsp:txBody>
      <dsp:txXfrm>
        <a:off x="93445" y="2767202"/>
        <a:ext cx="3206250" cy="720000"/>
      </dsp:txXfrm>
    </dsp:sp>
    <dsp:sp modelId="{65342852-D8C9-4C71-B274-71014BC01E45}">
      <dsp:nvSpPr>
        <dsp:cNvPr id="0" name=""/>
        <dsp:cNvSpPr/>
      </dsp:nvSpPr>
      <dsp:spPr>
        <a:xfrm>
          <a:off x="4486008" y="2022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57F5D9-A81C-41EB-9FB9-417ACF9D2866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E539F6-2A9F-4918-A8C4-0C77F701A05B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•Limited liability for the owner (Companies House, 2024)</a:t>
          </a:r>
          <a:endParaRPr lang="en-US" sz="1700" kern="1200"/>
        </a:p>
      </dsp:txBody>
      <dsp:txXfrm>
        <a:off x="3860789" y="2767202"/>
        <a:ext cx="3206250" cy="720000"/>
      </dsp:txXfrm>
    </dsp:sp>
    <dsp:sp modelId="{E6CC5275-D5DD-46DA-AEF8-354B69647216}">
      <dsp:nvSpPr>
        <dsp:cNvPr id="0" name=""/>
        <dsp:cNvSpPr/>
      </dsp:nvSpPr>
      <dsp:spPr>
        <a:xfrm>
          <a:off x="8253352" y="2022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00E984-9C77-4B13-8FEF-EE098890F843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D02F7-3778-45BB-A448-AF0F7CDF410C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•Professional image and growth potential</a:t>
          </a:r>
          <a:endParaRPr lang="en-US" sz="1700" kern="1200"/>
        </a:p>
      </dsp:txBody>
      <dsp:txXfrm>
        <a:off x="7628133" y="2767202"/>
        <a:ext cx="320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FEA553-CDC3-42C4-ABEA-2929AD72EA98}">
      <dsp:nvSpPr>
        <dsp:cNvPr id="0" name=""/>
        <dsp:cNvSpPr/>
      </dsp:nvSpPr>
      <dsp:spPr>
        <a:xfrm>
          <a:off x="307345" y="1546"/>
          <a:ext cx="3222855" cy="1933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900" b="1" kern="1200" dirty="0"/>
          </a:br>
          <a:r>
            <a:rPr lang="en-GB" sz="1900" b="1" kern="1200" dirty="0"/>
            <a:t> Mission:</a:t>
          </a:r>
          <a:r>
            <a:rPr lang="en-GB" sz="1900" kern="1200" dirty="0"/>
            <a:t> To empower women through professional, ethical, and relaxing beauty experiences.</a:t>
          </a:r>
          <a:br>
            <a:rPr lang="en-GB" sz="1900" kern="1200" dirty="0"/>
          </a:br>
          <a:r>
            <a:rPr lang="en-GB" sz="1900" kern="1200" dirty="0"/>
            <a:t> </a:t>
          </a:r>
          <a:r>
            <a:rPr lang="en-GB" sz="1900" b="1" kern="1200" dirty="0"/>
            <a:t>SMART Objectives:</a:t>
          </a:r>
          <a:endParaRPr lang="en-US" sz="1900" kern="1200" dirty="0"/>
        </a:p>
      </dsp:txBody>
      <dsp:txXfrm>
        <a:off x="307345" y="1546"/>
        <a:ext cx="3222855" cy="1933713"/>
      </dsp:txXfrm>
    </dsp:sp>
    <dsp:sp modelId="{99AE1082-E28F-4871-A2E5-52B92AA6B7D2}">
      <dsp:nvSpPr>
        <dsp:cNvPr id="0" name=""/>
        <dsp:cNvSpPr/>
      </dsp:nvSpPr>
      <dsp:spPr>
        <a:xfrm>
          <a:off x="3852486" y="1546"/>
          <a:ext cx="3222855" cy="1933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1</a:t>
          </a:r>
          <a:r>
            <a:rPr lang="en-GB" sz="1900" kern="1200" dirty="0"/>
            <a:t>.90% customer satisfaction within 6 months</a:t>
          </a:r>
          <a:endParaRPr lang="en-US" sz="1900" kern="1200" dirty="0"/>
        </a:p>
      </dsp:txBody>
      <dsp:txXfrm>
        <a:off x="3852486" y="1546"/>
        <a:ext cx="3222855" cy="1933713"/>
      </dsp:txXfrm>
    </dsp:sp>
    <dsp:sp modelId="{8558DDFE-9842-4B36-B15D-0DE0FCF383CF}">
      <dsp:nvSpPr>
        <dsp:cNvPr id="0" name=""/>
        <dsp:cNvSpPr/>
      </dsp:nvSpPr>
      <dsp:spPr>
        <a:xfrm>
          <a:off x="7397627" y="1546"/>
          <a:ext cx="3222855" cy="19337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2</a:t>
          </a:r>
          <a:r>
            <a:rPr lang="en-GB" sz="1900" kern="1200" dirty="0"/>
            <a:t>.1,000 social media followers by Year 1</a:t>
          </a:r>
          <a:endParaRPr lang="en-US" sz="1900" kern="1200" dirty="0"/>
        </a:p>
      </dsp:txBody>
      <dsp:txXfrm>
        <a:off x="7397627" y="1546"/>
        <a:ext cx="3222855" cy="1933713"/>
      </dsp:txXfrm>
    </dsp:sp>
    <dsp:sp modelId="{23CF2FEC-43C9-435F-9C18-06E799CD82DB}">
      <dsp:nvSpPr>
        <dsp:cNvPr id="0" name=""/>
        <dsp:cNvSpPr/>
      </dsp:nvSpPr>
      <dsp:spPr>
        <a:xfrm>
          <a:off x="2079915" y="2257545"/>
          <a:ext cx="3222855" cy="19337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3</a:t>
          </a:r>
          <a:r>
            <a:rPr lang="en-GB" sz="1900" kern="1200" dirty="0"/>
            <a:t>.£8,000 monthly revenue by Month 12</a:t>
          </a:r>
          <a:endParaRPr lang="en-US" sz="1900" kern="1200" dirty="0"/>
        </a:p>
      </dsp:txBody>
      <dsp:txXfrm>
        <a:off x="2079915" y="2257545"/>
        <a:ext cx="3222855" cy="1933713"/>
      </dsp:txXfrm>
    </dsp:sp>
    <dsp:sp modelId="{8B039215-53AE-4F29-8EA4-AE15F3A2641D}">
      <dsp:nvSpPr>
        <dsp:cNvPr id="0" name=""/>
        <dsp:cNvSpPr/>
      </dsp:nvSpPr>
      <dsp:spPr>
        <a:xfrm>
          <a:off x="5625057" y="2257545"/>
          <a:ext cx="3222855" cy="19337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4</a:t>
          </a:r>
          <a:r>
            <a:rPr lang="en-GB" sz="1900" kern="1200" dirty="0"/>
            <a:t>.40% repeat customers by Year-End</a:t>
          </a:r>
          <a:endParaRPr lang="en-US" sz="1900" kern="1200" dirty="0"/>
        </a:p>
      </dsp:txBody>
      <dsp:txXfrm>
        <a:off x="5625057" y="2257545"/>
        <a:ext cx="3222855" cy="19337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4D6C0D-A1F3-42F6-A9A1-766FC3FF4DDA}">
      <dsp:nvSpPr>
        <dsp:cNvPr id="0" name=""/>
        <dsp:cNvSpPr/>
      </dsp:nvSpPr>
      <dsp:spPr>
        <a:xfrm>
          <a:off x="0" y="813"/>
          <a:ext cx="6798539" cy="8783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•Location: Shoreditch, East London</a:t>
          </a:r>
          <a:endParaRPr lang="en-US" sz="2200" kern="1200"/>
        </a:p>
      </dsp:txBody>
      <dsp:txXfrm>
        <a:off x="42879" y="43692"/>
        <a:ext cx="6712781" cy="792619"/>
      </dsp:txXfrm>
    </dsp:sp>
    <dsp:sp modelId="{9D17306B-9A87-4592-B009-D28783147831}">
      <dsp:nvSpPr>
        <dsp:cNvPr id="0" name=""/>
        <dsp:cNvSpPr/>
      </dsp:nvSpPr>
      <dsp:spPr>
        <a:xfrm>
          <a:off x="0" y="942550"/>
          <a:ext cx="6798539" cy="878377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•High footfall, accessible, creative area</a:t>
          </a:r>
          <a:endParaRPr lang="en-US" sz="2200" kern="1200"/>
        </a:p>
      </dsp:txBody>
      <dsp:txXfrm>
        <a:off x="42879" y="985429"/>
        <a:ext cx="6712781" cy="792619"/>
      </dsp:txXfrm>
    </dsp:sp>
    <dsp:sp modelId="{ACA9CAA4-AA2B-484F-9B5E-53AA415FB465}">
      <dsp:nvSpPr>
        <dsp:cNvPr id="0" name=""/>
        <dsp:cNvSpPr/>
      </dsp:nvSpPr>
      <dsp:spPr>
        <a:xfrm>
          <a:off x="0" y="1884288"/>
          <a:ext cx="6798539" cy="878377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•Target: Women aged 18–50, professionals, students</a:t>
          </a:r>
          <a:endParaRPr lang="en-US" sz="2200" kern="1200"/>
        </a:p>
      </dsp:txBody>
      <dsp:txXfrm>
        <a:off x="42879" y="1927167"/>
        <a:ext cx="6712781" cy="792619"/>
      </dsp:txXfrm>
    </dsp:sp>
    <dsp:sp modelId="{831A7234-C5C5-424C-AA6C-D215B2033175}">
      <dsp:nvSpPr>
        <dsp:cNvPr id="0" name=""/>
        <dsp:cNvSpPr/>
      </dsp:nvSpPr>
      <dsp:spPr>
        <a:xfrm>
          <a:off x="0" y="2826026"/>
          <a:ext cx="6798539" cy="878377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•UK beauty market worth £27bn (British Beauty Council, 2024)</a:t>
          </a:r>
          <a:endParaRPr lang="en-US" sz="2200" kern="1200"/>
        </a:p>
      </dsp:txBody>
      <dsp:txXfrm>
        <a:off x="42879" y="2868905"/>
        <a:ext cx="6712781" cy="7926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95B22B-64F0-4EAA-81E3-06DB766CA886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* 1 Owner /Manager</a:t>
          </a:r>
          <a:endParaRPr lang="en-US" sz="2300" kern="1200"/>
        </a:p>
      </dsp:txBody>
      <dsp:txXfrm>
        <a:off x="3405805" y="42725"/>
        <a:ext cx="3703990" cy="754434"/>
      </dsp:txXfrm>
    </dsp:sp>
    <dsp:sp modelId="{00F0E794-87ED-466E-B370-72ED09F668A9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 Hair Stylists</a:t>
          </a:r>
          <a:endParaRPr lang="en-US" sz="2300" kern="1200"/>
        </a:p>
      </dsp:txBody>
      <dsp:txXfrm>
        <a:off x="3405805" y="920588"/>
        <a:ext cx="3703990" cy="754434"/>
      </dsp:txXfrm>
    </dsp:sp>
    <dsp:sp modelId="{9016BE46-6882-4501-BC85-0D1FCD8CBE89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 Beauty Technicians</a:t>
          </a:r>
          <a:endParaRPr lang="en-US" sz="2300" kern="1200"/>
        </a:p>
      </dsp:txBody>
      <dsp:txXfrm>
        <a:off x="3405805" y="1798451"/>
        <a:ext cx="3703990" cy="754434"/>
      </dsp:txXfrm>
    </dsp:sp>
    <dsp:sp modelId="{BE10E49A-D726-4FA4-8986-3888D3085A00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Recruitament from local beauty schools and Indeed</a:t>
          </a:r>
          <a:endParaRPr lang="en-US" sz="2300" kern="1200"/>
        </a:p>
      </dsp:txBody>
      <dsp:txXfrm>
        <a:off x="3405805" y="2676315"/>
        <a:ext cx="3703990" cy="754434"/>
      </dsp:txXfrm>
    </dsp:sp>
    <dsp:sp modelId="{B6D83086-CBE5-4E78-8B6F-3AF844ED9336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Monthly training to ensure service quality (NHBF, 2024)</a:t>
          </a:r>
          <a:endParaRPr lang="en-US" sz="2300" kern="1200"/>
        </a:p>
      </dsp:txBody>
      <dsp:txXfrm>
        <a:off x="3405805" y="3554178"/>
        <a:ext cx="3703990" cy="7544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C92E56-C4F7-4E7A-98A4-7107A5E25F10}">
      <dsp:nvSpPr>
        <dsp:cNvPr id="0" name=""/>
        <dsp:cNvSpPr/>
      </dsp:nvSpPr>
      <dsp:spPr>
        <a:xfrm>
          <a:off x="0" y="50326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Why Invest in Us?</a:t>
          </a:r>
          <a:endParaRPr lang="en-US" sz="1400" kern="1200"/>
        </a:p>
      </dsp:txBody>
      <dsp:txXfrm>
        <a:off x="27287" y="77613"/>
        <a:ext cx="6612259" cy="504393"/>
      </dsp:txXfrm>
    </dsp:sp>
    <dsp:sp modelId="{02A7ED99-47A9-4C3F-B496-7BCDFE7FC4DF}">
      <dsp:nvSpPr>
        <dsp:cNvPr id="0" name=""/>
        <dsp:cNvSpPr/>
      </dsp:nvSpPr>
      <dsp:spPr>
        <a:xfrm>
          <a:off x="0" y="649613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1519019"/>
                <a:satOff val="-103"/>
                <a:lumOff val="2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19019"/>
                <a:satOff val="-103"/>
                <a:lumOff val="2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19019"/>
                <a:satOff val="-103"/>
                <a:lumOff val="2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Strong growth potential in £27bn UK beauty sector</a:t>
          </a:r>
          <a:endParaRPr lang="en-US" sz="1400" kern="1200"/>
        </a:p>
      </dsp:txBody>
      <dsp:txXfrm>
        <a:off x="27287" y="676900"/>
        <a:ext cx="6612259" cy="504393"/>
      </dsp:txXfrm>
    </dsp:sp>
    <dsp:sp modelId="{F0D43809-C763-4B53-AE89-94E1F7427DF3}">
      <dsp:nvSpPr>
        <dsp:cNvPr id="0" name=""/>
        <dsp:cNvSpPr/>
      </dsp:nvSpPr>
      <dsp:spPr>
        <a:xfrm>
          <a:off x="0" y="1248901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Located in thriving London market</a:t>
          </a:r>
          <a:endParaRPr lang="en-US" sz="1400" kern="1200"/>
        </a:p>
      </dsp:txBody>
      <dsp:txXfrm>
        <a:off x="27287" y="1276188"/>
        <a:ext cx="6612259" cy="504393"/>
      </dsp:txXfrm>
    </dsp:sp>
    <dsp:sp modelId="{C9D0E287-6F8C-46C8-9442-2E2975281E6E}">
      <dsp:nvSpPr>
        <dsp:cNvPr id="0" name=""/>
        <dsp:cNvSpPr/>
      </dsp:nvSpPr>
      <dsp:spPr>
        <a:xfrm>
          <a:off x="0" y="1848188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4557056"/>
                <a:satOff val="-310"/>
                <a:lumOff val="7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57056"/>
                <a:satOff val="-310"/>
                <a:lumOff val="7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57056"/>
                <a:satOff val="-310"/>
                <a:lumOff val="7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Ethical and sustainable positioning</a:t>
          </a:r>
          <a:endParaRPr lang="en-US" sz="1400" kern="1200"/>
        </a:p>
      </dsp:txBody>
      <dsp:txXfrm>
        <a:off x="27287" y="1875475"/>
        <a:ext cx="6612259" cy="504393"/>
      </dsp:txXfrm>
    </dsp:sp>
    <dsp:sp modelId="{F208A856-C270-499B-8303-53652A49ECC2}">
      <dsp:nvSpPr>
        <dsp:cNvPr id="0" name=""/>
        <dsp:cNvSpPr/>
      </dsp:nvSpPr>
      <dsp:spPr>
        <a:xfrm>
          <a:off x="0" y="2447476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Investment Request:</a:t>
          </a:r>
          <a:r>
            <a:rPr lang="en-GB" sz="1400" kern="1200"/>
            <a:t> £50,000</a:t>
          </a:r>
          <a:br>
            <a:rPr lang="en-GB" sz="1400" kern="1200"/>
          </a:br>
          <a:r>
            <a:rPr lang="en-GB" sz="1400" kern="1200"/>
            <a:t> </a:t>
          </a:r>
          <a:r>
            <a:rPr lang="en-GB" sz="1400" b="1" kern="1200"/>
            <a:t>Allocation:</a:t>
          </a:r>
          <a:endParaRPr lang="en-US" sz="1400" kern="1200"/>
        </a:p>
      </dsp:txBody>
      <dsp:txXfrm>
        <a:off x="27287" y="2474763"/>
        <a:ext cx="6612259" cy="504393"/>
      </dsp:txXfrm>
    </dsp:sp>
    <dsp:sp modelId="{AC05E1D8-26C4-4BB1-9F25-B41422FF5482}">
      <dsp:nvSpPr>
        <dsp:cNvPr id="0" name=""/>
        <dsp:cNvSpPr/>
      </dsp:nvSpPr>
      <dsp:spPr>
        <a:xfrm>
          <a:off x="0" y="3046763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7595094"/>
                <a:satOff val="-516"/>
                <a:lumOff val="1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95094"/>
                <a:satOff val="-516"/>
                <a:lumOff val="1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95094"/>
                <a:satOff val="-516"/>
                <a:lumOff val="1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£20k – Marketing</a:t>
          </a:r>
          <a:endParaRPr lang="en-US" sz="1400" kern="1200"/>
        </a:p>
      </dsp:txBody>
      <dsp:txXfrm>
        <a:off x="27287" y="3074050"/>
        <a:ext cx="6612259" cy="504393"/>
      </dsp:txXfrm>
    </dsp:sp>
    <dsp:sp modelId="{F9DA20F5-E6BF-44B5-AEE8-20620F1E63B5}">
      <dsp:nvSpPr>
        <dsp:cNvPr id="0" name=""/>
        <dsp:cNvSpPr/>
      </dsp:nvSpPr>
      <dsp:spPr>
        <a:xfrm>
          <a:off x="0" y="3646051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£15k – Expansion</a:t>
          </a:r>
          <a:endParaRPr lang="en-US" sz="1400" kern="1200"/>
        </a:p>
      </dsp:txBody>
      <dsp:txXfrm>
        <a:off x="27287" y="3673338"/>
        <a:ext cx="6612259" cy="504393"/>
      </dsp:txXfrm>
    </dsp:sp>
    <dsp:sp modelId="{2F667D71-741A-414A-8D1A-FE9E94DE17A5}">
      <dsp:nvSpPr>
        <dsp:cNvPr id="0" name=""/>
        <dsp:cNvSpPr/>
      </dsp:nvSpPr>
      <dsp:spPr>
        <a:xfrm>
          <a:off x="0" y="4245338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10633130"/>
                <a:satOff val="-723"/>
                <a:lumOff val="17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633130"/>
                <a:satOff val="-723"/>
                <a:lumOff val="17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633130"/>
                <a:satOff val="-723"/>
                <a:lumOff val="17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£10k – Staff training</a:t>
          </a:r>
          <a:endParaRPr lang="en-US" sz="1400" kern="1200"/>
        </a:p>
      </dsp:txBody>
      <dsp:txXfrm>
        <a:off x="27287" y="4272625"/>
        <a:ext cx="6612259" cy="504393"/>
      </dsp:txXfrm>
    </dsp:sp>
    <dsp:sp modelId="{80B606E2-1A73-4F28-8C38-FEC56D9452A2}">
      <dsp:nvSpPr>
        <dsp:cNvPr id="0" name=""/>
        <dsp:cNvSpPr/>
      </dsp:nvSpPr>
      <dsp:spPr>
        <a:xfrm>
          <a:off x="0" y="4844626"/>
          <a:ext cx="6666833" cy="558967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£5k – Working capital</a:t>
          </a:r>
          <a:endParaRPr lang="en-US" sz="1400" kern="1200"/>
        </a:p>
      </dsp:txBody>
      <dsp:txXfrm>
        <a:off x="27287" y="4871913"/>
        <a:ext cx="6612259" cy="504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euromonitor.com/united-kingd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6" y="-2962"/>
            <a:ext cx="5829455" cy="5992245"/>
          </a:xfrm>
        </p:spPr>
        <p:txBody>
          <a:bodyPr anchor="ctr">
            <a:normAutofit/>
          </a:bodyPr>
          <a:lstStyle/>
          <a:p>
            <a:pPr algn="l"/>
            <a:r>
              <a:rPr lang="en-GB" sz="2600" b="1" dirty="0">
                <a:solidFill>
                  <a:schemeClr val="bg1"/>
                </a:solidFill>
              </a:rPr>
              <a:t>Module Name: Managing Enterprise</a:t>
            </a:r>
            <a:br>
              <a:rPr lang="en-GB" sz="2600" b="1" dirty="0">
                <a:solidFill>
                  <a:schemeClr val="bg1"/>
                </a:solidFill>
              </a:rPr>
            </a:br>
            <a:r>
              <a:rPr lang="en-GB" sz="2600" b="1" dirty="0">
                <a:solidFill>
                  <a:schemeClr val="bg1"/>
                </a:solidFill>
              </a:rPr>
              <a:t>Module code:BMSW4011</a:t>
            </a:r>
            <a:br>
              <a:rPr lang="en-GB" sz="2600" b="1" dirty="0">
                <a:solidFill>
                  <a:schemeClr val="bg1"/>
                </a:solidFill>
              </a:rPr>
            </a:br>
            <a:r>
              <a:rPr lang="en-GB" sz="2600" b="1" dirty="0">
                <a:solidFill>
                  <a:schemeClr val="bg1"/>
                </a:solidFill>
              </a:rPr>
              <a:t>Module Lead: Scott James</a:t>
            </a:r>
            <a:br>
              <a:rPr lang="en-GB" sz="2600" b="1" dirty="0">
                <a:solidFill>
                  <a:schemeClr val="bg1"/>
                </a:solidFill>
              </a:rPr>
            </a:br>
            <a:r>
              <a:rPr lang="en-GB" sz="2600" b="1" dirty="0">
                <a:solidFill>
                  <a:schemeClr val="bg1"/>
                </a:solidFill>
              </a:rPr>
              <a:t>Title: Glow &amp; Grace Beauty </a:t>
            </a:r>
            <a:br>
              <a:rPr lang="en-GB" sz="2600" b="1" dirty="0">
                <a:solidFill>
                  <a:schemeClr val="bg1"/>
                </a:solidFill>
              </a:rPr>
            </a:br>
            <a:r>
              <a:rPr lang="en-GB" sz="2600" b="1" dirty="0">
                <a:solidFill>
                  <a:schemeClr val="bg1"/>
                </a:solidFill>
              </a:rPr>
              <a:t> Subtitle: Angel Investor Pitch</a:t>
            </a:r>
            <a:br>
              <a:rPr lang="en-GB" sz="2600" b="1" dirty="0"/>
            </a:br>
            <a:r>
              <a:rPr lang="en-GB" sz="2600" b="1">
                <a:solidFill>
                  <a:schemeClr val="bg1"/>
                </a:solidFill>
              </a:rPr>
              <a:t>Presented by: Cristina Zamfir</a:t>
            </a:r>
            <a:br>
              <a:rPr lang="en-GB" sz="2600" b="1" dirty="0">
                <a:solidFill>
                  <a:schemeClr val="bg1"/>
                </a:solidFill>
              </a:rPr>
            </a:br>
            <a:r>
              <a:rPr lang="en-GB" sz="2600" b="1">
                <a:solidFill>
                  <a:schemeClr val="bg1"/>
                </a:solidFill>
              </a:rPr>
              <a:t>Location: Shoreditch, London</a:t>
            </a:r>
            <a:br>
              <a:rPr lang="en-GB" sz="2600" b="1" dirty="0"/>
            </a:br>
            <a:br>
              <a:rPr lang="en-GB" sz="2600" b="1" dirty="0"/>
            </a:br>
            <a:br>
              <a:rPr lang="en-GB" sz="2600" b="1" dirty="0"/>
            </a:br>
            <a:br>
              <a:rPr lang="en-GB" sz="2600" b="1" dirty="0"/>
            </a:br>
            <a:br>
              <a:rPr lang="en-GB" sz="2600" b="1" dirty="0"/>
            </a:br>
            <a:endParaRPr lang="en-GB" sz="2600" b="1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algn="l"/>
            <a:endParaRPr lang="en-GB">
              <a:solidFill>
                <a:schemeClr val="tx2"/>
              </a:solidFill>
            </a:endParaRPr>
          </a:p>
        </p:txBody>
      </p:sp>
      <p:pic>
        <p:nvPicPr>
          <p:cNvPr id="4" name="Picture 3" descr="A collage of a salon&#10;&#10;AI-generated content may be incorrect.">
            <a:extLst>
              <a:ext uri="{FF2B5EF4-FFF2-40B4-BE49-F238E27FC236}">
                <a16:creationId xmlns:a16="http://schemas.microsoft.com/office/drawing/2014/main" id="{A7934AE3-403F-2093-63B0-A0D44AD325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647" y="-1"/>
            <a:ext cx="598613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67DF8-0809-C444-859B-67BBCA2B2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Business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7AA010-1CC5-323C-8A47-468A343C60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8822646"/>
              </p:ext>
            </p:extLst>
          </p:nvPr>
        </p:nvGraphicFramePr>
        <p:xfrm>
          <a:off x="191219" y="1034871"/>
          <a:ext cx="10788769" cy="6148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581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E99480-A3A0-25B4-8D75-85D8BC6E9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The Story Behind the Idea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FC0965-2299-3B6A-80DC-E6336B46F1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457739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97641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E71DC-2195-49BB-95BB-73A6C1E0A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Ownership Structure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C826F16-CCF4-F100-B7B6-408DA3FF29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641799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6923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1386C-933B-74D0-FBCC-CE586FA8D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Mission &amp; SMART Objectives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28259AD0-0342-56E3-D1CF-592830E1AC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04846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84009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1ED337-9D51-039F-101D-51B25BE9A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b="1"/>
              <a:t>Location &amp; Target Market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778C016-D6AF-B42B-63FE-FFC00439EF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86" r="25428" b="-3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E18CD9C-8E37-640B-0428-D5797222A5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079029"/>
              </p:ext>
            </p:extLst>
          </p:nvPr>
        </p:nvGraphicFramePr>
        <p:xfrm>
          <a:off x="4553734" y="2409830"/>
          <a:ext cx="6798539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1583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1F59ECD1-AEE9-BCD2-3A23-ECF3BF5592E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244" r="9085" b="80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895E9-2727-A6A6-1875-4E8CB52F5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Human Resources</a:t>
            </a:r>
            <a:endParaRPr lang="en-GB" dirty="0"/>
          </a:p>
        </p:txBody>
      </p:sp>
      <p:graphicFrame>
        <p:nvGraphicFramePr>
          <p:cNvPr id="34" name="Content Placeholder 23">
            <a:extLst>
              <a:ext uri="{FF2B5EF4-FFF2-40B4-BE49-F238E27FC236}">
                <a16:creationId xmlns:a16="http://schemas.microsoft.com/office/drawing/2014/main" id="{246B1ACB-F3DD-59E1-899A-3EC00DE34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42257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7725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6B7F4E-6EF3-E924-47CC-E205F2E08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Marketing Strategery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8CE64-D58F-F4CE-48F9-7F0006ED0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4977" y="-4564639"/>
            <a:ext cx="6641138" cy="134489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GB" sz="1800" b="1" dirty="0">
                <a:ea typeface="+mn-lt"/>
                <a:cs typeface="+mn-lt"/>
              </a:rPr>
            </a:b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 Digital: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Instagram, TikTok, and Facebook ads targeting women 18–50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Influencer Marketing: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Partnerships with London-based beauty influencers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Local Marketing: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Flyers, business cards, and referral discounts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Loyalty Scheme: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Every 10th service free</a:t>
            </a:r>
          </a:p>
          <a:p>
            <a:pPr marL="0" indent="0">
              <a:buNone/>
            </a:pPr>
            <a:r>
              <a:rPr lang="en-GB" sz="2400" b="1">
                <a:solidFill>
                  <a:schemeClr val="tx2"/>
                </a:solidFill>
                <a:ea typeface="+mn-lt"/>
                <a:cs typeface="+mn-lt"/>
              </a:rPr>
              <a:t>12-Month Marketing Strategy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Months 1–3: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Launch ads, open Instagram/TikTok, 1.000 flyers, 2 micro-influencers.</a:t>
            </a:r>
            <a:b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Months 4–6: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Daily posts, loyalty scheme, Instagram contest, TikTok ads.</a:t>
            </a:r>
            <a:b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Months 7–9: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Partnerships, Glow Bundles, email + retargeting, influencer collabs.</a:t>
            </a:r>
            <a:b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</a:b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1800" b="1" dirty="0">
                <a:solidFill>
                  <a:schemeClr val="tx2"/>
                </a:solidFill>
                <a:ea typeface="+mn-lt"/>
                <a:cs typeface="+mn-lt"/>
              </a:rPr>
              <a:t>Months 10–12:</a:t>
            </a:r>
            <a:r>
              <a:rPr lang="en-GB" sz="1800" dirty="0">
                <a:solidFill>
                  <a:schemeClr val="tx2"/>
                </a:solidFill>
                <a:ea typeface="+mn-lt"/>
                <a:cs typeface="+mn-lt"/>
              </a:rPr>
              <a:t> VIP Membership, Shoreditch pop-up event, holiday campaigns, Google reviews push.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59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753A2-FD9A-6066-785B-C7CBF0DA9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Financial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33DF1-E510-27E3-0F7A-61323935BC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r>
              <a:rPr lang="en-GB" sz="2000" b="1" dirty="0">
                <a:ea typeface="+mn-lt"/>
                <a:cs typeface="+mn-lt"/>
              </a:rPr>
              <a:t>Start-up cost:</a:t>
            </a:r>
            <a:r>
              <a:rPr lang="en-GB" sz="2000">
                <a:ea typeface="+mn-lt"/>
                <a:cs typeface="+mn-lt"/>
              </a:rPr>
              <a:t> £40,000 (personal savings)</a:t>
            </a:r>
            <a:endParaRPr lang="en-GB" sz="2000"/>
          </a:p>
          <a:p>
            <a:r>
              <a:rPr lang="en-GB" sz="2000" b="1" dirty="0">
                <a:ea typeface="+mn-lt"/>
                <a:cs typeface="+mn-lt"/>
              </a:rPr>
              <a:t>Revenue goal:</a:t>
            </a:r>
            <a:r>
              <a:rPr lang="en-GB" sz="2000" dirty="0">
                <a:ea typeface="+mn-lt"/>
                <a:cs typeface="+mn-lt"/>
              </a:rPr>
              <a:t> £8,000/month by Month 12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Profit forecast:</a:t>
            </a:r>
            <a:r>
              <a:rPr lang="en-GB" sz="2000" dirty="0">
                <a:ea typeface="+mn-lt"/>
                <a:cs typeface="+mn-lt"/>
              </a:rPr>
              <a:t> £2,000/month by end of Year 1</a:t>
            </a:r>
            <a:endParaRPr lang="en-GB" sz="2000" dirty="0"/>
          </a:p>
          <a:p>
            <a:r>
              <a:rPr lang="en-GB" sz="2000" b="1" dirty="0">
                <a:ea typeface="+mn-lt"/>
                <a:cs typeface="+mn-lt"/>
              </a:rPr>
              <a:t>Break-even:</a:t>
            </a:r>
            <a:r>
              <a:rPr lang="en-GB" sz="2000" dirty="0">
                <a:ea typeface="+mn-lt"/>
                <a:cs typeface="+mn-lt"/>
              </a:rPr>
              <a:t> Month 8 (ICAEW, 2025)</a:t>
            </a:r>
            <a:endParaRPr lang="en-GB" sz="2000" dirty="0"/>
          </a:p>
          <a:p>
            <a:endParaRPr lang="en-GB" sz="200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3987970-E2E1-0E03-4BD8-7D56B7EECC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06" r="26923" b="-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3450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99B09-AA35-7459-A641-5B298FEE2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SWOT Analysis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F0E2582-11AB-221D-602B-C487470555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6816390"/>
              </p:ext>
            </p:extLst>
          </p:nvPr>
        </p:nvGraphicFramePr>
        <p:xfrm>
          <a:off x="71886" y="1581509"/>
          <a:ext cx="12060026" cy="392577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342971">
                  <a:extLst>
                    <a:ext uri="{9D8B030D-6E8A-4147-A177-3AD203B41FA5}">
                      <a16:colId xmlns:a16="http://schemas.microsoft.com/office/drawing/2014/main" val="815907915"/>
                    </a:ext>
                  </a:extLst>
                </a:gridCol>
                <a:gridCol w="2890605">
                  <a:extLst>
                    <a:ext uri="{9D8B030D-6E8A-4147-A177-3AD203B41FA5}">
                      <a16:colId xmlns:a16="http://schemas.microsoft.com/office/drawing/2014/main" val="709111008"/>
                    </a:ext>
                  </a:extLst>
                </a:gridCol>
                <a:gridCol w="3071553">
                  <a:extLst>
                    <a:ext uri="{9D8B030D-6E8A-4147-A177-3AD203B41FA5}">
                      <a16:colId xmlns:a16="http://schemas.microsoft.com/office/drawing/2014/main" val="1688083978"/>
                    </a:ext>
                  </a:extLst>
                </a:gridCol>
                <a:gridCol w="2754897">
                  <a:extLst>
                    <a:ext uri="{9D8B030D-6E8A-4147-A177-3AD203B41FA5}">
                      <a16:colId xmlns:a16="http://schemas.microsoft.com/office/drawing/2014/main" val="3671789271"/>
                    </a:ext>
                  </a:extLst>
                </a:gridCol>
              </a:tblGrid>
              <a:tr h="7763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 b="1"/>
                        <a:t>Strengths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 b="1"/>
                        <a:t>Weaknesses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 b="1"/>
                        <a:t>Opportunities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 b="1"/>
                        <a:t>Threats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14003259"/>
                  </a:ext>
                </a:extLst>
              </a:tr>
              <a:tr h="18457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Central London location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New brand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Growing ethical beauty trend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High competition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6373115"/>
                  </a:ext>
                </a:extLst>
              </a:tr>
              <a:tr h="13037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Cruelty-free services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Small team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Influencer partnerships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900"/>
                        <a:t>Rising costs</a:t>
                      </a:r>
                    </a:p>
                  </a:txBody>
                  <a:tcPr marL="147563" marR="147563" marT="73781" marB="7378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73701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54080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FD230B-F508-6239-B353-5C4780E18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Angel Investor Pitch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41769-DD0B-C901-A9E9-A61E506F25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53736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6168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9B8CFD-32FA-495A-AA02-5DCEBCE1A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5CE7D-1A58-D8BB-D97B-DEEEF25B6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95" y="529087"/>
            <a:ext cx="5150112" cy="63448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>
                <a:ea typeface="+mn-lt"/>
                <a:cs typeface="+mn-lt"/>
              </a:rPr>
              <a:t>British Beauty Council (2024) </a:t>
            </a:r>
            <a:r>
              <a:rPr lang="en-GB" sz="1300" i="1">
                <a:ea typeface="+mn-lt"/>
                <a:cs typeface="+mn-lt"/>
              </a:rPr>
              <a:t>Value of Beauty Report – 3rd Edition.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Companies House (2024) </a:t>
            </a:r>
            <a:r>
              <a:rPr lang="en-GB" sz="1300" i="1">
                <a:ea typeface="+mn-lt"/>
                <a:cs typeface="+mn-lt"/>
              </a:rPr>
              <a:t>Starting a Limited Company in the UK.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ICAEW (2025) </a:t>
            </a:r>
            <a:r>
              <a:rPr lang="en-GB" sz="1300" i="1">
                <a:ea typeface="+mn-lt"/>
                <a:cs typeface="+mn-lt"/>
              </a:rPr>
              <a:t>Hairdressing and Beauty Treatment Industry Profile.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Mintel (2024) </a:t>
            </a:r>
            <a:r>
              <a:rPr lang="en-GB" sz="1300" i="1">
                <a:ea typeface="+mn-lt"/>
                <a:cs typeface="+mn-lt"/>
              </a:rPr>
              <a:t>Conscious Cosmetics: The Rise of Clean Beauty.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NHBF (2024) </a:t>
            </a:r>
            <a:r>
              <a:rPr lang="en-GB" sz="1300" i="1">
                <a:ea typeface="+mn-lt"/>
                <a:cs typeface="+mn-lt"/>
              </a:rPr>
              <a:t>Industry Statistics 2023: Hair &amp; Beauty.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Scratch Magazine (2024) </a:t>
            </a:r>
            <a:r>
              <a:rPr lang="en-GB" sz="1300" i="1">
                <a:ea typeface="+mn-lt"/>
                <a:cs typeface="+mn-lt"/>
              </a:rPr>
              <a:t>UK Beauty Industry Growth Report.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Instagram Business (2024) </a:t>
            </a:r>
            <a:r>
              <a:rPr lang="en-GB" sz="1300" i="1">
                <a:ea typeface="+mn-lt"/>
                <a:cs typeface="+mn-lt"/>
              </a:rPr>
              <a:t>Social Media Strategies for Beauty Brands.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PolicyBee (2025) </a:t>
            </a:r>
            <a:r>
              <a:rPr lang="en-GB" sz="1300" i="1">
                <a:ea typeface="+mn-lt"/>
                <a:cs typeface="+mn-lt"/>
              </a:rPr>
              <a:t>UK Hair and Beauty Industry Statistics.</a:t>
            </a:r>
            <a:endParaRPr lang="en-GB" sz="1300"/>
          </a:p>
          <a:p>
            <a:r>
              <a:rPr lang="en-GB" sz="1300">
                <a:ea typeface="+mn-lt"/>
                <a:cs typeface="+mn-lt"/>
              </a:rPr>
              <a:t>Chaffey, D. and Ellis-Chadwick, F. (2022) </a:t>
            </a:r>
            <a:r>
              <a:rPr lang="en-GB" sz="1300" i="1">
                <a:ea typeface="+mn-lt"/>
                <a:cs typeface="+mn-lt"/>
              </a:rPr>
              <a:t>Digital Marketing: Strategy, Implementation and Practice</a:t>
            </a:r>
            <a:r>
              <a:rPr lang="en-GB" sz="1300">
                <a:ea typeface="+mn-lt"/>
                <a:cs typeface="+mn-lt"/>
              </a:rPr>
              <a:t>. 8th edn. Harlow: Pearson Education.</a:t>
            </a:r>
          </a:p>
          <a:p>
            <a:r>
              <a:rPr lang="en-GB" sz="1300" b="1">
                <a:ea typeface="+mn-lt"/>
                <a:cs typeface="+mn-lt"/>
              </a:rPr>
              <a:t>Euromonitor International (2024)</a:t>
            </a:r>
            <a:r>
              <a:rPr lang="en-GB" sz="1300" dirty="0">
                <a:ea typeface="+mn-lt"/>
                <a:cs typeface="+mn-lt"/>
              </a:rPr>
              <a:t> </a:t>
            </a:r>
            <a:r>
              <a:rPr lang="en-GB" sz="1300" i="1">
                <a:ea typeface="+mn-lt"/>
                <a:cs typeface="+mn-lt"/>
              </a:rPr>
              <a:t>Beauty and Personal Care in the United Kingdom</a:t>
            </a:r>
            <a:r>
              <a:rPr lang="en-GB" sz="1300">
                <a:ea typeface="+mn-lt"/>
                <a:cs typeface="+mn-lt"/>
              </a:rPr>
              <a:t>. Available at: </a:t>
            </a:r>
            <a:r>
              <a:rPr lang="en-GB" sz="1300" dirty="0">
                <a:ea typeface="+mn-lt"/>
                <a:cs typeface="+mn-lt"/>
                <a:hlinkClick r:id="rId2"/>
              </a:rPr>
              <a:t>https://www.euromonitor.com/united-kingdom</a:t>
            </a:r>
            <a:r>
              <a:rPr lang="en-GB" sz="1300">
                <a:ea typeface="+mn-lt"/>
                <a:cs typeface="+mn-lt"/>
              </a:rPr>
              <a:t> (Accessed: 20 February 2025).</a:t>
            </a:r>
            <a:endParaRPr lang="en-GB" sz="1300" dirty="0"/>
          </a:p>
          <a:p>
            <a:endParaRPr lang="en-GB" sz="1300" dirty="0"/>
          </a:p>
        </p:txBody>
      </p:sp>
      <p:pic>
        <p:nvPicPr>
          <p:cNvPr id="5" name="Picture 4" descr="Makeup brush and blush-on">
            <a:extLst>
              <a:ext uri="{FF2B5EF4-FFF2-40B4-BE49-F238E27FC236}">
                <a16:creationId xmlns:a16="http://schemas.microsoft.com/office/drawing/2014/main" id="{445B3724-1CC9-9862-7260-F66BD37512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848" r="3839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9119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Module Name: Managing Enterprise Module code:BMSW4011 Module Lead: Scott James Title: Glow &amp; Grace Beauty   Subtitle: Angel Investor Pitch Presented by: Cristina Zamfir Location: Shoreditch, London     </vt:lpstr>
      <vt:lpstr>Business Overview</vt:lpstr>
      <vt:lpstr>The Story Behind the Idea</vt:lpstr>
      <vt:lpstr>Ownership Structure</vt:lpstr>
      <vt:lpstr>Mission &amp; SMART Objectives</vt:lpstr>
      <vt:lpstr>Location &amp; Target Market</vt:lpstr>
      <vt:lpstr>Human Resources</vt:lpstr>
      <vt:lpstr>Marketing Strategery </vt:lpstr>
      <vt:lpstr>Financial Overview</vt:lpstr>
      <vt:lpstr>SWOT Analysis</vt:lpstr>
      <vt:lpstr>Angel Investor Pitch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276</cp:revision>
  <dcterms:created xsi:type="dcterms:W3CDTF">2025-11-08T15:39:40Z</dcterms:created>
  <dcterms:modified xsi:type="dcterms:W3CDTF">2025-11-29T13:01:18Z</dcterms:modified>
</cp:coreProperties>
</file>