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E97E8C-7269-4CE5-AD5C-A9168541AA07}" v="230" dt="2025-11-03T20:39:10.7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934" autoAdjust="0"/>
    <p:restoredTop sz="96283" autoAdjust="0"/>
  </p:normalViewPr>
  <p:slideViewPr>
    <p:cSldViewPr snapToGrid="0">
      <p:cViewPr varScale="1">
        <p:scale>
          <a:sx n="102" d="100"/>
          <a:sy n="102" d="100"/>
        </p:scale>
        <p:origin x="230" y="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ianca Moise" userId="475c7679e4717f04" providerId="LiveId" clId="{BB9947FD-2FB2-4CC9-A6EA-DEFAC4E97F60}"/>
    <pc:docChg chg="undo custSel modSld modMainMaster">
      <pc:chgData name="Bianca Moise" userId="475c7679e4717f04" providerId="LiveId" clId="{BB9947FD-2FB2-4CC9-A6EA-DEFAC4E97F60}" dt="2025-11-03T20:39:31.613" v="2735" actId="1076"/>
      <pc:docMkLst>
        <pc:docMk/>
      </pc:docMkLst>
      <pc:sldChg chg="addSp delSp modSp mod modTransition setBg addAnim delAnim setClrOvrMap">
        <pc:chgData name="Bianca Moise" userId="475c7679e4717f04" providerId="LiveId" clId="{BB9947FD-2FB2-4CC9-A6EA-DEFAC4E97F60}" dt="2025-11-03T20:39:31.613" v="2735" actId="1076"/>
        <pc:sldMkLst>
          <pc:docMk/>
          <pc:sldMk cId="2563627717" sldId="256"/>
        </pc:sldMkLst>
        <pc:spChg chg="mod">
          <ac:chgData name="Bianca Moise" userId="475c7679e4717f04" providerId="LiveId" clId="{BB9947FD-2FB2-4CC9-A6EA-DEFAC4E97F60}" dt="2025-11-03T20:39:31.613" v="2735" actId="1076"/>
          <ac:spMkLst>
            <pc:docMk/>
            <pc:sldMk cId="2563627717" sldId="256"/>
            <ac:spMk id="2" creationId="{13877589-7B87-1810-7D1A-B5A2048E3490}"/>
          </ac:spMkLst>
        </pc:spChg>
        <pc:spChg chg="add">
          <ac:chgData name="Bianca Moise" userId="475c7679e4717f04" providerId="LiveId" clId="{BB9947FD-2FB2-4CC9-A6EA-DEFAC4E97F60}" dt="2025-10-27T20:14:27.493" v="218" actId="26606"/>
          <ac:spMkLst>
            <pc:docMk/>
            <pc:sldMk cId="2563627717" sldId="256"/>
            <ac:spMk id="89" creationId="{57ABABA7-0420-4200-9B65-1C1967CE9373}"/>
          </ac:spMkLst>
        </pc:spChg>
        <pc:spChg chg="add">
          <ac:chgData name="Bianca Moise" userId="475c7679e4717f04" providerId="LiveId" clId="{BB9947FD-2FB2-4CC9-A6EA-DEFAC4E97F60}" dt="2025-10-27T20:14:27.493" v="218" actId="26606"/>
          <ac:spMkLst>
            <pc:docMk/>
            <pc:sldMk cId="2563627717" sldId="256"/>
            <ac:spMk id="92" creationId="{8576F020-8157-45CE-B1D9-6FA47AFEB4FA}"/>
          </ac:spMkLst>
        </pc:spChg>
        <pc:grpChg chg="add">
          <ac:chgData name="Bianca Moise" userId="475c7679e4717f04" providerId="LiveId" clId="{BB9947FD-2FB2-4CC9-A6EA-DEFAC4E97F60}" dt="2025-10-27T20:14:27.493" v="218" actId="26606"/>
          <ac:grpSpMkLst>
            <pc:docMk/>
            <pc:sldMk cId="2563627717" sldId="256"/>
            <ac:grpSpMk id="90" creationId="{7A03E380-9CD1-4ABA-A763-9F9D252B8908}"/>
          </ac:grpSpMkLst>
        </pc:grpChg>
      </pc:sldChg>
      <pc:sldChg chg="addSp modSp mod modTransition setBg">
        <pc:chgData name="Bianca Moise" userId="475c7679e4717f04" providerId="LiveId" clId="{BB9947FD-2FB2-4CC9-A6EA-DEFAC4E97F60}" dt="2025-11-03T20:38:25.038" v="2724"/>
        <pc:sldMkLst>
          <pc:docMk/>
          <pc:sldMk cId="2715806010" sldId="257"/>
        </pc:sldMkLst>
        <pc:spChg chg="mod">
          <ac:chgData name="Bianca Moise" userId="475c7679e4717f04" providerId="LiveId" clId="{BB9947FD-2FB2-4CC9-A6EA-DEFAC4E97F60}" dt="2025-10-27T20:13:13.184" v="204" actId="26606"/>
          <ac:spMkLst>
            <pc:docMk/>
            <pc:sldMk cId="2715806010" sldId="257"/>
            <ac:spMk id="2" creationId="{84E262C7-2C0D-83A7-4B68-88CCFBE724BB}"/>
          </ac:spMkLst>
        </pc:spChg>
        <pc:spChg chg="mod">
          <ac:chgData name="Bianca Moise" userId="475c7679e4717f04" providerId="LiveId" clId="{BB9947FD-2FB2-4CC9-A6EA-DEFAC4E97F60}" dt="2025-10-30T20:39:56.449" v="983" actId="255"/>
          <ac:spMkLst>
            <pc:docMk/>
            <pc:sldMk cId="2715806010" sldId="257"/>
            <ac:spMk id="3" creationId="{3986ECFC-4802-880F-CAC4-59F9E04E17F0}"/>
          </ac:spMkLst>
        </pc:spChg>
        <pc:spChg chg="add">
          <ac:chgData name="Bianca Moise" userId="475c7679e4717f04" providerId="LiveId" clId="{BB9947FD-2FB2-4CC9-A6EA-DEFAC4E97F60}" dt="2025-10-27T20:13:13.184" v="204" actId="26606"/>
          <ac:spMkLst>
            <pc:docMk/>
            <pc:sldMk cId="2715806010" sldId="257"/>
            <ac:spMk id="36" creationId="{CE6C63DC-BAE4-42B6-8FDF-F6467C2D23AC}"/>
          </ac:spMkLst>
        </pc:spChg>
        <pc:spChg chg="add">
          <ac:chgData name="Bianca Moise" userId="475c7679e4717f04" providerId="LiveId" clId="{BB9947FD-2FB2-4CC9-A6EA-DEFAC4E97F60}" dt="2025-10-27T20:13:13.184" v="204" actId="26606"/>
          <ac:spMkLst>
            <pc:docMk/>
            <pc:sldMk cId="2715806010" sldId="257"/>
            <ac:spMk id="38" creationId="{5BD23F8E-2E78-4C84-8EFB-FE6C8ACB7F1F}"/>
          </ac:spMkLst>
        </pc:spChg>
        <pc:spChg chg="add">
          <ac:chgData name="Bianca Moise" userId="475c7679e4717f04" providerId="LiveId" clId="{BB9947FD-2FB2-4CC9-A6EA-DEFAC4E97F60}" dt="2025-10-27T20:13:13.184" v="204" actId="26606"/>
          <ac:spMkLst>
            <pc:docMk/>
            <pc:sldMk cId="2715806010" sldId="257"/>
            <ac:spMk id="40" creationId="{57ABABA7-0420-4200-9B65-1C1967CE9373}"/>
          </ac:spMkLst>
        </pc:spChg>
        <pc:spChg chg="add">
          <ac:chgData name="Bianca Moise" userId="475c7679e4717f04" providerId="LiveId" clId="{BB9947FD-2FB2-4CC9-A6EA-DEFAC4E97F60}" dt="2025-10-27T20:13:13.184" v="204" actId="26606"/>
          <ac:spMkLst>
            <pc:docMk/>
            <pc:sldMk cId="2715806010" sldId="257"/>
            <ac:spMk id="56" creationId="{8576F020-8157-45CE-B1D9-6FA47AFEB4FA}"/>
          </ac:spMkLst>
        </pc:spChg>
        <pc:grpChg chg="add">
          <ac:chgData name="Bianca Moise" userId="475c7679e4717f04" providerId="LiveId" clId="{BB9947FD-2FB2-4CC9-A6EA-DEFAC4E97F60}" dt="2025-10-27T20:13:13.184" v="204" actId="26606"/>
          <ac:grpSpMkLst>
            <pc:docMk/>
            <pc:sldMk cId="2715806010" sldId="257"/>
            <ac:grpSpMk id="8" creationId="{8CD25866-F15D-40A4-AEC5-47C044637AB7}"/>
          </ac:grpSpMkLst>
        </pc:grpChg>
        <pc:grpChg chg="add">
          <ac:chgData name="Bianca Moise" userId="475c7679e4717f04" providerId="LiveId" clId="{BB9947FD-2FB2-4CC9-A6EA-DEFAC4E97F60}" dt="2025-10-27T20:13:13.184" v="204" actId="26606"/>
          <ac:grpSpMkLst>
            <pc:docMk/>
            <pc:sldMk cId="2715806010" sldId="257"/>
            <ac:grpSpMk id="22" creationId="{0C4A17ED-96AA-44A6-A050-E1A7A1CDD9E7}"/>
          </ac:grpSpMkLst>
        </pc:grpChg>
        <pc:grpChg chg="add">
          <ac:chgData name="Bianca Moise" userId="475c7679e4717f04" providerId="LiveId" clId="{BB9947FD-2FB2-4CC9-A6EA-DEFAC4E97F60}" dt="2025-10-27T20:13:13.184" v="204" actId="26606"/>
          <ac:grpSpMkLst>
            <pc:docMk/>
            <pc:sldMk cId="2715806010" sldId="257"/>
            <ac:grpSpMk id="42" creationId="{7A03E380-9CD1-4ABA-A763-9F9D252B8908}"/>
          </ac:grpSpMkLst>
        </pc:grpChg>
      </pc:sldChg>
      <pc:sldChg chg="addSp modSp mod modTransition setBg">
        <pc:chgData name="Bianca Moise" userId="475c7679e4717f04" providerId="LiveId" clId="{BB9947FD-2FB2-4CC9-A6EA-DEFAC4E97F60}" dt="2025-11-03T20:38:25.038" v="2724"/>
        <pc:sldMkLst>
          <pc:docMk/>
          <pc:sldMk cId="2897957523" sldId="258"/>
        </pc:sldMkLst>
        <pc:spChg chg="mod">
          <ac:chgData name="Bianca Moise" userId="475c7679e4717f04" providerId="LiveId" clId="{BB9947FD-2FB2-4CC9-A6EA-DEFAC4E97F60}" dt="2025-10-27T20:13:21.044" v="205" actId="26606"/>
          <ac:spMkLst>
            <pc:docMk/>
            <pc:sldMk cId="2897957523" sldId="258"/>
            <ac:spMk id="2" creationId="{4351C092-CB50-5179-72FB-94CBECED5425}"/>
          </ac:spMkLst>
        </pc:spChg>
        <pc:spChg chg="mod">
          <ac:chgData name="Bianca Moise" userId="475c7679e4717f04" providerId="LiveId" clId="{BB9947FD-2FB2-4CC9-A6EA-DEFAC4E97F60}" dt="2025-10-30T21:58:14.071" v="1964" actId="14100"/>
          <ac:spMkLst>
            <pc:docMk/>
            <pc:sldMk cId="2897957523" sldId="258"/>
            <ac:spMk id="3" creationId="{028A8359-438A-7EDF-F235-AE5BAE7FB208}"/>
          </ac:spMkLst>
        </pc:spChg>
        <pc:spChg chg="add">
          <ac:chgData name="Bianca Moise" userId="475c7679e4717f04" providerId="LiveId" clId="{BB9947FD-2FB2-4CC9-A6EA-DEFAC4E97F60}" dt="2025-10-27T20:13:21.044" v="205" actId="26606"/>
          <ac:spMkLst>
            <pc:docMk/>
            <pc:sldMk cId="2897957523" sldId="258"/>
            <ac:spMk id="36" creationId="{CE6C63DC-BAE4-42B6-8FDF-F6467C2D23AC}"/>
          </ac:spMkLst>
        </pc:spChg>
        <pc:spChg chg="add">
          <ac:chgData name="Bianca Moise" userId="475c7679e4717f04" providerId="LiveId" clId="{BB9947FD-2FB2-4CC9-A6EA-DEFAC4E97F60}" dt="2025-10-27T20:13:21.044" v="205" actId="26606"/>
          <ac:spMkLst>
            <pc:docMk/>
            <pc:sldMk cId="2897957523" sldId="258"/>
            <ac:spMk id="38" creationId="{5BD23F8E-2E78-4C84-8EFB-FE6C8ACB7F1F}"/>
          </ac:spMkLst>
        </pc:spChg>
        <pc:spChg chg="add">
          <ac:chgData name="Bianca Moise" userId="475c7679e4717f04" providerId="LiveId" clId="{BB9947FD-2FB2-4CC9-A6EA-DEFAC4E97F60}" dt="2025-10-27T20:13:21.044" v="205" actId="26606"/>
          <ac:spMkLst>
            <pc:docMk/>
            <pc:sldMk cId="2897957523" sldId="258"/>
            <ac:spMk id="40" creationId="{57ABABA7-0420-4200-9B65-1C1967CE9373}"/>
          </ac:spMkLst>
        </pc:spChg>
        <pc:spChg chg="add">
          <ac:chgData name="Bianca Moise" userId="475c7679e4717f04" providerId="LiveId" clId="{BB9947FD-2FB2-4CC9-A6EA-DEFAC4E97F60}" dt="2025-10-27T20:13:21.044" v="205" actId="26606"/>
          <ac:spMkLst>
            <pc:docMk/>
            <pc:sldMk cId="2897957523" sldId="258"/>
            <ac:spMk id="56" creationId="{8576F020-8157-45CE-B1D9-6FA47AFEB4FA}"/>
          </ac:spMkLst>
        </pc:spChg>
        <pc:grpChg chg="add">
          <ac:chgData name="Bianca Moise" userId="475c7679e4717f04" providerId="LiveId" clId="{BB9947FD-2FB2-4CC9-A6EA-DEFAC4E97F60}" dt="2025-10-27T20:13:21.044" v="205" actId="26606"/>
          <ac:grpSpMkLst>
            <pc:docMk/>
            <pc:sldMk cId="2897957523" sldId="258"/>
            <ac:grpSpMk id="8" creationId="{8CD25866-F15D-40A4-AEC5-47C044637AB7}"/>
          </ac:grpSpMkLst>
        </pc:grpChg>
        <pc:grpChg chg="add">
          <ac:chgData name="Bianca Moise" userId="475c7679e4717f04" providerId="LiveId" clId="{BB9947FD-2FB2-4CC9-A6EA-DEFAC4E97F60}" dt="2025-10-27T20:13:21.044" v="205" actId="26606"/>
          <ac:grpSpMkLst>
            <pc:docMk/>
            <pc:sldMk cId="2897957523" sldId="258"/>
            <ac:grpSpMk id="22" creationId="{0C4A17ED-96AA-44A6-A050-E1A7A1CDD9E7}"/>
          </ac:grpSpMkLst>
        </pc:grpChg>
        <pc:grpChg chg="add">
          <ac:chgData name="Bianca Moise" userId="475c7679e4717f04" providerId="LiveId" clId="{BB9947FD-2FB2-4CC9-A6EA-DEFAC4E97F60}" dt="2025-10-27T20:13:21.044" v="205" actId="26606"/>
          <ac:grpSpMkLst>
            <pc:docMk/>
            <pc:sldMk cId="2897957523" sldId="258"/>
            <ac:grpSpMk id="42" creationId="{7A03E380-9CD1-4ABA-A763-9F9D252B8908}"/>
          </ac:grpSpMkLst>
        </pc:grpChg>
      </pc:sldChg>
      <pc:sldChg chg="addSp modSp mod modTransition setBg">
        <pc:chgData name="Bianca Moise" userId="475c7679e4717f04" providerId="LiveId" clId="{BB9947FD-2FB2-4CC9-A6EA-DEFAC4E97F60}" dt="2025-11-03T20:38:25.038" v="2724"/>
        <pc:sldMkLst>
          <pc:docMk/>
          <pc:sldMk cId="1748499028" sldId="259"/>
        </pc:sldMkLst>
        <pc:spChg chg="mod">
          <ac:chgData name="Bianca Moise" userId="475c7679e4717f04" providerId="LiveId" clId="{BB9947FD-2FB2-4CC9-A6EA-DEFAC4E97F60}" dt="2025-10-27T20:13:29.738" v="206" actId="26606"/>
          <ac:spMkLst>
            <pc:docMk/>
            <pc:sldMk cId="1748499028" sldId="259"/>
            <ac:spMk id="2" creationId="{61C7DAA2-C26F-4546-8B0F-C81CFB47F842}"/>
          </ac:spMkLst>
        </pc:spChg>
        <pc:spChg chg="mod">
          <ac:chgData name="Bianca Moise" userId="475c7679e4717f04" providerId="LiveId" clId="{BB9947FD-2FB2-4CC9-A6EA-DEFAC4E97F60}" dt="2025-10-30T20:39:38.652" v="982" actId="14100"/>
          <ac:spMkLst>
            <pc:docMk/>
            <pc:sldMk cId="1748499028" sldId="259"/>
            <ac:spMk id="3" creationId="{F9C1CCB3-874D-5E4A-629C-E7AA4A8AB46C}"/>
          </ac:spMkLst>
        </pc:spChg>
        <pc:spChg chg="add">
          <ac:chgData name="Bianca Moise" userId="475c7679e4717f04" providerId="LiveId" clId="{BB9947FD-2FB2-4CC9-A6EA-DEFAC4E97F60}" dt="2025-10-27T20:13:29.738" v="206" actId="26606"/>
          <ac:spMkLst>
            <pc:docMk/>
            <pc:sldMk cId="1748499028" sldId="259"/>
            <ac:spMk id="36" creationId="{CE6C63DC-BAE4-42B6-8FDF-F6467C2D23AC}"/>
          </ac:spMkLst>
        </pc:spChg>
        <pc:spChg chg="add">
          <ac:chgData name="Bianca Moise" userId="475c7679e4717f04" providerId="LiveId" clId="{BB9947FD-2FB2-4CC9-A6EA-DEFAC4E97F60}" dt="2025-10-27T20:13:29.738" v="206" actId="26606"/>
          <ac:spMkLst>
            <pc:docMk/>
            <pc:sldMk cId="1748499028" sldId="259"/>
            <ac:spMk id="38" creationId="{5BD23F8E-2E78-4C84-8EFB-FE6C8ACB7F1F}"/>
          </ac:spMkLst>
        </pc:spChg>
        <pc:spChg chg="add">
          <ac:chgData name="Bianca Moise" userId="475c7679e4717f04" providerId="LiveId" clId="{BB9947FD-2FB2-4CC9-A6EA-DEFAC4E97F60}" dt="2025-10-27T20:13:29.738" v="206" actId="26606"/>
          <ac:spMkLst>
            <pc:docMk/>
            <pc:sldMk cId="1748499028" sldId="259"/>
            <ac:spMk id="40" creationId="{57ABABA7-0420-4200-9B65-1C1967CE9373}"/>
          </ac:spMkLst>
        </pc:spChg>
        <pc:spChg chg="add">
          <ac:chgData name="Bianca Moise" userId="475c7679e4717f04" providerId="LiveId" clId="{BB9947FD-2FB2-4CC9-A6EA-DEFAC4E97F60}" dt="2025-10-27T20:13:29.738" v="206" actId="26606"/>
          <ac:spMkLst>
            <pc:docMk/>
            <pc:sldMk cId="1748499028" sldId="259"/>
            <ac:spMk id="56" creationId="{8576F020-8157-45CE-B1D9-6FA47AFEB4FA}"/>
          </ac:spMkLst>
        </pc:spChg>
        <pc:grpChg chg="add">
          <ac:chgData name="Bianca Moise" userId="475c7679e4717f04" providerId="LiveId" clId="{BB9947FD-2FB2-4CC9-A6EA-DEFAC4E97F60}" dt="2025-10-27T20:13:29.738" v="206" actId="26606"/>
          <ac:grpSpMkLst>
            <pc:docMk/>
            <pc:sldMk cId="1748499028" sldId="259"/>
            <ac:grpSpMk id="8" creationId="{8CD25866-F15D-40A4-AEC5-47C044637AB7}"/>
          </ac:grpSpMkLst>
        </pc:grpChg>
        <pc:grpChg chg="add">
          <ac:chgData name="Bianca Moise" userId="475c7679e4717f04" providerId="LiveId" clId="{BB9947FD-2FB2-4CC9-A6EA-DEFAC4E97F60}" dt="2025-10-27T20:13:29.738" v="206" actId="26606"/>
          <ac:grpSpMkLst>
            <pc:docMk/>
            <pc:sldMk cId="1748499028" sldId="259"/>
            <ac:grpSpMk id="22" creationId="{0C4A17ED-96AA-44A6-A050-E1A7A1CDD9E7}"/>
          </ac:grpSpMkLst>
        </pc:grpChg>
        <pc:grpChg chg="add">
          <ac:chgData name="Bianca Moise" userId="475c7679e4717f04" providerId="LiveId" clId="{BB9947FD-2FB2-4CC9-A6EA-DEFAC4E97F60}" dt="2025-10-27T20:13:29.738" v="206" actId="26606"/>
          <ac:grpSpMkLst>
            <pc:docMk/>
            <pc:sldMk cId="1748499028" sldId="259"/>
            <ac:grpSpMk id="42" creationId="{7A03E380-9CD1-4ABA-A763-9F9D252B8908}"/>
          </ac:grpSpMkLst>
        </pc:grpChg>
      </pc:sldChg>
      <pc:sldChg chg="addSp modSp mod modTransition setBg">
        <pc:chgData name="Bianca Moise" userId="475c7679e4717f04" providerId="LiveId" clId="{BB9947FD-2FB2-4CC9-A6EA-DEFAC4E97F60}" dt="2025-11-03T20:38:25.038" v="2724"/>
        <pc:sldMkLst>
          <pc:docMk/>
          <pc:sldMk cId="1424087263" sldId="260"/>
        </pc:sldMkLst>
        <pc:spChg chg="mod">
          <ac:chgData name="Bianca Moise" userId="475c7679e4717f04" providerId="LiveId" clId="{BB9947FD-2FB2-4CC9-A6EA-DEFAC4E97F60}" dt="2025-10-27T20:14:47.257" v="220" actId="26606"/>
          <ac:spMkLst>
            <pc:docMk/>
            <pc:sldMk cId="1424087263" sldId="260"/>
            <ac:spMk id="2" creationId="{3DD839E5-539A-6BA2-F020-0AEF28846AB2}"/>
          </ac:spMkLst>
        </pc:spChg>
        <pc:spChg chg="mod">
          <ac:chgData name="Bianca Moise" userId="475c7679e4717f04" providerId="LiveId" clId="{BB9947FD-2FB2-4CC9-A6EA-DEFAC4E97F60}" dt="2025-10-30T20:52:59.789" v="1025" actId="207"/>
          <ac:spMkLst>
            <pc:docMk/>
            <pc:sldMk cId="1424087263" sldId="260"/>
            <ac:spMk id="3" creationId="{E73EC453-8E6E-AAA5-639A-7F2EB8FCDBC5}"/>
          </ac:spMkLst>
        </pc:spChg>
        <pc:spChg chg="add">
          <ac:chgData name="Bianca Moise" userId="475c7679e4717f04" providerId="LiveId" clId="{BB9947FD-2FB2-4CC9-A6EA-DEFAC4E97F60}" dt="2025-10-27T20:14:47.257" v="220" actId="26606"/>
          <ac:spMkLst>
            <pc:docMk/>
            <pc:sldMk cId="1424087263" sldId="260"/>
            <ac:spMk id="36" creationId="{CE6C63DC-BAE4-42B6-8FDF-F6467C2D23AC}"/>
          </ac:spMkLst>
        </pc:spChg>
        <pc:spChg chg="add">
          <ac:chgData name="Bianca Moise" userId="475c7679e4717f04" providerId="LiveId" clId="{BB9947FD-2FB2-4CC9-A6EA-DEFAC4E97F60}" dt="2025-10-27T20:14:47.257" v="220" actId="26606"/>
          <ac:spMkLst>
            <pc:docMk/>
            <pc:sldMk cId="1424087263" sldId="260"/>
            <ac:spMk id="38" creationId="{5BD23F8E-2E78-4C84-8EFB-FE6C8ACB7F1F}"/>
          </ac:spMkLst>
        </pc:spChg>
        <pc:spChg chg="add">
          <ac:chgData name="Bianca Moise" userId="475c7679e4717f04" providerId="LiveId" clId="{BB9947FD-2FB2-4CC9-A6EA-DEFAC4E97F60}" dt="2025-10-27T20:14:47.257" v="220" actId="26606"/>
          <ac:spMkLst>
            <pc:docMk/>
            <pc:sldMk cId="1424087263" sldId="260"/>
            <ac:spMk id="40" creationId="{57ABABA7-0420-4200-9B65-1C1967CE9373}"/>
          </ac:spMkLst>
        </pc:spChg>
        <pc:spChg chg="add">
          <ac:chgData name="Bianca Moise" userId="475c7679e4717f04" providerId="LiveId" clId="{BB9947FD-2FB2-4CC9-A6EA-DEFAC4E97F60}" dt="2025-10-27T20:14:47.257" v="220" actId="26606"/>
          <ac:spMkLst>
            <pc:docMk/>
            <pc:sldMk cId="1424087263" sldId="260"/>
            <ac:spMk id="56" creationId="{8576F020-8157-45CE-B1D9-6FA47AFEB4FA}"/>
          </ac:spMkLst>
        </pc:spChg>
        <pc:grpChg chg="add">
          <ac:chgData name="Bianca Moise" userId="475c7679e4717f04" providerId="LiveId" clId="{BB9947FD-2FB2-4CC9-A6EA-DEFAC4E97F60}" dt="2025-10-27T20:14:47.257" v="220" actId="26606"/>
          <ac:grpSpMkLst>
            <pc:docMk/>
            <pc:sldMk cId="1424087263" sldId="260"/>
            <ac:grpSpMk id="8" creationId="{8CD25866-F15D-40A4-AEC5-47C044637AB7}"/>
          </ac:grpSpMkLst>
        </pc:grpChg>
        <pc:grpChg chg="add">
          <ac:chgData name="Bianca Moise" userId="475c7679e4717f04" providerId="LiveId" clId="{BB9947FD-2FB2-4CC9-A6EA-DEFAC4E97F60}" dt="2025-10-27T20:14:47.257" v="220" actId="26606"/>
          <ac:grpSpMkLst>
            <pc:docMk/>
            <pc:sldMk cId="1424087263" sldId="260"/>
            <ac:grpSpMk id="22" creationId="{0C4A17ED-96AA-44A6-A050-E1A7A1CDD9E7}"/>
          </ac:grpSpMkLst>
        </pc:grpChg>
        <pc:grpChg chg="add">
          <ac:chgData name="Bianca Moise" userId="475c7679e4717f04" providerId="LiveId" clId="{BB9947FD-2FB2-4CC9-A6EA-DEFAC4E97F60}" dt="2025-10-27T20:14:47.257" v="220" actId="26606"/>
          <ac:grpSpMkLst>
            <pc:docMk/>
            <pc:sldMk cId="1424087263" sldId="260"/>
            <ac:grpSpMk id="42" creationId="{7A03E380-9CD1-4ABA-A763-9F9D252B8908}"/>
          </ac:grpSpMkLst>
        </pc:grpChg>
      </pc:sldChg>
      <pc:sldChg chg="addSp modSp mod modTransition setBg">
        <pc:chgData name="Bianca Moise" userId="475c7679e4717f04" providerId="LiveId" clId="{BB9947FD-2FB2-4CC9-A6EA-DEFAC4E97F60}" dt="2025-11-03T20:38:25.038" v="2724"/>
        <pc:sldMkLst>
          <pc:docMk/>
          <pc:sldMk cId="1382716628" sldId="262"/>
        </pc:sldMkLst>
        <pc:spChg chg="mod">
          <ac:chgData name="Bianca Moise" userId="475c7679e4717f04" providerId="LiveId" clId="{BB9947FD-2FB2-4CC9-A6EA-DEFAC4E97F60}" dt="2025-10-27T20:14:52.360" v="221" actId="26606"/>
          <ac:spMkLst>
            <pc:docMk/>
            <pc:sldMk cId="1382716628" sldId="262"/>
            <ac:spMk id="2" creationId="{536300BE-D96C-22F6-553D-690EEFFC5D51}"/>
          </ac:spMkLst>
        </pc:spChg>
        <pc:spChg chg="mod">
          <ac:chgData name="Bianca Moise" userId="475c7679e4717f04" providerId="LiveId" clId="{BB9947FD-2FB2-4CC9-A6EA-DEFAC4E97F60}" dt="2025-10-30T21:34:36.540" v="1520" actId="14100"/>
          <ac:spMkLst>
            <pc:docMk/>
            <pc:sldMk cId="1382716628" sldId="262"/>
            <ac:spMk id="3" creationId="{87B96C4E-C633-AD44-2B5D-616D8D99EE4D}"/>
          </ac:spMkLst>
        </pc:spChg>
        <pc:spChg chg="add">
          <ac:chgData name="Bianca Moise" userId="475c7679e4717f04" providerId="LiveId" clId="{BB9947FD-2FB2-4CC9-A6EA-DEFAC4E97F60}" dt="2025-10-27T20:14:52.360" v="221" actId="26606"/>
          <ac:spMkLst>
            <pc:docMk/>
            <pc:sldMk cId="1382716628" sldId="262"/>
            <ac:spMk id="36" creationId="{CE6C63DC-BAE4-42B6-8FDF-F6467C2D23AC}"/>
          </ac:spMkLst>
        </pc:spChg>
        <pc:spChg chg="add">
          <ac:chgData name="Bianca Moise" userId="475c7679e4717f04" providerId="LiveId" clId="{BB9947FD-2FB2-4CC9-A6EA-DEFAC4E97F60}" dt="2025-10-27T20:14:52.360" v="221" actId="26606"/>
          <ac:spMkLst>
            <pc:docMk/>
            <pc:sldMk cId="1382716628" sldId="262"/>
            <ac:spMk id="38" creationId="{5BD23F8E-2E78-4C84-8EFB-FE6C8ACB7F1F}"/>
          </ac:spMkLst>
        </pc:spChg>
        <pc:spChg chg="add">
          <ac:chgData name="Bianca Moise" userId="475c7679e4717f04" providerId="LiveId" clId="{BB9947FD-2FB2-4CC9-A6EA-DEFAC4E97F60}" dt="2025-10-27T20:14:52.360" v="221" actId="26606"/>
          <ac:spMkLst>
            <pc:docMk/>
            <pc:sldMk cId="1382716628" sldId="262"/>
            <ac:spMk id="40" creationId="{57ABABA7-0420-4200-9B65-1C1967CE9373}"/>
          </ac:spMkLst>
        </pc:spChg>
        <pc:spChg chg="add">
          <ac:chgData name="Bianca Moise" userId="475c7679e4717f04" providerId="LiveId" clId="{BB9947FD-2FB2-4CC9-A6EA-DEFAC4E97F60}" dt="2025-10-27T20:14:52.360" v="221" actId="26606"/>
          <ac:spMkLst>
            <pc:docMk/>
            <pc:sldMk cId="1382716628" sldId="262"/>
            <ac:spMk id="56" creationId="{8576F020-8157-45CE-B1D9-6FA47AFEB4FA}"/>
          </ac:spMkLst>
        </pc:spChg>
        <pc:grpChg chg="add">
          <ac:chgData name="Bianca Moise" userId="475c7679e4717f04" providerId="LiveId" clId="{BB9947FD-2FB2-4CC9-A6EA-DEFAC4E97F60}" dt="2025-10-27T20:14:52.360" v="221" actId="26606"/>
          <ac:grpSpMkLst>
            <pc:docMk/>
            <pc:sldMk cId="1382716628" sldId="262"/>
            <ac:grpSpMk id="8" creationId="{8CD25866-F15D-40A4-AEC5-47C044637AB7}"/>
          </ac:grpSpMkLst>
        </pc:grpChg>
        <pc:grpChg chg="add">
          <ac:chgData name="Bianca Moise" userId="475c7679e4717f04" providerId="LiveId" clId="{BB9947FD-2FB2-4CC9-A6EA-DEFAC4E97F60}" dt="2025-10-27T20:14:52.360" v="221" actId="26606"/>
          <ac:grpSpMkLst>
            <pc:docMk/>
            <pc:sldMk cId="1382716628" sldId="262"/>
            <ac:grpSpMk id="22" creationId="{0C4A17ED-96AA-44A6-A050-E1A7A1CDD9E7}"/>
          </ac:grpSpMkLst>
        </pc:grpChg>
        <pc:grpChg chg="add">
          <ac:chgData name="Bianca Moise" userId="475c7679e4717f04" providerId="LiveId" clId="{BB9947FD-2FB2-4CC9-A6EA-DEFAC4E97F60}" dt="2025-10-27T20:14:52.360" v="221" actId="26606"/>
          <ac:grpSpMkLst>
            <pc:docMk/>
            <pc:sldMk cId="1382716628" sldId="262"/>
            <ac:grpSpMk id="42" creationId="{7A03E380-9CD1-4ABA-A763-9F9D252B8908}"/>
          </ac:grpSpMkLst>
        </pc:grpChg>
      </pc:sldChg>
      <pc:sldChg chg="addSp delSp modSp mod modTransition setBg">
        <pc:chgData name="Bianca Moise" userId="475c7679e4717f04" providerId="LiveId" clId="{BB9947FD-2FB2-4CC9-A6EA-DEFAC4E97F60}" dt="2025-11-03T20:38:25.038" v="2724"/>
        <pc:sldMkLst>
          <pc:docMk/>
          <pc:sldMk cId="3970473306" sldId="264"/>
        </pc:sldMkLst>
        <pc:spChg chg="mod">
          <ac:chgData name="Bianca Moise" userId="475c7679e4717f04" providerId="LiveId" clId="{BB9947FD-2FB2-4CC9-A6EA-DEFAC4E97F60}" dt="2025-11-03T19:49:26.580" v="2445" actId="1076"/>
          <ac:spMkLst>
            <pc:docMk/>
            <pc:sldMk cId="3970473306" sldId="264"/>
            <ac:spMk id="2" creationId="{42D99987-98D1-706D-2E63-5B8DDBF317C6}"/>
          </ac:spMkLst>
        </pc:spChg>
        <pc:spChg chg="del mod">
          <ac:chgData name="Bianca Moise" userId="475c7679e4717f04" providerId="LiveId" clId="{BB9947FD-2FB2-4CC9-A6EA-DEFAC4E97F60}" dt="2025-11-03T19:48:35.687" v="2437"/>
          <ac:spMkLst>
            <pc:docMk/>
            <pc:sldMk cId="3970473306" sldId="264"/>
            <ac:spMk id="3" creationId="{4A53051C-8483-F6FD-7AB5-FC885653EC99}"/>
          </ac:spMkLst>
        </pc:spChg>
        <pc:spChg chg="add mod">
          <ac:chgData name="Bianca Moise" userId="475c7679e4717f04" providerId="LiveId" clId="{BB9947FD-2FB2-4CC9-A6EA-DEFAC4E97F60}" dt="2025-11-03T19:50:31.866" v="2451" actId="1076"/>
          <ac:spMkLst>
            <pc:docMk/>
            <pc:sldMk cId="3970473306" sldId="264"/>
            <ac:spMk id="4" creationId="{8D901D98-CBCF-26BA-3A73-F60C1B81E497}"/>
          </ac:spMkLst>
        </pc:spChg>
        <pc:spChg chg="add">
          <ac:chgData name="Bianca Moise" userId="475c7679e4717f04" providerId="LiveId" clId="{BB9947FD-2FB2-4CC9-A6EA-DEFAC4E97F60}" dt="2025-10-27T20:15:21.931" v="226" actId="26606"/>
          <ac:spMkLst>
            <pc:docMk/>
            <pc:sldMk cId="3970473306" sldId="264"/>
            <ac:spMk id="36" creationId="{CE6C63DC-BAE4-42B6-8FDF-F6467C2D23AC}"/>
          </ac:spMkLst>
        </pc:spChg>
        <pc:spChg chg="add">
          <ac:chgData name="Bianca Moise" userId="475c7679e4717f04" providerId="LiveId" clId="{BB9947FD-2FB2-4CC9-A6EA-DEFAC4E97F60}" dt="2025-10-27T20:15:21.931" v="226" actId="26606"/>
          <ac:spMkLst>
            <pc:docMk/>
            <pc:sldMk cId="3970473306" sldId="264"/>
            <ac:spMk id="38" creationId="{5BD23F8E-2E78-4C84-8EFB-FE6C8ACB7F1F}"/>
          </ac:spMkLst>
        </pc:spChg>
        <pc:spChg chg="add">
          <ac:chgData name="Bianca Moise" userId="475c7679e4717f04" providerId="LiveId" clId="{BB9947FD-2FB2-4CC9-A6EA-DEFAC4E97F60}" dt="2025-10-27T20:15:21.931" v="226" actId="26606"/>
          <ac:spMkLst>
            <pc:docMk/>
            <pc:sldMk cId="3970473306" sldId="264"/>
            <ac:spMk id="40" creationId="{57ABABA7-0420-4200-9B65-1C1967CE9373}"/>
          </ac:spMkLst>
        </pc:spChg>
        <pc:spChg chg="add">
          <ac:chgData name="Bianca Moise" userId="475c7679e4717f04" providerId="LiveId" clId="{BB9947FD-2FB2-4CC9-A6EA-DEFAC4E97F60}" dt="2025-10-27T20:15:21.931" v="226" actId="26606"/>
          <ac:spMkLst>
            <pc:docMk/>
            <pc:sldMk cId="3970473306" sldId="264"/>
            <ac:spMk id="56" creationId="{8576F020-8157-45CE-B1D9-6FA47AFEB4FA}"/>
          </ac:spMkLst>
        </pc:spChg>
        <pc:grpChg chg="add">
          <ac:chgData name="Bianca Moise" userId="475c7679e4717f04" providerId="LiveId" clId="{BB9947FD-2FB2-4CC9-A6EA-DEFAC4E97F60}" dt="2025-10-27T20:15:21.931" v="226" actId="26606"/>
          <ac:grpSpMkLst>
            <pc:docMk/>
            <pc:sldMk cId="3970473306" sldId="264"/>
            <ac:grpSpMk id="8" creationId="{8CD25866-F15D-40A4-AEC5-47C044637AB7}"/>
          </ac:grpSpMkLst>
        </pc:grpChg>
        <pc:grpChg chg="add">
          <ac:chgData name="Bianca Moise" userId="475c7679e4717f04" providerId="LiveId" clId="{BB9947FD-2FB2-4CC9-A6EA-DEFAC4E97F60}" dt="2025-10-27T20:15:21.931" v="226" actId="26606"/>
          <ac:grpSpMkLst>
            <pc:docMk/>
            <pc:sldMk cId="3970473306" sldId="264"/>
            <ac:grpSpMk id="22" creationId="{0C4A17ED-96AA-44A6-A050-E1A7A1CDD9E7}"/>
          </ac:grpSpMkLst>
        </pc:grpChg>
        <pc:grpChg chg="add">
          <ac:chgData name="Bianca Moise" userId="475c7679e4717f04" providerId="LiveId" clId="{BB9947FD-2FB2-4CC9-A6EA-DEFAC4E97F60}" dt="2025-10-27T20:15:21.931" v="226" actId="26606"/>
          <ac:grpSpMkLst>
            <pc:docMk/>
            <pc:sldMk cId="3970473306" sldId="264"/>
            <ac:grpSpMk id="42" creationId="{7A03E380-9CD1-4ABA-A763-9F9D252B8908}"/>
          </ac:grpSpMkLst>
        </pc:grpChg>
      </pc:sldChg>
      <pc:sldChg chg="addSp modSp mod modTransition setBg">
        <pc:chgData name="Bianca Moise" userId="475c7679e4717f04" providerId="LiveId" clId="{BB9947FD-2FB2-4CC9-A6EA-DEFAC4E97F60}" dt="2025-11-03T20:38:25.038" v="2724"/>
        <pc:sldMkLst>
          <pc:docMk/>
          <pc:sldMk cId="359125969" sldId="265"/>
        </pc:sldMkLst>
        <pc:spChg chg="mod">
          <ac:chgData name="Bianca Moise" userId="475c7679e4717f04" providerId="LiveId" clId="{BB9947FD-2FB2-4CC9-A6EA-DEFAC4E97F60}" dt="2025-11-03T20:05:44.839" v="2476" actId="1076"/>
          <ac:spMkLst>
            <pc:docMk/>
            <pc:sldMk cId="359125969" sldId="265"/>
            <ac:spMk id="2" creationId="{E07B30E9-9073-E60E-A7A9-048C6F3D6925}"/>
          </ac:spMkLst>
        </pc:spChg>
        <pc:spChg chg="mod">
          <ac:chgData name="Bianca Moise" userId="475c7679e4717f04" providerId="LiveId" clId="{BB9947FD-2FB2-4CC9-A6EA-DEFAC4E97F60}" dt="2025-11-03T20:36:44.352" v="2636" actId="20577"/>
          <ac:spMkLst>
            <pc:docMk/>
            <pc:sldMk cId="359125969" sldId="265"/>
            <ac:spMk id="3" creationId="{5F8D0C3B-0DFC-3E5A-28D7-AC7CD95B6A10}"/>
          </ac:spMkLst>
        </pc:spChg>
        <pc:spChg chg="add">
          <ac:chgData name="Bianca Moise" userId="475c7679e4717f04" providerId="LiveId" clId="{BB9947FD-2FB2-4CC9-A6EA-DEFAC4E97F60}" dt="2025-10-27T20:15:29.086" v="227" actId="26606"/>
          <ac:spMkLst>
            <pc:docMk/>
            <pc:sldMk cId="359125969" sldId="265"/>
            <ac:spMk id="36" creationId="{CE6C63DC-BAE4-42B6-8FDF-F6467C2D23AC}"/>
          </ac:spMkLst>
        </pc:spChg>
        <pc:spChg chg="add">
          <ac:chgData name="Bianca Moise" userId="475c7679e4717f04" providerId="LiveId" clId="{BB9947FD-2FB2-4CC9-A6EA-DEFAC4E97F60}" dt="2025-10-27T20:15:29.086" v="227" actId="26606"/>
          <ac:spMkLst>
            <pc:docMk/>
            <pc:sldMk cId="359125969" sldId="265"/>
            <ac:spMk id="38" creationId="{5BD23F8E-2E78-4C84-8EFB-FE6C8ACB7F1F}"/>
          </ac:spMkLst>
        </pc:spChg>
        <pc:spChg chg="add">
          <ac:chgData name="Bianca Moise" userId="475c7679e4717f04" providerId="LiveId" clId="{BB9947FD-2FB2-4CC9-A6EA-DEFAC4E97F60}" dt="2025-10-27T20:15:29.086" v="227" actId="26606"/>
          <ac:spMkLst>
            <pc:docMk/>
            <pc:sldMk cId="359125969" sldId="265"/>
            <ac:spMk id="40" creationId="{57ABABA7-0420-4200-9B65-1C1967CE9373}"/>
          </ac:spMkLst>
        </pc:spChg>
        <pc:spChg chg="add">
          <ac:chgData name="Bianca Moise" userId="475c7679e4717f04" providerId="LiveId" clId="{BB9947FD-2FB2-4CC9-A6EA-DEFAC4E97F60}" dt="2025-10-27T20:15:29.086" v="227" actId="26606"/>
          <ac:spMkLst>
            <pc:docMk/>
            <pc:sldMk cId="359125969" sldId="265"/>
            <ac:spMk id="56" creationId="{8576F020-8157-45CE-B1D9-6FA47AFEB4FA}"/>
          </ac:spMkLst>
        </pc:spChg>
        <pc:grpChg chg="add">
          <ac:chgData name="Bianca Moise" userId="475c7679e4717f04" providerId="LiveId" clId="{BB9947FD-2FB2-4CC9-A6EA-DEFAC4E97F60}" dt="2025-10-27T20:15:29.086" v="227" actId="26606"/>
          <ac:grpSpMkLst>
            <pc:docMk/>
            <pc:sldMk cId="359125969" sldId="265"/>
            <ac:grpSpMk id="8" creationId="{8CD25866-F15D-40A4-AEC5-47C044637AB7}"/>
          </ac:grpSpMkLst>
        </pc:grpChg>
        <pc:grpChg chg="add">
          <ac:chgData name="Bianca Moise" userId="475c7679e4717f04" providerId="LiveId" clId="{BB9947FD-2FB2-4CC9-A6EA-DEFAC4E97F60}" dt="2025-10-27T20:15:29.086" v="227" actId="26606"/>
          <ac:grpSpMkLst>
            <pc:docMk/>
            <pc:sldMk cId="359125969" sldId="265"/>
            <ac:grpSpMk id="22" creationId="{0C4A17ED-96AA-44A6-A050-E1A7A1CDD9E7}"/>
          </ac:grpSpMkLst>
        </pc:grpChg>
        <pc:grpChg chg="add">
          <ac:chgData name="Bianca Moise" userId="475c7679e4717f04" providerId="LiveId" clId="{BB9947FD-2FB2-4CC9-A6EA-DEFAC4E97F60}" dt="2025-10-27T20:15:29.086" v="227" actId="26606"/>
          <ac:grpSpMkLst>
            <pc:docMk/>
            <pc:sldMk cId="359125969" sldId="265"/>
            <ac:grpSpMk id="42" creationId="{7A03E380-9CD1-4ABA-A763-9F9D252B8908}"/>
          </ac:grpSpMkLst>
        </pc:grpChg>
      </pc:sldChg>
      <pc:sldChg chg="addSp delSp modSp mod modTransition">
        <pc:chgData name="Bianca Moise" userId="475c7679e4717f04" providerId="LiveId" clId="{BB9947FD-2FB2-4CC9-A6EA-DEFAC4E97F60}" dt="2025-11-03T20:38:25.038" v="2724"/>
        <pc:sldMkLst>
          <pc:docMk/>
          <pc:sldMk cId="2850782885" sldId="266"/>
        </pc:sldMkLst>
        <pc:spChg chg="mod">
          <ac:chgData name="Bianca Moise" userId="475c7679e4717f04" providerId="LiveId" clId="{BB9947FD-2FB2-4CC9-A6EA-DEFAC4E97F60}" dt="2025-10-27T20:15:34.264" v="228" actId="26606"/>
          <ac:spMkLst>
            <pc:docMk/>
            <pc:sldMk cId="2850782885" sldId="266"/>
            <ac:spMk id="2" creationId="{522107DF-28D1-AECE-299A-375E6A01AF85}"/>
          </ac:spMkLst>
        </pc:spChg>
        <pc:spChg chg="add">
          <ac:chgData name="Bianca Moise" userId="475c7679e4717f04" providerId="LiveId" clId="{BB9947FD-2FB2-4CC9-A6EA-DEFAC4E97F60}" dt="2025-10-27T20:15:34.264" v="228" actId="26606"/>
          <ac:spMkLst>
            <pc:docMk/>
            <pc:sldMk cId="2850782885" sldId="266"/>
            <ac:spMk id="1159" creationId="{3623DEAC-F39C-45D6-86DC-1033F6429528}"/>
          </ac:spMkLst>
        </pc:spChg>
        <pc:spChg chg="add">
          <ac:chgData name="Bianca Moise" userId="475c7679e4717f04" providerId="LiveId" clId="{BB9947FD-2FB2-4CC9-A6EA-DEFAC4E97F60}" dt="2025-10-27T20:15:34.264" v="228" actId="26606"/>
          <ac:spMkLst>
            <pc:docMk/>
            <pc:sldMk cId="2850782885" sldId="266"/>
            <ac:spMk id="1161" creationId="{A692209D-B607-46C3-8560-07AF72291659}"/>
          </ac:spMkLst>
        </pc:spChg>
        <pc:spChg chg="add">
          <ac:chgData name="Bianca Moise" userId="475c7679e4717f04" providerId="LiveId" clId="{BB9947FD-2FB2-4CC9-A6EA-DEFAC4E97F60}" dt="2025-10-27T20:15:34.264" v="228" actId="26606"/>
          <ac:spMkLst>
            <pc:docMk/>
            <pc:sldMk cId="2850782885" sldId="266"/>
            <ac:spMk id="1165" creationId="{5F1B8348-CD6E-4561-A704-C232D9A2676D}"/>
          </ac:spMkLst>
        </pc:spChg>
      </pc:sldChg>
      <pc:sldChg chg="addSp delSp modSp mod modTransition setBg setClrOvrMap">
        <pc:chgData name="Bianca Moise" userId="475c7679e4717f04" providerId="LiveId" clId="{BB9947FD-2FB2-4CC9-A6EA-DEFAC4E97F60}" dt="2025-11-03T20:38:25.038" v="2724"/>
        <pc:sldMkLst>
          <pc:docMk/>
          <pc:sldMk cId="1917974163" sldId="267"/>
        </pc:sldMkLst>
        <pc:spChg chg="mod">
          <ac:chgData name="Bianca Moise" userId="475c7679e4717f04" providerId="LiveId" clId="{BB9947FD-2FB2-4CC9-A6EA-DEFAC4E97F60}" dt="2025-10-27T20:15:08.526" v="224" actId="26606"/>
          <ac:spMkLst>
            <pc:docMk/>
            <pc:sldMk cId="1917974163" sldId="267"/>
            <ac:spMk id="2" creationId="{631727AA-2A4B-7459-64F6-8CB68974F0E3}"/>
          </ac:spMkLst>
        </pc:spChg>
        <pc:spChg chg="add">
          <ac:chgData name="Bianca Moise" userId="475c7679e4717f04" providerId="LiveId" clId="{BB9947FD-2FB2-4CC9-A6EA-DEFAC4E97F60}" dt="2025-10-27T20:15:08.526" v="224" actId="26606"/>
          <ac:spMkLst>
            <pc:docMk/>
            <pc:sldMk cId="1917974163" sldId="267"/>
            <ac:spMk id="8" creationId="{66AFD431-09B7-42CA-BF39-9FE5DBE53797}"/>
          </ac:spMkLst>
        </pc:spChg>
        <pc:spChg chg="add">
          <ac:chgData name="Bianca Moise" userId="475c7679e4717f04" providerId="LiveId" clId="{BB9947FD-2FB2-4CC9-A6EA-DEFAC4E97F60}" dt="2025-10-27T20:15:08.526" v="224" actId="26606"/>
          <ac:spMkLst>
            <pc:docMk/>
            <pc:sldMk cId="1917974163" sldId="267"/>
            <ac:spMk id="24" creationId="{E7D63BAB-D0DB-4F66-92F9-4D2E0A2E5A47}"/>
          </ac:spMkLst>
        </pc:spChg>
        <pc:spChg chg="add mod">
          <ac:chgData name="Bianca Moise" userId="475c7679e4717f04" providerId="LiveId" clId="{BB9947FD-2FB2-4CC9-A6EA-DEFAC4E97F60}" dt="2025-11-03T20:34:04.466" v="2612" actId="14100"/>
          <ac:spMkLst>
            <pc:docMk/>
            <pc:sldMk cId="1917974163" sldId="267"/>
            <ac:spMk id="26" creationId="{C71705AF-A114-46D3-808C-4A69D3AE5A69}"/>
          </ac:spMkLst>
        </pc:spChg>
        <pc:grpChg chg="add">
          <ac:chgData name="Bianca Moise" userId="475c7679e4717f04" providerId="LiveId" clId="{BB9947FD-2FB2-4CC9-A6EA-DEFAC4E97F60}" dt="2025-10-27T20:15:08.526" v="224" actId="26606"/>
          <ac:grpSpMkLst>
            <pc:docMk/>
            <pc:sldMk cId="1917974163" sldId="267"/>
            <ac:grpSpMk id="10" creationId="{9711C96E-3D2D-48C8-AAB9-C1CB02D1D51C}"/>
          </ac:grpSpMkLst>
        </pc:grpChg>
      </pc:sldChg>
      <pc:sldChg chg="addSp delSp modSp mod modTransition setBg">
        <pc:chgData name="Bianca Moise" userId="475c7679e4717f04" providerId="LiveId" clId="{BB9947FD-2FB2-4CC9-A6EA-DEFAC4E97F60}" dt="2025-11-03T20:38:25.038" v="2724"/>
        <pc:sldMkLst>
          <pc:docMk/>
          <pc:sldMk cId="3645478630" sldId="268"/>
        </pc:sldMkLst>
        <pc:spChg chg="mod">
          <ac:chgData name="Bianca Moise" userId="475c7679e4717f04" providerId="LiveId" clId="{BB9947FD-2FB2-4CC9-A6EA-DEFAC4E97F60}" dt="2025-11-03T19:29:37.779" v="2079" actId="1076"/>
          <ac:spMkLst>
            <pc:docMk/>
            <pc:sldMk cId="3645478630" sldId="268"/>
            <ac:spMk id="2" creationId="{3FC915AA-9AD6-9DEC-20C0-9E11999F2E2F}"/>
          </ac:spMkLst>
        </pc:spChg>
        <pc:spChg chg="mod">
          <ac:chgData name="Bianca Moise" userId="475c7679e4717f04" providerId="LiveId" clId="{BB9947FD-2FB2-4CC9-A6EA-DEFAC4E97F60}" dt="2025-11-03T19:41:33.010" v="2406" actId="14100"/>
          <ac:spMkLst>
            <pc:docMk/>
            <pc:sldMk cId="3645478630" sldId="268"/>
            <ac:spMk id="3" creationId="{6ED3E622-CB09-1362-15C9-BF616871B4C4}"/>
          </ac:spMkLst>
        </pc:spChg>
        <pc:spChg chg="add mod">
          <ac:chgData name="Bianca Moise" userId="475c7679e4717f04" providerId="LiveId" clId="{BB9947FD-2FB2-4CC9-A6EA-DEFAC4E97F60}" dt="2025-11-03T19:33:10.047" v="2200" actId="14100"/>
          <ac:spMkLst>
            <pc:docMk/>
            <pc:sldMk cId="3645478630" sldId="268"/>
            <ac:spMk id="7" creationId="{3DD436A8-CE94-F9E5-88F3-09BF66E7399B}"/>
          </ac:spMkLst>
        </pc:spChg>
        <pc:spChg chg="add mod">
          <ac:chgData name="Bianca Moise" userId="475c7679e4717f04" providerId="LiveId" clId="{BB9947FD-2FB2-4CC9-A6EA-DEFAC4E97F60}" dt="2025-11-03T19:33:00.866" v="2199" actId="1076"/>
          <ac:spMkLst>
            <pc:docMk/>
            <pc:sldMk cId="3645478630" sldId="268"/>
            <ac:spMk id="21" creationId="{B0CA1D5B-5BAF-ACFE-AAD5-DE012B64C8B4}"/>
          </ac:spMkLst>
        </pc:spChg>
        <pc:spChg chg="add del mod">
          <ac:chgData name="Bianca Moise" userId="475c7679e4717f04" providerId="LiveId" clId="{BB9947FD-2FB2-4CC9-A6EA-DEFAC4E97F60}" dt="2025-11-03T19:29:14.661" v="2076" actId="21"/>
          <ac:spMkLst>
            <pc:docMk/>
            <pc:sldMk cId="3645478630" sldId="268"/>
            <ac:spMk id="35" creationId="{EF4B6F0C-6C65-7634-8584-86D7612DE384}"/>
          </ac:spMkLst>
        </pc:spChg>
        <pc:spChg chg="add">
          <ac:chgData name="Bianca Moise" userId="475c7679e4717f04" providerId="LiveId" clId="{BB9947FD-2FB2-4CC9-A6EA-DEFAC4E97F60}" dt="2025-10-27T20:15:14.697" v="225" actId="26606"/>
          <ac:spMkLst>
            <pc:docMk/>
            <pc:sldMk cId="3645478630" sldId="268"/>
            <ac:spMk id="36" creationId="{CE6C63DC-BAE4-42B6-8FDF-F6467C2D23AC}"/>
          </ac:spMkLst>
        </pc:spChg>
        <pc:spChg chg="add mod">
          <ac:chgData name="Bianca Moise" userId="475c7679e4717f04" providerId="LiveId" clId="{BB9947FD-2FB2-4CC9-A6EA-DEFAC4E97F60}" dt="2025-11-03T19:36:20.459" v="2266" actId="14100"/>
          <ac:spMkLst>
            <pc:docMk/>
            <pc:sldMk cId="3645478630" sldId="268"/>
            <ac:spMk id="37" creationId="{41D7C38F-CFCE-FD73-AD1F-5275EC44F3EC}"/>
          </ac:spMkLst>
        </pc:spChg>
        <pc:spChg chg="add">
          <ac:chgData name="Bianca Moise" userId="475c7679e4717f04" providerId="LiveId" clId="{BB9947FD-2FB2-4CC9-A6EA-DEFAC4E97F60}" dt="2025-10-27T20:15:14.697" v="225" actId="26606"/>
          <ac:spMkLst>
            <pc:docMk/>
            <pc:sldMk cId="3645478630" sldId="268"/>
            <ac:spMk id="38" creationId="{5BD23F8E-2E78-4C84-8EFB-FE6C8ACB7F1F}"/>
          </ac:spMkLst>
        </pc:spChg>
        <pc:spChg chg="add mod">
          <ac:chgData name="Bianca Moise" userId="475c7679e4717f04" providerId="LiveId" clId="{BB9947FD-2FB2-4CC9-A6EA-DEFAC4E97F60}" dt="2025-11-03T19:36:16.145" v="2265" actId="14100"/>
          <ac:spMkLst>
            <pc:docMk/>
            <pc:sldMk cId="3645478630" sldId="268"/>
            <ac:spMk id="39" creationId="{44BBBC7F-0643-A477-9FA1-8E084A64F44C}"/>
          </ac:spMkLst>
        </pc:spChg>
        <pc:spChg chg="add">
          <ac:chgData name="Bianca Moise" userId="475c7679e4717f04" providerId="LiveId" clId="{BB9947FD-2FB2-4CC9-A6EA-DEFAC4E97F60}" dt="2025-10-27T20:15:14.697" v="225" actId="26606"/>
          <ac:spMkLst>
            <pc:docMk/>
            <pc:sldMk cId="3645478630" sldId="268"/>
            <ac:spMk id="40" creationId="{57ABABA7-0420-4200-9B65-1C1967CE9373}"/>
          </ac:spMkLst>
        </pc:spChg>
        <pc:spChg chg="add mod">
          <ac:chgData name="Bianca Moise" userId="475c7679e4717f04" providerId="LiveId" clId="{BB9947FD-2FB2-4CC9-A6EA-DEFAC4E97F60}" dt="2025-11-03T19:38:53.318" v="2338" actId="1076"/>
          <ac:spMkLst>
            <pc:docMk/>
            <pc:sldMk cId="3645478630" sldId="268"/>
            <ac:spMk id="41" creationId="{47533AFA-B361-929A-C9E1-FABDFC3430B0}"/>
          </ac:spMkLst>
        </pc:spChg>
        <pc:spChg chg="add mod">
          <ac:chgData name="Bianca Moise" userId="475c7679e4717f04" providerId="LiveId" clId="{BB9947FD-2FB2-4CC9-A6EA-DEFAC4E97F60}" dt="2025-11-03T19:41:46.287" v="2408" actId="1076"/>
          <ac:spMkLst>
            <pc:docMk/>
            <pc:sldMk cId="3645478630" sldId="268"/>
            <ac:spMk id="55" creationId="{83423D7E-3C36-354A-79C0-4510052E33E9}"/>
          </ac:spMkLst>
        </pc:spChg>
        <pc:spChg chg="add">
          <ac:chgData name="Bianca Moise" userId="475c7679e4717f04" providerId="LiveId" clId="{BB9947FD-2FB2-4CC9-A6EA-DEFAC4E97F60}" dt="2025-10-27T20:15:14.697" v="225" actId="26606"/>
          <ac:spMkLst>
            <pc:docMk/>
            <pc:sldMk cId="3645478630" sldId="268"/>
            <ac:spMk id="56" creationId="{8576F020-8157-45CE-B1D9-6FA47AFEB4FA}"/>
          </ac:spMkLst>
        </pc:spChg>
        <pc:spChg chg="add mod">
          <ac:chgData name="Bianca Moise" userId="475c7679e4717f04" providerId="LiveId" clId="{BB9947FD-2FB2-4CC9-A6EA-DEFAC4E97F60}" dt="2025-11-03T19:44:27.055" v="2429" actId="14100"/>
          <ac:spMkLst>
            <pc:docMk/>
            <pc:sldMk cId="3645478630" sldId="268"/>
            <ac:spMk id="57" creationId="{BC21DD25-657E-6D9A-CDD2-5CD457EF8FCB}"/>
          </ac:spMkLst>
        </pc:spChg>
        <pc:spChg chg="add mod">
          <ac:chgData name="Bianca Moise" userId="475c7679e4717f04" providerId="LiveId" clId="{BB9947FD-2FB2-4CC9-A6EA-DEFAC4E97F60}" dt="2025-11-03T19:45:02.471" v="2436" actId="1076"/>
          <ac:spMkLst>
            <pc:docMk/>
            <pc:sldMk cId="3645478630" sldId="268"/>
            <ac:spMk id="58" creationId="{010BEE13-DE17-6343-3ED6-07AAD27DD1B9}"/>
          </ac:spMkLst>
        </pc:spChg>
        <pc:spChg chg="add mod">
          <ac:chgData name="Bianca Moise" userId="475c7679e4717f04" providerId="LiveId" clId="{BB9947FD-2FB2-4CC9-A6EA-DEFAC4E97F60}" dt="2025-11-03T19:44:13.935" v="2428" actId="1076"/>
          <ac:spMkLst>
            <pc:docMk/>
            <pc:sldMk cId="3645478630" sldId="268"/>
            <ac:spMk id="59" creationId="{C6307BCC-F637-EE2E-D861-2B5573161391}"/>
          </ac:spMkLst>
        </pc:spChg>
        <pc:spChg chg="add mod">
          <ac:chgData name="Bianca Moise" userId="475c7679e4717f04" providerId="LiveId" clId="{BB9947FD-2FB2-4CC9-A6EA-DEFAC4E97F60}" dt="2025-11-03T19:44:37.765" v="2431" actId="1076"/>
          <ac:spMkLst>
            <pc:docMk/>
            <pc:sldMk cId="3645478630" sldId="268"/>
            <ac:spMk id="60" creationId="{853EC569-1F24-D6C0-DDD4-3C29E513CD01}"/>
          </ac:spMkLst>
        </pc:spChg>
        <pc:grpChg chg="add">
          <ac:chgData name="Bianca Moise" userId="475c7679e4717f04" providerId="LiveId" clId="{BB9947FD-2FB2-4CC9-A6EA-DEFAC4E97F60}" dt="2025-10-27T20:15:14.697" v="225" actId="26606"/>
          <ac:grpSpMkLst>
            <pc:docMk/>
            <pc:sldMk cId="3645478630" sldId="268"/>
            <ac:grpSpMk id="8" creationId="{8CD25866-F15D-40A4-AEC5-47C044637AB7}"/>
          </ac:grpSpMkLst>
        </pc:grpChg>
        <pc:grpChg chg="add">
          <ac:chgData name="Bianca Moise" userId="475c7679e4717f04" providerId="LiveId" clId="{BB9947FD-2FB2-4CC9-A6EA-DEFAC4E97F60}" dt="2025-10-27T20:15:14.697" v="225" actId="26606"/>
          <ac:grpSpMkLst>
            <pc:docMk/>
            <pc:sldMk cId="3645478630" sldId="268"/>
            <ac:grpSpMk id="22" creationId="{0C4A17ED-96AA-44A6-A050-E1A7A1CDD9E7}"/>
          </ac:grpSpMkLst>
        </pc:grpChg>
        <pc:grpChg chg="add">
          <ac:chgData name="Bianca Moise" userId="475c7679e4717f04" providerId="LiveId" clId="{BB9947FD-2FB2-4CC9-A6EA-DEFAC4E97F60}" dt="2025-10-27T20:15:14.697" v="225" actId="26606"/>
          <ac:grpSpMkLst>
            <pc:docMk/>
            <pc:sldMk cId="3645478630" sldId="268"/>
            <ac:grpSpMk id="42" creationId="{7A03E380-9CD1-4ABA-A763-9F9D252B8908}"/>
          </ac:grpSpMkLst>
        </pc:grpChg>
        <pc:picChg chg="add del mod modCrop">
          <ac:chgData name="Bianca Moise" userId="475c7679e4717f04" providerId="LiveId" clId="{BB9947FD-2FB2-4CC9-A6EA-DEFAC4E97F60}" dt="2025-11-03T19:16:00.164" v="1981" actId="21"/>
          <ac:picMkLst>
            <pc:docMk/>
            <pc:sldMk cId="3645478630" sldId="268"/>
            <ac:picMk id="5" creationId="{B1A39930-D753-5E7F-48C2-75542F4A0DF7}"/>
          </ac:picMkLst>
        </pc:picChg>
        <pc:cxnChg chg="add del">
          <ac:chgData name="Bianca Moise" userId="475c7679e4717f04" providerId="LiveId" clId="{BB9947FD-2FB2-4CC9-A6EA-DEFAC4E97F60}" dt="2025-11-03T19:20:36.935" v="1983" actId="11529"/>
          <ac:cxnSpMkLst>
            <pc:docMk/>
            <pc:sldMk cId="3645478630" sldId="268"/>
            <ac:cxnSpMk id="6" creationId="{CB5BCB2D-45A3-FFD8-9BEC-D3C9CD8CDE51}"/>
          </ac:cxnSpMkLst>
        </pc:cxnChg>
      </pc:sldChg>
      <pc:sldMasterChg chg="modTransition modSldLayout">
        <pc:chgData name="Bianca Moise" userId="475c7679e4717f04" providerId="LiveId" clId="{BB9947FD-2FB2-4CC9-A6EA-DEFAC4E97F60}" dt="2025-11-03T20:38:25.038" v="2724"/>
        <pc:sldMasterMkLst>
          <pc:docMk/>
          <pc:sldMasterMk cId="1120100589" sldId="2147483696"/>
        </pc:sldMasterMkLst>
        <pc:sldLayoutChg chg="modTransition">
          <pc:chgData name="Bianca Moise" userId="475c7679e4717f04" providerId="LiveId" clId="{BB9947FD-2FB2-4CC9-A6EA-DEFAC4E97F60}" dt="2025-11-03T20:38:25.038" v="2724"/>
          <pc:sldLayoutMkLst>
            <pc:docMk/>
            <pc:sldMasterMk cId="1120100589" sldId="2147483696"/>
            <pc:sldLayoutMk cId="1967269816" sldId="2147483697"/>
          </pc:sldLayoutMkLst>
        </pc:sldLayoutChg>
        <pc:sldLayoutChg chg="modTransition">
          <pc:chgData name="Bianca Moise" userId="475c7679e4717f04" providerId="LiveId" clId="{BB9947FD-2FB2-4CC9-A6EA-DEFAC4E97F60}" dt="2025-11-03T20:38:25.038" v="2724"/>
          <pc:sldLayoutMkLst>
            <pc:docMk/>
            <pc:sldMasterMk cId="1120100589" sldId="2147483696"/>
            <pc:sldLayoutMk cId="912075388" sldId="2147483698"/>
          </pc:sldLayoutMkLst>
        </pc:sldLayoutChg>
        <pc:sldLayoutChg chg="modTransition">
          <pc:chgData name="Bianca Moise" userId="475c7679e4717f04" providerId="LiveId" clId="{BB9947FD-2FB2-4CC9-A6EA-DEFAC4E97F60}" dt="2025-11-03T20:38:25.038" v="2724"/>
          <pc:sldLayoutMkLst>
            <pc:docMk/>
            <pc:sldMasterMk cId="1120100589" sldId="2147483696"/>
            <pc:sldLayoutMk cId="3368496847" sldId="2147483699"/>
          </pc:sldLayoutMkLst>
        </pc:sldLayoutChg>
        <pc:sldLayoutChg chg="modTransition">
          <pc:chgData name="Bianca Moise" userId="475c7679e4717f04" providerId="LiveId" clId="{BB9947FD-2FB2-4CC9-A6EA-DEFAC4E97F60}" dt="2025-11-03T20:38:25.038" v="2724"/>
          <pc:sldLayoutMkLst>
            <pc:docMk/>
            <pc:sldMasterMk cId="1120100589" sldId="2147483696"/>
            <pc:sldLayoutMk cId="3969675130" sldId="2147483700"/>
          </pc:sldLayoutMkLst>
        </pc:sldLayoutChg>
        <pc:sldLayoutChg chg="modTransition">
          <pc:chgData name="Bianca Moise" userId="475c7679e4717f04" providerId="LiveId" clId="{BB9947FD-2FB2-4CC9-A6EA-DEFAC4E97F60}" dt="2025-11-03T20:38:25.038" v="2724"/>
          <pc:sldLayoutMkLst>
            <pc:docMk/>
            <pc:sldMasterMk cId="1120100589" sldId="2147483696"/>
            <pc:sldLayoutMk cId="388148502" sldId="2147483701"/>
          </pc:sldLayoutMkLst>
        </pc:sldLayoutChg>
        <pc:sldLayoutChg chg="modTransition">
          <pc:chgData name="Bianca Moise" userId="475c7679e4717f04" providerId="LiveId" clId="{BB9947FD-2FB2-4CC9-A6EA-DEFAC4E97F60}" dt="2025-11-03T20:38:25.038" v="2724"/>
          <pc:sldLayoutMkLst>
            <pc:docMk/>
            <pc:sldMasterMk cId="1120100589" sldId="2147483696"/>
            <pc:sldLayoutMk cId="738159436" sldId="2147483702"/>
          </pc:sldLayoutMkLst>
        </pc:sldLayoutChg>
        <pc:sldLayoutChg chg="modTransition">
          <pc:chgData name="Bianca Moise" userId="475c7679e4717f04" providerId="LiveId" clId="{BB9947FD-2FB2-4CC9-A6EA-DEFAC4E97F60}" dt="2025-11-03T20:38:25.038" v="2724"/>
          <pc:sldLayoutMkLst>
            <pc:docMk/>
            <pc:sldMasterMk cId="1120100589" sldId="2147483696"/>
            <pc:sldLayoutMk cId="2598621081" sldId="2147483703"/>
          </pc:sldLayoutMkLst>
        </pc:sldLayoutChg>
        <pc:sldLayoutChg chg="modTransition">
          <pc:chgData name="Bianca Moise" userId="475c7679e4717f04" providerId="LiveId" clId="{BB9947FD-2FB2-4CC9-A6EA-DEFAC4E97F60}" dt="2025-11-03T20:38:25.038" v="2724"/>
          <pc:sldLayoutMkLst>
            <pc:docMk/>
            <pc:sldMasterMk cId="1120100589" sldId="2147483696"/>
            <pc:sldLayoutMk cId="265800431" sldId="2147483704"/>
          </pc:sldLayoutMkLst>
        </pc:sldLayoutChg>
        <pc:sldLayoutChg chg="modTransition">
          <pc:chgData name="Bianca Moise" userId="475c7679e4717f04" providerId="LiveId" clId="{BB9947FD-2FB2-4CC9-A6EA-DEFAC4E97F60}" dt="2025-11-03T20:38:25.038" v="2724"/>
          <pc:sldLayoutMkLst>
            <pc:docMk/>
            <pc:sldMasterMk cId="1120100589" sldId="2147483696"/>
            <pc:sldLayoutMk cId="384638241" sldId="2147483705"/>
          </pc:sldLayoutMkLst>
        </pc:sldLayoutChg>
        <pc:sldLayoutChg chg="modTransition">
          <pc:chgData name="Bianca Moise" userId="475c7679e4717f04" providerId="LiveId" clId="{BB9947FD-2FB2-4CC9-A6EA-DEFAC4E97F60}" dt="2025-11-03T20:38:25.038" v="2724"/>
          <pc:sldLayoutMkLst>
            <pc:docMk/>
            <pc:sldMasterMk cId="1120100589" sldId="2147483696"/>
            <pc:sldLayoutMk cId="3199545148" sldId="2147483706"/>
          </pc:sldLayoutMkLst>
        </pc:sldLayoutChg>
        <pc:sldLayoutChg chg="modTransition">
          <pc:chgData name="Bianca Moise" userId="475c7679e4717f04" providerId="LiveId" clId="{BB9947FD-2FB2-4CC9-A6EA-DEFAC4E97F60}" dt="2025-11-03T20:38:25.038" v="2724"/>
          <pc:sldLayoutMkLst>
            <pc:docMk/>
            <pc:sldMasterMk cId="1120100589" sldId="2147483696"/>
            <pc:sldLayoutMk cId="2633325336" sldId="2147483707"/>
          </pc:sldLayoutMkLst>
        </pc:sldLayoutChg>
        <pc:sldLayoutChg chg="modTransition">
          <pc:chgData name="Bianca Moise" userId="475c7679e4717f04" providerId="LiveId" clId="{BB9947FD-2FB2-4CC9-A6EA-DEFAC4E97F60}" dt="2025-11-03T20:38:25.038" v="2724"/>
          <pc:sldLayoutMkLst>
            <pc:docMk/>
            <pc:sldMasterMk cId="1120100589" sldId="2147483696"/>
            <pc:sldLayoutMk cId="1398725192" sldId="2147483708"/>
          </pc:sldLayoutMkLst>
        </pc:sldLayoutChg>
        <pc:sldLayoutChg chg="modTransition">
          <pc:chgData name="Bianca Moise" userId="475c7679e4717f04" providerId="LiveId" clId="{BB9947FD-2FB2-4CC9-A6EA-DEFAC4E97F60}" dt="2025-11-03T20:38:25.038" v="2724"/>
          <pc:sldLayoutMkLst>
            <pc:docMk/>
            <pc:sldMasterMk cId="1120100589" sldId="2147483696"/>
            <pc:sldLayoutMk cId="443217069" sldId="2147483709"/>
          </pc:sldLayoutMkLst>
        </pc:sldLayoutChg>
        <pc:sldLayoutChg chg="modTransition">
          <pc:chgData name="Bianca Moise" userId="475c7679e4717f04" providerId="LiveId" clId="{BB9947FD-2FB2-4CC9-A6EA-DEFAC4E97F60}" dt="2025-11-03T20:38:25.038" v="2724"/>
          <pc:sldLayoutMkLst>
            <pc:docMk/>
            <pc:sldMasterMk cId="1120100589" sldId="2147483696"/>
            <pc:sldLayoutMk cId="3360070084" sldId="2147483710"/>
          </pc:sldLayoutMkLst>
        </pc:sldLayoutChg>
        <pc:sldLayoutChg chg="modTransition">
          <pc:chgData name="Bianca Moise" userId="475c7679e4717f04" providerId="LiveId" clId="{BB9947FD-2FB2-4CC9-A6EA-DEFAC4E97F60}" dt="2025-11-03T20:38:25.038" v="2724"/>
          <pc:sldLayoutMkLst>
            <pc:docMk/>
            <pc:sldMasterMk cId="1120100589" sldId="2147483696"/>
            <pc:sldLayoutMk cId="2401311562" sldId="2147483711"/>
          </pc:sldLayoutMkLst>
        </pc:sldLayoutChg>
        <pc:sldLayoutChg chg="modTransition">
          <pc:chgData name="Bianca Moise" userId="475c7679e4717f04" providerId="LiveId" clId="{BB9947FD-2FB2-4CC9-A6EA-DEFAC4E97F60}" dt="2025-11-03T20:38:25.038" v="2724"/>
          <pc:sldLayoutMkLst>
            <pc:docMk/>
            <pc:sldMasterMk cId="1120100589" sldId="2147483696"/>
            <pc:sldLayoutMk cId="1786804904" sldId="214748371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03/11/2025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mc:AlternateContent xmlns:mc="http://schemas.openxmlformats.org/markup-compatibility/2006">
    <mc:Choice xmlns:p14="http://schemas.microsoft.com/office/powerpoint/2010/main" Requires="p14">
      <p:transition spd="slow" p14:dur="5000" advClick="0" advTm="30000">
        <p:wipe/>
      </p:transition>
    </mc:Choice>
    <mc:Fallback>
      <p:transition spd="slow" advClick="0" advTm="30000">
        <p:wip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mc:AlternateContent xmlns:mc="http://schemas.openxmlformats.org/markup-compatibility/2006">
    <mc:Choice xmlns:p14="http://schemas.microsoft.com/office/powerpoint/2010/main" Requires="p14">
      <p:transition spd="slow" p14:dur="5000" advClick="0" advTm="30000">
        <p:wipe/>
      </p:transition>
    </mc:Choice>
    <mc:Fallback>
      <p:transition spd="slow" advClick="0" advTm="30000">
        <p:wip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mc:AlternateContent xmlns:mc="http://schemas.openxmlformats.org/markup-compatibility/2006">
    <mc:Choice xmlns:p14="http://schemas.microsoft.com/office/powerpoint/2010/main" Requires="p14">
      <p:transition spd="slow" p14:dur="5000" advClick="0" advTm="30000">
        <p:wipe/>
      </p:transition>
    </mc:Choice>
    <mc:Fallback>
      <p:transition spd="slow" advClick="0" advTm="30000">
        <p:wip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03/11/2025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mc:AlternateContent xmlns:mc="http://schemas.openxmlformats.org/markup-compatibility/2006">
    <mc:Choice xmlns:p14="http://schemas.microsoft.com/office/powerpoint/2010/main" Requires="p14">
      <p:transition spd="slow" p14:dur="5000" advClick="0" advTm="30000">
        <p:wipe/>
      </p:transition>
    </mc:Choice>
    <mc:Fallback>
      <p:transition spd="slow" advClick="0" advTm="30000">
        <p:wip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03/11/2025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mc:AlternateContent xmlns:mc="http://schemas.openxmlformats.org/markup-compatibility/2006">
    <mc:Choice xmlns:p14="http://schemas.microsoft.com/office/powerpoint/2010/main" Requires="p14">
      <p:transition spd="slow" p14:dur="5000" advClick="0" advTm="30000">
        <p:wipe/>
      </p:transition>
    </mc:Choice>
    <mc:Fallback>
      <p:transition spd="slow" advClick="0" advTm="30000">
        <p:wip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03/11/2025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mc:AlternateContent xmlns:mc="http://schemas.openxmlformats.org/markup-compatibility/2006">
    <mc:Choice xmlns:p14="http://schemas.microsoft.com/office/powerpoint/2010/main" Requires="p14">
      <p:transition spd="slow" p14:dur="5000" advClick="0" advTm="30000">
        <p:wipe/>
      </p:transition>
    </mc:Choice>
    <mc:Fallback>
      <p:transition spd="slow" advClick="0" advTm="30000">
        <p:wip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03/11/2025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mc:AlternateContent xmlns:mc="http://schemas.openxmlformats.org/markup-compatibility/2006">
    <mc:Choice xmlns:p14="http://schemas.microsoft.com/office/powerpoint/2010/main" Requires="p14">
      <p:transition spd="slow" p14:dur="5000" advClick="0" advTm="30000">
        <p:wipe/>
      </p:transition>
    </mc:Choice>
    <mc:Fallback>
      <p:transition spd="slow" advClick="0" advTm="30000">
        <p:wip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03/11/2025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mc:AlternateContent xmlns:mc="http://schemas.openxmlformats.org/markup-compatibility/2006">
    <mc:Choice xmlns:p14="http://schemas.microsoft.com/office/powerpoint/2010/main" Requires="p14">
      <p:transition spd="slow" p14:dur="5000" advClick="0" advTm="30000">
        <p:wipe/>
      </p:transition>
    </mc:Choice>
    <mc:Fallback>
      <p:transition spd="slow" advClick="0" advTm="30000">
        <p:wip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03/11/2025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mc:AlternateContent xmlns:mc="http://schemas.openxmlformats.org/markup-compatibility/2006">
    <mc:Choice xmlns:p14="http://schemas.microsoft.com/office/powerpoint/2010/main" Requires="p14">
      <p:transition spd="slow" p14:dur="5000" advClick="0" advTm="30000">
        <p:wipe/>
      </p:transition>
    </mc:Choice>
    <mc:Fallback>
      <p:transition spd="slow" advClick="0" advTm="30000">
        <p:wip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mc:AlternateContent xmlns:mc="http://schemas.openxmlformats.org/markup-compatibility/2006">
    <mc:Choice xmlns:p14="http://schemas.microsoft.com/office/powerpoint/2010/main" Requires="p14">
      <p:transition spd="slow" p14:dur="5000" advClick="0" advTm="30000">
        <p:wipe/>
      </p:transition>
    </mc:Choice>
    <mc:Fallback>
      <p:transition spd="slow" advClick="0" advTm="30000">
        <p:wip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mc:AlternateContent xmlns:mc="http://schemas.openxmlformats.org/markup-compatibility/2006">
    <mc:Choice xmlns:p14="http://schemas.microsoft.com/office/powerpoint/2010/main" Requires="p14">
      <p:transition spd="slow" p14:dur="5000" advClick="0" advTm="30000">
        <p:wipe/>
      </p:transition>
    </mc:Choice>
    <mc:Fallback>
      <p:transition spd="slow" advClick="0" advTm="30000">
        <p:wip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03/11/2025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mc:AlternateContent xmlns:mc="http://schemas.openxmlformats.org/markup-compatibility/2006">
    <mc:Choice xmlns:p14="http://schemas.microsoft.com/office/powerpoint/2010/main" Requires="p14">
      <p:transition spd="slow" p14:dur="5000" advClick="0" advTm="30000">
        <p:wipe/>
      </p:transition>
    </mc:Choice>
    <mc:Fallback>
      <p:transition spd="slow" advClick="0" advTm="30000">
        <p:wip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03/11/2025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mc:AlternateContent xmlns:mc="http://schemas.openxmlformats.org/markup-compatibility/2006">
    <mc:Choice xmlns:p14="http://schemas.microsoft.com/office/powerpoint/2010/main" Requires="p14">
      <p:transition spd="slow" p14:dur="5000" advClick="0" advTm="30000">
        <p:wipe/>
      </p:transition>
    </mc:Choice>
    <mc:Fallback>
      <p:transition spd="slow" advClick="0" advTm="30000">
        <p:wip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03/11/2025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mc:AlternateContent xmlns:mc="http://schemas.openxmlformats.org/markup-compatibility/2006">
    <mc:Choice xmlns:p14="http://schemas.microsoft.com/office/powerpoint/2010/main" Requires="p14">
      <p:transition spd="slow" p14:dur="5000" advClick="0" advTm="30000">
        <p:wipe/>
      </p:transition>
    </mc:Choice>
    <mc:Fallback>
      <p:transition spd="slow" advClick="0" advTm="30000">
        <p:wip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mc:AlternateContent xmlns:mc="http://schemas.openxmlformats.org/markup-compatibility/2006">
    <mc:Choice xmlns:p14="http://schemas.microsoft.com/office/powerpoint/2010/main" Requires="p14">
      <p:transition spd="slow" p14:dur="5000" advClick="0" advTm="30000">
        <p:wipe/>
      </p:transition>
    </mc:Choice>
    <mc:Fallback>
      <p:transition spd="slow" advClick="0" advTm="30000">
        <p:wip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mc:AlternateContent xmlns:mc="http://schemas.openxmlformats.org/markup-compatibility/2006">
    <mc:Choice xmlns:p14="http://schemas.microsoft.com/office/powerpoint/2010/main" Requires="p14">
      <p:transition spd="slow" p14:dur="5000" advClick="0" advTm="30000">
        <p:wipe/>
      </p:transition>
    </mc:Choice>
    <mc:Fallback>
      <p:transition spd="slow" advClick="0" advTm="30000">
        <p:wip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03/11/2025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mc:AlternateContent xmlns:mc="http://schemas.openxmlformats.org/markup-compatibility/2006">
    <mc:Choice xmlns:p14="http://schemas.microsoft.com/office/powerpoint/2010/main" Requires="p14">
      <p:transition spd="slow" p14:dur="5000" advClick="0" advTm="30000">
        <p:wipe/>
      </p:transition>
    </mc:Choice>
    <mc:Fallback>
      <p:transition spd="slow" advClick="0" advTm="30000">
        <p:wipe/>
      </p:transition>
    </mc:Fallback>
  </mc:AlternateConten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slide" Target="slide10.xml"/><Relationship Id="rId2" Type="http://schemas.openxmlformats.org/officeDocument/2006/relationships/hyperlink" Target="https://calculatorultra.com/en/tool/drop-in-sales-calculator.html#google_vignette" TargetMode="Externa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9" name="Rectangle 88">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0" name="Group 89">
            <a:extLst>
              <a:ext uri="{FF2B5EF4-FFF2-40B4-BE49-F238E27FC236}">
                <a16:creationId xmlns:a16="http://schemas.microsoft.com/office/drawing/2014/main" id="{7A03E380-9CD1-4ABA-A763-9F9D252B89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2">
              <a:lumMod val="90000"/>
            </a:schemeClr>
          </a:solidFill>
        </p:grpSpPr>
        <p:sp>
          <p:nvSpPr>
            <p:cNvPr id="31" name="Freeform 11">
              <a:extLst>
                <a:ext uri="{FF2B5EF4-FFF2-40B4-BE49-F238E27FC236}">
                  <a16:creationId xmlns:a16="http://schemas.microsoft.com/office/drawing/2014/main" id="{66E01B84-4C2B-4DE5-90C8-9C4001A75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91" name="Freeform 12">
              <a:extLst>
                <a:ext uri="{FF2B5EF4-FFF2-40B4-BE49-F238E27FC236}">
                  <a16:creationId xmlns:a16="http://schemas.microsoft.com/office/drawing/2014/main" id="{64CE5A7A-D5C5-4FE5-860C-0B5748FDE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33" name="Freeform 13">
              <a:extLst>
                <a:ext uri="{FF2B5EF4-FFF2-40B4-BE49-F238E27FC236}">
                  <a16:creationId xmlns:a16="http://schemas.microsoft.com/office/drawing/2014/main" id="{016A7D2A-6EEA-47B8-A763-7D82E41B3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34" name="Freeform 14">
              <a:extLst>
                <a:ext uri="{FF2B5EF4-FFF2-40B4-BE49-F238E27FC236}">
                  <a16:creationId xmlns:a16="http://schemas.microsoft.com/office/drawing/2014/main" id="{E758F6E7-6DEC-48D0-ACB1-E5E26B13E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35" name="Freeform 15">
              <a:extLst>
                <a:ext uri="{FF2B5EF4-FFF2-40B4-BE49-F238E27FC236}">
                  <a16:creationId xmlns:a16="http://schemas.microsoft.com/office/drawing/2014/main" id="{B56657FF-C027-42E7-859B-902929B6FA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36" name="Freeform 16">
              <a:extLst>
                <a:ext uri="{FF2B5EF4-FFF2-40B4-BE49-F238E27FC236}">
                  <a16:creationId xmlns:a16="http://schemas.microsoft.com/office/drawing/2014/main" id="{79047F2A-5978-46C6-B3A2-54AAC2136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37" name="Freeform 17">
              <a:extLst>
                <a:ext uri="{FF2B5EF4-FFF2-40B4-BE49-F238E27FC236}">
                  <a16:creationId xmlns:a16="http://schemas.microsoft.com/office/drawing/2014/main" id="{F3BE8FD1-0A72-4640-AC7A-2E057273F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38" name="Freeform 18">
              <a:extLst>
                <a:ext uri="{FF2B5EF4-FFF2-40B4-BE49-F238E27FC236}">
                  <a16:creationId xmlns:a16="http://schemas.microsoft.com/office/drawing/2014/main" id="{752FC782-A372-4D11-B20D-958955E56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39" name="Freeform 19">
              <a:extLst>
                <a:ext uri="{FF2B5EF4-FFF2-40B4-BE49-F238E27FC236}">
                  <a16:creationId xmlns:a16="http://schemas.microsoft.com/office/drawing/2014/main" id="{AA00B2F1-BEE2-444A-8249-C8E3212CA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40" name="Freeform 20">
              <a:extLst>
                <a:ext uri="{FF2B5EF4-FFF2-40B4-BE49-F238E27FC236}">
                  <a16:creationId xmlns:a16="http://schemas.microsoft.com/office/drawing/2014/main" id="{E7F5747E-514B-4CF7-B6B0-DAD7149097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41" name="Freeform 21">
              <a:extLst>
                <a:ext uri="{FF2B5EF4-FFF2-40B4-BE49-F238E27FC236}">
                  <a16:creationId xmlns:a16="http://schemas.microsoft.com/office/drawing/2014/main" id="{931614BB-1593-40ED-8113-2BD118705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42" name="Freeform 22">
              <a:extLst>
                <a:ext uri="{FF2B5EF4-FFF2-40B4-BE49-F238E27FC236}">
                  <a16:creationId xmlns:a16="http://schemas.microsoft.com/office/drawing/2014/main" id="{2691871F-F15C-4E19-BC9C-78E5748D74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92" name="Freeform 6">
            <a:extLst>
              <a:ext uri="{FF2B5EF4-FFF2-40B4-BE49-F238E27FC236}">
                <a16:creationId xmlns:a16="http://schemas.microsoft.com/office/drawing/2014/main" id="{8576F020-8157-45CE-B1D9-6FA47AFEB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1159566"/>
            <a:ext cx="7560245" cy="453886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txBody>
          <a:bodyPr/>
          <a:lstStyle/>
          <a:p>
            <a:endParaRPr lang="en-GB"/>
          </a:p>
        </p:txBody>
      </p:sp>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827063" y="1728150"/>
            <a:ext cx="5102159" cy="4220820"/>
          </a:xfrm>
        </p:spPr>
        <p:txBody>
          <a:bodyPr anchor="ctr">
            <a:normAutofit fontScale="90000"/>
          </a:bodyPr>
          <a:lstStyle/>
          <a:p>
            <a:pPr>
              <a:lnSpc>
                <a:spcPct val="90000"/>
              </a:lnSpc>
            </a:pPr>
            <a:r>
              <a:rPr lang="en-GB" sz="2800" dirty="0">
                <a:solidFill>
                  <a:srgbClr val="FFFFFF"/>
                </a:solidFill>
                <a:latin typeface="A"/>
              </a:rPr>
              <a:t>MODULE NAME : Problem Solving and Decision Making</a:t>
            </a:r>
            <a:br>
              <a:rPr lang="en-GB" sz="2800" dirty="0">
                <a:solidFill>
                  <a:srgbClr val="FFFFFF"/>
                </a:solidFill>
                <a:latin typeface="A"/>
              </a:rPr>
            </a:br>
            <a:r>
              <a:rPr lang="en-GB" sz="2800" dirty="0">
                <a:solidFill>
                  <a:srgbClr val="FFFFFF"/>
                </a:solidFill>
                <a:latin typeface="A"/>
              </a:rPr>
              <a:t>MODULE CODE : LCLM4004</a:t>
            </a:r>
            <a:br>
              <a:rPr lang="en-GB" sz="2800" dirty="0">
                <a:solidFill>
                  <a:srgbClr val="FFFFFF"/>
                </a:solidFill>
                <a:latin typeface="A"/>
              </a:rPr>
            </a:br>
            <a:r>
              <a:rPr lang="en-GB" sz="2800" dirty="0">
                <a:solidFill>
                  <a:srgbClr val="FFFFFF"/>
                </a:solidFill>
                <a:latin typeface="A"/>
              </a:rPr>
              <a:t>STUDENT NAME : Bianca Mariana Moise</a:t>
            </a:r>
            <a:br>
              <a:rPr lang="en-GB" sz="2800" dirty="0">
                <a:solidFill>
                  <a:srgbClr val="FFFFFF"/>
                </a:solidFill>
                <a:latin typeface="A"/>
              </a:rPr>
            </a:br>
            <a:r>
              <a:rPr lang="en-GB" sz="2800" dirty="0">
                <a:solidFill>
                  <a:srgbClr val="FFFFFF"/>
                </a:solidFill>
                <a:latin typeface="A"/>
              </a:rPr>
              <a:t>STUDENT ID : 2436545</a:t>
            </a:r>
            <a:br>
              <a:rPr lang="en-GB" sz="2800" dirty="0">
                <a:solidFill>
                  <a:srgbClr val="FFFFFF"/>
                </a:solidFill>
                <a:latin typeface="A"/>
              </a:rPr>
            </a:br>
            <a:r>
              <a:rPr lang="en-GB" sz="2800" dirty="0">
                <a:solidFill>
                  <a:srgbClr val="FFFFFF"/>
                </a:solidFill>
                <a:latin typeface="A"/>
              </a:rPr>
              <a:t>LECTURER : Anita Nan</a:t>
            </a:r>
            <a:br>
              <a:rPr lang="en-GB" sz="2800" dirty="0">
                <a:solidFill>
                  <a:srgbClr val="FFFFFF"/>
                </a:solidFill>
                <a:latin typeface="A"/>
              </a:rPr>
            </a:br>
            <a:r>
              <a:rPr lang="en-GB" sz="2800" dirty="0">
                <a:solidFill>
                  <a:srgbClr val="FFFFFF"/>
                </a:solidFill>
                <a:latin typeface="A"/>
              </a:rPr>
              <a:t>Assignment 1: Green Heaven Florists</a:t>
            </a:r>
            <a:br>
              <a:rPr lang="en-GB" sz="2600" dirty="0">
                <a:solidFill>
                  <a:srgbClr val="FFFFFF"/>
                </a:solidFill>
                <a:latin typeface="A"/>
              </a:rPr>
            </a:br>
            <a:br>
              <a:rPr lang="en-GB" sz="2600" dirty="0">
                <a:solidFill>
                  <a:srgbClr val="FFFFFF"/>
                </a:solidFill>
                <a:latin typeface="A"/>
              </a:rPr>
            </a:br>
            <a:br>
              <a:rPr lang="en-GB" sz="2600" dirty="0">
                <a:solidFill>
                  <a:srgbClr val="FFFFFF"/>
                </a:solidFill>
                <a:latin typeface="A"/>
              </a:rPr>
            </a:br>
            <a:endParaRPr lang="en-GB" sz="2600" dirty="0">
              <a:solidFill>
                <a:srgbClr val="FFFFFF"/>
              </a:solidFill>
              <a:latin typeface="A"/>
            </a:endParaRPr>
          </a:p>
        </p:txBody>
      </p:sp>
    </p:spTree>
    <p:extLst>
      <p:ext uri="{BB962C8B-B14F-4D97-AF65-F5344CB8AC3E}">
        <p14:creationId xmlns:p14="http://schemas.microsoft.com/office/powerpoint/2010/main" val="2563627717"/>
      </p:ext>
    </p:extLst>
  </p:cSld>
  <p:clrMapOvr>
    <a:masterClrMapping/>
  </p:clrMapOvr>
  <mc:AlternateContent xmlns:mc="http://schemas.openxmlformats.org/markup-compatibility/2006">
    <mc:Choice xmlns:p14="http://schemas.microsoft.com/office/powerpoint/2010/main" Requires="p14">
      <p:transition spd="slow" p14:dur="5000" advClick="0" advTm="20000">
        <p:wipe/>
      </p:transition>
    </mc:Choice>
    <mc:Fallback>
      <p:transition spd="slow" advClick="0" advTm="20000">
        <p:wip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1"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2"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3"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4"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5"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6"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7"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8"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9"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0"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2" name="Group 21">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3"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4"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5"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6"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7"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8"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29"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0"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1"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2"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3"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4"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6" name="Rectangle 35">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Freeform 6">
            <a:extLst>
              <a:ext uri="{FF2B5EF4-FFF2-40B4-BE49-F238E27FC236}">
                <a16:creationId xmlns:a16="http://schemas.microsoft.com/office/drawing/2014/main" id="{5BD23F8E-2E78-4C84-8EFB-FE6C8ACB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0" name="Rectangle 39">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7A03E380-9CD1-4ABA-A763-9F9D252B89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2">
              <a:lumMod val="90000"/>
            </a:schemeClr>
          </a:solidFill>
        </p:grpSpPr>
        <p:sp>
          <p:nvSpPr>
            <p:cNvPr id="43" name="Freeform 11">
              <a:extLst>
                <a:ext uri="{FF2B5EF4-FFF2-40B4-BE49-F238E27FC236}">
                  <a16:creationId xmlns:a16="http://schemas.microsoft.com/office/drawing/2014/main" id="{66E01B84-4C2B-4DE5-90C8-9C4001A75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44" name="Freeform 12">
              <a:extLst>
                <a:ext uri="{FF2B5EF4-FFF2-40B4-BE49-F238E27FC236}">
                  <a16:creationId xmlns:a16="http://schemas.microsoft.com/office/drawing/2014/main" id="{64CE5A7A-D5C5-4FE5-860C-0B5748FDE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45" name="Freeform 13">
              <a:extLst>
                <a:ext uri="{FF2B5EF4-FFF2-40B4-BE49-F238E27FC236}">
                  <a16:creationId xmlns:a16="http://schemas.microsoft.com/office/drawing/2014/main" id="{016A7D2A-6EEA-47B8-A763-7D82E41B3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46" name="Freeform 14">
              <a:extLst>
                <a:ext uri="{FF2B5EF4-FFF2-40B4-BE49-F238E27FC236}">
                  <a16:creationId xmlns:a16="http://schemas.microsoft.com/office/drawing/2014/main" id="{E758F6E7-6DEC-48D0-ACB1-E5E26B13E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47" name="Freeform 15">
              <a:extLst>
                <a:ext uri="{FF2B5EF4-FFF2-40B4-BE49-F238E27FC236}">
                  <a16:creationId xmlns:a16="http://schemas.microsoft.com/office/drawing/2014/main" id="{B56657FF-C027-42E7-859B-902929B6FA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48" name="Freeform 16">
              <a:extLst>
                <a:ext uri="{FF2B5EF4-FFF2-40B4-BE49-F238E27FC236}">
                  <a16:creationId xmlns:a16="http://schemas.microsoft.com/office/drawing/2014/main" id="{79047F2A-5978-46C6-B3A2-54AAC2136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49" name="Freeform 17">
              <a:extLst>
                <a:ext uri="{FF2B5EF4-FFF2-40B4-BE49-F238E27FC236}">
                  <a16:creationId xmlns:a16="http://schemas.microsoft.com/office/drawing/2014/main" id="{F3BE8FD1-0A72-4640-AC7A-2E057273F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50" name="Freeform 18">
              <a:extLst>
                <a:ext uri="{FF2B5EF4-FFF2-40B4-BE49-F238E27FC236}">
                  <a16:creationId xmlns:a16="http://schemas.microsoft.com/office/drawing/2014/main" id="{752FC782-A372-4D11-B20D-958955E56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51" name="Freeform 19">
              <a:extLst>
                <a:ext uri="{FF2B5EF4-FFF2-40B4-BE49-F238E27FC236}">
                  <a16:creationId xmlns:a16="http://schemas.microsoft.com/office/drawing/2014/main" id="{AA00B2F1-BEE2-444A-8249-C8E3212CA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52" name="Freeform 20">
              <a:extLst>
                <a:ext uri="{FF2B5EF4-FFF2-40B4-BE49-F238E27FC236}">
                  <a16:creationId xmlns:a16="http://schemas.microsoft.com/office/drawing/2014/main" id="{E7F5747E-514B-4CF7-B6B0-DAD7149097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53" name="Freeform 21">
              <a:extLst>
                <a:ext uri="{FF2B5EF4-FFF2-40B4-BE49-F238E27FC236}">
                  <a16:creationId xmlns:a16="http://schemas.microsoft.com/office/drawing/2014/main" id="{931614BB-1593-40ED-8113-2BD118705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54" name="Freeform 22">
              <a:extLst>
                <a:ext uri="{FF2B5EF4-FFF2-40B4-BE49-F238E27FC236}">
                  <a16:creationId xmlns:a16="http://schemas.microsoft.com/office/drawing/2014/main" id="{2691871F-F15C-4E19-BC9C-78E5748D74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56" name="Freeform 6">
            <a:extLst>
              <a:ext uri="{FF2B5EF4-FFF2-40B4-BE49-F238E27FC236}">
                <a16:creationId xmlns:a16="http://schemas.microsoft.com/office/drawing/2014/main" id="{8576F020-8157-45CE-B1D9-6FA47AFEB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1159566"/>
            <a:ext cx="7560245" cy="453886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txBody>
          <a:bodyPr/>
          <a:lstStyle/>
          <a:p>
            <a:endParaRPr lang="en-GB"/>
          </a:p>
        </p:txBody>
      </p:sp>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987215" y="1318590"/>
            <a:ext cx="5102159" cy="4220820"/>
          </a:xfrm>
        </p:spPr>
        <p:txBody>
          <a:bodyPr vert="horz" lIns="91440" tIns="45720" rIns="91440" bIns="45720" rtlCol="0" anchor="ctr">
            <a:normAutofit/>
          </a:bodyPr>
          <a:lstStyle/>
          <a:p>
            <a:r>
              <a:rPr lang="en-US" sz="5400" b="1" dirty="0">
                <a:solidFill>
                  <a:srgbClr val="FFFFFF"/>
                </a:solidFill>
              </a:rPr>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7712032" y="804334"/>
            <a:ext cx="3675634" cy="5249332"/>
          </a:xfrm>
        </p:spPr>
        <p:txBody>
          <a:bodyPr vert="horz" lIns="91440" tIns="45720" rIns="91440" bIns="45720" rtlCol="0" anchor="ctr">
            <a:normAutofit/>
          </a:bodyPr>
          <a:lstStyle/>
          <a:p>
            <a:r>
              <a:rPr lang="en-US" sz="2200" b="1" dirty="0">
                <a:solidFill>
                  <a:schemeClr val="tx1"/>
                </a:solidFill>
              </a:rPr>
              <a:t>Introduction </a:t>
            </a:r>
          </a:p>
          <a:p>
            <a:r>
              <a:rPr lang="en-US" sz="2200" b="1" dirty="0">
                <a:solidFill>
                  <a:schemeClr val="tx1"/>
                </a:solidFill>
              </a:rPr>
              <a:t>Company background</a:t>
            </a:r>
          </a:p>
          <a:p>
            <a:r>
              <a:rPr lang="en-US" sz="2200" b="1" dirty="0">
                <a:solidFill>
                  <a:schemeClr val="tx1"/>
                </a:solidFill>
              </a:rPr>
              <a:t>Problem: nature and scope</a:t>
            </a:r>
          </a:p>
          <a:p>
            <a:r>
              <a:rPr lang="en-US" sz="2200" b="1" dirty="0">
                <a:solidFill>
                  <a:schemeClr val="tx1"/>
                </a:solidFill>
              </a:rPr>
              <a:t>PESTLE ANALYSIS: Green Haven Florists</a:t>
            </a:r>
          </a:p>
          <a:p>
            <a:r>
              <a:rPr lang="en-US" sz="2200" b="1" dirty="0">
                <a:solidFill>
                  <a:schemeClr val="tx1"/>
                </a:solidFill>
              </a:rPr>
              <a:t>Cause and effect analysis: Fishbone diagram</a:t>
            </a:r>
          </a:p>
          <a:p>
            <a:r>
              <a:rPr lang="en-US" sz="2200" b="1" dirty="0">
                <a:solidFill>
                  <a:schemeClr val="tx1"/>
                </a:solidFill>
              </a:rPr>
              <a:t>Conclusion</a:t>
            </a:r>
          </a:p>
          <a:p>
            <a:r>
              <a:rPr lang="en-US" sz="2200" b="1" dirty="0">
                <a:solidFill>
                  <a:schemeClr val="tx1"/>
                </a:solidFill>
              </a:rPr>
              <a:t>References</a:t>
            </a:r>
          </a:p>
          <a:p>
            <a:endParaRPr lang="en-US" sz="1800" dirty="0">
              <a:solidFill>
                <a:schemeClr val="tx1"/>
              </a:solidFill>
            </a:endParaRPr>
          </a:p>
        </p:txBody>
      </p:sp>
    </p:spTree>
    <p:extLst>
      <p:ext uri="{BB962C8B-B14F-4D97-AF65-F5344CB8AC3E}">
        <p14:creationId xmlns:p14="http://schemas.microsoft.com/office/powerpoint/2010/main" val="2715806010"/>
      </p:ext>
    </p:extLst>
  </p:cSld>
  <p:clrMapOvr>
    <a:masterClrMapping/>
  </p:clrMapOvr>
  <mc:AlternateContent xmlns:mc="http://schemas.openxmlformats.org/markup-compatibility/2006">
    <mc:Choice xmlns:p14="http://schemas.microsoft.com/office/powerpoint/2010/main" Requires="p14">
      <p:transition spd="slow" p14:dur="5000" advClick="0" advTm="30000">
        <p:wipe/>
      </p:transition>
    </mc:Choice>
    <mc:Fallback>
      <p:transition spd="slow" advClick="0" advTm="30000">
        <p:wip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1"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2"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3"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4"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5"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6"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7"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8"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9"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0"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2" name="Group 21">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3"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4"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5"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6"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7"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8"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29"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0"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1"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2"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3"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4"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6" name="Rectangle 35">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Freeform 6">
            <a:extLst>
              <a:ext uri="{FF2B5EF4-FFF2-40B4-BE49-F238E27FC236}">
                <a16:creationId xmlns:a16="http://schemas.microsoft.com/office/drawing/2014/main" id="{5BD23F8E-2E78-4C84-8EFB-FE6C8ACB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0" name="Rectangle 39">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7A03E380-9CD1-4ABA-A763-9F9D252B89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2">
              <a:lumMod val="90000"/>
            </a:schemeClr>
          </a:solidFill>
        </p:grpSpPr>
        <p:sp>
          <p:nvSpPr>
            <p:cNvPr id="43" name="Freeform 11">
              <a:extLst>
                <a:ext uri="{FF2B5EF4-FFF2-40B4-BE49-F238E27FC236}">
                  <a16:creationId xmlns:a16="http://schemas.microsoft.com/office/drawing/2014/main" id="{66E01B84-4C2B-4DE5-90C8-9C4001A75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44" name="Freeform 12">
              <a:extLst>
                <a:ext uri="{FF2B5EF4-FFF2-40B4-BE49-F238E27FC236}">
                  <a16:creationId xmlns:a16="http://schemas.microsoft.com/office/drawing/2014/main" id="{64CE5A7A-D5C5-4FE5-860C-0B5748FDE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45" name="Freeform 13">
              <a:extLst>
                <a:ext uri="{FF2B5EF4-FFF2-40B4-BE49-F238E27FC236}">
                  <a16:creationId xmlns:a16="http://schemas.microsoft.com/office/drawing/2014/main" id="{016A7D2A-6EEA-47B8-A763-7D82E41B3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46" name="Freeform 14">
              <a:extLst>
                <a:ext uri="{FF2B5EF4-FFF2-40B4-BE49-F238E27FC236}">
                  <a16:creationId xmlns:a16="http://schemas.microsoft.com/office/drawing/2014/main" id="{E758F6E7-6DEC-48D0-ACB1-E5E26B13E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47" name="Freeform 15">
              <a:extLst>
                <a:ext uri="{FF2B5EF4-FFF2-40B4-BE49-F238E27FC236}">
                  <a16:creationId xmlns:a16="http://schemas.microsoft.com/office/drawing/2014/main" id="{B56657FF-C027-42E7-859B-902929B6FA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48" name="Freeform 16">
              <a:extLst>
                <a:ext uri="{FF2B5EF4-FFF2-40B4-BE49-F238E27FC236}">
                  <a16:creationId xmlns:a16="http://schemas.microsoft.com/office/drawing/2014/main" id="{79047F2A-5978-46C6-B3A2-54AAC2136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49" name="Freeform 17">
              <a:extLst>
                <a:ext uri="{FF2B5EF4-FFF2-40B4-BE49-F238E27FC236}">
                  <a16:creationId xmlns:a16="http://schemas.microsoft.com/office/drawing/2014/main" id="{F3BE8FD1-0A72-4640-AC7A-2E057273F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50" name="Freeform 18">
              <a:extLst>
                <a:ext uri="{FF2B5EF4-FFF2-40B4-BE49-F238E27FC236}">
                  <a16:creationId xmlns:a16="http://schemas.microsoft.com/office/drawing/2014/main" id="{752FC782-A372-4D11-B20D-958955E56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51" name="Freeform 19">
              <a:extLst>
                <a:ext uri="{FF2B5EF4-FFF2-40B4-BE49-F238E27FC236}">
                  <a16:creationId xmlns:a16="http://schemas.microsoft.com/office/drawing/2014/main" id="{AA00B2F1-BEE2-444A-8249-C8E3212CA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52" name="Freeform 20">
              <a:extLst>
                <a:ext uri="{FF2B5EF4-FFF2-40B4-BE49-F238E27FC236}">
                  <a16:creationId xmlns:a16="http://schemas.microsoft.com/office/drawing/2014/main" id="{E7F5747E-514B-4CF7-B6B0-DAD7149097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53" name="Freeform 21">
              <a:extLst>
                <a:ext uri="{FF2B5EF4-FFF2-40B4-BE49-F238E27FC236}">
                  <a16:creationId xmlns:a16="http://schemas.microsoft.com/office/drawing/2014/main" id="{931614BB-1593-40ED-8113-2BD118705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54" name="Freeform 22">
              <a:extLst>
                <a:ext uri="{FF2B5EF4-FFF2-40B4-BE49-F238E27FC236}">
                  <a16:creationId xmlns:a16="http://schemas.microsoft.com/office/drawing/2014/main" id="{2691871F-F15C-4E19-BC9C-78E5748D74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56" name="Freeform 6">
            <a:extLst>
              <a:ext uri="{FF2B5EF4-FFF2-40B4-BE49-F238E27FC236}">
                <a16:creationId xmlns:a16="http://schemas.microsoft.com/office/drawing/2014/main" id="{8576F020-8157-45CE-B1D9-6FA47AFEB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1159566"/>
            <a:ext cx="7560245" cy="453886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txBody>
          <a:bodyPr/>
          <a:lstStyle/>
          <a:p>
            <a:endParaRPr lang="en-GB"/>
          </a:p>
        </p:txBody>
      </p:sp>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987215" y="1318590"/>
            <a:ext cx="5102159" cy="4220820"/>
          </a:xfrm>
        </p:spPr>
        <p:txBody>
          <a:bodyPr vert="horz" lIns="91440" tIns="45720" rIns="91440" bIns="45720" rtlCol="0" anchor="ctr">
            <a:normAutofit/>
          </a:bodyPr>
          <a:lstStyle/>
          <a:p>
            <a:r>
              <a:rPr lang="en-US" sz="5400" b="1" dirty="0">
                <a:solidFill>
                  <a:srgbClr val="FFFFFF"/>
                </a:solidFill>
              </a:rPr>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7490298" y="736377"/>
            <a:ext cx="3952452" cy="5249332"/>
          </a:xfrm>
        </p:spPr>
        <p:txBody>
          <a:bodyPr vert="horz" lIns="91440" tIns="45720" rIns="91440" bIns="45720" rtlCol="0" anchor="ctr">
            <a:normAutofit/>
          </a:bodyPr>
          <a:lstStyle/>
          <a:p>
            <a:r>
              <a:rPr lang="en-US" sz="2400" b="1" dirty="0">
                <a:solidFill>
                  <a:schemeClr val="tx1"/>
                </a:solidFill>
              </a:rPr>
              <a:t>DROP IN SALES- "decrease in the amount sold or revenue generated between two periods" ( Calculator Ultra, 2025)</a:t>
            </a:r>
            <a:endParaRPr lang="en-US" sz="2400" dirty="0">
              <a:solidFill>
                <a:schemeClr val="tx1"/>
              </a:solidFill>
            </a:endParaRPr>
          </a:p>
        </p:txBody>
      </p:sp>
    </p:spTree>
    <p:extLst>
      <p:ext uri="{BB962C8B-B14F-4D97-AF65-F5344CB8AC3E}">
        <p14:creationId xmlns:p14="http://schemas.microsoft.com/office/powerpoint/2010/main" val="2897957523"/>
      </p:ext>
    </p:extLst>
  </p:cSld>
  <p:clrMapOvr>
    <a:masterClrMapping/>
  </p:clrMapOvr>
  <mc:AlternateContent xmlns:mc="http://schemas.openxmlformats.org/markup-compatibility/2006">
    <mc:Choice xmlns:p14="http://schemas.microsoft.com/office/powerpoint/2010/main" Requires="p14">
      <p:transition spd="slow" p14:dur="5000" advClick="0" advTm="30000">
        <p:wipe/>
      </p:transition>
    </mc:Choice>
    <mc:Fallback>
      <p:transition spd="slow" advClick="0" advTm="30000">
        <p:wip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1"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2"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3"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4"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5"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6"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7"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8"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9"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0"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2" name="Group 21">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3"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4"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5"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6"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7"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8"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29"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0"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1"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2"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3"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4"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6" name="Rectangle 35">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Freeform 6">
            <a:extLst>
              <a:ext uri="{FF2B5EF4-FFF2-40B4-BE49-F238E27FC236}">
                <a16:creationId xmlns:a16="http://schemas.microsoft.com/office/drawing/2014/main" id="{5BD23F8E-2E78-4C84-8EFB-FE6C8ACB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0" name="Rectangle 39">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7A03E380-9CD1-4ABA-A763-9F9D252B89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2">
              <a:lumMod val="90000"/>
            </a:schemeClr>
          </a:solidFill>
        </p:grpSpPr>
        <p:sp>
          <p:nvSpPr>
            <p:cNvPr id="43" name="Freeform 11">
              <a:extLst>
                <a:ext uri="{FF2B5EF4-FFF2-40B4-BE49-F238E27FC236}">
                  <a16:creationId xmlns:a16="http://schemas.microsoft.com/office/drawing/2014/main" id="{66E01B84-4C2B-4DE5-90C8-9C4001A75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44" name="Freeform 12">
              <a:extLst>
                <a:ext uri="{FF2B5EF4-FFF2-40B4-BE49-F238E27FC236}">
                  <a16:creationId xmlns:a16="http://schemas.microsoft.com/office/drawing/2014/main" id="{64CE5A7A-D5C5-4FE5-860C-0B5748FDE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45" name="Freeform 13">
              <a:extLst>
                <a:ext uri="{FF2B5EF4-FFF2-40B4-BE49-F238E27FC236}">
                  <a16:creationId xmlns:a16="http://schemas.microsoft.com/office/drawing/2014/main" id="{016A7D2A-6EEA-47B8-A763-7D82E41B3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46" name="Freeform 14">
              <a:extLst>
                <a:ext uri="{FF2B5EF4-FFF2-40B4-BE49-F238E27FC236}">
                  <a16:creationId xmlns:a16="http://schemas.microsoft.com/office/drawing/2014/main" id="{E758F6E7-6DEC-48D0-ACB1-E5E26B13E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47" name="Freeform 15">
              <a:extLst>
                <a:ext uri="{FF2B5EF4-FFF2-40B4-BE49-F238E27FC236}">
                  <a16:creationId xmlns:a16="http://schemas.microsoft.com/office/drawing/2014/main" id="{B56657FF-C027-42E7-859B-902929B6FA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48" name="Freeform 16">
              <a:extLst>
                <a:ext uri="{FF2B5EF4-FFF2-40B4-BE49-F238E27FC236}">
                  <a16:creationId xmlns:a16="http://schemas.microsoft.com/office/drawing/2014/main" id="{79047F2A-5978-46C6-B3A2-54AAC2136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49" name="Freeform 17">
              <a:extLst>
                <a:ext uri="{FF2B5EF4-FFF2-40B4-BE49-F238E27FC236}">
                  <a16:creationId xmlns:a16="http://schemas.microsoft.com/office/drawing/2014/main" id="{F3BE8FD1-0A72-4640-AC7A-2E057273F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50" name="Freeform 18">
              <a:extLst>
                <a:ext uri="{FF2B5EF4-FFF2-40B4-BE49-F238E27FC236}">
                  <a16:creationId xmlns:a16="http://schemas.microsoft.com/office/drawing/2014/main" id="{752FC782-A372-4D11-B20D-958955E56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51" name="Freeform 19">
              <a:extLst>
                <a:ext uri="{FF2B5EF4-FFF2-40B4-BE49-F238E27FC236}">
                  <a16:creationId xmlns:a16="http://schemas.microsoft.com/office/drawing/2014/main" id="{AA00B2F1-BEE2-444A-8249-C8E3212CA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52" name="Freeform 20">
              <a:extLst>
                <a:ext uri="{FF2B5EF4-FFF2-40B4-BE49-F238E27FC236}">
                  <a16:creationId xmlns:a16="http://schemas.microsoft.com/office/drawing/2014/main" id="{E7F5747E-514B-4CF7-B6B0-DAD7149097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53" name="Freeform 21">
              <a:extLst>
                <a:ext uri="{FF2B5EF4-FFF2-40B4-BE49-F238E27FC236}">
                  <a16:creationId xmlns:a16="http://schemas.microsoft.com/office/drawing/2014/main" id="{931614BB-1593-40ED-8113-2BD118705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54" name="Freeform 22">
              <a:extLst>
                <a:ext uri="{FF2B5EF4-FFF2-40B4-BE49-F238E27FC236}">
                  <a16:creationId xmlns:a16="http://schemas.microsoft.com/office/drawing/2014/main" id="{2691871F-F15C-4E19-BC9C-78E5748D74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56" name="Freeform 6">
            <a:extLst>
              <a:ext uri="{FF2B5EF4-FFF2-40B4-BE49-F238E27FC236}">
                <a16:creationId xmlns:a16="http://schemas.microsoft.com/office/drawing/2014/main" id="{8576F020-8157-45CE-B1D9-6FA47AFEB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1159566"/>
            <a:ext cx="7560245" cy="453886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txBody>
          <a:bodyPr/>
          <a:lstStyle/>
          <a:p>
            <a:endParaRPr lang="en-GB"/>
          </a:p>
        </p:txBody>
      </p:sp>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987215" y="1318590"/>
            <a:ext cx="5102159" cy="4220820"/>
          </a:xfrm>
        </p:spPr>
        <p:txBody>
          <a:bodyPr vert="horz" lIns="91440" tIns="45720" rIns="91440" bIns="45720" rtlCol="0" anchor="ctr">
            <a:normAutofit/>
          </a:bodyPr>
          <a:lstStyle/>
          <a:p>
            <a:r>
              <a:rPr lang="en-US" sz="5400" b="1">
                <a:solidFill>
                  <a:srgbClr val="FFFFFF"/>
                </a:solidFill>
              </a:rPr>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6170120" y="156308"/>
            <a:ext cx="5617142" cy="6088428"/>
          </a:xfrm>
        </p:spPr>
        <p:txBody>
          <a:bodyPr vert="horz" lIns="91440" tIns="45720" rIns="91440" bIns="45720" rtlCol="0" anchor="ctr">
            <a:normAutofit/>
          </a:bodyPr>
          <a:lstStyle/>
          <a:p>
            <a:r>
              <a:rPr lang="en-US" sz="2800" b="1" dirty="0">
                <a:solidFill>
                  <a:schemeClr val="tx1"/>
                </a:solidFill>
              </a:rPr>
              <a:t>Green Haven Florists</a:t>
            </a:r>
            <a:endParaRPr lang="en-US" sz="2800" dirty="0">
              <a:solidFill>
                <a:schemeClr val="tx1"/>
              </a:solidFill>
            </a:endParaRPr>
          </a:p>
          <a:p>
            <a:r>
              <a:rPr lang="en-US" sz="2200" b="1" dirty="0">
                <a:solidFill>
                  <a:schemeClr val="tx1"/>
                </a:solidFill>
              </a:rPr>
              <a:t>Founded in 2016</a:t>
            </a:r>
          </a:p>
          <a:p>
            <a:r>
              <a:rPr lang="en-US" sz="2200" b="1" dirty="0">
                <a:solidFill>
                  <a:schemeClr val="tx1"/>
                </a:solidFill>
              </a:rPr>
              <a:t>Owners </a:t>
            </a:r>
            <a:r>
              <a:rPr lang="en-GB" sz="2200" b="1" dirty="0">
                <a:solidFill>
                  <a:schemeClr val="tx1"/>
                </a:solidFill>
              </a:rPr>
              <a:t>Liam and Priya Patel</a:t>
            </a:r>
            <a:endParaRPr lang="en-US" sz="2200" b="1" dirty="0">
              <a:solidFill>
                <a:schemeClr val="tx1"/>
              </a:solidFill>
            </a:endParaRPr>
          </a:p>
          <a:p>
            <a:r>
              <a:rPr lang="en-US" sz="2200" b="1" dirty="0">
                <a:solidFill>
                  <a:schemeClr val="tx1"/>
                </a:solidFill>
              </a:rPr>
              <a:t>Sells floral arrangements and eco-friendly packaging</a:t>
            </a:r>
          </a:p>
          <a:p>
            <a:r>
              <a:rPr lang="en-US" sz="2200" b="1" dirty="0">
                <a:solidFill>
                  <a:schemeClr val="tx1"/>
                </a:solidFill>
              </a:rPr>
              <a:t>Create strong connections with the community</a:t>
            </a:r>
          </a:p>
          <a:p>
            <a:r>
              <a:rPr lang="en-US" sz="2200" b="1" dirty="0">
                <a:solidFill>
                  <a:schemeClr val="tx1"/>
                </a:solidFill>
              </a:rPr>
              <a:t>A wide range of clients, from simple customers to corporate or wedding</a:t>
            </a:r>
          </a:p>
          <a:p>
            <a:r>
              <a:rPr lang="en-US" sz="2200" b="1" dirty="0">
                <a:solidFill>
                  <a:schemeClr val="tx1"/>
                </a:solidFill>
              </a:rPr>
              <a:t>Due to competition and increasing operational costs, Green Haven Florists faces the challenge of adapting her business model</a:t>
            </a:r>
          </a:p>
          <a:p>
            <a:endParaRPr lang="en-US" b="1" dirty="0">
              <a:solidFill>
                <a:schemeClr val="tx1"/>
              </a:solidFill>
            </a:endParaRPr>
          </a:p>
        </p:txBody>
      </p:sp>
    </p:spTree>
    <p:extLst>
      <p:ext uri="{BB962C8B-B14F-4D97-AF65-F5344CB8AC3E}">
        <p14:creationId xmlns:p14="http://schemas.microsoft.com/office/powerpoint/2010/main" val="1748499028"/>
      </p:ext>
    </p:extLst>
  </p:cSld>
  <p:clrMapOvr>
    <a:masterClrMapping/>
  </p:clrMapOvr>
  <mc:AlternateContent xmlns:mc="http://schemas.openxmlformats.org/markup-compatibility/2006">
    <mc:Choice xmlns:p14="http://schemas.microsoft.com/office/powerpoint/2010/main" Requires="p14">
      <p:transition spd="slow" p14:dur="5000" advClick="0" advTm="30000">
        <p:wipe/>
      </p:transition>
    </mc:Choice>
    <mc:Fallback>
      <p:transition spd="slow" advClick="0" advTm="30000">
        <p:wip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1"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2"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3"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4"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5"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6"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7"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8"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9"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0"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2" name="Group 21">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3"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4"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5"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6"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7"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8"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29"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0"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1"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2"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3"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4"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6" name="Rectangle 35">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Freeform 6">
            <a:extLst>
              <a:ext uri="{FF2B5EF4-FFF2-40B4-BE49-F238E27FC236}">
                <a16:creationId xmlns:a16="http://schemas.microsoft.com/office/drawing/2014/main" id="{5BD23F8E-2E78-4C84-8EFB-FE6C8ACB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0" name="Rectangle 39">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7A03E380-9CD1-4ABA-A763-9F9D252B89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2">
              <a:lumMod val="90000"/>
            </a:schemeClr>
          </a:solidFill>
        </p:grpSpPr>
        <p:sp>
          <p:nvSpPr>
            <p:cNvPr id="43" name="Freeform 11">
              <a:extLst>
                <a:ext uri="{FF2B5EF4-FFF2-40B4-BE49-F238E27FC236}">
                  <a16:creationId xmlns:a16="http://schemas.microsoft.com/office/drawing/2014/main" id="{66E01B84-4C2B-4DE5-90C8-9C4001A75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44" name="Freeform 12">
              <a:extLst>
                <a:ext uri="{FF2B5EF4-FFF2-40B4-BE49-F238E27FC236}">
                  <a16:creationId xmlns:a16="http://schemas.microsoft.com/office/drawing/2014/main" id="{64CE5A7A-D5C5-4FE5-860C-0B5748FDE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45" name="Freeform 13">
              <a:extLst>
                <a:ext uri="{FF2B5EF4-FFF2-40B4-BE49-F238E27FC236}">
                  <a16:creationId xmlns:a16="http://schemas.microsoft.com/office/drawing/2014/main" id="{016A7D2A-6EEA-47B8-A763-7D82E41B3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46" name="Freeform 14">
              <a:extLst>
                <a:ext uri="{FF2B5EF4-FFF2-40B4-BE49-F238E27FC236}">
                  <a16:creationId xmlns:a16="http://schemas.microsoft.com/office/drawing/2014/main" id="{E758F6E7-6DEC-48D0-ACB1-E5E26B13E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47" name="Freeform 15">
              <a:extLst>
                <a:ext uri="{FF2B5EF4-FFF2-40B4-BE49-F238E27FC236}">
                  <a16:creationId xmlns:a16="http://schemas.microsoft.com/office/drawing/2014/main" id="{B56657FF-C027-42E7-859B-902929B6FA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48" name="Freeform 16">
              <a:extLst>
                <a:ext uri="{FF2B5EF4-FFF2-40B4-BE49-F238E27FC236}">
                  <a16:creationId xmlns:a16="http://schemas.microsoft.com/office/drawing/2014/main" id="{79047F2A-5978-46C6-B3A2-54AAC2136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49" name="Freeform 17">
              <a:extLst>
                <a:ext uri="{FF2B5EF4-FFF2-40B4-BE49-F238E27FC236}">
                  <a16:creationId xmlns:a16="http://schemas.microsoft.com/office/drawing/2014/main" id="{F3BE8FD1-0A72-4640-AC7A-2E057273F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50" name="Freeform 18">
              <a:extLst>
                <a:ext uri="{FF2B5EF4-FFF2-40B4-BE49-F238E27FC236}">
                  <a16:creationId xmlns:a16="http://schemas.microsoft.com/office/drawing/2014/main" id="{752FC782-A372-4D11-B20D-958955E56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51" name="Freeform 19">
              <a:extLst>
                <a:ext uri="{FF2B5EF4-FFF2-40B4-BE49-F238E27FC236}">
                  <a16:creationId xmlns:a16="http://schemas.microsoft.com/office/drawing/2014/main" id="{AA00B2F1-BEE2-444A-8249-C8E3212CA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52" name="Freeform 20">
              <a:extLst>
                <a:ext uri="{FF2B5EF4-FFF2-40B4-BE49-F238E27FC236}">
                  <a16:creationId xmlns:a16="http://schemas.microsoft.com/office/drawing/2014/main" id="{E7F5747E-514B-4CF7-B6B0-DAD7149097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53" name="Freeform 21">
              <a:extLst>
                <a:ext uri="{FF2B5EF4-FFF2-40B4-BE49-F238E27FC236}">
                  <a16:creationId xmlns:a16="http://schemas.microsoft.com/office/drawing/2014/main" id="{931614BB-1593-40ED-8113-2BD118705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54" name="Freeform 22">
              <a:extLst>
                <a:ext uri="{FF2B5EF4-FFF2-40B4-BE49-F238E27FC236}">
                  <a16:creationId xmlns:a16="http://schemas.microsoft.com/office/drawing/2014/main" id="{2691871F-F15C-4E19-BC9C-78E5748D74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56" name="Freeform 6">
            <a:extLst>
              <a:ext uri="{FF2B5EF4-FFF2-40B4-BE49-F238E27FC236}">
                <a16:creationId xmlns:a16="http://schemas.microsoft.com/office/drawing/2014/main" id="{8576F020-8157-45CE-B1D9-6FA47AFEB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1159566"/>
            <a:ext cx="7560245" cy="453886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txBody>
          <a:bodyPr/>
          <a:lstStyle/>
          <a:p>
            <a:endParaRPr lang="en-GB"/>
          </a:p>
        </p:txBody>
      </p:sp>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987215" y="1318590"/>
            <a:ext cx="5102159" cy="4220820"/>
          </a:xfrm>
        </p:spPr>
        <p:txBody>
          <a:bodyPr vert="horz" lIns="91440" tIns="45720" rIns="91440" bIns="45720" rtlCol="0" anchor="ctr">
            <a:normAutofit/>
          </a:bodyPr>
          <a:lstStyle/>
          <a:p>
            <a:r>
              <a:rPr lang="en-US" sz="5400" b="1">
                <a:solidFill>
                  <a:srgbClr val="FFFFFF"/>
                </a:solidFill>
              </a:rPr>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4853355" y="-331596"/>
            <a:ext cx="7110532" cy="6654118"/>
          </a:xfrm>
        </p:spPr>
        <p:txBody>
          <a:bodyPr vert="horz" lIns="91440" tIns="45720" rIns="91440" bIns="45720" rtlCol="0" anchor="ctr">
            <a:normAutofit/>
          </a:bodyPr>
          <a:lstStyle/>
          <a:p>
            <a:r>
              <a:rPr lang="en-US" sz="4000" b="1" dirty="0">
                <a:solidFill>
                  <a:schemeClr val="tx1"/>
                </a:solidFill>
              </a:rPr>
              <a:t>5W2H</a:t>
            </a:r>
          </a:p>
          <a:p>
            <a:r>
              <a:rPr lang="en-US" sz="2200" b="1" dirty="0">
                <a:solidFill>
                  <a:schemeClr val="tx1"/>
                </a:solidFill>
              </a:rPr>
              <a:t>Who: Liam and Priya Patel</a:t>
            </a:r>
          </a:p>
          <a:p>
            <a:r>
              <a:rPr lang="en-US" sz="2200" b="1" dirty="0">
                <a:solidFill>
                  <a:schemeClr val="tx1"/>
                </a:solidFill>
              </a:rPr>
              <a:t>What :</a:t>
            </a:r>
            <a:r>
              <a:rPr lang="en-GB" sz="2200" b="1" dirty="0">
                <a:solidFill>
                  <a:schemeClr val="tx1"/>
                </a:solidFill>
              </a:rPr>
              <a:t>has experienced a significant downturn in revenue and foot traffic </a:t>
            </a:r>
            <a:r>
              <a:rPr lang="en-US" sz="2200" b="1" dirty="0">
                <a:solidFill>
                  <a:schemeClr val="tx1"/>
                </a:solidFill>
              </a:rPr>
              <a:t> </a:t>
            </a:r>
          </a:p>
          <a:p>
            <a:r>
              <a:rPr lang="en-US" sz="2200" b="1" dirty="0">
                <a:solidFill>
                  <a:schemeClr val="tx1"/>
                </a:solidFill>
              </a:rPr>
              <a:t>Where : Norwich, UK, both, local customers and online buyers</a:t>
            </a:r>
          </a:p>
          <a:p>
            <a:r>
              <a:rPr lang="en-US" sz="2200" b="1" dirty="0">
                <a:solidFill>
                  <a:schemeClr val="tx1"/>
                </a:solidFill>
              </a:rPr>
              <a:t>Why : Competition, rising costs</a:t>
            </a:r>
          </a:p>
          <a:p>
            <a:r>
              <a:rPr lang="en-US" sz="2200" b="1" dirty="0">
                <a:solidFill>
                  <a:schemeClr val="tx1"/>
                </a:solidFill>
              </a:rPr>
              <a:t>When: In the last 12 months</a:t>
            </a:r>
          </a:p>
          <a:p>
            <a:r>
              <a:rPr lang="en-US" sz="2200" b="1" dirty="0">
                <a:solidFill>
                  <a:schemeClr val="tx1"/>
                </a:solidFill>
              </a:rPr>
              <a:t>How: Local economic decline, poor digital engagement</a:t>
            </a:r>
          </a:p>
          <a:p>
            <a:r>
              <a:rPr lang="en-US" sz="2200" b="1" dirty="0">
                <a:solidFill>
                  <a:schemeClr val="tx1"/>
                </a:solidFill>
              </a:rPr>
              <a:t>How much: 30% fall in physical sales revenue</a:t>
            </a:r>
          </a:p>
        </p:txBody>
      </p:sp>
    </p:spTree>
    <p:extLst>
      <p:ext uri="{BB962C8B-B14F-4D97-AF65-F5344CB8AC3E}">
        <p14:creationId xmlns:p14="http://schemas.microsoft.com/office/powerpoint/2010/main" val="1424087263"/>
      </p:ext>
    </p:extLst>
  </p:cSld>
  <p:clrMapOvr>
    <a:masterClrMapping/>
  </p:clrMapOvr>
  <mc:AlternateContent xmlns:mc="http://schemas.openxmlformats.org/markup-compatibility/2006">
    <mc:Choice xmlns:p14="http://schemas.microsoft.com/office/powerpoint/2010/main" Requires="p14">
      <p:transition spd="slow" p14:dur="5000" advClick="0" advTm="30000">
        <p:wipe/>
      </p:transition>
    </mc:Choice>
    <mc:Fallback>
      <p:transition spd="slow" advClick="0" advTm="30000">
        <p:wip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1"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2"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3"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4"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5"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6"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7"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8"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9"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0"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2" name="Group 21">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3"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4"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5"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6"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7"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8"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29"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0"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1"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2"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3"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4"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6" name="Rectangle 35">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Freeform 6">
            <a:extLst>
              <a:ext uri="{FF2B5EF4-FFF2-40B4-BE49-F238E27FC236}">
                <a16:creationId xmlns:a16="http://schemas.microsoft.com/office/drawing/2014/main" id="{5BD23F8E-2E78-4C84-8EFB-FE6C8ACB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0" name="Rectangle 39">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7A03E380-9CD1-4ABA-A763-9F9D252B89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2">
              <a:lumMod val="90000"/>
            </a:schemeClr>
          </a:solidFill>
        </p:grpSpPr>
        <p:sp>
          <p:nvSpPr>
            <p:cNvPr id="43" name="Freeform 11">
              <a:extLst>
                <a:ext uri="{FF2B5EF4-FFF2-40B4-BE49-F238E27FC236}">
                  <a16:creationId xmlns:a16="http://schemas.microsoft.com/office/drawing/2014/main" id="{66E01B84-4C2B-4DE5-90C8-9C4001A75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44" name="Freeform 12">
              <a:extLst>
                <a:ext uri="{FF2B5EF4-FFF2-40B4-BE49-F238E27FC236}">
                  <a16:creationId xmlns:a16="http://schemas.microsoft.com/office/drawing/2014/main" id="{64CE5A7A-D5C5-4FE5-860C-0B5748FDE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45" name="Freeform 13">
              <a:extLst>
                <a:ext uri="{FF2B5EF4-FFF2-40B4-BE49-F238E27FC236}">
                  <a16:creationId xmlns:a16="http://schemas.microsoft.com/office/drawing/2014/main" id="{016A7D2A-6EEA-47B8-A763-7D82E41B3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46" name="Freeform 14">
              <a:extLst>
                <a:ext uri="{FF2B5EF4-FFF2-40B4-BE49-F238E27FC236}">
                  <a16:creationId xmlns:a16="http://schemas.microsoft.com/office/drawing/2014/main" id="{E758F6E7-6DEC-48D0-ACB1-E5E26B13E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47" name="Freeform 15">
              <a:extLst>
                <a:ext uri="{FF2B5EF4-FFF2-40B4-BE49-F238E27FC236}">
                  <a16:creationId xmlns:a16="http://schemas.microsoft.com/office/drawing/2014/main" id="{B56657FF-C027-42E7-859B-902929B6FA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48" name="Freeform 16">
              <a:extLst>
                <a:ext uri="{FF2B5EF4-FFF2-40B4-BE49-F238E27FC236}">
                  <a16:creationId xmlns:a16="http://schemas.microsoft.com/office/drawing/2014/main" id="{79047F2A-5978-46C6-B3A2-54AAC2136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49" name="Freeform 17">
              <a:extLst>
                <a:ext uri="{FF2B5EF4-FFF2-40B4-BE49-F238E27FC236}">
                  <a16:creationId xmlns:a16="http://schemas.microsoft.com/office/drawing/2014/main" id="{F3BE8FD1-0A72-4640-AC7A-2E057273F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50" name="Freeform 18">
              <a:extLst>
                <a:ext uri="{FF2B5EF4-FFF2-40B4-BE49-F238E27FC236}">
                  <a16:creationId xmlns:a16="http://schemas.microsoft.com/office/drawing/2014/main" id="{752FC782-A372-4D11-B20D-958955E56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51" name="Freeform 19">
              <a:extLst>
                <a:ext uri="{FF2B5EF4-FFF2-40B4-BE49-F238E27FC236}">
                  <a16:creationId xmlns:a16="http://schemas.microsoft.com/office/drawing/2014/main" id="{AA00B2F1-BEE2-444A-8249-C8E3212CA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52" name="Freeform 20">
              <a:extLst>
                <a:ext uri="{FF2B5EF4-FFF2-40B4-BE49-F238E27FC236}">
                  <a16:creationId xmlns:a16="http://schemas.microsoft.com/office/drawing/2014/main" id="{E7F5747E-514B-4CF7-B6B0-DAD7149097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53" name="Freeform 21">
              <a:extLst>
                <a:ext uri="{FF2B5EF4-FFF2-40B4-BE49-F238E27FC236}">
                  <a16:creationId xmlns:a16="http://schemas.microsoft.com/office/drawing/2014/main" id="{931614BB-1593-40ED-8113-2BD118705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54" name="Freeform 22">
              <a:extLst>
                <a:ext uri="{FF2B5EF4-FFF2-40B4-BE49-F238E27FC236}">
                  <a16:creationId xmlns:a16="http://schemas.microsoft.com/office/drawing/2014/main" id="{2691871F-F15C-4E19-BC9C-78E5748D74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56" name="Freeform 6">
            <a:extLst>
              <a:ext uri="{FF2B5EF4-FFF2-40B4-BE49-F238E27FC236}">
                <a16:creationId xmlns:a16="http://schemas.microsoft.com/office/drawing/2014/main" id="{8576F020-8157-45CE-B1D9-6FA47AFEB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1159566"/>
            <a:ext cx="7560245" cy="453886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txBody>
          <a:bodyPr/>
          <a:lstStyle/>
          <a:p>
            <a:endParaRPr lang="en-GB"/>
          </a:p>
        </p:txBody>
      </p:sp>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987215" y="1318590"/>
            <a:ext cx="5102159" cy="4220820"/>
          </a:xfrm>
        </p:spPr>
        <p:txBody>
          <a:bodyPr vert="horz" lIns="91440" tIns="45720" rIns="91440" bIns="45720" rtlCol="0" anchor="ctr">
            <a:normAutofit/>
          </a:bodyPr>
          <a:lstStyle/>
          <a:p>
            <a:r>
              <a:rPr lang="en-US" sz="5400" b="1">
                <a:solidFill>
                  <a:srgbClr val="FFFFFF"/>
                </a:solidFill>
              </a:rPr>
              <a:t>PESTLE ANALYSIS: Green Haven Florists</a:t>
            </a:r>
            <a:br>
              <a:rPr lang="en-US" sz="5400">
                <a:solidFill>
                  <a:srgbClr val="FFFFFF"/>
                </a:solidFill>
              </a:rPr>
            </a:br>
            <a:endParaRPr lang="en-US" sz="5400" b="1">
              <a:solidFill>
                <a:srgbClr val="FFFFFF"/>
              </a:solidFill>
            </a:endParaRPr>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5642708" y="78153"/>
            <a:ext cx="6420684" cy="6857999"/>
          </a:xfrm>
        </p:spPr>
        <p:txBody>
          <a:bodyPr vert="horz" lIns="91440" tIns="45720" rIns="91440" bIns="45720" rtlCol="0" anchor="ctr">
            <a:normAutofit/>
          </a:bodyPr>
          <a:lstStyle/>
          <a:p>
            <a:r>
              <a:rPr lang="en-US" sz="2200" b="1" dirty="0">
                <a:solidFill>
                  <a:schemeClr val="tx1"/>
                </a:solidFill>
              </a:rPr>
              <a:t>POLITICAL</a:t>
            </a:r>
          </a:p>
          <a:p>
            <a:r>
              <a:rPr lang="en-US" sz="2200" b="1" dirty="0">
                <a:solidFill>
                  <a:schemeClr val="tx1"/>
                </a:solidFill>
              </a:rPr>
              <a:t>- impact of any agricultural or small business</a:t>
            </a:r>
          </a:p>
          <a:p>
            <a:r>
              <a:rPr lang="en-US" sz="2200" b="1" dirty="0">
                <a:solidFill>
                  <a:schemeClr val="tx1"/>
                </a:solidFill>
              </a:rPr>
              <a:t>-tariffs on </a:t>
            </a:r>
            <a:r>
              <a:rPr lang="en-US" sz="2200" b="1" dirty="0" err="1">
                <a:solidFill>
                  <a:schemeClr val="tx1"/>
                </a:solidFill>
              </a:rPr>
              <a:t>importes</a:t>
            </a:r>
            <a:r>
              <a:rPr lang="en-US" sz="2200" b="1" dirty="0">
                <a:solidFill>
                  <a:schemeClr val="tx1"/>
                </a:solidFill>
              </a:rPr>
              <a:t> flowers can increase costs for the business and its customers</a:t>
            </a:r>
          </a:p>
          <a:p>
            <a:r>
              <a:rPr lang="en-US" sz="2200" b="1" dirty="0">
                <a:solidFill>
                  <a:schemeClr val="tx1"/>
                </a:solidFill>
              </a:rPr>
              <a:t>ECONOMIC</a:t>
            </a:r>
          </a:p>
          <a:p>
            <a:r>
              <a:rPr lang="en-US" sz="2200" b="1" dirty="0">
                <a:solidFill>
                  <a:schemeClr val="tx1"/>
                </a:solidFill>
              </a:rPr>
              <a:t>-a downturn in the economy can reduce spending on non-essential</a:t>
            </a:r>
          </a:p>
          <a:p>
            <a:r>
              <a:rPr lang="en-US" sz="2200" b="1" dirty="0">
                <a:solidFill>
                  <a:schemeClr val="tx1"/>
                </a:solidFill>
              </a:rPr>
              <a:t>-fluctuation can impact the cost of importing flowers from other countries</a:t>
            </a:r>
          </a:p>
          <a:p>
            <a:r>
              <a:rPr lang="en-US" sz="2200" b="1" dirty="0">
                <a:solidFill>
                  <a:schemeClr val="tx1"/>
                </a:solidFill>
              </a:rPr>
              <a:t>SOCIAL</a:t>
            </a:r>
          </a:p>
          <a:p>
            <a:r>
              <a:rPr lang="en-US" sz="2200" b="1" dirty="0">
                <a:solidFill>
                  <a:schemeClr val="tx1"/>
                </a:solidFill>
              </a:rPr>
              <a:t>-changing consumer attitudes toward holidays</a:t>
            </a:r>
          </a:p>
          <a:p>
            <a:r>
              <a:rPr lang="en-US" sz="2200" b="1" dirty="0">
                <a:solidFill>
                  <a:schemeClr val="tx1"/>
                </a:solidFill>
              </a:rPr>
              <a:t>-increased reliance on online platforms for ordering and delivery</a:t>
            </a:r>
          </a:p>
          <a:p>
            <a:pPr marL="342900" indent="-342900">
              <a:buFontTx/>
              <a:buChar char="-"/>
            </a:pPr>
            <a:endParaRPr lang="en-US" sz="2200" b="1" dirty="0">
              <a:solidFill>
                <a:schemeClr val="tx1"/>
              </a:solidFill>
            </a:endParaRPr>
          </a:p>
        </p:txBody>
      </p:sp>
    </p:spTree>
    <p:extLst>
      <p:ext uri="{BB962C8B-B14F-4D97-AF65-F5344CB8AC3E}">
        <p14:creationId xmlns:p14="http://schemas.microsoft.com/office/powerpoint/2010/main" val="1382716628"/>
      </p:ext>
    </p:extLst>
  </p:cSld>
  <p:clrMapOvr>
    <a:masterClrMapping/>
  </p:clrMapOvr>
  <mc:AlternateContent xmlns:mc="http://schemas.openxmlformats.org/markup-compatibility/2006">
    <mc:Choice xmlns:p14="http://schemas.microsoft.com/office/powerpoint/2010/main" Requires="p14">
      <p:transition spd="slow" p14:dur="5000" advClick="0" advTm="30000">
        <p:wipe/>
      </p:transition>
    </mc:Choice>
    <mc:Fallback>
      <p:transition spd="slow" advClick="0" advTm="30000">
        <p:wip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AFD431-09B7-42CA-BF39-9FE5DBE53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solidFill>
            <a:schemeClr val="tx2"/>
          </a:solidFill>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9711C96E-3D2D-48C8-AAB9-C1CB02D1D5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tx2">
              <a:lumMod val="90000"/>
            </a:schemeClr>
          </a:solidFill>
        </p:grpSpPr>
        <p:sp>
          <p:nvSpPr>
            <p:cNvPr id="23" name="Freeform 11">
              <a:extLst>
                <a:ext uri="{FF2B5EF4-FFF2-40B4-BE49-F238E27FC236}">
                  <a16:creationId xmlns:a16="http://schemas.microsoft.com/office/drawing/2014/main" id="{0D18AF42-7CD5-4754-91D4-1BE53B5D14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2" name="Freeform 12">
              <a:extLst>
                <a:ext uri="{FF2B5EF4-FFF2-40B4-BE49-F238E27FC236}">
                  <a16:creationId xmlns:a16="http://schemas.microsoft.com/office/drawing/2014/main" id="{A28C8F1A-9407-4D67-8250-D8923BC6DD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25" name="Freeform 13">
              <a:extLst>
                <a:ext uri="{FF2B5EF4-FFF2-40B4-BE49-F238E27FC236}">
                  <a16:creationId xmlns:a16="http://schemas.microsoft.com/office/drawing/2014/main" id="{5CE0A2B0-F7F1-442C-A287-CD6F729E28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4" name="Freeform 14">
              <a:extLst>
                <a:ext uri="{FF2B5EF4-FFF2-40B4-BE49-F238E27FC236}">
                  <a16:creationId xmlns:a16="http://schemas.microsoft.com/office/drawing/2014/main" id="{9E69CFA3-AE12-4EAF-A3A1-564BEEFEF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5" name="Freeform 15">
              <a:extLst>
                <a:ext uri="{FF2B5EF4-FFF2-40B4-BE49-F238E27FC236}">
                  <a16:creationId xmlns:a16="http://schemas.microsoft.com/office/drawing/2014/main" id="{ECB64037-2AE8-4CA9-AD8E-7ACC8618F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6" name="Freeform 16">
              <a:extLst>
                <a:ext uri="{FF2B5EF4-FFF2-40B4-BE49-F238E27FC236}">
                  <a16:creationId xmlns:a16="http://schemas.microsoft.com/office/drawing/2014/main" id="{8D319B10-EE8E-453F-A137-D7EEFA2089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7" name="Freeform 17">
              <a:extLst>
                <a:ext uri="{FF2B5EF4-FFF2-40B4-BE49-F238E27FC236}">
                  <a16:creationId xmlns:a16="http://schemas.microsoft.com/office/drawing/2014/main" id="{3283F486-509C-4A42-8EED-794A991D2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18" name="Freeform 18">
              <a:extLst>
                <a:ext uri="{FF2B5EF4-FFF2-40B4-BE49-F238E27FC236}">
                  <a16:creationId xmlns:a16="http://schemas.microsoft.com/office/drawing/2014/main" id="{EBBFBB12-E756-4386-9C17-CA57438389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19" name="Freeform 19">
              <a:extLst>
                <a:ext uri="{FF2B5EF4-FFF2-40B4-BE49-F238E27FC236}">
                  <a16:creationId xmlns:a16="http://schemas.microsoft.com/office/drawing/2014/main" id="{7ADD0E7E-F4A6-4B3F-8A2F-BCBFAFBA23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0" name="Freeform 20">
              <a:extLst>
                <a:ext uri="{FF2B5EF4-FFF2-40B4-BE49-F238E27FC236}">
                  <a16:creationId xmlns:a16="http://schemas.microsoft.com/office/drawing/2014/main" id="{C19FCFB7-5E71-4197-8EC7-2ACB6DB02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1" name="Freeform 21">
              <a:extLst>
                <a:ext uri="{FF2B5EF4-FFF2-40B4-BE49-F238E27FC236}">
                  <a16:creationId xmlns:a16="http://schemas.microsoft.com/office/drawing/2014/main" id="{EAA533FE-4903-48DD-A921-421A9C44AF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2" name="Freeform 22">
              <a:extLst>
                <a:ext uri="{FF2B5EF4-FFF2-40B4-BE49-F238E27FC236}">
                  <a16:creationId xmlns:a16="http://schemas.microsoft.com/office/drawing/2014/main" id="{54CC5D8E-0D6C-4021-B84E-5D6182C0E1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7839756" y="1159566"/>
            <a:ext cx="3662939" cy="4568264"/>
          </a:xfrm>
        </p:spPr>
        <p:txBody>
          <a:bodyPr anchor="ctr">
            <a:normAutofit/>
          </a:bodyPr>
          <a:lstStyle/>
          <a:p>
            <a:r>
              <a:rPr lang="en-GB" b="1">
                <a:solidFill>
                  <a:schemeClr val="bg1">
                    <a:lumMod val="95000"/>
                    <a:lumOff val="5000"/>
                  </a:schemeClr>
                </a:solidFill>
              </a:rPr>
              <a:t>PESTLE ANALYSIS: Green Haven Florists</a:t>
            </a:r>
            <a:br>
              <a:rPr lang="en-GB">
                <a:solidFill>
                  <a:schemeClr val="bg1">
                    <a:lumMod val="95000"/>
                    <a:lumOff val="5000"/>
                  </a:schemeClr>
                </a:solidFill>
              </a:rPr>
            </a:br>
            <a:endParaRPr lang="en-GB">
              <a:solidFill>
                <a:schemeClr val="bg1">
                  <a:lumMod val="95000"/>
                  <a:lumOff val="5000"/>
                </a:schemeClr>
              </a:solidFill>
            </a:endParaRPr>
          </a:p>
        </p:txBody>
      </p:sp>
      <p:sp>
        <p:nvSpPr>
          <p:cNvPr id="24" name="Freeform 6">
            <a:extLst>
              <a:ext uri="{FF2B5EF4-FFF2-40B4-BE49-F238E27FC236}">
                <a16:creationId xmlns:a16="http://schemas.microsoft.com/office/drawing/2014/main" id="{E7D63BAB-D0DB-4F66-92F9-4D2E0A2E5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643468"/>
            <a:ext cx="7560245" cy="5571066"/>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txBody>
          <a:bodyPr/>
          <a:lstStyle/>
          <a:p>
            <a:endParaRPr lang="en-GB"/>
          </a:p>
        </p:txBody>
      </p:sp>
      <p:sp>
        <p:nvSpPr>
          <p:cNvPr id="26" name="Content Placeholder 2">
            <a:extLst>
              <a:ext uri="{FF2B5EF4-FFF2-40B4-BE49-F238E27FC236}">
                <a16:creationId xmlns:a16="http://schemas.microsoft.com/office/drawing/2014/main" id="{C71705AF-A114-46D3-808C-4A69D3AE5A69}"/>
              </a:ext>
            </a:extLst>
          </p:cNvPr>
          <p:cNvSpPr>
            <a:spLocks noGrp="1"/>
          </p:cNvSpPr>
          <p:nvPr>
            <p:ph idx="1"/>
          </p:nvPr>
        </p:nvSpPr>
        <p:spPr>
          <a:xfrm>
            <a:off x="53498" y="726830"/>
            <a:ext cx="6521474" cy="5483801"/>
          </a:xfrm>
        </p:spPr>
        <p:txBody>
          <a:bodyPr anchor="ctr">
            <a:normAutofit fontScale="92500" lnSpcReduction="20000"/>
          </a:bodyPr>
          <a:lstStyle/>
          <a:p>
            <a:pPr marL="0" indent="0">
              <a:buNone/>
            </a:pPr>
            <a:r>
              <a:rPr lang="en-GB" sz="2400" b="1" dirty="0">
                <a:solidFill>
                  <a:srgbClr val="FFFFFF"/>
                </a:solidFill>
              </a:rPr>
              <a:t>TECHNOLOGICAL</a:t>
            </a:r>
          </a:p>
          <a:p>
            <a:pPr marL="0" indent="0">
              <a:buNone/>
            </a:pPr>
            <a:r>
              <a:rPr lang="en-GB" sz="2200" b="1" dirty="0">
                <a:solidFill>
                  <a:srgbClr val="FFFFFF"/>
                </a:solidFill>
              </a:rPr>
              <a:t>-opportunities for a online store to reach a wider customers base beyond the local area</a:t>
            </a:r>
          </a:p>
          <a:p>
            <a:pPr marL="0" indent="0">
              <a:buNone/>
            </a:pPr>
            <a:r>
              <a:rPr lang="en-GB" sz="2200" b="1" dirty="0">
                <a:solidFill>
                  <a:srgbClr val="FFFFFF"/>
                </a:solidFill>
              </a:rPr>
              <a:t>-using social media, email marketing, and other digital tools to connect with customers</a:t>
            </a:r>
          </a:p>
          <a:p>
            <a:pPr marL="0" indent="0">
              <a:buNone/>
            </a:pPr>
            <a:endParaRPr lang="en-GB" sz="2200" b="1" dirty="0">
              <a:solidFill>
                <a:srgbClr val="FFFFFF"/>
              </a:solidFill>
            </a:endParaRPr>
          </a:p>
          <a:p>
            <a:pPr marL="0" indent="0">
              <a:buNone/>
            </a:pPr>
            <a:r>
              <a:rPr lang="en-GB" sz="2400" b="1" dirty="0">
                <a:solidFill>
                  <a:srgbClr val="FFFFFF"/>
                </a:solidFill>
              </a:rPr>
              <a:t>LEGAL</a:t>
            </a:r>
          </a:p>
          <a:p>
            <a:pPr marL="0" indent="0">
              <a:buNone/>
            </a:pPr>
            <a:r>
              <a:rPr lang="en-GB" sz="2400" b="1" dirty="0">
                <a:solidFill>
                  <a:srgbClr val="FFFFFF"/>
                </a:solidFill>
              </a:rPr>
              <a:t>-compliance import </a:t>
            </a:r>
            <a:r>
              <a:rPr lang="en-GB" sz="2400" b="1" dirty="0" err="1">
                <a:solidFill>
                  <a:srgbClr val="FFFFFF"/>
                </a:solidFill>
              </a:rPr>
              <a:t>standars</a:t>
            </a:r>
            <a:endParaRPr lang="en-GB" sz="2400" b="1" dirty="0">
              <a:solidFill>
                <a:srgbClr val="FFFFFF"/>
              </a:solidFill>
            </a:endParaRPr>
          </a:p>
          <a:p>
            <a:pPr marL="0" indent="0">
              <a:buNone/>
            </a:pPr>
            <a:r>
              <a:rPr lang="en-GB" sz="2400" b="1" dirty="0">
                <a:solidFill>
                  <a:srgbClr val="FFFFFF"/>
                </a:solidFill>
              </a:rPr>
              <a:t>-truth in advertising, data privacy</a:t>
            </a:r>
          </a:p>
          <a:p>
            <a:pPr marL="0" indent="0">
              <a:buNone/>
            </a:pPr>
            <a:endParaRPr lang="en-GB" sz="2400" b="1" dirty="0">
              <a:solidFill>
                <a:srgbClr val="FFFFFF"/>
              </a:solidFill>
            </a:endParaRPr>
          </a:p>
          <a:p>
            <a:pPr marL="0" indent="0">
              <a:buNone/>
            </a:pPr>
            <a:r>
              <a:rPr lang="en-GB" sz="2400" b="1" dirty="0">
                <a:solidFill>
                  <a:srgbClr val="FFFFFF"/>
                </a:solidFill>
              </a:rPr>
              <a:t>ENVIRONMENTAL </a:t>
            </a:r>
          </a:p>
          <a:p>
            <a:pPr marL="0" indent="0">
              <a:buNone/>
            </a:pPr>
            <a:r>
              <a:rPr lang="en-GB" sz="2400" b="1" dirty="0">
                <a:solidFill>
                  <a:srgbClr val="FFFFFF"/>
                </a:solidFill>
              </a:rPr>
              <a:t>-the environmental impact of large-scale flower farming, such as monoculture</a:t>
            </a:r>
          </a:p>
          <a:p>
            <a:pPr marL="0" indent="0">
              <a:buNone/>
            </a:pPr>
            <a:r>
              <a:rPr lang="en-GB" sz="2400" b="1" dirty="0">
                <a:solidFill>
                  <a:srgbClr val="FFFFFF"/>
                </a:solidFill>
              </a:rPr>
              <a:t>-growing consumer demand for businesses eco-friendly practices</a:t>
            </a:r>
          </a:p>
        </p:txBody>
      </p:sp>
    </p:spTree>
    <p:extLst>
      <p:ext uri="{BB962C8B-B14F-4D97-AF65-F5344CB8AC3E}">
        <p14:creationId xmlns:p14="http://schemas.microsoft.com/office/powerpoint/2010/main" val="191797416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5000" advClick="0" advTm="30000">
        <p:wipe/>
      </p:transition>
    </mc:Choice>
    <mc:Fallback>
      <p:transition spd="slow" advClick="0" advTm="30000">
        <p:wip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1"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2"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3"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4"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5"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6"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7"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8"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9"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0"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2" name="Group 21">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3"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4"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5"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6"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7"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8"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29"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0"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1"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2"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3"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4"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6" name="Rectangle 35">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Freeform 6">
            <a:extLst>
              <a:ext uri="{FF2B5EF4-FFF2-40B4-BE49-F238E27FC236}">
                <a16:creationId xmlns:a16="http://schemas.microsoft.com/office/drawing/2014/main" id="{5BD23F8E-2E78-4C84-8EFB-FE6C8ACB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0" name="Rectangle 39">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7A03E380-9CD1-4ABA-A763-9F9D252B89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2">
              <a:lumMod val="90000"/>
            </a:schemeClr>
          </a:solidFill>
        </p:grpSpPr>
        <p:sp>
          <p:nvSpPr>
            <p:cNvPr id="43" name="Freeform 11">
              <a:extLst>
                <a:ext uri="{FF2B5EF4-FFF2-40B4-BE49-F238E27FC236}">
                  <a16:creationId xmlns:a16="http://schemas.microsoft.com/office/drawing/2014/main" id="{66E01B84-4C2B-4DE5-90C8-9C4001A75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44" name="Freeform 12">
              <a:extLst>
                <a:ext uri="{FF2B5EF4-FFF2-40B4-BE49-F238E27FC236}">
                  <a16:creationId xmlns:a16="http://schemas.microsoft.com/office/drawing/2014/main" id="{64CE5A7A-D5C5-4FE5-860C-0B5748FDE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45" name="Freeform 13">
              <a:extLst>
                <a:ext uri="{FF2B5EF4-FFF2-40B4-BE49-F238E27FC236}">
                  <a16:creationId xmlns:a16="http://schemas.microsoft.com/office/drawing/2014/main" id="{016A7D2A-6EEA-47B8-A763-7D82E41B3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46" name="Freeform 14">
              <a:extLst>
                <a:ext uri="{FF2B5EF4-FFF2-40B4-BE49-F238E27FC236}">
                  <a16:creationId xmlns:a16="http://schemas.microsoft.com/office/drawing/2014/main" id="{E758F6E7-6DEC-48D0-ACB1-E5E26B13E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47" name="Freeform 15">
              <a:extLst>
                <a:ext uri="{FF2B5EF4-FFF2-40B4-BE49-F238E27FC236}">
                  <a16:creationId xmlns:a16="http://schemas.microsoft.com/office/drawing/2014/main" id="{B56657FF-C027-42E7-859B-902929B6FA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48" name="Freeform 16">
              <a:extLst>
                <a:ext uri="{FF2B5EF4-FFF2-40B4-BE49-F238E27FC236}">
                  <a16:creationId xmlns:a16="http://schemas.microsoft.com/office/drawing/2014/main" id="{79047F2A-5978-46C6-B3A2-54AAC2136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49" name="Freeform 17">
              <a:extLst>
                <a:ext uri="{FF2B5EF4-FFF2-40B4-BE49-F238E27FC236}">
                  <a16:creationId xmlns:a16="http://schemas.microsoft.com/office/drawing/2014/main" id="{F3BE8FD1-0A72-4640-AC7A-2E057273F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50" name="Freeform 18">
              <a:extLst>
                <a:ext uri="{FF2B5EF4-FFF2-40B4-BE49-F238E27FC236}">
                  <a16:creationId xmlns:a16="http://schemas.microsoft.com/office/drawing/2014/main" id="{752FC782-A372-4D11-B20D-958955E56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51" name="Freeform 19">
              <a:extLst>
                <a:ext uri="{FF2B5EF4-FFF2-40B4-BE49-F238E27FC236}">
                  <a16:creationId xmlns:a16="http://schemas.microsoft.com/office/drawing/2014/main" id="{AA00B2F1-BEE2-444A-8249-C8E3212CA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52" name="Freeform 20">
              <a:extLst>
                <a:ext uri="{FF2B5EF4-FFF2-40B4-BE49-F238E27FC236}">
                  <a16:creationId xmlns:a16="http://schemas.microsoft.com/office/drawing/2014/main" id="{E7F5747E-514B-4CF7-B6B0-DAD7149097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53" name="Freeform 21">
              <a:extLst>
                <a:ext uri="{FF2B5EF4-FFF2-40B4-BE49-F238E27FC236}">
                  <a16:creationId xmlns:a16="http://schemas.microsoft.com/office/drawing/2014/main" id="{931614BB-1593-40ED-8113-2BD118705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54" name="Freeform 22">
              <a:extLst>
                <a:ext uri="{FF2B5EF4-FFF2-40B4-BE49-F238E27FC236}">
                  <a16:creationId xmlns:a16="http://schemas.microsoft.com/office/drawing/2014/main" id="{2691871F-F15C-4E19-BC9C-78E5748D74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56" name="Freeform 6">
            <a:extLst>
              <a:ext uri="{FF2B5EF4-FFF2-40B4-BE49-F238E27FC236}">
                <a16:creationId xmlns:a16="http://schemas.microsoft.com/office/drawing/2014/main" id="{8576F020-8157-45CE-B1D9-6FA47AFEB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1159566"/>
            <a:ext cx="7560245" cy="453886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txBody>
          <a:bodyPr/>
          <a:lstStyle/>
          <a:p>
            <a:endParaRPr lang="en-GB"/>
          </a:p>
        </p:txBody>
      </p:sp>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73235" y="1499590"/>
            <a:ext cx="5102159" cy="4048033"/>
          </a:xfrm>
        </p:spPr>
        <p:txBody>
          <a:bodyPr vert="horz" lIns="91440" tIns="45720" rIns="91440" bIns="45720" rtlCol="0" anchor="ctr">
            <a:normAutofit fontScale="90000"/>
          </a:bodyPr>
          <a:lstStyle/>
          <a:p>
            <a:r>
              <a:rPr lang="en-US" sz="5400" b="1" dirty="0">
                <a:solidFill>
                  <a:srgbClr val="FFFFFF"/>
                </a:solidFill>
              </a:rPr>
              <a:t>Cause and effect analysis: Fishbone diagram</a:t>
            </a:r>
            <a:endParaRPr lang="en-US" sz="5400" dirty="0">
              <a:solidFill>
                <a:srgbClr val="FFFFFF"/>
              </a:solidFill>
            </a:endParaRPr>
          </a:p>
          <a:p>
            <a:endParaRPr lang="en-US" sz="5400" dirty="0">
              <a:solidFill>
                <a:srgbClr val="FFFFFF"/>
              </a:solidFill>
            </a:endParaRPr>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flipV="1">
            <a:off x="7712032" y="6053666"/>
            <a:ext cx="1718211" cy="450130"/>
          </a:xfrm>
        </p:spPr>
        <p:txBody>
          <a:bodyPr vert="horz" lIns="91440" tIns="45720" rIns="91440" bIns="45720" rtlCol="0" anchor="ctr">
            <a:normAutofit/>
          </a:bodyPr>
          <a:lstStyle/>
          <a:p>
            <a:endParaRPr lang="en-US" sz="1800" dirty="0">
              <a:solidFill>
                <a:schemeClr val="tx1"/>
              </a:solidFill>
            </a:endParaRPr>
          </a:p>
        </p:txBody>
      </p:sp>
      <p:sp>
        <p:nvSpPr>
          <p:cNvPr id="7" name="Arrow: Right 6">
            <a:extLst>
              <a:ext uri="{FF2B5EF4-FFF2-40B4-BE49-F238E27FC236}">
                <a16:creationId xmlns:a16="http://schemas.microsoft.com/office/drawing/2014/main" id="{3DD436A8-CE94-F9E5-88F3-09BF66E7399B}"/>
              </a:ext>
            </a:extLst>
          </p:cNvPr>
          <p:cNvSpPr/>
          <p:nvPr/>
        </p:nvSpPr>
        <p:spPr>
          <a:xfrm rot="5400000" flipV="1">
            <a:off x="5610337" y="2577956"/>
            <a:ext cx="5745069" cy="89336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Rounded Corners 20">
            <a:extLst>
              <a:ext uri="{FF2B5EF4-FFF2-40B4-BE49-F238E27FC236}">
                <a16:creationId xmlns:a16="http://schemas.microsoft.com/office/drawing/2014/main" id="{B0CA1D5B-5BAF-ACFE-AAD5-DE012B64C8B4}"/>
              </a:ext>
            </a:extLst>
          </p:cNvPr>
          <p:cNvSpPr/>
          <p:nvPr/>
        </p:nvSpPr>
        <p:spPr>
          <a:xfrm>
            <a:off x="6522199" y="6015224"/>
            <a:ext cx="4048169" cy="70526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200" b="1" dirty="0">
                <a:solidFill>
                  <a:schemeClr val="tx1"/>
                </a:solidFill>
              </a:rPr>
              <a:t>Decline in sales</a:t>
            </a:r>
          </a:p>
        </p:txBody>
      </p:sp>
      <p:sp>
        <p:nvSpPr>
          <p:cNvPr id="37" name="Rectangle 36">
            <a:extLst>
              <a:ext uri="{FF2B5EF4-FFF2-40B4-BE49-F238E27FC236}">
                <a16:creationId xmlns:a16="http://schemas.microsoft.com/office/drawing/2014/main" id="{41D7C38F-CFCE-FD73-AD1F-5275EC44F3EC}"/>
              </a:ext>
            </a:extLst>
          </p:cNvPr>
          <p:cNvSpPr/>
          <p:nvPr/>
        </p:nvSpPr>
        <p:spPr>
          <a:xfrm>
            <a:off x="4345354" y="179988"/>
            <a:ext cx="3784182" cy="204739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200" b="1" dirty="0">
                <a:solidFill>
                  <a:schemeClr val="tx1"/>
                </a:solidFill>
              </a:rPr>
              <a:t>Marketing and sales</a:t>
            </a:r>
          </a:p>
          <a:p>
            <a:pPr algn="ctr"/>
            <a:r>
              <a:rPr lang="en-GB" sz="2200" b="1" dirty="0">
                <a:solidFill>
                  <a:schemeClr val="tx1"/>
                </a:solidFill>
              </a:rPr>
              <a:t>-reduced hight street traffic</a:t>
            </a:r>
          </a:p>
          <a:p>
            <a:pPr algn="ctr"/>
            <a:r>
              <a:rPr lang="en-GB" sz="2200" b="1" dirty="0">
                <a:solidFill>
                  <a:schemeClr val="tx1"/>
                </a:solidFill>
              </a:rPr>
              <a:t>-few promotion</a:t>
            </a:r>
          </a:p>
          <a:p>
            <a:pPr algn="ctr"/>
            <a:r>
              <a:rPr lang="en-GB" sz="2200" b="1" dirty="0">
                <a:solidFill>
                  <a:schemeClr val="tx1"/>
                </a:solidFill>
              </a:rPr>
              <a:t>-low brand visibility online</a:t>
            </a:r>
          </a:p>
        </p:txBody>
      </p:sp>
      <p:sp>
        <p:nvSpPr>
          <p:cNvPr id="39" name="Rectangle 38">
            <a:extLst>
              <a:ext uri="{FF2B5EF4-FFF2-40B4-BE49-F238E27FC236}">
                <a16:creationId xmlns:a16="http://schemas.microsoft.com/office/drawing/2014/main" id="{44BBBC7F-0643-A477-9FA1-8E084A64F44C}"/>
              </a:ext>
            </a:extLst>
          </p:cNvPr>
          <p:cNvSpPr/>
          <p:nvPr/>
        </p:nvSpPr>
        <p:spPr>
          <a:xfrm>
            <a:off x="8845595" y="212002"/>
            <a:ext cx="2834696" cy="140578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200" b="1" dirty="0">
                <a:solidFill>
                  <a:schemeClr val="tx1"/>
                </a:solidFill>
              </a:rPr>
              <a:t>Operations</a:t>
            </a:r>
          </a:p>
          <a:p>
            <a:pPr algn="ctr"/>
            <a:r>
              <a:rPr lang="en-GB" sz="2200" b="1" dirty="0">
                <a:solidFill>
                  <a:schemeClr val="tx1"/>
                </a:solidFill>
              </a:rPr>
              <a:t>-rising supply costs</a:t>
            </a:r>
          </a:p>
          <a:p>
            <a:pPr algn="ctr"/>
            <a:r>
              <a:rPr lang="en-GB" sz="2200" b="1" dirty="0">
                <a:solidFill>
                  <a:schemeClr val="tx1"/>
                </a:solidFill>
              </a:rPr>
              <a:t>-limited delivery </a:t>
            </a:r>
          </a:p>
        </p:txBody>
      </p:sp>
      <p:sp>
        <p:nvSpPr>
          <p:cNvPr id="41" name="Rectangle 40">
            <a:extLst>
              <a:ext uri="{FF2B5EF4-FFF2-40B4-BE49-F238E27FC236}">
                <a16:creationId xmlns:a16="http://schemas.microsoft.com/office/drawing/2014/main" id="{47533AFA-B361-929A-C9E1-FABDFC3430B0}"/>
              </a:ext>
            </a:extLst>
          </p:cNvPr>
          <p:cNvSpPr/>
          <p:nvPr/>
        </p:nvSpPr>
        <p:spPr>
          <a:xfrm>
            <a:off x="8870331" y="2431920"/>
            <a:ext cx="2937118" cy="178930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200" b="1" dirty="0">
                <a:solidFill>
                  <a:schemeClr val="tx1"/>
                </a:solidFill>
              </a:rPr>
              <a:t>Customers</a:t>
            </a:r>
          </a:p>
          <a:p>
            <a:pPr algn="ctr"/>
            <a:r>
              <a:rPr lang="en-GB" sz="2200" b="1" dirty="0">
                <a:solidFill>
                  <a:schemeClr val="tx1"/>
                </a:solidFill>
              </a:rPr>
              <a:t>-changing preferences</a:t>
            </a:r>
          </a:p>
          <a:p>
            <a:pPr algn="ctr"/>
            <a:r>
              <a:rPr lang="en-GB" sz="2200" b="1" dirty="0">
                <a:solidFill>
                  <a:schemeClr val="tx1"/>
                </a:solidFill>
              </a:rPr>
              <a:t>-desire for delivery options</a:t>
            </a:r>
          </a:p>
        </p:txBody>
      </p:sp>
      <p:sp>
        <p:nvSpPr>
          <p:cNvPr id="55" name="Rectangle 54">
            <a:extLst>
              <a:ext uri="{FF2B5EF4-FFF2-40B4-BE49-F238E27FC236}">
                <a16:creationId xmlns:a16="http://schemas.microsoft.com/office/drawing/2014/main" id="{83423D7E-3C36-354A-79C0-4510052E33E9}"/>
              </a:ext>
            </a:extLst>
          </p:cNvPr>
          <p:cNvSpPr/>
          <p:nvPr/>
        </p:nvSpPr>
        <p:spPr>
          <a:xfrm>
            <a:off x="4909813" y="2422301"/>
            <a:ext cx="3224771" cy="276105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200" b="1" dirty="0">
                <a:solidFill>
                  <a:schemeClr val="tx1"/>
                </a:solidFill>
              </a:rPr>
              <a:t>Management</a:t>
            </a:r>
          </a:p>
          <a:p>
            <a:pPr algn="ctr"/>
            <a:r>
              <a:rPr lang="en-GB" sz="2200" b="1" dirty="0">
                <a:solidFill>
                  <a:schemeClr val="tx1"/>
                </a:solidFill>
              </a:rPr>
              <a:t>-no digital strategy </a:t>
            </a:r>
          </a:p>
          <a:p>
            <a:pPr algn="ctr"/>
            <a:r>
              <a:rPr lang="en-GB" sz="2200" b="1" dirty="0">
                <a:solidFill>
                  <a:schemeClr val="tx1"/>
                </a:solidFill>
              </a:rPr>
              <a:t>-slow response to trend</a:t>
            </a:r>
          </a:p>
        </p:txBody>
      </p:sp>
      <p:sp useBgFill="1">
        <p:nvSpPr>
          <p:cNvPr id="57" name="Arrow: Right 56">
            <a:extLst>
              <a:ext uri="{FF2B5EF4-FFF2-40B4-BE49-F238E27FC236}">
                <a16:creationId xmlns:a16="http://schemas.microsoft.com/office/drawing/2014/main" id="{BC21DD25-657E-6D9A-CDD2-5CD457EF8FCB}"/>
              </a:ext>
            </a:extLst>
          </p:cNvPr>
          <p:cNvSpPr/>
          <p:nvPr/>
        </p:nvSpPr>
        <p:spPr>
          <a:xfrm flipV="1">
            <a:off x="8540575" y="1062892"/>
            <a:ext cx="503023" cy="31925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useBgFill="1">
        <p:nvSpPr>
          <p:cNvPr id="58" name="Arrow: Right 57">
            <a:extLst>
              <a:ext uri="{FF2B5EF4-FFF2-40B4-BE49-F238E27FC236}">
                <a16:creationId xmlns:a16="http://schemas.microsoft.com/office/drawing/2014/main" id="{010BEE13-DE17-6343-3ED6-07AAD27DD1B9}"/>
              </a:ext>
            </a:extLst>
          </p:cNvPr>
          <p:cNvSpPr/>
          <p:nvPr/>
        </p:nvSpPr>
        <p:spPr>
          <a:xfrm rot="10800000" flipV="1">
            <a:off x="7839851" y="3217079"/>
            <a:ext cx="601579" cy="41192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useBgFill="1">
        <p:nvSpPr>
          <p:cNvPr id="59" name="Arrow: Right 58">
            <a:extLst>
              <a:ext uri="{FF2B5EF4-FFF2-40B4-BE49-F238E27FC236}">
                <a16:creationId xmlns:a16="http://schemas.microsoft.com/office/drawing/2014/main" id="{C6307BCC-F637-EE2E-D861-2B5573161391}"/>
              </a:ext>
            </a:extLst>
          </p:cNvPr>
          <p:cNvSpPr/>
          <p:nvPr/>
        </p:nvSpPr>
        <p:spPr>
          <a:xfrm rot="10800000" flipV="1">
            <a:off x="7861406" y="1399026"/>
            <a:ext cx="585621" cy="35562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useBgFill="1">
        <p:nvSpPr>
          <p:cNvPr id="60" name="Arrow: Right 59">
            <a:extLst>
              <a:ext uri="{FF2B5EF4-FFF2-40B4-BE49-F238E27FC236}">
                <a16:creationId xmlns:a16="http://schemas.microsoft.com/office/drawing/2014/main" id="{853EC569-1F24-D6C0-DDD4-3C29E513CD01}"/>
              </a:ext>
            </a:extLst>
          </p:cNvPr>
          <p:cNvSpPr/>
          <p:nvPr/>
        </p:nvSpPr>
        <p:spPr>
          <a:xfrm flipV="1">
            <a:off x="8568160" y="2590133"/>
            <a:ext cx="604342" cy="38717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3645478630"/>
      </p:ext>
    </p:extLst>
  </p:cSld>
  <p:clrMapOvr>
    <a:masterClrMapping/>
  </p:clrMapOvr>
  <mc:AlternateContent xmlns:mc="http://schemas.openxmlformats.org/markup-compatibility/2006">
    <mc:Choice xmlns:p14="http://schemas.microsoft.com/office/powerpoint/2010/main" Requires="p14">
      <p:transition spd="slow" p14:dur="5000" advClick="0" advTm="30000">
        <p:wipe/>
      </p:transition>
    </mc:Choice>
    <mc:Fallback>
      <p:transition spd="slow" advClick="0" advTm="30000">
        <p:wip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1"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2"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3"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4"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5"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6"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7"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8"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9"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0"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2" name="Group 21">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3"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4"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5"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6"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7"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8"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29"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0"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1"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2"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3"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4"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6" name="Rectangle 35">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Freeform 6">
            <a:extLst>
              <a:ext uri="{FF2B5EF4-FFF2-40B4-BE49-F238E27FC236}">
                <a16:creationId xmlns:a16="http://schemas.microsoft.com/office/drawing/2014/main" id="{5BD23F8E-2E78-4C84-8EFB-FE6C8ACB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0" name="Rectangle 39">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7A03E380-9CD1-4ABA-A763-9F9D252B89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2">
              <a:lumMod val="90000"/>
            </a:schemeClr>
          </a:solidFill>
        </p:grpSpPr>
        <p:sp>
          <p:nvSpPr>
            <p:cNvPr id="43" name="Freeform 11">
              <a:extLst>
                <a:ext uri="{FF2B5EF4-FFF2-40B4-BE49-F238E27FC236}">
                  <a16:creationId xmlns:a16="http://schemas.microsoft.com/office/drawing/2014/main" id="{66E01B84-4C2B-4DE5-90C8-9C4001A75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44" name="Freeform 12">
              <a:extLst>
                <a:ext uri="{FF2B5EF4-FFF2-40B4-BE49-F238E27FC236}">
                  <a16:creationId xmlns:a16="http://schemas.microsoft.com/office/drawing/2014/main" id="{64CE5A7A-D5C5-4FE5-860C-0B5748FDE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45" name="Freeform 13">
              <a:extLst>
                <a:ext uri="{FF2B5EF4-FFF2-40B4-BE49-F238E27FC236}">
                  <a16:creationId xmlns:a16="http://schemas.microsoft.com/office/drawing/2014/main" id="{016A7D2A-6EEA-47B8-A763-7D82E41B3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46" name="Freeform 14">
              <a:extLst>
                <a:ext uri="{FF2B5EF4-FFF2-40B4-BE49-F238E27FC236}">
                  <a16:creationId xmlns:a16="http://schemas.microsoft.com/office/drawing/2014/main" id="{E758F6E7-6DEC-48D0-ACB1-E5E26B13E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47" name="Freeform 15">
              <a:extLst>
                <a:ext uri="{FF2B5EF4-FFF2-40B4-BE49-F238E27FC236}">
                  <a16:creationId xmlns:a16="http://schemas.microsoft.com/office/drawing/2014/main" id="{B56657FF-C027-42E7-859B-902929B6FA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48" name="Freeform 16">
              <a:extLst>
                <a:ext uri="{FF2B5EF4-FFF2-40B4-BE49-F238E27FC236}">
                  <a16:creationId xmlns:a16="http://schemas.microsoft.com/office/drawing/2014/main" id="{79047F2A-5978-46C6-B3A2-54AAC2136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49" name="Freeform 17">
              <a:extLst>
                <a:ext uri="{FF2B5EF4-FFF2-40B4-BE49-F238E27FC236}">
                  <a16:creationId xmlns:a16="http://schemas.microsoft.com/office/drawing/2014/main" id="{F3BE8FD1-0A72-4640-AC7A-2E057273F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50" name="Freeform 18">
              <a:extLst>
                <a:ext uri="{FF2B5EF4-FFF2-40B4-BE49-F238E27FC236}">
                  <a16:creationId xmlns:a16="http://schemas.microsoft.com/office/drawing/2014/main" id="{752FC782-A372-4D11-B20D-958955E56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51" name="Freeform 19">
              <a:extLst>
                <a:ext uri="{FF2B5EF4-FFF2-40B4-BE49-F238E27FC236}">
                  <a16:creationId xmlns:a16="http://schemas.microsoft.com/office/drawing/2014/main" id="{AA00B2F1-BEE2-444A-8249-C8E3212CA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52" name="Freeform 20">
              <a:extLst>
                <a:ext uri="{FF2B5EF4-FFF2-40B4-BE49-F238E27FC236}">
                  <a16:creationId xmlns:a16="http://schemas.microsoft.com/office/drawing/2014/main" id="{E7F5747E-514B-4CF7-B6B0-DAD7149097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53" name="Freeform 21">
              <a:extLst>
                <a:ext uri="{FF2B5EF4-FFF2-40B4-BE49-F238E27FC236}">
                  <a16:creationId xmlns:a16="http://schemas.microsoft.com/office/drawing/2014/main" id="{931614BB-1593-40ED-8113-2BD118705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54" name="Freeform 22">
              <a:extLst>
                <a:ext uri="{FF2B5EF4-FFF2-40B4-BE49-F238E27FC236}">
                  <a16:creationId xmlns:a16="http://schemas.microsoft.com/office/drawing/2014/main" id="{2691871F-F15C-4E19-BC9C-78E5748D74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56" name="Freeform 6">
            <a:extLst>
              <a:ext uri="{FF2B5EF4-FFF2-40B4-BE49-F238E27FC236}">
                <a16:creationId xmlns:a16="http://schemas.microsoft.com/office/drawing/2014/main" id="{8576F020-8157-45CE-B1D9-6FA47AFEB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1159566"/>
            <a:ext cx="7560245" cy="453886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txBody>
          <a:bodyPr/>
          <a:lstStyle/>
          <a:p>
            <a:endParaRPr lang="en-GB"/>
          </a:p>
        </p:txBody>
      </p:sp>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100651" y="1233319"/>
            <a:ext cx="4288170" cy="4250212"/>
          </a:xfrm>
        </p:spPr>
        <p:txBody>
          <a:bodyPr vert="horz" lIns="91440" tIns="45720" rIns="91440" bIns="45720" rtlCol="0" anchor="ctr">
            <a:normAutofit/>
          </a:bodyPr>
          <a:lstStyle/>
          <a:p>
            <a:r>
              <a:rPr lang="en-US" sz="5400" b="1" dirty="0">
                <a:solidFill>
                  <a:srgbClr val="FFFFFF"/>
                </a:solidFill>
              </a:rPr>
              <a:t>Conclusion</a:t>
            </a:r>
          </a:p>
        </p:txBody>
      </p:sp>
      <p:sp>
        <p:nvSpPr>
          <p:cNvPr id="4" name="Rectangle 1">
            <a:extLst>
              <a:ext uri="{FF2B5EF4-FFF2-40B4-BE49-F238E27FC236}">
                <a16:creationId xmlns:a16="http://schemas.microsoft.com/office/drawing/2014/main" id="{8D901D98-CBCF-26BA-3A73-F60C1B81E497}"/>
              </a:ext>
            </a:extLst>
          </p:cNvPr>
          <p:cNvSpPr>
            <a:spLocks noGrp="1" noChangeArrowheads="1"/>
          </p:cNvSpPr>
          <p:nvPr>
            <p:ph type="body" idx="1"/>
          </p:nvPr>
        </p:nvSpPr>
        <p:spPr bwMode="auto">
          <a:xfrm>
            <a:off x="3813352" y="844662"/>
            <a:ext cx="8250040" cy="49705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1" i="0" u="none" strike="noStrike" cap="none" normalizeH="0" baseline="0" dirty="0">
                <a:ln>
                  <a:noFill/>
                </a:ln>
                <a:solidFill>
                  <a:schemeClr val="tx1"/>
                </a:solidFill>
                <a:effectLst/>
                <a:latin typeface="Arial" panose="020B0604020202020204" pitchFamily="34" charset="0"/>
              </a:rPr>
              <a:t>Green Haven Florists is experiencing a significant downturn due to shifting consumer </a:t>
            </a:r>
            <a:r>
              <a:rPr kumimoji="0" lang="en-US" altLang="en-US" sz="2200" b="1" i="0" u="none" strike="noStrike" cap="none" normalizeH="0" baseline="0" dirty="0" err="1">
                <a:ln>
                  <a:noFill/>
                </a:ln>
                <a:solidFill>
                  <a:schemeClr val="tx1"/>
                </a:solidFill>
                <a:effectLst/>
                <a:latin typeface="Arial" panose="020B0604020202020204" pitchFamily="34" charset="0"/>
              </a:rPr>
              <a:t>behaviour</a:t>
            </a:r>
            <a:r>
              <a:rPr kumimoji="0" lang="en-US" altLang="en-US" sz="2200" b="1" i="0" u="none" strike="noStrike" cap="none" normalizeH="0" baseline="0" dirty="0">
                <a:ln>
                  <a:noFill/>
                </a:ln>
                <a:solidFill>
                  <a:schemeClr val="tx1"/>
                </a:solidFill>
                <a:effectLst/>
                <a:latin typeface="Arial" panose="020B0604020202020204" pitchFamily="34" charset="0"/>
              </a:rPr>
              <a:t>, increased competition, and rising operational costs. The decline in foot traffic, coupled with the growing dominance of online retailers, has exposed weaknesses in the shop’s digital presence and marketing strategy. While the business continues to be valued for its quality and sustainability, its outdated website, limited online engagement, and lack of flexible services have hindered its competitiveness. To secure long-term sustainability, Green Haven must modernize its operations—enhancing its digital platform, expanding delivery and subscription options, and leveraging its creative, eco-friendly identity to rebuild customer loyalty and adapt to the evolving market landscape.</a:t>
            </a:r>
          </a:p>
        </p:txBody>
      </p:sp>
    </p:spTree>
    <p:extLst>
      <p:ext uri="{BB962C8B-B14F-4D97-AF65-F5344CB8AC3E}">
        <p14:creationId xmlns:p14="http://schemas.microsoft.com/office/powerpoint/2010/main" val="3970473306"/>
      </p:ext>
    </p:extLst>
  </p:cSld>
  <p:clrMapOvr>
    <a:masterClrMapping/>
  </p:clrMapOvr>
  <mc:AlternateContent xmlns:mc="http://schemas.openxmlformats.org/markup-compatibility/2006">
    <mc:Choice xmlns:p14="http://schemas.microsoft.com/office/powerpoint/2010/main" Requires="p14">
      <p:transition spd="slow" p14:dur="5000" advClick="0" advTm="30000">
        <p:wipe/>
      </p:transition>
    </mc:Choice>
    <mc:Fallback>
      <p:transition spd="slow" advClick="0" advTm="30000">
        <p:wip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1"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2"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3"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4"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5"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6"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7"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8"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9"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0"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2" name="Group 21">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3"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4"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5"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6"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7"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8"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29"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0"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1"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2"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3"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4"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6" name="Rectangle 35">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Freeform 6">
            <a:extLst>
              <a:ext uri="{FF2B5EF4-FFF2-40B4-BE49-F238E27FC236}">
                <a16:creationId xmlns:a16="http://schemas.microsoft.com/office/drawing/2014/main" id="{5BD23F8E-2E78-4C84-8EFB-FE6C8ACB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0" name="Rectangle 39">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7A03E380-9CD1-4ABA-A763-9F9D252B89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2">
              <a:lumMod val="90000"/>
            </a:schemeClr>
          </a:solidFill>
        </p:grpSpPr>
        <p:sp>
          <p:nvSpPr>
            <p:cNvPr id="43" name="Freeform 11">
              <a:extLst>
                <a:ext uri="{FF2B5EF4-FFF2-40B4-BE49-F238E27FC236}">
                  <a16:creationId xmlns:a16="http://schemas.microsoft.com/office/drawing/2014/main" id="{66E01B84-4C2B-4DE5-90C8-9C4001A75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44" name="Freeform 12">
              <a:extLst>
                <a:ext uri="{FF2B5EF4-FFF2-40B4-BE49-F238E27FC236}">
                  <a16:creationId xmlns:a16="http://schemas.microsoft.com/office/drawing/2014/main" id="{64CE5A7A-D5C5-4FE5-860C-0B5748FDE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45" name="Freeform 13">
              <a:extLst>
                <a:ext uri="{FF2B5EF4-FFF2-40B4-BE49-F238E27FC236}">
                  <a16:creationId xmlns:a16="http://schemas.microsoft.com/office/drawing/2014/main" id="{016A7D2A-6EEA-47B8-A763-7D82E41B3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46" name="Freeform 14">
              <a:extLst>
                <a:ext uri="{FF2B5EF4-FFF2-40B4-BE49-F238E27FC236}">
                  <a16:creationId xmlns:a16="http://schemas.microsoft.com/office/drawing/2014/main" id="{E758F6E7-6DEC-48D0-ACB1-E5E26B13E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47" name="Freeform 15">
              <a:extLst>
                <a:ext uri="{FF2B5EF4-FFF2-40B4-BE49-F238E27FC236}">
                  <a16:creationId xmlns:a16="http://schemas.microsoft.com/office/drawing/2014/main" id="{B56657FF-C027-42E7-859B-902929B6FA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48" name="Freeform 16">
              <a:extLst>
                <a:ext uri="{FF2B5EF4-FFF2-40B4-BE49-F238E27FC236}">
                  <a16:creationId xmlns:a16="http://schemas.microsoft.com/office/drawing/2014/main" id="{79047F2A-5978-46C6-B3A2-54AAC2136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49" name="Freeform 17">
              <a:extLst>
                <a:ext uri="{FF2B5EF4-FFF2-40B4-BE49-F238E27FC236}">
                  <a16:creationId xmlns:a16="http://schemas.microsoft.com/office/drawing/2014/main" id="{F3BE8FD1-0A72-4640-AC7A-2E057273F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50" name="Freeform 18">
              <a:extLst>
                <a:ext uri="{FF2B5EF4-FFF2-40B4-BE49-F238E27FC236}">
                  <a16:creationId xmlns:a16="http://schemas.microsoft.com/office/drawing/2014/main" id="{752FC782-A372-4D11-B20D-958955E56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51" name="Freeform 19">
              <a:extLst>
                <a:ext uri="{FF2B5EF4-FFF2-40B4-BE49-F238E27FC236}">
                  <a16:creationId xmlns:a16="http://schemas.microsoft.com/office/drawing/2014/main" id="{AA00B2F1-BEE2-444A-8249-C8E3212CA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52" name="Freeform 20">
              <a:extLst>
                <a:ext uri="{FF2B5EF4-FFF2-40B4-BE49-F238E27FC236}">
                  <a16:creationId xmlns:a16="http://schemas.microsoft.com/office/drawing/2014/main" id="{E7F5747E-514B-4CF7-B6B0-DAD7149097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53" name="Freeform 21">
              <a:extLst>
                <a:ext uri="{FF2B5EF4-FFF2-40B4-BE49-F238E27FC236}">
                  <a16:creationId xmlns:a16="http://schemas.microsoft.com/office/drawing/2014/main" id="{931614BB-1593-40ED-8113-2BD118705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54" name="Freeform 22">
              <a:extLst>
                <a:ext uri="{FF2B5EF4-FFF2-40B4-BE49-F238E27FC236}">
                  <a16:creationId xmlns:a16="http://schemas.microsoft.com/office/drawing/2014/main" id="{2691871F-F15C-4E19-BC9C-78E5748D74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56" name="Freeform 6">
            <a:extLst>
              <a:ext uri="{FF2B5EF4-FFF2-40B4-BE49-F238E27FC236}">
                <a16:creationId xmlns:a16="http://schemas.microsoft.com/office/drawing/2014/main" id="{8576F020-8157-45CE-B1D9-6FA47AFEB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1159566"/>
            <a:ext cx="7560245" cy="453886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txBody>
          <a:bodyPr/>
          <a:lstStyle/>
          <a:p>
            <a:endParaRPr lang="en-GB"/>
          </a:p>
        </p:txBody>
      </p:sp>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19298" y="1287404"/>
            <a:ext cx="5102159" cy="4220820"/>
          </a:xfrm>
        </p:spPr>
        <p:txBody>
          <a:bodyPr vert="horz" lIns="91440" tIns="45720" rIns="91440" bIns="45720" rtlCol="0" anchor="ctr">
            <a:normAutofit/>
          </a:bodyPr>
          <a:lstStyle/>
          <a:p>
            <a:r>
              <a:rPr lang="en-US" sz="5400" b="1" dirty="0">
                <a:solidFill>
                  <a:srgbClr val="FFFFFF"/>
                </a:solidFill>
              </a:rPr>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5706989" y="1071796"/>
            <a:ext cx="6457787" cy="4700835"/>
          </a:xfrm>
        </p:spPr>
        <p:txBody>
          <a:bodyPr vert="horz" lIns="91440" tIns="45720" rIns="91440" bIns="45720" rtlCol="0" anchor="ctr">
            <a:noAutofit/>
          </a:bodyPr>
          <a:lstStyle/>
          <a:p>
            <a:r>
              <a:rPr lang="en-US" sz="2200" dirty="0">
                <a:solidFill>
                  <a:schemeClr val="tx1"/>
                </a:solidFill>
              </a:rPr>
              <a:t>Calculator Ultra (2025) Find More Calculator Available at: </a:t>
            </a:r>
            <a:r>
              <a:rPr lang="en-US" sz="2200" dirty="0">
                <a:solidFill>
                  <a:schemeClr val="tx1"/>
                </a:solidFill>
                <a:hlinkClick r:id="rId2"/>
              </a:rPr>
              <a:t>Drop in Sales Calculator &amp; Formula Online Calculator Ultra</a:t>
            </a:r>
            <a:r>
              <a:rPr lang="en-US" sz="2200" dirty="0">
                <a:solidFill>
                  <a:schemeClr val="tx1"/>
                </a:solidFill>
              </a:rPr>
              <a:t> (Accessed:  6 October 2025).</a:t>
            </a:r>
            <a:endParaRPr lang="en-GB" sz="2200" dirty="0">
              <a:solidFill>
                <a:schemeClr val="tx1"/>
              </a:solidFill>
            </a:endParaRPr>
          </a:p>
          <a:p>
            <a:br>
              <a:rPr lang="en-US" sz="2200" b="1" dirty="0">
                <a:solidFill>
                  <a:schemeClr val="tx1"/>
                </a:solidFill>
              </a:rPr>
            </a:br>
            <a:r>
              <a:rPr lang="en-GB" sz="2200" dirty="0">
                <a:solidFill>
                  <a:schemeClr val="tx1"/>
                </a:solidFill>
              </a:rPr>
              <a:t>Norwich Business Forum (2024) Local Retail Health Report. [Online] Available at: </a:t>
            </a:r>
            <a:r>
              <a:rPr lang="en-GB" sz="2200" dirty="0">
                <a:solidFill>
                  <a:schemeClr val="tx1"/>
                </a:solidFill>
                <a:hlinkClick r:id="rId3" action="ppaction://hlinksldjump"/>
              </a:rPr>
              <a:t>www.norwichbusinessforum.co.uk/report </a:t>
            </a:r>
            <a:r>
              <a:rPr lang="en-GB" sz="2200" dirty="0">
                <a:solidFill>
                  <a:schemeClr val="tx1"/>
                </a:solidFill>
              </a:rPr>
              <a:t>(Accessed: 10 October 2025).</a:t>
            </a:r>
          </a:p>
          <a:p>
            <a:r>
              <a:rPr lang="en-GB" sz="2200" dirty="0">
                <a:solidFill>
                  <a:schemeClr val="tx1"/>
                </a:solidFill>
              </a:rPr>
              <a:t>British Green Trade Council (2025) </a:t>
            </a:r>
            <a:r>
              <a:rPr lang="en-GB" sz="2200" i="1" dirty="0">
                <a:solidFill>
                  <a:schemeClr val="tx1"/>
                </a:solidFill>
              </a:rPr>
              <a:t>Sustainability Costs in Small Retail Businesses</a:t>
            </a:r>
            <a:r>
              <a:rPr lang="en-GB" sz="2200" dirty="0">
                <a:solidFill>
                  <a:schemeClr val="tx1"/>
                </a:solidFill>
              </a:rPr>
              <a:t>. [Online].</a:t>
            </a:r>
          </a:p>
          <a:p>
            <a:r>
              <a:rPr lang="en-GB" sz="2200" dirty="0">
                <a:solidFill>
                  <a:schemeClr val="tx1"/>
                </a:solidFill>
              </a:rPr>
              <a:t>Market Data Online (2025) </a:t>
            </a:r>
            <a:r>
              <a:rPr lang="en-GB" sz="2200" i="1" dirty="0">
                <a:solidFill>
                  <a:schemeClr val="tx1"/>
                </a:solidFill>
              </a:rPr>
              <a:t>UK E-Commerce Market Snapshot – Floristry Sector</a:t>
            </a:r>
            <a:r>
              <a:rPr lang="en-GB" sz="2200" dirty="0">
                <a:solidFill>
                  <a:schemeClr val="tx1"/>
                </a:solidFill>
              </a:rPr>
              <a:t>. [Online]. Available at: </a:t>
            </a:r>
            <a:r>
              <a:rPr lang="en-GB" sz="2200" dirty="0">
                <a:solidFill>
                  <a:schemeClr val="tx1"/>
                </a:solidFill>
                <a:hlinkClick r:id="rId3" action="ppaction://hlinksldjump"/>
              </a:rPr>
              <a:t>www.marketdataonline.com </a:t>
            </a:r>
            <a:r>
              <a:rPr lang="en-GB" sz="2200" dirty="0">
                <a:solidFill>
                  <a:schemeClr val="tx1"/>
                </a:solidFill>
              </a:rPr>
              <a:t>(Accessed: 18 October 2025).</a:t>
            </a:r>
            <a:endParaRPr lang="en-US" sz="2200" dirty="0">
              <a:solidFill>
                <a:schemeClr val="tx1"/>
              </a:solidFill>
            </a:endParaRPr>
          </a:p>
        </p:txBody>
      </p:sp>
    </p:spTree>
    <p:extLst>
      <p:ext uri="{BB962C8B-B14F-4D97-AF65-F5344CB8AC3E}">
        <p14:creationId xmlns:p14="http://schemas.microsoft.com/office/powerpoint/2010/main" val="359125969"/>
      </p:ext>
    </p:extLst>
  </p:cSld>
  <p:clrMapOvr>
    <a:masterClrMapping/>
  </p:clrMapOvr>
  <mc:AlternateContent xmlns:mc="http://schemas.openxmlformats.org/markup-compatibility/2006">
    <mc:Choice xmlns:p14="http://schemas.microsoft.com/office/powerpoint/2010/main" Requires="p14">
      <p:transition spd="slow" p14:dur="5000" advClick="0" advTm="30000">
        <p:wipe/>
      </p:transition>
    </mc:Choice>
    <mc:Fallback>
      <p:transition spd="slow" advClick="0" advTm="30000">
        <p:wip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129" name="Group 1128">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30"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31"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132"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33"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34"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35"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36"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37"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38"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39"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40"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41"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43" name="Group 1142">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44"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45"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46"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47"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48"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49"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50"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51"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52"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53"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54"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55"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57" name="Rectangle 1156">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59" name="Freeform 6">
            <a:extLst>
              <a:ext uri="{FF2B5EF4-FFF2-40B4-BE49-F238E27FC236}">
                <a16:creationId xmlns:a16="http://schemas.microsoft.com/office/drawing/2014/main" id="{3623DEAC-F39C-45D6-86DC-1033F6429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161" name="Rectangle 1160">
            <a:extLst>
              <a:ext uri="{FF2B5EF4-FFF2-40B4-BE49-F238E27FC236}">
                <a16:creationId xmlns:a16="http://schemas.microsoft.com/office/drawing/2014/main" id="{A692209D-B607-46C3-8560-07AF72291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3" name="Rectangle 1162">
            <a:extLst>
              <a:ext uri="{FF2B5EF4-FFF2-40B4-BE49-F238E27FC236}">
                <a16:creationId xmlns:a16="http://schemas.microsoft.com/office/drawing/2014/main" id="{94874638-CF15-4908-BC4B-4908744D0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540279" y="967417"/>
            <a:ext cx="3778870" cy="3943250"/>
          </a:xfrm>
        </p:spPr>
        <p:txBody>
          <a:bodyPr vert="horz" lIns="91440" tIns="45720" rIns="91440" bIns="45720" rtlCol="0" anchor="b">
            <a:normAutofit/>
          </a:bodyPr>
          <a:lstStyle/>
          <a:p>
            <a:r>
              <a:rPr lang="en-US" sz="4000">
                <a:solidFill>
                  <a:srgbClr val="FEFFFF"/>
                </a:solidFill>
              </a:rPr>
              <a:t>				</a:t>
            </a:r>
            <a:r>
              <a:rPr lang="en-US" sz="4000" b="1">
                <a:solidFill>
                  <a:srgbClr val="FEFFFF"/>
                </a:solidFill>
              </a:rPr>
              <a:t>Questions</a:t>
            </a:r>
            <a:r>
              <a:rPr lang="en-US" sz="4000">
                <a:solidFill>
                  <a:srgbClr val="FEFFFF"/>
                </a:solidFill>
              </a:rPr>
              <a:t> </a:t>
            </a:r>
          </a:p>
        </p:txBody>
      </p:sp>
      <p:sp>
        <p:nvSpPr>
          <p:cNvPr id="1165" name="Freeform 5">
            <a:extLst>
              <a:ext uri="{FF2B5EF4-FFF2-40B4-BE49-F238E27FC236}">
                <a16:creationId xmlns:a16="http://schemas.microsoft.com/office/drawing/2014/main" id="{5F1B8348-CD6E-4561-A704-C232D9A2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6007454" y="967417"/>
            <a:ext cx="4801582" cy="49304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782885"/>
      </p:ext>
    </p:extLst>
  </p:cSld>
  <p:clrMapOvr>
    <a:masterClrMapping/>
  </p:clrMapOvr>
  <mc:AlternateContent xmlns:mc="http://schemas.openxmlformats.org/markup-compatibility/2006">
    <mc:Choice xmlns:p14="http://schemas.microsoft.com/office/powerpoint/2010/main" Requires="p14">
      <p:transition spd="slow" p14:dur="5000" advClick="0" advTm="30000">
        <p:wipe/>
      </p:transition>
    </mc:Choice>
    <mc:Fallback>
      <p:transition spd="slow" advClick="0" advTm="30000">
        <p:wip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0</TotalTime>
  <Words>650</Words>
  <Application>Microsoft Office PowerPoint</Application>
  <PresentationFormat>Widescreen</PresentationFormat>
  <Paragraphs>75</Paragraphs>
  <Slides>11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vt:lpstr>
      <vt:lpstr>Aptos</vt:lpstr>
      <vt:lpstr>Arial</vt:lpstr>
      <vt:lpstr>Century Gothic</vt:lpstr>
      <vt:lpstr>Wingdings 3</vt:lpstr>
      <vt:lpstr>Wisp</vt:lpstr>
      <vt:lpstr>MODULE NAME : Problem Solving and Decision Making MODULE CODE : LCLM4004 STUDENT NAME : Bianca Mariana Moise STUDENT ID : 2436545 LECTURER : Anita Nan Assignment 1: Green Heaven Florists   </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Bianca Moise</cp:lastModifiedBy>
  <cp:revision>89</cp:revision>
  <dcterms:created xsi:type="dcterms:W3CDTF">2024-10-08T15:58:04Z</dcterms:created>
  <dcterms:modified xsi:type="dcterms:W3CDTF">2025-11-03T20:39:41Z</dcterms:modified>
</cp:coreProperties>
</file>