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53F78D-43E0-83C2-38B0-E967707C8AE9}" v="11" dt="2026-06-15T15:27:05.109"/>
    <p1510:client id="{DD0F1C9E-5472-7A4E-A5D4-34F2F615AA6B}" v="1" dt="2026-06-15T15:23:30.6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z Valentino (2408387)" userId="337423ee-3618-4e96-9493-215a1c5d9b78" providerId="ADAL" clId="{6FCE90B9-2C23-3A4D-9F6E-16AB2D0E7274}"/>
    <pc:docChg chg="modSld">
      <pc:chgData name="Raz Valentino (2408387)" userId="337423ee-3618-4e96-9493-215a1c5d9b78" providerId="ADAL" clId="{6FCE90B9-2C23-3A4D-9F6E-16AB2D0E7274}" dt="2026-06-15T15:23:30.614" v="0" actId="931"/>
      <pc:docMkLst>
        <pc:docMk/>
      </pc:docMkLst>
      <pc:sldChg chg="addSp mod">
        <pc:chgData name="Raz Valentino (2408387)" userId="337423ee-3618-4e96-9493-215a1c5d9b78" providerId="ADAL" clId="{6FCE90B9-2C23-3A4D-9F6E-16AB2D0E7274}" dt="2026-06-15T15:23:30.614" v="0" actId="931"/>
        <pc:sldMkLst>
          <pc:docMk/>
          <pc:sldMk cId="109857222" sldId="256"/>
        </pc:sldMkLst>
        <pc:picChg chg="add">
          <ac:chgData name="Raz Valentino (2408387)" userId="337423ee-3618-4e96-9493-215a1c5d9b78" providerId="ADAL" clId="{6FCE90B9-2C23-3A4D-9F6E-16AB2D0E7274}" dt="2026-06-15T15:23:30.614" v="0" actId="931"/>
          <ac:picMkLst>
            <pc:docMk/>
            <pc:sldMk cId="109857222" sldId="256"/>
            <ac:picMk id="2" creationId="{DF88EF4C-1C02-879D-9DC0-385E80DB09B9}"/>
          </ac:picMkLst>
        </pc:picChg>
      </pc:sldChg>
    </pc:docChg>
  </pc:docChgLst>
  <pc:docChgLst>
    <pc:chgData name="Raz Valentino (2408387)" userId="S::2408387@student.uwtsd.ac.uk::337423ee-3618-4e96-9493-215a1c5d9b78" providerId="AD" clId="Web-{9353F78D-43E0-83C2-38B0-E967707C8AE9}"/>
    <pc:docChg chg="modSld">
      <pc:chgData name="Raz Valentino (2408387)" userId="S::2408387@student.uwtsd.ac.uk::337423ee-3618-4e96-9493-215a1c5d9b78" providerId="AD" clId="Web-{9353F78D-43E0-83C2-38B0-E967707C8AE9}" dt="2026-06-15T15:27:05.109" v="10" actId="14100"/>
      <pc:docMkLst>
        <pc:docMk/>
      </pc:docMkLst>
      <pc:sldChg chg="delSp modSp">
        <pc:chgData name="Raz Valentino (2408387)" userId="S::2408387@student.uwtsd.ac.uk::337423ee-3618-4e96-9493-215a1c5d9b78" providerId="AD" clId="Web-{9353F78D-43E0-83C2-38B0-E967707C8AE9}" dt="2026-06-15T15:27:05.109" v="10" actId="14100"/>
        <pc:sldMkLst>
          <pc:docMk/>
          <pc:sldMk cId="109857222" sldId="256"/>
        </pc:sldMkLst>
        <pc:spChg chg="del">
          <ac:chgData name="Raz Valentino (2408387)" userId="S::2408387@student.uwtsd.ac.uk::337423ee-3618-4e96-9493-215a1c5d9b78" providerId="AD" clId="Web-{9353F78D-43E0-83C2-38B0-E967707C8AE9}" dt="2026-06-15T15:20:41.054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Raz Valentino (2408387)" userId="S::2408387@student.uwtsd.ac.uk::337423ee-3618-4e96-9493-215a1c5d9b78" providerId="AD" clId="Web-{9353F78D-43E0-83C2-38B0-E967707C8AE9}" dt="2026-06-15T15:20:46.711" v="1"/>
          <ac:spMkLst>
            <pc:docMk/>
            <pc:sldMk cId="109857222" sldId="256"/>
            <ac:spMk id="3" creationId="{00000000-0000-0000-0000-000000000000}"/>
          </ac:spMkLst>
        </pc:spChg>
        <pc:picChg chg="mod">
          <ac:chgData name="Raz Valentino (2408387)" userId="S::2408387@student.uwtsd.ac.uk::337423ee-3618-4e96-9493-215a1c5d9b78" providerId="AD" clId="Web-{9353F78D-43E0-83C2-38B0-E967707C8AE9}" dt="2026-06-15T15:27:05.109" v="10" actId="14100"/>
          <ac:picMkLst>
            <pc:docMk/>
            <pc:sldMk cId="109857222" sldId="256"/>
            <ac:picMk id="2" creationId="{DF88EF4C-1C02-879D-9DC0-385E80DB09B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F88EF4C-1C02-879D-9DC0-385E80DB09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956" y="-80"/>
            <a:ext cx="12196956" cy="6855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2013-07-15T20:26:40Z</dcterms:created>
  <dcterms:modified xsi:type="dcterms:W3CDTF">2026-06-15T15:27:32Z</dcterms:modified>
</cp:coreProperties>
</file>