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B27AE55-F9FB-16C6-DA11-D260930E2EAB}" v="490" dt="2025-01-13T10:16:03.90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&#65279;<?xml version="1.0" encoding="utf-8"?><Relationships xmlns="http://schemas.openxmlformats.org/package/2006/relationships"><Relationship Type="http://schemas.microsoft.com/office/2015/10/relationships/revisionInfo" Target="revisionInfo.xml" Id="rId8" /><Relationship Type="http://schemas.openxmlformats.org/officeDocument/2006/relationships/presProps" Target="presProps.xml" Id="rId3" /><Relationship Type="http://schemas.openxmlformats.org/officeDocument/2006/relationships/slide" Target="slides/slide1.xml" Id="rId2" /><Relationship Type="http://schemas.openxmlformats.org/officeDocument/2006/relationships/slideMaster" Target="slideMasters/slideMaster1.xml" Id="rId1" /><Relationship Type="http://schemas.openxmlformats.org/officeDocument/2006/relationships/tableStyles" Target="tableStyles.xml" Id="rId6" /><Relationship Type="http://schemas.openxmlformats.org/officeDocument/2006/relationships/theme" Target="theme/theme1.xml" Id="rId5" /><Relationship Type="http://schemas.openxmlformats.org/officeDocument/2006/relationships/viewProps" Target="viewProps.xml" Id="rId4" /></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1/13/2025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1/13/2025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1/13/2025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46CE7D5-CF57-46EF-B807-FDD0502418D4}" type="datetimeFigureOut">
              <a:rPr lang="en-US" smtClean="0"/>
              <a:t>1/13/2025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46CE7D5-CF57-46EF-B807-FDD0502418D4}" type="datetimeFigureOut">
              <a:rPr lang="en-US" smtClean="0"/>
              <a:t>1/13/2025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46CE7D5-CF57-46EF-B807-FDD0502418D4}" type="datetimeFigureOut">
              <a:rPr lang="en-US" smtClean="0"/>
              <a:t>1/13/2025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US" smtClean="0"/>
              <a:t>1/13/2025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1/13/2025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1/13/2025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1/13/2025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1/13/2025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US" smtClean="0"/>
              <a:t>1/13/2025</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US" smtClean="0"/>
              <a:t>‹#›</a:t>
            </a:fld>
            <a:endParaRPr lang="en-US"/>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eg"/><Relationship Id="rId1" Type="http://schemas.openxmlformats.org/officeDocument/2006/relationships/slideLayout" Target="../slideLayouts/slideLayout1.xml"/><Relationship Id="rId4" Type="http://schemas.openxmlformats.org/officeDocument/2006/relationships/image" Target="../media/image3.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8E63B7CB-59A9-7D1B-9672-35A962CE732E}"/>
              </a:ext>
            </a:extLst>
          </p:cNvPr>
          <p:cNvSpPr txBox="1"/>
          <p:nvPr/>
        </p:nvSpPr>
        <p:spPr>
          <a:xfrm>
            <a:off x="73678" y="83172"/>
            <a:ext cx="3755763" cy="203132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900" b="1" u="sng" dirty="0">
                <a:latin typeface="Arial Nova"/>
              </a:rPr>
              <a:t>What is autism?</a:t>
            </a:r>
          </a:p>
          <a:p>
            <a:r>
              <a:rPr lang="en-US" sz="900" dirty="0">
                <a:latin typeface="Arial Nova"/>
              </a:rPr>
              <a:t>The National Autistic Society (2023) states that although there are several interventions that can help an autistic individual within their daily lives, autism is a lifelong disability. According to CBBC News Round (2021), the term 'autism spectrum disorder' (ASD) refers to a group of disorders that impact an individuals' actions, emotions, interests, and communication as well as how they interact with their surroundings. CBBC News Round (2021) implies that if a child is unable to communicate the way they would like to it can be frustrating, and this confusion can express itself through their actions. According to the National Institute of Mental Health (2024) autistic individuals have limited interests, frequent routines, and symptoms that restrict their capacity to perform within their professions, education, and other aspects of their lives.</a:t>
            </a:r>
            <a:endParaRPr lang="en-US"/>
          </a:p>
        </p:txBody>
      </p:sp>
      <p:sp>
        <p:nvSpPr>
          <p:cNvPr id="5" name="TextBox 4">
            <a:extLst>
              <a:ext uri="{FF2B5EF4-FFF2-40B4-BE49-F238E27FC236}">
                <a16:creationId xmlns:a16="http://schemas.microsoft.com/office/drawing/2014/main" id="{38F2ED3D-67FD-015A-4710-5C41447F682B}"/>
              </a:ext>
            </a:extLst>
          </p:cNvPr>
          <p:cNvSpPr txBox="1"/>
          <p:nvPr/>
        </p:nvSpPr>
        <p:spPr>
          <a:xfrm>
            <a:off x="4197257" y="1308509"/>
            <a:ext cx="3397465"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900" dirty="0">
                <a:latin typeface="Arial Nova"/>
              </a:rPr>
              <a:t>The NHS (2024) implies that a group of autism specialists determine whether a child has autism during an autism assessment. An evaluation team may enquire about any issues the child may be experiencing, they will observe the child's social interactions and consult with those who are familiar with the child, such as friends and relatives, their general practitioner, the child's educational practitioner and several more.</a:t>
            </a:r>
          </a:p>
        </p:txBody>
      </p:sp>
      <p:sp>
        <p:nvSpPr>
          <p:cNvPr id="6" name="TextBox 5">
            <a:extLst>
              <a:ext uri="{FF2B5EF4-FFF2-40B4-BE49-F238E27FC236}">
                <a16:creationId xmlns:a16="http://schemas.microsoft.com/office/drawing/2014/main" id="{425099CC-6938-259C-855C-25EA495D6FF5}"/>
              </a:ext>
            </a:extLst>
          </p:cNvPr>
          <p:cNvSpPr txBox="1"/>
          <p:nvPr/>
        </p:nvSpPr>
        <p:spPr>
          <a:xfrm>
            <a:off x="-13163" y="3300081"/>
            <a:ext cx="4116637" cy="216982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900" b="1" u="sng" dirty="0">
                <a:latin typeface="Arial Nova"/>
              </a:rPr>
              <a:t>Diagnosis</a:t>
            </a:r>
          </a:p>
          <a:p>
            <a:r>
              <a:rPr lang="en-US" sz="900" dirty="0">
                <a:latin typeface="Arial Nova"/>
              </a:rPr>
              <a:t>The ASD Clinic (2024) portrays that for those with autism spectrum disorder, early diagnosis is essential in order to provide the best possible intervention, therapy, and management of the condition. Additionally, it makes it easier for families to get the right support and resources as soon as possible. An essential part of diagnosing and treating autism is through speech and language therapy. Furthermore, Rudy (2024) portrays that an autistic child's ability to interact and communicate with others can be significantly enhanced by speech and language therapists. To identify a child's needs and establish a treatment plan, speech therapy begins with an examination. Speech and language therapists may work together with other professionals and therapists and can be a member of the child's educational team. Speech therapists use a variety of techniques, such as developing body language and nonverbal communication skills, to help individuals with autism who struggle with communication, feeding difficulties and many more.</a:t>
            </a:r>
            <a:endParaRPr lang="en-US"/>
          </a:p>
        </p:txBody>
      </p:sp>
      <p:sp>
        <p:nvSpPr>
          <p:cNvPr id="7" name="TextBox 6">
            <a:extLst>
              <a:ext uri="{FF2B5EF4-FFF2-40B4-BE49-F238E27FC236}">
                <a16:creationId xmlns:a16="http://schemas.microsoft.com/office/drawing/2014/main" id="{2C819492-DE01-8B40-1594-7BC522D538F8}"/>
              </a:ext>
            </a:extLst>
          </p:cNvPr>
          <p:cNvSpPr txBox="1"/>
          <p:nvPr/>
        </p:nvSpPr>
        <p:spPr>
          <a:xfrm>
            <a:off x="797557" y="5543903"/>
            <a:ext cx="3310669"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900" dirty="0">
                <a:latin typeface="Arial Nova"/>
              </a:rPr>
              <a:t>As explained by Mayo Clinic (2018), there is no universal therapy for autism spectrum condition, neither is there a cure. By reducing symptoms of this condition and promoting growth, learning and development, therapy aims towards improving the child's efficiency. Medication, occupational therapy, parental therapy, educational therapy, and </a:t>
            </a:r>
            <a:r>
              <a:rPr lang="en-US" sz="900" err="1">
                <a:latin typeface="Arial Nova"/>
              </a:rPr>
              <a:t>behaviour</a:t>
            </a:r>
            <a:r>
              <a:rPr lang="en-US" sz="900" dirty="0">
                <a:latin typeface="Arial Nova"/>
              </a:rPr>
              <a:t> and communication treatments are all possible methods for treatments and interventions. </a:t>
            </a:r>
          </a:p>
        </p:txBody>
      </p:sp>
      <p:sp>
        <p:nvSpPr>
          <p:cNvPr id="8" name="TextBox 7">
            <a:extLst>
              <a:ext uri="{FF2B5EF4-FFF2-40B4-BE49-F238E27FC236}">
                <a16:creationId xmlns:a16="http://schemas.microsoft.com/office/drawing/2014/main" id="{4BB454E8-7C62-A130-1F5D-A3C4F35FD716}"/>
              </a:ext>
            </a:extLst>
          </p:cNvPr>
          <p:cNvSpPr txBox="1"/>
          <p:nvPr/>
        </p:nvSpPr>
        <p:spPr>
          <a:xfrm>
            <a:off x="3667480" y="84702"/>
            <a:ext cx="4098255" cy="133882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900" b="1" u="sng" dirty="0">
                <a:latin typeface="Arial Nova"/>
              </a:rPr>
              <a:t>Therapy</a:t>
            </a:r>
          </a:p>
          <a:p>
            <a:r>
              <a:rPr lang="en-US" sz="900" dirty="0">
                <a:latin typeface="Arial Nova"/>
              </a:rPr>
              <a:t>As mentioned by Centers for Disease (2024), children with autism typically receive occupational therapy through their schools and insurance. Occupational therapists assist children in overcoming a range of developmental obstacles so they can perform better within social and educational settings. Moreover, Graves (2024) implies that children who suffer with autism should focus on self-regulation, including dressing, eating, and using the bathroom alone might constitute as a goal for occupational therapy.</a:t>
            </a:r>
            <a:endParaRPr lang="en-US"/>
          </a:p>
        </p:txBody>
      </p:sp>
      <p:sp>
        <p:nvSpPr>
          <p:cNvPr id="9" name="TextBox 8">
            <a:extLst>
              <a:ext uri="{FF2B5EF4-FFF2-40B4-BE49-F238E27FC236}">
                <a16:creationId xmlns:a16="http://schemas.microsoft.com/office/drawing/2014/main" id="{74203827-60B9-ABD5-EDB9-13CBDDB67EAB}"/>
              </a:ext>
            </a:extLst>
          </p:cNvPr>
          <p:cNvSpPr txBox="1"/>
          <p:nvPr/>
        </p:nvSpPr>
        <p:spPr>
          <a:xfrm>
            <a:off x="4685774" y="5465836"/>
            <a:ext cx="2429799" cy="10618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900" dirty="0">
                <a:latin typeface="Arial Nova"/>
              </a:rPr>
              <a:t>The NHS (2019) states that children with autism can behave aggressively, either verbally or physically. They may act in ways that are damaging to both themselves and individuals around them. Outbursts are described by a total loss of control brought on by feeling overloaded and not in control.</a:t>
            </a:r>
          </a:p>
        </p:txBody>
      </p:sp>
      <p:sp>
        <p:nvSpPr>
          <p:cNvPr id="10" name="TextBox 9">
            <a:extLst>
              <a:ext uri="{FF2B5EF4-FFF2-40B4-BE49-F238E27FC236}">
                <a16:creationId xmlns:a16="http://schemas.microsoft.com/office/drawing/2014/main" id="{73F9D820-6B80-4B1A-C7F6-F446BF11CF68}"/>
              </a:ext>
            </a:extLst>
          </p:cNvPr>
          <p:cNvSpPr txBox="1"/>
          <p:nvPr/>
        </p:nvSpPr>
        <p:spPr>
          <a:xfrm>
            <a:off x="8112137" y="2107619"/>
            <a:ext cx="4079069" cy="175432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900" dirty="0">
                <a:latin typeface="Arial Nova"/>
              </a:rPr>
              <a:t>Rudy (2019) portrays the phrase 'stimming'. Self-stimulatory </a:t>
            </a:r>
            <a:r>
              <a:rPr lang="en-US" sz="900" err="1">
                <a:latin typeface="Arial Nova"/>
              </a:rPr>
              <a:t>behavaiours</a:t>
            </a:r>
            <a:r>
              <a:rPr lang="en-US" sz="900" dirty="0">
                <a:latin typeface="Arial Nova"/>
              </a:rPr>
              <a:t> involving repetitive sounds or movements are referred to as stimming. Individuals with autism spectrum disorder often display stimming </a:t>
            </a:r>
            <a:r>
              <a:rPr lang="en-US" sz="900" err="1">
                <a:latin typeface="Arial Nova"/>
              </a:rPr>
              <a:t>behaviours</a:t>
            </a:r>
            <a:r>
              <a:rPr lang="en-US" sz="900" dirty="0">
                <a:latin typeface="Arial Nova"/>
              </a:rPr>
              <a:t>, such as flapping their arms or rocking back and forth. Jones (2022) portrays that some children with autism express physically challenging actions, such as spitting, biting, and hair pulling. Bad language and enraged emotions like shouting are examples of mentally demanding </a:t>
            </a:r>
            <a:r>
              <a:rPr lang="en-US" sz="900" err="1">
                <a:latin typeface="Arial Nova"/>
              </a:rPr>
              <a:t>behaviours</a:t>
            </a:r>
            <a:r>
              <a:rPr lang="en-US" sz="900" dirty="0">
                <a:latin typeface="Arial Nova"/>
              </a:rPr>
              <a:t>. In addition, they may engage in self-harming </a:t>
            </a:r>
            <a:r>
              <a:rPr lang="en-US" sz="900" err="1">
                <a:latin typeface="Arial Nova"/>
              </a:rPr>
              <a:t>behaviours</a:t>
            </a:r>
            <a:r>
              <a:rPr lang="en-US" sz="900" dirty="0">
                <a:latin typeface="Arial Nova"/>
              </a:rPr>
              <a:t> including hitting their heads on hard surfaces or biting their arms and hands. Not every autistic child's stimming is a reason for concern or worry; it can be a coping strategy with several uses. A classic indicator of autism is stimulatory </a:t>
            </a:r>
            <a:r>
              <a:rPr lang="en-US" sz="900" err="1">
                <a:latin typeface="Arial Nova"/>
              </a:rPr>
              <a:t>behaviour</a:t>
            </a:r>
            <a:r>
              <a:rPr lang="en-US" sz="900" dirty="0">
                <a:latin typeface="Arial Nova"/>
              </a:rPr>
              <a:t>, which can give individuals structure and satisfaction.</a:t>
            </a:r>
            <a:r>
              <a:rPr lang="en-US" sz="900" dirty="0"/>
              <a:t> </a:t>
            </a:r>
          </a:p>
        </p:txBody>
      </p:sp>
      <p:sp>
        <p:nvSpPr>
          <p:cNvPr id="11" name="TextBox 10">
            <a:extLst>
              <a:ext uri="{FF2B5EF4-FFF2-40B4-BE49-F238E27FC236}">
                <a16:creationId xmlns:a16="http://schemas.microsoft.com/office/drawing/2014/main" id="{B101BB3F-E067-16CA-A13D-C1738CAE7754}"/>
              </a:ext>
            </a:extLst>
          </p:cNvPr>
          <p:cNvSpPr txBox="1"/>
          <p:nvPr/>
        </p:nvSpPr>
        <p:spPr>
          <a:xfrm>
            <a:off x="7598974" y="154467"/>
            <a:ext cx="4622819" cy="175432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900" b="1" u="sng" dirty="0">
                <a:latin typeface="Arial Nova"/>
              </a:rPr>
              <a:t>Stimming</a:t>
            </a:r>
          </a:p>
          <a:p>
            <a:r>
              <a:rPr lang="en-US" sz="900" dirty="0">
                <a:latin typeface="Arial Nova"/>
              </a:rPr>
              <a:t>According to Legg (2021), some children ‘stim’, for instance, to adjust to a new situation, to stimulate their senses to prevent sensory overload, to reduce anxiety, relax, and express their frustrations, particularly if the individual struggles with communicating efficiently. Autism Research Institute (2021) implies that prevention techniques surrounding autistic children are very beneficial. The purpose of prevention techniques is to change the circumstances that accompany an outburst or related problematic </a:t>
            </a:r>
            <a:r>
              <a:rPr lang="en-US" sz="900" dirty="0" err="1">
                <a:latin typeface="Arial Nova"/>
              </a:rPr>
              <a:t>behaviours</a:t>
            </a:r>
            <a:r>
              <a:rPr lang="en-US" sz="900" dirty="0">
                <a:latin typeface="Arial Nova"/>
              </a:rPr>
              <a:t>. These techniques will aid in lowering stress and anxiety by making the surroundings and activities less stressful and more reliable. By building on an autistic child's strengths, strategies for prevention help them get ready for a change or an activity which they will not appreciate. As a result, any difficult issues or transitions can be handled progressively rather than suddenly.</a:t>
            </a:r>
            <a:endParaRPr lang="en-US"/>
          </a:p>
        </p:txBody>
      </p:sp>
      <p:sp>
        <p:nvSpPr>
          <p:cNvPr id="12" name="TextBox 11">
            <a:extLst>
              <a:ext uri="{FF2B5EF4-FFF2-40B4-BE49-F238E27FC236}">
                <a16:creationId xmlns:a16="http://schemas.microsoft.com/office/drawing/2014/main" id="{AE80FC91-4779-855B-D9AC-D7D90C385C68}"/>
              </a:ext>
            </a:extLst>
          </p:cNvPr>
          <p:cNvSpPr txBox="1"/>
          <p:nvPr/>
        </p:nvSpPr>
        <p:spPr>
          <a:xfrm>
            <a:off x="4192038" y="3725836"/>
            <a:ext cx="2973931" cy="161582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900" b="1" u="sng" dirty="0">
                <a:latin typeface="Arial Nova"/>
              </a:rPr>
              <a:t>Barriers</a:t>
            </a:r>
          </a:p>
          <a:p>
            <a:r>
              <a:rPr lang="en-US" sz="900" dirty="0">
                <a:latin typeface="Arial Nova"/>
              </a:rPr>
              <a:t>According to Kasari (2020), communication abilities can be impacted through autism in a number of ways. These can include having trouble learning language and comprehending what other individuals are saying to them, as well as having difficulty communicating nonverbally through facial expressions, gestures with their hands, body language, tone of voice and eye contact with others. Lastly, children with autism can have trouble establishing conversations and responding to questions.</a:t>
            </a:r>
            <a:endParaRPr lang="en-US"/>
          </a:p>
        </p:txBody>
      </p:sp>
      <p:sp>
        <p:nvSpPr>
          <p:cNvPr id="13" name="TextBox 12">
            <a:extLst>
              <a:ext uri="{FF2B5EF4-FFF2-40B4-BE49-F238E27FC236}">
                <a16:creationId xmlns:a16="http://schemas.microsoft.com/office/drawing/2014/main" id="{D39893FB-3CD0-E3AB-E53B-8AAF9F1FDFBA}"/>
              </a:ext>
            </a:extLst>
          </p:cNvPr>
          <p:cNvSpPr txBox="1"/>
          <p:nvPr/>
        </p:nvSpPr>
        <p:spPr>
          <a:xfrm>
            <a:off x="7301186" y="4252788"/>
            <a:ext cx="4923732" cy="189282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900" b="1" u="sng" dirty="0">
                <a:latin typeface="Arial Nova"/>
              </a:rPr>
              <a:t>Prevention Strategies </a:t>
            </a:r>
          </a:p>
          <a:p>
            <a:r>
              <a:rPr lang="en-US" sz="900" dirty="0">
                <a:latin typeface="Arial Nova"/>
              </a:rPr>
              <a:t>Furthermore, Cartwright (2024) states that practitioners and parents should discover a spot where the child feels comfortable within the environment. As well as this, to find out activities that allow the child to interact with children who share their hobbies, such as singing or drawing. Moreover, practitioners should use pictures to teach, carry out and facilitate communication such as the school morning routine. This could include entering the classroom, placing down bags, attending to the school assembly's, taking a break, participating in a teacher-led activity, and then having lunch with friends. To help the child, this checklist may contain visual images and commands which act as a prompt to help the child not get overwhelmed. Furthermore, Evans (2024) implies that although autistic children usually want to build meaningful relationships, they may struggle to establish and sustain social bonds. Social difficulties may make it challenging for children who suffer with autism to make and maintain friendships.</a:t>
            </a:r>
            <a:endParaRPr lang="en-US"/>
          </a:p>
        </p:txBody>
      </p:sp>
      <p:sp>
        <p:nvSpPr>
          <p:cNvPr id="14" name="TextBox 13">
            <a:extLst>
              <a:ext uri="{FF2B5EF4-FFF2-40B4-BE49-F238E27FC236}">
                <a16:creationId xmlns:a16="http://schemas.microsoft.com/office/drawing/2014/main" id="{6835E034-781B-4848-52F3-80D431EB4509}"/>
              </a:ext>
            </a:extLst>
          </p:cNvPr>
          <p:cNvSpPr txBox="1"/>
          <p:nvPr/>
        </p:nvSpPr>
        <p:spPr>
          <a:xfrm>
            <a:off x="5719653" y="2650521"/>
            <a:ext cx="1810328" cy="24622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sz="1000" b="1" u="sng" dirty="0">
                <a:latin typeface="Arial Nova"/>
              </a:rPr>
              <a:t>Autism</a:t>
            </a:r>
          </a:p>
        </p:txBody>
      </p:sp>
      <p:sp>
        <p:nvSpPr>
          <p:cNvPr id="2" name="TextBox 1">
            <a:extLst>
              <a:ext uri="{FF2B5EF4-FFF2-40B4-BE49-F238E27FC236}">
                <a16:creationId xmlns:a16="http://schemas.microsoft.com/office/drawing/2014/main" id="{3C52FD22-8D47-CED0-44B4-CBD8F761A085}"/>
              </a:ext>
            </a:extLst>
          </p:cNvPr>
          <p:cNvSpPr txBox="1"/>
          <p:nvPr/>
        </p:nvSpPr>
        <p:spPr>
          <a:xfrm>
            <a:off x="7490217" y="6368438"/>
            <a:ext cx="4522175" cy="2308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900" dirty="0"/>
              <a:t>Camryn Clark. 1004 words. 2218446. ECEY6006</a:t>
            </a:r>
          </a:p>
        </p:txBody>
      </p:sp>
      <p:pic>
        <p:nvPicPr>
          <p:cNvPr id="20" name="Picture 19" descr="Autism: Causes, Symptoms &amp; Treatment - Public Health Notes">
            <a:extLst>
              <a:ext uri="{FF2B5EF4-FFF2-40B4-BE49-F238E27FC236}">
                <a16:creationId xmlns:a16="http://schemas.microsoft.com/office/drawing/2014/main" id="{55390CAE-7C6F-87C2-A5AC-6FE022CB0693}"/>
              </a:ext>
            </a:extLst>
          </p:cNvPr>
          <p:cNvPicPr>
            <a:picLocks noChangeAspect="1"/>
          </p:cNvPicPr>
          <p:nvPr/>
        </p:nvPicPr>
        <p:blipFill>
          <a:blip r:embed="rId2"/>
          <a:stretch>
            <a:fillRect/>
          </a:stretch>
        </p:blipFill>
        <p:spPr>
          <a:xfrm>
            <a:off x="2871304" y="2070649"/>
            <a:ext cx="1325219" cy="1358349"/>
          </a:xfrm>
          <a:prstGeom prst="rect">
            <a:avLst/>
          </a:prstGeom>
        </p:spPr>
      </p:pic>
      <p:pic>
        <p:nvPicPr>
          <p:cNvPr id="21" name="Picture 20" descr="AUTISM BENEFITS FOR CHILDREN - Cannon Disability Law">
            <a:extLst>
              <a:ext uri="{FF2B5EF4-FFF2-40B4-BE49-F238E27FC236}">
                <a16:creationId xmlns:a16="http://schemas.microsoft.com/office/drawing/2014/main" id="{88C594DB-2770-8E96-382E-E07D44B997BE}"/>
              </a:ext>
            </a:extLst>
          </p:cNvPr>
          <p:cNvPicPr>
            <a:picLocks noChangeAspect="1"/>
          </p:cNvPicPr>
          <p:nvPr/>
        </p:nvPicPr>
        <p:blipFill>
          <a:blip r:embed="rId3"/>
          <a:stretch>
            <a:fillRect/>
          </a:stretch>
        </p:blipFill>
        <p:spPr>
          <a:xfrm>
            <a:off x="6497981" y="2450545"/>
            <a:ext cx="1327429" cy="1360560"/>
          </a:xfrm>
          <a:prstGeom prst="rect">
            <a:avLst/>
          </a:prstGeom>
        </p:spPr>
      </p:pic>
      <p:pic>
        <p:nvPicPr>
          <p:cNvPr id="22" name="Picture 21" descr="World autism awareness day. Colorful puzzle hand design sign. Symbol of ...">
            <a:extLst>
              <a:ext uri="{FF2B5EF4-FFF2-40B4-BE49-F238E27FC236}">
                <a16:creationId xmlns:a16="http://schemas.microsoft.com/office/drawing/2014/main" id="{403749EE-D5D5-8829-31D6-A1AA3E6281C7}"/>
              </a:ext>
            </a:extLst>
          </p:cNvPr>
          <p:cNvPicPr>
            <a:picLocks noChangeAspect="1"/>
          </p:cNvPicPr>
          <p:nvPr/>
        </p:nvPicPr>
        <p:blipFill>
          <a:blip r:embed="rId4"/>
          <a:stretch>
            <a:fillRect/>
          </a:stretch>
        </p:blipFill>
        <p:spPr>
          <a:xfrm>
            <a:off x="4196521" y="2246447"/>
            <a:ext cx="2020959" cy="1746668"/>
          </a:xfrm>
          <a:prstGeom prst="rect">
            <a:avLst/>
          </a:prstGeom>
        </p:spPr>
      </p:pic>
    </p:spTree>
    <p:extLst>
      <p:ext uri="{BB962C8B-B14F-4D97-AF65-F5344CB8AC3E}">
        <p14:creationId xmlns:p14="http://schemas.microsoft.com/office/powerpoint/2010/main" val="10985722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1</Slides>
  <Notes>0</Notes>
  <HiddenSlides>0</HiddenSlides>
  <MMClips>0</MMClips>
  <ScaleCrop>false</ScaleCrop>
  <HeadingPairs>
    <vt:vector size="4" baseType="variant">
      <vt:variant>
        <vt:lpstr>Theme</vt:lpstr>
      </vt:variant>
      <vt:variant>
        <vt:i4>1</vt:i4>
      </vt:variant>
      <vt:variant>
        <vt:lpstr>Slide Titles</vt:lpstr>
      </vt:variant>
      <vt:variant>
        <vt:i4>1</vt:i4>
      </vt:variant>
    </vt:vector>
  </HeadingPairs>
  <TitlesOfParts>
    <vt:vector size="2" baseType="lpstr">
      <vt:lpstr>office theme</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166</cp:revision>
  <dcterms:created xsi:type="dcterms:W3CDTF">2024-12-17T14:32:34Z</dcterms:created>
  <dcterms:modified xsi:type="dcterms:W3CDTF">2025-01-13T10:16:09Z</dcterms:modified>
</cp:coreProperties>
</file>