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sldIdLst>
    <p:sldId id="256" r:id="rId2"/>
    <p:sldId id="257" r:id="rId3"/>
    <p:sldId id="258" r:id="rId4"/>
    <p:sldId id="260" r:id="rId5"/>
    <p:sldId id="261" r:id="rId6"/>
    <p:sldId id="263" r:id="rId7"/>
    <p:sldId id="264" r:id="rId8"/>
    <p:sldId id="265" r:id="rId9"/>
    <p:sldId id="259"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DCE4A"/>
    <a:srgbClr val="00D661"/>
    <a:srgbClr val="F32929"/>
    <a:srgbClr val="CC0000"/>
    <a:srgbClr val="D7DAC4"/>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73D25B-CB39-4260-BE48-4C2B095CA629}" v="114" dt="2025-10-20T18:25:34.3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13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sh Watson" userId="dc6d0bc1-d4e4-4a25-93a1-59e13f2e7ce3" providerId="ADAL" clId="{902308E8-CF10-4B70-A0A1-034E06E4C1EC}"/>
    <pc:docChg chg="undo custSel addSld modSld sldOrd addMainMaster delMainMaster">
      <pc:chgData name="Mish Watson" userId="dc6d0bc1-d4e4-4a25-93a1-59e13f2e7ce3" providerId="ADAL" clId="{902308E8-CF10-4B70-A0A1-034E06E4C1EC}" dt="2025-10-22T19:08:22.040" v="8434" actId="20577"/>
      <pc:docMkLst>
        <pc:docMk/>
      </pc:docMkLst>
      <pc:sldChg chg="addSp delSp modSp mod setBg modClrScheme delDesignElem chgLayout">
        <pc:chgData name="Mish Watson" userId="dc6d0bc1-d4e4-4a25-93a1-59e13f2e7ce3" providerId="ADAL" clId="{902308E8-CF10-4B70-A0A1-034E06E4C1EC}" dt="2025-10-22T19:05:11.438" v="8315" actId="20577"/>
        <pc:sldMkLst>
          <pc:docMk/>
          <pc:sldMk cId="46802417" sldId="256"/>
        </pc:sldMkLst>
        <pc:spChg chg="mod">
          <ac:chgData name="Mish Watson" userId="dc6d0bc1-d4e4-4a25-93a1-59e13f2e7ce3" providerId="ADAL" clId="{902308E8-CF10-4B70-A0A1-034E06E4C1EC}" dt="2025-10-20T11:37:53.840" v="2730" actId="2711"/>
          <ac:spMkLst>
            <pc:docMk/>
            <pc:sldMk cId="46802417" sldId="256"/>
            <ac:spMk id="2" creationId="{D3AE5C07-121F-C64B-0C97-B86317EEDA0E}"/>
          </ac:spMkLst>
        </pc:spChg>
        <pc:spChg chg="mod">
          <ac:chgData name="Mish Watson" userId="dc6d0bc1-d4e4-4a25-93a1-59e13f2e7ce3" providerId="ADAL" clId="{902308E8-CF10-4B70-A0A1-034E06E4C1EC}" dt="2025-10-20T18:27:19.739" v="8281" actId="20577"/>
          <ac:spMkLst>
            <pc:docMk/>
            <pc:sldMk cId="46802417" sldId="256"/>
            <ac:spMk id="3" creationId="{04842EE4-24E0-4475-7905-D1E63368D66C}"/>
          </ac:spMkLst>
        </pc:spChg>
        <pc:spChg chg="add mod">
          <ac:chgData name="Mish Watson" userId="dc6d0bc1-d4e4-4a25-93a1-59e13f2e7ce3" providerId="ADAL" clId="{902308E8-CF10-4B70-A0A1-034E06E4C1EC}" dt="2025-10-22T19:05:11.438" v="8315" actId="20577"/>
          <ac:spMkLst>
            <pc:docMk/>
            <pc:sldMk cId="46802417" sldId="256"/>
            <ac:spMk id="6" creationId="{4CD2A71F-FCF9-55BE-2F91-AD79BE858854}"/>
          </ac:spMkLst>
        </pc:spChg>
        <pc:spChg chg="add mod">
          <ac:chgData name="Mish Watson" userId="dc6d0bc1-d4e4-4a25-93a1-59e13f2e7ce3" providerId="ADAL" clId="{902308E8-CF10-4B70-A0A1-034E06E4C1EC}" dt="2025-10-19T23:38:03.741" v="850" actId="1076"/>
          <ac:spMkLst>
            <pc:docMk/>
            <pc:sldMk cId="46802417" sldId="256"/>
            <ac:spMk id="12" creationId="{FAEB40FF-200D-1D61-F8F7-9873E8CD2904}"/>
          </ac:spMkLst>
        </pc:spChg>
        <pc:picChg chg="add mod ord modCrop">
          <ac:chgData name="Mish Watson" userId="dc6d0bc1-d4e4-4a25-93a1-59e13f2e7ce3" providerId="ADAL" clId="{902308E8-CF10-4B70-A0A1-034E06E4C1EC}" dt="2025-10-20T10:43:19.601" v="1521" actId="14100"/>
          <ac:picMkLst>
            <pc:docMk/>
            <pc:sldMk cId="46802417" sldId="256"/>
            <ac:picMk id="5" creationId="{4970715A-1305-5D4B-66BE-C7BBFF254F8F}"/>
          </ac:picMkLst>
        </pc:picChg>
      </pc:sldChg>
      <pc:sldChg chg="addSp modSp new mod setBg">
        <pc:chgData name="Mish Watson" userId="dc6d0bc1-d4e4-4a25-93a1-59e13f2e7ce3" providerId="ADAL" clId="{902308E8-CF10-4B70-A0A1-034E06E4C1EC}" dt="2025-10-22T19:06:53.929" v="8332" actId="20577"/>
        <pc:sldMkLst>
          <pc:docMk/>
          <pc:sldMk cId="4100017357" sldId="257"/>
        </pc:sldMkLst>
        <pc:spChg chg="mod">
          <ac:chgData name="Mish Watson" userId="dc6d0bc1-d4e4-4a25-93a1-59e13f2e7ce3" providerId="ADAL" clId="{902308E8-CF10-4B70-A0A1-034E06E4C1EC}" dt="2025-10-20T10:47:52.630" v="1555" actId="207"/>
          <ac:spMkLst>
            <pc:docMk/>
            <pc:sldMk cId="4100017357" sldId="257"/>
            <ac:spMk id="2" creationId="{21F7C3A9-7183-5998-12D8-E511F23A338E}"/>
          </ac:spMkLst>
        </pc:spChg>
        <pc:spChg chg="mod">
          <ac:chgData name="Mish Watson" userId="dc6d0bc1-d4e4-4a25-93a1-59e13f2e7ce3" providerId="ADAL" clId="{902308E8-CF10-4B70-A0A1-034E06E4C1EC}" dt="2025-10-22T19:06:53.929" v="8332" actId="20577"/>
          <ac:spMkLst>
            <pc:docMk/>
            <pc:sldMk cId="4100017357" sldId="257"/>
            <ac:spMk id="3" creationId="{B4D2FAF6-1AB3-ECB6-399B-52393C049E9C}"/>
          </ac:spMkLst>
        </pc:spChg>
        <pc:spChg chg="add mod">
          <ac:chgData name="Mish Watson" userId="dc6d0bc1-d4e4-4a25-93a1-59e13f2e7ce3" providerId="ADAL" clId="{902308E8-CF10-4B70-A0A1-034E06E4C1EC}" dt="2025-10-22T19:05:20.038" v="8322" actId="20577"/>
          <ac:spMkLst>
            <pc:docMk/>
            <pc:sldMk cId="4100017357" sldId="257"/>
            <ac:spMk id="6" creationId="{6AAAC956-92BA-FE5B-6A3A-DC79BF07A00F}"/>
          </ac:spMkLst>
        </pc:spChg>
        <pc:picChg chg="add mod modCrop">
          <ac:chgData name="Mish Watson" userId="dc6d0bc1-d4e4-4a25-93a1-59e13f2e7ce3" providerId="ADAL" clId="{902308E8-CF10-4B70-A0A1-034E06E4C1EC}" dt="2025-10-20T10:45:11.533" v="1544" actId="1076"/>
          <ac:picMkLst>
            <pc:docMk/>
            <pc:sldMk cId="4100017357" sldId="257"/>
            <ac:picMk id="5" creationId="{EC4228F2-39CE-31F9-5F0C-FCB5897C80CD}"/>
          </ac:picMkLst>
        </pc:picChg>
      </pc:sldChg>
      <pc:sldChg chg="addSp delSp modSp new mod setBg">
        <pc:chgData name="Mish Watson" userId="dc6d0bc1-d4e4-4a25-93a1-59e13f2e7ce3" providerId="ADAL" clId="{902308E8-CF10-4B70-A0A1-034E06E4C1EC}" dt="2025-10-22T19:08:22.040" v="8434" actId="20577"/>
        <pc:sldMkLst>
          <pc:docMk/>
          <pc:sldMk cId="2573889046" sldId="258"/>
        </pc:sldMkLst>
        <pc:spChg chg="mod">
          <ac:chgData name="Mish Watson" userId="dc6d0bc1-d4e4-4a25-93a1-59e13f2e7ce3" providerId="ADAL" clId="{902308E8-CF10-4B70-A0A1-034E06E4C1EC}" dt="2025-10-20T12:11:40.511" v="2922" actId="14100"/>
          <ac:spMkLst>
            <pc:docMk/>
            <pc:sldMk cId="2573889046" sldId="258"/>
            <ac:spMk id="2" creationId="{FADA261F-0B36-49CE-1F3F-1A1085B24692}"/>
          </ac:spMkLst>
        </pc:spChg>
        <pc:spChg chg="mod">
          <ac:chgData name="Mish Watson" userId="dc6d0bc1-d4e4-4a25-93a1-59e13f2e7ce3" providerId="ADAL" clId="{902308E8-CF10-4B70-A0A1-034E06E4C1EC}" dt="2025-10-22T19:08:22.040" v="8434" actId="20577"/>
          <ac:spMkLst>
            <pc:docMk/>
            <pc:sldMk cId="2573889046" sldId="258"/>
            <ac:spMk id="3" creationId="{1055A2F0-893C-8C50-9645-730203B1DFFD}"/>
          </ac:spMkLst>
        </pc:spChg>
        <pc:spChg chg="add mod">
          <ac:chgData name="Mish Watson" userId="dc6d0bc1-d4e4-4a25-93a1-59e13f2e7ce3" providerId="ADAL" clId="{902308E8-CF10-4B70-A0A1-034E06E4C1EC}" dt="2025-10-20T15:45:29.671" v="5545" actId="1076"/>
          <ac:spMkLst>
            <pc:docMk/>
            <pc:sldMk cId="2573889046" sldId="258"/>
            <ac:spMk id="10" creationId="{17766C60-B91B-1245-6BAC-5A6046962887}"/>
          </ac:spMkLst>
        </pc:spChg>
        <pc:spChg chg="add mod">
          <ac:chgData name="Mish Watson" userId="dc6d0bc1-d4e4-4a25-93a1-59e13f2e7ce3" providerId="ADAL" clId="{902308E8-CF10-4B70-A0A1-034E06E4C1EC}" dt="2025-10-20T15:45:50.802" v="5550" actId="1076"/>
          <ac:spMkLst>
            <pc:docMk/>
            <pc:sldMk cId="2573889046" sldId="258"/>
            <ac:spMk id="11" creationId="{1E2AA930-04AF-B76B-2E6C-B04A97073EE9}"/>
          </ac:spMkLst>
        </pc:spChg>
        <pc:picChg chg="add mod modCrop">
          <ac:chgData name="Mish Watson" userId="dc6d0bc1-d4e4-4a25-93a1-59e13f2e7ce3" providerId="ADAL" clId="{902308E8-CF10-4B70-A0A1-034E06E4C1EC}" dt="2025-10-20T12:11:42.723" v="2923" actId="1076"/>
          <ac:picMkLst>
            <pc:docMk/>
            <pc:sldMk cId="2573889046" sldId="258"/>
            <ac:picMk id="5" creationId="{4A64612F-454C-89A3-5941-DFA1AC037D18}"/>
          </ac:picMkLst>
        </pc:picChg>
      </pc:sldChg>
      <pc:sldChg chg="addSp delSp modSp new mod setBg">
        <pc:chgData name="Mish Watson" userId="dc6d0bc1-d4e4-4a25-93a1-59e13f2e7ce3" providerId="ADAL" clId="{902308E8-CF10-4B70-A0A1-034E06E4C1EC}" dt="2025-10-20T18:36:06.862" v="8300" actId="20577"/>
        <pc:sldMkLst>
          <pc:docMk/>
          <pc:sldMk cId="342494181" sldId="259"/>
        </pc:sldMkLst>
        <pc:spChg chg="add mod">
          <ac:chgData name="Mish Watson" userId="dc6d0bc1-d4e4-4a25-93a1-59e13f2e7ce3" providerId="ADAL" clId="{902308E8-CF10-4B70-A0A1-034E06E4C1EC}" dt="2025-10-20T18:36:06.862" v="8300" actId="20577"/>
          <ac:spMkLst>
            <pc:docMk/>
            <pc:sldMk cId="342494181" sldId="259"/>
            <ac:spMk id="4" creationId="{FE938999-4E59-72AD-A8D0-A9834EDDC029}"/>
          </ac:spMkLst>
        </pc:spChg>
      </pc:sldChg>
      <pc:sldChg chg="addSp delSp modSp new mod ord setBg">
        <pc:chgData name="Mish Watson" userId="dc6d0bc1-d4e4-4a25-93a1-59e13f2e7ce3" providerId="ADAL" clId="{902308E8-CF10-4B70-A0A1-034E06E4C1EC}" dt="2025-10-20T14:57:11.999" v="4469" actId="20577"/>
        <pc:sldMkLst>
          <pc:docMk/>
          <pc:sldMk cId="2029892059" sldId="260"/>
        </pc:sldMkLst>
        <pc:spChg chg="add mod">
          <ac:chgData name="Mish Watson" userId="dc6d0bc1-d4e4-4a25-93a1-59e13f2e7ce3" providerId="ADAL" clId="{902308E8-CF10-4B70-A0A1-034E06E4C1EC}" dt="2025-10-20T14:14:08.607" v="4212" actId="1076"/>
          <ac:spMkLst>
            <pc:docMk/>
            <pc:sldMk cId="2029892059" sldId="260"/>
            <ac:spMk id="3" creationId="{792F4DE1-8AD1-B5DB-8A76-DE6E0BFA880B}"/>
          </ac:spMkLst>
        </pc:spChg>
        <pc:spChg chg="add mod">
          <ac:chgData name="Mish Watson" userId="dc6d0bc1-d4e4-4a25-93a1-59e13f2e7ce3" providerId="ADAL" clId="{902308E8-CF10-4B70-A0A1-034E06E4C1EC}" dt="2025-10-20T14:16:08.759" v="4240" actId="1076"/>
          <ac:spMkLst>
            <pc:docMk/>
            <pc:sldMk cId="2029892059" sldId="260"/>
            <ac:spMk id="5" creationId="{DE446E57-4013-57FD-24BB-A90C238B3E52}"/>
          </ac:spMkLst>
        </pc:spChg>
        <pc:spChg chg="add mod">
          <ac:chgData name="Mish Watson" userId="dc6d0bc1-d4e4-4a25-93a1-59e13f2e7ce3" providerId="ADAL" clId="{902308E8-CF10-4B70-A0A1-034E06E4C1EC}" dt="2025-10-20T14:56:48.269" v="4468" actId="20577"/>
          <ac:spMkLst>
            <pc:docMk/>
            <pc:sldMk cId="2029892059" sldId="260"/>
            <ac:spMk id="7" creationId="{C2CEC71E-B9CE-E27E-C9CC-2D3C5AF6C62F}"/>
          </ac:spMkLst>
        </pc:spChg>
        <pc:spChg chg="add mod">
          <ac:chgData name="Mish Watson" userId="dc6d0bc1-d4e4-4a25-93a1-59e13f2e7ce3" providerId="ADAL" clId="{902308E8-CF10-4B70-A0A1-034E06E4C1EC}" dt="2025-10-20T14:55:10.994" v="4447" actId="20577"/>
          <ac:spMkLst>
            <pc:docMk/>
            <pc:sldMk cId="2029892059" sldId="260"/>
            <ac:spMk id="8" creationId="{93298036-47C8-EF1E-C614-210A10A039DE}"/>
          </ac:spMkLst>
        </pc:spChg>
        <pc:spChg chg="add mod">
          <ac:chgData name="Mish Watson" userId="dc6d0bc1-d4e4-4a25-93a1-59e13f2e7ce3" providerId="ADAL" clId="{902308E8-CF10-4B70-A0A1-034E06E4C1EC}" dt="2025-10-20T14:57:11.999" v="4469" actId="20577"/>
          <ac:spMkLst>
            <pc:docMk/>
            <pc:sldMk cId="2029892059" sldId="260"/>
            <ac:spMk id="9" creationId="{DF84AC82-EB28-3A3E-5F22-A24E79EB286D}"/>
          </ac:spMkLst>
        </pc:spChg>
        <pc:spChg chg="add mod">
          <ac:chgData name="Mish Watson" userId="dc6d0bc1-d4e4-4a25-93a1-59e13f2e7ce3" providerId="ADAL" clId="{902308E8-CF10-4B70-A0A1-034E06E4C1EC}" dt="2025-10-20T14:20:16.225" v="4304" actId="20577"/>
          <ac:spMkLst>
            <pc:docMk/>
            <pc:sldMk cId="2029892059" sldId="260"/>
            <ac:spMk id="10" creationId="{6ED973F9-81E7-92E6-12DB-54549893AB5D}"/>
          </ac:spMkLst>
        </pc:spChg>
        <pc:cxnChg chg="add mod">
          <ac:chgData name="Mish Watson" userId="dc6d0bc1-d4e4-4a25-93a1-59e13f2e7ce3" providerId="ADAL" clId="{902308E8-CF10-4B70-A0A1-034E06E4C1EC}" dt="2025-10-20T14:18:49.883" v="4274" actId="17032"/>
          <ac:cxnSpMkLst>
            <pc:docMk/>
            <pc:sldMk cId="2029892059" sldId="260"/>
            <ac:cxnSpMk id="12" creationId="{A61945FB-89E2-B20E-3382-1DF1AACEADAC}"/>
          </ac:cxnSpMkLst>
        </pc:cxnChg>
        <pc:cxnChg chg="add mod">
          <ac:chgData name="Mish Watson" userId="dc6d0bc1-d4e4-4a25-93a1-59e13f2e7ce3" providerId="ADAL" clId="{902308E8-CF10-4B70-A0A1-034E06E4C1EC}" dt="2025-10-20T14:18:44.537" v="4273" actId="17032"/>
          <ac:cxnSpMkLst>
            <pc:docMk/>
            <pc:sldMk cId="2029892059" sldId="260"/>
            <ac:cxnSpMk id="14" creationId="{8436068A-D5DA-0174-2671-877C17F8E1DA}"/>
          </ac:cxnSpMkLst>
        </pc:cxnChg>
        <pc:cxnChg chg="add mod">
          <ac:chgData name="Mish Watson" userId="dc6d0bc1-d4e4-4a25-93a1-59e13f2e7ce3" providerId="ADAL" clId="{902308E8-CF10-4B70-A0A1-034E06E4C1EC}" dt="2025-10-20T14:19:01.706" v="4277" actId="14100"/>
          <ac:cxnSpMkLst>
            <pc:docMk/>
            <pc:sldMk cId="2029892059" sldId="260"/>
            <ac:cxnSpMk id="15" creationId="{4A3D6A44-CAD3-E020-7137-64495802C203}"/>
          </ac:cxnSpMkLst>
        </pc:cxnChg>
        <pc:cxnChg chg="add mod">
          <ac:chgData name="Mish Watson" userId="dc6d0bc1-d4e4-4a25-93a1-59e13f2e7ce3" providerId="ADAL" clId="{902308E8-CF10-4B70-A0A1-034E06E4C1EC}" dt="2025-10-20T14:19:54.603" v="4288" actId="17032"/>
          <ac:cxnSpMkLst>
            <pc:docMk/>
            <pc:sldMk cId="2029892059" sldId="260"/>
            <ac:cxnSpMk id="17" creationId="{DFDB356E-857D-568C-1D8E-5E08DA0145BC}"/>
          </ac:cxnSpMkLst>
        </pc:cxnChg>
        <pc:cxnChg chg="add mod">
          <ac:chgData name="Mish Watson" userId="dc6d0bc1-d4e4-4a25-93a1-59e13f2e7ce3" providerId="ADAL" clId="{902308E8-CF10-4B70-A0A1-034E06E4C1EC}" dt="2025-10-20T14:42:14.943" v="4422" actId="1076"/>
          <ac:cxnSpMkLst>
            <pc:docMk/>
            <pc:sldMk cId="2029892059" sldId="260"/>
            <ac:cxnSpMk id="18" creationId="{50211E96-6F91-3D60-B712-991D7F015EDC}"/>
          </ac:cxnSpMkLst>
        </pc:cxnChg>
        <pc:cxnChg chg="add mod">
          <ac:chgData name="Mish Watson" userId="dc6d0bc1-d4e4-4a25-93a1-59e13f2e7ce3" providerId="ADAL" clId="{902308E8-CF10-4B70-A0A1-034E06E4C1EC}" dt="2025-10-20T14:19:35.272" v="4284" actId="14100"/>
          <ac:cxnSpMkLst>
            <pc:docMk/>
            <pc:sldMk cId="2029892059" sldId="260"/>
            <ac:cxnSpMk id="19" creationId="{081FA4C3-532B-1EDD-5822-92B9B20511C4}"/>
          </ac:cxnSpMkLst>
        </pc:cxnChg>
      </pc:sldChg>
      <pc:sldChg chg="addSp delSp modSp new mod setBg">
        <pc:chgData name="Mish Watson" userId="dc6d0bc1-d4e4-4a25-93a1-59e13f2e7ce3" providerId="ADAL" clId="{902308E8-CF10-4B70-A0A1-034E06E4C1EC}" dt="2025-10-20T18:37:03.722" v="8308" actId="20577"/>
        <pc:sldMkLst>
          <pc:docMk/>
          <pc:sldMk cId="2600326077" sldId="261"/>
        </pc:sldMkLst>
        <pc:spChg chg="mod">
          <ac:chgData name="Mish Watson" userId="dc6d0bc1-d4e4-4a25-93a1-59e13f2e7ce3" providerId="ADAL" clId="{902308E8-CF10-4B70-A0A1-034E06E4C1EC}" dt="2025-10-20T15:46:44.832" v="5556" actId="1076"/>
          <ac:spMkLst>
            <pc:docMk/>
            <pc:sldMk cId="2600326077" sldId="261"/>
            <ac:spMk id="2" creationId="{00FB36A9-CFD2-F416-361C-92F3BEF952F5}"/>
          </ac:spMkLst>
        </pc:spChg>
        <pc:spChg chg="mod">
          <ac:chgData name="Mish Watson" userId="dc6d0bc1-d4e4-4a25-93a1-59e13f2e7ce3" providerId="ADAL" clId="{902308E8-CF10-4B70-A0A1-034E06E4C1EC}" dt="2025-10-20T18:37:03.722" v="8308" actId="20577"/>
          <ac:spMkLst>
            <pc:docMk/>
            <pc:sldMk cId="2600326077" sldId="261"/>
            <ac:spMk id="3" creationId="{E11825FC-1C8B-55A6-F21A-6CA3E7B79289}"/>
          </ac:spMkLst>
        </pc:spChg>
        <pc:spChg chg="add mod">
          <ac:chgData name="Mish Watson" userId="dc6d0bc1-d4e4-4a25-93a1-59e13f2e7ce3" providerId="ADAL" clId="{902308E8-CF10-4B70-A0A1-034E06E4C1EC}" dt="2025-10-20T15:44:50.471" v="5541" actId="20577"/>
          <ac:spMkLst>
            <pc:docMk/>
            <pc:sldMk cId="2600326077" sldId="261"/>
            <ac:spMk id="12" creationId="{6333EF82-13FC-1C97-BBE1-B8BBDADFB510}"/>
          </ac:spMkLst>
        </pc:spChg>
        <pc:picChg chg="add mod">
          <ac:chgData name="Mish Watson" userId="dc6d0bc1-d4e4-4a25-93a1-59e13f2e7ce3" providerId="ADAL" clId="{902308E8-CF10-4B70-A0A1-034E06E4C1EC}" dt="2025-10-20T15:46:35.963" v="5553" actId="14100"/>
          <ac:picMkLst>
            <pc:docMk/>
            <pc:sldMk cId="2600326077" sldId="261"/>
            <ac:picMk id="11" creationId="{DFB1404E-145A-88B4-4B61-61A09F9FDA67}"/>
          </ac:picMkLst>
        </pc:picChg>
      </pc:sldChg>
      <pc:sldChg chg="addSp delSp modSp new mod">
        <pc:chgData name="Mish Watson" userId="dc6d0bc1-d4e4-4a25-93a1-59e13f2e7ce3" providerId="ADAL" clId="{902308E8-CF10-4B70-A0A1-034E06E4C1EC}" dt="2025-10-22T19:08:05.246" v="8426" actId="20577"/>
        <pc:sldMkLst>
          <pc:docMk/>
          <pc:sldMk cId="4164569946" sldId="262"/>
        </pc:sldMkLst>
        <pc:spChg chg="add mod">
          <ac:chgData name="Mish Watson" userId="dc6d0bc1-d4e4-4a25-93a1-59e13f2e7ce3" providerId="ADAL" clId="{902308E8-CF10-4B70-A0A1-034E06E4C1EC}" dt="2025-10-22T19:08:05.246" v="8426" actId="20577"/>
          <ac:spMkLst>
            <pc:docMk/>
            <pc:sldMk cId="4164569946" sldId="262"/>
            <ac:spMk id="4" creationId="{F945C534-89E1-0701-4EB5-81497B8CA0E9}"/>
          </ac:spMkLst>
        </pc:spChg>
      </pc:sldChg>
      <pc:sldChg chg="addSp delSp modSp new mod setBg">
        <pc:chgData name="Mish Watson" userId="dc6d0bc1-d4e4-4a25-93a1-59e13f2e7ce3" providerId="ADAL" clId="{902308E8-CF10-4B70-A0A1-034E06E4C1EC}" dt="2025-10-22T19:06:06.829" v="8329" actId="20577"/>
        <pc:sldMkLst>
          <pc:docMk/>
          <pc:sldMk cId="1850147539" sldId="263"/>
        </pc:sldMkLst>
        <pc:spChg chg="add mod">
          <ac:chgData name="Mish Watson" userId="dc6d0bc1-d4e4-4a25-93a1-59e13f2e7ce3" providerId="ADAL" clId="{902308E8-CF10-4B70-A0A1-034E06E4C1EC}" dt="2025-10-20T16:59:56.997" v="6696" actId="1076"/>
          <ac:spMkLst>
            <pc:docMk/>
            <pc:sldMk cId="1850147539" sldId="263"/>
            <ac:spMk id="2" creationId="{CFFF428E-F31F-55D9-3976-3A7646F849EB}"/>
          </ac:spMkLst>
        </pc:spChg>
        <pc:spChg chg="add del mod">
          <ac:chgData name="Mish Watson" userId="dc6d0bc1-d4e4-4a25-93a1-59e13f2e7ce3" providerId="ADAL" clId="{902308E8-CF10-4B70-A0A1-034E06E4C1EC}" dt="2025-10-20T16:58:28.455" v="6685" actId="1076"/>
          <ac:spMkLst>
            <pc:docMk/>
            <pc:sldMk cId="1850147539" sldId="263"/>
            <ac:spMk id="3" creationId="{43BFA35B-BAFC-339F-FAA4-AEDA6169B8F2}"/>
          </ac:spMkLst>
        </pc:spChg>
        <pc:spChg chg="add mod">
          <ac:chgData name="Mish Watson" userId="dc6d0bc1-d4e4-4a25-93a1-59e13f2e7ce3" providerId="ADAL" clId="{902308E8-CF10-4B70-A0A1-034E06E4C1EC}" dt="2025-10-20T16:58:30.185" v="6686" actId="1076"/>
          <ac:spMkLst>
            <pc:docMk/>
            <pc:sldMk cId="1850147539" sldId="263"/>
            <ac:spMk id="8" creationId="{B7E89C24-A452-CE4B-8F67-7A3EB0243679}"/>
          </ac:spMkLst>
        </pc:spChg>
        <pc:spChg chg="add mod">
          <ac:chgData name="Mish Watson" userId="dc6d0bc1-d4e4-4a25-93a1-59e13f2e7ce3" providerId="ADAL" clId="{902308E8-CF10-4B70-A0A1-034E06E4C1EC}" dt="2025-10-20T16:56:40.687" v="6671" actId="1076"/>
          <ac:spMkLst>
            <pc:docMk/>
            <pc:sldMk cId="1850147539" sldId="263"/>
            <ac:spMk id="11" creationId="{5939B612-B553-609D-CB2C-879D34757860}"/>
          </ac:spMkLst>
        </pc:spChg>
        <pc:spChg chg="add mod">
          <ac:chgData name="Mish Watson" userId="dc6d0bc1-d4e4-4a25-93a1-59e13f2e7ce3" providerId="ADAL" clId="{902308E8-CF10-4B70-A0A1-034E06E4C1EC}" dt="2025-10-22T19:06:06.829" v="8329" actId="20577"/>
          <ac:spMkLst>
            <pc:docMk/>
            <pc:sldMk cId="1850147539" sldId="263"/>
            <ac:spMk id="27" creationId="{77573DFC-5017-ED6C-73EF-0F8F4F71EF0F}"/>
          </ac:spMkLst>
        </pc:spChg>
        <pc:picChg chg="add mod modCrop">
          <ac:chgData name="Mish Watson" userId="dc6d0bc1-d4e4-4a25-93a1-59e13f2e7ce3" providerId="ADAL" clId="{902308E8-CF10-4B70-A0A1-034E06E4C1EC}" dt="2025-10-20T16:56:32.333" v="6669" actId="14100"/>
          <ac:picMkLst>
            <pc:docMk/>
            <pc:sldMk cId="1850147539" sldId="263"/>
            <ac:picMk id="13" creationId="{BD92CFC6-F7E3-D01D-9A3E-4D0A29187543}"/>
          </ac:picMkLst>
        </pc:picChg>
        <pc:inkChg chg="add">
          <ac:chgData name="Mish Watson" userId="dc6d0bc1-d4e4-4a25-93a1-59e13f2e7ce3" providerId="ADAL" clId="{902308E8-CF10-4B70-A0A1-034E06E4C1EC}" dt="2025-10-20T16:58:59.964" v="6689" actId="9405"/>
          <ac:inkMkLst>
            <pc:docMk/>
            <pc:sldMk cId="1850147539" sldId="263"/>
            <ac:inkMk id="23" creationId="{65EDF8EF-9534-816E-18B7-DA2C1023591F}"/>
          </ac:inkMkLst>
        </pc:inkChg>
        <pc:inkChg chg="add">
          <ac:chgData name="Mish Watson" userId="dc6d0bc1-d4e4-4a25-93a1-59e13f2e7ce3" providerId="ADAL" clId="{902308E8-CF10-4B70-A0A1-034E06E4C1EC}" dt="2025-10-20T16:59:04.805" v="6690" actId="9405"/>
          <ac:inkMkLst>
            <pc:docMk/>
            <pc:sldMk cId="1850147539" sldId="263"/>
            <ac:inkMk id="24" creationId="{D0318B4B-D93C-12A2-38D3-FCDDA6CC2343}"/>
          </ac:inkMkLst>
        </pc:inkChg>
        <pc:inkChg chg="add">
          <ac:chgData name="Mish Watson" userId="dc6d0bc1-d4e4-4a25-93a1-59e13f2e7ce3" providerId="ADAL" clId="{902308E8-CF10-4B70-A0A1-034E06E4C1EC}" dt="2025-10-20T16:59:09.836" v="6691" actId="9405"/>
          <ac:inkMkLst>
            <pc:docMk/>
            <pc:sldMk cId="1850147539" sldId="263"/>
            <ac:inkMk id="25" creationId="{A966F69D-4920-3672-27C7-205E80634F9D}"/>
          </ac:inkMkLst>
        </pc:inkChg>
        <pc:cxnChg chg="add mod">
          <ac:chgData name="Mish Watson" userId="dc6d0bc1-d4e4-4a25-93a1-59e13f2e7ce3" providerId="ADAL" clId="{902308E8-CF10-4B70-A0A1-034E06E4C1EC}" dt="2025-10-20T16:57:59.426" v="6680" actId="1582"/>
          <ac:cxnSpMkLst>
            <pc:docMk/>
            <pc:sldMk cId="1850147539" sldId="263"/>
            <ac:cxnSpMk id="15" creationId="{B0B71686-7F9B-951A-F2BE-B05466AA0890}"/>
          </ac:cxnSpMkLst>
        </pc:cxnChg>
        <pc:cxnChg chg="add mod">
          <ac:chgData name="Mish Watson" userId="dc6d0bc1-d4e4-4a25-93a1-59e13f2e7ce3" providerId="ADAL" clId="{902308E8-CF10-4B70-A0A1-034E06E4C1EC}" dt="2025-10-20T16:58:02.875" v="6681" actId="14100"/>
          <ac:cxnSpMkLst>
            <pc:docMk/>
            <pc:sldMk cId="1850147539" sldId="263"/>
            <ac:cxnSpMk id="16" creationId="{B145736D-33A0-5045-05F9-3E8252F8DE56}"/>
          </ac:cxnSpMkLst>
        </pc:cxnChg>
        <pc:cxnChg chg="add mod">
          <ac:chgData name="Mish Watson" userId="dc6d0bc1-d4e4-4a25-93a1-59e13f2e7ce3" providerId="ADAL" clId="{902308E8-CF10-4B70-A0A1-034E06E4C1EC}" dt="2025-10-20T16:58:17.064" v="6684" actId="14100"/>
          <ac:cxnSpMkLst>
            <pc:docMk/>
            <pc:sldMk cId="1850147539" sldId="263"/>
            <ac:cxnSpMk id="20" creationId="{EAE11A86-B93E-41E1-AD48-1CA9DCA73CCF}"/>
          </ac:cxnSpMkLst>
        </pc:cxnChg>
      </pc:sldChg>
      <pc:sldChg chg="addSp delSp modSp new mod setBg">
        <pc:chgData name="Mish Watson" userId="dc6d0bc1-d4e4-4a25-93a1-59e13f2e7ce3" providerId="ADAL" clId="{902308E8-CF10-4B70-A0A1-034E06E4C1EC}" dt="2025-10-20T18:28:54.864" v="8287" actId="20577"/>
        <pc:sldMkLst>
          <pc:docMk/>
          <pc:sldMk cId="1965848459" sldId="264"/>
        </pc:sldMkLst>
        <pc:spChg chg="mod">
          <ac:chgData name="Mish Watson" userId="dc6d0bc1-d4e4-4a25-93a1-59e13f2e7ce3" providerId="ADAL" clId="{902308E8-CF10-4B70-A0A1-034E06E4C1EC}" dt="2025-10-20T17:33:55.673" v="7276" actId="207"/>
          <ac:spMkLst>
            <pc:docMk/>
            <pc:sldMk cId="1965848459" sldId="264"/>
            <ac:spMk id="2" creationId="{B7DC5A51-6C35-F3D7-A167-DFEB9F7E85F5}"/>
          </ac:spMkLst>
        </pc:spChg>
        <pc:spChg chg="add mod">
          <ac:chgData name="Mish Watson" userId="dc6d0bc1-d4e4-4a25-93a1-59e13f2e7ce3" providerId="ADAL" clId="{902308E8-CF10-4B70-A0A1-034E06E4C1EC}" dt="2025-10-20T18:28:54.864" v="8287" actId="20577"/>
          <ac:spMkLst>
            <pc:docMk/>
            <pc:sldMk cId="1965848459" sldId="264"/>
            <ac:spMk id="4" creationId="{C953933E-E79D-8C45-45F8-CBA4B3E7B2DF}"/>
          </ac:spMkLst>
        </pc:spChg>
        <pc:spChg chg="add mod">
          <ac:chgData name="Mish Watson" userId="dc6d0bc1-d4e4-4a25-93a1-59e13f2e7ce3" providerId="ADAL" clId="{902308E8-CF10-4B70-A0A1-034E06E4C1EC}" dt="2025-10-20T18:05:50.355" v="7398" actId="1076"/>
          <ac:spMkLst>
            <pc:docMk/>
            <pc:sldMk cId="1965848459" sldId="264"/>
            <ac:spMk id="5" creationId="{34946945-1885-0BB1-6971-9F868CB4567C}"/>
          </ac:spMkLst>
        </pc:spChg>
        <pc:spChg chg="add mod">
          <ac:chgData name="Mish Watson" userId="dc6d0bc1-d4e4-4a25-93a1-59e13f2e7ce3" providerId="ADAL" clId="{902308E8-CF10-4B70-A0A1-034E06E4C1EC}" dt="2025-10-20T17:34:37.477" v="7281" actId="207"/>
          <ac:spMkLst>
            <pc:docMk/>
            <pc:sldMk cId="1965848459" sldId="264"/>
            <ac:spMk id="6" creationId="{638F6B0A-A8DF-CC94-60F7-F4CD950B7AA6}"/>
          </ac:spMkLst>
        </pc:spChg>
        <pc:spChg chg="add mod">
          <ac:chgData name="Mish Watson" userId="dc6d0bc1-d4e4-4a25-93a1-59e13f2e7ce3" providerId="ADAL" clId="{902308E8-CF10-4B70-A0A1-034E06E4C1EC}" dt="2025-10-20T17:34:20.181" v="7279" actId="207"/>
          <ac:spMkLst>
            <pc:docMk/>
            <pc:sldMk cId="1965848459" sldId="264"/>
            <ac:spMk id="9" creationId="{BD5B1A3C-E8A8-EF40-CE0B-4ED69DC76A91}"/>
          </ac:spMkLst>
        </pc:spChg>
        <pc:spChg chg="add mod">
          <ac:chgData name="Mish Watson" userId="dc6d0bc1-d4e4-4a25-93a1-59e13f2e7ce3" providerId="ADAL" clId="{902308E8-CF10-4B70-A0A1-034E06E4C1EC}" dt="2025-10-20T17:34:09.132" v="7277" actId="207"/>
          <ac:spMkLst>
            <pc:docMk/>
            <pc:sldMk cId="1965848459" sldId="264"/>
            <ac:spMk id="10" creationId="{EC4040C1-C2DE-68CF-A301-95FD0136557E}"/>
          </ac:spMkLst>
        </pc:spChg>
      </pc:sldChg>
      <pc:sldChg chg="modSp new mod setBg">
        <pc:chgData name="Mish Watson" userId="dc6d0bc1-d4e4-4a25-93a1-59e13f2e7ce3" providerId="ADAL" clId="{902308E8-CF10-4B70-A0A1-034E06E4C1EC}" dt="2025-10-20T18:25:12.078" v="8226" actId="20577"/>
        <pc:sldMkLst>
          <pc:docMk/>
          <pc:sldMk cId="3927983453" sldId="265"/>
        </pc:sldMkLst>
        <pc:spChg chg="mod">
          <ac:chgData name="Mish Watson" userId="dc6d0bc1-d4e4-4a25-93a1-59e13f2e7ce3" providerId="ADAL" clId="{902308E8-CF10-4B70-A0A1-034E06E4C1EC}" dt="2025-10-20T18:24:28.472" v="8205" actId="1076"/>
          <ac:spMkLst>
            <pc:docMk/>
            <pc:sldMk cId="3927983453" sldId="265"/>
            <ac:spMk id="2" creationId="{873BCB1D-1210-610D-6F27-80BFEC38E30F}"/>
          </ac:spMkLst>
        </pc:spChg>
        <pc:spChg chg="mod">
          <ac:chgData name="Mish Watson" userId="dc6d0bc1-d4e4-4a25-93a1-59e13f2e7ce3" providerId="ADAL" clId="{902308E8-CF10-4B70-A0A1-034E06E4C1EC}" dt="2025-10-20T18:25:12.078" v="8226" actId="20577"/>
          <ac:spMkLst>
            <pc:docMk/>
            <pc:sldMk cId="3927983453" sldId="265"/>
            <ac:spMk id="3" creationId="{F36B37A7-84DB-30B8-0515-93046FF25A97}"/>
          </ac:spMkLst>
        </pc:spChg>
      </pc:sldChg>
      <pc:sldMasterChg chg="del delSldLayout">
        <pc:chgData name="Mish Watson" userId="dc6d0bc1-d4e4-4a25-93a1-59e13f2e7ce3" providerId="ADAL" clId="{902308E8-CF10-4B70-A0A1-034E06E4C1EC}" dt="2025-10-19T23:31:57.110" v="785" actId="26606"/>
        <pc:sldMasterMkLst>
          <pc:docMk/>
          <pc:sldMasterMk cId="219054408" sldId="2147483648"/>
        </pc:sldMasterMkLst>
        <pc:sldLayoutChg chg="del">
          <pc:chgData name="Mish Watson" userId="dc6d0bc1-d4e4-4a25-93a1-59e13f2e7ce3" providerId="ADAL" clId="{902308E8-CF10-4B70-A0A1-034E06E4C1EC}" dt="2025-10-19T23:31:57.110" v="785" actId="26606"/>
          <pc:sldLayoutMkLst>
            <pc:docMk/>
            <pc:sldMasterMk cId="219054408" sldId="2147483648"/>
            <pc:sldLayoutMk cId="3897880548" sldId="2147483649"/>
          </pc:sldLayoutMkLst>
        </pc:sldLayoutChg>
        <pc:sldLayoutChg chg="del">
          <pc:chgData name="Mish Watson" userId="dc6d0bc1-d4e4-4a25-93a1-59e13f2e7ce3" providerId="ADAL" clId="{902308E8-CF10-4B70-A0A1-034E06E4C1EC}" dt="2025-10-19T23:31:57.110" v="785" actId="26606"/>
          <pc:sldLayoutMkLst>
            <pc:docMk/>
            <pc:sldMasterMk cId="219054408" sldId="2147483648"/>
            <pc:sldLayoutMk cId="1519175875" sldId="2147483650"/>
          </pc:sldLayoutMkLst>
        </pc:sldLayoutChg>
        <pc:sldLayoutChg chg="del">
          <pc:chgData name="Mish Watson" userId="dc6d0bc1-d4e4-4a25-93a1-59e13f2e7ce3" providerId="ADAL" clId="{902308E8-CF10-4B70-A0A1-034E06E4C1EC}" dt="2025-10-19T23:31:57.110" v="785" actId="26606"/>
          <pc:sldLayoutMkLst>
            <pc:docMk/>
            <pc:sldMasterMk cId="219054408" sldId="2147483648"/>
            <pc:sldLayoutMk cId="4283141994" sldId="2147483651"/>
          </pc:sldLayoutMkLst>
        </pc:sldLayoutChg>
        <pc:sldLayoutChg chg="del">
          <pc:chgData name="Mish Watson" userId="dc6d0bc1-d4e4-4a25-93a1-59e13f2e7ce3" providerId="ADAL" clId="{902308E8-CF10-4B70-A0A1-034E06E4C1EC}" dt="2025-10-19T23:31:57.110" v="785" actId="26606"/>
          <pc:sldLayoutMkLst>
            <pc:docMk/>
            <pc:sldMasterMk cId="219054408" sldId="2147483648"/>
            <pc:sldLayoutMk cId="3467328351" sldId="2147483652"/>
          </pc:sldLayoutMkLst>
        </pc:sldLayoutChg>
        <pc:sldLayoutChg chg="del">
          <pc:chgData name="Mish Watson" userId="dc6d0bc1-d4e4-4a25-93a1-59e13f2e7ce3" providerId="ADAL" clId="{902308E8-CF10-4B70-A0A1-034E06E4C1EC}" dt="2025-10-19T23:31:57.110" v="785" actId="26606"/>
          <pc:sldLayoutMkLst>
            <pc:docMk/>
            <pc:sldMasterMk cId="219054408" sldId="2147483648"/>
            <pc:sldLayoutMk cId="3019196763" sldId="2147483653"/>
          </pc:sldLayoutMkLst>
        </pc:sldLayoutChg>
        <pc:sldLayoutChg chg="del">
          <pc:chgData name="Mish Watson" userId="dc6d0bc1-d4e4-4a25-93a1-59e13f2e7ce3" providerId="ADAL" clId="{902308E8-CF10-4B70-A0A1-034E06E4C1EC}" dt="2025-10-19T23:31:57.110" v="785" actId="26606"/>
          <pc:sldLayoutMkLst>
            <pc:docMk/>
            <pc:sldMasterMk cId="219054408" sldId="2147483648"/>
            <pc:sldLayoutMk cId="3772078698" sldId="2147483654"/>
          </pc:sldLayoutMkLst>
        </pc:sldLayoutChg>
        <pc:sldLayoutChg chg="del">
          <pc:chgData name="Mish Watson" userId="dc6d0bc1-d4e4-4a25-93a1-59e13f2e7ce3" providerId="ADAL" clId="{902308E8-CF10-4B70-A0A1-034E06E4C1EC}" dt="2025-10-19T23:31:57.110" v="785" actId="26606"/>
          <pc:sldLayoutMkLst>
            <pc:docMk/>
            <pc:sldMasterMk cId="219054408" sldId="2147483648"/>
            <pc:sldLayoutMk cId="229318293" sldId="2147483655"/>
          </pc:sldLayoutMkLst>
        </pc:sldLayoutChg>
        <pc:sldLayoutChg chg="del">
          <pc:chgData name="Mish Watson" userId="dc6d0bc1-d4e4-4a25-93a1-59e13f2e7ce3" providerId="ADAL" clId="{902308E8-CF10-4B70-A0A1-034E06E4C1EC}" dt="2025-10-19T23:31:57.110" v="785" actId="26606"/>
          <pc:sldLayoutMkLst>
            <pc:docMk/>
            <pc:sldMasterMk cId="219054408" sldId="2147483648"/>
            <pc:sldLayoutMk cId="985791728" sldId="2147483656"/>
          </pc:sldLayoutMkLst>
        </pc:sldLayoutChg>
        <pc:sldLayoutChg chg="del">
          <pc:chgData name="Mish Watson" userId="dc6d0bc1-d4e4-4a25-93a1-59e13f2e7ce3" providerId="ADAL" clId="{902308E8-CF10-4B70-A0A1-034E06E4C1EC}" dt="2025-10-19T23:31:57.110" v="785" actId="26606"/>
          <pc:sldLayoutMkLst>
            <pc:docMk/>
            <pc:sldMasterMk cId="219054408" sldId="2147483648"/>
            <pc:sldLayoutMk cId="1251947201" sldId="2147483657"/>
          </pc:sldLayoutMkLst>
        </pc:sldLayoutChg>
        <pc:sldLayoutChg chg="del">
          <pc:chgData name="Mish Watson" userId="dc6d0bc1-d4e4-4a25-93a1-59e13f2e7ce3" providerId="ADAL" clId="{902308E8-CF10-4B70-A0A1-034E06E4C1EC}" dt="2025-10-19T23:31:57.110" v="785" actId="26606"/>
          <pc:sldLayoutMkLst>
            <pc:docMk/>
            <pc:sldMasterMk cId="219054408" sldId="2147483648"/>
            <pc:sldLayoutMk cId="941611342" sldId="2147483658"/>
          </pc:sldLayoutMkLst>
        </pc:sldLayoutChg>
        <pc:sldLayoutChg chg="del">
          <pc:chgData name="Mish Watson" userId="dc6d0bc1-d4e4-4a25-93a1-59e13f2e7ce3" providerId="ADAL" clId="{902308E8-CF10-4B70-A0A1-034E06E4C1EC}" dt="2025-10-19T23:31:57.110" v="785" actId="26606"/>
          <pc:sldLayoutMkLst>
            <pc:docMk/>
            <pc:sldMasterMk cId="219054408" sldId="2147483648"/>
            <pc:sldLayoutMk cId="1854964296" sldId="2147483659"/>
          </pc:sldLayoutMkLst>
        </pc:sldLayoutChg>
      </pc:sldMasterChg>
      <pc:sldMasterChg chg="add addSldLayout">
        <pc:chgData name="Mish Watson" userId="dc6d0bc1-d4e4-4a25-93a1-59e13f2e7ce3" providerId="ADAL" clId="{902308E8-CF10-4B70-A0A1-034E06E4C1EC}" dt="2025-10-19T23:31:57.110" v="785" actId="26606"/>
        <pc:sldMasterMkLst>
          <pc:docMk/>
          <pc:sldMasterMk cId="706733524" sldId="2147483751"/>
        </pc:sldMasterMkLst>
        <pc:sldLayoutChg chg="add">
          <pc:chgData name="Mish Watson" userId="dc6d0bc1-d4e4-4a25-93a1-59e13f2e7ce3" providerId="ADAL" clId="{902308E8-CF10-4B70-A0A1-034E06E4C1EC}" dt="2025-10-19T23:31:57.110" v="785" actId="26606"/>
          <pc:sldLayoutMkLst>
            <pc:docMk/>
            <pc:sldMasterMk cId="706733524" sldId="2147483751"/>
            <pc:sldLayoutMk cId="2520188258" sldId="2147483740"/>
          </pc:sldLayoutMkLst>
        </pc:sldLayoutChg>
        <pc:sldLayoutChg chg="add">
          <pc:chgData name="Mish Watson" userId="dc6d0bc1-d4e4-4a25-93a1-59e13f2e7ce3" providerId="ADAL" clId="{902308E8-CF10-4B70-A0A1-034E06E4C1EC}" dt="2025-10-19T23:31:57.110" v="785" actId="26606"/>
          <pc:sldLayoutMkLst>
            <pc:docMk/>
            <pc:sldMasterMk cId="706733524" sldId="2147483751"/>
            <pc:sldLayoutMk cId="1750930812" sldId="2147483741"/>
          </pc:sldLayoutMkLst>
        </pc:sldLayoutChg>
        <pc:sldLayoutChg chg="add">
          <pc:chgData name="Mish Watson" userId="dc6d0bc1-d4e4-4a25-93a1-59e13f2e7ce3" providerId="ADAL" clId="{902308E8-CF10-4B70-A0A1-034E06E4C1EC}" dt="2025-10-19T23:31:57.110" v="785" actId="26606"/>
          <pc:sldLayoutMkLst>
            <pc:docMk/>
            <pc:sldMasterMk cId="706733524" sldId="2147483751"/>
            <pc:sldLayoutMk cId="3503876573" sldId="2147483742"/>
          </pc:sldLayoutMkLst>
        </pc:sldLayoutChg>
        <pc:sldLayoutChg chg="add">
          <pc:chgData name="Mish Watson" userId="dc6d0bc1-d4e4-4a25-93a1-59e13f2e7ce3" providerId="ADAL" clId="{902308E8-CF10-4B70-A0A1-034E06E4C1EC}" dt="2025-10-19T23:31:57.110" v="785" actId="26606"/>
          <pc:sldLayoutMkLst>
            <pc:docMk/>
            <pc:sldMasterMk cId="706733524" sldId="2147483751"/>
            <pc:sldLayoutMk cId="3514600471" sldId="2147483743"/>
          </pc:sldLayoutMkLst>
        </pc:sldLayoutChg>
        <pc:sldLayoutChg chg="add">
          <pc:chgData name="Mish Watson" userId="dc6d0bc1-d4e4-4a25-93a1-59e13f2e7ce3" providerId="ADAL" clId="{902308E8-CF10-4B70-A0A1-034E06E4C1EC}" dt="2025-10-19T23:31:57.110" v="785" actId="26606"/>
          <pc:sldLayoutMkLst>
            <pc:docMk/>
            <pc:sldMasterMk cId="706733524" sldId="2147483751"/>
            <pc:sldLayoutMk cId="2984378704" sldId="2147483744"/>
          </pc:sldLayoutMkLst>
        </pc:sldLayoutChg>
        <pc:sldLayoutChg chg="add">
          <pc:chgData name="Mish Watson" userId="dc6d0bc1-d4e4-4a25-93a1-59e13f2e7ce3" providerId="ADAL" clId="{902308E8-CF10-4B70-A0A1-034E06E4C1EC}" dt="2025-10-19T23:31:57.110" v="785" actId="26606"/>
          <pc:sldLayoutMkLst>
            <pc:docMk/>
            <pc:sldMasterMk cId="706733524" sldId="2147483751"/>
            <pc:sldLayoutMk cId="1423216382" sldId="2147483745"/>
          </pc:sldLayoutMkLst>
        </pc:sldLayoutChg>
        <pc:sldLayoutChg chg="add">
          <pc:chgData name="Mish Watson" userId="dc6d0bc1-d4e4-4a25-93a1-59e13f2e7ce3" providerId="ADAL" clId="{902308E8-CF10-4B70-A0A1-034E06E4C1EC}" dt="2025-10-19T23:31:57.110" v="785" actId="26606"/>
          <pc:sldLayoutMkLst>
            <pc:docMk/>
            <pc:sldMasterMk cId="706733524" sldId="2147483751"/>
            <pc:sldLayoutMk cId="1555819478" sldId="2147483746"/>
          </pc:sldLayoutMkLst>
        </pc:sldLayoutChg>
        <pc:sldLayoutChg chg="add">
          <pc:chgData name="Mish Watson" userId="dc6d0bc1-d4e4-4a25-93a1-59e13f2e7ce3" providerId="ADAL" clId="{902308E8-CF10-4B70-A0A1-034E06E4C1EC}" dt="2025-10-19T23:31:57.110" v="785" actId="26606"/>
          <pc:sldLayoutMkLst>
            <pc:docMk/>
            <pc:sldMasterMk cId="706733524" sldId="2147483751"/>
            <pc:sldLayoutMk cId="2264007593" sldId="2147483747"/>
          </pc:sldLayoutMkLst>
        </pc:sldLayoutChg>
        <pc:sldLayoutChg chg="add">
          <pc:chgData name="Mish Watson" userId="dc6d0bc1-d4e4-4a25-93a1-59e13f2e7ce3" providerId="ADAL" clId="{902308E8-CF10-4B70-A0A1-034E06E4C1EC}" dt="2025-10-19T23:31:57.110" v="785" actId="26606"/>
          <pc:sldLayoutMkLst>
            <pc:docMk/>
            <pc:sldMasterMk cId="706733524" sldId="2147483751"/>
            <pc:sldLayoutMk cId="2691377718" sldId="2147483748"/>
          </pc:sldLayoutMkLst>
        </pc:sldLayoutChg>
        <pc:sldLayoutChg chg="add">
          <pc:chgData name="Mish Watson" userId="dc6d0bc1-d4e4-4a25-93a1-59e13f2e7ce3" providerId="ADAL" clId="{902308E8-CF10-4B70-A0A1-034E06E4C1EC}" dt="2025-10-19T23:31:57.110" v="785" actId="26606"/>
          <pc:sldLayoutMkLst>
            <pc:docMk/>
            <pc:sldMasterMk cId="706733524" sldId="2147483751"/>
            <pc:sldLayoutMk cId="3031544774" sldId="2147483749"/>
          </pc:sldLayoutMkLst>
        </pc:sldLayoutChg>
        <pc:sldLayoutChg chg="add">
          <pc:chgData name="Mish Watson" userId="dc6d0bc1-d4e4-4a25-93a1-59e13f2e7ce3" providerId="ADAL" clId="{902308E8-CF10-4B70-A0A1-034E06E4C1EC}" dt="2025-10-19T23:31:57.110" v="785" actId="26606"/>
          <pc:sldLayoutMkLst>
            <pc:docMk/>
            <pc:sldMasterMk cId="706733524" sldId="2147483751"/>
            <pc:sldLayoutMk cId="2468460993" sldId="2147483750"/>
          </pc:sldLayoutMkLst>
        </pc:sldLayoutChg>
      </pc:sldMaster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20T16:58:59.964"/>
    </inkml:context>
    <inkml:brush xml:id="br0">
      <inkml:brushProperty name="width" value="0.035" units="cm"/>
      <inkml:brushProperty name="height" value="0.035" units="cm"/>
      <inkml:brushProperty name="color" value="#F6630D"/>
    </inkml:brush>
  </inkml:definitions>
  <inkml:trace contextRef="#ctx0" brushRef="#br0">1541 0 24575,'-19'2'0,"-1"-1"0,1 2 0,-1 1 0,-34 11 0,-71 33 0,55-17 0,-95 59 0,104-52 0,11-6 0,-2-1 0,-83 35 0,106-52 0,1 0 0,1 2 0,0 1 0,-38 33 0,9-8 0,-74 60 0,92-63 0,-7 5 0,-26 3 0,34-23 0,-43 35 0,71-50 0,1 0 0,0 1 0,1 0 0,0 0 0,0 1 0,1-1 0,-5 16 0,-1 0 0,3 0 0,-8 31 0,10-17 0,2 1 0,2 0 0,2 0 0,1 0 0,7 46 0,-5-71 0,1 0 0,0-1 0,1 0 0,0 0 0,1 0 0,1 0 0,1-1 0,10 18 0,-12-23 0,2 1 0,0-1 0,0 0 0,0-1 0,1 0 0,0 0 0,1-1 0,0 1 0,0-2 0,0 0 0,1 0 0,11 5 0,6 1 0,0-1 0,1-2 0,0 0 0,54 8 0,31-1 0,212 23 0,-218-29 0,131 6 0,-164-17 0,-7-1 0,0 3 0,121 16 0,-140-10 0,1-3 0,-1-2 0,55-4 0,72 2 0,-92 12 0,20 2 0,101-2 0,103 3 0,-246-13 0,-1 3 0,97 20 0,-68-13 0,0-3 0,1-4 0,103-8 0,-42 0 0,-128 3 0,11 1 0,55-7 0,-77 4 0,1-1 0,-1 0 0,1-1 0,-1 0 0,0-1 0,-1-1 0,20-11 0,-22 11 0,-1 0 0,1 0 0,-1-1 0,0-1 0,-1 1 0,0-1 0,0-1 0,-1 1 0,6-10 0,1-6 0,-2-1 0,11-31 0,-12 29 0,5-6 0,36-61 0,-30 59 0,20-48 0,-20 36 0,-8 16 0,-1 1 0,14-53 0,-23 70 0,-2 1 0,1 0 0,-1-1 0,-1 1 0,0 0 0,-1-1 0,-1 1 0,1 0 0,-2-1 0,-6-19 0,1 12 0,-1 0 0,-1 0 0,0 1 0,-2 0 0,0 1 0,-1 1 0,-20-22 0,-116-101 0,138 131 0,-5-3 0,-1 0 0,0 2 0,-32-16 0,-4-1 0,25 12 0,-52-18 0,51 22 0,-53-27 0,-3-9 0,-2 4 0,-2 4 0,-158-47 0,69 40 0,-184-23 0,196 34 0,110 20 0,-110-12 0,-178 21-1145,335 6 925,-29 1-6606</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20T16:59:04.803"/>
    </inkml:context>
    <inkml:brush xml:id="br0">
      <inkml:brushProperty name="width" value="0.035" units="cm"/>
      <inkml:brushProperty name="height" value="0.035" units="cm"/>
      <inkml:brushProperty name="color" value="#F6630D"/>
    </inkml:brush>
  </inkml:definitions>
  <inkml:trace contextRef="#ctx0" brushRef="#br0">1301 0 24575,'-19'2'0,"-1"1"0,0 1 0,1 1 0,0 0 0,0 1 0,0 1 0,1 1 0,0 1 0,-19 12 0,-62 27 0,55-29 0,1 1 0,1 3 0,1 1 0,2 2 0,0 2 0,-45 43 0,29-28 0,-66 40 0,-34 25 0,141-94 0,1 0 0,0 0 0,1 1 0,1 1 0,-13 24 0,-1-2 0,10-12 0,0 1 0,-17 45 0,19-39 0,-25 43 0,7-27 0,22-38 0,1 0 0,0 1 0,1 0 0,0 0 0,1 1 0,1 0 0,0 0 0,1 0 0,0 1 0,1 0 0,-2 16 0,3-8 0,0-1 0,2 0 0,1 1 0,0-1 0,2 0 0,0 0 0,2 0 0,0 0 0,14 34 0,-7-29 0,1-1 0,1-1 0,1 0 0,1 0 0,31 34 0,-20-33 0,2-2 0,0-1 0,1-1 0,35 17 0,-21-11 0,-26-16 0,0 0 0,1-1 0,1-1 0,0 0 0,0-2 0,1 0 0,41 7 0,75 10 0,34 4 0,12-3 0,-88-11 0,101 3 0,-143-14 0,97 20 0,-99-13 0,101 7 0,659-19 0,-760 0 0,51-9 0,24-2 0,-83 9 0,-1-2 0,0-2 0,51-17 0,4 0 0,93-5 0,-152 26 0,0 1 0,43 3 0,32-3 0,-95 0 0,1-1 0,-1-1 0,0 0 0,0-2 0,33-17 0,-9 6 0,-24 8 0,0 0 0,-1-1 0,0-1 0,-1-1 0,25-24 0,-24 20 0,2 1 0,0 1 0,33-20 0,-33 24 0,-1 0 0,0-1 0,-1-1 0,0 0 0,-1-1 0,0-1 0,-1-1 0,21-29 0,-31 35 0,-1 0 0,0-1 0,0 0 0,-1 1 0,-1-1 0,0-1 0,0 1 0,-1-18 0,6-28 0,-1 29 0,-2-1 0,-1 1 0,-2-1 0,0 0 0,-2 1 0,-8-49 0,4 60 0,-1 0 0,0 1 0,-1-1 0,-1 2 0,-1-1 0,0 1 0,-1 0 0,-17-20 0,-4 1 0,0 1 0,-40-32 0,33 38 0,-2 1 0,0 2 0,-1 1 0,-2 3 0,-45-16 0,-13-8 0,26 15 0,-143-37 0,51 18 0,-40-11 0,42 12 0,-49-18 0,111 29 0,-2 4 0,-2 5 0,0 5 0,-196-15 0,121 13 0,78 5-1365,81 15-5461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20T16:59:09.836"/>
    </inkml:context>
    <inkml:brush xml:id="br0">
      <inkml:brushProperty name="width" value="0.035" units="cm"/>
      <inkml:brushProperty name="height" value="0.035" units="cm"/>
      <inkml:brushProperty name="color" value="#F6630D"/>
    </inkml:brush>
  </inkml:definitions>
  <inkml:trace contextRef="#ctx0" brushRef="#br0">1354 85 24575,'-51'3'0,"-1"2"0,-67 15 0,64-10 0,-96 7 0,131-15 0,0 0 0,0 1 0,0 1 0,1 1 0,-20 7 0,-95 44 0,78-31 0,-42 17 0,3 5 0,-122 79 0,206-119 0,1 1 0,0 0 0,0 1 0,1 0 0,1 0 0,-1 1 0,1 0 0,1 1 0,0 0 0,0 0 0,1 0 0,1 1 0,0 0 0,1 0 0,0 0 0,0 1 0,1-1 0,1 1 0,0 0 0,1 19 0,4 187 0,1-128 0,-4 0 0,-15 121 0,-5-130 0,14-63 0,0 1 0,2-1 0,-3 31 0,4-4 0,2 0 0,9 90 0,-6-122 0,1 0 0,0-1 0,1 1 0,1-1 0,0 0 0,0 0 0,2 0 0,-1-1 0,2 0 0,0 0 0,0-1 0,1 0 0,0-1 0,11 10 0,15 13 0,-7-7 0,35 26 0,-53-45 0,-1-1 0,2 0 0,-1-1 0,0 0 0,1 0 0,0-1 0,0 0 0,12 1 0,80 10 0,-1-5 0,143-4 0,1130-7 0,-1338 4 0,0 0 0,71 18 0,-69-12 0,1-2 0,45 3 0,118-11 0,43 2 0,-140 12 0,31 1 0,66-1 0,33 0 0,404-14 0,-613 0 0,0-2 0,36-8 0,-1 0 0,32-7 0,-1-4 0,118-45 0,-51 15 0,-114 36 0,76-39 0,-16 5 0,-99 47 0,143-63 0,-129 55 0,-1 0 0,0-2 0,-1 0 0,35-31 0,-48 37 0,0 0 0,-1-1 0,0 0 0,0 1 0,0-1 0,-1-1 0,0 1 0,-1-1 0,0 1 0,0-1 0,-1 0 0,0 0 0,1-10 0,-1-15 0,0 0 0,-4-42 0,0 24 0,1 37 0,-1 0 0,0 1 0,-1-1 0,-1 0 0,0 1 0,-1 0 0,0 0 0,-1 0 0,-9-14 0,-11-15 0,-44-54 0,38 53 0,-2 1 0,-2 2 0,-2 1 0,-1 2 0,-2 2 0,-68-47 0,21 13 0,56 42 0,-2 2 0,-38-23 0,15 18 0,-67-26 0,-265-72 0,383 128 0,-152-48 0,-212-53 0,286 82 0,42 9 0,-2 1 0,-66-5 0,-193-20 0,240 26 0,43 6 0,-254-47 0,129 21 0,53 13 0,-244-46 0,285 55 0,0 2 0,0 3 0,-75 5 0,20-1 0,-167-2-1365,251 0-5461</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BAFC6-885D-10ED-EBC0-D16F0F882E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CBE2D53-0613-5345-7702-9F5D670EB6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975D6B-62A5-38FD-D774-1F265BA586F3}"/>
              </a:ext>
            </a:extLst>
          </p:cNvPr>
          <p:cNvSpPr>
            <a:spLocks noGrp="1"/>
          </p:cNvSpPr>
          <p:nvPr>
            <p:ph type="dt" sz="half" idx="10"/>
          </p:nvPr>
        </p:nvSpPr>
        <p:spPr/>
        <p:txBody>
          <a:bodyPr/>
          <a:lstStyle/>
          <a:p>
            <a:fld id="{12241623-A064-4BED-B073-BA4D61433402}" type="datetime1">
              <a:rPr lang="en-US" smtClean="0"/>
              <a:t>10/22/2025</a:t>
            </a:fld>
            <a:endParaRPr lang="en-US" dirty="0"/>
          </a:p>
        </p:txBody>
      </p:sp>
      <p:sp>
        <p:nvSpPr>
          <p:cNvPr id="5" name="Footer Placeholder 4">
            <a:extLst>
              <a:ext uri="{FF2B5EF4-FFF2-40B4-BE49-F238E27FC236}">
                <a16:creationId xmlns:a16="http://schemas.microsoft.com/office/drawing/2014/main" id="{EF4F6040-59C0-7AAE-0EAD-6D33A2FFA1C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5C3A0A2-C477-6526-6911-8A964E69E996}"/>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589018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C2E23-2D68-24C9-B58B-2BCAB207CB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459477-212B-04A3-417B-79F1467299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2503E6-D130-CADE-22EB-93C05018A722}"/>
              </a:ext>
            </a:extLst>
          </p:cNvPr>
          <p:cNvSpPr>
            <a:spLocks noGrp="1"/>
          </p:cNvSpPr>
          <p:nvPr>
            <p:ph type="dt" sz="half" idx="10"/>
          </p:nvPr>
        </p:nvSpPr>
        <p:spPr/>
        <p:txBody>
          <a:bodyPr/>
          <a:lstStyle/>
          <a:p>
            <a:fld id="{22F3E5F3-28EE-488F-BD53-B744C06C3DEC}" type="datetime1">
              <a:rPr lang="en-US" smtClean="0"/>
              <a:t>10/22/2025</a:t>
            </a:fld>
            <a:endParaRPr lang="en-US" dirty="0"/>
          </a:p>
        </p:txBody>
      </p:sp>
      <p:sp>
        <p:nvSpPr>
          <p:cNvPr id="5" name="Footer Placeholder 4">
            <a:extLst>
              <a:ext uri="{FF2B5EF4-FFF2-40B4-BE49-F238E27FC236}">
                <a16:creationId xmlns:a16="http://schemas.microsoft.com/office/drawing/2014/main" id="{6D3658D1-5ACD-69ED-26A3-B1B54F4F824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E48DBFD-CC8C-5E86-40AE-3E3C83A0D11B}"/>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163766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35A40-8BA8-580E-8F09-17D08814C9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D54FEF4-CEF9-9DF4-45EA-9E45DEF0C80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2645E2-7205-178A-1629-6AE7AF14EC6A}"/>
              </a:ext>
            </a:extLst>
          </p:cNvPr>
          <p:cNvSpPr>
            <a:spLocks noGrp="1"/>
          </p:cNvSpPr>
          <p:nvPr>
            <p:ph type="dt" sz="half" idx="10"/>
          </p:nvPr>
        </p:nvSpPr>
        <p:spPr/>
        <p:txBody>
          <a:bodyPr/>
          <a:lstStyle/>
          <a:p>
            <a:fld id="{E72EB70D-CD01-44DA-83B3-8FEB3383D307}" type="datetime1">
              <a:rPr lang="en-US" smtClean="0"/>
              <a:t>10/22/2025</a:t>
            </a:fld>
            <a:endParaRPr lang="en-US" dirty="0"/>
          </a:p>
        </p:txBody>
      </p:sp>
      <p:sp>
        <p:nvSpPr>
          <p:cNvPr id="5" name="Footer Placeholder 4">
            <a:extLst>
              <a:ext uri="{FF2B5EF4-FFF2-40B4-BE49-F238E27FC236}">
                <a16:creationId xmlns:a16="http://schemas.microsoft.com/office/drawing/2014/main" id="{7C8987FF-6461-16CF-6858-95D32713CD1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C545C82-D813-2519-2DFD-2161CD0B69AA}"/>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533458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DACDE-2F39-3D3E-827D-751B6BC6CD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4C471B-A928-5860-1A5E-03B7A3003B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236AD7D-1419-909A-E726-D359788851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BD4409-17A8-20A3-AF0D-D373DDCA01FF}"/>
              </a:ext>
            </a:extLst>
          </p:cNvPr>
          <p:cNvSpPr>
            <a:spLocks noGrp="1"/>
          </p:cNvSpPr>
          <p:nvPr>
            <p:ph type="dt" sz="half" idx="10"/>
          </p:nvPr>
        </p:nvSpPr>
        <p:spPr/>
        <p:txBody>
          <a:bodyPr/>
          <a:lstStyle/>
          <a:p>
            <a:fld id="{D0158CFD-9357-46BE-A189-D637A67C8730}" type="datetime1">
              <a:rPr lang="en-US" smtClean="0"/>
              <a:t>10/22/2025</a:t>
            </a:fld>
            <a:endParaRPr lang="en-US" dirty="0"/>
          </a:p>
        </p:txBody>
      </p:sp>
      <p:sp>
        <p:nvSpPr>
          <p:cNvPr id="6" name="Footer Placeholder 5">
            <a:extLst>
              <a:ext uri="{FF2B5EF4-FFF2-40B4-BE49-F238E27FC236}">
                <a16:creationId xmlns:a16="http://schemas.microsoft.com/office/drawing/2014/main" id="{17683228-5EFE-6EC6-4D8B-C17A24BB8B6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6397D57-65DF-53E3-CE67-2FEEC828B9C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038958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8402A-0357-AFAA-1B44-87BE11E0479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AEF6E3-7D36-D988-63DE-A39F834C75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88324E-A155-9C88-2895-9B137EB125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4744D3F-02B5-0DB4-02BB-E665B2D609E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3C1669-C55B-73F4-A74A-8C18B3CDFD2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E98C0B-789A-E9D5-45B8-40A0E603760F}"/>
              </a:ext>
            </a:extLst>
          </p:cNvPr>
          <p:cNvSpPr>
            <a:spLocks noGrp="1"/>
          </p:cNvSpPr>
          <p:nvPr>
            <p:ph type="dt" sz="half" idx="10"/>
          </p:nvPr>
        </p:nvSpPr>
        <p:spPr/>
        <p:txBody>
          <a:bodyPr/>
          <a:lstStyle/>
          <a:p>
            <a:fld id="{7B4742EE-B331-4632-BD10-A82FED6B6FC0}" type="datetime1">
              <a:rPr lang="en-US" smtClean="0"/>
              <a:t>10/22/2025</a:t>
            </a:fld>
            <a:endParaRPr lang="en-US" dirty="0"/>
          </a:p>
        </p:txBody>
      </p:sp>
      <p:sp>
        <p:nvSpPr>
          <p:cNvPr id="8" name="Footer Placeholder 7">
            <a:extLst>
              <a:ext uri="{FF2B5EF4-FFF2-40B4-BE49-F238E27FC236}">
                <a16:creationId xmlns:a16="http://schemas.microsoft.com/office/drawing/2014/main" id="{8416FB24-85EA-CC56-9792-DEFA4D39BB0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10ADCB2-8324-0795-B760-52A2C2D6E08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519574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10B1A-D7CF-B2EF-E1BD-0C5C5731800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750F848-727A-CD80-02B9-6A4CF757BCD1}"/>
              </a:ext>
            </a:extLst>
          </p:cNvPr>
          <p:cNvSpPr>
            <a:spLocks noGrp="1"/>
          </p:cNvSpPr>
          <p:nvPr>
            <p:ph type="dt" sz="half" idx="10"/>
          </p:nvPr>
        </p:nvSpPr>
        <p:spPr/>
        <p:txBody>
          <a:bodyPr/>
          <a:lstStyle/>
          <a:p>
            <a:fld id="{451BA835-D13F-49F4-8F11-5D576AC65FAD}" type="datetime1">
              <a:rPr lang="en-US" smtClean="0"/>
              <a:t>10/22/2025</a:t>
            </a:fld>
            <a:endParaRPr lang="en-US" dirty="0"/>
          </a:p>
        </p:txBody>
      </p:sp>
      <p:sp>
        <p:nvSpPr>
          <p:cNvPr id="4" name="Footer Placeholder 3">
            <a:extLst>
              <a:ext uri="{FF2B5EF4-FFF2-40B4-BE49-F238E27FC236}">
                <a16:creationId xmlns:a16="http://schemas.microsoft.com/office/drawing/2014/main" id="{0BB6A21E-D107-2CEC-D5C2-8D9125B8FFA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5BCE68E-6872-DBF8-68DF-21D9C2DD75D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959879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B75003-7DF4-38DB-2472-7419A59BCCB7}"/>
              </a:ext>
            </a:extLst>
          </p:cNvPr>
          <p:cNvSpPr>
            <a:spLocks noGrp="1"/>
          </p:cNvSpPr>
          <p:nvPr>
            <p:ph type="dt" sz="half" idx="10"/>
          </p:nvPr>
        </p:nvSpPr>
        <p:spPr/>
        <p:txBody>
          <a:bodyPr/>
          <a:lstStyle/>
          <a:p>
            <a:fld id="{ADBD1799-ACB5-4CB2-86A2-5C574F1C8706}" type="datetime1">
              <a:rPr lang="en-US" smtClean="0"/>
              <a:t>10/22/2025</a:t>
            </a:fld>
            <a:endParaRPr lang="en-US" dirty="0"/>
          </a:p>
        </p:txBody>
      </p:sp>
      <p:sp>
        <p:nvSpPr>
          <p:cNvPr id="3" name="Footer Placeholder 2">
            <a:extLst>
              <a:ext uri="{FF2B5EF4-FFF2-40B4-BE49-F238E27FC236}">
                <a16:creationId xmlns:a16="http://schemas.microsoft.com/office/drawing/2014/main" id="{B52F76DD-0D75-4354-E128-E59128D0AC8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9F21F0F-4B27-AE23-B053-A075BAD01446}"/>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1954380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A5AE2-7D3C-C23D-30B1-84456856D1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E91EDFA-6FDB-27D1-1078-FA745CAFED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418C05D-1447-AD37-48F6-497FA5F891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CCFEBE-9D3F-BF98-581F-86CB9A0D57AB}"/>
              </a:ext>
            </a:extLst>
          </p:cNvPr>
          <p:cNvSpPr>
            <a:spLocks noGrp="1"/>
          </p:cNvSpPr>
          <p:nvPr>
            <p:ph type="dt" sz="half" idx="10"/>
          </p:nvPr>
        </p:nvSpPr>
        <p:spPr/>
        <p:txBody>
          <a:bodyPr/>
          <a:lstStyle/>
          <a:p>
            <a:fld id="{ED5DD0D6-7A82-473E-879B-C6ECD6CCCFEC}" type="datetime1">
              <a:rPr lang="en-US" smtClean="0"/>
              <a:t>10/22/2025</a:t>
            </a:fld>
            <a:endParaRPr lang="en-US" dirty="0"/>
          </a:p>
        </p:txBody>
      </p:sp>
      <p:sp>
        <p:nvSpPr>
          <p:cNvPr id="6" name="Footer Placeholder 5">
            <a:extLst>
              <a:ext uri="{FF2B5EF4-FFF2-40B4-BE49-F238E27FC236}">
                <a16:creationId xmlns:a16="http://schemas.microsoft.com/office/drawing/2014/main" id="{E9816D2B-7D01-17A5-807A-120D13A3E1F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ED9D74B-5EFB-2720-7468-83E9E6C52F1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354069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514CF-C560-063A-F3F3-5F2E4033D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90191A1-4840-0D6E-F528-FC4AF079CF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1B2307-195D-1DAE-2DE4-1F2BD5B930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1100A5-333F-A5B7-77D2-66FB4417C660}"/>
              </a:ext>
            </a:extLst>
          </p:cNvPr>
          <p:cNvSpPr>
            <a:spLocks noGrp="1"/>
          </p:cNvSpPr>
          <p:nvPr>
            <p:ph type="dt" sz="half" idx="10"/>
          </p:nvPr>
        </p:nvSpPr>
        <p:spPr/>
        <p:txBody>
          <a:bodyPr/>
          <a:lstStyle/>
          <a:p>
            <a:fld id="{D4605E03-BC17-41A7-854C-DFAB672737DC}" type="datetime1">
              <a:rPr lang="en-US" smtClean="0"/>
              <a:t>10/22/2025</a:t>
            </a:fld>
            <a:endParaRPr lang="en-US" dirty="0"/>
          </a:p>
        </p:txBody>
      </p:sp>
      <p:sp>
        <p:nvSpPr>
          <p:cNvPr id="6" name="Footer Placeholder 5">
            <a:extLst>
              <a:ext uri="{FF2B5EF4-FFF2-40B4-BE49-F238E27FC236}">
                <a16:creationId xmlns:a16="http://schemas.microsoft.com/office/drawing/2014/main" id="{21A170E5-C4CE-D3C8-CFBA-F1D4696D0FE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2B00185-4320-861E-4506-075663101C60}"/>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118356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D3C6-0A1D-2A88-D322-686C5D9442C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1124A7-1662-F14C-EB64-287EEEBD3B4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BD9667-B10F-88F8-ADA3-DA81EB50E069}"/>
              </a:ext>
            </a:extLst>
          </p:cNvPr>
          <p:cNvSpPr>
            <a:spLocks noGrp="1"/>
          </p:cNvSpPr>
          <p:nvPr>
            <p:ph type="dt" sz="half" idx="10"/>
          </p:nvPr>
        </p:nvSpPr>
        <p:spPr/>
        <p:txBody>
          <a:bodyPr/>
          <a:lstStyle/>
          <a:p>
            <a:fld id="{6F86ED0C-1DA7-41F0-94CF-6218B1FEDFF1}" type="datetime1">
              <a:rPr lang="en-US" smtClean="0"/>
              <a:t>10/22/2025</a:t>
            </a:fld>
            <a:endParaRPr lang="en-US" dirty="0"/>
          </a:p>
        </p:txBody>
      </p:sp>
      <p:sp>
        <p:nvSpPr>
          <p:cNvPr id="5" name="Footer Placeholder 4">
            <a:extLst>
              <a:ext uri="{FF2B5EF4-FFF2-40B4-BE49-F238E27FC236}">
                <a16:creationId xmlns:a16="http://schemas.microsoft.com/office/drawing/2014/main" id="{D9EBEF70-6BC4-C1B8-E3B6-C0AB5014A8E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6ADCAE5-3597-7EB8-EBCE-4889B1414D65}"/>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09599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563F68-917E-A365-2594-49422DDC5F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ABC23-9DEB-46A7-A5DE-61888C857F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7452D1-E4B3-DC23-84B2-5595E7073195}"/>
              </a:ext>
            </a:extLst>
          </p:cNvPr>
          <p:cNvSpPr>
            <a:spLocks noGrp="1"/>
          </p:cNvSpPr>
          <p:nvPr>
            <p:ph type="dt" sz="half" idx="10"/>
          </p:nvPr>
        </p:nvSpPr>
        <p:spPr/>
        <p:txBody>
          <a:bodyPr/>
          <a:lstStyle/>
          <a:p>
            <a:fld id="{EECF02AB-6034-4B88-BC5A-7C17CB0EF809}" type="datetime1">
              <a:rPr lang="en-US" smtClean="0"/>
              <a:t>10/22/2025</a:t>
            </a:fld>
            <a:endParaRPr lang="en-US" dirty="0"/>
          </a:p>
        </p:txBody>
      </p:sp>
      <p:sp>
        <p:nvSpPr>
          <p:cNvPr id="5" name="Footer Placeholder 4">
            <a:extLst>
              <a:ext uri="{FF2B5EF4-FFF2-40B4-BE49-F238E27FC236}">
                <a16:creationId xmlns:a16="http://schemas.microsoft.com/office/drawing/2014/main" id="{DE7A1ADB-2D96-2E60-E879-D1A62754A39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B6DBAC0-0224-39A9-65EE-A78D8FC5C56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97514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7E7459-B5DB-93C5-AF3D-53FE571DFC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C49773-819D-EE71-7911-55D15D37E1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27AEC6-3EC6-DA34-D9C3-FF78383CF0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4408324-A84C-4A45-93B6-78D079CCE772}" type="datetime1">
              <a:rPr lang="en-US" smtClean="0"/>
              <a:t>10/22/2025</a:t>
            </a:fld>
            <a:endParaRPr lang="en-US" dirty="0"/>
          </a:p>
        </p:txBody>
      </p:sp>
      <p:sp>
        <p:nvSpPr>
          <p:cNvPr id="5" name="Footer Placeholder 4">
            <a:extLst>
              <a:ext uri="{FF2B5EF4-FFF2-40B4-BE49-F238E27FC236}">
                <a16:creationId xmlns:a16="http://schemas.microsoft.com/office/drawing/2014/main" id="{F618BF06-54A8-68F6-A1F2-DF26077D40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A7FE119C-F59F-77CC-3794-B3A1DEAC99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507914387"/>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6.JPEG"/><Relationship Id="rId7"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customXml" Target="../ink/ink2.xml"/><Relationship Id="rId5" Type="http://schemas.openxmlformats.org/officeDocument/2006/relationships/image" Target="../media/image7.png"/><Relationship Id="rId4" Type="http://schemas.openxmlformats.org/officeDocument/2006/relationships/customXml" Target="../ink/ink1.xml"/><Relationship Id="rId9"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escholarship.org/uc/item/1r32g9zn" TargetMode="External"/><Relationship Id="rId2" Type="http://schemas.openxmlformats.org/officeDocument/2006/relationships/hyperlink" Target="https://www.jstor.org/stable/40001025" TargetMode="External"/><Relationship Id="rId1" Type="http://schemas.openxmlformats.org/officeDocument/2006/relationships/slideLayout" Target="../slideLayouts/slideLayout1.xml"/><Relationship Id="rId5" Type="http://schemas.openxmlformats.org/officeDocument/2006/relationships/hyperlink" Target="https://repository.uwtsd.ac.uk/id/eprint/1178/" TargetMode="External"/><Relationship Id="rId4" Type="http://schemas.openxmlformats.org/officeDocument/2006/relationships/hyperlink" Target="https://eu.alma.exlibrisgroup.com/leganto/nui/citation/10130165200002421"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nilemagazine.com.au/2017-april/2017/4/18/why-was-it-so-important-that-this-statue-survived" TargetMode="External"/><Relationship Id="rId2" Type="http://schemas.openxmlformats.org/officeDocument/2006/relationships/hyperlink" Target="https://hoodmuseum.dartmouth.edu/objects/s.999.5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7DAC4"/>
        </a:solidFill>
        <a:effectLst/>
      </p:bgPr>
    </p:bg>
    <p:spTree>
      <p:nvGrpSpPr>
        <p:cNvPr id="1" name=""/>
        <p:cNvGrpSpPr/>
        <p:nvPr/>
      </p:nvGrpSpPr>
      <p:grpSpPr>
        <a:xfrm>
          <a:off x="0" y="0"/>
          <a:ext cx="0" cy="0"/>
          <a:chOff x="0" y="0"/>
          <a:chExt cx="0" cy="0"/>
        </a:xfrm>
      </p:grpSpPr>
      <p:pic>
        <p:nvPicPr>
          <p:cNvPr id="5" name="Picture 4" descr="A stone statue of a person&#10;&#10;AI-generated content may be incorrect.">
            <a:extLst>
              <a:ext uri="{FF2B5EF4-FFF2-40B4-BE49-F238E27FC236}">
                <a16:creationId xmlns:a16="http://schemas.microsoft.com/office/drawing/2014/main" id="{4970715A-1305-5D4B-66BE-C7BBFF254F8F}"/>
              </a:ext>
            </a:extLst>
          </p:cNvPr>
          <p:cNvPicPr>
            <a:picLocks noChangeAspect="1"/>
          </p:cNvPicPr>
          <p:nvPr/>
        </p:nvPicPr>
        <p:blipFill>
          <a:blip r:embed="rId2">
            <a:extLst>
              <a:ext uri="{28A0092B-C50C-407E-A947-70E740481C1C}">
                <a14:useLocalDpi xmlns:a14="http://schemas.microsoft.com/office/drawing/2010/main" val="0"/>
              </a:ext>
            </a:extLst>
          </a:blip>
          <a:srcRect t="20211" b="14742"/>
          <a:stretch>
            <a:fillRect/>
          </a:stretch>
        </p:blipFill>
        <p:spPr>
          <a:xfrm>
            <a:off x="0" y="9711"/>
            <a:ext cx="7781544" cy="6848290"/>
          </a:xfrm>
          <a:prstGeom prst="rect">
            <a:avLst/>
          </a:prstGeom>
        </p:spPr>
      </p:pic>
      <p:sp>
        <p:nvSpPr>
          <p:cNvPr id="2" name="Title 1">
            <a:extLst>
              <a:ext uri="{FF2B5EF4-FFF2-40B4-BE49-F238E27FC236}">
                <a16:creationId xmlns:a16="http://schemas.microsoft.com/office/drawing/2014/main" id="{D3AE5C07-121F-C64B-0C97-B86317EEDA0E}"/>
              </a:ext>
            </a:extLst>
          </p:cNvPr>
          <p:cNvSpPr>
            <a:spLocks noGrp="1"/>
          </p:cNvSpPr>
          <p:nvPr>
            <p:ph type="ctrTitle"/>
          </p:nvPr>
        </p:nvSpPr>
        <p:spPr>
          <a:xfrm>
            <a:off x="7897934" y="880840"/>
            <a:ext cx="4153858" cy="4068317"/>
          </a:xfrm>
          <a:solidFill>
            <a:schemeClr val="tx2">
              <a:lumMod val="50000"/>
              <a:lumOff val="50000"/>
            </a:schemeClr>
          </a:solidFill>
        </p:spPr>
        <p:txBody>
          <a:bodyPr vert="horz" lIns="109728" tIns="109728" rIns="109728" bIns="91440" rtlCol="0" anchor="b">
            <a:noAutofit/>
          </a:bodyPr>
          <a:lstStyle/>
          <a:p>
            <a:r>
              <a:rPr lang="en-US" sz="3600" b="1" dirty="0">
                <a:solidFill>
                  <a:schemeClr val="tx1">
                    <a:lumMod val="75000"/>
                    <a:lumOff val="25000"/>
                  </a:schemeClr>
                </a:solidFill>
                <a:latin typeface="Arial" panose="020B0604020202020204" pitchFamily="34" charset="0"/>
                <a:cs typeface="Arial" panose="020B0604020202020204" pitchFamily="34" charset="0"/>
              </a:rPr>
              <a:t>Materialising Eternity – </a:t>
            </a:r>
            <a:r>
              <a:rPr lang="en-US" sz="3600" b="1" i="1" dirty="0">
                <a:solidFill>
                  <a:schemeClr val="tx1">
                    <a:lumMod val="75000"/>
                    <a:lumOff val="25000"/>
                  </a:schemeClr>
                </a:solidFill>
                <a:latin typeface="Arial" panose="020B0604020202020204" pitchFamily="34" charset="0"/>
                <a:cs typeface="Arial" panose="020B0604020202020204" pitchFamily="34" charset="0"/>
              </a:rPr>
              <a:t>Ancient Egyptian Funerary Belief and the Reanimation of </a:t>
            </a:r>
            <a:br>
              <a:rPr lang="en-US" sz="3600" b="1" i="1" dirty="0">
                <a:solidFill>
                  <a:schemeClr val="tx1">
                    <a:lumMod val="75000"/>
                    <a:lumOff val="25000"/>
                  </a:schemeClr>
                </a:solidFill>
                <a:latin typeface="Arial" panose="020B0604020202020204" pitchFamily="34" charset="0"/>
                <a:cs typeface="Arial" panose="020B0604020202020204" pitchFamily="34" charset="0"/>
              </a:rPr>
            </a:br>
            <a:r>
              <a:rPr lang="en-US" sz="3600" b="1" i="1" dirty="0">
                <a:solidFill>
                  <a:schemeClr val="tx1">
                    <a:lumMod val="75000"/>
                    <a:lumOff val="25000"/>
                  </a:schemeClr>
                </a:solidFill>
                <a:latin typeface="Arial" panose="020B0604020202020204" pitchFamily="34" charset="0"/>
                <a:cs typeface="Arial" panose="020B0604020202020204" pitchFamily="34" charset="0"/>
              </a:rPr>
              <a:t>the Ka Through a </a:t>
            </a:r>
            <a:br>
              <a:rPr lang="en-US" sz="3600" b="1" i="1" dirty="0">
                <a:solidFill>
                  <a:schemeClr val="tx1">
                    <a:lumMod val="75000"/>
                    <a:lumOff val="25000"/>
                  </a:schemeClr>
                </a:solidFill>
                <a:latin typeface="Arial" panose="020B0604020202020204" pitchFamily="34" charset="0"/>
                <a:cs typeface="Arial" panose="020B0604020202020204" pitchFamily="34" charset="0"/>
              </a:rPr>
            </a:br>
            <a:r>
              <a:rPr lang="en-US" sz="3600" b="1" i="1" dirty="0">
                <a:solidFill>
                  <a:schemeClr val="tx1">
                    <a:lumMod val="75000"/>
                    <a:lumOff val="25000"/>
                  </a:schemeClr>
                </a:solidFill>
                <a:latin typeface="Arial" panose="020B0604020202020204" pitchFamily="34" charset="0"/>
                <a:cs typeface="Arial" panose="020B0604020202020204" pitchFamily="34" charset="0"/>
              </a:rPr>
              <a:t>Late Period Bust</a:t>
            </a:r>
            <a:endParaRPr lang="en-US" sz="3600" b="1"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4842EE4-24E0-4475-7905-D1E63368D66C}"/>
              </a:ext>
            </a:extLst>
          </p:cNvPr>
          <p:cNvSpPr>
            <a:spLocks noGrp="1"/>
          </p:cNvSpPr>
          <p:nvPr>
            <p:ph type="subTitle" idx="1"/>
          </p:nvPr>
        </p:nvSpPr>
        <p:spPr>
          <a:xfrm>
            <a:off x="7737278" y="5803057"/>
            <a:ext cx="4514227" cy="2047485"/>
          </a:xfrm>
        </p:spPr>
        <p:txBody>
          <a:bodyPr vert="horz" lIns="109728" tIns="109728" rIns="109728" bIns="91440" rtlCol="0">
            <a:normAutofit/>
          </a:bodyPr>
          <a:lstStyle/>
          <a:p>
            <a:r>
              <a:rPr lang="en-US" sz="1500" b="1" dirty="0">
                <a:solidFill>
                  <a:schemeClr val="tx1">
                    <a:lumMod val="75000"/>
                    <a:lumOff val="25000"/>
                  </a:schemeClr>
                </a:solidFill>
                <a:latin typeface="Arial" panose="020B0604020202020204" pitchFamily="34" charset="0"/>
                <a:cs typeface="Arial" panose="020B0604020202020204" pitchFamily="34" charset="0"/>
              </a:rPr>
              <a:t>Misch Watson: 2504292@student.uwtsd.ac.uk</a:t>
            </a:r>
          </a:p>
          <a:p>
            <a:r>
              <a:rPr lang="en-US" sz="1500" b="1" dirty="0">
                <a:solidFill>
                  <a:schemeClr val="tx1">
                    <a:lumMod val="75000"/>
                    <a:lumOff val="25000"/>
                  </a:schemeClr>
                </a:solidFill>
                <a:latin typeface="Arial" panose="020B0604020202020204" pitchFamily="34" charset="0"/>
                <a:cs typeface="Arial" panose="020B0604020202020204" pitchFamily="34" charset="0"/>
              </a:rPr>
              <a:t>University of Wales Trinity Saint David.</a:t>
            </a:r>
          </a:p>
          <a:p>
            <a:r>
              <a:rPr lang="en-US" sz="1500" b="1" dirty="0">
                <a:solidFill>
                  <a:schemeClr val="tx1">
                    <a:lumMod val="75000"/>
                    <a:lumOff val="25000"/>
                  </a:schemeClr>
                </a:solidFill>
                <a:latin typeface="Arial" panose="020B0604020202020204" pitchFamily="34" charset="0"/>
                <a:cs typeface="Arial" panose="020B0604020202020204" pitchFamily="34" charset="0"/>
              </a:rPr>
              <a:t>HPAH5085/6085 –</a:t>
            </a:r>
            <a:r>
              <a:rPr lang="en-US" sz="1500" b="1" i="1" dirty="0">
                <a:solidFill>
                  <a:schemeClr val="tx1">
                    <a:lumMod val="75000"/>
                    <a:lumOff val="25000"/>
                  </a:schemeClr>
                </a:solidFill>
                <a:latin typeface="Arial" panose="020B0604020202020204" pitchFamily="34" charset="0"/>
                <a:cs typeface="Arial" panose="020B0604020202020204" pitchFamily="34" charset="0"/>
              </a:rPr>
              <a:t> Exhibiting The Past </a:t>
            </a:r>
            <a:r>
              <a:rPr lang="en-US" sz="1500" b="1" dirty="0">
                <a:solidFill>
                  <a:schemeClr val="tx1">
                    <a:lumMod val="75000"/>
                    <a:lumOff val="25000"/>
                  </a:schemeClr>
                </a:solidFill>
                <a:latin typeface="Arial" panose="020B0604020202020204" pitchFamily="34" charset="0"/>
                <a:cs typeface="Arial" panose="020B0604020202020204" pitchFamily="34" charset="0"/>
              </a:rPr>
              <a:t>course. </a:t>
            </a:r>
          </a:p>
          <a:p>
            <a:pPr indent="-342900">
              <a:buFont typeface="Corbel" panose="020B0503020204020204" pitchFamily="34" charset="0"/>
              <a:buChar char="•"/>
            </a:pPr>
            <a:endParaRPr lang="en-US" sz="1500" dirty="0">
              <a:solidFill>
                <a:schemeClr val="tx1">
                  <a:lumMod val="75000"/>
                  <a:lumOff val="25000"/>
                </a:schemeClr>
              </a:solidFill>
              <a:latin typeface="Arial" panose="020B0604020202020204" pitchFamily="34" charset="0"/>
              <a:cs typeface="Arial" panose="020B0604020202020204" pitchFamily="34" charset="0"/>
            </a:endParaRPr>
          </a:p>
          <a:p>
            <a:pPr indent="-342900">
              <a:buFont typeface="Corbel" panose="020B0503020204020204" pitchFamily="34" charset="0"/>
              <a:buChar char="•"/>
            </a:pPr>
            <a:endParaRPr lang="en-US" sz="15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4CD2A71F-FCF9-55BE-2F91-AD79BE858854}"/>
              </a:ext>
            </a:extLst>
          </p:cNvPr>
          <p:cNvSpPr txBox="1"/>
          <p:nvPr/>
        </p:nvSpPr>
        <p:spPr>
          <a:xfrm>
            <a:off x="214556" y="5572225"/>
            <a:ext cx="4514227" cy="461665"/>
          </a:xfrm>
          <a:prstGeom prst="rect">
            <a:avLst/>
          </a:prstGeom>
          <a:noFill/>
        </p:spPr>
        <p:txBody>
          <a:bodyPr wrap="square" rtlCol="0">
            <a:spAutoFit/>
          </a:bodyPr>
          <a:lstStyle/>
          <a:p>
            <a:pPr>
              <a:spcAft>
                <a:spcPts val="600"/>
              </a:spcAft>
            </a:pPr>
            <a:r>
              <a:rPr lang="en-GB" sz="1200" i="1" dirty="0"/>
              <a:t>Figure 1: Frontal view of Late Period bust (personal photograph, 2025).</a:t>
            </a:r>
          </a:p>
        </p:txBody>
      </p:sp>
      <p:sp>
        <p:nvSpPr>
          <p:cNvPr id="12" name="TextBox 11">
            <a:extLst>
              <a:ext uri="{FF2B5EF4-FFF2-40B4-BE49-F238E27FC236}">
                <a16:creationId xmlns:a16="http://schemas.microsoft.com/office/drawing/2014/main" id="{FAEB40FF-200D-1D61-F8F7-9873E8CD2904}"/>
              </a:ext>
            </a:extLst>
          </p:cNvPr>
          <p:cNvSpPr txBox="1"/>
          <p:nvPr/>
        </p:nvSpPr>
        <p:spPr>
          <a:xfrm>
            <a:off x="9994392" y="9710"/>
            <a:ext cx="2633472" cy="646331"/>
          </a:xfrm>
          <a:prstGeom prst="rect">
            <a:avLst/>
          </a:prstGeom>
          <a:noFill/>
        </p:spPr>
        <p:txBody>
          <a:bodyPr wrap="square" rtlCol="0">
            <a:spAutoFit/>
          </a:bodyPr>
          <a:lstStyle/>
          <a:p>
            <a:r>
              <a:rPr lang="en-US" b="1" dirty="0">
                <a:solidFill>
                  <a:schemeClr val="tx1">
                    <a:lumMod val="75000"/>
                    <a:lumOff val="25000"/>
                  </a:schemeClr>
                </a:solidFill>
                <a:latin typeface="Arial" panose="020B0604020202020204" pitchFamily="34" charset="0"/>
                <a:cs typeface="Arial" panose="020B0604020202020204" pitchFamily="34" charset="0"/>
              </a:rPr>
              <a:t>23rd October 2025 </a:t>
            </a:r>
          </a:p>
          <a:p>
            <a:endParaRPr lang="en-GB" dirty="0"/>
          </a:p>
        </p:txBody>
      </p:sp>
    </p:spTree>
    <p:extLst>
      <p:ext uri="{BB962C8B-B14F-4D97-AF65-F5344CB8AC3E}">
        <p14:creationId xmlns:p14="http://schemas.microsoft.com/office/powerpoint/2010/main" val="468024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7C3A9-7183-5998-12D8-E511F23A338E}"/>
              </a:ext>
            </a:extLst>
          </p:cNvPr>
          <p:cNvSpPr>
            <a:spLocks noGrp="1"/>
          </p:cNvSpPr>
          <p:nvPr>
            <p:ph type="ctrTitle"/>
          </p:nvPr>
        </p:nvSpPr>
        <p:spPr>
          <a:xfrm>
            <a:off x="1524000" y="198905"/>
            <a:ext cx="9144000" cy="1018223"/>
          </a:xfrm>
          <a:solidFill>
            <a:schemeClr val="tx2">
              <a:lumMod val="25000"/>
              <a:lumOff val="75000"/>
            </a:schemeClr>
          </a:solidFill>
        </p:spPr>
        <p:txBody>
          <a:bodyPr/>
          <a:lstStyle/>
          <a:p>
            <a:r>
              <a:rPr lang="en-GB" b="1" dirty="0"/>
              <a:t>Introduction</a:t>
            </a:r>
            <a:r>
              <a:rPr lang="en-GB" dirty="0"/>
              <a:t> </a:t>
            </a:r>
          </a:p>
        </p:txBody>
      </p:sp>
      <p:sp>
        <p:nvSpPr>
          <p:cNvPr id="3" name="Subtitle 2">
            <a:extLst>
              <a:ext uri="{FF2B5EF4-FFF2-40B4-BE49-F238E27FC236}">
                <a16:creationId xmlns:a16="http://schemas.microsoft.com/office/drawing/2014/main" id="{B4D2FAF6-1AB3-ECB6-399B-52393C049E9C}"/>
              </a:ext>
            </a:extLst>
          </p:cNvPr>
          <p:cNvSpPr>
            <a:spLocks noGrp="1"/>
          </p:cNvSpPr>
          <p:nvPr>
            <p:ph type="subTitle" idx="1"/>
          </p:nvPr>
        </p:nvSpPr>
        <p:spPr>
          <a:xfrm>
            <a:off x="5818699" y="1552179"/>
            <a:ext cx="6334813" cy="4071003"/>
          </a:xfrm>
        </p:spPr>
        <p:txBody>
          <a:bodyPr>
            <a:normAutofit lnSpcReduction="10000"/>
          </a:bodyPr>
          <a:lstStyle/>
          <a:p>
            <a:pPr algn="l"/>
            <a:r>
              <a:rPr lang="en-GB" b="1" dirty="0"/>
              <a:t>Aim: </a:t>
            </a:r>
            <a:r>
              <a:rPr lang="en-GB" dirty="0"/>
              <a:t>To interpret the bust artifact through the Ancient Egyptian funerary beliefs and ritual materiality.</a:t>
            </a:r>
          </a:p>
          <a:p>
            <a:pPr algn="l"/>
            <a:r>
              <a:rPr lang="en-GB" b="1" dirty="0"/>
              <a:t>Object: </a:t>
            </a:r>
            <a:r>
              <a:rPr lang="en-GB" dirty="0"/>
              <a:t>Upper part of granodiorite bust, likely from late period 664 – 332 BCE.</a:t>
            </a:r>
          </a:p>
          <a:p>
            <a:pPr algn="l"/>
            <a:r>
              <a:rPr lang="en-GB" b="1" dirty="0"/>
              <a:t>Research question: </a:t>
            </a:r>
            <a:r>
              <a:rPr lang="en-GB" i="1" dirty="0"/>
              <a:t>How does this object represent and embody Ancient Egyptian concepts of continuality, presence and rebirth? </a:t>
            </a:r>
          </a:p>
          <a:p>
            <a:pPr algn="l"/>
            <a:r>
              <a:rPr lang="en-GB" b="1" dirty="0"/>
              <a:t>Approach: </a:t>
            </a:r>
            <a:r>
              <a:rPr lang="en-GB" dirty="0"/>
              <a:t>Stylistic study and ritual theory (</a:t>
            </a:r>
            <a:r>
              <a:rPr lang="en-GB" i="1" dirty="0"/>
              <a:t>Hays, 2010; Snape 2011; Zinn 2019</a:t>
            </a:r>
            <a:r>
              <a:rPr lang="en-GB" dirty="0"/>
              <a:t>)</a:t>
            </a:r>
            <a:endParaRPr lang="en-GB" b="1" dirty="0"/>
          </a:p>
          <a:p>
            <a:pPr algn="l"/>
            <a:endParaRPr lang="en-GB" b="1" dirty="0"/>
          </a:p>
          <a:p>
            <a:pPr algn="l"/>
            <a:endParaRPr lang="en-GB" dirty="0"/>
          </a:p>
        </p:txBody>
      </p:sp>
      <p:pic>
        <p:nvPicPr>
          <p:cNvPr id="5" name="Picture 4" descr="A black rock on a white surface">
            <a:extLst>
              <a:ext uri="{FF2B5EF4-FFF2-40B4-BE49-F238E27FC236}">
                <a16:creationId xmlns:a16="http://schemas.microsoft.com/office/drawing/2014/main" id="{EC4228F2-39CE-31F9-5F0C-FCB5897C80CD}"/>
              </a:ext>
            </a:extLst>
          </p:cNvPr>
          <p:cNvPicPr>
            <a:picLocks noChangeAspect="1"/>
          </p:cNvPicPr>
          <p:nvPr/>
        </p:nvPicPr>
        <p:blipFill>
          <a:blip r:embed="rId3">
            <a:extLst>
              <a:ext uri="{28A0092B-C50C-407E-A947-70E740481C1C}">
                <a14:useLocalDpi xmlns:a14="http://schemas.microsoft.com/office/drawing/2010/main" val="0"/>
              </a:ext>
            </a:extLst>
          </a:blip>
          <a:srcRect l="1525" t="29333" r="23275" b="15600"/>
          <a:stretch>
            <a:fillRect/>
          </a:stretch>
        </p:blipFill>
        <p:spPr>
          <a:xfrm>
            <a:off x="418738" y="1423448"/>
            <a:ext cx="5207937" cy="5084818"/>
          </a:xfrm>
          <a:prstGeom prst="rect">
            <a:avLst/>
          </a:prstGeom>
        </p:spPr>
      </p:pic>
      <p:sp>
        <p:nvSpPr>
          <p:cNvPr id="6" name="TextBox 5">
            <a:extLst>
              <a:ext uri="{FF2B5EF4-FFF2-40B4-BE49-F238E27FC236}">
                <a16:creationId xmlns:a16="http://schemas.microsoft.com/office/drawing/2014/main" id="{6AAAC956-92BA-FE5B-6A3A-DC79BF07A00F}"/>
              </a:ext>
            </a:extLst>
          </p:cNvPr>
          <p:cNvSpPr txBox="1"/>
          <p:nvPr/>
        </p:nvSpPr>
        <p:spPr>
          <a:xfrm>
            <a:off x="0" y="6508266"/>
            <a:ext cx="7662672" cy="584775"/>
          </a:xfrm>
          <a:prstGeom prst="rect">
            <a:avLst/>
          </a:prstGeom>
          <a:noFill/>
        </p:spPr>
        <p:txBody>
          <a:bodyPr wrap="square" rtlCol="0">
            <a:spAutoFit/>
          </a:bodyPr>
          <a:lstStyle/>
          <a:p>
            <a:r>
              <a:rPr lang="en-GB" sz="1600" i="1" dirty="0"/>
              <a:t>Figure 2: Side view of Late Period bust (personal photograph, 2025).</a:t>
            </a:r>
          </a:p>
          <a:p>
            <a:endParaRPr lang="en-GB" sz="1600" dirty="0"/>
          </a:p>
        </p:txBody>
      </p:sp>
    </p:spTree>
    <p:extLst>
      <p:ext uri="{BB962C8B-B14F-4D97-AF65-F5344CB8AC3E}">
        <p14:creationId xmlns:p14="http://schemas.microsoft.com/office/powerpoint/2010/main" val="41000173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A261F-0B36-49CE-1F3F-1A1085B24692}"/>
              </a:ext>
            </a:extLst>
          </p:cNvPr>
          <p:cNvSpPr>
            <a:spLocks noGrp="1"/>
          </p:cNvSpPr>
          <p:nvPr>
            <p:ph type="ctrTitle"/>
          </p:nvPr>
        </p:nvSpPr>
        <p:spPr>
          <a:xfrm>
            <a:off x="499110" y="104454"/>
            <a:ext cx="11193780" cy="943850"/>
          </a:xfrm>
          <a:solidFill>
            <a:srgbClr val="F32929"/>
          </a:solidFill>
        </p:spPr>
        <p:txBody>
          <a:bodyPr>
            <a:normAutofit fontScale="90000"/>
          </a:bodyPr>
          <a:lstStyle/>
          <a:p>
            <a:r>
              <a:rPr lang="en-GB" b="1" dirty="0"/>
              <a:t>Object Description and Provenance</a:t>
            </a:r>
          </a:p>
        </p:txBody>
      </p:sp>
      <p:sp>
        <p:nvSpPr>
          <p:cNvPr id="3" name="Subtitle 2">
            <a:extLst>
              <a:ext uri="{FF2B5EF4-FFF2-40B4-BE49-F238E27FC236}">
                <a16:creationId xmlns:a16="http://schemas.microsoft.com/office/drawing/2014/main" id="{1055A2F0-893C-8C50-9645-730203B1DFFD}"/>
              </a:ext>
            </a:extLst>
          </p:cNvPr>
          <p:cNvSpPr>
            <a:spLocks noGrp="1"/>
          </p:cNvSpPr>
          <p:nvPr>
            <p:ph type="subTitle" idx="1"/>
          </p:nvPr>
        </p:nvSpPr>
        <p:spPr>
          <a:xfrm>
            <a:off x="499110" y="1337128"/>
            <a:ext cx="6874053" cy="3486755"/>
          </a:xfrm>
        </p:spPr>
        <p:txBody>
          <a:bodyPr>
            <a:noAutofit/>
          </a:bodyPr>
          <a:lstStyle/>
          <a:p>
            <a:pPr algn="l"/>
            <a:r>
              <a:rPr lang="en-GB" sz="2000" b="1" dirty="0"/>
              <a:t>Material</a:t>
            </a:r>
            <a:r>
              <a:rPr lang="en-GB" sz="2000" dirty="0"/>
              <a:t>: Carved from Granodiorite – A dense, dark stone, which might symbolise immortality (</a:t>
            </a:r>
            <a:r>
              <a:rPr lang="en-GB" sz="2000" i="1" dirty="0"/>
              <a:t>Taylor, 2010</a:t>
            </a:r>
            <a:r>
              <a:rPr lang="en-GB" sz="2000" dirty="0"/>
              <a:t>).</a:t>
            </a:r>
          </a:p>
          <a:p>
            <a:pPr algn="l"/>
            <a:r>
              <a:rPr lang="en-GB" sz="2000" b="1" dirty="0"/>
              <a:t>Form</a:t>
            </a:r>
            <a:r>
              <a:rPr lang="en-GB" sz="2000" dirty="0"/>
              <a:t>: The head of the male figure, broken below upper part of shoulders (difficult to distinguish but most likely male due to chance </a:t>
            </a:r>
            <a:r>
              <a:rPr lang="en-GB" sz="2000"/>
              <a:t>of female </a:t>
            </a:r>
            <a:r>
              <a:rPr lang="en-GB" sz="2000" dirty="0"/>
              <a:t>elite being very low and expense of material).</a:t>
            </a:r>
          </a:p>
          <a:p>
            <a:pPr algn="l"/>
            <a:r>
              <a:rPr lang="en-GB" sz="2000" b="1" dirty="0"/>
              <a:t>Function: </a:t>
            </a:r>
            <a:r>
              <a:rPr lang="en-GB" sz="2000" dirty="0"/>
              <a:t>Likely a Ka-statue or perhaps votive effigy used in temple or tomb contexts (choice of material, idealised form, and polished surface representing a life-sustaining force, which suggests ritual rather than simply decorative. Comparable to Late Period Ka busts at Saqqara and Thebes).</a:t>
            </a:r>
          </a:p>
          <a:p>
            <a:pPr algn="l"/>
            <a:r>
              <a:rPr lang="en-GB" sz="2000" b="1" dirty="0"/>
              <a:t>Provenance: </a:t>
            </a:r>
            <a:r>
              <a:rPr lang="en-GB" sz="2000" dirty="0"/>
              <a:t>Discovered in Cyfarthfa Castle as uninscribed and undocumented artifact, acquired in early 20</a:t>
            </a:r>
            <a:r>
              <a:rPr lang="en-GB" sz="2000" baseline="30000" dirty="0"/>
              <a:t>th</a:t>
            </a:r>
            <a:r>
              <a:rPr lang="en-GB" sz="2000" dirty="0"/>
              <a:t> century,</a:t>
            </a:r>
            <a:endParaRPr lang="en-GB" sz="2000" b="1" dirty="0"/>
          </a:p>
          <a:p>
            <a:endParaRPr lang="en-GB" sz="2000" b="1" dirty="0"/>
          </a:p>
        </p:txBody>
      </p:sp>
      <p:pic>
        <p:nvPicPr>
          <p:cNvPr id="5" name="Picture 4" descr="A stone statue of a person&#10;&#10;AI-generated content may be incorrect.">
            <a:extLst>
              <a:ext uri="{FF2B5EF4-FFF2-40B4-BE49-F238E27FC236}">
                <a16:creationId xmlns:a16="http://schemas.microsoft.com/office/drawing/2014/main" id="{4A64612F-454C-89A3-5941-DFA1AC037D18}"/>
              </a:ext>
            </a:extLst>
          </p:cNvPr>
          <p:cNvPicPr>
            <a:picLocks noChangeAspect="1"/>
          </p:cNvPicPr>
          <p:nvPr/>
        </p:nvPicPr>
        <p:blipFill>
          <a:blip r:embed="rId3">
            <a:extLst>
              <a:ext uri="{28A0092B-C50C-407E-A947-70E740481C1C}">
                <a14:useLocalDpi xmlns:a14="http://schemas.microsoft.com/office/drawing/2010/main" val="0"/>
              </a:ext>
            </a:extLst>
          </a:blip>
          <a:srcRect l="8356" t="5340" r="14588" b="2483"/>
          <a:stretch>
            <a:fillRect/>
          </a:stretch>
        </p:blipFill>
        <p:spPr>
          <a:xfrm>
            <a:off x="8048066" y="1161425"/>
            <a:ext cx="2922310" cy="5243577"/>
          </a:xfrm>
          <a:prstGeom prst="rect">
            <a:avLst/>
          </a:prstGeom>
        </p:spPr>
      </p:pic>
      <p:sp>
        <p:nvSpPr>
          <p:cNvPr id="10" name="TextBox 9">
            <a:extLst>
              <a:ext uri="{FF2B5EF4-FFF2-40B4-BE49-F238E27FC236}">
                <a16:creationId xmlns:a16="http://schemas.microsoft.com/office/drawing/2014/main" id="{17766C60-B91B-1245-6BAC-5A6046962887}"/>
              </a:ext>
            </a:extLst>
          </p:cNvPr>
          <p:cNvSpPr txBox="1"/>
          <p:nvPr/>
        </p:nvSpPr>
        <p:spPr>
          <a:xfrm>
            <a:off x="7982842" y="6405002"/>
            <a:ext cx="4244834" cy="461665"/>
          </a:xfrm>
          <a:prstGeom prst="rect">
            <a:avLst/>
          </a:prstGeom>
          <a:noFill/>
        </p:spPr>
        <p:txBody>
          <a:bodyPr wrap="square">
            <a:spAutoFit/>
          </a:bodyPr>
          <a:lstStyle/>
          <a:p>
            <a:r>
              <a:rPr lang="en-GB" sz="1200" dirty="0"/>
              <a:t>Figure 3: Head of a God, Late Period, Dynasty 30, granodiorite (Hood Museum of Art, Dartmouth College, n.d.)</a:t>
            </a:r>
            <a:endParaRPr lang="en-GB" sz="12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1E2AA930-04AF-B76B-2E6C-B04A97073EE9}"/>
              </a:ext>
            </a:extLst>
          </p:cNvPr>
          <p:cNvSpPr txBox="1"/>
          <p:nvPr/>
        </p:nvSpPr>
        <p:spPr>
          <a:xfrm>
            <a:off x="1037153" y="5635561"/>
            <a:ext cx="6608238" cy="769441"/>
          </a:xfrm>
          <a:prstGeom prst="rect">
            <a:avLst/>
          </a:prstGeom>
          <a:solidFill>
            <a:srgbClr val="C00000"/>
          </a:solidFill>
        </p:spPr>
        <p:txBody>
          <a:bodyPr wrap="square" rtlCol="0">
            <a:spAutoFit/>
          </a:bodyPr>
          <a:lstStyle/>
          <a:p>
            <a:r>
              <a:rPr lang="en-GB" sz="2200" b="1" dirty="0"/>
              <a:t>Comparison of object typology:</a:t>
            </a:r>
            <a:r>
              <a:rPr lang="en-GB" sz="2200" dirty="0">
                <a:sym typeface="Wingdings" panose="05000000000000000000" pitchFamily="2" charset="2"/>
              </a:rPr>
              <a:t> </a:t>
            </a:r>
            <a:r>
              <a:rPr lang="en-GB" sz="2200" b="1" i="1" dirty="0">
                <a:sym typeface="Wingdings" panose="05000000000000000000" pitchFamily="2" charset="2"/>
              </a:rPr>
              <a:t>Head of God, Late Period 4</a:t>
            </a:r>
            <a:r>
              <a:rPr lang="en-GB" sz="2200" b="1" i="1" baseline="30000" dirty="0">
                <a:sym typeface="Wingdings" panose="05000000000000000000" pitchFamily="2" charset="2"/>
              </a:rPr>
              <a:t>th</a:t>
            </a:r>
            <a:r>
              <a:rPr lang="en-GB" sz="2200" b="1" i="1" dirty="0">
                <a:sym typeface="Wingdings" panose="05000000000000000000" pitchFamily="2" charset="2"/>
              </a:rPr>
              <a:t> C. BCE, possibly from </a:t>
            </a:r>
            <a:r>
              <a:rPr lang="en-GB" sz="2200" b="1" i="1" dirty="0" err="1"/>
              <a:t>Tjebunetjer</a:t>
            </a:r>
            <a:r>
              <a:rPr lang="en-GB" sz="2200" b="1" i="1" dirty="0"/>
              <a:t> </a:t>
            </a:r>
            <a:r>
              <a:rPr lang="en-GB" sz="2200" b="1" i="1" dirty="0">
                <a:sym typeface="Wingdings" panose="05000000000000000000" pitchFamily="2" charset="2"/>
              </a:rPr>
              <a:t> </a:t>
            </a:r>
            <a:endParaRPr lang="en-GB" sz="2200" b="1" i="1" dirty="0"/>
          </a:p>
        </p:txBody>
      </p:sp>
    </p:spTree>
    <p:extLst>
      <p:ext uri="{BB962C8B-B14F-4D97-AF65-F5344CB8AC3E}">
        <p14:creationId xmlns:p14="http://schemas.microsoft.com/office/powerpoint/2010/main" val="2573889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2F4DE1-8AD1-B5DB-8A76-DE6E0BFA880B}"/>
              </a:ext>
            </a:extLst>
          </p:cNvPr>
          <p:cNvSpPr txBox="1"/>
          <p:nvPr/>
        </p:nvSpPr>
        <p:spPr>
          <a:xfrm>
            <a:off x="2360275" y="110049"/>
            <a:ext cx="7471450" cy="707886"/>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wrap="square" rtlCol="0">
            <a:spAutoFit/>
          </a:bodyPr>
          <a:lstStyle/>
          <a:p>
            <a:r>
              <a:rPr lang="en-GB" sz="4000" b="1" dirty="0"/>
              <a:t>Cultural and Historical context </a:t>
            </a:r>
          </a:p>
        </p:txBody>
      </p:sp>
      <p:sp>
        <p:nvSpPr>
          <p:cNvPr id="5" name="Rectangle 4">
            <a:extLst>
              <a:ext uri="{FF2B5EF4-FFF2-40B4-BE49-F238E27FC236}">
                <a16:creationId xmlns:a16="http://schemas.microsoft.com/office/drawing/2014/main" id="{DE446E57-4013-57FD-24BB-A90C238B3E52}"/>
              </a:ext>
            </a:extLst>
          </p:cNvPr>
          <p:cNvSpPr/>
          <p:nvPr/>
        </p:nvSpPr>
        <p:spPr>
          <a:xfrm>
            <a:off x="867156" y="1190326"/>
            <a:ext cx="10454640" cy="846273"/>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r>
              <a:rPr lang="en-GB" sz="2000" b="1" dirty="0"/>
              <a:t>Period: Likely late period 664 – 332 BCE, although possibly earlier in Third intermediate.</a:t>
            </a:r>
          </a:p>
        </p:txBody>
      </p:sp>
      <p:sp>
        <p:nvSpPr>
          <p:cNvPr id="7" name="Rectangle 6">
            <a:extLst>
              <a:ext uri="{FF2B5EF4-FFF2-40B4-BE49-F238E27FC236}">
                <a16:creationId xmlns:a16="http://schemas.microsoft.com/office/drawing/2014/main" id="{C2CEC71E-B9CE-E27E-C9CC-2D3C5AF6C62F}"/>
              </a:ext>
            </a:extLst>
          </p:cNvPr>
          <p:cNvSpPr/>
          <p:nvPr/>
        </p:nvSpPr>
        <p:spPr>
          <a:xfrm>
            <a:off x="301752" y="2907792"/>
            <a:ext cx="4841748" cy="1335024"/>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r>
              <a:rPr lang="en-GB" b="1" dirty="0"/>
              <a:t>Historical comparisons:  </a:t>
            </a:r>
            <a:r>
              <a:rPr lang="en-GB" dirty="0"/>
              <a:t>Features and style of bust are idealised and characterised by archaism, which appears to be a revival of earlier styles to assert stability during this period (</a:t>
            </a:r>
            <a:r>
              <a:rPr lang="en-GB" i="1" dirty="0"/>
              <a:t>Snape 2011, p. 207</a:t>
            </a:r>
            <a:r>
              <a:rPr lang="en-GB" dirty="0"/>
              <a:t>).</a:t>
            </a:r>
          </a:p>
        </p:txBody>
      </p:sp>
      <p:sp>
        <p:nvSpPr>
          <p:cNvPr id="8" name="Rectangle 7">
            <a:extLst>
              <a:ext uri="{FF2B5EF4-FFF2-40B4-BE49-F238E27FC236}">
                <a16:creationId xmlns:a16="http://schemas.microsoft.com/office/drawing/2014/main" id="{93298036-47C8-EF1E-C614-210A10A039DE}"/>
              </a:ext>
            </a:extLst>
          </p:cNvPr>
          <p:cNvSpPr/>
          <p:nvPr/>
        </p:nvSpPr>
        <p:spPr>
          <a:xfrm>
            <a:off x="5335383" y="2916935"/>
            <a:ext cx="3131820" cy="1354419"/>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r>
              <a:rPr lang="en-GB" b="1" dirty="0"/>
              <a:t>Cultural significance: </a:t>
            </a:r>
            <a:r>
              <a:rPr lang="en-GB" dirty="0"/>
              <a:t>Shows an emphasis on ideas of personal piety and temple-based devotion (</a:t>
            </a:r>
            <a:r>
              <a:rPr lang="en-GB" i="1" dirty="0"/>
              <a:t>Taylor, 2010</a:t>
            </a:r>
            <a:r>
              <a:rPr lang="en-GB" dirty="0"/>
              <a:t>)</a:t>
            </a:r>
          </a:p>
        </p:txBody>
      </p:sp>
      <p:sp>
        <p:nvSpPr>
          <p:cNvPr id="9" name="Rectangle 8">
            <a:extLst>
              <a:ext uri="{FF2B5EF4-FFF2-40B4-BE49-F238E27FC236}">
                <a16:creationId xmlns:a16="http://schemas.microsoft.com/office/drawing/2014/main" id="{DF84AC82-EB28-3A3E-5F22-A24E79EB286D}"/>
              </a:ext>
            </a:extLst>
          </p:cNvPr>
          <p:cNvSpPr/>
          <p:nvPr/>
        </p:nvSpPr>
        <p:spPr>
          <a:xfrm>
            <a:off x="8659086" y="2907792"/>
            <a:ext cx="3131820" cy="2029969"/>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r>
              <a:rPr lang="en-GB" b="1" dirty="0"/>
              <a:t>Relevance of medium used: </a:t>
            </a:r>
            <a:r>
              <a:rPr lang="en-GB" dirty="0"/>
              <a:t>Common use of hard stones during this period (e.g. Basalt and Granodiorite), used to channel divine permanence and expressions of eternity  (</a:t>
            </a:r>
            <a:r>
              <a:rPr lang="en-GB" i="1" dirty="0"/>
              <a:t>Taylor 2010</a:t>
            </a:r>
            <a:r>
              <a:rPr lang="en-GB" dirty="0"/>
              <a:t>).</a:t>
            </a:r>
          </a:p>
        </p:txBody>
      </p:sp>
      <p:sp>
        <p:nvSpPr>
          <p:cNvPr id="10" name="Rectangle 9">
            <a:extLst>
              <a:ext uri="{FF2B5EF4-FFF2-40B4-BE49-F238E27FC236}">
                <a16:creationId xmlns:a16="http://schemas.microsoft.com/office/drawing/2014/main" id="{6ED973F9-81E7-92E6-12DB-54549893AB5D}"/>
              </a:ext>
            </a:extLst>
          </p:cNvPr>
          <p:cNvSpPr/>
          <p:nvPr/>
        </p:nvSpPr>
        <p:spPr>
          <a:xfrm>
            <a:off x="1225296" y="5749063"/>
            <a:ext cx="9015984" cy="8462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Such traits align with the busts style of archaism and material, which potentially connects in closely with  this Late Period aesthetic, conceptual and devotional context.</a:t>
            </a:r>
          </a:p>
        </p:txBody>
      </p:sp>
      <p:cxnSp>
        <p:nvCxnSpPr>
          <p:cNvPr id="12" name="Straight Arrow Connector 11">
            <a:extLst>
              <a:ext uri="{FF2B5EF4-FFF2-40B4-BE49-F238E27FC236}">
                <a16:creationId xmlns:a16="http://schemas.microsoft.com/office/drawing/2014/main" id="{A61945FB-89E2-B20E-3382-1DF1AACEADAC}"/>
              </a:ext>
            </a:extLst>
          </p:cNvPr>
          <p:cNvCxnSpPr/>
          <p:nvPr/>
        </p:nvCxnSpPr>
        <p:spPr>
          <a:xfrm>
            <a:off x="6493164" y="2152073"/>
            <a:ext cx="0" cy="600363"/>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4" name="Straight Arrow Connector 13">
            <a:extLst>
              <a:ext uri="{FF2B5EF4-FFF2-40B4-BE49-F238E27FC236}">
                <a16:creationId xmlns:a16="http://schemas.microsoft.com/office/drawing/2014/main" id="{8436068A-D5DA-0174-2671-877C17F8E1DA}"/>
              </a:ext>
            </a:extLst>
          </p:cNvPr>
          <p:cNvCxnSpPr/>
          <p:nvPr/>
        </p:nvCxnSpPr>
        <p:spPr>
          <a:xfrm flipH="1">
            <a:off x="2854036" y="2142836"/>
            <a:ext cx="609600" cy="600364"/>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5" name="Straight Arrow Connector 14">
            <a:extLst>
              <a:ext uri="{FF2B5EF4-FFF2-40B4-BE49-F238E27FC236}">
                <a16:creationId xmlns:a16="http://schemas.microsoft.com/office/drawing/2014/main" id="{4A3D6A44-CAD3-E020-7137-64495802C203}"/>
              </a:ext>
            </a:extLst>
          </p:cNvPr>
          <p:cNvCxnSpPr>
            <a:cxnSpLocks/>
          </p:cNvCxnSpPr>
          <p:nvPr/>
        </p:nvCxnSpPr>
        <p:spPr>
          <a:xfrm>
            <a:off x="9204037" y="2152073"/>
            <a:ext cx="627688" cy="600363"/>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7" name="Straight Arrow Connector 16">
            <a:extLst>
              <a:ext uri="{FF2B5EF4-FFF2-40B4-BE49-F238E27FC236}">
                <a16:creationId xmlns:a16="http://schemas.microsoft.com/office/drawing/2014/main" id="{DFDB356E-857D-568C-1D8E-5E08DA0145BC}"/>
              </a:ext>
            </a:extLst>
          </p:cNvPr>
          <p:cNvCxnSpPr>
            <a:cxnSpLocks/>
          </p:cNvCxnSpPr>
          <p:nvPr/>
        </p:nvCxnSpPr>
        <p:spPr>
          <a:xfrm flipH="1">
            <a:off x="9393382" y="4996873"/>
            <a:ext cx="438343" cy="600363"/>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8" name="Straight Arrow Connector 17">
            <a:extLst>
              <a:ext uri="{FF2B5EF4-FFF2-40B4-BE49-F238E27FC236}">
                <a16:creationId xmlns:a16="http://schemas.microsoft.com/office/drawing/2014/main" id="{50211E96-6F91-3D60-B712-991D7F015EDC}"/>
              </a:ext>
            </a:extLst>
          </p:cNvPr>
          <p:cNvCxnSpPr>
            <a:cxnSpLocks/>
          </p:cNvCxnSpPr>
          <p:nvPr/>
        </p:nvCxnSpPr>
        <p:spPr>
          <a:xfrm flipH="1">
            <a:off x="6141258" y="4313254"/>
            <a:ext cx="101600" cy="1354420"/>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9" name="Straight Arrow Connector 18">
            <a:extLst>
              <a:ext uri="{FF2B5EF4-FFF2-40B4-BE49-F238E27FC236}">
                <a16:creationId xmlns:a16="http://schemas.microsoft.com/office/drawing/2014/main" id="{081FA4C3-532B-1EDD-5822-92B9B20511C4}"/>
              </a:ext>
            </a:extLst>
          </p:cNvPr>
          <p:cNvCxnSpPr>
            <a:cxnSpLocks/>
          </p:cNvCxnSpPr>
          <p:nvPr/>
        </p:nvCxnSpPr>
        <p:spPr>
          <a:xfrm>
            <a:off x="2544619" y="4319663"/>
            <a:ext cx="688108" cy="1277573"/>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2029892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B36A9-CFD2-F416-361C-92F3BEF952F5}"/>
              </a:ext>
            </a:extLst>
          </p:cNvPr>
          <p:cNvSpPr>
            <a:spLocks noGrp="1"/>
          </p:cNvSpPr>
          <p:nvPr>
            <p:ph type="ctrTitle"/>
          </p:nvPr>
        </p:nvSpPr>
        <p:spPr>
          <a:xfrm>
            <a:off x="1545907" y="190203"/>
            <a:ext cx="9100185" cy="866774"/>
          </a:xfrm>
          <a:solidFill>
            <a:schemeClr val="accent5">
              <a:lumMod val="75000"/>
            </a:schemeClr>
          </a:solidFill>
        </p:spPr>
        <p:txBody>
          <a:bodyPr>
            <a:normAutofit fontScale="90000"/>
          </a:bodyPr>
          <a:lstStyle/>
          <a:p>
            <a:r>
              <a:rPr lang="en-GB" b="1" dirty="0"/>
              <a:t>The composite self</a:t>
            </a:r>
          </a:p>
        </p:txBody>
      </p:sp>
      <p:sp>
        <p:nvSpPr>
          <p:cNvPr id="3" name="Subtitle 2">
            <a:extLst>
              <a:ext uri="{FF2B5EF4-FFF2-40B4-BE49-F238E27FC236}">
                <a16:creationId xmlns:a16="http://schemas.microsoft.com/office/drawing/2014/main" id="{E11825FC-1C8B-55A6-F21A-6CA3E7B79289}"/>
              </a:ext>
            </a:extLst>
          </p:cNvPr>
          <p:cNvSpPr>
            <a:spLocks noGrp="1"/>
          </p:cNvSpPr>
          <p:nvPr>
            <p:ph type="subTitle" idx="1"/>
          </p:nvPr>
        </p:nvSpPr>
        <p:spPr>
          <a:xfrm>
            <a:off x="4781550" y="1206537"/>
            <a:ext cx="7086600" cy="5181601"/>
          </a:xfrm>
        </p:spPr>
        <p:style>
          <a:lnRef idx="1">
            <a:schemeClr val="accent5"/>
          </a:lnRef>
          <a:fillRef idx="2">
            <a:schemeClr val="accent5"/>
          </a:fillRef>
          <a:effectRef idx="1">
            <a:schemeClr val="accent5"/>
          </a:effectRef>
          <a:fontRef idx="minor">
            <a:schemeClr val="dk1"/>
          </a:fontRef>
        </p:style>
        <p:txBody>
          <a:bodyPr>
            <a:normAutofit lnSpcReduction="10000"/>
          </a:bodyPr>
          <a:lstStyle/>
          <a:p>
            <a:pPr marL="342900" indent="-342900" algn="l">
              <a:buFontTx/>
              <a:buChar char="-"/>
            </a:pPr>
            <a:r>
              <a:rPr lang="en-GB" dirty="0"/>
              <a:t>Egyptian identity was very much multifaced, comprised of several elements, for example: </a:t>
            </a:r>
            <a:r>
              <a:rPr lang="en-GB" i="1" dirty="0"/>
              <a:t>Ka</a:t>
            </a:r>
            <a:r>
              <a:rPr lang="en-GB" dirty="0"/>
              <a:t> (vital essence), </a:t>
            </a:r>
            <a:r>
              <a:rPr lang="en-GB" i="1" dirty="0"/>
              <a:t>Ba</a:t>
            </a:r>
            <a:r>
              <a:rPr lang="en-GB" dirty="0"/>
              <a:t> (soul), </a:t>
            </a:r>
            <a:r>
              <a:rPr lang="en-GB" i="1" dirty="0"/>
              <a:t>Ren</a:t>
            </a:r>
            <a:r>
              <a:rPr lang="en-GB" dirty="0"/>
              <a:t> (name), to mention just a few. </a:t>
            </a:r>
          </a:p>
          <a:p>
            <a:pPr marL="342900" indent="-342900" algn="l">
              <a:buFontTx/>
              <a:buChar char="-"/>
            </a:pPr>
            <a:r>
              <a:rPr lang="en-GB" dirty="0"/>
              <a:t>Fragmentation of the elements of a person takes place after death in Ancient Egyptian belief, so funerary rituals existed to reunite the fragmented parts and restore existence (Hays, 2010)</a:t>
            </a:r>
          </a:p>
          <a:p>
            <a:pPr marL="342900" indent="-342900" algn="l">
              <a:buFontTx/>
              <a:buChar char="-"/>
            </a:pPr>
            <a:r>
              <a:rPr lang="en-GB" dirty="0"/>
              <a:t>Statues acted as substitute bodies, in which the </a:t>
            </a:r>
            <a:r>
              <a:rPr lang="en-GB" i="1" dirty="0"/>
              <a:t>ka</a:t>
            </a:r>
            <a:r>
              <a:rPr lang="en-GB" dirty="0"/>
              <a:t> could live, receive offerings and represent the deceased person in a physical way. </a:t>
            </a:r>
          </a:p>
          <a:p>
            <a:pPr marL="342900" indent="-342900" algn="l">
              <a:buFontTx/>
              <a:buChar char="-"/>
            </a:pPr>
            <a:r>
              <a:rPr lang="en-GB" dirty="0"/>
              <a:t>The Cyfarthfa bust made from durable granodiorite serves as a permanent vessel of vital presence, which can preserve and materialise the deceased eternal identity (</a:t>
            </a:r>
            <a:r>
              <a:rPr lang="en-GB" dirty="0" err="1"/>
              <a:t>Fahlander</a:t>
            </a:r>
            <a:r>
              <a:rPr lang="en-GB" dirty="0"/>
              <a:t> &amp; </a:t>
            </a:r>
            <a:r>
              <a:rPr lang="en-GB" dirty="0" err="1"/>
              <a:t>Oestigaard</a:t>
            </a:r>
            <a:r>
              <a:rPr lang="en-GB" dirty="0"/>
              <a:t> 2014).</a:t>
            </a:r>
          </a:p>
        </p:txBody>
      </p:sp>
      <p:pic>
        <p:nvPicPr>
          <p:cNvPr id="11" name="Picture 10" descr="A statue of a person with long hair&#10;&#10;AI-generated content may be incorrect.">
            <a:extLst>
              <a:ext uri="{FF2B5EF4-FFF2-40B4-BE49-F238E27FC236}">
                <a16:creationId xmlns:a16="http://schemas.microsoft.com/office/drawing/2014/main" id="{DFB1404E-145A-88B4-4B61-61A09F9FDA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9150" y="1206537"/>
            <a:ext cx="3686796" cy="5175213"/>
          </a:xfrm>
          <a:prstGeom prst="rect">
            <a:avLst/>
          </a:prstGeom>
        </p:spPr>
      </p:pic>
      <p:sp>
        <p:nvSpPr>
          <p:cNvPr id="12" name="TextBox 11">
            <a:extLst>
              <a:ext uri="{FF2B5EF4-FFF2-40B4-BE49-F238E27FC236}">
                <a16:creationId xmlns:a16="http://schemas.microsoft.com/office/drawing/2014/main" id="{6333EF82-13FC-1C97-BBE1-B8BBDADFB510}"/>
              </a:ext>
            </a:extLst>
          </p:cNvPr>
          <p:cNvSpPr txBox="1"/>
          <p:nvPr/>
        </p:nvSpPr>
        <p:spPr>
          <a:xfrm>
            <a:off x="257175" y="6436669"/>
            <a:ext cx="4933950" cy="461665"/>
          </a:xfrm>
          <a:prstGeom prst="rect">
            <a:avLst/>
          </a:prstGeom>
          <a:noFill/>
        </p:spPr>
        <p:txBody>
          <a:bodyPr wrap="square" rtlCol="0">
            <a:spAutoFit/>
          </a:bodyPr>
          <a:lstStyle/>
          <a:p>
            <a:r>
              <a:rPr lang="en-GB" sz="1200" dirty="0"/>
              <a:t>Figure 4: Raised arms of Ka on statue (photo: Andrew M. Smith; in </a:t>
            </a:r>
            <a:r>
              <a:rPr lang="en-GB" sz="1200" dirty="0" err="1"/>
              <a:t>Burzacott</a:t>
            </a:r>
            <a:r>
              <a:rPr lang="en-GB" sz="1200" dirty="0"/>
              <a:t> 2017, </a:t>
            </a:r>
            <a:r>
              <a:rPr lang="en-GB" sz="1200" i="1" dirty="0"/>
              <a:t>Nile Magazine</a:t>
            </a:r>
            <a:r>
              <a:rPr lang="en-GB" sz="1200" dirty="0"/>
              <a:t>).</a:t>
            </a:r>
          </a:p>
        </p:txBody>
      </p:sp>
    </p:spTree>
    <p:extLst>
      <p:ext uri="{BB962C8B-B14F-4D97-AF65-F5344CB8AC3E}">
        <p14:creationId xmlns:p14="http://schemas.microsoft.com/office/powerpoint/2010/main" val="2600326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FFF428E-F31F-55D9-3976-3A7646F849EB}"/>
              </a:ext>
            </a:extLst>
          </p:cNvPr>
          <p:cNvSpPr txBox="1"/>
          <p:nvPr/>
        </p:nvSpPr>
        <p:spPr>
          <a:xfrm>
            <a:off x="762000" y="206974"/>
            <a:ext cx="9929813" cy="646331"/>
          </a:xfrm>
          <a:prstGeom prst="rect">
            <a:avLst/>
          </a:prstGeom>
          <a:solidFill>
            <a:schemeClr val="accent2">
              <a:lumMod val="50000"/>
            </a:schemeClr>
          </a:solidFill>
        </p:spPr>
        <p:txBody>
          <a:bodyPr wrap="square" rtlCol="0">
            <a:spAutoFit/>
          </a:bodyPr>
          <a:lstStyle/>
          <a:p>
            <a:r>
              <a:rPr lang="en-GB" sz="3600" b="1" dirty="0"/>
              <a:t>Ritual Animation: </a:t>
            </a:r>
            <a:r>
              <a:rPr lang="en-GB" sz="3600" b="1" i="1" dirty="0"/>
              <a:t>Heka </a:t>
            </a:r>
            <a:r>
              <a:rPr lang="en-GB" sz="3600" b="1" dirty="0"/>
              <a:t>and Life Through Stone</a:t>
            </a:r>
          </a:p>
        </p:txBody>
      </p:sp>
      <p:sp>
        <p:nvSpPr>
          <p:cNvPr id="3" name="TextBox 2">
            <a:extLst>
              <a:ext uri="{FF2B5EF4-FFF2-40B4-BE49-F238E27FC236}">
                <a16:creationId xmlns:a16="http://schemas.microsoft.com/office/drawing/2014/main" id="{43BFA35B-BAFC-339F-FAA4-AEDA6169B8F2}"/>
              </a:ext>
            </a:extLst>
          </p:cNvPr>
          <p:cNvSpPr txBox="1"/>
          <p:nvPr/>
        </p:nvSpPr>
        <p:spPr>
          <a:xfrm>
            <a:off x="352425" y="1353025"/>
            <a:ext cx="4391025" cy="92333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wrap="square" rtlCol="0">
            <a:spAutoFit/>
          </a:bodyPr>
          <a:lstStyle/>
          <a:p>
            <a:r>
              <a:rPr lang="en-GB" dirty="0"/>
              <a:t>To the Ancient Egyptians the </a:t>
            </a:r>
            <a:r>
              <a:rPr lang="en-GB" i="1" dirty="0"/>
              <a:t>Heka </a:t>
            </a:r>
            <a:r>
              <a:rPr lang="en-GB" dirty="0"/>
              <a:t>represents the creative force sustaining cosmos (Pinch, 2010)</a:t>
            </a:r>
          </a:p>
        </p:txBody>
      </p:sp>
      <p:sp>
        <p:nvSpPr>
          <p:cNvPr id="8" name="TextBox 7">
            <a:extLst>
              <a:ext uri="{FF2B5EF4-FFF2-40B4-BE49-F238E27FC236}">
                <a16:creationId xmlns:a16="http://schemas.microsoft.com/office/drawing/2014/main" id="{B7E89C24-A452-CE4B-8F67-7A3EB0243679}"/>
              </a:ext>
            </a:extLst>
          </p:cNvPr>
          <p:cNvSpPr txBox="1"/>
          <p:nvPr/>
        </p:nvSpPr>
        <p:spPr>
          <a:xfrm>
            <a:off x="352425" y="2553206"/>
            <a:ext cx="6096000" cy="92333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wrap="square">
            <a:spAutoFit/>
          </a:bodyPr>
          <a:lstStyle/>
          <a:p>
            <a:r>
              <a:rPr lang="en-GB" dirty="0"/>
              <a:t>Ritual activity such as </a:t>
            </a:r>
            <a:r>
              <a:rPr lang="en-GB" i="1" dirty="0"/>
              <a:t>Opening of the Mouth </a:t>
            </a:r>
            <a:r>
              <a:rPr lang="en-GB" dirty="0"/>
              <a:t>had the power to reanimate the statues (Taylor, 2001).</a:t>
            </a:r>
          </a:p>
          <a:p>
            <a:endParaRPr lang="en-GB" dirty="0"/>
          </a:p>
        </p:txBody>
      </p:sp>
      <p:sp>
        <p:nvSpPr>
          <p:cNvPr id="11" name="TextBox 10">
            <a:extLst>
              <a:ext uri="{FF2B5EF4-FFF2-40B4-BE49-F238E27FC236}">
                <a16:creationId xmlns:a16="http://schemas.microsoft.com/office/drawing/2014/main" id="{5939B612-B553-609D-CB2C-879D34757860}"/>
              </a:ext>
            </a:extLst>
          </p:cNvPr>
          <p:cNvSpPr txBox="1"/>
          <p:nvPr/>
        </p:nvSpPr>
        <p:spPr>
          <a:xfrm>
            <a:off x="352425" y="4553635"/>
            <a:ext cx="6096000" cy="1754326"/>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wrap="square">
            <a:spAutoFit/>
          </a:bodyPr>
          <a:lstStyle/>
          <a:p>
            <a:r>
              <a:rPr lang="en-GB" dirty="0"/>
              <a:t>This bust, likely consecrated by such rituals, has carved eyes and mouth symbolically opened, perhaps the vital force could inhabit it. The use of enduring granodiorite stone allowed that divine energy to remain active forever — transforming art into a living presence of </a:t>
            </a:r>
            <a:r>
              <a:rPr lang="en-GB" i="1" dirty="0"/>
              <a:t>Heka </a:t>
            </a:r>
            <a:r>
              <a:rPr lang="en-GB" dirty="0"/>
              <a:t>after rituals are performed.</a:t>
            </a:r>
          </a:p>
        </p:txBody>
      </p:sp>
      <p:pic>
        <p:nvPicPr>
          <p:cNvPr id="13" name="Picture 12" descr="A stone statue of a person on a bed&#10;&#10;AI-generated content may be incorrect.">
            <a:extLst>
              <a:ext uri="{FF2B5EF4-FFF2-40B4-BE49-F238E27FC236}">
                <a16:creationId xmlns:a16="http://schemas.microsoft.com/office/drawing/2014/main" id="{BD92CFC6-F7E3-D01D-9A3E-4D0A29187543}"/>
              </a:ext>
            </a:extLst>
          </p:cNvPr>
          <p:cNvPicPr>
            <a:picLocks noChangeAspect="1"/>
          </p:cNvPicPr>
          <p:nvPr/>
        </p:nvPicPr>
        <p:blipFill>
          <a:blip r:embed="rId3">
            <a:extLst>
              <a:ext uri="{28A0092B-C50C-407E-A947-70E740481C1C}">
                <a14:useLocalDpi xmlns:a14="http://schemas.microsoft.com/office/drawing/2010/main" val="0"/>
              </a:ext>
            </a:extLst>
          </a:blip>
          <a:srcRect l="35740" t="23611" r="37592" b="51528"/>
          <a:stretch>
            <a:fillRect/>
          </a:stretch>
        </p:blipFill>
        <p:spPr>
          <a:xfrm>
            <a:off x="6991349" y="1274801"/>
            <a:ext cx="4143376" cy="5150447"/>
          </a:xfrm>
          <a:prstGeom prst="rect">
            <a:avLst/>
          </a:prstGeom>
        </p:spPr>
      </p:pic>
      <p:cxnSp>
        <p:nvCxnSpPr>
          <p:cNvPr id="15" name="Straight Arrow Connector 14">
            <a:extLst>
              <a:ext uri="{FF2B5EF4-FFF2-40B4-BE49-F238E27FC236}">
                <a16:creationId xmlns:a16="http://schemas.microsoft.com/office/drawing/2014/main" id="{B0B71686-7F9B-951A-F2BE-B05466AA0890}"/>
              </a:ext>
            </a:extLst>
          </p:cNvPr>
          <p:cNvCxnSpPr/>
          <p:nvPr/>
        </p:nvCxnSpPr>
        <p:spPr>
          <a:xfrm flipV="1">
            <a:off x="771525" y="3429000"/>
            <a:ext cx="6372225" cy="1543050"/>
          </a:xfrm>
          <a:prstGeom prst="straightConnector1">
            <a:avLst/>
          </a:prstGeom>
          <a:ln w="3810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6" name="Straight Arrow Connector 15">
            <a:extLst>
              <a:ext uri="{FF2B5EF4-FFF2-40B4-BE49-F238E27FC236}">
                <a16:creationId xmlns:a16="http://schemas.microsoft.com/office/drawing/2014/main" id="{B145736D-33A0-5045-05F9-3E8252F8DE56}"/>
              </a:ext>
            </a:extLst>
          </p:cNvPr>
          <p:cNvCxnSpPr>
            <a:cxnSpLocks/>
          </p:cNvCxnSpPr>
          <p:nvPr/>
        </p:nvCxnSpPr>
        <p:spPr>
          <a:xfrm flipV="1">
            <a:off x="3895725" y="3429000"/>
            <a:ext cx="5619750" cy="771525"/>
          </a:xfrm>
          <a:prstGeom prst="straightConnector1">
            <a:avLst/>
          </a:prstGeom>
          <a:ln w="3810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0" name="Straight Arrow Connector 19">
            <a:extLst>
              <a:ext uri="{FF2B5EF4-FFF2-40B4-BE49-F238E27FC236}">
                <a16:creationId xmlns:a16="http://schemas.microsoft.com/office/drawing/2014/main" id="{EAE11A86-B93E-41E1-AD48-1CA9DCA73CCF}"/>
              </a:ext>
            </a:extLst>
          </p:cNvPr>
          <p:cNvCxnSpPr>
            <a:cxnSpLocks/>
          </p:cNvCxnSpPr>
          <p:nvPr/>
        </p:nvCxnSpPr>
        <p:spPr>
          <a:xfrm>
            <a:off x="1809750" y="4988987"/>
            <a:ext cx="6257925" cy="336173"/>
          </a:xfrm>
          <a:prstGeom prst="straightConnector1">
            <a:avLst/>
          </a:prstGeom>
          <a:ln w="3810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mc:AlternateContent xmlns:mc="http://schemas.openxmlformats.org/markup-compatibility/2006" xmlns:p14="http://schemas.microsoft.com/office/powerpoint/2010/main">
        <mc:Choice Requires="p14">
          <p:contentPart p14:bwMode="auto" r:id="rId4">
            <p14:nvContentPartPr>
              <p14:cNvPr id="23" name="Ink 22">
                <a:extLst>
                  <a:ext uri="{FF2B5EF4-FFF2-40B4-BE49-F238E27FC236}">
                    <a16:creationId xmlns:a16="http://schemas.microsoft.com/office/drawing/2014/main" id="{65EDF8EF-9534-816E-18B7-DA2C1023591F}"/>
                  </a:ext>
                </a:extLst>
              </p14:cNvPr>
              <p14:cNvContentPartPr/>
              <p14:nvPr/>
            </p14:nvContentPartPr>
            <p14:xfrm>
              <a:off x="7188780" y="2914485"/>
              <a:ext cx="1498320" cy="668880"/>
            </p14:xfrm>
          </p:contentPart>
        </mc:Choice>
        <mc:Fallback xmlns="">
          <p:pic>
            <p:nvPicPr>
              <p:cNvPr id="23" name="Ink 22">
                <a:extLst>
                  <a:ext uri="{FF2B5EF4-FFF2-40B4-BE49-F238E27FC236}">
                    <a16:creationId xmlns:a16="http://schemas.microsoft.com/office/drawing/2014/main" id="{65EDF8EF-9534-816E-18B7-DA2C1023591F}"/>
                  </a:ext>
                </a:extLst>
              </p:cNvPr>
              <p:cNvPicPr/>
              <p:nvPr/>
            </p:nvPicPr>
            <p:blipFill>
              <a:blip r:embed="rId5"/>
              <a:stretch>
                <a:fillRect/>
              </a:stretch>
            </p:blipFill>
            <p:spPr>
              <a:xfrm>
                <a:off x="7182660" y="2908365"/>
                <a:ext cx="1510560" cy="6811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4" name="Ink 23">
                <a:extLst>
                  <a:ext uri="{FF2B5EF4-FFF2-40B4-BE49-F238E27FC236}">
                    <a16:creationId xmlns:a16="http://schemas.microsoft.com/office/drawing/2014/main" id="{D0318B4B-D93C-12A2-38D3-FCDDA6CC2343}"/>
                  </a:ext>
                </a:extLst>
              </p14:cNvPr>
              <p14:cNvContentPartPr/>
              <p14:nvPr/>
            </p14:nvContentPartPr>
            <p14:xfrm>
              <a:off x="9513660" y="3000165"/>
              <a:ext cx="1537560" cy="715320"/>
            </p14:xfrm>
          </p:contentPart>
        </mc:Choice>
        <mc:Fallback xmlns="">
          <p:pic>
            <p:nvPicPr>
              <p:cNvPr id="24" name="Ink 23">
                <a:extLst>
                  <a:ext uri="{FF2B5EF4-FFF2-40B4-BE49-F238E27FC236}">
                    <a16:creationId xmlns:a16="http://schemas.microsoft.com/office/drawing/2014/main" id="{D0318B4B-D93C-12A2-38D3-FCDDA6CC2343}"/>
                  </a:ext>
                </a:extLst>
              </p:cNvPr>
              <p:cNvPicPr/>
              <p:nvPr/>
            </p:nvPicPr>
            <p:blipFill>
              <a:blip r:embed="rId7"/>
              <a:stretch>
                <a:fillRect/>
              </a:stretch>
            </p:blipFill>
            <p:spPr>
              <a:xfrm>
                <a:off x="9507540" y="2994045"/>
                <a:ext cx="1549800" cy="7275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5" name="Ink 24">
                <a:extLst>
                  <a:ext uri="{FF2B5EF4-FFF2-40B4-BE49-F238E27FC236}">
                    <a16:creationId xmlns:a16="http://schemas.microsoft.com/office/drawing/2014/main" id="{A966F69D-4920-3672-27C7-205E80634F9D}"/>
                  </a:ext>
                </a:extLst>
              </p14:cNvPr>
              <p14:cNvContentPartPr/>
              <p14:nvPr/>
            </p14:nvContentPartPr>
            <p14:xfrm>
              <a:off x="8046660" y="4903125"/>
              <a:ext cx="2032920" cy="802800"/>
            </p14:xfrm>
          </p:contentPart>
        </mc:Choice>
        <mc:Fallback xmlns="">
          <p:pic>
            <p:nvPicPr>
              <p:cNvPr id="25" name="Ink 24">
                <a:extLst>
                  <a:ext uri="{FF2B5EF4-FFF2-40B4-BE49-F238E27FC236}">
                    <a16:creationId xmlns:a16="http://schemas.microsoft.com/office/drawing/2014/main" id="{A966F69D-4920-3672-27C7-205E80634F9D}"/>
                  </a:ext>
                </a:extLst>
              </p:cNvPr>
              <p:cNvPicPr/>
              <p:nvPr/>
            </p:nvPicPr>
            <p:blipFill>
              <a:blip r:embed="rId9"/>
              <a:stretch>
                <a:fillRect/>
              </a:stretch>
            </p:blipFill>
            <p:spPr>
              <a:xfrm>
                <a:off x="8040540" y="4897005"/>
                <a:ext cx="2045160" cy="815040"/>
              </a:xfrm>
              <a:prstGeom prst="rect">
                <a:avLst/>
              </a:prstGeom>
            </p:spPr>
          </p:pic>
        </mc:Fallback>
      </mc:AlternateContent>
      <p:sp>
        <p:nvSpPr>
          <p:cNvPr id="27" name="TextBox 26">
            <a:extLst>
              <a:ext uri="{FF2B5EF4-FFF2-40B4-BE49-F238E27FC236}">
                <a16:creationId xmlns:a16="http://schemas.microsoft.com/office/drawing/2014/main" id="{77573DFC-5017-ED6C-73EF-0F8F4F71EF0F}"/>
              </a:ext>
            </a:extLst>
          </p:cNvPr>
          <p:cNvSpPr txBox="1"/>
          <p:nvPr/>
        </p:nvSpPr>
        <p:spPr>
          <a:xfrm>
            <a:off x="6096000" y="6491584"/>
            <a:ext cx="6096000" cy="307777"/>
          </a:xfrm>
          <a:prstGeom prst="rect">
            <a:avLst/>
          </a:prstGeom>
          <a:noFill/>
        </p:spPr>
        <p:txBody>
          <a:bodyPr wrap="square">
            <a:spAutoFit/>
          </a:bodyPr>
          <a:lstStyle/>
          <a:p>
            <a:r>
              <a:rPr lang="en-GB" sz="1400" i="1" dirty="0"/>
              <a:t>Figure 5: Close view of Late Period bust (personal photograph, 2025).</a:t>
            </a:r>
          </a:p>
        </p:txBody>
      </p:sp>
    </p:spTree>
    <p:extLst>
      <p:ext uri="{BB962C8B-B14F-4D97-AF65-F5344CB8AC3E}">
        <p14:creationId xmlns:p14="http://schemas.microsoft.com/office/powerpoint/2010/main" val="1850147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C5A51-6C35-F3D7-A167-DFEB9F7E85F5}"/>
              </a:ext>
            </a:extLst>
          </p:cNvPr>
          <p:cNvSpPr>
            <a:spLocks noGrp="1"/>
          </p:cNvSpPr>
          <p:nvPr>
            <p:ph type="ctrTitle"/>
          </p:nvPr>
        </p:nvSpPr>
        <p:spPr>
          <a:xfrm>
            <a:off x="1919287" y="209550"/>
            <a:ext cx="8353425" cy="1195387"/>
          </a:xfrm>
          <a:solidFill>
            <a:schemeClr val="accent3">
              <a:lumMod val="75000"/>
            </a:schemeClr>
          </a:solidFill>
        </p:spPr>
        <p:txBody>
          <a:bodyPr>
            <a:normAutofit/>
          </a:bodyPr>
          <a:lstStyle/>
          <a:p>
            <a:r>
              <a:rPr lang="en-GB" sz="3600" b="1" dirty="0"/>
              <a:t>Object Biography and Reanimation in the Museum</a:t>
            </a:r>
          </a:p>
        </p:txBody>
      </p:sp>
      <p:sp>
        <p:nvSpPr>
          <p:cNvPr id="4" name="Oval 3">
            <a:extLst>
              <a:ext uri="{FF2B5EF4-FFF2-40B4-BE49-F238E27FC236}">
                <a16:creationId xmlns:a16="http://schemas.microsoft.com/office/drawing/2014/main" id="{C953933E-E79D-8C45-45F8-CBA4B3E7B2DF}"/>
              </a:ext>
            </a:extLst>
          </p:cNvPr>
          <p:cNvSpPr/>
          <p:nvPr/>
        </p:nvSpPr>
        <p:spPr>
          <a:xfrm>
            <a:off x="133351" y="1657350"/>
            <a:ext cx="5419724" cy="1685925"/>
          </a:xfrm>
          <a:prstGeom prst="ellipse">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t>Artifacts have social lives and continue to act after makers and users have gone (</a:t>
            </a:r>
            <a:r>
              <a:rPr lang="en-GB" sz="2000" dirty="0" err="1"/>
              <a:t>Fahlander</a:t>
            </a:r>
            <a:r>
              <a:rPr lang="en-GB" sz="2000" dirty="0"/>
              <a:t> and </a:t>
            </a:r>
            <a:r>
              <a:rPr lang="en-GB" sz="2000" dirty="0" err="1"/>
              <a:t>Oestigaard</a:t>
            </a:r>
            <a:r>
              <a:rPr lang="en-GB" sz="2000" dirty="0"/>
              <a:t>, 2014).</a:t>
            </a:r>
            <a:endParaRPr lang="en-GB" sz="1600" dirty="0"/>
          </a:p>
        </p:txBody>
      </p:sp>
      <p:sp>
        <p:nvSpPr>
          <p:cNvPr id="5" name="Oval 4">
            <a:extLst>
              <a:ext uri="{FF2B5EF4-FFF2-40B4-BE49-F238E27FC236}">
                <a16:creationId xmlns:a16="http://schemas.microsoft.com/office/drawing/2014/main" id="{34946945-1885-0BB1-6971-9F868CB4567C}"/>
              </a:ext>
            </a:extLst>
          </p:cNvPr>
          <p:cNvSpPr/>
          <p:nvPr/>
        </p:nvSpPr>
        <p:spPr>
          <a:xfrm>
            <a:off x="5724525" y="1633537"/>
            <a:ext cx="6334124" cy="1795463"/>
          </a:xfrm>
          <a:prstGeom prst="ellipse">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As Zinn (2019) suggests, unprovenanced objects can be reactivated in museum contexts, which displays a function as a type of modern ritual of presence. </a:t>
            </a:r>
          </a:p>
        </p:txBody>
      </p:sp>
      <p:sp>
        <p:nvSpPr>
          <p:cNvPr id="6" name="Rectangle: Rounded Corners 5">
            <a:extLst>
              <a:ext uri="{FF2B5EF4-FFF2-40B4-BE49-F238E27FC236}">
                <a16:creationId xmlns:a16="http://schemas.microsoft.com/office/drawing/2014/main" id="{638F6B0A-A8DF-CC94-60F7-F4CD950B7AA6}"/>
              </a:ext>
            </a:extLst>
          </p:cNvPr>
          <p:cNvSpPr/>
          <p:nvPr/>
        </p:nvSpPr>
        <p:spPr>
          <a:xfrm>
            <a:off x="1047751" y="4772025"/>
            <a:ext cx="10039350" cy="1876425"/>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dirty="0">
                <a:solidFill>
                  <a:schemeClr val="tx1"/>
                </a:solidFill>
              </a:rPr>
              <a:t>Museum display can function as a new ritual of seeing and remembrance. Curating and interpreting the bust can be viewed as an act of modern </a:t>
            </a:r>
            <a:r>
              <a:rPr lang="en-GB" sz="2400" i="1" dirty="0">
                <a:solidFill>
                  <a:schemeClr val="tx1"/>
                </a:solidFill>
              </a:rPr>
              <a:t>Heka</a:t>
            </a:r>
            <a:r>
              <a:rPr lang="en-GB" sz="2400" dirty="0">
                <a:solidFill>
                  <a:schemeClr val="tx1"/>
                </a:solidFill>
              </a:rPr>
              <a:t>— in a way, we give it voice again through scholarship.</a:t>
            </a:r>
          </a:p>
        </p:txBody>
      </p:sp>
      <p:sp>
        <p:nvSpPr>
          <p:cNvPr id="9" name="Arrow: Down 8">
            <a:extLst>
              <a:ext uri="{FF2B5EF4-FFF2-40B4-BE49-F238E27FC236}">
                <a16:creationId xmlns:a16="http://schemas.microsoft.com/office/drawing/2014/main" id="{BD5B1A3C-E8A8-EF40-CE0B-4ED69DC76A91}"/>
              </a:ext>
            </a:extLst>
          </p:cNvPr>
          <p:cNvSpPr/>
          <p:nvPr/>
        </p:nvSpPr>
        <p:spPr>
          <a:xfrm>
            <a:off x="2505075" y="3429000"/>
            <a:ext cx="923925" cy="1171575"/>
          </a:xfrm>
          <a:prstGeom prst="downArrow">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EC4040C1-C2DE-68CF-A301-95FD0136557E}"/>
              </a:ext>
            </a:extLst>
          </p:cNvPr>
          <p:cNvSpPr/>
          <p:nvPr/>
        </p:nvSpPr>
        <p:spPr>
          <a:xfrm>
            <a:off x="7858125" y="3581400"/>
            <a:ext cx="1276350" cy="1019175"/>
          </a:xfrm>
          <a:prstGeom prst="downArrow">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65848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BCB1D-1210-610D-6F27-80BFEC38E30F}"/>
              </a:ext>
            </a:extLst>
          </p:cNvPr>
          <p:cNvSpPr>
            <a:spLocks noGrp="1"/>
          </p:cNvSpPr>
          <p:nvPr>
            <p:ph type="ctrTitle"/>
          </p:nvPr>
        </p:nvSpPr>
        <p:spPr>
          <a:xfrm>
            <a:off x="1524000" y="228599"/>
            <a:ext cx="9144000" cy="766763"/>
          </a:xfrm>
          <a:solidFill>
            <a:schemeClr val="accent4">
              <a:lumMod val="75000"/>
            </a:schemeClr>
          </a:solidFill>
        </p:spPr>
        <p:txBody>
          <a:bodyPr>
            <a:normAutofit/>
          </a:bodyPr>
          <a:lstStyle/>
          <a:p>
            <a:r>
              <a:rPr lang="en-GB" sz="4800" b="1" dirty="0"/>
              <a:t>Conclusion: Materialising Eternity</a:t>
            </a:r>
          </a:p>
        </p:txBody>
      </p:sp>
      <p:sp>
        <p:nvSpPr>
          <p:cNvPr id="3" name="Subtitle 2">
            <a:extLst>
              <a:ext uri="{FF2B5EF4-FFF2-40B4-BE49-F238E27FC236}">
                <a16:creationId xmlns:a16="http://schemas.microsoft.com/office/drawing/2014/main" id="{F36B37A7-84DB-30B8-0515-93046FF25A97}"/>
              </a:ext>
            </a:extLst>
          </p:cNvPr>
          <p:cNvSpPr>
            <a:spLocks noGrp="1"/>
          </p:cNvSpPr>
          <p:nvPr>
            <p:ph type="subTitle" idx="1"/>
          </p:nvPr>
        </p:nvSpPr>
        <p:spPr>
          <a:xfrm>
            <a:off x="1524000" y="1657351"/>
            <a:ext cx="9144000" cy="4438650"/>
          </a:xfrm>
          <a:solidFill>
            <a:schemeClr val="accent1">
              <a:lumMod val="20000"/>
              <a:lumOff val="80000"/>
            </a:schemeClr>
          </a:solidFill>
        </p:spPr>
        <p:txBody>
          <a:bodyPr>
            <a:normAutofit fontScale="92500" lnSpcReduction="10000"/>
          </a:bodyPr>
          <a:lstStyle/>
          <a:p>
            <a:pPr algn="l"/>
            <a:r>
              <a:rPr lang="en-GB" sz="4000" b="1" dirty="0"/>
              <a:t>Drawing and consolidating the aims and research question of this presentation: </a:t>
            </a:r>
          </a:p>
          <a:p>
            <a:pPr algn="l"/>
            <a:endParaRPr lang="en-GB" dirty="0"/>
          </a:p>
          <a:p>
            <a:pPr marL="342900" indent="-342900" algn="l">
              <a:buFont typeface="Arial" panose="020B0604020202020204" pitchFamily="34" charset="0"/>
              <a:buChar char="•"/>
            </a:pPr>
            <a:r>
              <a:rPr lang="en-GB" dirty="0"/>
              <a:t>This bust embodies ideas of Late Period funerary beliefs through its meaning, material and ritual. </a:t>
            </a:r>
          </a:p>
          <a:p>
            <a:pPr marL="342900" indent="-342900" algn="l">
              <a:buFont typeface="Arial" panose="020B0604020202020204" pitchFamily="34" charset="0"/>
              <a:buChar char="•"/>
            </a:pPr>
            <a:r>
              <a:rPr lang="en-GB" dirty="0"/>
              <a:t>The granodiorite is a realistic representation of permanence…”the flesh of the gods”.</a:t>
            </a:r>
          </a:p>
          <a:p>
            <a:pPr marL="342900" indent="-342900" algn="l">
              <a:buFont typeface="Arial" panose="020B0604020202020204" pitchFamily="34" charset="0"/>
              <a:buChar char="•"/>
            </a:pPr>
            <a:r>
              <a:rPr lang="en-GB" dirty="0"/>
              <a:t>The bust draws together and unites archaism, material endurance and piety to express a level of continuity, presence and rebirth. </a:t>
            </a:r>
          </a:p>
          <a:p>
            <a:pPr marL="342900" indent="-342900" algn="l">
              <a:buFont typeface="Arial" panose="020B0604020202020204" pitchFamily="34" charset="0"/>
              <a:buChar char="•"/>
            </a:pPr>
            <a:r>
              <a:rPr lang="en-GB" dirty="0"/>
              <a:t>Through modern display and interpretation, we can re-animate it through our own lens, which re-invigorates the role as a vessel of life</a:t>
            </a:r>
          </a:p>
        </p:txBody>
      </p:sp>
    </p:spTree>
    <p:extLst>
      <p:ext uri="{BB962C8B-B14F-4D97-AF65-F5344CB8AC3E}">
        <p14:creationId xmlns:p14="http://schemas.microsoft.com/office/powerpoint/2010/main" val="3927983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E938999-4E59-72AD-A8D0-A9834EDDC029}"/>
              </a:ext>
            </a:extLst>
          </p:cNvPr>
          <p:cNvSpPr txBox="1"/>
          <p:nvPr/>
        </p:nvSpPr>
        <p:spPr>
          <a:xfrm>
            <a:off x="557556" y="487114"/>
            <a:ext cx="10763682" cy="5663089"/>
          </a:xfrm>
          <a:prstGeom prst="rect">
            <a:avLst/>
          </a:prstGeom>
          <a:noFill/>
        </p:spPr>
        <p:txBody>
          <a:bodyPr wrap="square" rtlCol="0">
            <a:spAutoFit/>
          </a:bodyPr>
          <a:lstStyle/>
          <a:p>
            <a:r>
              <a:rPr lang="en-GB" sz="2000" b="1" dirty="0"/>
              <a:t>References (Harvard UWTSD format)</a:t>
            </a:r>
          </a:p>
          <a:p>
            <a:endParaRPr lang="en-GB" sz="1400" b="1" dirty="0"/>
          </a:p>
          <a:p>
            <a:r>
              <a:rPr lang="en-GB" sz="1400" dirty="0"/>
              <a:t>Exell, K. (2008) ‘Ancestor busts and domestic religion in the Late Period’, </a:t>
            </a:r>
            <a:r>
              <a:rPr lang="en-GB" sz="1400" i="1" dirty="0"/>
              <a:t>Egyptian Archaeology,</a:t>
            </a:r>
            <a:r>
              <a:rPr lang="en-GB" sz="1400" dirty="0"/>
              <a:t> 14, pp. 40–43. Available at: </a:t>
            </a:r>
            <a:r>
              <a:rPr lang="en-GB" sz="1400" dirty="0">
                <a:hlinkClick r:id="rId2"/>
              </a:rPr>
              <a:t>https://www.jstor.org/stable/40001025</a:t>
            </a:r>
            <a:r>
              <a:rPr lang="en-GB" sz="1400" dirty="0"/>
              <a:t> (Accessed: 19/10/25).</a:t>
            </a:r>
          </a:p>
          <a:p>
            <a:endParaRPr lang="en-GB" sz="1400" dirty="0"/>
          </a:p>
          <a:p>
            <a:r>
              <a:rPr lang="en-GB" sz="1400" dirty="0" err="1"/>
              <a:t>Fahlander</a:t>
            </a:r>
            <a:r>
              <a:rPr lang="en-GB" sz="1400" dirty="0"/>
              <a:t>, F. and </a:t>
            </a:r>
            <a:r>
              <a:rPr lang="en-GB" sz="1400" dirty="0" err="1"/>
              <a:t>Oestigaard</a:t>
            </a:r>
            <a:r>
              <a:rPr lang="en-GB" sz="1400" dirty="0"/>
              <a:t>, T. (eds) (2014) </a:t>
            </a:r>
            <a:r>
              <a:rPr lang="en-GB" sz="1400" i="1" dirty="0"/>
              <a:t>The Materiality of Death: Bodies, Burials, Beliefs.</a:t>
            </a:r>
            <a:r>
              <a:rPr lang="en-GB" sz="1400" dirty="0"/>
              <a:t> Oxford: </a:t>
            </a:r>
            <a:r>
              <a:rPr lang="en-GB" sz="1400" dirty="0" err="1"/>
              <a:t>Archaeopress</a:t>
            </a:r>
            <a:r>
              <a:rPr lang="en-GB" sz="1400" dirty="0"/>
              <a:t>.</a:t>
            </a:r>
          </a:p>
          <a:p>
            <a:endParaRPr lang="en-GB" sz="1400" b="1" dirty="0"/>
          </a:p>
          <a:p>
            <a:r>
              <a:rPr lang="en-GB" sz="1400" dirty="0"/>
              <a:t>Hays, H. (2010) ‘Funerary rituals (Pharaonic period)’, </a:t>
            </a:r>
            <a:r>
              <a:rPr lang="en-GB" sz="1400" i="1" dirty="0"/>
              <a:t>UCLA </a:t>
            </a:r>
            <a:r>
              <a:rPr lang="en-GB" sz="1400" i="1" dirty="0" err="1"/>
              <a:t>Encyclopedia</a:t>
            </a:r>
            <a:r>
              <a:rPr lang="en-GB" sz="1400" i="1" dirty="0"/>
              <a:t> of Egyptology.</a:t>
            </a:r>
            <a:r>
              <a:rPr lang="en-GB" sz="1400" dirty="0"/>
              <a:t> Los Angeles: University of California Press. Available at: </a:t>
            </a:r>
            <a:r>
              <a:rPr lang="en-GB" sz="1400" dirty="0">
                <a:hlinkClick r:id="rId3"/>
              </a:rPr>
              <a:t>https://escholarship.org/uc/item/1r32g9zn</a:t>
            </a:r>
            <a:r>
              <a:rPr lang="en-GB" sz="1400" dirty="0"/>
              <a:t> (Accessed: 19/10/25).</a:t>
            </a:r>
          </a:p>
          <a:p>
            <a:endParaRPr lang="en-GB" sz="1400" dirty="0"/>
          </a:p>
          <a:p>
            <a:r>
              <a:rPr lang="en-GB" sz="1400" dirty="0"/>
              <a:t>Pinch, G. (2010) </a:t>
            </a:r>
            <a:r>
              <a:rPr lang="en-GB" sz="1400" i="1" dirty="0"/>
              <a:t>Magic in Ancient Egypt.</a:t>
            </a:r>
            <a:r>
              <a:rPr lang="en-GB" sz="1400" dirty="0"/>
              <a:t> Revised edition. Austin, TX: University of Texas Press in co-operation with the British Museum Press.</a:t>
            </a:r>
          </a:p>
          <a:p>
            <a:endParaRPr lang="en-GB" sz="1400" dirty="0"/>
          </a:p>
          <a:p>
            <a:r>
              <a:rPr lang="en-GB" sz="1400" dirty="0"/>
              <a:t>Snape, S. (2011) </a:t>
            </a:r>
            <a:r>
              <a:rPr lang="en-GB" sz="1400" i="1" dirty="0"/>
              <a:t>Ancient Egyptian Tombs: The Culture of Life and Death.</a:t>
            </a:r>
            <a:r>
              <a:rPr lang="en-GB" sz="1400" dirty="0"/>
              <a:t> Oxford: Wiley-Blackwell. Available at: </a:t>
            </a:r>
            <a:r>
              <a:rPr lang="en-GB" sz="1400" dirty="0">
                <a:hlinkClick r:id="rId4"/>
              </a:rPr>
              <a:t>https://eu.alma.exlibrisgroup.com/leganto/nui/citation/10130165200002421</a:t>
            </a:r>
            <a:r>
              <a:rPr lang="en-GB" sz="1400" dirty="0"/>
              <a:t> (Accessed: 19/10/25).</a:t>
            </a:r>
          </a:p>
          <a:p>
            <a:endParaRPr lang="en-GB" sz="1400" dirty="0"/>
          </a:p>
          <a:p>
            <a:r>
              <a:rPr lang="en-GB" sz="1400" dirty="0"/>
              <a:t>Taylor, J. (2001) </a:t>
            </a:r>
            <a:r>
              <a:rPr lang="en-GB" sz="1400" i="1" dirty="0"/>
              <a:t>Death and the Afterlife in Ancient Egypt.</a:t>
            </a:r>
            <a:r>
              <a:rPr lang="en-GB" sz="1400" dirty="0"/>
              <a:t> London: British Museum Press.</a:t>
            </a:r>
          </a:p>
          <a:p>
            <a:endParaRPr lang="en-GB" sz="1400" dirty="0"/>
          </a:p>
          <a:p>
            <a:r>
              <a:rPr lang="en-GB" sz="1400" dirty="0"/>
              <a:t>Taylor, J. (2010) </a:t>
            </a:r>
            <a:r>
              <a:rPr lang="en-GB" sz="1400" i="1" dirty="0"/>
              <a:t>Journey through the Afterlife: Ancient Egyptian Book of the Dead.</a:t>
            </a:r>
            <a:r>
              <a:rPr lang="en-GB" sz="1400" dirty="0"/>
              <a:t> London: British Museum Press.</a:t>
            </a:r>
          </a:p>
          <a:p>
            <a:endParaRPr lang="en-GB" sz="1400" dirty="0"/>
          </a:p>
          <a:p>
            <a:r>
              <a:rPr lang="en-GB" sz="1400" dirty="0"/>
              <a:t>Zinn, K. (2019) ‘The Museum of Lies: Incorrect Facts or Advancing Knowledge of Ancient Egypt?’, </a:t>
            </a:r>
            <a:r>
              <a:rPr lang="en-GB" sz="1400" i="1" dirty="0"/>
              <a:t>Journal of History and Cultures,</a:t>
            </a:r>
            <a:r>
              <a:rPr lang="en-GB" sz="1400" dirty="0"/>
              <a:t> Special Issue 10: </a:t>
            </a:r>
            <a:r>
              <a:rPr lang="en-GB" sz="1400" i="1" dirty="0"/>
              <a:t>Myth and Magic: Interdisciplinary Readings of the Reception of Ancient Egypt,</a:t>
            </a:r>
            <a:r>
              <a:rPr lang="en-GB" sz="1400" dirty="0"/>
              <a:t> pp. 165–190. Available at: </a:t>
            </a:r>
            <a:r>
              <a:rPr lang="en-GB" sz="1400" dirty="0">
                <a:hlinkClick r:id="rId5"/>
              </a:rPr>
              <a:t>https://repository.uwtsd.ac.uk/id/eprint/1178/</a:t>
            </a:r>
            <a:r>
              <a:rPr lang="en-GB" sz="1400" dirty="0"/>
              <a:t>  (Accessed: 19/10/25).</a:t>
            </a:r>
          </a:p>
          <a:p>
            <a:endParaRPr lang="en-GB" sz="1600" dirty="0"/>
          </a:p>
          <a:p>
            <a:endParaRPr lang="en-GB" dirty="0"/>
          </a:p>
        </p:txBody>
      </p:sp>
    </p:spTree>
    <p:extLst>
      <p:ext uri="{BB962C8B-B14F-4D97-AF65-F5344CB8AC3E}">
        <p14:creationId xmlns:p14="http://schemas.microsoft.com/office/powerpoint/2010/main" val="342494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a:extLst>
              <a:ext uri="{FF2B5EF4-FFF2-40B4-BE49-F238E27FC236}">
                <a16:creationId xmlns:a16="http://schemas.microsoft.com/office/drawing/2014/main" id="{F945C534-89E1-0701-4EB5-81497B8CA0E9}"/>
              </a:ext>
            </a:extLst>
          </p:cNvPr>
          <p:cNvSpPr>
            <a:spLocks noGrp="1"/>
          </p:cNvSpPr>
          <p:nvPr>
            <p:ph idx="1"/>
          </p:nvPr>
        </p:nvSpPr>
        <p:spPr>
          <a:xfrm>
            <a:off x="428625" y="263525"/>
            <a:ext cx="10515600" cy="4351338"/>
          </a:xfrm>
        </p:spPr>
        <p:txBody>
          <a:bodyPr>
            <a:normAutofit/>
          </a:bodyPr>
          <a:lstStyle/>
          <a:p>
            <a:pPr marL="0" indent="0" algn="l">
              <a:buNone/>
            </a:pPr>
            <a:r>
              <a:rPr lang="en-GB" sz="2000" b="1" dirty="0"/>
              <a:t>List of Figures (Harvard UWTSD format)</a:t>
            </a:r>
          </a:p>
          <a:p>
            <a:pPr marL="0" indent="0" algn="l">
              <a:buNone/>
            </a:pPr>
            <a:r>
              <a:rPr lang="en-GB" sz="1600" dirty="0"/>
              <a:t>Figure 1: Frontal view of late Period bust, UWTSD (personal photograph, 2025).</a:t>
            </a:r>
          </a:p>
          <a:p>
            <a:pPr marL="0" indent="0" algn="l">
              <a:buNone/>
            </a:pPr>
            <a:r>
              <a:rPr lang="en-GB" sz="1600" dirty="0"/>
              <a:t>Figure 2: Side view of late Period bust, UWTSD (personal photograph, 2025).</a:t>
            </a:r>
          </a:p>
          <a:p>
            <a:pPr marL="0" indent="0">
              <a:buNone/>
            </a:pPr>
            <a:r>
              <a:rPr lang="en-GB" sz="1600" dirty="0"/>
              <a:t>Figure 3: </a:t>
            </a:r>
            <a:r>
              <a:rPr lang="en-GB" sz="1600" i="1" dirty="0"/>
              <a:t>Head of a God,</a:t>
            </a:r>
            <a:r>
              <a:rPr lang="en-GB" sz="1600" dirty="0"/>
              <a:t> Late Period Dynasty 30, granodiorite (Hood Museum of Art, Dartmouth College, Object ID S.999.52). Available at: </a:t>
            </a:r>
            <a:r>
              <a:rPr lang="en-GB" sz="1600" dirty="0">
                <a:hlinkClick r:id="rId2"/>
              </a:rPr>
              <a:t>https://hoodmuseum.dartmouth.edu/objects/s.999.52</a:t>
            </a:r>
            <a:r>
              <a:rPr lang="en-GB" sz="1600" dirty="0"/>
              <a:t> (Accessed: 19/10/25).</a:t>
            </a:r>
          </a:p>
          <a:p>
            <a:pPr marL="0" indent="0">
              <a:buNone/>
            </a:pPr>
            <a:r>
              <a:rPr lang="en-GB" sz="1600" dirty="0"/>
              <a:t>Figure 4: </a:t>
            </a:r>
            <a:r>
              <a:rPr lang="en-GB" sz="1600" i="1" dirty="0"/>
              <a:t>Raised arms of Ka on statue.</a:t>
            </a:r>
            <a:r>
              <a:rPr lang="en-GB" sz="1600" dirty="0"/>
              <a:t> Photograph by Andrew M. Smith, published in </a:t>
            </a:r>
            <a:r>
              <a:rPr lang="en-GB" sz="1600" dirty="0" err="1"/>
              <a:t>Burzacott</a:t>
            </a:r>
            <a:r>
              <a:rPr lang="en-GB" sz="1600" dirty="0"/>
              <a:t>, J. (2017) ‘Why was it so important that this statue survived?’, </a:t>
            </a:r>
            <a:r>
              <a:rPr lang="en-GB" sz="1600" i="1" dirty="0"/>
              <a:t>Nile Magazine,</a:t>
            </a:r>
            <a:r>
              <a:rPr lang="en-GB" sz="1600" dirty="0"/>
              <a:t> 18 April. Available at: </a:t>
            </a:r>
            <a:r>
              <a:rPr lang="en-GB" sz="1600" dirty="0">
                <a:hlinkClick r:id="rId3"/>
              </a:rPr>
              <a:t>https://www.nilemagazine.com.au/2017-april/2017/4/18/why-was-it-so-important-that-this-statue-survived</a:t>
            </a:r>
            <a:r>
              <a:rPr lang="en-GB" sz="1600" dirty="0"/>
              <a:t> (Accessed: 19/10/25).</a:t>
            </a:r>
          </a:p>
          <a:p>
            <a:pPr marL="0" indent="0">
              <a:buNone/>
            </a:pPr>
            <a:r>
              <a:rPr lang="en-GB" sz="1600" dirty="0"/>
              <a:t>Figure 5: Close view of Late Period bust, UWTSD (personal photograph, 2025).</a:t>
            </a:r>
          </a:p>
          <a:p>
            <a:pPr marL="0" indent="0">
              <a:buNone/>
            </a:pPr>
            <a:endParaRPr lang="en-GB" sz="1600" dirty="0"/>
          </a:p>
          <a:p>
            <a:pPr marL="0" indent="0">
              <a:buNone/>
            </a:pPr>
            <a:endParaRPr lang="en-GB" dirty="0"/>
          </a:p>
        </p:txBody>
      </p:sp>
    </p:spTree>
    <p:extLst>
      <p:ext uri="{BB962C8B-B14F-4D97-AF65-F5344CB8AC3E}">
        <p14:creationId xmlns:p14="http://schemas.microsoft.com/office/powerpoint/2010/main" val="41645699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1188</TotalTime>
  <Words>1426</Words>
  <Application>Microsoft Office PowerPoint</Application>
  <PresentationFormat>Widescreen</PresentationFormat>
  <Paragraphs>70</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Corbel</vt:lpstr>
      <vt:lpstr>Wingdings</vt:lpstr>
      <vt:lpstr>Office Theme</vt:lpstr>
      <vt:lpstr>Materialising Eternity – Ancient Egyptian Funerary Belief and the Reanimation of  the Ka Through a  Late Period Bust</vt:lpstr>
      <vt:lpstr>Introduction </vt:lpstr>
      <vt:lpstr>Object Description and Provenance</vt:lpstr>
      <vt:lpstr>PowerPoint Presentation</vt:lpstr>
      <vt:lpstr>The composite self</vt:lpstr>
      <vt:lpstr>PowerPoint Presentation</vt:lpstr>
      <vt:lpstr>Object Biography and Reanimation in the Museum</vt:lpstr>
      <vt:lpstr>Conclusion: Materialising Eternity</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Mish Watson</dc:creator>
  <cp:lastModifiedBy>Mish Watson</cp:lastModifiedBy>
  <cp:revision>1</cp:revision>
  <dcterms:created xsi:type="dcterms:W3CDTF">2025-10-19T22:45:27Z</dcterms:created>
  <dcterms:modified xsi:type="dcterms:W3CDTF">2025-10-22T19:08:22Z</dcterms:modified>
</cp:coreProperties>
</file>