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1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1AE46F-AD94-4FB0-A4FB-0C35EF47ECEE}" v="327" dt="2022-05-23T09:07:34.069"/>
    <p1510:client id="{F645D60D-0AE8-E703-1EDF-D429E49B2033}" v="148" dt="2022-05-25T07:37:26.8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3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B6CD91-6055-4BA8-803A-BE019916FEA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348C43-6703-4B62-B127-17C78C08B4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8E63D-6FE9-403D-8E39-68FE971BAC76}" type="datetime1">
              <a:rPr lang="en-GB" smtClean="0"/>
              <a:t>25/05/2022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94B0BC-D758-4808-81A5-75FE72727CE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C0294-AD44-45E1-AAD0-0F71A65A563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BDD069-5B99-44A5-9C53-893C00A1B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95763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F03DA-E8C9-45D1-B38B-0154ED478CCA}" type="datetime1">
              <a:rPr lang="en-GB" smtClean="0"/>
              <a:pPr/>
              <a:t>25/05/2022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A64AD-2530-4DFF-8FAA-D42BF483CF81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480212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2A64AD-2530-4DFF-8FAA-D42BF483CF8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096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789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876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2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251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140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647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330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6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922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945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07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0119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5431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9939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257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0868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432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5/25/2022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6666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42">
            <a:extLst>
              <a:ext uri="{FF2B5EF4-FFF2-40B4-BE49-F238E27FC236}">
                <a16:creationId xmlns:a16="http://schemas.microsoft.com/office/drawing/2014/main" id="{F3F4807A-5068-4492-8025-D75F320E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50807" y="1325880"/>
            <a:ext cx="4162587" cy="4590506"/>
          </a:xfrm>
        </p:spPr>
        <p:txBody>
          <a:bodyPr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 dirty="0">
                <a:solidFill>
                  <a:srgbClr val="EBEBEB"/>
                </a:solidFill>
              </a:rPr>
              <a:t>                          </a:t>
            </a:r>
            <a:br>
              <a:rPr lang="en-GB" sz="1600" dirty="0"/>
            </a:br>
            <a:br>
              <a:rPr lang="en-GB" sz="1600" dirty="0"/>
            </a:br>
            <a:r>
              <a:rPr lang="en-GB" sz="1600" dirty="0">
                <a:solidFill>
                  <a:srgbClr val="EBEBEB"/>
                </a:solidFill>
              </a:rPr>
              <a:t>                            </a:t>
            </a:r>
            <a:r>
              <a:rPr lang="en-GB" sz="2400" b="1" dirty="0">
                <a:solidFill>
                  <a:srgbClr val="EBEBEB"/>
                </a:solidFill>
              </a:rPr>
              <a:t>HOLA            </a:t>
            </a:r>
            <a:br>
              <a:rPr lang="en-GB" sz="2400" b="1" dirty="0"/>
            </a:br>
            <a:r>
              <a:rPr lang="en-GB" sz="2400" b="1" dirty="0">
                <a:solidFill>
                  <a:srgbClr val="EBEBEB"/>
                </a:solidFill>
              </a:rPr>
              <a:t>            ALI HOTELES</a:t>
            </a:r>
            <a:br>
              <a:rPr lang="en-GB" sz="2400" b="1" dirty="0"/>
            </a:br>
            <a:r>
              <a:rPr lang="en-GB" sz="2400" b="1" dirty="0">
                <a:solidFill>
                  <a:srgbClr val="EBEBEB"/>
                </a:solidFill>
              </a:rPr>
              <a:t>  Mohamed Choudhury</a:t>
            </a:r>
            <a:br>
              <a:rPr lang="en-GB" sz="2400" b="1" dirty="0"/>
            </a:br>
            <a:r>
              <a:rPr lang="en-GB" sz="2400" b="1" dirty="0">
                <a:solidFill>
                  <a:srgbClr val="EBEBEB"/>
                </a:solidFill>
              </a:rPr>
              <a:t>     </a:t>
            </a:r>
            <a:r>
              <a:rPr lang="en-GB" sz="2400" b="1" dirty="0" err="1">
                <a:solidFill>
                  <a:srgbClr val="EBEBEB"/>
                </a:solidFill>
              </a:rPr>
              <a:t>Gerente</a:t>
            </a:r>
            <a:r>
              <a:rPr lang="en-GB" sz="2400" b="1" dirty="0">
                <a:solidFill>
                  <a:srgbClr val="EBEBEB"/>
                </a:solidFill>
              </a:rPr>
              <a:t> Del Hotel </a:t>
            </a:r>
            <a:br>
              <a:rPr lang="en-GB" sz="2400" b="1" dirty="0"/>
            </a:br>
            <a:r>
              <a:rPr lang="en-GB" sz="2400" b="1" dirty="0">
                <a:solidFill>
                  <a:srgbClr val="EBEBEB"/>
                </a:solidFill>
              </a:rPr>
              <a:t>     Av. De Aragon, 400,         28022                                 Madrid,  Espa</a:t>
            </a:r>
            <a:r>
              <a:rPr lang="en-GB" sz="2400" dirty="0">
                <a:solidFill>
                  <a:srgbClr val="EBEBEB"/>
                </a:solidFill>
              </a:rPr>
              <a:t>ñ</a:t>
            </a:r>
            <a:r>
              <a:rPr lang="en-GB" sz="2400" b="1" dirty="0">
                <a:ea typeface="+mj-lt"/>
                <a:cs typeface="+mj-lt"/>
              </a:rPr>
              <a:t>a</a:t>
            </a:r>
            <a:br>
              <a:rPr lang="en-GB" sz="2400" b="1" dirty="0"/>
            </a:br>
            <a:r>
              <a:rPr lang="en-GB" sz="2400" b="1" dirty="0">
                <a:solidFill>
                  <a:srgbClr val="EBEBEB"/>
                </a:solidFill>
              </a:rPr>
              <a:t>     T. 703-456-890</a:t>
            </a:r>
            <a:br>
              <a:rPr lang="en-GB" sz="2400" b="1" dirty="0">
                <a:solidFill>
                  <a:srgbClr val="EBEBEB"/>
                </a:solidFill>
              </a:rPr>
            </a:br>
            <a:r>
              <a:rPr lang="en-GB" sz="2400" b="1" dirty="0">
                <a:solidFill>
                  <a:srgbClr val="EBEBEB"/>
                </a:solidFill>
              </a:rPr>
              <a:t>E. Mohamed12@hotmail.com</a:t>
            </a:r>
            <a:br>
              <a:rPr lang="en-GB" sz="2400" b="1" dirty="0"/>
            </a:br>
            <a:br>
              <a:rPr lang="en-GB" sz="1600" dirty="0"/>
            </a:br>
            <a:endParaRPr lang="en-GB" sz="1600">
              <a:solidFill>
                <a:srgbClr val="EBEBEB"/>
              </a:solidFill>
            </a:endParaRPr>
          </a:p>
        </p:txBody>
      </p:sp>
      <p:pic>
        <p:nvPicPr>
          <p:cNvPr id="4" name="Picture 5" descr="A picture containing arrow&#10;&#10;Description automatically generated">
            <a:extLst>
              <a:ext uri="{FF2B5EF4-FFF2-40B4-BE49-F238E27FC236}">
                <a16:creationId xmlns:a16="http://schemas.microsoft.com/office/drawing/2014/main" id="{CD55FC7A-7DBD-07B7-A678-D355CCC56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682" r="10685" b="-2"/>
          <a:stretch/>
        </p:blipFill>
        <p:spPr>
          <a:xfrm>
            <a:off x="20" y="10"/>
            <a:ext cx="4044410" cy="3428990"/>
          </a:xfrm>
          <a:prstGeom prst="rect">
            <a:avLst/>
          </a:prstGeom>
        </p:spPr>
      </p:pic>
      <p:pic>
        <p:nvPicPr>
          <p:cNvPr id="5" name="Picture 5" descr="A picture containing outdoor, tree, sky, building&#10;&#10;Description automatically generated">
            <a:extLst>
              <a:ext uri="{FF2B5EF4-FFF2-40B4-BE49-F238E27FC236}">
                <a16:creationId xmlns:a16="http://schemas.microsoft.com/office/drawing/2014/main" id="{AE24EBC2-AE87-0641-03CA-083E537103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402" r="2674" b="2"/>
          <a:stretch/>
        </p:blipFill>
        <p:spPr>
          <a:xfrm>
            <a:off x="20" y="3428998"/>
            <a:ext cx="4041628" cy="3429002"/>
          </a:xfrm>
          <a:prstGeom prst="rect">
            <a:avLst/>
          </a:prstGeom>
        </p:spPr>
      </p:pic>
      <p:sp>
        <p:nvSpPr>
          <p:cNvPr id="45" name="Freeform 36">
            <a:extLst>
              <a:ext uri="{FF2B5EF4-FFF2-40B4-BE49-F238E27FC236}">
                <a16:creationId xmlns:a16="http://schemas.microsoft.com/office/drawing/2014/main" id="{B24996F8-180C-4DCB-8A26-DFA336CDE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13666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24" name="Picture 3" descr="Coloured pencils forming a circle">
            <a:extLst>
              <a:ext uri="{FF2B5EF4-FFF2-40B4-BE49-F238E27FC236}">
                <a16:creationId xmlns:a16="http://schemas.microsoft.com/office/drawing/2014/main" id="{2DD7E87E-E62C-8B69-9552-794832FE23E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8246" r="25471" b="-1"/>
          <a:stretch/>
        </p:blipFill>
        <p:spPr>
          <a:xfrm>
            <a:off x="4032236" y="10"/>
            <a:ext cx="3727705" cy="6857991"/>
          </a:xfrm>
          <a:custGeom>
            <a:avLst/>
            <a:gdLst/>
            <a:ahLst/>
            <a:cxnLst/>
            <a:rect l="l" t="t" r="r" b="b"/>
            <a:pathLst>
              <a:path w="3727705" h="6858001">
                <a:moveTo>
                  <a:pt x="2382990" y="0"/>
                </a:moveTo>
                <a:lnTo>
                  <a:pt x="3726528" y="0"/>
                </a:lnTo>
                <a:lnTo>
                  <a:pt x="3701483" y="155677"/>
                </a:lnTo>
                <a:lnTo>
                  <a:pt x="3677614" y="310668"/>
                </a:lnTo>
                <a:lnTo>
                  <a:pt x="3654250" y="466344"/>
                </a:lnTo>
                <a:lnTo>
                  <a:pt x="3634247" y="622707"/>
                </a:lnTo>
                <a:lnTo>
                  <a:pt x="3614076" y="778383"/>
                </a:lnTo>
                <a:lnTo>
                  <a:pt x="3595250" y="934746"/>
                </a:lnTo>
                <a:lnTo>
                  <a:pt x="3579114" y="1089051"/>
                </a:lnTo>
                <a:lnTo>
                  <a:pt x="3563818" y="1245413"/>
                </a:lnTo>
                <a:lnTo>
                  <a:pt x="3549866" y="1401090"/>
                </a:lnTo>
                <a:lnTo>
                  <a:pt x="3537764" y="1554023"/>
                </a:lnTo>
                <a:lnTo>
                  <a:pt x="3525661" y="1709014"/>
                </a:lnTo>
                <a:lnTo>
                  <a:pt x="3515576" y="1861947"/>
                </a:lnTo>
                <a:lnTo>
                  <a:pt x="3507676" y="2014881"/>
                </a:lnTo>
                <a:lnTo>
                  <a:pt x="3499439" y="2167128"/>
                </a:lnTo>
                <a:lnTo>
                  <a:pt x="3492548" y="2318004"/>
                </a:lnTo>
                <a:lnTo>
                  <a:pt x="3487673" y="2467509"/>
                </a:lnTo>
                <a:lnTo>
                  <a:pt x="3483471" y="2617013"/>
                </a:lnTo>
                <a:lnTo>
                  <a:pt x="3479437" y="2765146"/>
                </a:lnTo>
                <a:lnTo>
                  <a:pt x="3477588" y="2911221"/>
                </a:lnTo>
                <a:lnTo>
                  <a:pt x="3475571" y="3057297"/>
                </a:lnTo>
                <a:lnTo>
                  <a:pt x="3474562" y="3201315"/>
                </a:lnTo>
                <a:lnTo>
                  <a:pt x="3475571" y="3343961"/>
                </a:lnTo>
                <a:lnTo>
                  <a:pt x="3475571" y="3485236"/>
                </a:lnTo>
                <a:lnTo>
                  <a:pt x="3477588" y="3625139"/>
                </a:lnTo>
                <a:lnTo>
                  <a:pt x="3480613" y="3762299"/>
                </a:lnTo>
                <a:lnTo>
                  <a:pt x="3483471" y="3898087"/>
                </a:lnTo>
                <a:lnTo>
                  <a:pt x="3486665" y="4031133"/>
                </a:lnTo>
                <a:lnTo>
                  <a:pt x="3491539" y="4163492"/>
                </a:lnTo>
                <a:lnTo>
                  <a:pt x="3496750" y="4293793"/>
                </a:lnTo>
                <a:lnTo>
                  <a:pt x="3501456" y="4421352"/>
                </a:lnTo>
                <a:lnTo>
                  <a:pt x="3514736" y="4670298"/>
                </a:lnTo>
                <a:lnTo>
                  <a:pt x="3528855" y="4908956"/>
                </a:lnTo>
                <a:lnTo>
                  <a:pt x="3543647" y="5138013"/>
                </a:lnTo>
                <a:lnTo>
                  <a:pt x="3559952" y="5354726"/>
                </a:lnTo>
                <a:lnTo>
                  <a:pt x="3576929" y="5561838"/>
                </a:lnTo>
                <a:lnTo>
                  <a:pt x="3595250" y="5753862"/>
                </a:lnTo>
                <a:lnTo>
                  <a:pt x="3613236" y="5934227"/>
                </a:lnTo>
                <a:lnTo>
                  <a:pt x="3631221" y="6100191"/>
                </a:lnTo>
                <a:lnTo>
                  <a:pt x="3648198" y="6252438"/>
                </a:lnTo>
                <a:lnTo>
                  <a:pt x="3664335" y="6387541"/>
                </a:lnTo>
                <a:lnTo>
                  <a:pt x="3679631" y="6509613"/>
                </a:lnTo>
                <a:lnTo>
                  <a:pt x="3692406" y="6612483"/>
                </a:lnTo>
                <a:lnTo>
                  <a:pt x="3704508" y="6698894"/>
                </a:lnTo>
                <a:lnTo>
                  <a:pt x="3721822" y="6817538"/>
                </a:lnTo>
                <a:lnTo>
                  <a:pt x="3727705" y="6858000"/>
                </a:lnTo>
                <a:lnTo>
                  <a:pt x="2822351" y="6858000"/>
                </a:lnTo>
                <a:lnTo>
                  <a:pt x="2822351" y="6858001"/>
                </a:lnTo>
                <a:lnTo>
                  <a:pt x="0" y="6858001"/>
                </a:lnTo>
                <a:lnTo>
                  <a:pt x="0" y="1"/>
                </a:lnTo>
                <a:lnTo>
                  <a:pt x="2382990" y="1"/>
                </a:lnTo>
                <a:close/>
              </a:path>
            </a:pathLst>
          </a:cu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630182B0-3559-41D5-9EBC-0BD86BEDA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8632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TF10001119</Template>
  <TotalTime>0</TotalTime>
  <Words>1</Words>
  <Application>Microsoft Office PowerPoint</Application>
  <PresentationFormat>Widescreen</PresentationFormat>
  <Paragraphs>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Ion</vt:lpstr>
      <vt:lpstr>                                                        HOLA                         ALI HOTELES   Mohamed Choudhury      Gerente Del Hotel       Av. De Aragon, 400,         28022                                 Madrid,  España      T. 703-456-890 E. Mohamed12@hotmail.com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190</cp:revision>
  <dcterms:created xsi:type="dcterms:W3CDTF">2022-05-23T08:20:15Z</dcterms:created>
  <dcterms:modified xsi:type="dcterms:W3CDTF">2022-05-25T07:38:14Z</dcterms:modified>
</cp:coreProperties>
</file>