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3D98CD-17C8-4622-9A68-DA0C83478259}" v="1900" dt="2024-02-07T18:15:37.1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Cooke" userId="S::a.cooke@uwtsd.ac.uk::46c329c9-26b7-4eba-b77b-7474421bfd31" providerId="AD" clId="Web-{A63D98CD-17C8-4622-9A68-DA0C83478259}"/>
    <pc:docChg chg="addSld delSld modSld sldOrd">
      <pc:chgData name="Alison Cooke" userId="S::a.cooke@uwtsd.ac.uk::46c329c9-26b7-4eba-b77b-7474421bfd31" providerId="AD" clId="Web-{A63D98CD-17C8-4622-9A68-DA0C83478259}" dt="2024-02-07T18:14:59.464" v="1745"/>
      <pc:docMkLst>
        <pc:docMk/>
      </pc:docMkLst>
      <pc:sldChg chg="del">
        <pc:chgData name="Alison Cooke" userId="S::a.cooke@uwtsd.ac.uk::46c329c9-26b7-4eba-b77b-7474421bfd31" providerId="AD" clId="Web-{A63D98CD-17C8-4622-9A68-DA0C83478259}" dt="2024-02-07T16:27:42.725" v="172"/>
        <pc:sldMkLst>
          <pc:docMk/>
          <pc:sldMk cId="109857222" sldId="256"/>
        </pc:sldMkLst>
      </pc:sldChg>
      <pc:sldChg chg="addSp modSp add ord">
        <pc:chgData name="Alison Cooke" userId="S::a.cooke@uwtsd.ac.uk::46c329c9-26b7-4eba-b77b-7474421bfd31" providerId="AD" clId="Web-{A63D98CD-17C8-4622-9A68-DA0C83478259}" dt="2024-02-07T17:24:12.601" v="1730"/>
        <pc:sldMkLst>
          <pc:docMk/>
          <pc:sldMk cId="1147549936" sldId="258"/>
        </pc:sldMkLst>
        <pc:spChg chg="mod">
          <ac:chgData name="Alison Cooke" userId="S::a.cooke@uwtsd.ac.uk::46c329c9-26b7-4eba-b77b-7474421bfd31" providerId="AD" clId="Web-{A63D98CD-17C8-4622-9A68-DA0C83478259}" dt="2024-02-07T17:23:43.460" v="1726" actId="20577"/>
          <ac:spMkLst>
            <pc:docMk/>
            <pc:sldMk cId="1147549936" sldId="258"/>
            <ac:spMk id="2" creationId="{D471C5F7-4842-6758-51A1-976140EA1062}"/>
          </ac:spMkLst>
        </pc:spChg>
        <pc:spChg chg="mod">
          <ac:chgData name="Alison Cooke" userId="S::a.cooke@uwtsd.ac.uk::46c329c9-26b7-4eba-b77b-7474421bfd31" providerId="AD" clId="Web-{A63D98CD-17C8-4622-9A68-DA0C83478259}" dt="2024-02-07T17:24:12.601" v="1730"/>
          <ac:spMkLst>
            <pc:docMk/>
            <pc:sldMk cId="1147549936" sldId="258"/>
            <ac:spMk id="5" creationId="{96FE8A07-45B3-4401-AEF2-C9368D14EA2F}"/>
          </ac:spMkLst>
        </pc:spChg>
        <pc:picChg chg="add mod">
          <ac:chgData name="Alison Cooke" userId="S::a.cooke@uwtsd.ac.uk::46c329c9-26b7-4eba-b77b-7474421bfd31" providerId="AD" clId="Web-{A63D98CD-17C8-4622-9A68-DA0C83478259}" dt="2024-02-07T16:25:17.422" v="27" actId="1076"/>
          <ac:picMkLst>
            <pc:docMk/>
            <pc:sldMk cId="1147549936" sldId="258"/>
            <ac:picMk id="4" creationId="{AE963CFB-7CCB-DDF2-60B0-20120F287F1F}"/>
          </ac:picMkLst>
        </pc:picChg>
      </pc:sldChg>
      <pc:sldChg chg="addSp modSp new">
        <pc:chgData name="Alison Cooke" userId="S::a.cooke@uwtsd.ac.uk::46c329c9-26b7-4eba-b77b-7474421bfd31" providerId="AD" clId="Web-{A63D98CD-17C8-4622-9A68-DA0C83478259}" dt="2024-02-07T16:27:23.146" v="171"/>
        <pc:sldMkLst>
          <pc:docMk/>
          <pc:sldMk cId="4064511484" sldId="259"/>
        </pc:sldMkLst>
        <pc:spChg chg="mod">
          <ac:chgData name="Alison Cooke" userId="S::a.cooke@uwtsd.ac.uk::46c329c9-26b7-4eba-b77b-7474421bfd31" providerId="AD" clId="Web-{A63D98CD-17C8-4622-9A68-DA0C83478259}" dt="2024-02-07T16:26:41.863" v="41" actId="1076"/>
          <ac:spMkLst>
            <pc:docMk/>
            <pc:sldMk cId="4064511484" sldId="259"/>
            <ac:spMk id="2" creationId="{C0EBE01E-51F6-7D48-16FA-B1BE5EE6BFB8}"/>
          </ac:spMkLst>
        </pc:spChg>
        <pc:graphicFrameChg chg="add mod modGraphic">
          <ac:chgData name="Alison Cooke" userId="S::a.cooke@uwtsd.ac.uk::46c329c9-26b7-4eba-b77b-7474421bfd31" providerId="AD" clId="Web-{A63D98CD-17C8-4622-9A68-DA0C83478259}" dt="2024-02-07T16:27:23.146" v="171"/>
          <ac:graphicFrameMkLst>
            <pc:docMk/>
            <pc:sldMk cId="4064511484" sldId="259"/>
            <ac:graphicFrameMk id="4" creationId="{A118D43D-8B80-7E8F-7D40-33681ECF3B75}"/>
          </ac:graphicFrameMkLst>
        </pc:graphicFrameChg>
      </pc:sldChg>
      <pc:sldChg chg="addSp delSp modSp new">
        <pc:chgData name="Alison Cooke" userId="S::a.cooke@uwtsd.ac.uk::46c329c9-26b7-4eba-b77b-7474421bfd31" providerId="AD" clId="Web-{A63D98CD-17C8-4622-9A68-DA0C83478259}" dt="2024-02-07T16:32:35.737" v="291" actId="1076"/>
        <pc:sldMkLst>
          <pc:docMk/>
          <pc:sldMk cId="191491659" sldId="260"/>
        </pc:sldMkLst>
        <pc:spChg chg="mod">
          <ac:chgData name="Alison Cooke" userId="S::a.cooke@uwtsd.ac.uk::46c329c9-26b7-4eba-b77b-7474421bfd31" providerId="AD" clId="Web-{A63D98CD-17C8-4622-9A68-DA0C83478259}" dt="2024-02-07T16:28:47.774" v="214"/>
          <ac:spMkLst>
            <pc:docMk/>
            <pc:sldMk cId="191491659" sldId="260"/>
            <ac:spMk id="2" creationId="{38741323-8A5A-4614-2D8A-DE959273CFC8}"/>
          </ac:spMkLst>
        </pc:spChg>
        <pc:spChg chg="mod">
          <ac:chgData name="Alison Cooke" userId="S::a.cooke@uwtsd.ac.uk::46c329c9-26b7-4eba-b77b-7474421bfd31" providerId="AD" clId="Web-{A63D98CD-17C8-4622-9A68-DA0C83478259}" dt="2024-02-07T16:30:50.373" v="288" actId="20577"/>
          <ac:spMkLst>
            <pc:docMk/>
            <pc:sldMk cId="191491659" sldId="260"/>
            <ac:spMk id="3" creationId="{49C92932-9B0A-9AE4-032E-0CF53134F7FC}"/>
          </ac:spMkLst>
        </pc:spChg>
        <pc:spChg chg="del">
          <ac:chgData name="Alison Cooke" userId="S::a.cooke@uwtsd.ac.uk::46c329c9-26b7-4eba-b77b-7474421bfd31" providerId="AD" clId="Web-{A63D98CD-17C8-4622-9A68-DA0C83478259}" dt="2024-02-07T16:32:27.237" v="289"/>
          <ac:spMkLst>
            <pc:docMk/>
            <pc:sldMk cId="191491659" sldId="260"/>
            <ac:spMk id="4" creationId="{DCDADD4C-3CA0-8474-1112-305058E7BF20}"/>
          </ac:spMkLst>
        </pc:spChg>
        <pc:picChg chg="add mod ord">
          <ac:chgData name="Alison Cooke" userId="S::a.cooke@uwtsd.ac.uk::46c329c9-26b7-4eba-b77b-7474421bfd31" providerId="AD" clId="Web-{A63D98CD-17C8-4622-9A68-DA0C83478259}" dt="2024-02-07T16:32:35.737" v="291" actId="1076"/>
          <ac:picMkLst>
            <pc:docMk/>
            <pc:sldMk cId="191491659" sldId="260"/>
            <ac:picMk id="5" creationId="{A78A9D2F-9550-70FC-B3B5-EBFA94577D08}"/>
          </ac:picMkLst>
        </pc:picChg>
      </pc:sldChg>
      <pc:sldChg chg="addSp delSp modSp new addAnim delAnim">
        <pc:chgData name="Alison Cooke" userId="S::a.cooke@uwtsd.ac.uk::46c329c9-26b7-4eba-b77b-7474421bfd31" providerId="AD" clId="Web-{A63D98CD-17C8-4622-9A68-DA0C83478259}" dt="2024-02-07T18:14:59.464" v="1745"/>
        <pc:sldMkLst>
          <pc:docMk/>
          <pc:sldMk cId="1910689662" sldId="261"/>
        </pc:sldMkLst>
        <pc:spChg chg="add del mod">
          <ac:chgData name="Alison Cooke" userId="S::a.cooke@uwtsd.ac.uk::46c329c9-26b7-4eba-b77b-7474421bfd31" providerId="AD" clId="Web-{A63D98CD-17C8-4622-9A68-DA0C83478259}" dt="2024-02-07T16:37:36.093" v="602" actId="20577"/>
          <ac:spMkLst>
            <pc:docMk/>
            <pc:sldMk cId="1910689662" sldId="261"/>
            <ac:spMk id="2" creationId="{509C65C4-8E77-834B-1DC2-85AE8441066B}"/>
          </ac:spMkLst>
        </pc:spChg>
        <pc:spChg chg="add del mod">
          <ac:chgData name="Alison Cooke" userId="S::a.cooke@uwtsd.ac.uk::46c329c9-26b7-4eba-b77b-7474421bfd31" providerId="AD" clId="Web-{A63D98CD-17C8-4622-9A68-DA0C83478259}" dt="2024-02-07T18:14:59.464" v="1745"/>
          <ac:spMkLst>
            <pc:docMk/>
            <pc:sldMk cId="1910689662" sldId="261"/>
            <ac:spMk id="3" creationId="{52A6213A-B72D-5CB7-CBD7-DAC204900B40}"/>
          </ac:spMkLst>
        </pc:spChg>
        <pc:spChg chg="mod">
          <ac:chgData name="Alison Cooke" userId="S::a.cooke@uwtsd.ac.uk::46c329c9-26b7-4eba-b77b-7474421bfd31" providerId="AD" clId="Web-{A63D98CD-17C8-4622-9A68-DA0C83478259}" dt="2024-02-07T16:34:59.946" v="428" actId="20577"/>
          <ac:spMkLst>
            <pc:docMk/>
            <pc:sldMk cId="1910689662" sldId="261"/>
            <ac:spMk id="4" creationId="{E2177381-6DB5-CB43-6822-73C8E7FA048C}"/>
          </ac:spMkLst>
        </pc:spChg>
        <pc:spChg chg="add del mod">
          <ac:chgData name="Alison Cooke" userId="S::a.cooke@uwtsd.ac.uk::46c329c9-26b7-4eba-b77b-7474421bfd31" providerId="AD" clId="Web-{A63D98CD-17C8-4622-9A68-DA0C83478259}" dt="2024-02-07T16:37:21.421" v="520"/>
          <ac:spMkLst>
            <pc:docMk/>
            <pc:sldMk cId="1910689662" sldId="261"/>
            <ac:spMk id="6" creationId="{0B7E2B33-62E9-1D49-E2E2-092D69DD5FF4}"/>
          </ac:spMkLst>
        </pc:spChg>
        <pc:spChg chg="add del mod">
          <ac:chgData name="Alison Cooke" userId="S::a.cooke@uwtsd.ac.uk::46c329c9-26b7-4eba-b77b-7474421bfd31" providerId="AD" clId="Web-{A63D98CD-17C8-4622-9A68-DA0C83478259}" dt="2024-02-07T18:14:59.464" v="1745"/>
          <ac:spMkLst>
            <pc:docMk/>
            <pc:sldMk cId="1910689662" sldId="261"/>
            <ac:spMk id="6" creationId="{817E7564-90A7-328F-1312-92E07C0B370C}"/>
          </ac:spMkLst>
        </pc:spChg>
      </pc:sldChg>
      <pc:sldChg chg="modSp new addAnim">
        <pc:chgData name="Alison Cooke" userId="S::a.cooke@uwtsd.ac.uk::46c329c9-26b7-4eba-b77b-7474421bfd31" providerId="AD" clId="Web-{A63D98CD-17C8-4622-9A68-DA0C83478259}" dt="2024-02-07T16:41:37.744" v="787" actId="20577"/>
        <pc:sldMkLst>
          <pc:docMk/>
          <pc:sldMk cId="4203423978" sldId="262"/>
        </pc:sldMkLst>
        <pc:spChg chg="mod">
          <ac:chgData name="Alison Cooke" userId="S::a.cooke@uwtsd.ac.uk::46c329c9-26b7-4eba-b77b-7474421bfd31" providerId="AD" clId="Web-{A63D98CD-17C8-4622-9A68-DA0C83478259}" dt="2024-02-07T16:39:35.614" v="697"/>
          <ac:spMkLst>
            <pc:docMk/>
            <pc:sldMk cId="4203423978" sldId="262"/>
            <ac:spMk id="2" creationId="{99ABF14A-5853-4EFC-E608-112369C21669}"/>
          </ac:spMkLst>
        </pc:spChg>
        <pc:spChg chg="mod">
          <ac:chgData name="Alison Cooke" userId="S::a.cooke@uwtsd.ac.uk::46c329c9-26b7-4eba-b77b-7474421bfd31" providerId="AD" clId="Web-{A63D98CD-17C8-4622-9A68-DA0C83478259}" dt="2024-02-07T16:39:53.396" v="700"/>
          <ac:spMkLst>
            <pc:docMk/>
            <pc:sldMk cId="4203423978" sldId="262"/>
            <ac:spMk id="3" creationId="{1F3E55A4-5FE4-0504-AB8F-0EEA11533058}"/>
          </ac:spMkLst>
        </pc:spChg>
        <pc:spChg chg="mod">
          <ac:chgData name="Alison Cooke" userId="S::a.cooke@uwtsd.ac.uk::46c329c9-26b7-4eba-b77b-7474421bfd31" providerId="AD" clId="Web-{A63D98CD-17C8-4622-9A68-DA0C83478259}" dt="2024-02-07T16:41:37.744" v="787" actId="20577"/>
          <ac:spMkLst>
            <pc:docMk/>
            <pc:sldMk cId="4203423978" sldId="262"/>
            <ac:spMk id="4" creationId="{E63647DA-2F51-02BA-243A-05FEFE388B98}"/>
          </ac:spMkLst>
        </pc:spChg>
      </pc:sldChg>
      <pc:sldChg chg="addSp delSp modSp new">
        <pc:chgData name="Alison Cooke" userId="S::a.cooke@uwtsd.ac.uk::46c329c9-26b7-4eba-b77b-7474421bfd31" providerId="AD" clId="Web-{A63D98CD-17C8-4622-9A68-DA0C83478259}" dt="2024-02-07T16:46:16.928" v="901" actId="20577"/>
        <pc:sldMkLst>
          <pc:docMk/>
          <pc:sldMk cId="2920231121" sldId="263"/>
        </pc:sldMkLst>
        <pc:spChg chg="mod">
          <ac:chgData name="Alison Cooke" userId="S::a.cooke@uwtsd.ac.uk::46c329c9-26b7-4eba-b77b-7474421bfd31" providerId="AD" clId="Web-{A63D98CD-17C8-4622-9A68-DA0C83478259}" dt="2024-02-07T16:43:17.623" v="849"/>
          <ac:spMkLst>
            <pc:docMk/>
            <pc:sldMk cId="2920231121" sldId="263"/>
            <ac:spMk id="2" creationId="{E385E9C8-CD43-E2E0-7833-C253D1F8B015}"/>
          </ac:spMkLst>
        </pc:spChg>
        <pc:spChg chg="mod">
          <ac:chgData name="Alison Cooke" userId="S::a.cooke@uwtsd.ac.uk::46c329c9-26b7-4eba-b77b-7474421bfd31" providerId="AD" clId="Web-{A63D98CD-17C8-4622-9A68-DA0C83478259}" dt="2024-02-07T16:46:16.928" v="901" actId="20577"/>
          <ac:spMkLst>
            <pc:docMk/>
            <pc:sldMk cId="2920231121" sldId="263"/>
            <ac:spMk id="3" creationId="{32930C3B-394A-4F3B-BB09-CB75B628E910}"/>
          </ac:spMkLst>
        </pc:spChg>
        <pc:spChg chg="del">
          <ac:chgData name="Alison Cooke" userId="S::a.cooke@uwtsd.ac.uk::46c329c9-26b7-4eba-b77b-7474421bfd31" providerId="AD" clId="Web-{A63D98CD-17C8-4622-9A68-DA0C83478259}" dt="2024-02-07T16:45:20.754" v="876"/>
          <ac:spMkLst>
            <pc:docMk/>
            <pc:sldMk cId="2920231121" sldId="263"/>
            <ac:spMk id="4" creationId="{C8757B35-789B-C14C-BE37-AE11DFC759BC}"/>
          </ac:spMkLst>
        </pc:spChg>
        <pc:picChg chg="add mod ord">
          <ac:chgData name="Alison Cooke" userId="S::a.cooke@uwtsd.ac.uk::46c329c9-26b7-4eba-b77b-7474421bfd31" providerId="AD" clId="Web-{A63D98CD-17C8-4622-9A68-DA0C83478259}" dt="2024-02-07T16:45:32.020" v="878" actId="1076"/>
          <ac:picMkLst>
            <pc:docMk/>
            <pc:sldMk cId="2920231121" sldId="263"/>
            <ac:picMk id="5" creationId="{F060A8EE-3F69-B6A7-2B87-5276D57ECBC8}"/>
          </ac:picMkLst>
        </pc:picChg>
      </pc:sldChg>
      <pc:sldChg chg="modSp new addAnim">
        <pc:chgData name="Alison Cooke" userId="S::a.cooke@uwtsd.ac.uk::46c329c9-26b7-4eba-b77b-7474421bfd31" providerId="AD" clId="Web-{A63D98CD-17C8-4622-9A68-DA0C83478259}" dt="2024-02-07T17:17:23.553" v="1622"/>
        <pc:sldMkLst>
          <pc:docMk/>
          <pc:sldMk cId="3553740856" sldId="264"/>
        </pc:sldMkLst>
        <pc:spChg chg="mod">
          <ac:chgData name="Alison Cooke" userId="S::a.cooke@uwtsd.ac.uk::46c329c9-26b7-4eba-b77b-7474421bfd31" providerId="AD" clId="Web-{A63D98CD-17C8-4622-9A68-DA0C83478259}" dt="2024-02-07T16:46:57.195" v="908"/>
          <ac:spMkLst>
            <pc:docMk/>
            <pc:sldMk cId="3553740856" sldId="264"/>
            <ac:spMk id="2" creationId="{597EAF29-F791-826E-7A01-29317BB0ECBF}"/>
          </ac:spMkLst>
        </pc:spChg>
        <pc:spChg chg="mod">
          <ac:chgData name="Alison Cooke" userId="S::a.cooke@uwtsd.ac.uk::46c329c9-26b7-4eba-b77b-7474421bfd31" providerId="AD" clId="Web-{A63D98CD-17C8-4622-9A68-DA0C83478259}" dt="2024-02-07T17:17:23.553" v="1622"/>
          <ac:spMkLst>
            <pc:docMk/>
            <pc:sldMk cId="3553740856" sldId="264"/>
            <ac:spMk id="3" creationId="{15F69D5A-F8C6-7577-8603-E6B3358F058E}"/>
          </ac:spMkLst>
        </pc:spChg>
        <pc:spChg chg="mod">
          <ac:chgData name="Alison Cooke" userId="S::a.cooke@uwtsd.ac.uk::46c329c9-26b7-4eba-b77b-7474421bfd31" providerId="AD" clId="Web-{A63D98CD-17C8-4622-9A68-DA0C83478259}" dt="2024-02-07T16:51:03.455" v="1072" actId="20577"/>
          <ac:spMkLst>
            <pc:docMk/>
            <pc:sldMk cId="3553740856" sldId="264"/>
            <ac:spMk id="4" creationId="{262761F3-E9EA-B654-74B1-9CCE1CF4C7E1}"/>
          </ac:spMkLst>
        </pc:spChg>
      </pc:sldChg>
      <pc:sldChg chg="modSp new addAnim">
        <pc:chgData name="Alison Cooke" userId="S::a.cooke@uwtsd.ac.uk::46c329c9-26b7-4eba-b77b-7474421bfd31" providerId="AD" clId="Web-{A63D98CD-17C8-4622-9A68-DA0C83478259}" dt="2024-02-07T17:17:12.771" v="1621"/>
        <pc:sldMkLst>
          <pc:docMk/>
          <pc:sldMk cId="3600511109" sldId="265"/>
        </pc:sldMkLst>
        <pc:spChg chg="mod">
          <ac:chgData name="Alison Cooke" userId="S::a.cooke@uwtsd.ac.uk::46c329c9-26b7-4eba-b77b-7474421bfd31" providerId="AD" clId="Web-{A63D98CD-17C8-4622-9A68-DA0C83478259}" dt="2024-02-07T16:51:43.973" v="1090"/>
          <ac:spMkLst>
            <pc:docMk/>
            <pc:sldMk cId="3600511109" sldId="265"/>
            <ac:spMk id="2" creationId="{1C381FE4-1EF4-31B4-EA7D-CFB353A10485}"/>
          </ac:spMkLst>
        </pc:spChg>
        <pc:spChg chg="mod">
          <ac:chgData name="Alison Cooke" userId="S::a.cooke@uwtsd.ac.uk::46c329c9-26b7-4eba-b77b-7474421bfd31" providerId="AD" clId="Web-{A63D98CD-17C8-4622-9A68-DA0C83478259}" dt="2024-02-07T17:17:12.771" v="1621"/>
          <ac:spMkLst>
            <pc:docMk/>
            <pc:sldMk cId="3600511109" sldId="265"/>
            <ac:spMk id="3" creationId="{7087B4F7-134D-B99D-C3A0-155737F8B8FB}"/>
          </ac:spMkLst>
        </pc:spChg>
        <pc:spChg chg="mod">
          <ac:chgData name="Alison Cooke" userId="S::a.cooke@uwtsd.ac.uk::46c329c9-26b7-4eba-b77b-7474421bfd31" providerId="AD" clId="Web-{A63D98CD-17C8-4622-9A68-DA0C83478259}" dt="2024-02-07T17:08:23.046" v="1333" actId="20577"/>
          <ac:spMkLst>
            <pc:docMk/>
            <pc:sldMk cId="3600511109" sldId="265"/>
            <ac:spMk id="4" creationId="{9257CC60-9510-F1A0-944B-31DE6966AD21}"/>
          </ac:spMkLst>
        </pc:spChg>
      </pc:sldChg>
      <pc:sldChg chg="addSp delSp modSp new">
        <pc:chgData name="Alison Cooke" userId="S::a.cooke@uwtsd.ac.uk::46c329c9-26b7-4eba-b77b-7474421bfd31" providerId="AD" clId="Web-{A63D98CD-17C8-4622-9A68-DA0C83478259}" dt="2024-02-07T17:12:13.509" v="1404" actId="1076"/>
        <pc:sldMkLst>
          <pc:docMk/>
          <pc:sldMk cId="2781673" sldId="266"/>
        </pc:sldMkLst>
        <pc:spChg chg="mod">
          <ac:chgData name="Alison Cooke" userId="S::a.cooke@uwtsd.ac.uk::46c329c9-26b7-4eba-b77b-7474421bfd31" providerId="AD" clId="Web-{A63D98CD-17C8-4622-9A68-DA0C83478259}" dt="2024-02-07T17:11:19.538" v="1400"/>
          <ac:spMkLst>
            <pc:docMk/>
            <pc:sldMk cId="2781673" sldId="266"/>
            <ac:spMk id="2" creationId="{0617A09D-B4C3-FC26-2BC3-C4C767477650}"/>
          </ac:spMkLst>
        </pc:spChg>
        <pc:spChg chg="mod">
          <ac:chgData name="Alison Cooke" userId="S::a.cooke@uwtsd.ac.uk::46c329c9-26b7-4eba-b77b-7474421bfd31" providerId="AD" clId="Web-{A63D98CD-17C8-4622-9A68-DA0C83478259}" dt="2024-02-07T17:10:04.144" v="1385" actId="20577"/>
          <ac:spMkLst>
            <pc:docMk/>
            <pc:sldMk cId="2781673" sldId="266"/>
            <ac:spMk id="3" creationId="{812863E8-658A-915A-504C-8435ABC25EB6}"/>
          </ac:spMkLst>
        </pc:spChg>
        <pc:spChg chg="del">
          <ac:chgData name="Alison Cooke" userId="S::a.cooke@uwtsd.ac.uk::46c329c9-26b7-4eba-b77b-7474421bfd31" providerId="AD" clId="Web-{A63D98CD-17C8-4622-9A68-DA0C83478259}" dt="2024-02-07T17:12:00.852" v="1401"/>
          <ac:spMkLst>
            <pc:docMk/>
            <pc:sldMk cId="2781673" sldId="266"/>
            <ac:spMk id="4" creationId="{FA245811-234D-D4AF-1A0E-67DFC8A24423}"/>
          </ac:spMkLst>
        </pc:spChg>
        <pc:picChg chg="add mod ord">
          <ac:chgData name="Alison Cooke" userId="S::a.cooke@uwtsd.ac.uk::46c329c9-26b7-4eba-b77b-7474421bfd31" providerId="AD" clId="Web-{A63D98CD-17C8-4622-9A68-DA0C83478259}" dt="2024-02-07T17:12:13.509" v="1404" actId="1076"/>
          <ac:picMkLst>
            <pc:docMk/>
            <pc:sldMk cId="2781673" sldId="266"/>
            <ac:picMk id="5" creationId="{8626FF01-6CE3-FC83-F9DF-6D45C7755B5E}"/>
          </ac:picMkLst>
        </pc:picChg>
      </pc:sldChg>
      <pc:sldChg chg="addSp modSp new addAnim">
        <pc:chgData name="Alison Cooke" userId="S::a.cooke@uwtsd.ac.uk::46c329c9-26b7-4eba-b77b-7474421bfd31" providerId="AD" clId="Web-{A63D98CD-17C8-4622-9A68-DA0C83478259}" dt="2024-02-07T17:22:53.036" v="1723" actId="1076"/>
        <pc:sldMkLst>
          <pc:docMk/>
          <pc:sldMk cId="858257853" sldId="267"/>
        </pc:sldMkLst>
        <pc:spChg chg="mod">
          <ac:chgData name="Alison Cooke" userId="S::a.cooke@uwtsd.ac.uk::46c329c9-26b7-4eba-b77b-7474421bfd31" providerId="AD" clId="Web-{A63D98CD-17C8-4622-9A68-DA0C83478259}" dt="2024-02-07T17:13:35.278" v="1414"/>
          <ac:spMkLst>
            <pc:docMk/>
            <pc:sldMk cId="858257853" sldId="267"/>
            <ac:spMk id="2" creationId="{65A3FBAC-F092-F1A8-C768-72EBEB78F893}"/>
          </ac:spMkLst>
        </pc:spChg>
        <pc:spChg chg="mod">
          <ac:chgData name="Alison Cooke" userId="S::a.cooke@uwtsd.ac.uk::46c329c9-26b7-4eba-b77b-7474421bfd31" providerId="AD" clId="Web-{A63D98CD-17C8-4622-9A68-DA0C83478259}" dt="2024-02-07T17:16:42.942" v="1618"/>
          <ac:spMkLst>
            <pc:docMk/>
            <pc:sldMk cId="858257853" sldId="267"/>
            <ac:spMk id="3" creationId="{707ED8B3-AB76-15B2-1A92-7ECAF3ACA016}"/>
          </ac:spMkLst>
        </pc:spChg>
        <pc:spChg chg="mod">
          <ac:chgData name="Alison Cooke" userId="S::a.cooke@uwtsd.ac.uk::46c329c9-26b7-4eba-b77b-7474421bfd31" providerId="AD" clId="Web-{A63D98CD-17C8-4622-9A68-DA0C83478259}" dt="2024-02-07T17:16:34.598" v="1617" actId="20577"/>
          <ac:spMkLst>
            <pc:docMk/>
            <pc:sldMk cId="858257853" sldId="267"/>
            <ac:spMk id="4" creationId="{F7DCA22C-9BBC-2106-F3B3-175ABAD328DF}"/>
          </ac:spMkLst>
        </pc:spChg>
        <pc:picChg chg="add mod">
          <ac:chgData name="Alison Cooke" userId="S::a.cooke@uwtsd.ac.uk::46c329c9-26b7-4eba-b77b-7474421bfd31" providerId="AD" clId="Web-{A63D98CD-17C8-4622-9A68-DA0C83478259}" dt="2024-02-07T17:22:53.036" v="1723" actId="1076"/>
          <ac:picMkLst>
            <pc:docMk/>
            <pc:sldMk cId="858257853" sldId="267"/>
            <ac:picMk id="5" creationId="{F58EFAAA-BC3D-F8FC-47E6-CAC9E7967240}"/>
          </ac:picMkLst>
        </pc:picChg>
      </pc:sldChg>
      <pc:sldChg chg="addSp delSp modSp new">
        <pc:chgData name="Alison Cooke" userId="S::a.cooke@uwtsd.ac.uk::46c329c9-26b7-4eba-b77b-7474421bfd31" providerId="AD" clId="Web-{A63D98CD-17C8-4622-9A68-DA0C83478259}" dt="2024-02-07T17:22:16.268" v="1721" actId="1076"/>
        <pc:sldMkLst>
          <pc:docMk/>
          <pc:sldMk cId="1785865363" sldId="268"/>
        </pc:sldMkLst>
        <pc:spChg chg="mod">
          <ac:chgData name="Alison Cooke" userId="S::a.cooke@uwtsd.ac.uk::46c329c9-26b7-4eba-b77b-7474421bfd31" providerId="AD" clId="Web-{A63D98CD-17C8-4622-9A68-DA0C83478259}" dt="2024-02-07T17:18:27.509" v="1640"/>
          <ac:spMkLst>
            <pc:docMk/>
            <pc:sldMk cId="1785865363" sldId="268"/>
            <ac:spMk id="2" creationId="{E24ACD57-1BFA-F0FB-8B58-EC9B4068E66E}"/>
          </ac:spMkLst>
        </pc:spChg>
        <pc:spChg chg="mod">
          <ac:chgData name="Alison Cooke" userId="S::a.cooke@uwtsd.ac.uk::46c329c9-26b7-4eba-b77b-7474421bfd31" providerId="AD" clId="Web-{A63D98CD-17C8-4622-9A68-DA0C83478259}" dt="2024-02-07T17:21:58.549" v="1718" actId="20577"/>
          <ac:spMkLst>
            <pc:docMk/>
            <pc:sldMk cId="1785865363" sldId="268"/>
            <ac:spMk id="3" creationId="{7A009546-50F0-2D71-FC11-25A67159DA14}"/>
          </ac:spMkLst>
        </pc:spChg>
        <pc:spChg chg="del">
          <ac:chgData name="Alison Cooke" userId="S::a.cooke@uwtsd.ac.uk::46c329c9-26b7-4eba-b77b-7474421bfd31" providerId="AD" clId="Web-{A63D98CD-17C8-4622-9A68-DA0C83478259}" dt="2024-02-07T17:22:02.143" v="1719"/>
          <ac:spMkLst>
            <pc:docMk/>
            <pc:sldMk cId="1785865363" sldId="268"/>
            <ac:spMk id="4" creationId="{A8547324-DAA3-CCFF-5F51-A3768C4F1005}"/>
          </ac:spMkLst>
        </pc:spChg>
        <pc:picChg chg="add mod ord">
          <ac:chgData name="Alison Cooke" userId="S::a.cooke@uwtsd.ac.uk::46c329c9-26b7-4eba-b77b-7474421bfd31" providerId="AD" clId="Web-{A63D98CD-17C8-4622-9A68-DA0C83478259}" dt="2024-02-07T17:22:16.268" v="1721" actId="1076"/>
          <ac:picMkLst>
            <pc:docMk/>
            <pc:sldMk cId="1785865363" sldId="268"/>
            <ac:picMk id="5" creationId="{C2CEEBBD-2042-B47C-9018-F32C52A5C0E3}"/>
          </ac:picMkLst>
        </pc:picChg>
      </pc:sldChg>
      <pc:sldChg chg="addSp modSp new">
        <pc:chgData name="Alison Cooke" userId="S::a.cooke@uwtsd.ac.uk::46c329c9-26b7-4eba-b77b-7474421bfd31" providerId="AD" clId="Web-{A63D98CD-17C8-4622-9A68-DA0C83478259}" dt="2024-02-07T17:26:24.388" v="1743" actId="1076"/>
        <pc:sldMkLst>
          <pc:docMk/>
          <pc:sldMk cId="2594036992" sldId="269"/>
        </pc:sldMkLst>
        <pc:spChg chg="mod">
          <ac:chgData name="Alison Cooke" userId="S::a.cooke@uwtsd.ac.uk::46c329c9-26b7-4eba-b77b-7474421bfd31" providerId="AD" clId="Web-{A63D98CD-17C8-4622-9A68-DA0C83478259}" dt="2024-02-07T17:25:56.184" v="1740"/>
          <ac:spMkLst>
            <pc:docMk/>
            <pc:sldMk cId="2594036992" sldId="269"/>
            <ac:spMk id="2" creationId="{F25D837A-8699-F93C-2D3A-C2EB559F4F61}"/>
          </ac:spMkLst>
        </pc:spChg>
        <pc:picChg chg="add mod">
          <ac:chgData name="Alison Cooke" userId="S::a.cooke@uwtsd.ac.uk::46c329c9-26b7-4eba-b77b-7474421bfd31" providerId="AD" clId="Web-{A63D98CD-17C8-4622-9A68-DA0C83478259}" dt="2024-02-07T17:26:24.388" v="1743" actId="1076"/>
          <ac:picMkLst>
            <pc:docMk/>
            <pc:sldMk cId="2594036992" sldId="269"/>
            <ac:picMk id="3" creationId="{DB9B9B9C-B601-2B32-DFBA-6138F81DBBB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67B28-9FB9-49AF-A060-468577D3CE8E}" type="datetimeFigureOut">
              <a:t>2/7/2024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7EF61A-44E5-4CBC-A131-82C07262AB4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97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3EC92-96C9-4E7E-A0F5-9B1CA54D168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78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D8363A-E913-418E-A56C-63AB7772BA0E}"/>
              </a:ext>
            </a:extLst>
          </p:cNvPr>
          <p:cNvSpPr txBox="1"/>
          <p:nvPr/>
        </p:nvSpPr>
        <p:spPr>
          <a:xfrm>
            <a:off x="2194560" y="1733551"/>
            <a:ext cx="4130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6FE8A07-45B3-4401-AEF2-C9368D14E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04441" y="535451"/>
            <a:ext cx="4590816" cy="293001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MSc Policing</a:t>
            </a:r>
            <a:br>
              <a:rPr lang="en-GB" sz="2800" b="1" dirty="0"/>
            </a:br>
            <a:r>
              <a:rPr lang="en-GB" sz="2800" b="1" dirty="0">
                <a:solidFill>
                  <a:srgbClr val="002060"/>
                </a:solidFill>
              </a:rPr>
              <a:t>(Operational &amp; Strategic Leadership)</a:t>
            </a:r>
            <a:br>
              <a:rPr lang="en-GB" sz="2800" b="1" dirty="0"/>
            </a:br>
            <a:br>
              <a:rPr lang="en-GB" sz="2800" b="1" dirty="0"/>
            </a:br>
            <a:r>
              <a:rPr lang="en-GB" sz="2800" b="1" dirty="0">
                <a:solidFill>
                  <a:srgbClr val="002060"/>
                </a:solidFill>
              </a:rPr>
              <a:t>Lesson:</a:t>
            </a:r>
            <a:br>
              <a:rPr lang="en-GB" sz="2800" b="1" dirty="0"/>
            </a:br>
            <a:r>
              <a:rPr lang="en-GB" sz="2800" b="1" dirty="0">
                <a:solidFill>
                  <a:srgbClr val="002060"/>
                </a:solidFill>
              </a:rPr>
              <a:t>Analysis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71C5F7-4842-6758-51A1-976140EA1062}"/>
              </a:ext>
            </a:extLst>
          </p:cNvPr>
          <p:cNvSpPr txBox="1"/>
          <p:nvPr/>
        </p:nvSpPr>
        <p:spPr>
          <a:xfrm>
            <a:off x="1374489" y="1174452"/>
            <a:ext cx="3760245" cy="32932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b="1" dirty="0"/>
              <a:t>MSc</a:t>
            </a:r>
            <a:endParaRPr lang="en-US" sz="2800"/>
          </a:p>
          <a:p>
            <a:pPr algn="ctr"/>
            <a:r>
              <a:rPr lang="en-GB" sz="2800" b="1" err="1"/>
              <a:t>Plismona</a:t>
            </a:r>
            <a:endParaRPr lang="en-GB" sz="2800"/>
          </a:p>
          <a:p>
            <a:pPr algn="ctr"/>
            <a:r>
              <a:rPr lang="en-GB" sz="2800" dirty="0"/>
              <a:t>(</a:t>
            </a:r>
            <a:r>
              <a:rPr lang="en-GB" sz="2800" err="1"/>
              <a:t>Arweinydd</a:t>
            </a:r>
            <a:r>
              <a:rPr lang="en-GB" sz="2800" dirty="0"/>
              <a:t> </a:t>
            </a:r>
            <a:r>
              <a:rPr lang="en-GB" sz="2800" err="1"/>
              <a:t>Weithredol</a:t>
            </a:r>
            <a:r>
              <a:rPr lang="en-GB" sz="2800" dirty="0"/>
              <a:t> a </a:t>
            </a:r>
            <a:r>
              <a:rPr lang="en-GB" sz="2800" err="1"/>
              <a:t>Strategol</a:t>
            </a:r>
            <a:r>
              <a:rPr lang="en-GB" sz="2800" dirty="0"/>
              <a:t>)</a:t>
            </a:r>
          </a:p>
          <a:p>
            <a:pPr algn="ctr"/>
            <a:endParaRPr lang="en-GB" sz="2800" b="1" dirty="0"/>
          </a:p>
          <a:p>
            <a:pPr algn="ctr"/>
            <a:r>
              <a:rPr lang="en-GB" sz="2800" b="1" err="1"/>
              <a:t>Gwers</a:t>
            </a:r>
            <a:r>
              <a:rPr lang="en-GB" sz="2800" b="1" dirty="0"/>
              <a:t>: </a:t>
            </a:r>
            <a:r>
              <a:rPr lang="en-GB" sz="2800" b="1" err="1"/>
              <a:t>Dadansoddiad</a:t>
            </a:r>
            <a:endParaRPr lang="en-GB" sz="2800" b="1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4" name="Picture 3" descr="The Art of Writing Effective Discussion and Analysis Sections -  MakeMyAssignments Blog">
            <a:extLst>
              <a:ext uri="{FF2B5EF4-FFF2-40B4-BE49-F238E27FC236}">
                <a16:creationId xmlns:a16="http://schemas.microsoft.com/office/drawing/2014/main" id="{AE963CFB-7CCB-DDF2-60B0-20120F287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2363" y="3868021"/>
            <a:ext cx="5208433" cy="261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4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BE01E-51F6-7D48-16FA-B1BE5EE6B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65125"/>
            <a:ext cx="2705100" cy="830263"/>
          </a:xfrm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Data set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118D43D-8B80-7E8F-7D40-33681ECF3B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3155"/>
              </p:ext>
            </p:extLst>
          </p:nvPr>
        </p:nvGraphicFramePr>
        <p:xfrm>
          <a:off x="3346450" y="368300"/>
          <a:ext cx="8559978" cy="627638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44907">
                  <a:extLst>
                    <a:ext uri="{9D8B030D-6E8A-4147-A177-3AD203B41FA5}">
                      <a16:colId xmlns:a16="http://schemas.microsoft.com/office/drawing/2014/main" val="3066812677"/>
                    </a:ext>
                  </a:extLst>
                </a:gridCol>
                <a:gridCol w="1357336">
                  <a:extLst>
                    <a:ext uri="{9D8B030D-6E8A-4147-A177-3AD203B41FA5}">
                      <a16:colId xmlns:a16="http://schemas.microsoft.com/office/drawing/2014/main" val="437979516"/>
                    </a:ext>
                  </a:extLst>
                </a:gridCol>
                <a:gridCol w="1554371">
                  <a:extLst>
                    <a:ext uri="{9D8B030D-6E8A-4147-A177-3AD203B41FA5}">
                      <a16:colId xmlns:a16="http://schemas.microsoft.com/office/drawing/2014/main" val="2238612836"/>
                    </a:ext>
                  </a:extLst>
                </a:gridCol>
                <a:gridCol w="1357336">
                  <a:extLst>
                    <a:ext uri="{9D8B030D-6E8A-4147-A177-3AD203B41FA5}">
                      <a16:colId xmlns:a16="http://schemas.microsoft.com/office/drawing/2014/main" val="2294337706"/>
                    </a:ext>
                  </a:extLst>
                </a:gridCol>
                <a:gridCol w="1313551">
                  <a:extLst>
                    <a:ext uri="{9D8B030D-6E8A-4147-A177-3AD203B41FA5}">
                      <a16:colId xmlns:a16="http://schemas.microsoft.com/office/drawing/2014/main" val="1152523305"/>
                    </a:ext>
                  </a:extLst>
                </a:gridCol>
                <a:gridCol w="1532477">
                  <a:extLst>
                    <a:ext uri="{9D8B030D-6E8A-4147-A177-3AD203B41FA5}">
                      <a16:colId xmlns:a16="http://schemas.microsoft.com/office/drawing/2014/main" val="2837645176"/>
                    </a:ext>
                  </a:extLst>
                </a:gridCol>
              </a:tblGrid>
              <a:tr h="294681"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Customer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Distance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Spend - £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Gender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Newspaper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US" sz="1200" b="1" dirty="0">
                          <a:effectLst/>
                          <a:latin typeface="Aptos Narrow"/>
                        </a:rPr>
                        <a:t>Opinion of LBC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526327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95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3697513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b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371694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c 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7488644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3139431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270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667123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5349680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340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2924404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450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204959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err="1">
                          <a:effectLst/>
                          <a:latin typeface="Aptos Narrow"/>
                        </a:rPr>
                        <a:t>i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578026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j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700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5486036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50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605898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1000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893019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50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425953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140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2809524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530588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p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7554219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q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3258186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180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911058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50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265591"/>
                  </a:ext>
                </a:extLst>
              </a:tr>
              <a:tr h="29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1100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dirty="0">
                          <a:effectLst/>
                          <a:latin typeface="Aptos Narrow"/>
                        </a:rPr>
                        <a:t>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047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11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41323-8A5A-4614-2D8A-DE959273CFC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Quantitative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92932-9B0A-9AE4-032E-0CF53134F7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Based on data that is </a:t>
            </a:r>
            <a:r>
              <a:rPr lang="en-US" dirty="0">
                <a:solidFill>
                  <a:srgbClr val="0070C0"/>
                </a:solidFill>
              </a:rPr>
              <a:t>NUMBERS</a:t>
            </a:r>
            <a:r>
              <a:rPr lang="en-US" dirty="0"/>
              <a:t> based or easily converted into numbers</a:t>
            </a:r>
          </a:p>
          <a:p>
            <a:r>
              <a:rPr lang="en-US" dirty="0"/>
              <a:t>Purpose: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70C0"/>
                </a:solidFill>
              </a:rPr>
              <a:t>Measure differences between groups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70C0"/>
                </a:solidFill>
              </a:rPr>
              <a:t>Assess relationships between variables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70C0"/>
                </a:solidFill>
              </a:rPr>
              <a:t>Test hypothesis</a:t>
            </a:r>
          </a:p>
        </p:txBody>
      </p:sp>
      <p:pic>
        <p:nvPicPr>
          <p:cNvPr id="5" name="Content Placeholder 4" descr="When to Use Quantitative Research &amp; Analysis for a Project?">
            <a:extLst>
              <a:ext uri="{FF2B5EF4-FFF2-40B4-BE49-F238E27FC236}">
                <a16:creationId xmlns:a16="http://schemas.microsoft.com/office/drawing/2014/main" id="{A78A9D2F-9550-70FC-B3B5-EBFA94577D0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16650" y="2858294"/>
            <a:ext cx="4330700" cy="2425700"/>
          </a:xfrm>
        </p:spPr>
      </p:pic>
    </p:spTree>
    <p:extLst>
      <p:ext uri="{BB962C8B-B14F-4D97-AF65-F5344CB8AC3E}">
        <p14:creationId xmlns:p14="http://schemas.microsoft.com/office/powerpoint/2010/main" val="191491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C65C4-8E77-834B-1DC2-85AE8441066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Categories of statistical methods: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6213A-B72D-5CB7-CBD7-DAC204900B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1.Descriptive</a:t>
            </a:r>
            <a:endParaRPr lang="en-US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Assists in describing, </a:t>
            </a:r>
            <a:r>
              <a:rPr lang="en-US" dirty="0" err="1"/>
              <a:t>summarising</a:t>
            </a:r>
            <a:r>
              <a:rPr lang="en-US" dirty="0"/>
              <a:t> or illustrating points within data</a:t>
            </a:r>
          </a:p>
          <a:p>
            <a:r>
              <a:rPr lang="en-US" dirty="0"/>
              <a:t>Use a sample </a:t>
            </a:r>
            <a:r>
              <a:rPr lang="en-US" dirty="0" err="1"/>
              <a:t>fo</a:t>
            </a:r>
            <a:r>
              <a:rPr lang="en-US" dirty="0"/>
              <a:t> participants data to highlight similarities between variables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77381-6DB5-CB43-6822-73C8E7FA048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Classified into 4 groups that measure:</a:t>
            </a:r>
          </a:p>
          <a:p>
            <a:pPr marL="514350" indent="-514350">
              <a:buAutoNum type="arabicPeriod"/>
            </a:pPr>
            <a:r>
              <a:rPr lang="en-US" dirty="0"/>
              <a:t>Frequency</a:t>
            </a:r>
          </a:p>
          <a:p>
            <a:pPr marL="514350" indent="-514350">
              <a:buAutoNum type="arabicPeriod"/>
            </a:pPr>
            <a:r>
              <a:rPr lang="en-US" dirty="0"/>
              <a:t>Central tendency</a:t>
            </a:r>
          </a:p>
          <a:p>
            <a:pPr marL="514350" indent="-514350">
              <a:buAutoNum type="arabicPeriod"/>
            </a:pPr>
            <a:r>
              <a:rPr lang="en-US" dirty="0"/>
              <a:t>Dispersion</a:t>
            </a:r>
          </a:p>
          <a:p>
            <a:pPr marL="514350" indent="-514350">
              <a:buAutoNum type="arabicPeriod"/>
            </a:pPr>
            <a:r>
              <a:rPr lang="en-US" dirty="0"/>
              <a:t>position</a:t>
            </a:r>
          </a:p>
          <a:p>
            <a:pPr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68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F14A-5853-4EFC-E608-112369C2166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Categories of statistical methods: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E55A4-5FE4-0504-AB8F-0EEA115330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2. Inferential analysis</a:t>
            </a:r>
          </a:p>
          <a:p>
            <a:endParaRPr lang="en-US" dirty="0"/>
          </a:p>
          <a:p>
            <a:r>
              <a:rPr lang="en-US" dirty="0"/>
              <a:t>Considers the population in GENERAL and aims to make predictions between groups and relationships between variables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3647DA-2F51-02BA-243A-05FEFE388B9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Quantitative methods are used when researchers need to focus on </a:t>
            </a:r>
            <a:r>
              <a:rPr lang="en-US" b="1" dirty="0"/>
              <a:t>specific issues which can be measured</a:t>
            </a:r>
          </a:p>
          <a:p>
            <a:r>
              <a:rPr lang="en-US" dirty="0"/>
              <a:t>Allows for large samples to be used making outcome more compelling and robust</a:t>
            </a:r>
          </a:p>
        </p:txBody>
      </p:sp>
    </p:spTree>
    <p:extLst>
      <p:ext uri="{BB962C8B-B14F-4D97-AF65-F5344CB8AC3E}">
        <p14:creationId xmlns:p14="http://schemas.microsoft.com/office/powerpoint/2010/main" val="420342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5E9C8-CD43-E2E0-7833-C253D1F8B01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The data set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930C3B-394A-4F3B-BB09-CB75B628E9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What does the data suggest ...:</a:t>
            </a:r>
          </a:p>
          <a:p>
            <a:pPr marL="514350" indent="-514350">
              <a:buAutoNum type="arabicPeriod"/>
            </a:pPr>
            <a:r>
              <a:rPr lang="en-US" dirty="0"/>
              <a:t>Is the </a:t>
            </a:r>
            <a:r>
              <a:rPr lang="en-US" dirty="0" err="1"/>
              <a:t>methology</a:t>
            </a:r>
            <a:r>
              <a:rPr lang="en-US" dirty="0"/>
              <a:t> used?</a:t>
            </a:r>
          </a:p>
          <a:p>
            <a:pPr marL="514350" indent="-514350">
              <a:buAutoNum type="arabicPeriod"/>
            </a:pPr>
            <a:r>
              <a:rPr lang="en-US" dirty="0"/>
              <a:t>Is/are the methods employed?</a:t>
            </a:r>
          </a:p>
          <a:p>
            <a:pPr marL="514350" indent="-514350">
              <a:buAutoNum type="arabicPeriod"/>
            </a:pPr>
            <a:r>
              <a:rPr lang="en-US" dirty="0"/>
              <a:t>The reason why it was undertaken?</a:t>
            </a:r>
          </a:p>
        </p:txBody>
      </p:sp>
      <p:pic>
        <p:nvPicPr>
          <p:cNvPr id="5" name="Content Placeholder 4" descr="We Need to Talk About Data">
            <a:extLst>
              <a:ext uri="{FF2B5EF4-FFF2-40B4-BE49-F238E27FC236}">
                <a16:creationId xmlns:a16="http://schemas.microsoft.com/office/drawing/2014/main" id="{F060A8EE-3F69-B6A7-2B87-5276D57ECBC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62700" y="2858294"/>
            <a:ext cx="5124450" cy="2870200"/>
          </a:xfrm>
        </p:spPr>
      </p:pic>
    </p:spTree>
    <p:extLst>
      <p:ext uri="{BB962C8B-B14F-4D97-AF65-F5344CB8AC3E}">
        <p14:creationId xmlns:p14="http://schemas.microsoft.com/office/powerpoint/2010/main" val="292023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EAF29-F791-826E-7A01-29317BB0ECB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Frequency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69D5A-F8C6-7577-8603-E6B3358F0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Also referred to as 'distribution'</a:t>
            </a:r>
          </a:p>
          <a:p>
            <a:r>
              <a:rPr lang="en-US" dirty="0"/>
              <a:t>Will assist in understanding how often things occur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2761F3-E9EA-B654-74B1-9CCE1CF4C7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Questions:</a:t>
            </a:r>
          </a:p>
          <a:p>
            <a:pPr marL="514350" indent="-514350">
              <a:buAutoNum type="arabicPeriod"/>
            </a:pPr>
            <a:r>
              <a:rPr lang="en-US" dirty="0"/>
              <a:t>Were there more males than females attending?</a:t>
            </a:r>
          </a:p>
          <a:p>
            <a:pPr marL="514350" indent="-514350">
              <a:buAutoNum type="arabicPeriod"/>
            </a:pPr>
            <a:r>
              <a:rPr lang="en-US" dirty="0"/>
              <a:t>How far did females travel?</a:t>
            </a:r>
          </a:p>
          <a:p>
            <a:pPr marL="514350" indent="-514350">
              <a:buAutoNum type="arabicPeriod"/>
            </a:pPr>
            <a:r>
              <a:rPr lang="en-US" dirty="0"/>
              <a:t>How far did males travel?</a:t>
            </a:r>
          </a:p>
          <a:p>
            <a:pPr marL="514350" indent="-514350">
              <a:buAutoNum type="arabicPeriod"/>
            </a:pPr>
            <a:r>
              <a:rPr lang="en-US" dirty="0"/>
              <a:t>Average total weekly spend?</a:t>
            </a:r>
          </a:p>
          <a:p>
            <a:pPr marL="514350" indent="-514350">
              <a:buAutoNum type="arabicPeriod"/>
            </a:pPr>
            <a:r>
              <a:rPr lang="en-US" dirty="0"/>
              <a:t>How much did females spend?</a:t>
            </a:r>
          </a:p>
          <a:p>
            <a:pPr marL="514350" indent="-514350">
              <a:buAutoNum type="arabicPeriod"/>
            </a:pPr>
            <a:r>
              <a:rPr lang="en-US" dirty="0"/>
              <a:t>How much did males spend?</a:t>
            </a:r>
          </a:p>
        </p:txBody>
      </p:sp>
    </p:spTree>
    <p:extLst>
      <p:ext uri="{BB962C8B-B14F-4D97-AF65-F5344CB8AC3E}">
        <p14:creationId xmlns:p14="http://schemas.microsoft.com/office/powerpoint/2010/main" val="355374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81FE4-1EF4-31B4-EA7D-CFB353A1048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Central tendency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7B4F7-134D-B99D-C3A0-155737F8B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This helps to find the AVERAGE or likelihood of things happening or the values in the data gathering</a:t>
            </a:r>
          </a:p>
          <a:p>
            <a:r>
              <a:rPr lang="en-US" dirty="0"/>
              <a:t>Allows researchers to try to identify themes/trends</a:t>
            </a:r>
          </a:p>
          <a:p>
            <a:r>
              <a:rPr lang="en-US" dirty="0"/>
              <a:t>'Mean', 'Median' and 'mode' are 3 ways of finding an average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7CC60-9510-F1A0-944B-31DE6966AD2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Questions</a:t>
            </a:r>
          </a:p>
          <a:p>
            <a:pPr marL="514350" indent="-514350">
              <a:buAutoNum type="arabicPeriod"/>
            </a:pPr>
            <a:r>
              <a:rPr lang="en-US" dirty="0"/>
              <a:t>What is the 'mean' distance for ALL participants?</a:t>
            </a:r>
          </a:p>
          <a:p>
            <a:pPr marL="514350" indent="-514350">
              <a:buAutoNum type="arabicPeriod"/>
            </a:pPr>
            <a:r>
              <a:rPr lang="en-US" dirty="0"/>
              <a:t>What is the 'mean' average distance for Females?</a:t>
            </a:r>
          </a:p>
          <a:p>
            <a:pPr marL="514350" indent="-514350">
              <a:buAutoNum type="arabicPeriod"/>
            </a:pPr>
            <a:r>
              <a:rPr lang="en-US" dirty="0"/>
              <a:t>What is the 'mean' average distance for males?</a:t>
            </a:r>
          </a:p>
          <a:p>
            <a:pPr marL="514350" indent="-514350">
              <a:buAutoNum type="arabicPeriod"/>
            </a:pPr>
            <a:r>
              <a:rPr lang="en-US" dirty="0"/>
              <a:t>What is the 'median' value of distance travelled?</a:t>
            </a:r>
          </a:p>
          <a:p>
            <a:pPr marL="514350" indent="-514350">
              <a:buAutoNum type="arabicPeriod"/>
            </a:pPr>
            <a:r>
              <a:rPr lang="en-US" dirty="0"/>
              <a:t>What is the 'mode' value of travel?</a:t>
            </a:r>
          </a:p>
        </p:txBody>
      </p:sp>
    </p:spTree>
    <p:extLst>
      <p:ext uri="{BB962C8B-B14F-4D97-AF65-F5344CB8AC3E}">
        <p14:creationId xmlns:p14="http://schemas.microsoft.com/office/powerpoint/2010/main" val="360051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7A09D-B4C3-FC26-2BC3-C4C76747765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Central tendency cont..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863E8-658A-915A-504C-8435ABC25EB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Questions</a:t>
            </a:r>
          </a:p>
          <a:p>
            <a:pPr marL="514350" indent="-514350">
              <a:buAutoNum type="arabicPeriod"/>
            </a:pPr>
            <a:r>
              <a:rPr lang="en-US" dirty="0"/>
              <a:t>What is the average spend</a:t>
            </a:r>
            <a:r>
              <a:rPr lang="en-US"/>
              <a:t> for females?</a:t>
            </a:r>
          </a:p>
          <a:p>
            <a:pPr marL="514350" indent="-514350">
              <a:buAutoNum type="arabicPeriod"/>
            </a:pPr>
            <a:r>
              <a:rPr lang="en-US" dirty="0"/>
              <a:t>What is the average spend </a:t>
            </a:r>
            <a:r>
              <a:rPr lang="en-US"/>
              <a:t>for males?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  <p:pic>
        <p:nvPicPr>
          <p:cNvPr id="5" name="Content Placeholder 4" descr="Data democratisation: a business necessity for a data-driven world | EFQM  Knowledge Base">
            <a:extLst>
              <a:ext uri="{FF2B5EF4-FFF2-40B4-BE49-F238E27FC236}">
                <a16:creationId xmlns:a16="http://schemas.microsoft.com/office/drawing/2014/main" id="{8626FF01-6CE3-FC83-F9DF-6D45C7755B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45212" y="2731294"/>
            <a:ext cx="5057775" cy="2844800"/>
          </a:xfrm>
        </p:spPr>
      </p:pic>
    </p:spTree>
    <p:extLst>
      <p:ext uri="{BB962C8B-B14F-4D97-AF65-F5344CB8AC3E}">
        <p14:creationId xmlns:p14="http://schemas.microsoft.com/office/powerpoint/2010/main" val="2781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3FBAC-F092-F1A8-C768-72EBEB78F89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'Dispersion'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ED8B3-AB76-15B2-1A92-7ECAF3ACA0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Also referred to as 'variability'</a:t>
            </a:r>
          </a:p>
          <a:p>
            <a:r>
              <a:rPr lang="en-US" dirty="0"/>
              <a:t>Concerns how spread out values are.</a:t>
            </a:r>
          </a:p>
          <a:p>
            <a:r>
              <a:rPr lang="en-US" dirty="0"/>
              <a:t>The 'spread' is influenced by the range, standard derivation and variance of the data values.</a:t>
            </a:r>
          </a:p>
          <a:p>
            <a:r>
              <a:rPr lang="en-US" dirty="0"/>
              <a:t>The 'range' shows how far apart the  two extremes of the responses are.</a:t>
            </a:r>
          </a:p>
          <a:p>
            <a:r>
              <a:rPr lang="en-US" dirty="0"/>
              <a:t>To calculate the range subtract lowest value from highest.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DCA22C-9BBC-2106-F3B3-175ABAD328D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/>
              <a:t>Questions:</a:t>
            </a:r>
          </a:p>
          <a:p>
            <a:pPr marL="514350" indent="-514350">
              <a:buAutoNum type="arabicPeriod"/>
            </a:pPr>
            <a:r>
              <a:rPr lang="en-US" dirty="0"/>
              <a:t>Distance travelled?</a:t>
            </a:r>
          </a:p>
          <a:p>
            <a:pPr marL="514350" indent="-514350">
              <a:buAutoNum type="arabicPeriod"/>
            </a:pPr>
            <a:r>
              <a:rPr lang="en-US" dirty="0"/>
              <a:t>Amount spent?</a:t>
            </a:r>
          </a:p>
        </p:txBody>
      </p:sp>
      <p:pic>
        <p:nvPicPr>
          <p:cNvPr id="5" name="Picture 4" descr="Data management made simple">
            <a:extLst>
              <a:ext uri="{FF2B5EF4-FFF2-40B4-BE49-F238E27FC236}">
                <a16:creationId xmlns:a16="http://schemas.microsoft.com/office/drawing/2014/main" id="{F58EFAAA-BC3D-F8FC-47E6-CAC9E7967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4262" y="4081462"/>
            <a:ext cx="25050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57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ACD57-1BFA-F0FB-8B58-EC9B4068E66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What does the analysis reveal?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09546-50F0-2D71-FC11-25A67159DA1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Which newspaper readers travel on average further than the others?</a:t>
            </a:r>
          </a:p>
          <a:p>
            <a:r>
              <a:rPr lang="en-US" dirty="0"/>
              <a:t>Which newspaper readers spend on average more than the other readers?</a:t>
            </a:r>
          </a:p>
        </p:txBody>
      </p:sp>
      <p:pic>
        <p:nvPicPr>
          <p:cNvPr id="5" name="Content Placeholder 4" descr="How the new Data Bill waters down protections - Public Law Project">
            <a:extLst>
              <a:ext uri="{FF2B5EF4-FFF2-40B4-BE49-F238E27FC236}">
                <a16:creationId xmlns:a16="http://schemas.microsoft.com/office/drawing/2014/main" id="{C2CEEBBD-2042-B47C-9018-F32C52A5C0E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24612" y="2605881"/>
            <a:ext cx="4670425" cy="3032125"/>
          </a:xfrm>
        </p:spPr>
      </p:pic>
    </p:spTree>
    <p:extLst>
      <p:ext uri="{BB962C8B-B14F-4D97-AF65-F5344CB8AC3E}">
        <p14:creationId xmlns:p14="http://schemas.microsoft.com/office/powerpoint/2010/main" val="1785865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D837A-8699-F93C-2D3A-C2EB559F4F6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ny Questions&quot; Images – Browse 390 Stock Photos, Vectors, and Video | Adobe  Stock">
            <a:extLst>
              <a:ext uri="{FF2B5EF4-FFF2-40B4-BE49-F238E27FC236}">
                <a16:creationId xmlns:a16="http://schemas.microsoft.com/office/drawing/2014/main" id="{DB9B9B9C-B601-2B32-DFBA-6138F81DB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400" y="2644538"/>
            <a:ext cx="7735200" cy="2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36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MSc Policing (Operational &amp; Strategic Leadership)  Lesson: Analysis</vt:lpstr>
      <vt:lpstr>Data set</vt:lpstr>
      <vt:lpstr>Quantitative analysis </vt:lpstr>
      <vt:lpstr>Categories of statistical methods:</vt:lpstr>
      <vt:lpstr>Categories of statistical methods:</vt:lpstr>
      <vt:lpstr>The data set</vt:lpstr>
      <vt:lpstr>Frequency</vt:lpstr>
      <vt:lpstr>Central tendency</vt:lpstr>
      <vt:lpstr>Central tendency cont..</vt:lpstr>
      <vt:lpstr>'Dispersion'</vt:lpstr>
      <vt:lpstr>What does the analysis reveal?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300</cp:revision>
  <dcterms:created xsi:type="dcterms:W3CDTF">2024-02-07T16:20:06Z</dcterms:created>
  <dcterms:modified xsi:type="dcterms:W3CDTF">2024-02-07T18:15:37Z</dcterms:modified>
</cp:coreProperties>
</file>