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72865-C302-E476-A68D-90719EA08C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528424-063E-DAEE-FEA9-7B089B64CE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C9C957-C89A-0342-33EE-AEC77B01E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0F3E0-F85D-A4A6-D9E3-15B7ACF5F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F18E0-9400-98FC-D5DE-B8102E3D3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401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7CCC1-FBB9-0C72-0F97-04820845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BB608-48AE-52D3-CDF6-F48FDC992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DE547-9085-ACE9-CB3C-E23024E6B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8E7AF-973B-9619-9F86-71573172F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ECD3B-BF41-055D-3960-737F4BDEF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258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4EFFE-7A9F-D4EC-7107-8B849EF95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27035-007B-D321-5A64-60B768510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54F40-39BE-8DB9-D36F-CE5825E44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0B186-B904-40D5-DCFB-FAFB97DA1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F14497-3E54-0F65-9153-8057A53BC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676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AC10F-C42B-090B-0D33-76768313E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BEF45-CE35-8F8C-8DB5-ADC1A10350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BC780-6FC9-3AEC-FAB6-B1FAA8FD94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022C7-A060-0C0F-F8D8-E0268C176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96143D-01E5-9695-9619-274A45B8D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60B325-D4FE-A686-0097-D7DB5A3F8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82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3CB06-9B6B-742C-D086-4C9E5ED4A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83BF50-BFCD-CB90-7E8C-43CC9C6BF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2612DD-3C50-69D3-3519-F1D688F9DD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E909A1-9394-9E5E-CAFC-3A332F8916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DE9E8B-3603-94BB-C572-C782AF26DE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081414-605B-CE79-2D72-92D2C4187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F70385-D58A-D24A-F502-96C56E631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948F3C-1897-5354-D043-0DE9FDEF1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676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AAAF-DAAB-659C-CCB7-0E4CD3E01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302001-E842-ABE5-94C7-9496B02AC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EDB67B-FA69-8F59-623A-E20F75953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17C477-ABD5-A18A-925F-8F4E395EA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573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1C7613-08FD-4C40-98EA-47EC5B960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EA286F-411C-B1DD-B1B3-37A5347DA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A024E3-525F-B106-741F-EDEE3B295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939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9A67A-FF5A-158C-6CD9-D49BB7B27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DDF0B-6674-CC7D-0D75-7C4DC6749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21F289-4C8E-2269-AFA6-87016C83B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34C50B-08BC-60A3-ED49-A16EFC3EC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6233A-A8EB-7B08-95DF-67CCA2423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684662-ADA2-F091-8FC7-FDA4ADEB2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206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5FEB3-5B20-B6A9-4559-093ACFC34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D2A06-D005-8EF0-DB17-B7DC47C77C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7A8170-26C1-3FDC-8F44-7E2B88C6CD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78745-5CB3-C340-073E-7CC63DE69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6A60F4-33D7-B878-E7A6-5AE76C629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3687FF-AA18-C388-C573-BDDDB651B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039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D254C-5726-FF04-A3C7-9A55BC066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39F8C2-5B31-B431-ECD1-4A21A07CE1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3296E-ECFB-93B6-423F-D6C9B4EBB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9E989-7763-3CED-1DF3-D9824584E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11FAE-8DFA-F86F-4AFF-9187F78E0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157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482F4D-8BBF-4E1F-7DF0-CA2E2DC869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48DE3A-EB82-E279-A966-0BE4DBDB68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DB672-95E2-AA98-74E5-78FB23CF9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F45C2-3EDE-93DA-3DF6-8E3ADF413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75F68-7B48-AC27-43B2-7BA553547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71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560A39-3F66-011D-B6B5-20A304037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8A249A-2693-8E09-23A3-4B156FEF2F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F488F-9BE0-497C-8B62-958E2B81F2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787EFF-04DE-43FF-809C-2259CD17C56A}" type="datetimeFigureOut">
              <a:rPr lang="en-GB" smtClean="0"/>
              <a:t>23/06/2026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73545-7794-5CA2-9961-B95388400F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B0D597-2CA2-E722-5695-3C423213F3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456173-5F91-478C-9A4B-40F826265C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123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laborlawnews.com/lawsuit/industries.php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volunteers?sort=popular" TargetMode="External"/><Relationship Id="rId2" Type="http://schemas.openxmlformats.org/officeDocument/2006/relationships/image" Target="../media/image3.1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" TargetMode="External"/><Relationship Id="rId2" Type="http://schemas.openxmlformats.org/officeDocument/2006/relationships/hyperlink" Target="https://digital.nhs.uk/data-and-information/information-governance/guidance/information-sharing-in-social-care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uk.hfonline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3D75-00D8-B48E-946D-1B3F73B4DE2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Gemma Hoare</a:t>
            </a:r>
            <a:br>
              <a:rPr lang="en-GB" dirty="0"/>
            </a:br>
            <a:r>
              <a:rPr lang="en-GB" dirty="0"/>
              <a:t>2507356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B1ACE1-0FF5-15CD-BD4E-B46644DC0F3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LS4009</a:t>
            </a:r>
          </a:p>
          <a:p>
            <a:r>
              <a:rPr lang="en-GB" dirty="0"/>
              <a:t>Professional Development within health ad social care </a:t>
            </a:r>
          </a:p>
          <a:p>
            <a:r>
              <a:rPr lang="en-GB" dirty="0"/>
              <a:t>Communication within the care worker's job</a:t>
            </a:r>
          </a:p>
        </p:txBody>
      </p:sp>
    </p:spTree>
    <p:extLst>
      <p:ext uri="{BB962C8B-B14F-4D97-AF65-F5344CB8AC3E}">
        <p14:creationId xmlns:p14="http://schemas.microsoft.com/office/powerpoint/2010/main" val="3443470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FCC861-CB33-F034-2319-D30B161A91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9091"/>
          <a:stretch>
            <a:fillRect/>
          </a:stretch>
        </p:blipFill>
        <p:spPr>
          <a:xfrm>
            <a:off x="20" y="10"/>
            <a:ext cx="12191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D3844-0E24-97E6-C562-7A377E4BD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6" y="5746071"/>
            <a:ext cx="7015499" cy="8522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Care Workers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BC3D35-F66C-0D50-7255-97805275785A}"/>
              </a:ext>
            </a:extLst>
          </p:cNvPr>
          <p:cNvSpPr txBox="1"/>
          <p:nvPr/>
        </p:nvSpPr>
        <p:spPr>
          <a:xfrm>
            <a:off x="9739083" y="5286345"/>
            <a:ext cx="24529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alaborlawnews.com/lawsuit/industries.ph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746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C1AB9-134C-A15A-A942-9535B6110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Sharing information for individual care</a:t>
            </a:r>
            <a:br>
              <a:rPr lang="en-US" sz="5000"/>
            </a:br>
            <a:endParaRPr lang="en-US" sz="50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8451E034-E8F8-5709-B7A3-C0E4B9E0D0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49" r="1664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7481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3A1E6E-A2FE-B117-033A-ABA5870D36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47" t="504" r="15022" b="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1DBA2-6A21-24A4-9937-88D55CC00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Sharing information with staff members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7909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0C829-7674-0301-075B-8FCC2B8046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6086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F07F5B-E61C-1F9A-E795-7E6964E1B1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41714"/>
            <a:ext cx="9144000" cy="351608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Sharing for individual care, </a:t>
            </a:r>
            <a:r>
              <a:rPr lang="en-GB" dirty="0">
                <a:hlinkClick r:id="rId2"/>
              </a:rPr>
              <a:t>Information sharing in social care - NHS England Digital</a:t>
            </a:r>
            <a:r>
              <a:rPr lang="en-GB" dirty="0"/>
              <a:t>, 7</a:t>
            </a:r>
            <a:r>
              <a:rPr lang="en-GB" baseline="30000" dirty="0"/>
              <a:t>th</a:t>
            </a:r>
            <a:r>
              <a:rPr lang="en-GB" dirty="0"/>
              <a:t> May 2026, accessed 23/06/26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Dignity: information and good communication – SCIE, </a:t>
            </a:r>
            <a:r>
              <a:rPr lang="en-GB" dirty="0">
                <a:hlinkClick r:id="rId3"/>
              </a:rPr>
              <a:t>https://www.scie.org.uk</a:t>
            </a:r>
            <a:r>
              <a:rPr lang="en-GB" dirty="0"/>
              <a:t> not dated, accessed 23/06/26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Why is communication important in health and social care (ultimate guide), </a:t>
            </a:r>
            <a:r>
              <a:rPr lang="en-GB" dirty="0">
                <a:hlinkClick r:id="rId4"/>
              </a:rPr>
              <a:t>https://www.uk.hfonline.org</a:t>
            </a:r>
            <a:r>
              <a:rPr lang="en-GB" dirty="0"/>
              <a:t>, 12/09/25, accessed 23/06/26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6329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114</Words>
  <Application>Microsoft Office PowerPoint</Application>
  <PresentationFormat>Widescreen</PresentationFormat>
  <Paragraphs>12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Office Theme</vt:lpstr>
      <vt:lpstr>Gemma Hoare 2507356 </vt:lpstr>
      <vt:lpstr>Care Workers</vt:lpstr>
      <vt:lpstr>Sharing information for individual care </vt:lpstr>
      <vt:lpstr>Sharing information with staff members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Gemma hoare</dc:creator>
  <cp:lastModifiedBy>Gemma hoare</cp:lastModifiedBy>
  <cp:revision>1</cp:revision>
  <dcterms:created xsi:type="dcterms:W3CDTF">2026-06-23T15:15:07Z</dcterms:created>
  <dcterms:modified xsi:type="dcterms:W3CDTF">2026-06-23T15:53:55Z</dcterms:modified>
</cp:coreProperties>
</file>