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34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5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C344-4056-ADE5-3727-4C95EC88A3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FFB4FA-4261-D566-0D3C-3F195EDE8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A5B14-B10C-957A-3C5E-64A7885C8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14CA7-AAB9-597C-B0BB-F151A0724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2F054E-24EC-FF41-599A-9DC4CAF45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65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CC4E3-6061-615C-1257-CE584B49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73967-F6EB-DA51-2A02-217A61C04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8D51F-C3EA-235B-0BA2-A7B16823F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8A0B7-1785-3562-FCB5-DBE400A67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DCDBF-6F62-FD97-4D57-3FC531074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57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B8459-8996-B3E5-3263-B3F81592D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9F5A52-C4EE-3D35-A124-18AB6D6A6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C98D6-B6AE-585E-8AE8-1EC7BDC75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CBE71-5919-5AE3-63A1-79C291421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ACF1A-8F8F-FC1E-7337-3688FD5A0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281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3E184-03E2-DF59-0AE6-36441E5CE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6838D-D902-F6F5-788F-CCE9EB10B9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7F65C-5B8E-7A7D-6F8B-F9FCA05807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093E09-070A-4F8B-36C5-6BB10AF76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4C3F12-24E7-54EF-260B-58478F4FF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EBA4D-E61A-CF51-2C11-7D3FC296E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444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59649-914D-1B01-E24B-0C0564117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9FE8B5-35C2-0914-300D-40FF282B1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37DA24-0FFE-1727-9A76-A7B3ED909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2A1807-14FA-EB53-1316-87734392A3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F4EFF8-0B5D-830E-BD44-D9E51F299D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781D42-3603-F52D-528F-B0A5C4E0C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C12DFE-8709-9DCA-AD0F-23157DFE5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34246B-6783-99B7-3F41-80A6CCEA1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778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7F866-C669-614B-D61A-22251BF28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676C6E-A59C-2CF1-7899-9B818A41C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6D7358-5021-8539-81AD-944E9E253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33E0E0-055D-C183-50DE-8D3A72456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816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13897F-D227-69B7-6E51-947A034F8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B6ACBE-1C6B-4D2D-AF5B-BE15540AC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ECEE9D-8C35-D4B2-0EEE-B44750490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145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30E67-8CA5-A7E4-12F5-61C213695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54F59-23BB-7284-6769-5DD476CEE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04720-3E2F-D173-057E-D2AB7F031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1FBCDD-CE4D-24AF-CD06-9699ED061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C805E4-5964-794D-2DE1-E1A258552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241A4C-4BED-F0D7-610A-552410E7B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7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F5283-4156-7478-857F-CC29A1377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391539-6CE2-685A-8AB3-A7F74F0FA4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7C895D-39B1-425F-F552-EBF4DAA71B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554476-0FCB-6E06-AA6D-AF128F45B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21E25A-B86D-7959-6C16-C6A2A3204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884214-34E0-8CEE-DE91-9DDE65E73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246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0682F-E837-2B11-6F26-11BC5EB06D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FDE0CD-BD20-0697-7363-A0A6D84D2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75300-AAA7-29F8-F197-0B269CAFD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12EA5-8C14-C9C1-D567-0F610F815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54A87-0D56-DFD5-3CBB-013CEF29F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96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7394ED-1C42-83C1-8ECF-C85826FE2E7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A6B34D-0A04-06AE-7009-80B091EDF3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E4100-6645-6BB3-1E16-E259FEC3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99488-DF9F-EC03-5853-B65F6D54F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41F636-41AB-9000-3FC4-353BE8CF0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679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18EB72-AD1D-0662-B6AF-512B352F3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6A3629-5EBC-7B3E-28F8-42625ABFDD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C0B55-563F-9CE8-9853-1BC096DA43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D52CED-ADC3-47A3-A508-63AD9AF998BB}" type="datetimeFigureOut">
              <a:rPr lang="en-GB" smtClean="0"/>
              <a:t>05/07/2025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97EA1-3E46-B3CF-C764-76AEE8733C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291AA-4232-FEAD-238E-CF56E3700F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DD7A49-58B1-4960-95C1-B366487BD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24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915E4-D0F4-503F-F723-99FFD1387C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ChargeMate</a:t>
            </a:r>
            <a:r>
              <a:rPr lang="en-GB" dirty="0"/>
              <a:t> 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17EE5C-9532-6FCD-A917-5C104EA8DB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6719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3577-111C-426D-014C-95123C6E9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5C254-76E9-7EB5-CD9C-298BEBB81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ChargeMate</a:t>
            </a:r>
            <a:r>
              <a:rPr lang="en-GB" dirty="0"/>
              <a:t> may benefit from government backed smart city in initiatives or partnerships with NHS/ public facilities for installation in hospitals </a:t>
            </a:r>
          </a:p>
          <a:p>
            <a:r>
              <a:rPr lang="en-GB" dirty="0"/>
              <a:t>Import tariffs post-Brexit could affect us sourcing the charging units or components needed from abroad compared to pre-Brexit.</a:t>
            </a:r>
          </a:p>
        </p:txBody>
      </p:sp>
    </p:spTree>
    <p:extLst>
      <p:ext uri="{BB962C8B-B14F-4D97-AF65-F5344CB8AC3E}">
        <p14:creationId xmlns:p14="http://schemas.microsoft.com/office/powerpoint/2010/main" val="3169676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557FF-3548-B949-F3FE-09A04A412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A6FAF-0E7E-455F-DE0F-36CED2FC5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ChargeMate</a:t>
            </a:r>
            <a:r>
              <a:rPr lang="en-GB" dirty="0"/>
              <a:t> operates in a high demand, low overhead industry with strong potential for recurring revenue.</a:t>
            </a:r>
          </a:p>
          <a:p>
            <a:r>
              <a:rPr lang="en-GB" dirty="0"/>
              <a:t>Budget conscious consumers may push us toward ad-supported charging units, or subsidised models in certain venues. </a:t>
            </a:r>
          </a:p>
        </p:txBody>
      </p:sp>
    </p:spTree>
    <p:extLst>
      <p:ext uri="{BB962C8B-B14F-4D97-AF65-F5344CB8AC3E}">
        <p14:creationId xmlns:p14="http://schemas.microsoft.com/office/powerpoint/2010/main" val="1726674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CFAD7-F499-3481-FD8C-A3E936FF4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2AFBB-B8DB-DF52-3BFB-7E692EC97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ChargeMate</a:t>
            </a:r>
            <a:r>
              <a:rPr lang="en-GB" dirty="0"/>
              <a:t> meets the modern urban need for constant connectivity especially in places like hospitals, malls and any form of transit hub.</a:t>
            </a:r>
          </a:p>
          <a:p>
            <a:r>
              <a:rPr lang="en-GB" dirty="0"/>
              <a:t>Trust and safety features like smart lockers and app integration are key to user confidence in public spaces.</a:t>
            </a:r>
          </a:p>
        </p:txBody>
      </p:sp>
    </p:spTree>
    <p:extLst>
      <p:ext uri="{BB962C8B-B14F-4D97-AF65-F5344CB8AC3E}">
        <p14:creationId xmlns:p14="http://schemas.microsoft.com/office/powerpoint/2010/main" val="1975151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FA1E9-1CC0-305E-3224-49C1EAD52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Technlogocial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DAE5F-8299-3B98-F959-8B15B4E3C0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ChargeMate</a:t>
            </a:r>
            <a:r>
              <a:rPr lang="en-GB" dirty="0"/>
              <a:t> must stay aligned with fast charging standards and offer smooth contactless payment systems.</a:t>
            </a:r>
          </a:p>
          <a:p>
            <a:r>
              <a:rPr lang="en-GB" dirty="0"/>
              <a:t>Incorporation remote diagnostics and analytics can allow </a:t>
            </a:r>
            <a:r>
              <a:rPr lang="en-GB" dirty="0" err="1"/>
              <a:t>ChargeMate</a:t>
            </a:r>
            <a:r>
              <a:rPr lang="en-GB" dirty="0"/>
              <a:t> to scale efficiently and prevent downtime </a:t>
            </a:r>
          </a:p>
        </p:txBody>
      </p:sp>
    </p:spTree>
    <p:extLst>
      <p:ext uri="{BB962C8B-B14F-4D97-AF65-F5344CB8AC3E}">
        <p14:creationId xmlns:p14="http://schemas.microsoft.com/office/powerpoint/2010/main" val="2294573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D99E0-E4D1-E67B-1CA0-187363090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5EE2-C0D9-6400-3144-49CF9DC04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ChargeMate</a:t>
            </a:r>
            <a:r>
              <a:rPr lang="en-GB" dirty="0"/>
              <a:t> can integrate solar panels or energy efficient systems to reduce environmental footprint . </a:t>
            </a:r>
          </a:p>
          <a:p>
            <a:r>
              <a:rPr lang="en-GB" dirty="0"/>
              <a:t>Clear end of life process for recycling cables / components can meet sustainability goals for partners and investors.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147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0F1D8-743E-6D74-A9CB-60898239C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B3172-B64E-19B4-81F0-0B92002549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ChargeMate </a:t>
            </a:r>
            <a:r>
              <a:rPr lang="en-GB" dirty="0"/>
              <a:t>must be GDPR-compliant, especially if its mobile app collects user data.</a:t>
            </a:r>
          </a:p>
          <a:p>
            <a:r>
              <a:rPr lang="en-GB" dirty="0"/>
              <a:t>Liability insurance, safety certifications and clear terms of use are required for deployment in regulated environments like hospitals or schools or any transit hubs .</a:t>
            </a:r>
          </a:p>
        </p:txBody>
      </p:sp>
    </p:spTree>
    <p:extLst>
      <p:ext uri="{BB962C8B-B14F-4D97-AF65-F5344CB8AC3E}">
        <p14:creationId xmlns:p14="http://schemas.microsoft.com/office/powerpoint/2010/main" val="3502996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228</Words>
  <Application>Microsoft Office PowerPoint</Application>
  <PresentationFormat>Widescreen</PresentationFormat>
  <Paragraphs>19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ChargeMate Pestel Analysis</vt:lpstr>
      <vt:lpstr>Political </vt:lpstr>
      <vt:lpstr>Economic</vt:lpstr>
      <vt:lpstr>Social </vt:lpstr>
      <vt:lpstr>Technlogocial </vt:lpstr>
      <vt:lpstr>Environmental </vt:lpstr>
      <vt:lpstr>Legal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Sami Maher Nahum (2415431)</dc:creator>
  <cp:lastModifiedBy>Sami Maher Nahum (2415431)</cp:lastModifiedBy>
  <cp:revision>2</cp:revision>
  <dcterms:created xsi:type="dcterms:W3CDTF">2025-07-05T11:38:47Z</dcterms:created>
  <dcterms:modified xsi:type="dcterms:W3CDTF">2025-07-05T11:48:56Z</dcterms:modified>
</cp:coreProperties>
</file>