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CCA63C-C6DA-4815-120C-D64349BF6BA0}" v="71" dt="2026-02-14T16:45:46.001"/>
    <p1510:client id="{3353D470-08AD-37DD-694C-6D6EE75D507B}" v="86" dt="2026-02-14T16:55:03.794"/>
    <p1510:client id="{59A31A5F-DA79-67E3-2995-B7E3BBB2C349}" v="175" dt="2026-02-13T16:53:22.209"/>
    <p1510:client id="{6471FB3E-C440-F325-235C-2F00C699E0C2}" v="224" dt="2026-02-13T17:50:25.149"/>
    <p1510:client id="{6A553611-4461-6D00-C877-FCDC94E81E11}" v="282" dt="2026-02-14T17:18:43.128"/>
    <p1510:client id="{A2C24D16-E4D1-14D6-82FB-33FB061E4136}" v="111" dt="2026-02-13T17:03:28.568"/>
    <p1510:client id="{B76E5C5C-7E39-7A8C-1571-C9947AD928CA}" v="292" dt="2026-02-13T16:05:11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oshboo Patujo (2321113)" userId="S::2321113@student.uwtsd.ac.uk::e6b48dce-7d9a-4673-a172-1033492843e7" providerId="AD" clId="Web-{F71D5A35-59CB-9E3D-4A5B-7D10DB26DB0D}"/>
    <pc:docChg chg="modSld">
      <pc:chgData name="Khoshboo Patujo (2321113)" userId="S::2321113@student.uwtsd.ac.uk::e6b48dce-7d9a-4673-a172-1033492843e7" providerId="AD" clId="Web-{F71D5A35-59CB-9E3D-4A5B-7D10DB26DB0D}" dt="2026-02-09T10:16:13.522" v="0" actId="20577"/>
      <pc:docMkLst>
        <pc:docMk/>
      </pc:docMkLst>
      <pc:sldChg chg="modSp">
        <pc:chgData name="Khoshboo Patujo (2321113)" userId="S::2321113@student.uwtsd.ac.uk::e6b48dce-7d9a-4673-a172-1033492843e7" providerId="AD" clId="Web-{F71D5A35-59CB-9E3D-4A5B-7D10DB26DB0D}" dt="2026-02-09T10:16:13.522" v="0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F71D5A35-59CB-9E3D-4A5B-7D10DB26DB0D}" dt="2026-02-09T10:16:13.522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Khoshboo Patujo (2321113)" userId="S::2321113@student.uwtsd.ac.uk::e6b48dce-7d9a-4673-a172-1033492843e7" providerId="AD" clId="Web-{6A553611-4461-6D00-C877-FCDC94E81E11}"/>
    <pc:docChg chg="modSld">
      <pc:chgData name="Khoshboo Patujo (2321113)" userId="S::2321113@student.uwtsd.ac.uk::e6b48dce-7d9a-4673-a172-1033492843e7" providerId="AD" clId="Web-{6A553611-4461-6D00-C877-FCDC94E81E11}" dt="2026-02-14T17:18:43.128" v="259" actId="20577"/>
      <pc:docMkLst>
        <pc:docMk/>
      </pc:docMkLst>
      <pc:sldChg chg="modSp">
        <pc:chgData name="Khoshboo Patujo (2321113)" userId="S::2321113@student.uwtsd.ac.uk::e6b48dce-7d9a-4673-a172-1033492843e7" providerId="AD" clId="Web-{6A553611-4461-6D00-C877-FCDC94E81E11}" dt="2026-02-14T17:11:14.646" v="158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6A553611-4461-6D00-C877-FCDC94E81E11}" dt="2026-02-14T17:11:14.646" v="15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hoshboo Patujo (2321113)" userId="S::2321113@student.uwtsd.ac.uk::e6b48dce-7d9a-4673-a172-1033492843e7" providerId="AD" clId="Web-{6A553611-4461-6D00-C877-FCDC94E81E11}" dt="2026-02-14T17:15:31.343" v="216" actId="20577"/>
        <pc:sldMkLst>
          <pc:docMk/>
          <pc:sldMk cId="1315274840" sldId="257"/>
        </pc:sldMkLst>
        <pc:spChg chg="mod">
          <ac:chgData name="Khoshboo Patujo (2321113)" userId="S::2321113@student.uwtsd.ac.uk::e6b48dce-7d9a-4673-a172-1033492843e7" providerId="AD" clId="Web-{6A553611-4461-6D00-C877-FCDC94E81E11}" dt="2026-02-14T17:15:31.343" v="216" actId="20577"/>
          <ac:spMkLst>
            <pc:docMk/>
            <pc:sldMk cId="1315274840" sldId="257"/>
            <ac:spMk id="18" creationId="{C790A0EF-EA72-7C3F-4A5F-A128C487B69F}"/>
          </ac:spMkLst>
        </pc:spChg>
      </pc:sldChg>
      <pc:sldChg chg="modSp">
        <pc:chgData name="Khoshboo Patujo (2321113)" userId="S::2321113@student.uwtsd.ac.uk::e6b48dce-7d9a-4673-a172-1033492843e7" providerId="AD" clId="Web-{6A553611-4461-6D00-C877-FCDC94E81E11}" dt="2026-02-14T17:04:15.679" v="152" actId="20577"/>
        <pc:sldMkLst>
          <pc:docMk/>
          <pc:sldMk cId="2706985894" sldId="259"/>
        </pc:sldMkLst>
        <pc:spChg chg="mod">
          <ac:chgData name="Khoshboo Patujo (2321113)" userId="S::2321113@student.uwtsd.ac.uk::e6b48dce-7d9a-4673-a172-1033492843e7" providerId="AD" clId="Web-{6A553611-4461-6D00-C877-FCDC94E81E11}" dt="2026-02-14T17:04:15.679" v="152" actId="20577"/>
          <ac:spMkLst>
            <pc:docMk/>
            <pc:sldMk cId="2706985894" sldId="259"/>
            <ac:spMk id="27" creationId="{5FFCA447-AE3A-28ED-7039-3BDD108A843F}"/>
          </ac:spMkLst>
        </pc:spChg>
      </pc:sldChg>
      <pc:sldChg chg="modSp">
        <pc:chgData name="Khoshboo Patujo (2321113)" userId="S::2321113@student.uwtsd.ac.uk::e6b48dce-7d9a-4673-a172-1033492843e7" providerId="AD" clId="Web-{6A553611-4461-6D00-C877-FCDC94E81E11}" dt="2026-02-14T17:03:57.755" v="148" actId="20577"/>
        <pc:sldMkLst>
          <pc:docMk/>
          <pc:sldMk cId="3215795186" sldId="262"/>
        </pc:sldMkLst>
        <pc:spChg chg="mod">
          <ac:chgData name="Khoshboo Patujo (2321113)" userId="S::2321113@student.uwtsd.ac.uk::e6b48dce-7d9a-4673-a172-1033492843e7" providerId="AD" clId="Web-{6A553611-4461-6D00-C877-FCDC94E81E11}" dt="2026-02-14T17:03:57.755" v="148" actId="20577"/>
          <ac:spMkLst>
            <pc:docMk/>
            <pc:sldMk cId="3215795186" sldId="262"/>
            <ac:spMk id="3" creationId="{0CFFB96E-F32F-41FD-F1C6-15FCE09B9C8B}"/>
          </ac:spMkLst>
        </pc:spChg>
      </pc:sldChg>
      <pc:sldChg chg="modSp">
        <pc:chgData name="Khoshboo Patujo (2321113)" userId="S::2321113@student.uwtsd.ac.uk::e6b48dce-7d9a-4673-a172-1033492843e7" providerId="AD" clId="Web-{6A553611-4461-6D00-C877-FCDC94E81E11}" dt="2026-02-14T17:03:00.937" v="131" actId="20577"/>
        <pc:sldMkLst>
          <pc:docMk/>
          <pc:sldMk cId="825189552" sldId="266"/>
        </pc:sldMkLst>
        <pc:spChg chg="mod">
          <ac:chgData name="Khoshboo Patujo (2321113)" userId="S::2321113@student.uwtsd.ac.uk::e6b48dce-7d9a-4673-a172-1033492843e7" providerId="AD" clId="Web-{6A553611-4461-6D00-C877-FCDC94E81E11}" dt="2026-02-14T17:03:00.937" v="131" actId="20577"/>
          <ac:spMkLst>
            <pc:docMk/>
            <pc:sldMk cId="825189552" sldId="266"/>
            <ac:spMk id="3" creationId="{D66D0460-D3A4-618E-0E33-AEB772239F9C}"/>
          </ac:spMkLst>
        </pc:spChg>
      </pc:sldChg>
      <pc:sldChg chg="modSp">
        <pc:chgData name="Khoshboo Patujo (2321113)" userId="S::2321113@student.uwtsd.ac.uk::e6b48dce-7d9a-4673-a172-1033492843e7" providerId="AD" clId="Web-{6A553611-4461-6D00-C877-FCDC94E81E11}" dt="2026-02-14T17:18:43.128" v="259" actId="20577"/>
        <pc:sldMkLst>
          <pc:docMk/>
          <pc:sldMk cId="616501952" sldId="267"/>
        </pc:sldMkLst>
        <pc:spChg chg="mod">
          <ac:chgData name="Khoshboo Patujo (2321113)" userId="S::2321113@student.uwtsd.ac.uk::e6b48dce-7d9a-4673-a172-1033492843e7" providerId="AD" clId="Web-{6A553611-4461-6D00-C877-FCDC94E81E11}" dt="2026-02-14T17:18:43.128" v="259" actId="20577"/>
          <ac:spMkLst>
            <pc:docMk/>
            <pc:sldMk cId="616501952" sldId="267"/>
            <ac:spMk id="3" creationId="{69DBDF16-EF80-52AD-8E7C-382A77FEAD3E}"/>
          </ac:spMkLst>
        </pc:spChg>
      </pc:sldChg>
      <pc:sldChg chg="modSp">
        <pc:chgData name="Khoshboo Patujo (2321113)" userId="S::2321113@student.uwtsd.ac.uk::e6b48dce-7d9a-4673-a172-1033492843e7" providerId="AD" clId="Web-{6A553611-4461-6D00-C877-FCDC94E81E11}" dt="2026-02-14T17:17:46.267" v="236" actId="20577"/>
        <pc:sldMkLst>
          <pc:docMk/>
          <pc:sldMk cId="1105428459" sldId="268"/>
        </pc:sldMkLst>
        <pc:spChg chg="mod">
          <ac:chgData name="Khoshboo Patujo (2321113)" userId="S::2321113@student.uwtsd.ac.uk::e6b48dce-7d9a-4673-a172-1033492843e7" providerId="AD" clId="Web-{6A553611-4461-6D00-C877-FCDC94E81E11}" dt="2026-02-14T17:17:46.267" v="236" actId="20577"/>
          <ac:spMkLst>
            <pc:docMk/>
            <pc:sldMk cId="1105428459" sldId="268"/>
            <ac:spMk id="3" creationId="{A8397BEB-2E5A-C52E-6FCE-D2334B56A698}"/>
          </ac:spMkLst>
        </pc:spChg>
      </pc:sldChg>
      <pc:sldChg chg="modSp">
        <pc:chgData name="Khoshboo Patujo (2321113)" userId="S::2321113@student.uwtsd.ac.uk::e6b48dce-7d9a-4673-a172-1033492843e7" providerId="AD" clId="Web-{6A553611-4461-6D00-C877-FCDC94E81E11}" dt="2026-02-14T17:03:41.973" v="137" actId="20577"/>
        <pc:sldMkLst>
          <pc:docMk/>
          <pc:sldMk cId="3076142787" sldId="269"/>
        </pc:sldMkLst>
        <pc:spChg chg="mod">
          <ac:chgData name="Khoshboo Patujo (2321113)" userId="S::2321113@student.uwtsd.ac.uk::e6b48dce-7d9a-4673-a172-1033492843e7" providerId="AD" clId="Web-{6A553611-4461-6D00-C877-FCDC94E81E11}" dt="2026-02-14T17:03:41.973" v="137" actId="20577"/>
          <ac:spMkLst>
            <pc:docMk/>
            <pc:sldMk cId="3076142787" sldId="269"/>
            <ac:spMk id="3" creationId="{61DE9B89-5ECD-1207-222B-72531A8974ED}"/>
          </ac:spMkLst>
        </pc:spChg>
      </pc:sldChg>
    </pc:docChg>
  </pc:docChgLst>
  <pc:docChgLst>
    <pc:chgData name="Khoshboo Patujo (2321113)" userId="S::2321113@student.uwtsd.ac.uk::e6b48dce-7d9a-4673-a172-1033492843e7" providerId="AD" clId="Web-{A2C24D16-E4D1-14D6-82FB-33FB061E4136}"/>
    <pc:docChg chg="modSld">
      <pc:chgData name="Khoshboo Patujo (2321113)" userId="S::2321113@student.uwtsd.ac.uk::e6b48dce-7d9a-4673-a172-1033492843e7" providerId="AD" clId="Web-{A2C24D16-E4D1-14D6-82FB-33FB061E4136}" dt="2026-02-13T17:03:28.568" v="84" actId="20577"/>
      <pc:docMkLst>
        <pc:docMk/>
      </pc:docMkLst>
      <pc:sldChg chg="modSp">
        <pc:chgData name="Khoshboo Patujo (2321113)" userId="S::2321113@student.uwtsd.ac.uk::e6b48dce-7d9a-4673-a172-1033492843e7" providerId="AD" clId="Web-{A2C24D16-E4D1-14D6-82FB-33FB061E4136}" dt="2026-02-13T17:02:38.971" v="59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A2C24D16-E4D1-14D6-82FB-33FB061E4136}" dt="2026-02-13T17:00:14.329" v="3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hoshboo Patujo (2321113)" userId="S::2321113@student.uwtsd.ac.uk::e6b48dce-7d9a-4673-a172-1033492843e7" providerId="AD" clId="Web-{A2C24D16-E4D1-14D6-82FB-33FB061E4136}" dt="2026-02-13T17:02:38.971" v="5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hoshboo Patujo (2321113)" userId="S::2321113@student.uwtsd.ac.uk::e6b48dce-7d9a-4673-a172-1033492843e7" providerId="AD" clId="Web-{A2C24D16-E4D1-14D6-82FB-33FB061E4136}" dt="2026-02-13T17:01:15.080" v="42" actId="20577"/>
        <pc:sldMkLst>
          <pc:docMk/>
          <pc:sldMk cId="1315274840" sldId="257"/>
        </pc:sldMkLst>
        <pc:spChg chg="mod">
          <ac:chgData name="Khoshboo Patujo (2321113)" userId="S::2321113@student.uwtsd.ac.uk::e6b48dce-7d9a-4673-a172-1033492843e7" providerId="AD" clId="Web-{A2C24D16-E4D1-14D6-82FB-33FB061E4136}" dt="2026-02-13T17:01:15.080" v="42" actId="20577"/>
          <ac:spMkLst>
            <pc:docMk/>
            <pc:sldMk cId="1315274840" sldId="257"/>
            <ac:spMk id="18" creationId="{C790A0EF-EA72-7C3F-4A5F-A128C487B69F}"/>
          </ac:spMkLst>
        </pc:spChg>
      </pc:sldChg>
      <pc:sldChg chg="modSp">
        <pc:chgData name="Khoshboo Patujo (2321113)" userId="S::2321113@student.uwtsd.ac.uk::e6b48dce-7d9a-4673-a172-1033492843e7" providerId="AD" clId="Web-{A2C24D16-E4D1-14D6-82FB-33FB061E4136}" dt="2026-02-13T17:03:28.568" v="84" actId="20577"/>
        <pc:sldMkLst>
          <pc:docMk/>
          <pc:sldMk cId="22450835" sldId="258"/>
        </pc:sldMkLst>
        <pc:spChg chg="mod">
          <ac:chgData name="Khoshboo Patujo (2321113)" userId="S::2321113@student.uwtsd.ac.uk::e6b48dce-7d9a-4673-a172-1033492843e7" providerId="AD" clId="Web-{A2C24D16-E4D1-14D6-82FB-33FB061E4136}" dt="2026-02-13T17:03:21.161" v="79" actId="20577"/>
          <ac:spMkLst>
            <pc:docMk/>
            <pc:sldMk cId="22450835" sldId="258"/>
            <ac:spMk id="22" creationId="{5D2DC153-A810-05F8-EC3D-C4B7E2AB8439}"/>
          </ac:spMkLst>
        </pc:spChg>
        <pc:spChg chg="mod">
          <ac:chgData name="Khoshboo Patujo (2321113)" userId="S::2321113@student.uwtsd.ac.uk::e6b48dce-7d9a-4673-a172-1033492843e7" providerId="AD" clId="Web-{A2C24D16-E4D1-14D6-82FB-33FB061E4136}" dt="2026-02-13T17:03:28.568" v="84" actId="20577"/>
          <ac:spMkLst>
            <pc:docMk/>
            <pc:sldMk cId="22450835" sldId="258"/>
            <ac:spMk id="24" creationId="{AA6F91D9-8D2D-F994-240D-09E353E1A682}"/>
          </ac:spMkLst>
        </pc:spChg>
      </pc:sldChg>
    </pc:docChg>
  </pc:docChgLst>
  <pc:docChgLst>
    <pc:chgData name="Khoshboo Patujo (2321113)" userId="S::2321113@student.uwtsd.ac.uk::e6b48dce-7d9a-4673-a172-1033492843e7" providerId="AD" clId="Web-{6471FB3E-C440-F325-235C-2F00C699E0C2}"/>
    <pc:docChg chg="addSld delSld modSld">
      <pc:chgData name="Khoshboo Patujo (2321113)" userId="S::2321113@student.uwtsd.ac.uk::e6b48dce-7d9a-4673-a172-1033492843e7" providerId="AD" clId="Web-{6471FB3E-C440-F325-235C-2F00C699E0C2}" dt="2026-02-13T17:50:25.149" v="188" actId="20577"/>
      <pc:docMkLst>
        <pc:docMk/>
      </pc:docMkLst>
      <pc:sldChg chg="modSp">
        <pc:chgData name="Khoshboo Patujo (2321113)" userId="S::2321113@student.uwtsd.ac.uk::e6b48dce-7d9a-4673-a172-1033492843e7" providerId="AD" clId="Web-{6471FB3E-C440-F325-235C-2F00C699E0C2}" dt="2026-02-13T17:17:18.348" v="1" actId="1076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6471FB3E-C440-F325-235C-2F00C699E0C2}" dt="2026-02-13T17:17:18.348" v="1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hoshboo Patujo (2321113)" userId="S::2321113@student.uwtsd.ac.uk::e6b48dce-7d9a-4673-a172-1033492843e7" providerId="AD" clId="Web-{6471FB3E-C440-F325-235C-2F00C699E0C2}" dt="2026-02-13T17:25:37.873" v="68" actId="20577"/>
        <pc:sldMkLst>
          <pc:docMk/>
          <pc:sldMk cId="1315274840" sldId="257"/>
        </pc:sldMkLst>
        <pc:spChg chg="mod">
          <ac:chgData name="Khoshboo Patujo (2321113)" userId="S::2321113@student.uwtsd.ac.uk::e6b48dce-7d9a-4673-a172-1033492843e7" providerId="AD" clId="Web-{6471FB3E-C440-F325-235C-2F00C699E0C2}" dt="2026-02-13T17:25:37.873" v="68" actId="20577"/>
          <ac:spMkLst>
            <pc:docMk/>
            <pc:sldMk cId="1315274840" sldId="257"/>
            <ac:spMk id="18" creationId="{C790A0EF-EA72-7C3F-4A5F-A128C487B69F}"/>
          </ac:spMkLst>
        </pc:spChg>
      </pc:sldChg>
      <pc:sldChg chg="modSp">
        <pc:chgData name="Khoshboo Patujo (2321113)" userId="S::2321113@student.uwtsd.ac.uk::e6b48dce-7d9a-4673-a172-1033492843e7" providerId="AD" clId="Web-{6471FB3E-C440-F325-235C-2F00C699E0C2}" dt="2026-02-13T17:29:16.699" v="122" actId="14100"/>
        <pc:sldMkLst>
          <pc:docMk/>
          <pc:sldMk cId="22450835" sldId="258"/>
        </pc:sldMkLst>
        <pc:spChg chg="mod">
          <ac:chgData name="Khoshboo Patujo (2321113)" userId="S::2321113@student.uwtsd.ac.uk::e6b48dce-7d9a-4673-a172-1033492843e7" providerId="AD" clId="Web-{6471FB3E-C440-F325-235C-2F00C699E0C2}" dt="2026-02-13T17:29:16.699" v="122" actId="14100"/>
          <ac:spMkLst>
            <pc:docMk/>
            <pc:sldMk cId="22450835" sldId="258"/>
            <ac:spMk id="22" creationId="{5D2DC153-A810-05F8-EC3D-C4B7E2AB8439}"/>
          </ac:spMkLst>
        </pc:spChg>
      </pc:sldChg>
      <pc:sldChg chg="modSp">
        <pc:chgData name="Khoshboo Patujo (2321113)" userId="S::2321113@student.uwtsd.ac.uk::e6b48dce-7d9a-4673-a172-1033492843e7" providerId="AD" clId="Web-{6471FB3E-C440-F325-235C-2F00C699E0C2}" dt="2026-02-13T17:34:44.708" v="143" actId="20577"/>
        <pc:sldMkLst>
          <pc:docMk/>
          <pc:sldMk cId="2706985894" sldId="259"/>
        </pc:sldMkLst>
        <pc:spChg chg="mod">
          <ac:chgData name="Khoshboo Patujo (2321113)" userId="S::2321113@student.uwtsd.ac.uk::e6b48dce-7d9a-4673-a172-1033492843e7" providerId="AD" clId="Web-{6471FB3E-C440-F325-235C-2F00C699E0C2}" dt="2026-02-13T17:34:44.708" v="143" actId="20577"/>
          <ac:spMkLst>
            <pc:docMk/>
            <pc:sldMk cId="2706985894" sldId="259"/>
            <ac:spMk id="27" creationId="{5FFCA447-AE3A-28ED-7039-3BDD108A843F}"/>
          </ac:spMkLst>
        </pc:spChg>
      </pc:sldChg>
      <pc:sldChg chg="modSp del">
        <pc:chgData name="Khoshboo Patujo (2321113)" userId="S::2321113@student.uwtsd.ac.uk::e6b48dce-7d9a-4673-a172-1033492843e7" providerId="AD" clId="Web-{6471FB3E-C440-F325-235C-2F00C699E0C2}" dt="2026-02-13T17:44:24.842" v="150"/>
        <pc:sldMkLst>
          <pc:docMk/>
          <pc:sldMk cId="4149982915" sldId="263"/>
        </pc:sldMkLst>
        <pc:spChg chg="mod">
          <ac:chgData name="Khoshboo Patujo (2321113)" userId="S::2321113@student.uwtsd.ac.uk::e6b48dce-7d9a-4673-a172-1033492843e7" providerId="AD" clId="Web-{6471FB3E-C440-F325-235C-2F00C699E0C2}" dt="2026-02-13T17:44:00.279" v="149" actId="20577"/>
          <ac:spMkLst>
            <pc:docMk/>
            <pc:sldMk cId="4149982915" sldId="263"/>
            <ac:spMk id="3" creationId="{95C20411-6816-73DD-7D9A-F801DEBE3482}"/>
          </ac:spMkLst>
        </pc:spChg>
      </pc:sldChg>
      <pc:sldChg chg="modSp">
        <pc:chgData name="Khoshboo Patujo (2321113)" userId="S::2321113@student.uwtsd.ac.uk::e6b48dce-7d9a-4673-a172-1033492843e7" providerId="AD" clId="Web-{6471FB3E-C440-F325-235C-2F00C699E0C2}" dt="2026-02-13T17:20:23.802" v="51" actId="20577"/>
        <pc:sldMkLst>
          <pc:docMk/>
          <pc:sldMk cId="825189552" sldId="266"/>
        </pc:sldMkLst>
        <pc:spChg chg="mod">
          <ac:chgData name="Khoshboo Patujo (2321113)" userId="S::2321113@student.uwtsd.ac.uk::e6b48dce-7d9a-4673-a172-1033492843e7" providerId="AD" clId="Web-{6471FB3E-C440-F325-235C-2F00C699E0C2}" dt="2026-02-13T17:20:23.802" v="51" actId="20577"/>
          <ac:spMkLst>
            <pc:docMk/>
            <pc:sldMk cId="825189552" sldId="266"/>
            <ac:spMk id="3" creationId="{D66D0460-D3A4-618E-0E33-AEB772239F9C}"/>
          </ac:spMkLst>
        </pc:spChg>
      </pc:sldChg>
      <pc:sldChg chg="modSp">
        <pc:chgData name="Khoshboo Patujo (2321113)" userId="S::2321113@student.uwtsd.ac.uk::e6b48dce-7d9a-4673-a172-1033492843e7" providerId="AD" clId="Web-{6471FB3E-C440-F325-235C-2F00C699E0C2}" dt="2026-02-13T17:19:19.114" v="32" actId="20577"/>
        <pc:sldMkLst>
          <pc:docMk/>
          <pc:sldMk cId="616501952" sldId="267"/>
        </pc:sldMkLst>
        <pc:spChg chg="mod">
          <ac:chgData name="Khoshboo Patujo (2321113)" userId="S::2321113@student.uwtsd.ac.uk::e6b48dce-7d9a-4673-a172-1033492843e7" providerId="AD" clId="Web-{6471FB3E-C440-F325-235C-2F00C699E0C2}" dt="2026-02-13T17:19:19.114" v="32" actId="20577"/>
          <ac:spMkLst>
            <pc:docMk/>
            <pc:sldMk cId="616501952" sldId="267"/>
            <ac:spMk id="3" creationId="{69DBDF16-EF80-52AD-8E7C-382A77FEAD3E}"/>
          </ac:spMkLst>
        </pc:spChg>
      </pc:sldChg>
      <pc:sldChg chg="modSp">
        <pc:chgData name="Khoshboo Patujo (2321113)" userId="S::2321113@student.uwtsd.ac.uk::e6b48dce-7d9a-4673-a172-1033492843e7" providerId="AD" clId="Web-{6471FB3E-C440-F325-235C-2F00C699E0C2}" dt="2026-02-13T17:19:55.239" v="40" actId="20577"/>
        <pc:sldMkLst>
          <pc:docMk/>
          <pc:sldMk cId="1105428459" sldId="268"/>
        </pc:sldMkLst>
        <pc:spChg chg="mod">
          <ac:chgData name="Khoshboo Patujo (2321113)" userId="S::2321113@student.uwtsd.ac.uk::e6b48dce-7d9a-4673-a172-1033492843e7" providerId="AD" clId="Web-{6471FB3E-C440-F325-235C-2F00C699E0C2}" dt="2026-02-13T17:19:55.239" v="40" actId="20577"/>
          <ac:spMkLst>
            <pc:docMk/>
            <pc:sldMk cId="1105428459" sldId="268"/>
            <ac:spMk id="3" creationId="{A8397BEB-2E5A-C52E-6FCE-D2334B56A698}"/>
          </ac:spMkLst>
        </pc:spChg>
      </pc:sldChg>
      <pc:sldChg chg="new del">
        <pc:chgData name="Khoshboo Patujo (2321113)" userId="S::2321113@student.uwtsd.ac.uk::e6b48dce-7d9a-4673-a172-1033492843e7" providerId="AD" clId="Web-{6471FB3E-C440-F325-235C-2F00C699E0C2}" dt="2026-02-13T17:44:37.218" v="152"/>
        <pc:sldMkLst>
          <pc:docMk/>
          <pc:sldMk cId="1097157608" sldId="269"/>
        </pc:sldMkLst>
      </pc:sldChg>
      <pc:sldChg chg="new del">
        <pc:chgData name="Khoshboo Patujo (2321113)" userId="S::2321113@student.uwtsd.ac.uk::e6b48dce-7d9a-4673-a172-1033492843e7" providerId="AD" clId="Web-{6471FB3E-C440-F325-235C-2F00C699E0C2}" dt="2026-02-13T17:44:44.749" v="154"/>
        <pc:sldMkLst>
          <pc:docMk/>
          <pc:sldMk cId="1580207753" sldId="269"/>
        </pc:sldMkLst>
      </pc:sldChg>
      <pc:sldChg chg="addSp modSp new">
        <pc:chgData name="Khoshboo Patujo (2321113)" userId="S::2321113@student.uwtsd.ac.uk::e6b48dce-7d9a-4673-a172-1033492843e7" providerId="AD" clId="Web-{6471FB3E-C440-F325-235C-2F00C699E0C2}" dt="2026-02-13T17:50:25.149" v="188" actId="20577"/>
        <pc:sldMkLst>
          <pc:docMk/>
          <pc:sldMk cId="3076142787" sldId="269"/>
        </pc:sldMkLst>
        <pc:spChg chg="mod">
          <ac:chgData name="Khoshboo Patujo (2321113)" userId="S::2321113@student.uwtsd.ac.uk::e6b48dce-7d9a-4673-a172-1033492843e7" providerId="AD" clId="Web-{6471FB3E-C440-F325-235C-2F00C699E0C2}" dt="2026-02-13T17:47:12.489" v="162" actId="20577"/>
          <ac:spMkLst>
            <pc:docMk/>
            <pc:sldMk cId="3076142787" sldId="269"/>
            <ac:spMk id="2" creationId="{B084F0C6-117C-7A36-6881-F844653AFB28}"/>
          </ac:spMkLst>
        </pc:spChg>
        <pc:spChg chg="mod">
          <ac:chgData name="Khoshboo Patujo (2321113)" userId="S::2321113@student.uwtsd.ac.uk::e6b48dce-7d9a-4673-a172-1033492843e7" providerId="AD" clId="Web-{6471FB3E-C440-F325-235C-2F00C699E0C2}" dt="2026-02-13T17:50:25.149" v="188" actId="20577"/>
          <ac:spMkLst>
            <pc:docMk/>
            <pc:sldMk cId="3076142787" sldId="269"/>
            <ac:spMk id="3" creationId="{61DE9B89-5ECD-1207-222B-72531A8974ED}"/>
          </ac:spMkLst>
        </pc:spChg>
        <pc:spChg chg="mod">
          <ac:chgData name="Khoshboo Patujo (2321113)" userId="S::2321113@student.uwtsd.ac.uk::e6b48dce-7d9a-4673-a172-1033492843e7" providerId="AD" clId="Web-{6471FB3E-C440-F325-235C-2F00C699E0C2}" dt="2026-02-13T17:50:11.008" v="185" actId="20577"/>
          <ac:spMkLst>
            <pc:docMk/>
            <pc:sldMk cId="3076142787" sldId="269"/>
            <ac:spMk id="4" creationId="{72FD1E3F-2C68-2C55-9AFC-D094EB518F75}"/>
          </ac:spMkLst>
        </pc:spChg>
        <pc:picChg chg="add mod ord modCrop">
          <ac:chgData name="Khoshboo Patujo (2321113)" userId="S::2321113@student.uwtsd.ac.uk::e6b48dce-7d9a-4673-a172-1033492843e7" providerId="AD" clId="Web-{6471FB3E-C440-F325-235C-2F00C699E0C2}" dt="2026-02-13T17:46:35.847" v="159"/>
          <ac:picMkLst>
            <pc:docMk/>
            <pc:sldMk cId="3076142787" sldId="269"/>
            <ac:picMk id="6" creationId="{1ADA7AE8-169C-BA79-8CCB-A110FDE90040}"/>
          </ac:picMkLst>
        </pc:picChg>
      </pc:sldChg>
    </pc:docChg>
  </pc:docChgLst>
  <pc:docChgLst>
    <pc:chgData name="Khoshboo Patujo (2321113)" userId="S::2321113@student.uwtsd.ac.uk::e6b48dce-7d9a-4673-a172-1033492843e7" providerId="AD" clId="Web-{3353D470-08AD-37DD-694C-6D6EE75D507B}"/>
    <pc:docChg chg="modSld">
      <pc:chgData name="Khoshboo Patujo (2321113)" userId="S::2321113@student.uwtsd.ac.uk::e6b48dce-7d9a-4673-a172-1033492843e7" providerId="AD" clId="Web-{3353D470-08AD-37DD-694C-6D6EE75D507B}" dt="2026-02-14T16:54:01.121" v="66" actId="20577"/>
      <pc:docMkLst>
        <pc:docMk/>
      </pc:docMkLst>
      <pc:sldChg chg="modSp">
        <pc:chgData name="Khoshboo Patujo (2321113)" userId="S::2321113@student.uwtsd.ac.uk::e6b48dce-7d9a-4673-a172-1033492843e7" providerId="AD" clId="Web-{3353D470-08AD-37DD-694C-6D6EE75D507B}" dt="2026-02-14T16:47:10.303" v="1" actId="20577"/>
        <pc:sldMkLst>
          <pc:docMk/>
          <pc:sldMk cId="1315274840" sldId="257"/>
        </pc:sldMkLst>
        <pc:spChg chg="mod">
          <ac:chgData name="Khoshboo Patujo (2321113)" userId="S::2321113@student.uwtsd.ac.uk::e6b48dce-7d9a-4673-a172-1033492843e7" providerId="AD" clId="Web-{3353D470-08AD-37DD-694C-6D6EE75D507B}" dt="2026-02-14T16:47:10.303" v="1" actId="20577"/>
          <ac:spMkLst>
            <pc:docMk/>
            <pc:sldMk cId="1315274840" sldId="257"/>
            <ac:spMk id="18" creationId="{C790A0EF-EA72-7C3F-4A5F-A128C487B69F}"/>
          </ac:spMkLst>
        </pc:spChg>
      </pc:sldChg>
      <pc:sldChg chg="modSp">
        <pc:chgData name="Khoshboo Patujo (2321113)" userId="S::2321113@student.uwtsd.ac.uk::e6b48dce-7d9a-4673-a172-1033492843e7" providerId="AD" clId="Web-{3353D470-08AD-37DD-694C-6D6EE75D507B}" dt="2026-02-14T16:47:52.929" v="5" actId="1076"/>
        <pc:sldMkLst>
          <pc:docMk/>
          <pc:sldMk cId="22450835" sldId="258"/>
        </pc:sldMkLst>
        <pc:spChg chg="mod">
          <ac:chgData name="Khoshboo Patujo (2321113)" userId="S::2321113@student.uwtsd.ac.uk::e6b48dce-7d9a-4673-a172-1033492843e7" providerId="AD" clId="Web-{3353D470-08AD-37DD-694C-6D6EE75D507B}" dt="2026-02-14T16:47:52.929" v="5" actId="1076"/>
          <ac:spMkLst>
            <pc:docMk/>
            <pc:sldMk cId="22450835" sldId="258"/>
            <ac:spMk id="22" creationId="{5D2DC153-A810-05F8-EC3D-C4B7E2AB8439}"/>
          </ac:spMkLst>
        </pc:spChg>
        <pc:spChg chg="mod">
          <ac:chgData name="Khoshboo Patujo (2321113)" userId="S::2321113@student.uwtsd.ac.uk::e6b48dce-7d9a-4673-a172-1033492843e7" providerId="AD" clId="Web-{3353D470-08AD-37DD-694C-6D6EE75D507B}" dt="2026-02-14T16:47:48.069" v="4" actId="1076"/>
          <ac:spMkLst>
            <pc:docMk/>
            <pc:sldMk cId="22450835" sldId="258"/>
            <ac:spMk id="24" creationId="{AA6F91D9-8D2D-F994-240D-09E353E1A682}"/>
          </ac:spMkLst>
        </pc:spChg>
      </pc:sldChg>
      <pc:sldChg chg="modSp">
        <pc:chgData name="Khoshboo Patujo (2321113)" userId="S::2321113@student.uwtsd.ac.uk::e6b48dce-7d9a-4673-a172-1033492843e7" providerId="AD" clId="Web-{3353D470-08AD-37DD-694C-6D6EE75D507B}" dt="2026-02-14T16:50:08.040" v="10" actId="20577"/>
        <pc:sldMkLst>
          <pc:docMk/>
          <pc:sldMk cId="2706985894" sldId="259"/>
        </pc:sldMkLst>
        <pc:spChg chg="mod">
          <ac:chgData name="Khoshboo Patujo (2321113)" userId="S::2321113@student.uwtsd.ac.uk::e6b48dce-7d9a-4673-a172-1033492843e7" providerId="AD" clId="Web-{3353D470-08AD-37DD-694C-6D6EE75D507B}" dt="2026-02-14T16:50:08.040" v="10" actId="20577"/>
          <ac:spMkLst>
            <pc:docMk/>
            <pc:sldMk cId="2706985894" sldId="259"/>
            <ac:spMk id="27" creationId="{5FFCA447-AE3A-28ED-7039-3BDD108A843F}"/>
          </ac:spMkLst>
        </pc:spChg>
      </pc:sldChg>
      <pc:sldChg chg="modSp">
        <pc:chgData name="Khoshboo Patujo (2321113)" userId="S::2321113@student.uwtsd.ac.uk::e6b48dce-7d9a-4673-a172-1033492843e7" providerId="AD" clId="Web-{3353D470-08AD-37DD-694C-6D6EE75D507B}" dt="2026-02-14T16:49:19.633" v="7" actId="20577"/>
        <pc:sldMkLst>
          <pc:docMk/>
          <pc:sldMk cId="4229225332" sldId="260"/>
        </pc:sldMkLst>
        <pc:spChg chg="mod">
          <ac:chgData name="Khoshboo Patujo (2321113)" userId="S::2321113@student.uwtsd.ac.uk::e6b48dce-7d9a-4673-a172-1033492843e7" providerId="AD" clId="Web-{3353D470-08AD-37DD-694C-6D6EE75D507B}" dt="2026-02-14T16:49:19.633" v="7" actId="20577"/>
          <ac:spMkLst>
            <pc:docMk/>
            <pc:sldMk cId="4229225332" sldId="260"/>
            <ac:spMk id="3" creationId="{C1DEAAA3-8724-145C-1181-885B6AC8B373}"/>
          </ac:spMkLst>
        </pc:spChg>
      </pc:sldChg>
      <pc:sldChg chg="modSp">
        <pc:chgData name="Khoshboo Patujo (2321113)" userId="S::2321113@student.uwtsd.ac.uk::e6b48dce-7d9a-4673-a172-1033492843e7" providerId="AD" clId="Web-{3353D470-08AD-37DD-694C-6D6EE75D507B}" dt="2026-02-14T16:49:33.696" v="8" actId="20577"/>
        <pc:sldMkLst>
          <pc:docMk/>
          <pc:sldMk cId="2863635861" sldId="261"/>
        </pc:sldMkLst>
        <pc:spChg chg="mod">
          <ac:chgData name="Khoshboo Patujo (2321113)" userId="S::2321113@student.uwtsd.ac.uk::e6b48dce-7d9a-4673-a172-1033492843e7" providerId="AD" clId="Web-{3353D470-08AD-37DD-694C-6D6EE75D507B}" dt="2026-02-14T16:49:33.696" v="8" actId="20577"/>
          <ac:spMkLst>
            <pc:docMk/>
            <pc:sldMk cId="2863635861" sldId="261"/>
            <ac:spMk id="3" creationId="{7AA7DB09-0AFD-0877-A9D3-2736B61D4982}"/>
          </ac:spMkLst>
        </pc:spChg>
      </pc:sldChg>
      <pc:sldChg chg="modSp">
        <pc:chgData name="Khoshboo Patujo (2321113)" userId="S::2321113@student.uwtsd.ac.uk::e6b48dce-7d9a-4673-a172-1033492843e7" providerId="AD" clId="Web-{3353D470-08AD-37DD-694C-6D6EE75D507B}" dt="2026-02-14T16:53:03.949" v="44" actId="20577"/>
        <pc:sldMkLst>
          <pc:docMk/>
          <pc:sldMk cId="616501952" sldId="267"/>
        </pc:sldMkLst>
        <pc:spChg chg="mod">
          <ac:chgData name="Khoshboo Patujo (2321113)" userId="S::2321113@student.uwtsd.ac.uk::e6b48dce-7d9a-4673-a172-1033492843e7" providerId="AD" clId="Web-{3353D470-08AD-37DD-694C-6D6EE75D507B}" dt="2026-02-14T16:53:03.949" v="44" actId="20577"/>
          <ac:spMkLst>
            <pc:docMk/>
            <pc:sldMk cId="616501952" sldId="267"/>
            <ac:spMk id="3" creationId="{69DBDF16-EF80-52AD-8E7C-382A77FEAD3E}"/>
          </ac:spMkLst>
        </pc:spChg>
      </pc:sldChg>
      <pc:sldChg chg="modSp">
        <pc:chgData name="Khoshboo Patujo (2321113)" userId="S::2321113@student.uwtsd.ac.uk::e6b48dce-7d9a-4673-a172-1033492843e7" providerId="AD" clId="Web-{3353D470-08AD-37DD-694C-6D6EE75D507B}" dt="2026-02-14T16:54:01.121" v="66" actId="20577"/>
        <pc:sldMkLst>
          <pc:docMk/>
          <pc:sldMk cId="1105428459" sldId="268"/>
        </pc:sldMkLst>
        <pc:spChg chg="mod">
          <ac:chgData name="Khoshboo Patujo (2321113)" userId="S::2321113@student.uwtsd.ac.uk::e6b48dce-7d9a-4673-a172-1033492843e7" providerId="AD" clId="Web-{3353D470-08AD-37DD-694C-6D6EE75D507B}" dt="2026-02-14T16:54:01.121" v="66" actId="20577"/>
          <ac:spMkLst>
            <pc:docMk/>
            <pc:sldMk cId="1105428459" sldId="268"/>
            <ac:spMk id="3" creationId="{A8397BEB-2E5A-C52E-6FCE-D2334B56A698}"/>
          </ac:spMkLst>
        </pc:spChg>
      </pc:sldChg>
      <pc:sldChg chg="modSp">
        <pc:chgData name="Khoshboo Patujo (2321113)" userId="S::2321113@student.uwtsd.ac.uk::e6b48dce-7d9a-4673-a172-1033492843e7" providerId="AD" clId="Web-{3353D470-08AD-37DD-694C-6D6EE75D507B}" dt="2026-02-14T16:50:43.932" v="16" actId="20577"/>
        <pc:sldMkLst>
          <pc:docMk/>
          <pc:sldMk cId="3076142787" sldId="269"/>
        </pc:sldMkLst>
        <pc:spChg chg="mod">
          <ac:chgData name="Khoshboo Patujo (2321113)" userId="S::2321113@student.uwtsd.ac.uk::e6b48dce-7d9a-4673-a172-1033492843e7" providerId="AD" clId="Web-{3353D470-08AD-37DD-694C-6D6EE75D507B}" dt="2026-02-14T16:50:43.932" v="16" actId="20577"/>
          <ac:spMkLst>
            <pc:docMk/>
            <pc:sldMk cId="3076142787" sldId="269"/>
            <ac:spMk id="3" creationId="{61DE9B89-5ECD-1207-222B-72531A8974ED}"/>
          </ac:spMkLst>
        </pc:spChg>
        <pc:spChg chg="mod">
          <ac:chgData name="Khoshboo Patujo (2321113)" userId="S::2321113@student.uwtsd.ac.uk::e6b48dce-7d9a-4673-a172-1033492843e7" providerId="AD" clId="Web-{3353D470-08AD-37DD-694C-6D6EE75D507B}" dt="2026-02-14T16:50:33.681" v="15" actId="20577"/>
          <ac:spMkLst>
            <pc:docMk/>
            <pc:sldMk cId="3076142787" sldId="269"/>
            <ac:spMk id="4" creationId="{72FD1E3F-2C68-2C55-9AFC-D094EB518F75}"/>
          </ac:spMkLst>
        </pc:spChg>
      </pc:sldChg>
    </pc:docChg>
  </pc:docChgLst>
  <pc:docChgLst>
    <pc:chgData name="Khoshboo Patujo (2321113)" userId="S::2321113@student.uwtsd.ac.uk::e6b48dce-7d9a-4673-a172-1033492843e7" providerId="AD" clId="Web-{59A31A5F-DA79-67E3-2995-B7E3BBB2C349}"/>
    <pc:docChg chg="addSld delSld modSld">
      <pc:chgData name="Khoshboo Patujo (2321113)" userId="S::2321113@student.uwtsd.ac.uk::e6b48dce-7d9a-4673-a172-1033492843e7" providerId="AD" clId="Web-{59A31A5F-DA79-67E3-2995-B7E3BBB2C349}" dt="2026-02-13T16:52:07.020" v="173" actId="20577"/>
      <pc:docMkLst>
        <pc:docMk/>
      </pc:docMkLst>
      <pc:sldChg chg="modSp new del">
        <pc:chgData name="Khoshboo Patujo (2321113)" userId="S::2321113@student.uwtsd.ac.uk::e6b48dce-7d9a-4673-a172-1033492843e7" providerId="AD" clId="Web-{59A31A5F-DA79-67E3-2995-B7E3BBB2C349}" dt="2026-02-13T16:17:14.558" v="17"/>
        <pc:sldMkLst>
          <pc:docMk/>
          <pc:sldMk cId="845925222" sldId="260"/>
        </pc:sldMkLst>
        <pc:spChg chg="mod">
          <ac:chgData name="Khoshboo Patujo (2321113)" userId="S::2321113@student.uwtsd.ac.uk::e6b48dce-7d9a-4673-a172-1033492843e7" providerId="AD" clId="Web-{59A31A5F-DA79-67E3-2995-B7E3BBB2C349}" dt="2026-02-13T16:17:07.636" v="16" actId="20577"/>
          <ac:spMkLst>
            <pc:docMk/>
            <pc:sldMk cId="845925222" sldId="260"/>
            <ac:spMk id="3" creationId="{C23C4532-75EB-F2F4-2294-7F3B7F60B1A0}"/>
          </ac:spMkLst>
        </pc:spChg>
      </pc:sldChg>
      <pc:sldChg chg="new del">
        <pc:chgData name="Khoshboo Patujo (2321113)" userId="S::2321113@student.uwtsd.ac.uk::e6b48dce-7d9a-4673-a172-1033492843e7" providerId="AD" clId="Web-{59A31A5F-DA79-67E3-2995-B7E3BBB2C349}" dt="2026-02-13T16:14:04.895" v="3"/>
        <pc:sldMkLst>
          <pc:docMk/>
          <pc:sldMk cId="1590261377" sldId="260"/>
        </pc:sldMkLst>
      </pc:sldChg>
      <pc:sldChg chg="new del">
        <pc:chgData name="Khoshboo Patujo (2321113)" userId="S::2321113@student.uwtsd.ac.uk::e6b48dce-7d9a-4673-a172-1033492843e7" providerId="AD" clId="Web-{59A31A5F-DA79-67E3-2995-B7E3BBB2C349}" dt="2026-02-13T16:15:33.930" v="5"/>
        <pc:sldMkLst>
          <pc:docMk/>
          <pc:sldMk cId="2040347332" sldId="260"/>
        </pc:sldMkLst>
      </pc:sldChg>
      <pc:sldChg chg="new del">
        <pc:chgData name="Khoshboo Patujo (2321113)" userId="S::2321113@student.uwtsd.ac.uk::e6b48dce-7d9a-4673-a172-1033492843e7" providerId="AD" clId="Web-{59A31A5F-DA79-67E3-2995-B7E3BBB2C349}" dt="2026-02-13T16:07:40.191" v="1"/>
        <pc:sldMkLst>
          <pc:docMk/>
          <pc:sldMk cId="2613004911" sldId="260"/>
        </pc:sldMkLst>
      </pc:sldChg>
      <pc:sldChg chg="new del">
        <pc:chgData name="Khoshboo Patujo (2321113)" userId="S::2321113@student.uwtsd.ac.uk::e6b48dce-7d9a-4673-a172-1033492843e7" providerId="AD" clId="Web-{59A31A5F-DA79-67E3-2995-B7E3BBB2C349}" dt="2026-02-13T16:15:40.852" v="7"/>
        <pc:sldMkLst>
          <pc:docMk/>
          <pc:sldMk cId="3812776150" sldId="260"/>
        </pc:sldMkLst>
      </pc:sldChg>
      <pc:sldChg chg="delSp modSp new">
        <pc:chgData name="Khoshboo Patujo (2321113)" userId="S::2321113@student.uwtsd.ac.uk::e6b48dce-7d9a-4673-a172-1033492843e7" providerId="AD" clId="Web-{59A31A5F-DA79-67E3-2995-B7E3BBB2C349}" dt="2026-02-13T16:18:31.872" v="29" actId="20577"/>
        <pc:sldMkLst>
          <pc:docMk/>
          <pc:sldMk cId="4229225332" sldId="260"/>
        </pc:sldMkLst>
        <pc:spChg chg="del mod">
          <ac:chgData name="Khoshboo Patujo (2321113)" userId="S::2321113@student.uwtsd.ac.uk::e6b48dce-7d9a-4673-a172-1033492843e7" providerId="AD" clId="Web-{59A31A5F-DA79-67E3-2995-B7E3BBB2C349}" dt="2026-02-13T16:17:57.840" v="25"/>
          <ac:spMkLst>
            <pc:docMk/>
            <pc:sldMk cId="4229225332" sldId="260"/>
            <ac:spMk id="2" creationId="{5AC9B1B2-0710-27B6-6D71-6A8A1B76DEDF}"/>
          </ac:spMkLst>
        </pc:spChg>
        <pc:spChg chg="mod">
          <ac:chgData name="Khoshboo Patujo (2321113)" userId="S::2321113@student.uwtsd.ac.uk::e6b48dce-7d9a-4673-a172-1033492843e7" providerId="AD" clId="Web-{59A31A5F-DA79-67E3-2995-B7E3BBB2C349}" dt="2026-02-13T16:18:31.872" v="29" actId="20577"/>
          <ac:spMkLst>
            <pc:docMk/>
            <pc:sldMk cId="4229225332" sldId="260"/>
            <ac:spMk id="3" creationId="{C1DEAAA3-8724-145C-1181-885B6AC8B373}"/>
          </ac:spMkLst>
        </pc:spChg>
      </pc:sldChg>
      <pc:sldChg chg="new del">
        <pc:chgData name="Khoshboo Patujo (2321113)" userId="S::2321113@student.uwtsd.ac.uk::e6b48dce-7d9a-4673-a172-1033492843e7" providerId="AD" clId="Web-{59A31A5F-DA79-67E3-2995-B7E3BBB2C349}" dt="2026-02-13T16:17:43.090" v="20"/>
        <pc:sldMkLst>
          <pc:docMk/>
          <pc:sldMk cId="1957830634" sldId="261"/>
        </pc:sldMkLst>
      </pc:sldChg>
      <pc:sldChg chg="addSp modSp new mod setBg">
        <pc:chgData name="Khoshboo Patujo (2321113)" userId="S::2321113@student.uwtsd.ac.uk::e6b48dce-7d9a-4673-a172-1033492843e7" providerId="AD" clId="Web-{59A31A5F-DA79-67E3-2995-B7E3BBB2C349}" dt="2026-02-13T16:27:29.806" v="48" actId="20577"/>
        <pc:sldMkLst>
          <pc:docMk/>
          <pc:sldMk cId="2863635861" sldId="261"/>
        </pc:sldMkLst>
        <pc:spChg chg="mod">
          <ac:chgData name="Khoshboo Patujo (2321113)" userId="S::2321113@student.uwtsd.ac.uk::e6b48dce-7d9a-4673-a172-1033492843e7" providerId="AD" clId="Web-{59A31A5F-DA79-67E3-2995-B7E3BBB2C349}" dt="2026-02-13T16:25:49.861" v="35" actId="20577"/>
          <ac:spMkLst>
            <pc:docMk/>
            <pc:sldMk cId="2863635861" sldId="261"/>
            <ac:spMk id="2" creationId="{9D182342-F3CB-1554-74A4-0251EC2CDEE8}"/>
          </ac:spMkLst>
        </pc:spChg>
        <pc:spChg chg="mod">
          <ac:chgData name="Khoshboo Patujo (2321113)" userId="S::2321113@student.uwtsd.ac.uk::e6b48dce-7d9a-4673-a172-1033492843e7" providerId="AD" clId="Web-{59A31A5F-DA79-67E3-2995-B7E3BBB2C349}" dt="2026-02-13T16:27:29.806" v="48" actId="20577"/>
          <ac:spMkLst>
            <pc:docMk/>
            <pc:sldMk cId="2863635861" sldId="261"/>
            <ac:spMk id="3" creationId="{7AA7DB09-0AFD-0877-A9D3-2736B61D4982}"/>
          </ac:spMkLst>
        </pc:spChg>
        <pc:spChg chg="add">
          <ac:chgData name="Khoshboo Patujo (2321113)" userId="S::2321113@student.uwtsd.ac.uk::e6b48dce-7d9a-4673-a172-1033492843e7" providerId="AD" clId="Web-{59A31A5F-DA79-67E3-2995-B7E3BBB2C349}" dt="2026-02-13T16:25:09.982" v="32"/>
          <ac:spMkLst>
            <pc:docMk/>
            <pc:sldMk cId="2863635861" sldId="261"/>
            <ac:spMk id="10" creationId="{89BBA96D-760C-44C0-B94F-3FDC8357B2C8}"/>
          </ac:spMkLst>
        </pc:spChg>
        <pc:spChg chg="add">
          <ac:chgData name="Khoshboo Patujo (2321113)" userId="S::2321113@student.uwtsd.ac.uk::e6b48dce-7d9a-4673-a172-1033492843e7" providerId="AD" clId="Web-{59A31A5F-DA79-67E3-2995-B7E3BBB2C349}" dt="2026-02-13T16:25:09.982" v="32"/>
          <ac:spMkLst>
            <pc:docMk/>
            <pc:sldMk cId="2863635861" sldId="261"/>
            <ac:spMk id="12" creationId="{EAA5F1BF-F733-47EA-A79A-01F3AD5A7988}"/>
          </ac:spMkLst>
        </pc:spChg>
        <pc:picChg chg="add ord">
          <ac:chgData name="Khoshboo Patujo (2321113)" userId="S::2321113@student.uwtsd.ac.uk::e6b48dce-7d9a-4673-a172-1033492843e7" providerId="AD" clId="Web-{59A31A5F-DA79-67E3-2995-B7E3BBB2C349}" dt="2026-02-13T16:25:09.982" v="32"/>
          <ac:picMkLst>
            <pc:docMk/>
            <pc:sldMk cId="2863635861" sldId="261"/>
            <ac:picMk id="5" creationId="{0FD20822-306C-5729-C1A8-5004E713571B}"/>
          </ac:picMkLst>
        </pc:picChg>
        <pc:cxnChg chg="add">
          <ac:chgData name="Khoshboo Patujo (2321113)" userId="S::2321113@student.uwtsd.ac.uk::e6b48dce-7d9a-4673-a172-1033492843e7" providerId="AD" clId="Web-{59A31A5F-DA79-67E3-2995-B7E3BBB2C349}" dt="2026-02-13T16:25:09.982" v="32"/>
          <ac:cxnSpMkLst>
            <pc:docMk/>
            <pc:sldMk cId="2863635861" sldId="261"/>
            <ac:cxnSpMk id="14" creationId="{652938D1-813E-4650-AAB9-E09257454FF2}"/>
          </ac:cxnSpMkLst>
        </pc:cxnChg>
      </pc:sldChg>
      <pc:sldChg chg="delSp modSp new">
        <pc:chgData name="Khoshboo Patujo (2321113)" userId="S::2321113@student.uwtsd.ac.uk::e6b48dce-7d9a-4673-a172-1033492843e7" providerId="AD" clId="Web-{59A31A5F-DA79-67E3-2995-B7E3BBB2C349}" dt="2026-02-13T16:31:36.660" v="61" actId="20577"/>
        <pc:sldMkLst>
          <pc:docMk/>
          <pc:sldMk cId="3215795186" sldId="262"/>
        </pc:sldMkLst>
        <pc:spChg chg="del">
          <ac:chgData name="Khoshboo Patujo (2321113)" userId="S::2321113@student.uwtsd.ac.uk::e6b48dce-7d9a-4673-a172-1033492843e7" providerId="AD" clId="Web-{59A31A5F-DA79-67E3-2995-B7E3BBB2C349}" dt="2026-02-13T16:30:00.688" v="53"/>
          <ac:spMkLst>
            <pc:docMk/>
            <pc:sldMk cId="3215795186" sldId="262"/>
            <ac:spMk id="2" creationId="{79956185-BE86-5FFA-BD6D-BC48B83380AF}"/>
          </ac:spMkLst>
        </pc:spChg>
        <pc:spChg chg="mod">
          <ac:chgData name="Khoshboo Patujo (2321113)" userId="S::2321113@student.uwtsd.ac.uk::e6b48dce-7d9a-4673-a172-1033492843e7" providerId="AD" clId="Web-{59A31A5F-DA79-67E3-2995-B7E3BBB2C349}" dt="2026-02-13T16:31:36.660" v="61" actId="20577"/>
          <ac:spMkLst>
            <pc:docMk/>
            <pc:sldMk cId="3215795186" sldId="262"/>
            <ac:spMk id="3" creationId="{0CFFB96E-F32F-41FD-F1C6-15FCE09B9C8B}"/>
          </ac:spMkLst>
        </pc:spChg>
      </pc:sldChg>
      <pc:sldChg chg="addSp modSp new mod setBg">
        <pc:chgData name="Khoshboo Patujo (2321113)" userId="S::2321113@student.uwtsd.ac.uk::e6b48dce-7d9a-4673-a172-1033492843e7" providerId="AD" clId="Web-{59A31A5F-DA79-67E3-2995-B7E3BBB2C349}" dt="2026-02-13T16:34:49.665" v="78" actId="20577"/>
        <pc:sldMkLst>
          <pc:docMk/>
          <pc:sldMk cId="4149982915" sldId="263"/>
        </pc:sldMkLst>
        <pc:spChg chg="mod">
          <ac:chgData name="Khoshboo Patujo (2321113)" userId="S::2321113@student.uwtsd.ac.uk::e6b48dce-7d9a-4673-a172-1033492843e7" providerId="AD" clId="Web-{59A31A5F-DA79-67E3-2995-B7E3BBB2C349}" dt="2026-02-13T16:33:46.148" v="68" actId="20577"/>
          <ac:spMkLst>
            <pc:docMk/>
            <pc:sldMk cId="4149982915" sldId="263"/>
            <ac:spMk id="2" creationId="{3F454085-15E4-5BCF-7BE0-D7578AA078E7}"/>
          </ac:spMkLst>
        </pc:spChg>
        <pc:spChg chg="mod">
          <ac:chgData name="Khoshboo Patujo (2321113)" userId="S::2321113@student.uwtsd.ac.uk::e6b48dce-7d9a-4673-a172-1033492843e7" providerId="AD" clId="Web-{59A31A5F-DA79-67E3-2995-B7E3BBB2C349}" dt="2026-02-13T16:34:49.665" v="78" actId="20577"/>
          <ac:spMkLst>
            <pc:docMk/>
            <pc:sldMk cId="4149982915" sldId="263"/>
            <ac:spMk id="3" creationId="{95C20411-6816-73DD-7D9A-F801DEBE3482}"/>
          </ac:spMkLst>
        </pc:spChg>
        <pc:spChg chg="add">
          <ac:chgData name="Khoshboo Patujo (2321113)" userId="S::2321113@student.uwtsd.ac.uk::e6b48dce-7d9a-4673-a172-1033492843e7" providerId="AD" clId="Web-{59A31A5F-DA79-67E3-2995-B7E3BBB2C349}" dt="2026-02-13T16:33:02.694" v="64"/>
          <ac:spMkLst>
            <pc:docMk/>
            <pc:sldMk cId="4149982915" sldId="263"/>
            <ac:spMk id="10" creationId="{89BBA96D-760C-44C0-B94F-3FDC8357B2C8}"/>
          </ac:spMkLst>
        </pc:spChg>
        <pc:spChg chg="add">
          <ac:chgData name="Khoshboo Patujo (2321113)" userId="S::2321113@student.uwtsd.ac.uk::e6b48dce-7d9a-4673-a172-1033492843e7" providerId="AD" clId="Web-{59A31A5F-DA79-67E3-2995-B7E3BBB2C349}" dt="2026-02-13T16:33:02.694" v="64"/>
          <ac:spMkLst>
            <pc:docMk/>
            <pc:sldMk cId="4149982915" sldId="263"/>
            <ac:spMk id="12" creationId="{EAA5F1BF-F733-47EA-A79A-01F3AD5A7988}"/>
          </ac:spMkLst>
        </pc:spChg>
        <pc:picChg chg="add ord">
          <ac:chgData name="Khoshboo Patujo (2321113)" userId="S::2321113@student.uwtsd.ac.uk::e6b48dce-7d9a-4673-a172-1033492843e7" providerId="AD" clId="Web-{59A31A5F-DA79-67E3-2995-B7E3BBB2C349}" dt="2026-02-13T16:33:02.694" v="64"/>
          <ac:picMkLst>
            <pc:docMk/>
            <pc:sldMk cId="4149982915" sldId="263"/>
            <ac:picMk id="5" creationId="{50B754A6-573E-74D3-2E80-EC5AE6930718}"/>
          </ac:picMkLst>
        </pc:picChg>
        <pc:cxnChg chg="add">
          <ac:chgData name="Khoshboo Patujo (2321113)" userId="S::2321113@student.uwtsd.ac.uk::e6b48dce-7d9a-4673-a172-1033492843e7" providerId="AD" clId="Web-{59A31A5F-DA79-67E3-2995-B7E3BBB2C349}" dt="2026-02-13T16:33:02.694" v="64"/>
          <ac:cxnSpMkLst>
            <pc:docMk/>
            <pc:sldMk cId="4149982915" sldId="263"/>
            <ac:cxnSpMk id="14" creationId="{652938D1-813E-4650-AAB9-E09257454FF2}"/>
          </ac:cxnSpMkLst>
        </pc:cxnChg>
      </pc:sldChg>
      <pc:sldChg chg="addSp delSp modSp new mod setBg">
        <pc:chgData name="Khoshboo Patujo (2321113)" userId="S::2321113@student.uwtsd.ac.uk::e6b48dce-7d9a-4673-a172-1033492843e7" providerId="AD" clId="Web-{59A31A5F-DA79-67E3-2995-B7E3BBB2C349}" dt="2026-02-13T16:40:27.888" v="102" actId="1076"/>
        <pc:sldMkLst>
          <pc:docMk/>
          <pc:sldMk cId="2330212484" sldId="264"/>
        </pc:sldMkLst>
        <pc:spChg chg="mod">
          <ac:chgData name="Khoshboo Patujo (2321113)" userId="S::2321113@student.uwtsd.ac.uk::e6b48dce-7d9a-4673-a172-1033492843e7" providerId="AD" clId="Web-{59A31A5F-DA79-67E3-2995-B7E3BBB2C349}" dt="2026-02-13T16:38:10.480" v="86" actId="20577"/>
          <ac:spMkLst>
            <pc:docMk/>
            <pc:sldMk cId="2330212484" sldId="264"/>
            <ac:spMk id="2" creationId="{F75C56C6-2B3B-91BA-C40F-1AF23EDECE4F}"/>
          </ac:spMkLst>
        </pc:spChg>
        <pc:spChg chg="del">
          <ac:chgData name="Khoshboo Patujo (2321113)" userId="S::2321113@student.uwtsd.ac.uk::e6b48dce-7d9a-4673-a172-1033492843e7" providerId="AD" clId="Web-{59A31A5F-DA79-67E3-2995-B7E3BBB2C349}" dt="2026-02-13T16:37:12.370" v="81"/>
          <ac:spMkLst>
            <pc:docMk/>
            <pc:sldMk cId="2330212484" sldId="264"/>
            <ac:spMk id="3" creationId="{1AF12BF6-4A9C-86E5-09CA-D4325DAD1F47}"/>
          </ac:spMkLst>
        </pc:spChg>
        <pc:spChg chg="add mod">
          <ac:chgData name="Khoshboo Patujo (2321113)" userId="S::2321113@student.uwtsd.ac.uk::e6b48dce-7d9a-4673-a172-1033492843e7" providerId="AD" clId="Web-{59A31A5F-DA79-67E3-2995-B7E3BBB2C349}" dt="2026-02-13T16:40:27.888" v="102" actId="1076"/>
          <ac:spMkLst>
            <pc:docMk/>
            <pc:sldMk cId="2330212484" sldId="264"/>
            <ac:spMk id="6" creationId="{B5090717-C968-682C-7F37-BD9A4ACE1194}"/>
          </ac:spMkLst>
        </pc:spChg>
        <pc:spChg chg="add">
          <ac:chgData name="Khoshboo Patujo (2321113)" userId="S::2321113@student.uwtsd.ac.uk::e6b48dce-7d9a-4673-a172-1033492843e7" providerId="AD" clId="Web-{59A31A5F-DA79-67E3-2995-B7E3BBB2C349}" dt="2026-02-13T16:37:12.370" v="81"/>
          <ac:spMkLst>
            <pc:docMk/>
            <pc:sldMk cId="2330212484" sldId="264"/>
            <ac:spMk id="12" creationId="{19F9BF86-FE94-4517-B97D-026C7515E589}"/>
          </ac:spMkLst>
        </pc:spChg>
        <pc:picChg chg="add mod">
          <ac:chgData name="Khoshboo Patujo (2321113)" userId="S::2321113@student.uwtsd.ac.uk::e6b48dce-7d9a-4673-a172-1033492843e7" providerId="AD" clId="Web-{59A31A5F-DA79-67E3-2995-B7E3BBB2C349}" dt="2026-02-13T16:37:12.370" v="81"/>
          <ac:picMkLst>
            <pc:docMk/>
            <pc:sldMk cId="2330212484" sldId="264"/>
            <ac:picMk id="5" creationId="{F28723B1-5136-EDDA-1FC4-EFEFF745D0B6}"/>
          </ac:picMkLst>
        </pc:picChg>
        <pc:cxnChg chg="add">
          <ac:chgData name="Khoshboo Patujo (2321113)" userId="S::2321113@student.uwtsd.ac.uk::e6b48dce-7d9a-4673-a172-1033492843e7" providerId="AD" clId="Web-{59A31A5F-DA79-67E3-2995-B7E3BBB2C349}" dt="2026-02-13T16:37:12.370" v="81"/>
          <ac:cxnSpMkLst>
            <pc:docMk/>
            <pc:sldMk cId="2330212484" sldId="264"/>
            <ac:cxnSpMk id="10" creationId="{118E06E4-607B-144B-382B-AD3D06B1EE8C}"/>
          </ac:cxnSpMkLst>
        </pc:cxnChg>
        <pc:cxnChg chg="add">
          <ac:chgData name="Khoshboo Patujo (2321113)" userId="S::2321113@student.uwtsd.ac.uk::e6b48dce-7d9a-4673-a172-1033492843e7" providerId="AD" clId="Web-{59A31A5F-DA79-67E3-2995-B7E3BBB2C349}" dt="2026-02-13T16:37:12.370" v="81"/>
          <ac:cxnSpMkLst>
            <pc:docMk/>
            <pc:sldMk cId="2330212484" sldId="264"/>
            <ac:cxnSpMk id="14" creationId="{426B4E86-32C4-273A-1ADF-6B44243549D7}"/>
          </ac:cxnSpMkLst>
        </pc:cxnChg>
      </pc:sldChg>
      <pc:sldChg chg="delSp modSp new">
        <pc:chgData name="Khoshboo Patujo (2321113)" userId="S::2321113@student.uwtsd.ac.uk::e6b48dce-7d9a-4673-a172-1033492843e7" providerId="AD" clId="Web-{59A31A5F-DA79-67E3-2995-B7E3BBB2C349}" dt="2026-02-13T16:42:43.387" v="110" actId="20577"/>
        <pc:sldMkLst>
          <pc:docMk/>
          <pc:sldMk cId="1343715762" sldId="265"/>
        </pc:sldMkLst>
        <pc:spChg chg="del">
          <ac:chgData name="Khoshboo Patujo (2321113)" userId="S::2321113@student.uwtsd.ac.uk::e6b48dce-7d9a-4673-a172-1033492843e7" providerId="AD" clId="Web-{59A31A5F-DA79-67E3-2995-B7E3BBB2C349}" dt="2026-02-13T16:42:18.885" v="107"/>
          <ac:spMkLst>
            <pc:docMk/>
            <pc:sldMk cId="1343715762" sldId="265"/>
            <ac:spMk id="2" creationId="{13052F4A-6006-ACBB-647F-05AA37ECF2A2}"/>
          </ac:spMkLst>
        </pc:spChg>
        <pc:spChg chg="mod">
          <ac:chgData name="Khoshboo Patujo (2321113)" userId="S::2321113@student.uwtsd.ac.uk::e6b48dce-7d9a-4673-a172-1033492843e7" providerId="AD" clId="Web-{59A31A5F-DA79-67E3-2995-B7E3BBB2C349}" dt="2026-02-13T16:42:43.387" v="110" actId="20577"/>
          <ac:spMkLst>
            <pc:docMk/>
            <pc:sldMk cId="1343715762" sldId="265"/>
            <ac:spMk id="3" creationId="{31A3B8C4-3FF1-A204-76AC-E91DE4A75AFC}"/>
          </ac:spMkLst>
        </pc:spChg>
      </pc:sldChg>
      <pc:sldChg chg="addSp modSp new mod setBg">
        <pc:chgData name="Khoshboo Patujo (2321113)" userId="S::2321113@student.uwtsd.ac.uk::e6b48dce-7d9a-4673-a172-1033492843e7" providerId="AD" clId="Web-{59A31A5F-DA79-67E3-2995-B7E3BBB2C349}" dt="2026-02-13T16:45:56.212" v="127" actId="1076"/>
        <pc:sldMkLst>
          <pc:docMk/>
          <pc:sldMk cId="825189552" sldId="266"/>
        </pc:sldMkLst>
        <pc:spChg chg="mod">
          <ac:chgData name="Khoshboo Patujo (2321113)" userId="S::2321113@student.uwtsd.ac.uk::e6b48dce-7d9a-4673-a172-1033492843e7" providerId="AD" clId="Web-{59A31A5F-DA79-67E3-2995-B7E3BBB2C349}" dt="2026-02-13T16:44:37.786" v="116" actId="20577"/>
          <ac:spMkLst>
            <pc:docMk/>
            <pc:sldMk cId="825189552" sldId="266"/>
            <ac:spMk id="2" creationId="{8015D9AF-5180-B31D-8473-7A6DA750F038}"/>
          </ac:spMkLst>
        </pc:spChg>
        <pc:spChg chg="mod">
          <ac:chgData name="Khoshboo Patujo (2321113)" userId="S::2321113@student.uwtsd.ac.uk::e6b48dce-7d9a-4673-a172-1033492843e7" providerId="AD" clId="Web-{59A31A5F-DA79-67E3-2995-B7E3BBB2C349}" dt="2026-02-13T16:45:56.212" v="127" actId="1076"/>
          <ac:spMkLst>
            <pc:docMk/>
            <pc:sldMk cId="825189552" sldId="266"/>
            <ac:spMk id="3" creationId="{D66D0460-D3A4-618E-0E33-AEB772239F9C}"/>
          </ac:spMkLst>
        </pc:spChg>
        <pc:spChg chg="add">
          <ac:chgData name="Khoshboo Patujo (2321113)" userId="S::2321113@student.uwtsd.ac.uk::e6b48dce-7d9a-4673-a172-1033492843e7" providerId="AD" clId="Web-{59A31A5F-DA79-67E3-2995-B7E3BBB2C349}" dt="2026-02-13T16:44:12.816" v="113"/>
          <ac:spMkLst>
            <pc:docMk/>
            <pc:sldMk cId="825189552" sldId="266"/>
            <ac:spMk id="10" creationId="{406BD704-01C2-4341-B99A-116CC7EC56EF}"/>
          </ac:spMkLst>
        </pc:spChg>
        <pc:spChg chg="add">
          <ac:chgData name="Khoshboo Patujo (2321113)" userId="S::2321113@student.uwtsd.ac.uk::e6b48dce-7d9a-4673-a172-1033492843e7" providerId="AD" clId="Web-{59A31A5F-DA79-67E3-2995-B7E3BBB2C349}" dt="2026-02-13T16:44:12.816" v="113"/>
          <ac:spMkLst>
            <pc:docMk/>
            <pc:sldMk cId="825189552" sldId="266"/>
            <ac:spMk id="12" creationId="{0225C01B-A296-4FAA-AA46-794F27DF6934}"/>
          </ac:spMkLst>
        </pc:spChg>
        <pc:picChg chg="add ord">
          <ac:chgData name="Khoshboo Patujo (2321113)" userId="S::2321113@student.uwtsd.ac.uk::e6b48dce-7d9a-4673-a172-1033492843e7" providerId="AD" clId="Web-{59A31A5F-DA79-67E3-2995-B7E3BBB2C349}" dt="2026-02-13T16:44:12.816" v="113"/>
          <ac:picMkLst>
            <pc:docMk/>
            <pc:sldMk cId="825189552" sldId="266"/>
            <ac:picMk id="5" creationId="{58300C2B-7072-1A28-BA62-7F6195DA39A2}"/>
          </ac:picMkLst>
        </pc:picChg>
        <pc:cxnChg chg="add">
          <ac:chgData name="Khoshboo Patujo (2321113)" userId="S::2321113@student.uwtsd.ac.uk::e6b48dce-7d9a-4673-a172-1033492843e7" providerId="AD" clId="Web-{59A31A5F-DA79-67E3-2995-B7E3BBB2C349}" dt="2026-02-13T16:44:12.816" v="113"/>
          <ac:cxnSpMkLst>
            <pc:docMk/>
            <pc:sldMk cId="825189552" sldId="266"/>
            <ac:cxnSpMk id="14" creationId="{62713E66-598D-4B8A-9D2A-67C7AF46EF11}"/>
          </ac:cxnSpMkLst>
        </pc:cxnChg>
      </pc:sldChg>
      <pc:sldChg chg="modSp new">
        <pc:chgData name="Khoshboo Patujo (2321113)" userId="S::2321113@student.uwtsd.ac.uk::e6b48dce-7d9a-4673-a172-1033492843e7" providerId="AD" clId="Web-{59A31A5F-DA79-67E3-2995-B7E3BBB2C349}" dt="2026-02-13T16:49:47.533" v="148" actId="20577"/>
        <pc:sldMkLst>
          <pc:docMk/>
          <pc:sldMk cId="616501952" sldId="267"/>
        </pc:sldMkLst>
        <pc:spChg chg="mod">
          <ac:chgData name="Khoshboo Patujo (2321113)" userId="S::2321113@student.uwtsd.ac.uk::e6b48dce-7d9a-4673-a172-1033492843e7" providerId="AD" clId="Web-{59A31A5F-DA79-67E3-2995-B7E3BBB2C349}" dt="2026-02-13T16:48:06.452" v="134" actId="20577"/>
          <ac:spMkLst>
            <pc:docMk/>
            <pc:sldMk cId="616501952" sldId="267"/>
            <ac:spMk id="2" creationId="{F91AAA78-203E-E1A3-7F15-9D34882C04A9}"/>
          </ac:spMkLst>
        </pc:spChg>
        <pc:spChg chg="mod">
          <ac:chgData name="Khoshboo Patujo (2321113)" userId="S::2321113@student.uwtsd.ac.uk::e6b48dce-7d9a-4673-a172-1033492843e7" providerId="AD" clId="Web-{59A31A5F-DA79-67E3-2995-B7E3BBB2C349}" dt="2026-02-13T16:49:47.533" v="148" actId="20577"/>
          <ac:spMkLst>
            <pc:docMk/>
            <pc:sldMk cId="616501952" sldId="267"/>
            <ac:spMk id="3" creationId="{69DBDF16-EF80-52AD-8E7C-382A77FEAD3E}"/>
          </ac:spMkLst>
        </pc:spChg>
      </pc:sldChg>
      <pc:sldChg chg="addSp delSp modSp new">
        <pc:chgData name="Khoshboo Patujo (2321113)" userId="S::2321113@student.uwtsd.ac.uk::e6b48dce-7d9a-4673-a172-1033492843e7" providerId="AD" clId="Web-{59A31A5F-DA79-67E3-2995-B7E3BBB2C349}" dt="2026-02-13T16:52:07.020" v="173" actId="20577"/>
        <pc:sldMkLst>
          <pc:docMk/>
          <pc:sldMk cId="1105428459" sldId="268"/>
        </pc:sldMkLst>
        <pc:spChg chg="add del">
          <ac:chgData name="Khoshboo Patujo (2321113)" userId="S::2321113@student.uwtsd.ac.uk::e6b48dce-7d9a-4673-a172-1033492843e7" providerId="AD" clId="Web-{59A31A5F-DA79-67E3-2995-B7E3BBB2C349}" dt="2026-02-13T16:51:02.550" v="157"/>
          <ac:spMkLst>
            <pc:docMk/>
            <pc:sldMk cId="1105428459" sldId="268"/>
            <ac:spMk id="2" creationId="{8B182733-6AB2-E1BE-D1BE-A55EED81314D}"/>
          </ac:spMkLst>
        </pc:spChg>
        <pc:spChg chg="add mod">
          <ac:chgData name="Khoshboo Patujo (2321113)" userId="S::2321113@student.uwtsd.ac.uk::e6b48dce-7d9a-4673-a172-1033492843e7" providerId="AD" clId="Web-{59A31A5F-DA79-67E3-2995-B7E3BBB2C349}" dt="2026-02-13T16:52:07.020" v="173" actId="20577"/>
          <ac:spMkLst>
            <pc:docMk/>
            <pc:sldMk cId="1105428459" sldId="268"/>
            <ac:spMk id="3" creationId="{A8397BEB-2E5A-C52E-6FCE-D2334B56A698}"/>
          </ac:spMkLst>
        </pc:spChg>
      </pc:sldChg>
    </pc:docChg>
  </pc:docChgLst>
  <pc:docChgLst>
    <pc:chgData name="Khoshboo Patujo (2321113)" userId="S::2321113@student.uwtsd.ac.uk::e6b48dce-7d9a-4673-a172-1033492843e7" providerId="AD" clId="Web-{32CCA63C-C6DA-4815-120C-D64349BF6BA0}"/>
    <pc:docChg chg="modSld">
      <pc:chgData name="Khoshboo Patujo (2321113)" userId="S::2321113@student.uwtsd.ac.uk::e6b48dce-7d9a-4673-a172-1033492843e7" providerId="AD" clId="Web-{32CCA63C-C6DA-4815-120C-D64349BF6BA0}" dt="2026-02-14T16:45:46.001" v="60" actId="20577"/>
      <pc:docMkLst>
        <pc:docMk/>
      </pc:docMkLst>
      <pc:sldChg chg="modSp">
        <pc:chgData name="Khoshboo Patujo (2321113)" userId="S::2321113@student.uwtsd.ac.uk::e6b48dce-7d9a-4673-a172-1033492843e7" providerId="AD" clId="Web-{32CCA63C-C6DA-4815-120C-D64349BF6BA0}" dt="2026-02-14T16:45:46.001" v="60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32CCA63C-C6DA-4815-120C-D64349BF6BA0}" dt="2026-02-14T16:45:46.001" v="6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hoshboo Patujo (2321113)" userId="S::2321113@student.uwtsd.ac.uk::e6b48dce-7d9a-4673-a172-1033492843e7" providerId="AD" clId="Web-{32CCA63C-C6DA-4815-120C-D64349BF6BA0}" dt="2026-02-14T16:45:33.813" v="5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hoshboo Patujo (2321113)" userId="S::2321113@student.uwtsd.ac.uk::e6b48dce-7d9a-4673-a172-1033492843e7" providerId="AD" clId="Web-{32CCA63C-C6DA-4815-120C-D64349BF6BA0}" dt="2026-02-14T16:42:20.070" v="39" actId="20577"/>
        <pc:sldMkLst>
          <pc:docMk/>
          <pc:sldMk cId="1315274840" sldId="257"/>
        </pc:sldMkLst>
        <pc:spChg chg="mod">
          <ac:chgData name="Khoshboo Patujo (2321113)" userId="S::2321113@student.uwtsd.ac.uk::e6b48dce-7d9a-4673-a172-1033492843e7" providerId="AD" clId="Web-{32CCA63C-C6DA-4815-120C-D64349BF6BA0}" dt="2026-02-14T16:42:20.070" v="39" actId="20577"/>
          <ac:spMkLst>
            <pc:docMk/>
            <pc:sldMk cId="1315274840" sldId="257"/>
            <ac:spMk id="18" creationId="{C790A0EF-EA72-7C3F-4A5F-A128C487B69F}"/>
          </ac:spMkLst>
        </pc:spChg>
      </pc:sldChg>
      <pc:sldChg chg="modSp">
        <pc:chgData name="Khoshboo Patujo (2321113)" userId="S::2321113@student.uwtsd.ac.uk::e6b48dce-7d9a-4673-a172-1033492843e7" providerId="AD" clId="Web-{32CCA63C-C6DA-4815-120C-D64349BF6BA0}" dt="2026-02-14T16:44:06.810" v="57" actId="1076"/>
        <pc:sldMkLst>
          <pc:docMk/>
          <pc:sldMk cId="22450835" sldId="258"/>
        </pc:sldMkLst>
        <pc:spChg chg="mod">
          <ac:chgData name="Khoshboo Patujo (2321113)" userId="S::2321113@student.uwtsd.ac.uk::e6b48dce-7d9a-4673-a172-1033492843e7" providerId="AD" clId="Web-{32CCA63C-C6DA-4815-120C-D64349BF6BA0}" dt="2026-02-14T16:43:59.591" v="56" actId="20577"/>
          <ac:spMkLst>
            <pc:docMk/>
            <pc:sldMk cId="22450835" sldId="258"/>
            <ac:spMk id="22" creationId="{5D2DC153-A810-05F8-EC3D-C4B7E2AB8439}"/>
          </ac:spMkLst>
        </pc:spChg>
        <pc:spChg chg="mod">
          <ac:chgData name="Khoshboo Patujo (2321113)" userId="S::2321113@student.uwtsd.ac.uk::e6b48dce-7d9a-4673-a172-1033492843e7" providerId="AD" clId="Web-{32CCA63C-C6DA-4815-120C-D64349BF6BA0}" dt="2026-02-14T16:44:06.810" v="57" actId="1076"/>
          <ac:spMkLst>
            <pc:docMk/>
            <pc:sldMk cId="22450835" sldId="258"/>
            <ac:spMk id="24" creationId="{AA6F91D9-8D2D-F994-240D-09E353E1A682}"/>
          </ac:spMkLst>
        </pc:spChg>
      </pc:sldChg>
      <pc:sldChg chg="modSp">
        <pc:chgData name="Khoshboo Patujo (2321113)" userId="S::2321113@student.uwtsd.ac.uk::e6b48dce-7d9a-4673-a172-1033492843e7" providerId="AD" clId="Web-{32CCA63C-C6DA-4815-120C-D64349BF6BA0}" dt="2026-02-14T15:37:54.233" v="1" actId="20577"/>
        <pc:sldMkLst>
          <pc:docMk/>
          <pc:sldMk cId="1105428459" sldId="268"/>
        </pc:sldMkLst>
        <pc:spChg chg="mod">
          <ac:chgData name="Khoshboo Patujo (2321113)" userId="S::2321113@student.uwtsd.ac.uk::e6b48dce-7d9a-4673-a172-1033492843e7" providerId="AD" clId="Web-{32CCA63C-C6DA-4815-120C-D64349BF6BA0}" dt="2026-02-14T15:37:54.233" v="1" actId="20577"/>
          <ac:spMkLst>
            <pc:docMk/>
            <pc:sldMk cId="1105428459" sldId="268"/>
            <ac:spMk id="3" creationId="{A8397BEB-2E5A-C52E-6FCE-D2334B56A698}"/>
          </ac:spMkLst>
        </pc:spChg>
      </pc:sldChg>
    </pc:docChg>
  </pc:docChgLst>
  <pc:docChgLst>
    <pc:chgData name="Khoshboo Patujo (2321113)" userId="S::2321113@student.uwtsd.ac.uk::e6b48dce-7d9a-4673-a172-1033492843e7" providerId="AD" clId="Web-{B76E5C5C-7E39-7A8C-1571-C9947AD928CA}"/>
    <pc:docChg chg="addSld delSld modSld">
      <pc:chgData name="Khoshboo Patujo (2321113)" userId="S::2321113@student.uwtsd.ac.uk::e6b48dce-7d9a-4673-a172-1033492843e7" providerId="AD" clId="Web-{B76E5C5C-7E39-7A8C-1571-C9947AD928CA}" dt="2026-02-13T16:05:11.905" v="312" actId="20577"/>
      <pc:docMkLst>
        <pc:docMk/>
      </pc:docMkLst>
      <pc:sldChg chg="modSp">
        <pc:chgData name="Khoshboo Patujo (2321113)" userId="S::2321113@student.uwtsd.ac.uk::e6b48dce-7d9a-4673-a172-1033492843e7" providerId="AD" clId="Web-{B76E5C5C-7E39-7A8C-1571-C9947AD928CA}" dt="2026-02-13T14:05:21.444" v="112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B76E5C5C-7E39-7A8C-1571-C9947AD928CA}" dt="2026-02-13T13:51:54.243" v="2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hoshboo Patujo (2321113)" userId="S::2321113@student.uwtsd.ac.uk::e6b48dce-7d9a-4673-a172-1033492843e7" providerId="AD" clId="Web-{B76E5C5C-7E39-7A8C-1571-C9947AD928CA}" dt="2026-02-13T14:05:21.444" v="112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Khoshboo Patujo (2321113)" userId="S::2321113@student.uwtsd.ac.uk::e6b48dce-7d9a-4673-a172-1033492843e7" providerId="AD" clId="Web-{B76E5C5C-7E39-7A8C-1571-C9947AD928CA}" dt="2026-02-13T14:04:58.660" v="109" actId="1076"/>
          <ac:picMkLst>
            <pc:docMk/>
            <pc:sldMk cId="109857222" sldId="256"/>
            <ac:picMk id="4" creationId="{E62ED40D-467C-E4AA-A080-9D9743D9283D}"/>
          </ac:picMkLst>
        </pc:picChg>
      </pc:sldChg>
      <pc:sldChg chg="addSp delSp modSp new mod setBg addAnim delAnim">
        <pc:chgData name="Khoshboo Patujo (2321113)" userId="S::2321113@student.uwtsd.ac.uk::e6b48dce-7d9a-4673-a172-1033492843e7" providerId="AD" clId="Web-{B76E5C5C-7E39-7A8C-1571-C9947AD928CA}" dt="2026-02-13T15:42:52.022" v="200"/>
        <pc:sldMkLst>
          <pc:docMk/>
          <pc:sldMk cId="1315274840" sldId="257"/>
        </pc:sldMkLst>
        <pc:spChg chg="mod ord">
          <ac:chgData name="Khoshboo Patujo (2321113)" userId="S::2321113@student.uwtsd.ac.uk::e6b48dce-7d9a-4673-a172-1033492843e7" providerId="AD" clId="Web-{B76E5C5C-7E39-7A8C-1571-C9947AD928CA}" dt="2026-02-13T15:38:00.248" v="176" actId="20577"/>
          <ac:spMkLst>
            <pc:docMk/>
            <pc:sldMk cId="1315274840" sldId="257"/>
            <ac:spMk id="2" creationId="{7198EE59-38F1-D1D8-2D87-543980762D76}"/>
          </ac:spMkLst>
        </pc:spChg>
        <pc:spChg chg="del">
          <ac:chgData name="Khoshboo Patujo (2321113)" userId="S::2321113@student.uwtsd.ac.uk::e6b48dce-7d9a-4673-a172-1033492843e7" providerId="AD" clId="Web-{B76E5C5C-7E39-7A8C-1571-C9947AD928CA}" dt="2026-02-13T14:07:15.375" v="115"/>
          <ac:spMkLst>
            <pc:docMk/>
            <pc:sldMk cId="1315274840" sldId="257"/>
            <ac:spMk id="3" creationId="{B02057A5-46BD-CF21-5E4E-DFFCE8CEF3C6}"/>
          </ac:spMkLst>
        </pc:spChg>
        <pc:spChg chg="add del mod">
          <ac:chgData name="Khoshboo Patujo (2321113)" userId="S::2321113@student.uwtsd.ac.uk::e6b48dce-7d9a-4673-a172-1033492843e7" providerId="AD" clId="Web-{B76E5C5C-7E39-7A8C-1571-C9947AD928CA}" dt="2026-02-13T14:07:52.409" v="117"/>
          <ac:spMkLst>
            <pc:docMk/>
            <pc:sldMk cId="1315274840" sldId="257"/>
            <ac:spMk id="7" creationId="{675D6733-C78E-EB18-AB04-27C9D3E462F7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4:07:58.816" v="118"/>
          <ac:spMkLst>
            <pc:docMk/>
            <pc:sldMk cId="1315274840" sldId="257"/>
            <ac:spMk id="12" creationId="{19F9BF86-FE94-4517-B97D-026C7515E589}"/>
          </ac:spMkLst>
        </pc:spChg>
        <pc:spChg chg="add mod">
          <ac:chgData name="Khoshboo Patujo (2321113)" userId="S::2321113@student.uwtsd.ac.uk::e6b48dce-7d9a-4673-a172-1033492843e7" providerId="AD" clId="Web-{B76E5C5C-7E39-7A8C-1571-C9947AD928CA}" dt="2026-02-13T15:38:35.608" v="181" actId="20577"/>
          <ac:spMkLst>
            <pc:docMk/>
            <pc:sldMk cId="1315274840" sldId="257"/>
            <ac:spMk id="18" creationId="{C790A0EF-EA72-7C3F-4A5F-A128C487B69F}"/>
          </ac:spMkLst>
        </pc:spChg>
        <pc:spChg chg="add">
          <ac:chgData name="Khoshboo Patujo (2321113)" userId="S::2321113@student.uwtsd.ac.uk::e6b48dce-7d9a-4673-a172-1033492843e7" providerId="AD" clId="Web-{B76E5C5C-7E39-7A8C-1571-C9947AD928CA}" dt="2026-02-13T14:07:58.816" v="118"/>
          <ac:spMkLst>
            <pc:docMk/>
            <pc:sldMk cId="1315274840" sldId="257"/>
            <ac:spMk id="21" creationId="{406BD704-01C2-4341-B99A-116CC7EC56EF}"/>
          </ac:spMkLst>
        </pc:spChg>
        <pc:spChg chg="add">
          <ac:chgData name="Khoshboo Patujo (2321113)" userId="S::2321113@student.uwtsd.ac.uk::e6b48dce-7d9a-4673-a172-1033492843e7" providerId="AD" clId="Web-{B76E5C5C-7E39-7A8C-1571-C9947AD928CA}" dt="2026-02-13T14:07:58.816" v="118"/>
          <ac:spMkLst>
            <pc:docMk/>
            <pc:sldMk cId="1315274840" sldId="257"/>
            <ac:spMk id="23" creationId="{0225C01B-A296-4FAA-AA46-794F27DF6934}"/>
          </ac:spMkLst>
        </pc:spChg>
        <pc:picChg chg="add del mod">
          <ac:chgData name="Khoshboo Patujo (2321113)" userId="S::2321113@student.uwtsd.ac.uk::e6b48dce-7d9a-4673-a172-1033492843e7" providerId="AD" clId="Web-{B76E5C5C-7E39-7A8C-1571-C9947AD928CA}" dt="2026-02-13T14:07:41.346" v="116"/>
          <ac:picMkLst>
            <pc:docMk/>
            <pc:sldMk cId="1315274840" sldId="257"/>
            <ac:picMk id="5" creationId="{D844FA7F-4625-09EC-01BB-78E5586D73D6}"/>
          </ac:picMkLst>
        </pc:picChg>
        <pc:picChg chg="add mod ord">
          <ac:chgData name="Khoshboo Patujo (2321113)" userId="S::2321113@student.uwtsd.ac.uk::e6b48dce-7d9a-4673-a172-1033492843e7" providerId="AD" clId="Web-{B76E5C5C-7E39-7A8C-1571-C9947AD928CA}" dt="2026-02-13T15:37:26.013" v="170" actId="1076"/>
          <ac:picMkLst>
            <pc:docMk/>
            <pc:sldMk cId="1315274840" sldId="257"/>
            <ac:picMk id="8" creationId="{AC13BA4D-3E23-A808-A61D-426AB92C56EE}"/>
          </ac:picMkLst>
        </pc:picChg>
        <pc:cxnChg chg="add del">
          <ac:chgData name="Khoshboo Patujo (2321113)" userId="S::2321113@student.uwtsd.ac.uk::e6b48dce-7d9a-4673-a172-1033492843e7" providerId="AD" clId="Web-{B76E5C5C-7E39-7A8C-1571-C9947AD928CA}" dt="2026-02-13T14:07:58.816" v="118"/>
          <ac:cxnSpMkLst>
            <pc:docMk/>
            <pc:sldMk cId="1315274840" sldId="257"/>
            <ac:cxnSpMk id="10" creationId="{118E06E4-607B-144B-382B-AD3D06B1EE8C}"/>
          </ac:cxnSpMkLst>
        </pc:cxnChg>
        <pc:cxnChg chg="add del">
          <ac:chgData name="Khoshboo Patujo (2321113)" userId="S::2321113@student.uwtsd.ac.uk::e6b48dce-7d9a-4673-a172-1033492843e7" providerId="AD" clId="Web-{B76E5C5C-7E39-7A8C-1571-C9947AD928CA}" dt="2026-02-13T14:07:58.816" v="118"/>
          <ac:cxnSpMkLst>
            <pc:docMk/>
            <pc:sldMk cId="1315274840" sldId="257"/>
            <ac:cxnSpMk id="14" creationId="{426B4E86-32C4-273A-1ADF-6B44243549D7}"/>
          </ac:cxnSpMkLst>
        </pc:cxnChg>
        <pc:cxnChg chg="add">
          <ac:chgData name="Khoshboo Patujo (2321113)" userId="S::2321113@student.uwtsd.ac.uk::e6b48dce-7d9a-4673-a172-1033492843e7" providerId="AD" clId="Web-{B76E5C5C-7E39-7A8C-1571-C9947AD928CA}" dt="2026-02-13T14:07:58.816" v="118"/>
          <ac:cxnSpMkLst>
            <pc:docMk/>
            <pc:sldMk cId="1315274840" sldId="257"/>
            <ac:cxnSpMk id="25" creationId="{62713E66-598D-4B8A-9D2A-67C7AF46EF11}"/>
          </ac:cxnSpMkLst>
        </pc:cxnChg>
      </pc:sldChg>
      <pc:sldChg chg="addSp delSp modSp new mod setBg">
        <pc:chgData name="Khoshboo Patujo (2321113)" userId="S::2321113@student.uwtsd.ac.uk::e6b48dce-7d9a-4673-a172-1033492843e7" providerId="AD" clId="Web-{B76E5C5C-7E39-7A8C-1571-C9947AD928CA}" dt="2026-02-13T15:53:53.102" v="285" actId="20577"/>
        <pc:sldMkLst>
          <pc:docMk/>
          <pc:sldMk cId="22450835" sldId="258"/>
        </pc:sldMkLst>
        <pc:spChg chg="mod">
          <ac:chgData name="Khoshboo Patujo (2321113)" userId="S::2321113@student.uwtsd.ac.uk::e6b48dce-7d9a-4673-a172-1033492843e7" providerId="AD" clId="Web-{B76E5C5C-7E39-7A8C-1571-C9947AD928CA}" dt="2026-02-13T15:47:03.551" v="221" actId="1076"/>
          <ac:spMkLst>
            <pc:docMk/>
            <pc:sldMk cId="22450835" sldId="258"/>
            <ac:spMk id="2" creationId="{527051D9-B251-2F32-37BB-CAFAABC2B936}"/>
          </ac:spMkLst>
        </pc:spChg>
        <pc:spChg chg="del">
          <ac:chgData name="Khoshboo Patujo (2321113)" userId="S::2321113@student.uwtsd.ac.uk::e6b48dce-7d9a-4673-a172-1033492843e7" providerId="AD" clId="Web-{B76E5C5C-7E39-7A8C-1571-C9947AD928CA}" dt="2026-02-13T15:44:18.950" v="209"/>
          <ac:spMkLst>
            <pc:docMk/>
            <pc:sldMk cId="22450835" sldId="258"/>
            <ac:spMk id="3" creationId="{6D0BD52C-02B4-0276-977A-E9BD90A0E81F}"/>
          </ac:spMkLst>
        </pc:spChg>
        <pc:spChg chg="del">
          <ac:chgData name="Khoshboo Patujo (2321113)" userId="S::2321113@student.uwtsd.ac.uk::e6b48dce-7d9a-4673-a172-1033492843e7" providerId="AD" clId="Web-{B76E5C5C-7E39-7A8C-1571-C9947AD928CA}" dt="2026-02-13T15:44:30.060" v="210"/>
          <ac:spMkLst>
            <pc:docMk/>
            <pc:sldMk cId="22450835" sldId="258"/>
            <ac:spMk id="4" creationId="{ECF5018C-46D3-E3A0-00D0-BCA4B6A311F0}"/>
          </ac:spMkLst>
        </pc:spChg>
        <pc:spChg chg="add del mod">
          <ac:chgData name="Khoshboo Patujo (2321113)" userId="S::2321113@student.uwtsd.ac.uk::e6b48dce-7d9a-4673-a172-1033492843e7" providerId="AD" clId="Web-{B76E5C5C-7E39-7A8C-1571-C9947AD928CA}" dt="2026-02-13T15:51:02.497" v="254"/>
          <ac:spMkLst>
            <pc:docMk/>
            <pc:sldMk cId="22450835" sldId="258"/>
            <ac:spMk id="7" creationId="{8376F538-4FB7-1256-1CE6-B73BE9FCE6CA}"/>
          </ac:spMkLst>
        </pc:spChg>
        <pc:spChg chg="add del mod">
          <ac:chgData name="Khoshboo Patujo (2321113)" userId="S::2321113@student.uwtsd.ac.uk::e6b48dce-7d9a-4673-a172-1033492843e7" providerId="AD" clId="Web-{B76E5C5C-7E39-7A8C-1571-C9947AD928CA}" dt="2026-02-13T15:50:53.793" v="251"/>
          <ac:spMkLst>
            <pc:docMk/>
            <pc:sldMk cId="22450835" sldId="258"/>
            <ac:spMk id="8" creationId="{F3A510E4-D72A-64F9-98BD-AB83E88920C5}"/>
          </ac:spMkLst>
        </pc:spChg>
        <pc:spChg chg="add del mod">
          <ac:chgData name="Khoshboo Patujo (2321113)" userId="S::2321113@student.uwtsd.ac.uk::e6b48dce-7d9a-4673-a172-1033492843e7" providerId="AD" clId="Web-{B76E5C5C-7E39-7A8C-1571-C9947AD928CA}" dt="2026-02-13T15:50:56.762" v="252"/>
          <ac:spMkLst>
            <pc:docMk/>
            <pc:sldMk cId="22450835" sldId="258"/>
            <ac:spMk id="9" creationId="{6DFD2820-9B6F-6D1A-EAEE-831D581B9521}"/>
          </ac:spMkLst>
        </pc:spChg>
        <pc:spChg chg="add mod">
          <ac:chgData name="Khoshboo Patujo (2321113)" userId="S::2321113@student.uwtsd.ac.uk::e6b48dce-7d9a-4673-a172-1033492843e7" providerId="AD" clId="Web-{B76E5C5C-7E39-7A8C-1571-C9947AD928CA}" dt="2026-02-13T15:48:43.435" v="226" actId="20577"/>
          <ac:spMkLst>
            <pc:docMk/>
            <pc:sldMk cId="22450835" sldId="258"/>
            <ac:spMk id="10" creationId="{6991467F-6749-28FD-58C6-C8F7790F1699}"/>
          </ac:spMkLst>
        </pc:spChg>
        <pc:spChg chg="add del mod">
          <ac:chgData name="Khoshboo Patujo (2321113)" userId="S::2321113@student.uwtsd.ac.uk::e6b48dce-7d9a-4673-a172-1033492843e7" providerId="AD" clId="Web-{B76E5C5C-7E39-7A8C-1571-C9947AD928CA}" dt="2026-02-13T15:51:05.544" v="255"/>
          <ac:spMkLst>
            <pc:docMk/>
            <pc:sldMk cId="22450835" sldId="258"/>
            <ac:spMk id="12" creationId="{53F4BC2F-C637-AB6A-EEA6-B75961FF3BAE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44:37.795" v="212"/>
          <ac:spMkLst>
            <pc:docMk/>
            <pc:sldMk cId="22450835" sldId="258"/>
            <ac:spMk id="13" creationId="{19F9BF86-FE94-4517-B97D-026C7515E589}"/>
          </ac:spMkLst>
        </pc:spChg>
        <pc:spChg chg="add del mod">
          <ac:chgData name="Khoshboo Patujo (2321113)" userId="S::2321113@student.uwtsd.ac.uk::e6b48dce-7d9a-4673-a172-1033492843e7" providerId="AD" clId="Web-{B76E5C5C-7E39-7A8C-1571-C9947AD928CA}" dt="2026-02-13T15:50:59.668" v="253"/>
          <ac:spMkLst>
            <pc:docMk/>
            <pc:sldMk cId="22450835" sldId="258"/>
            <ac:spMk id="14" creationId="{CCF8F51B-D8E9-C0B5-76A8-D08D6ED108CF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44:40.686" v="214"/>
          <ac:spMkLst>
            <pc:docMk/>
            <pc:sldMk cId="22450835" sldId="258"/>
            <ac:spMk id="17" creationId="{19F9BF86-FE94-4517-B97D-026C7515E589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51:35.343" v="257"/>
          <ac:spMkLst>
            <pc:docMk/>
            <pc:sldMk cId="22450835" sldId="258"/>
            <ac:spMk id="18" creationId="{96B6192B-DE14-DB4B-17E7-1627D056DA8F}"/>
          </ac:spMkLst>
        </pc:spChg>
        <pc:spChg chg="add">
          <ac:chgData name="Khoshboo Patujo (2321113)" userId="S::2321113@student.uwtsd.ac.uk::e6b48dce-7d9a-4673-a172-1033492843e7" providerId="AD" clId="Web-{B76E5C5C-7E39-7A8C-1571-C9947AD928CA}" dt="2026-02-13T15:44:40.686" v="215"/>
          <ac:spMkLst>
            <pc:docMk/>
            <pc:sldMk cId="22450835" sldId="258"/>
            <ac:spMk id="20" creationId="{744CAA32-F237-419C-A2DD-43C28D920D3C}"/>
          </ac:spMkLst>
        </pc:spChg>
        <pc:spChg chg="add mod">
          <ac:chgData name="Khoshboo Patujo (2321113)" userId="S::2321113@student.uwtsd.ac.uk::e6b48dce-7d9a-4673-a172-1033492843e7" providerId="AD" clId="Web-{B76E5C5C-7E39-7A8C-1571-C9947AD928CA}" dt="2026-02-13T15:52:43.770" v="271" actId="1076"/>
          <ac:spMkLst>
            <pc:docMk/>
            <pc:sldMk cId="22450835" sldId="258"/>
            <ac:spMk id="22" creationId="{5D2DC153-A810-05F8-EC3D-C4B7E2AB8439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53:10.037" v="273"/>
          <ac:spMkLst>
            <pc:docMk/>
            <pc:sldMk cId="22450835" sldId="258"/>
            <ac:spMk id="23" creationId="{D247CB35-BEAE-0907-A756-E4F5462D5AC3}"/>
          </ac:spMkLst>
        </pc:spChg>
        <pc:spChg chg="add mod">
          <ac:chgData name="Khoshboo Patujo (2321113)" userId="S::2321113@student.uwtsd.ac.uk::e6b48dce-7d9a-4673-a172-1033492843e7" providerId="AD" clId="Web-{B76E5C5C-7E39-7A8C-1571-C9947AD928CA}" dt="2026-02-13T15:53:53.102" v="285" actId="20577"/>
          <ac:spMkLst>
            <pc:docMk/>
            <pc:sldMk cId="22450835" sldId="258"/>
            <ac:spMk id="24" creationId="{AA6F91D9-8D2D-F994-240D-09E353E1A682}"/>
          </ac:spMkLst>
        </pc:spChg>
        <pc:picChg chg="add mod ord">
          <ac:chgData name="Khoshboo Patujo (2321113)" userId="S::2321113@student.uwtsd.ac.uk::e6b48dce-7d9a-4673-a172-1033492843e7" providerId="AD" clId="Web-{B76E5C5C-7E39-7A8C-1571-C9947AD928CA}" dt="2026-02-13T15:44:40.686" v="215"/>
          <ac:picMkLst>
            <pc:docMk/>
            <pc:sldMk cId="22450835" sldId="258"/>
            <ac:picMk id="5" creationId="{7560324F-A862-9475-9C74-FA4379D5BEF9}"/>
          </ac:picMkLst>
        </pc:picChg>
        <pc:picChg chg="add mod ord">
          <ac:chgData name="Khoshboo Patujo (2321113)" userId="S::2321113@student.uwtsd.ac.uk::e6b48dce-7d9a-4673-a172-1033492843e7" providerId="AD" clId="Web-{B76E5C5C-7E39-7A8C-1571-C9947AD928CA}" dt="2026-02-13T15:44:40.686" v="215"/>
          <ac:picMkLst>
            <pc:docMk/>
            <pc:sldMk cId="22450835" sldId="258"/>
            <ac:picMk id="6" creationId="{7F7FE79E-77AE-236B-7C14-27B3E1794949}"/>
          </ac:picMkLst>
        </pc:picChg>
        <pc:cxnChg chg="add del">
          <ac:chgData name="Khoshboo Patujo (2321113)" userId="S::2321113@student.uwtsd.ac.uk::e6b48dce-7d9a-4673-a172-1033492843e7" providerId="AD" clId="Web-{B76E5C5C-7E39-7A8C-1571-C9947AD928CA}" dt="2026-02-13T15:44:37.795" v="212"/>
          <ac:cxnSpMkLst>
            <pc:docMk/>
            <pc:sldMk cId="22450835" sldId="258"/>
            <ac:cxnSpMk id="11" creationId="{118E06E4-607B-144B-382B-AD3D06B1EE8C}"/>
          </ac:cxnSpMkLst>
        </pc:cxnChg>
        <pc:cxnChg chg="add del">
          <ac:chgData name="Khoshboo Patujo (2321113)" userId="S::2321113@student.uwtsd.ac.uk::e6b48dce-7d9a-4673-a172-1033492843e7" providerId="AD" clId="Web-{B76E5C5C-7E39-7A8C-1571-C9947AD928CA}" dt="2026-02-13T15:44:40.686" v="214"/>
          <ac:cxnSpMkLst>
            <pc:docMk/>
            <pc:sldMk cId="22450835" sldId="258"/>
            <ac:cxnSpMk id="15" creationId="{6CE0D2A5-C167-FB61-F32A-674B344F2D1F}"/>
          </ac:cxnSpMkLst>
        </pc:cxnChg>
        <pc:cxnChg chg="add del">
          <ac:chgData name="Khoshboo Patujo (2321113)" userId="S::2321113@student.uwtsd.ac.uk::e6b48dce-7d9a-4673-a172-1033492843e7" providerId="AD" clId="Web-{B76E5C5C-7E39-7A8C-1571-C9947AD928CA}" dt="2026-02-13T15:44:40.686" v="214"/>
          <ac:cxnSpMkLst>
            <pc:docMk/>
            <pc:sldMk cId="22450835" sldId="258"/>
            <ac:cxnSpMk id="16" creationId="{118E06E4-607B-144B-382B-AD3D06B1EE8C}"/>
          </ac:cxnSpMkLst>
        </pc:cxnChg>
        <pc:cxnChg chg="add">
          <ac:chgData name="Khoshboo Patujo (2321113)" userId="S::2321113@student.uwtsd.ac.uk::e6b48dce-7d9a-4673-a172-1033492843e7" providerId="AD" clId="Web-{B76E5C5C-7E39-7A8C-1571-C9947AD928CA}" dt="2026-02-13T15:44:40.686" v="215"/>
          <ac:cxnSpMkLst>
            <pc:docMk/>
            <pc:sldMk cId="22450835" sldId="258"/>
            <ac:cxnSpMk id="19" creationId="{118E06E4-607B-144B-382B-AD3D06B1EE8C}"/>
          </ac:cxnSpMkLst>
        </pc:cxnChg>
        <pc:cxnChg chg="add">
          <ac:chgData name="Khoshboo Patujo (2321113)" userId="S::2321113@student.uwtsd.ac.uk::e6b48dce-7d9a-4673-a172-1033492843e7" providerId="AD" clId="Web-{B76E5C5C-7E39-7A8C-1571-C9947AD928CA}" dt="2026-02-13T15:44:40.686" v="215"/>
          <ac:cxnSpMkLst>
            <pc:docMk/>
            <pc:sldMk cId="22450835" sldId="258"/>
            <ac:cxnSpMk id="21" creationId="{691422F5-4221-4812-AFD9-5479C6D60AD9}"/>
          </ac:cxnSpMkLst>
        </pc:cxnChg>
      </pc:sldChg>
      <pc:sldChg chg="addSp delSp modSp new del mod setBg">
        <pc:chgData name="Khoshboo Patujo (2321113)" userId="S::2321113@student.uwtsd.ac.uk::e6b48dce-7d9a-4673-a172-1033492843e7" providerId="AD" clId="Web-{B76E5C5C-7E39-7A8C-1571-C9947AD928CA}" dt="2026-02-13T15:44:09.918" v="207"/>
        <pc:sldMkLst>
          <pc:docMk/>
          <pc:sldMk cId="1114462870" sldId="258"/>
        </pc:sldMkLst>
        <pc:spChg chg="mod">
          <ac:chgData name="Khoshboo Patujo (2321113)" userId="S::2321113@student.uwtsd.ac.uk::e6b48dce-7d9a-4673-a172-1033492843e7" providerId="AD" clId="Web-{B76E5C5C-7E39-7A8C-1571-C9947AD928CA}" dt="2026-02-13T15:43:46.761" v="205"/>
          <ac:spMkLst>
            <pc:docMk/>
            <pc:sldMk cId="1114462870" sldId="258"/>
            <ac:spMk id="2" creationId="{DC9E6DC7-2302-076D-67F6-D1416AFE2997}"/>
          </ac:spMkLst>
        </pc:spChg>
        <pc:spChg chg="mod ord">
          <ac:chgData name="Khoshboo Patujo (2321113)" userId="S::2321113@student.uwtsd.ac.uk::e6b48dce-7d9a-4673-a172-1033492843e7" providerId="AD" clId="Web-{B76E5C5C-7E39-7A8C-1571-C9947AD928CA}" dt="2026-02-13T15:43:46.761" v="205"/>
          <ac:spMkLst>
            <pc:docMk/>
            <pc:sldMk cId="1114462870" sldId="258"/>
            <ac:spMk id="3" creationId="{6323A078-9FD5-CF7E-8C12-8CAB8E734A04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43:46.745" v="204"/>
          <ac:spMkLst>
            <pc:docMk/>
            <pc:sldMk cId="1114462870" sldId="258"/>
            <ac:spMk id="10" creationId="{89BBA96D-760C-44C0-B94F-3FDC8357B2C8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43:46.745" v="204"/>
          <ac:spMkLst>
            <pc:docMk/>
            <pc:sldMk cId="1114462870" sldId="258"/>
            <ac:spMk id="12" creationId="{EAA5F1BF-F733-47EA-A79A-01F3AD5A7988}"/>
          </ac:spMkLst>
        </pc:spChg>
        <pc:spChg chg="add">
          <ac:chgData name="Khoshboo Patujo (2321113)" userId="S::2321113@student.uwtsd.ac.uk::e6b48dce-7d9a-4673-a172-1033492843e7" providerId="AD" clId="Web-{B76E5C5C-7E39-7A8C-1571-C9947AD928CA}" dt="2026-02-13T15:43:46.761" v="205"/>
          <ac:spMkLst>
            <pc:docMk/>
            <pc:sldMk cId="1114462870" sldId="258"/>
            <ac:spMk id="16" creationId="{744CAA32-F237-419C-A2DD-43C28D920D3C}"/>
          </ac:spMkLst>
        </pc:spChg>
        <pc:picChg chg="add del mod ord">
          <ac:chgData name="Khoshboo Patujo (2321113)" userId="S::2321113@student.uwtsd.ac.uk::e6b48dce-7d9a-4673-a172-1033492843e7" providerId="AD" clId="Web-{B76E5C5C-7E39-7A8C-1571-C9947AD928CA}" dt="2026-02-13T15:44:06.699" v="206"/>
          <ac:picMkLst>
            <pc:docMk/>
            <pc:sldMk cId="1114462870" sldId="258"/>
            <ac:picMk id="5" creationId="{D03060FB-3FD9-DA22-F605-8B27964B6490}"/>
          </ac:picMkLst>
        </pc:picChg>
        <pc:cxnChg chg="add del">
          <ac:chgData name="Khoshboo Patujo (2321113)" userId="S::2321113@student.uwtsd.ac.uk::e6b48dce-7d9a-4673-a172-1033492843e7" providerId="AD" clId="Web-{B76E5C5C-7E39-7A8C-1571-C9947AD928CA}" dt="2026-02-13T15:43:46.745" v="204"/>
          <ac:cxnSpMkLst>
            <pc:docMk/>
            <pc:sldMk cId="1114462870" sldId="258"/>
            <ac:cxnSpMk id="14" creationId="{652938D1-813E-4650-AAB9-E09257454FF2}"/>
          </ac:cxnSpMkLst>
        </pc:cxnChg>
        <pc:cxnChg chg="add">
          <ac:chgData name="Khoshboo Patujo (2321113)" userId="S::2321113@student.uwtsd.ac.uk::e6b48dce-7d9a-4673-a172-1033492843e7" providerId="AD" clId="Web-{B76E5C5C-7E39-7A8C-1571-C9947AD928CA}" dt="2026-02-13T15:43:46.761" v="205"/>
          <ac:cxnSpMkLst>
            <pc:docMk/>
            <pc:sldMk cId="1114462870" sldId="258"/>
            <ac:cxnSpMk id="17" creationId="{02C7985C-B0C3-CC50-E86A-B5EBA40E01DF}"/>
          </ac:cxnSpMkLst>
        </pc:cxnChg>
      </pc:sldChg>
      <pc:sldChg chg="new del">
        <pc:chgData name="Khoshboo Patujo (2321113)" userId="S::2321113@student.uwtsd.ac.uk::e6b48dce-7d9a-4673-a172-1033492843e7" providerId="AD" clId="Web-{B76E5C5C-7E39-7A8C-1571-C9947AD928CA}" dt="2026-02-13T15:56:13.405" v="287"/>
        <pc:sldMkLst>
          <pc:docMk/>
          <pc:sldMk cId="137268164" sldId="259"/>
        </pc:sldMkLst>
      </pc:sldChg>
      <pc:sldChg chg="addSp delSp modSp new mod setBg setClrOvrMap">
        <pc:chgData name="Khoshboo Patujo (2321113)" userId="S::2321113@student.uwtsd.ac.uk::e6b48dce-7d9a-4673-a172-1033492843e7" providerId="AD" clId="Web-{B76E5C5C-7E39-7A8C-1571-C9947AD928CA}" dt="2026-02-13T16:05:11.905" v="312" actId="20577"/>
        <pc:sldMkLst>
          <pc:docMk/>
          <pc:sldMk cId="2706985894" sldId="259"/>
        </pc:sldMkLst>
        <pc:spChg chg="mod ord">
          <ac:chgData name="Khoshboo Patujo (2321113)" userId="S::2321113@student.uwtsd.ac.uk::e6b48dce-7d9a-4673-a172-1033492843e7" providerId="AD" clId="Web-{B76E5C5C-7E39-7A8C-1571-C9947AD928CA}" dt="2026-02-13T16:03:32.337" v="300" actId="20577"/>
          <ac:spMkLst>
            <pc:docMk/>
            <pc:sldMk cId="2706985894" sldId="259"/>
            <ac:spMk id="2" creationId="{77E3659C-E75D-0653-CC12-843D24A126D1}"/>
          </ac:spMkLst>
        </pc:spChg>
        <pc:spChg chg="add del mod">
          <ac:chgData name="Khoshboo Patujo (2321113)" userId="S::2321113@student.uwtsd.ac.uk::e6b48dce-7d9a-4673-a172-1033492843e7" providerId="AD" clId="Web-{B76E5C5C-7E39-7A8C-1571-C9947AD928CA}" dt="2026-02-13T15:59:07.707" v="296"/>
          <ac:spMkLst>
            <pc:docMk/>
            <pc:sldMk cId="2706985894" sldId="259"/>
            <ac:spMk id="3" creationId="{5FFCA447-AE3A-28ED-7039-3BDD108A843F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58:51.878" v="291"/>
          <ac:spMkLst>
            <pc:docMk/>
            <pc:sldMk cId="2706985894" sldId="259"/>
            <ac:spMk id="10" creationId="{89BBA96D-760C-44C0-B94F-3FDC8357B2C8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58:51.878" v="291"/>
          <ac:spMkLst>
            <pc:docMk/>
            <pc:sldMk cId="2706985894" sldId="259"/>
            <ac:spMk id="12" creationId="{EAA5F1BF-F733-47EA-A79A-01F3AD5A7988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59:04.425" v="293"/>
          <ac:spMkLst>
            <pc:docMk/>
            <pc:sldMk cId="2706985894" sldId="259"/>
            <ac:spMk id="18" creationId="{19F9BF86-FE94-4517-B97D-026C7515E589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59:04.425" v="293"/>
          <ac:spMkLst>
            <pc:docMk/>
            <pc:sldMk cId="2706985894" sldId="259"/>
            <ac:spMk id="19" creationId="{72E284DE-AB43-1296-3166-892F44A3A2E9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59:07.691" v="295"/>
          <ac:spMkLst>
            <pc:docMk/>
            <pc:sldMk cId="2706985894" sldId="259"/>
            <ac:spMk id="21" creationId="{744CAA32-F237-419C-A2DD-43C28D920D3C}"/>
          </ac:spMkLst>
        </pc:spChg>
        <pc:spChg chg="add del">
          <ac:chgData name="Khoshboo Patujo (2321113)" userId="S::2321113@student.uwtsd.ac.uk::e6b48dce-7d9a-4673-a172-1033492843e7" providerId="AD" clId="Web-{B76E5C5C-7E39-7A8C-1571-C9947AD928CA}" dt="2026-02-13T15:59:07.691" v="295"/>
          <ac:spMkLst>
            <pc:docMk/>
            <pc:sldMk cId="2706985894" sldId="259"/>
            <ac:spMk id="23" creationId="{5FFCA447-AE3A-28ED-7039-3BDD108A843F}"/>
          </ac:spMkLst>
        </pc:spChg>
        <pc:spChg chg="add">
          <ac:chgData name="Khoshboo Patujo (2321113)" userId="S::2321113@student.uwtsd.ac.uk::e6b48dce-7d9a-4673-a172-1033492843e7" providerId="AD" clId="Web-{B76E5C5C-7E39-7A8C-1571-C9947AD928CA}" dt="2026-02-13T15:59:07.707" v="296"/>
          <ac:spMkLst>
            <pc:docMk/>
            <pc:sldMk cId="2706985894" sldId="259"/>
            <ac:spMk id="25" creationId="{89BBA96D-760C-44C0-B94F-3FDC8357B2C8}"/>
          </ac:spMkLst>
        </pc:spChg>
        <pc:spChg chg="add">
          <ac:chgData name="Khoshboo Patujo (2321113)" userId="S::2321113@student.uwtsd.ac.uk::e6b48dce-7d9a-4673-a172-1033492843e7" providerId="AD" clId="Web-{B76E5C5C-7E39-7A8C-1571-C9947AD928CA}" dt="2026-02-13T15:59:07.707" v="296"/>
          <ac:spMkLst>
            <pc:docMk/>
            <pc:sldMk cId="2706985894" sldId="259"/>
            <ac:spMk id="26" creationId="{EAA5F1BF-F733-47EA-A79A-01F3AD5A7988}"/>
          </ac:spMkLst>
        </pc:spChg>
        <pc:spChg chg="add mod">
          <ac:chgData name="Khoshboo Patujo (2321113)" userId="S::2321113@student.uwtsd.ac.uk::e6b48dce-7d9a-4673-a172-1033492843e7" providerId="AD" clId="Web-{B76E5C5C-7E39-7A8C-1571-C9947AD928CA}" dt="2026-02-13T16:05:11.905" v="312" actId="20577"/>
          <ac:spMkLst>
            <pc:docMk/>
            <pc:sldMk cId="2706985894" sldId="259"/>
            <ac:spMk id="27" creationId="{5FFCA447-AE3A-28ED-7039-3BDD108A843F}"/>
          </ac:spMkLst>
        </pc:spChg>
        <pc:picChg chg="add mod ord">
          <ac:chgData name="Khoshboo Patujo (2321113)" userId="S::2321113@student.uwtsd.ac.uk::e6b48dce-7d9a-4673-a172-1033492843e7" providerId="AD" clId="Web-{B76E5C5C-7E39-7A8C-1571-C9947AD928CA}" dt="2026-02-13T15:59:07.691" v="295"/>
          <ac:picMkLst>
            <pc:docMk/>
            <pc:sldMk cId="2706985894" sldId="259"/>
            <ac:picMk id="5" creationId="{71A06C3F-E96D-418C-3358-A96E75BE0139}"/>
          </ac:picMkLst>
        </pc:picChg>
        <pc:cxnChg chg="add del">
          <ac:chgData name="Khoshboo Patujo (2321113)" userId="S::2321113@student.uwtsd.ac.uk::e6b48dce-7d9a-4673-a172-1033492843e7" providerId="AD" clId="Web-{B76E5C5C-7E39-7A8C-1571-C9947AD928CA}" dt="2026-02-13T15:58:51.878" v="291"/>
          <ac:cxnSpMkLst>
            <pc:docMk/>
            <pc:sldMk cId="2706985894" sldId="259"/>
            <ac:cxnSpMk id="14" creationId="{652938D1-813E-4650-AAB9-E09257454FF2}"/>
          </ac:cxnSpMkLst>
        </pc:cxnChg>
        <pc:cxnChg chg="add del">
          <ac:chgData name="Khoshboo Patujo (2321113)" userId="S::2321113@student.uwtsd.ac.uk::e6b48dce-7d9a-4673-a172-1033492843e7" providerId="AD" clId="Web-{B76E5C5C-7E39-7A8C-1571-C9947AD928CA}" dt="2026-02-13T15:59:04.425" v="293"/>
          <ac:cxnSpMkLst>
            <pc:docMk/>
            <pc:sldMk cId="2706985894" sldId="259"/>
            <ac:cxnSpMk id="16" creationId="{97CC2FE6-3AD0-4131-B4BC-1F4D65E25E13}"/>
          </ac:cxnSpMkLst>
        </pc:cxnChg>
        <pc:cxnChg chg="add del">
          <ac:chgData name="Khoshboo Patujo (2321113)" userId="S::2321113@student.uwtsd.ac.uk::e6b48dce-7d9a-4673-a172-1033492843e7" providerId="AD" clId="Web-{B76E5C5C-7E39-7A8C-1571-C9947AD928CA}" dt="2026-02-13T15:59:04.425" v="293"/>
          <ac:cxnSpMkLst>
            <pc:docMk/>
            <pc:sldMk cId="2706985894" sldId="259"/>
            <ac:cxnSpMk id="17" creationId="{118E06E4-607B-144B-382B-AD3D06B1EE8C}"/>
          </ac:cxnSpMkLst>
        </pc:cxnChg>
        <pc:cxnChg chg="add del">
          <ac:chgData name="Khoshboo Patujo (2321113)" userId="S::2321113@student.uwtsd.ac.uk::e6b48dce-7d9a-4673-a172-1033492843e7" providerId="AD" clId="Web-{B76E5C5C-7E39-7A8C-1571-C9947AD928CA}" dt="2026-02-13T15:59:07.691" v="295"/>
          <ac:cxnSpMkLst>
            <pc:docMk/>
            <pc:sldMk cId="2706985894" sldId="259"/>
            <ac:cxnSpMk id="22" creationId="{08052531-D50B-3899-B150-D05525F4F2BC}"/>
          </ac:cxnSpMkLst>
        </pc:cxnChg>
        <pc:cxnChg chg="add">
          <ac:chgData name="Khoshboo Patujo (2321113)" userId="S::2321113@student.uwtsd.ac.uk::e6b48dce-7d9a-4673-a172-1033492843e7" providerId="AD" clId="Web-{B76E5C5C-7E39-7A8C-1571-C9947AD928CA}" dt="2026-02-13T15:59:07.707" v="296"/>
          <ac:cxnSpMkLst>
            <pc:docMk/>
            <pc:sldMk cId="2706985894" sldId="259"/>
            <ac:cxnSpMk id="28" creationId="{652938D1-813E-4650-AAB9-E09257454FF2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759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769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0498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427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024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462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479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530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349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05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6322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3686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448206/?utm_source=chatgpt.com" TargetMode="External"/><Relationship Id="rId2" Type="http://schemas.openxmlformats.org/officeDocument/2006/relationships/hyperlink" Target="https://www.ncbi.nlm.nih.gov/books/NBK537095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searchgate.net/publication/362524801_Theory_Of_Cognitive_Development_By_Jean_Piaget?utm_source=chatgpt.com" TargetMode="External"/><Relationship Id="rId4" Type="http://schemas.openxmlformats.org/officeDocument/2006/relationships/hyperlink" Target="https://www.childrenssociety.org.uk/sites/default/files/2020-10/young-carers-wellbeing.pdf?utm_source=chatgpt.co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ttishsentencingcouncil.org.uk/media/mi0aavav/20200219-ssc-cognitive-maturity-literature-review.pdf?utm_source=chatgpt.com" TargetMode="External"/><Relationship Id="rId2" Type="http://schemas.openxmlformats.org/officeDocument/2006/relationships/hyperlink" Target="https://www.nhs.uk/social-care-and-support/support-and-benefits-for-carers/help-for-young-carers/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mc.ncbi.nlm.nih.gov/articles/PMC11246728/?utm_source=chatgpt.com" TargetMode="External"/><Relationship Id="rId5" Type="http://schemas.openxmlformats.org/officeDocument/2006/relationships/hyperlink" Target="https://www.researchgate.net/publication/346309797_Strengths_and_Weaknesses_of_Cognitive_Theory?utm_source=chatgpt.com" TargetMode="External"/><Relationship Id="rId4" Type="http://schemas.openxmlformats.org/officeDocument/2006/relationships/hyperlink" Target="https://pmc.ncbi.nlm.nih.gov/articles/PMC3710702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 descr="Pastel colours in gradient surface design">
            <a:extLst>
              <a:ext uri="{FF2B5EF4-FFF2-40B4-BE49-F238E27FC236}">
                <a16:creationId xmlns:a16="http://schemas.microsoft.com/office/drawing/2014/main" id="{E62ED40D-467C-E4AA-A080-9D9743D92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494" r="9085" b="2778"/>
          <a:stretch>
            <a:fillRect/>
          </a:stretch>
        </p:blipFill>
        <p:spPr>
          <a:xfrm>
            <a:off x="71458" y="119073"/>
            <a:ext cx="12191979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5DEC45B-BA77-21C0-3869-05DE7C92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705856"/>
            <a:ext cx="12192001" cy="1152144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8990" y="302812"/>
            <a:ext cx="11681935" cy="1989195"/>
          </a:xfrm>
        </p:spPr>
        <p:txBody>
          <a:bodyPr anchor="ctr">
            <a:normAutofit/>
          </a:bodyPr>
          <a:lstStyle/>
          <a:p>
            <a:r>
              <a:rPr lang="en-GB" sz="4800" dirty="0">
                <a:latin typeface="Sagona Book"/>
              </a:rPr>
              <a:t>INDIVIDUAL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700" y="2017312"/>
            <a:ext cx="11682840" cy="425138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endParaRPr lang="en-GB" sz="2400"/>
          </a:p>
          <a:p>
            <a:pPr algn="ctr"/>
            <a:r>
              <a:rPr lang="en-GB" sz="2000" dirty="0">
                <a:latin typeface="Sagona Book"/>
                <a:ea typeface="+mn-lt"/>
                <a:cs typeface="+mn-lt"/>
              </a:rPr>
              <a:t>Name: KHOSHBOO PATUJO</a:t>
            </a:r>
            <a:endParaRPr lang="en-US" sz="2000">
              <a:latin typeface="Sagona Book"/>
            </a:endParaRPr>
          </a:p>
          <a:p>
            <a:pPr algn="ctr"/>
            <a:r>
              <a:rPr lang="en-GB" sz="2000" dirty="0">
                <a:latin typeface="Sagona Book"/>
                <a:ea typeface="+mn-lt"/>
                <a:cs typeface="+mn-lt"/>
              </a:rPr>
              <a:t>Student ID : 2321113</a:t>
            </a:r>
            <a:endParaRPr lang="en-GB" sz="2000" dirty="0">
              <a:solidFill>
                <a:srgbClr val="242130"/>
              </a:solidFill>
              <a:highlight>
                <a:srgbClr val="FFFFFF"/>
              </a:highlight>
              <a:latin typeface="Sagona Book"/>
              <a:ea typeface="Source Sans Pro"/>
            </a:endParaRPr>
          </a:p>
          <a:p>
            <a:pPr algn="ctr"/>
            <a:r>
              <a:rPr lang="en-GB" sz="2000" dirty="0">
                <a:latin typeface="Sagona Book"/>
                <a:ea typeface="+mn-lt"/>
                <a:cs typeface="+mn-lt"/>
              </a:rPr>
              <a:t>Module NAME: Psychology in Health and Social Care</a:t>
            </a:r>
            <a:endParaRPr lang="en-GB" sz="2000" dirty="0">
              <a:latin typeface="Sagona Book"/>
            </a:endParaRPr>
          </a:p>
          <a:p>
            <a:pPr algn="ctr"/>
            <a:r>
              <a:rPr lang="en-GB" sz="2000" dirty="0">
                <a:latin typeface="Sagona Book"/>
                <a:ea typeface="+mn-lt"/>
                <a:cs typeface="+mn-lt"/>
              </a:rPr>
              <a:t>Module Code: LCHS4010</a:t>
            </a:r>
            <a:endParaRPr lang="en-GB" sz="2000" dirty="0">
              <a:latin typeface="Sagona Book"/>
            </a:endParaRPr>
          </a:p>
          <a:p>
            <a:pPr algn="ctr"/>
            <a:r>
              <a:rPr lang="en-GB" sz="2000" dirty="0">
                <a:latin typeface="Sagona Book"/>
                <a:ea typeface="+mn-lt"/>
                <a:cs typeface="+mn-lt"/>
              </a:rPr>
              <a:t>Assessment: INDIVIDUAL PRESENTATION</a:t>
            </a:r>
            <a:endParaRPr lang="en-GB" sz="2000" dirty="0">
              <a:latin typeface="Sagona Book"/>
            </a:endParaRPr>
          </a:p>
          <a:p>
            <a:pPr algn="ctr"/>
            <a:r>
              <a:rPr lang="en-GB" sz="2000" dirty="0">
                <a:latin typeface="Sagona Book"/>
              </a:rPr>
              <a:t>LECTURER NAME: ALICE CLAYTON </a:t>
            </a:r>
          </a:p>
          <a:p>
            <a:pPr algn="ctr"/>
            <a:endParaRPr lang="en-GB" sz="16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A0A4642-D29D-0121-4C05-5A5559BC5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-560574" y="6281928"/>
            <a:ext cx="1152144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Pastel colours in gradient surface design">
            <a:extLst>
              <a:ext uri="{FF2B5EF4-FFF2-40B4-BE49-F238E27FC236}">
                <a16:creationId xmlns:a16="http://schemas.microsoft.com/office/drawing/2014/main" id="{AC13BA4D-3E23-A808-A61D-426AB92C56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8EE59-38F1-D1D8-2D87-543980762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858" y="173775"/>
            <a:ext cx="10868695" cy="11668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agona Book"/>
                <a:ea typeface="+mj-lt"/>
                <a:cs typeface="+mj-lt"/>
              </a:rPr>
              <a:t>INTRODUCTION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C790A0EF-EA72-7C3F-4A5F-A128C487B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427" y="1019295"/>
            <a:ext cx="10923586" cy="482003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Sagona Book"/>
                <a:ea typeface="+mn-lt"/>
                <a:cs typeface="+mn-lt"/>
              </a:rPr>
              <a:t>Hello, my name is </a:t>
            </a:r>
            <a:r>
              <a:rPr lang="en-US" err="1">
                <a:latin typeface="Sagona Book"/>
                <a:ea typeface="+mn-lt"/>
                <a:cs typeface="+mn-lt"/>
              </a:rPr>
              <a:t>Khoshboo</a:t>
            </a:r>
            <a:r>
              <a:rPr lang="en-US" dirty="0">
                <a:latin typeface="Sagona Book"/>
                <a:ea typeface="+mn-lt"/>
                <a:cs typeface="+mn-lt"/>
              </a:rPr>
              <a:t>.</a:t>
            </a:r>
            <a:endParaRPr lang="en-US">
              <a:latin typeface="Sagona Book"/>
            </a:endParaRPr>
          </a:p>
          <a:p>
            <a:r>
              <a:rPr lang="en-US" dirty="0">
                <a:latin typeface="Sagona Book"/>
                <a:ea typeface="+mn-lt"/>
                <a:cs typeface="+mn-lt"/>
              </a:rPr>
              <a:t>Today, I will explore Piaget’s Cognitive Development Theory and its application to supporting adolescent development in health and social care.</a:t>
            </a:r>
            <a:endParaRPr lang="en-US">
              <a:latin typeface="Sagona Book"/>
            </a:endParaRPr>
          </a:p>
          <a:p>
            <a:r>
              <a:rPr lang="en-US">
                <a:latin typeface="Sagona Book"/>
                <a:ea typeface="+mn-lt"/>
                <a:cs typeface="+mn-lt"/>
              </a:rPr>
              <a:t> Jenny, a 16-year-old who has been caring for her mother for </a:t>
            </a:r>
            <a:r>
              <a:rPr lang="en-US" dirty="0">
                <a:latin typeface="Sagona Book"/>
                <a:ea typeface="+mn-lt"/>
                <a:cs typeface="+mn-lt"/>
              </a:rPr>
              <a:t>the past five years after her father passed away.</a:t>
            </a:r>
            <a:endParaRPr lang="en-US">
              <a:latin typeface="Sagona Book"/>
            </a:endParaRPr>
          </a:p>
          <a:p>
            <a:pPr marL="342900" indent="-342900"/>
            <a:r>
              <a:rPr lang="en-US" dirty="0">
                <a:latin typeface="Sagona Book"/>
                <a:ea typeface="+mn-lt"/>
                <a:cs typeface="+mn-lt"/>
              </a:rPr>
              <a:t>I will explain Jean Piaget’s theory of cognitive development  and its key concepts.</a:t>
            </a:r>
            <a:endParaRPr lang="en-US" dirty="0">
              <a:latin typeface="Sagona Book"/>
            </a:endParaRPr>
          </a:p>
          <a:p>
            <a:r>
              <a:rPr lang="en-US" dirty="0">
                <a:latin typeface="Sagona Book"/>
                <a:ea typeface="+mn-lt"/>
                <a:cs typeface="+mn-lt"/>
              </a:rPr>
              <a:t>Apply these concepts to Jenny’s experiences.</a:t>
            </a:r>
            <a:endParaRPr lang="en-US">
              <a:latin typeface="Sagona Book"/>
            </a:endParaRPr>
          </a:p>
          <a:p>
            <a:r>
              <a:rPr lang="en-US" dirty="0">
                <a:latin typeface="Sagona Book"/>
                <a:ea typeface="+mn-lt"/>
                <a:cs typeface="+mn-lt"/>
              </a:rPr>
              <a:t>Suggest practical strategies to support her development and well-being.</a:t>
            </a:r>
            <a:endParaRPr lang="en-US">
              <a:latin typeface="Sagona Book"/>
            </a:endParaRPr>
          </a:p>
          <a:p>
            <a:r>
              <a:rPr lang="en-US" dirty="0">
                <a:latin typeface="Sagona Book"/>
                <a:ea typeface="+mn-lt"/>
                <a:cs typeface="+mn-lt"/>
              </a:rPr>
              <a:t>Critically evaluate the theory in this context.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</a:t>
            </a:r>
            <a:endParaRPr lang="en-US" i="1" dirty="0"/>
          </a:p>
          <a:p>
            <a:endParaRPr lang="en-US" dirty="0">
              <a:latin typeface="Sagona Book"/>
            </a:endParaRPr>
          </a:p>
          <a:p>
            <a:endParaRPr lang="en-US" sz="2400">
              <a:latin typeface="Sagona Book"/>
            </a:endParaRPr>
          </a:p>
          <a:p>
            <a:endParaRPr lang="en-US">
              <a:latin typeface="Grandview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315274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051D9-B251-2F32-37BB-CAFAABC2B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6217" y="958312"/>
            <a:ext cx="5437268" cy="1510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agona Book"/>
                <a:ea typeface="+mj-lt"/>
                <a:cs typeface="+mj-lt"/>
              </a:rPr>
              <a:t>Overview of Piaget’s Theory</a:t>
            </a:r>
            <a:endParaRPr lang="en-US">
              <a:latin typeface="Sagona Book"/>
            </a:endParaRPr>
          </a:p>
        </p:txBody>
      </p:sp>
      <p:pic>
        <p:nvPicPr>
          <p:cNvPr id="5" name="Content Placeholder 4" descr="Pastel colours in gradient surface design">
            <a:extLst>
              <a:ext uri="{FF2B5EF4-FFF2-40B4-BE49-F238E27FC236}">
                <a16:creationId xmlns:a16="http://schemas.microsoft.com/office/drawing/2014/main" id="{7560324F-A862-9475-9C74-FA4379D5BE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8616"/>
          <a:stretch>
            <a:fillRect/>
          </a:stretch>
        </p:blipFill>
        <p:spPr>
          <a:xfrm>
            <a:off x="-1" y="1"/>
            <a:ext cx="5303520" cy="342900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90741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Pastel colours in gradient surface design">
            <a:extLst>
              <a:ext uri="{FF2B5EF4-FFF2-40B4-BE49-F238E27FC236}">
                <a16:creationId xmlns:a16="http://schemas.microsoft.com/office/drawing/2014/main" id="{7F7FE79E-77AE-236B-7C14-27B3E179494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r="2" b="8616"/>
          <a:stretch>
            <a:fillRect/>
          </a:stretch>
        </p:blipFill>
        <p:spPr>
          <a:xfrm>
            <a:off x="-1" y="3429000"/>
            <a:ext cx="5303520" cy="342900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991467F-6749-28FD-58C6-C8F7790F16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06656" y="2633236"/>
            <a:ext cx="5424353" cy="36646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>
                <a:latin typeface="Sagona Book"/>
                <a:ea typeface="+mn-lt"/>
                <a:cs typeface="+mn-lt"/>
              </a:rPr>
              <a:t>Piaget explains how thinking develops in stages (Malik &amp; Marwaha, 2023)</a:t>
            </a:r>
            <a:endParaRPr lang="en-US" sz="2800" b="1">
              <a:latin typeface="Sagona Book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2DC153-A810-05F8-EC3D-C4B7E2AB8439}"/>
              </a:ext>
            </a:extLst>
          </p:cNvPr>
          <p:cNvSpPr txBox="1"/>
          <p:nvPr/>
        </p:nvSpPr>
        <p:spPr>
          <a:xfrm>
            <a:off x="-11906" y="288778"/>
            <a:ext cx="5311197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Sagona Book"/>
              </a:rPr>
              <a:t>Four stages:</a:t>
            </a:r>
          </a:p>
          <a:p>
            <a:pPr>
              <a:buFont typeface="Arial"/>
              <a:buChar char="•"/>
            </a:pPr>
            <a:r>
              <a:rPr lang="en-US" sz="2000" dirty="0">
                <a:latin typeface="Sagona Book"/>
                <a:ea typeface="+mn-lt"/>
                <a:cs typeface="+mn-lt"/>
              </a:rPr>
              <a:t>Sensorimotor (0–2): Learning through senses (Scott &amp; Cogburn, 2023).</a:t>
            </a:r>
            <a:endParaRPr lang="en-US" sz="2000" dirty="0">
              <a:latin typeface="Sagona Book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Sagona Book"/>
                <a:ea typeface="+mn-lt"/>
                <a:cs typeface="+mn-lt"/>
              </a:rPr>
              <a:t>Preoperational (2–7): Imagination and symbols (Scott &amp; Cogburn, 2023).</a:t>
            </a:r>
            <a:endParaRPr lang="en-US" sz="2000" dirty="0">
              <a:latin typeface="Sagona Book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Sagona Book"/>
                <a:ea typeface="+mn-lt"/>
                <a:cs typeface="+mn-lt"/>
              </a:rPr>
              <a:t>Concrete (7–11): Logical thinking (Scott &amp; Cogburn, 2023).</a:t>
            </a:r>
            <a:endParaRPr lang="en-US" sz="2000" dirty="0">
              <a:latin typeface="Sagona Book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Sagona Book"/>
                <a:ea typeface="+mn-lt"/>
                <a:cs typeface="+mn-lt"/>
              </a:rPr>
              <a:t>Formal (12+): Abstract thinking (Scott</a:t>
            </a:r>
            <a:r>
              <a:rPr lang="en-US" sz="2000" dirty="0">
                <a:latin typeface="Sagona Book"/>
              </a:rPr>
              <a:t> &amp; Cogburn, 2023).</a:t>
            </a:r>
          </a:p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6F91D9-8D2D-F994-240D-09E353E1A682}"/>
              </a:ext>
            </a:extLst>
          </p:cNvPr>
          <p:cNvSpPr txBox="1"/>
          <p:nvPr/>
        </p:nvSpPr>
        <p:spPr>
          <a:xfrm>
            <a:off x="-1009" y="3830381"/>
            <a:ext cx="6108915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Sagona Book"/>
              </a:rPr>
              <a:t>Key concepts: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latin typeface="Sagona Book"/>
              </a:rPr>
              <a:t>Schema – mental frameworks.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latin typeface="Sagona Book"/>
              </a:rPr>
              <a:t>Assimilation &amp; accommodation – learning processes.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latin typeface="Sagona Book"/>
              </a:rPr>
              <a:t>Equilibration – balance in thinking (ResearchGate, 2022).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0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9BBA96D-760C-44C0-B94F-3FDC8357B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7" descr="Pastel colours in gradient surface design">
            <a:extLst>
              <a:ext uri="{FF2B5EF4-FFF2-40B4-BE49-F238E27FC236}">
                <a16:creationId xmlns:a16="http://schemas.microsoft.com/office/drawing/2014/main" id="{71A06C3F-E96D-418C-3358-A96E75BE01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AA5F1BF-F733-47EA-A79A-01F3AD5A7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0600" y="1071435"/>
            <a:ext cx="10208830" cy="47197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3659C-E75D-0653-CC12-843D24A12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863" y="1584797"/>
            <a:ext cx="3305701" cy="3584187"/>
          </a:xfrm>
        </p:spPr>
        <p:txBody>
          <a:bodyPr>
            <a:normAutofit/>
          </a:bodyPr>
          <a:lstStyle/>
          <a:p>
            <a:r>
              <a:rPr lang="en-GB">
                <a:latin typeface="Sagona Book"/>
                <a:ea typeface="+mj-lt"/>
                <a:cs typeface="+mj-lt"/>
              </a:rPr>
              <a:t>Applying Theory to Jenny</a:t>
            </a:r>
            <a:endParaRPr lang="en-US">
              <a:latin typeface="Sagona Book"/>
            </a:endParaRP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5FFCA447-AE3A-28ED-7039-3BDD108A8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8670" y="1013569"/>
            <a:ext cx="6827403" cy="53510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latin typeface="Sagona Book"/>
                <a:ea typeface="+mn-lt"/>
                <a:cs typeface="+mn-lt"/>
              </a:rPr>
              <a:t>Jenny is in the formal operational stage</a:t>
            </a:r>
            <a:br>
              <a:rPr lang="en-GB" dirty="0">
                <a:latin typeface="Sagona Book"/>
                <a:ea typeface="+mn-lt"/>
                <a:cs typeface="+mn-lt"/>
              </a:rPr>
            </a:br>
            <a:r>
              <a:rPr lang="en-GB" dirty="0">
                <a:latin typeface="Sagona Book"/>
                <a:ea typeface="+mn-lt"/>
                <a:cs typeface="+mn-lt"/>
              </a:rPr>
              <a:t> (Scott and Cogburn, 2023)</a:t>
            </a:r>
            <a:endParaRPr lang="en-GB" dirty="0">
              <a:latin typeface="Sagona Book"/>
            </a:endParaRPr>
          </a:p>
          <a:p>
            <a:r>
              <a:rPr lang="en-GB" dirty="0">
                <a:latin typeface="Sagona Book"/>
                <a:ea typeface="+mn-lt"/>
                <a:cs typeface="+mn-lt"/>
              </a:rPr>
              <a:t>She can think critically and plan ahead.</a:t>
            </a:r>
            <a:endParaRPr lang="en-GB" dirty="0">
              <a:latin typeface="Sagona Book"/>
            </a:endParaRPr>
          </a:p>
          <a:p>
            <a:r>
              <a:rPr lang="en-GB" dirty="0">
                <a:latin typeface="Sagona Book"/>
                <a:ea typeface="+mn-lt"/>
                <a:cs typeface="+mn-lt"/>
              </a:rPr>
              <a:t>Caring responsibilities have:</a:t>
            </a:r>
            <a:endParaRPr lang="en-GB" dirty="0">
              <a:latin typeface="Sagona Book"/>
            </a:endParaRPr>
          </a:p>
          <a:p>
            <a:pPr marL="493395" lvl="1"/>
            <a:r>
              <a:rPr lang="en-GB" sz="2000" dirty="0">
                <a:latin typeface="Sagona Book"/>
                <a:ea typeface="+mn-lt"/>
                <a:cs typeface="+mn-lt"/>
              </a:rPr>
              <a:t>Increased maturity</a:t>
            </a:r>
            <a:endParaRPr lang="en-GB" sz="2000" dirty="0">
              <a:latin typeface="Sagona Book"/>
            </a:endParaRPr>
          </a:p>
          <a:p>
            <a:pPr marL="493395" lvl="1"/>
            <a:r>
              <a:rPr lang="en-GB" sz="2000" dirty="0">
                <a:latin typeface="Sagona Book"/>
                <a:ea typeface="+mn-lt"/>
                <a:cs typeface="+mn-lt"/>
              </a:rPr>
              <a:t>Improved organisation skills</a:t>
            </a:r>
            <a:endParaRPr lang="en-GB" sz="2000" dirty="0">
              <a:latin typeface="Sagona Book"/>
            </a:endParaRPr>
          </a:p>
          <a:p>
            <a:pPr marL="493395" lvl="1"/>
            <a:r>
              <a:rPr lang="en-GB" sz="2000" dirty="0">
                <a:latin typeface="Sagona Book"/>
                <a:ea typeface="+mn-lt"/>
                <a:cs typeface="+mn-lt"/>
              </a:rPr>
              <a:t>Developed empathy(The Children’s Society, 2020).</a:t>
            </a:r>
            <a:endParaRPr lang="en-GB" sz="2000" dirty="0">
              <a:latin typeface="Sagona Book"/>
            </a:endParaRPr>
          </a:p>
          <a:p>
            <a:r>
              <a:rPr lang="en-GB" dirty="0">
                <a:latin typeface="Sagona Book"/>
                <a:ea typeface="+mn-lt"/>
                <a:cs typeface="+mn-lt"/>
              </a:rPr>
              <a:t>Jenny has developed schemas related to:</a:t>
            </a:r>
            <a:endParaRPr lang="en-GB" dirty="0">
              <a:latin typeface="Sagona Book"/>
            </a:endParaRPr>
          </a:p>
          <a:p>
            <a:pPr marL="493395" lvl="1"/>
            <a:r>
              <a:rPr lang="en-GB" sz="2000" dirty="0">
                <a:latin typeface="Sagona Book"/>
                <a:ea typeface="+mn-lt"/>
                <a:cs typeface="+mn-lt"/>
              </a:rPr>
              <a:t>Household management</a:t>
            </a:r>
            <a:endParaRPr lang="en-GB" sz="2000" dirty="0">
              <a:latin typeface="Sagona Book"/>
            </a:endParaRPr>
          </a:p>
          <a:p>
            <a:pPr marL="493395" lvl="1"/>
            <a:r>
              <a:rPr lang="en-GB" sz="2000" dirty="0">
                <a:latin typeface="Sagona Book"/>
                <a:ea typeface="+mn-lt"/>
                <a:cs typeface="+mn-lt"/>
              </a:rPr>
              <a:t>Time planning</a:t>
            </a:r>
            <a:endParaRPr lang="en-GB" sz="2000" dirty="0">
              <a:latin typeface="Sagona Book"/>
            </a:endParaRPr>
          </a:p>
          <a:p>
            <a:pPr marL="493395" lvl="1"/>
            <a:r>
              <a:rPr lang="en-GB" sz="2000" dirty="0">
                <a:latin typeface="Sagona Book"/>
                <a:ea typeface="+mn-lt"/>
                <a:cs typeface="+mn-lt"/>
              </a:rPr>
              <a:t>Emotional support(NHS, 2024)</a:t>
            </a:r>
            <a:endParaRPr lang="en-GB" sz="2000" dirty="0">
              <a:latin typeface="Sagona Book"/>
            </a:endParaRPr>
          </a:p>
          <a:p>
            <a:endParaRPr lang="en-GB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52938D1-813E-4650-AAB9-E09257454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83456" y="5765296"/>
            <a:ext cx="1021597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985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EAAA3-8724-145C-1181-885B6AC8B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288066"/>
            <a:ext cx="10890928" cy="49115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b="1" dirty="0">
                <a:latin typeface="Sagona Book"/>
                <a:ea typeface="+mn-lt"/>
                <a:cs typeface="+mn-lt"/>
              </a:rPr>
              <a:t>Impact on wellbeing:</a:t>
            </a:r>
            <a:endParaRPr lang="en-GB" sz="3200" dirty="0">
              <a:latin typeface="Sagona Book"/>
            </a:endParaRPr>
          </a:p>
          <a:p>
            <a:r>
              <a:rPr lang="en-GB" sz="3200" dirty="0">
                <a:latin typeface="Sagona Book"/>
                <a:ea typeface="+mn-lt"/>
                <a:cs typeface="+mn-lt"/>
              </a:rPr>
              <a:t>Stress and fatigue (PMC, 2004)</a:t>
            </a:r>
            <a:endParaRPr lang="en-GB" sz="3200" dirty="0">
              <a:latin typeface="Sagona Book"/>
            </a:endParaRPr>
          </a:p>
          <a:p>
            <a:r>
              <a:rPr lang="en-GB" sz="3200" dirty="0">
                <a:latin typeface="Sagona Book"/>
                <a:ea typeface="+mn-lt"/>
                <a:cs typeface="+mn-lt"/>
              </a:rPr>
              <a:t>Improved problem-solving (ResearchGate, 2020)</a:t>
            </a:r>
            <a:endParaRPr lang="en-GB" sz="3200" dirty="0">
              <a:latin typeface="Sagona Book"/>
            </a:endParaRPr>
          </a:p>
          <a:p>
            <a:r>
              <a:rPr lang="en-GB" sz="3200" dirty="0">
                <a:latin typeface="Sagona Book"/>
                <a:ea typeface="+mn-lt"/>
                <a:cs typeface="+mn-lt"/>
              </a:rPr>
              <a:t>Risk of reduced social time (The Children’s Society, 2020)</a:t>
            </a:r>
            <a:endParaRPr lang="en-GB" sz="3200" dirty="0">
              <a:latin typeface="Sagona Book"/>
            </a:endParaRPr>
          </a:p>
          <a:p>
            <a:r>
              <a:rPr lang="en-GB" sz="3200" dirty="0">
                <a:latin typeface="Sagona Book"/>
                <a:ea typeface="+mn-lt"/>
                <a:cs typeface="+mn-lt"/>
              </a:rPr>
              <a:t>Theory helps predict learning and emotional challenges (Malik &amp; Marwaha, 2023)</a:t>
            </a:r>
            <a:endParaRPr lang="en-GB" sz="3200" dirty="0">
              <a:latin typeface="Sagona Book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225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BBA96D-760C-44C0-B94F-3FDC8357B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7" descr="Pastel colours in gradient surface design">
            <a:extLst>
              <a:ext uri="{FF2B5EF4-FFF2-40B4-BE49-F238E27FC236}">
                <a16:creationId xmlns:a16="http://schemas.microsoft.com/office/drawing/2014/main" id="{0FD20822-306C-5729-C1A8-5004E71357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AA5F1BF-F733-47EA-A79A-01F3AD5A7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0600" y="1071435"/>
            <a:ext cx="10208830" cy="47197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82342-F3CB-1554-74A4-0251EC2CD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863" y="1584797"/>
            <a:ext cx="3305701" cy="3584187"/>
          </a:xfrm>
        </p:spPr>
        <p:txBody>
          <a:bodyPr>
            <a:normAutofit/>
          </a:bodyPr>
          <a:lstStyle/>
          <a:p>
            <a:r>
              <a:rPr lang="en-GB" sz="3600">
                <a:latin typeface="Sagona Book"/>
                <a:ea typeface="+mj-lt"/>
                <a:cs typeface="+mj-lt"/>
              </a:rPr>
              <a:t>Practical Strategies</a:t>
            </a:r>
            <a:endParaRPr lang="en-US">
              <a:latin typeface="Sagona Boo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7DB09-0AFD-0877-A9D3-2736B61D4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120" y="1243311"/>
            <a:ext cx="5214006" cy="35783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dirty="0">
                <a:latin typeface="Sagona Book"/>
                <a:ea typeface="+mn-lt"/>
                <a:cs typeface="+mn-lt"/>
              </a:rPr>
              <a:t>Educational support:</a:t>
            </a:r>
            <a:endParaRPr lang="en-GB" sz="1800" dirty="0">
              <a:latin typeface="Sagona Book"/>
            </a:endParaRPr>
          </a:p>
          <a:p>
            <a:r>
              <a:rPr lang="en-GB" sz="1800" dirty="0">
                <a:latin typeface="Sagona Book"/>
                <a:ea typeface="+mn-lt"/>
                <a:cs typeface="+mn-lt"/>
              </a:rPr>
              <a:t>Flexible deadlines (The Children’s Society, 2020)</a:t>
            </a:r>
            <a:endParaRPr lang="en-GB" sz="1800" dirty="0">
              <a:latin typeface="Sagona Book"/>
            </a:endParaRPr>
          </a:p>
          <a:p>
            <a:r>
              <a:rPr lang="en-GB" sz="1800" b="1" dirty="0">
                <a:latin typeface="Sagona Book"/>
                <a:ea typeface="+mn-lt"/>
                <a:cs typeface="+mn-lt"/>
              </a:rPr>
              <a:t>Emotional support:</a:t>
            </a:r>
            <a:endParaRPr lang="en-GB" sz="1800" dirty="0">
              <a:latin typeface="Sagona Book"/>
            </a:endParaRPr>
          </a:p>
          <a:p>
            <a:r>
              <a:rPr lang="en-GB" sz="1800" dirty="0">
                <a:latin typeface="Sagona Book"/>
                <a:ea typeface="+mn-lt"/>
                <a:cs typeface="+mn-lt"/>
              </a:rPr>
              <a:t>Counselling (NHS, 2024)</a:t>
            </a:r>
            <a:endParaRPr lang="en-GB" sz="1800" dirty="0">
              <a:latin typeface="Sagona Book"/>
            </a:endParaRPr>
          </a:p>
          <a:p>
            <a:r>
              <a:rPr lang="en-GB" sz="1800" b="1" dirty="0">
                <a:latin typeface="Sagona Book"/>
                <a:ea typeface="+mn-lt"/>
                <a:cs typeface="+mn-lt"/>
              </a:rPr>
              <a:t>Skills training:</a:t>
            </a:r>
            <a:endParaRPr lang="en-GB" sz="1800" dirty="0">
              <a:latin typeface="Sagona Book"/>
            </a:endParaRPr>
          </a:p>
          <a:p>
            <a:r>
              <a:rPr lang="en-GB" sz="1800" dirty="0">
                <a:latin typeface="Sagona Book"/>
                <a:ea typeface="+mn-lt"/>
                <a:cs typeface="+mn-lt"/>
              </a:rPr>
              <a:t>Study and planning skills (ResearchGate, 2022)</a:t>
            </a:r>
            <a:endParaRPr lang="en-GB" sz="1800" dirty="0">
              <a:latin typeface="Sagona Book"/>
            </a:endParaRPr>
          </a:p>
          <a:p>
            <a:r>
              <a:rPr lang="en-GB" sz="1800" b="1" dirty="0">
                <a:latin typeface="Sagona Book"/>
                <a:ea typeface="+mn-lt"/>
                <a:cs typeface="+mn-lt"/>
              </a:rPr>
              <a:t>Link to theory:</a:t>
            </a:r>
            <a:endParaRPr lang="en-GB" sz="1800" dirty="0">
              <a:latin typeface="Sagona Book"/>
            </a:endParaRPr>
          </a:p>
          <a:p>
            <a:r>
              <a:rPr lang="en-GB" sz="1800" dirty="0">
                <a:latin typeface="Sagona Book"/>
                <a:ea typeface="+mn-lt"/>
                <a:cs typeface="+mn-lt"/>
              </a:rPr>
              <a:t>Strengthens abstract thinking and reasoning</a:t>
            </a:r>
            <a:endParaRPr lang="en-GB" sz="1800" dirty="0">
              <a:latin typeface="Sagona Book"/>
            </a:endParaRPr>
          </a:p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2938D1-813E-4650-AAB9-E09257454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83456" y="5765296"/>
            <a:ext cx="1021597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3635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FB96E-F32F-41FD-F1C6-15FCE09B9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166338"/>
            <a:ext cx="10890928" cy="50332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latin typeface="Sagona Book"/>
                <a:ea typeface="+mn-lt"/>
                <a:cs typeface="+mn-lt"/>
              </a:rPr>
              <a:t>Professional support:</a:t>
            </a:r>
            <a:endParaRPr lang="en-GB" sz="2400" b="1" dirty="0">
              <a:latin typeface="Sagona Book"/>
            </a:endParaRPr>
          </a:p>
          <a:p>
            <a:r>
              <a:rPr lang="en-GB" sz="2400" dirty="0">
                <a:latin typeface="Sagona Book"/>
                <a:ea typeface="+mn-lt"/>
                <a:cs typeface="+mn-lt"/>
              </a:rPr>
              <a:t>Teachers</a:t>
            </a:r>
            <a:endParaRPr lang="en-GB" sz="2400" dirty="0">
              <a:latin typeface="Sagona Book"/>
            </a:endParaRPr>
          </a:p>
          <a:p>
            <a:r>
              <a:rPr lang="en-GB" sz="2400" dirty="0">
                <a:latin typeface="Sagona Book"/>
                <a:ea typeface="+mn-lt"/>
                <a:cs typeface="+mn-lt"/>
              </a:rPr>
              <a:t>Social workers</a:t>
            </a:r>
            <a:endParaRPr lang="en-GB" sz="2400" dirty="0">
              <a:latin typeface="Sagona Book"/>
            </a:endParaRPr>
          </a:p>
          <a:p>
            <a:r>
              <a:rPr lang="en-GB" sz="2400" dirty="0">
                <a:latin typeface="Sagona Book"/>
                <a:ea typeface="+mn-lt"/>
                <a:cs typeface="+mn-lt"/>
              </a:rPr>
              <a:t>Young carers teams (NHS, 2024)</a:t>
            </a:r>
            <a:endParaRPr lang="en-GB" sz="2400" dirty="0">
              <a:latin typeface="Sagona Book"/>
            </a:endParaRPr>
          </a:p>
          <a:p>
            <a:r>
              <a:rPr lang="en-GB" sz="2400" b="1" dirty="0">
                <a:latin typeface="Sagona Book"/>
                <a:ea typeface="+mn-lt"/>
                <a:cs typeface="+mn-lt"/>
              </a:rPr>
              <a:t>Family support:</a:t>
            </a:r>
            <a:endParaRPr lang="en-GB" sz="2400" b="1" dirty="0">
              <a:latin typeface="Sagona Book"/>
            </a:endParaRPr>
          </a:p>
          <a:p>
            <a:r>
              <a:rPr lang="en-GB" sz="2400" dirty="0">
                <a:latin typeface="Sagona Book"/>
                <a:ea typeface="+mn-lt"/>
                <a:cs typeface="+mn-lt"/>
              </a:rPr>
              <a:t>Sharing responsibilities.</a:t>
            </a:r>
            <a:endParaRPr lang="en-GB" sz="2400" dirty="0">
              <a:latin typeface="Sagona Book"/>
            </a:endParaRPr>
          </a:p>
          <a:p>
            <a:r>
              <a:rPr lang="en-GB" sz="2400" b="1" dirty="0">
                <a:latin typeface="Sagona Book"/>
                <a:ea typeface="+mn-lt"/>
                <a:cs typeface="+mn-lt"/>
              </a:rPr>
              <a:t>Daily routines:</a:t>
            </a:r>
            <a:endParaRPr lang="en-GB" sz="2400" b="1" dirty="0">
              <a:latin typeface="Sagona Book"/>
            </a:endParaRPr>
          </a:p>
          <a:p>
            <a:r>
              <a:rPr lang="en-GB" sz="2400" dirty="0">
                <a:latin typeface="Sagona Book"/>
                <a:ea typeface="+mn-lt"/>
                <a:cs typeface="+mn-lt"/>
              </a:rPr>
              <a:t>Balanced study, care, and rest (The Children’s Society, 2020)</a:t>
            </a:r>
            <a:endParaRPr lang="en-GB" sz="2400" dirty="0">
              <a:latin typeface="Sagona Book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95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7" descr="Pastel colours in gradient surface design">
            <a:extLst>
              <a:ext uri="{FF2B5EF4-FFF2-40B4-BE49-F238E27FC236}">
                <a16:creationId xmlns:a16="http://schemas.microsoft.com/office/drawing/2014/main" id="{1ADA7AE8-169C-BA79-8CCB-A110FDE900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0" t="1974" r="-840" b="-1151"/>
          <a:stretch>
            <a:fillRect/>
          </a:stretch>
        </p:blipFill>
        <p:spPr>
          <a:xfrm>
            <a:off x="20" y="10"/>
            <a:ext cx="12191992" cy="68620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84F0C6-117C-7A36-6881-F844653AF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Sagona Book"/>
                <a:ea typeface="+mj-lt"/>
                <a:cs typeface="+mj-lt"/>
              </a:rPr>
              <a:t>Nature vs Nurture</a:t>
            </a:r>
            <a:endParaRPr lang="en-US">
              <a:latin typeface="Sagona Boo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E9B89-5ECD-1207-222B-72531A8974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Sagona Book"/>
              </a:rPr>
              <a:t>Nurture (Environment):</a:t>
            </a:r>
            <a:endParaRPr lang="en-US" sz="2400" dirty="0"/>
          </a:p>
          <a:p>
            <a:r>
              <a:rPr lang="en-GB" sz="2000" dirty="0">
                <a:latin typeface="Sagona Book"/>
                <a:ea typeface="+mn-lt"/>
                <a:cs typeface="+mn-lt"/>
              </a:rPr>
              <a:t>Care responsibilities</a:t>
            </a:r>
            <a:endParaRPr lang="en-GB" sz="2000" dirty="0">
              <a:latin typeface="Sagona Book"/>
            </a:endParaRPr>
          </a:p>
          <a:p>
            <a:r>
              <a:rPr lang="en-GB" sz="2000" dirty="0">
                <a:latin typeface="Sagona Book"/>
                <a:ea typeface="+mn-lt"/>
                <a:cs typeface="+mn-lt"/>
              </a:rPr>
              <a:t>Family support</a:t>
            </a:r>
            <a:endParaRPr lang="en-GB" sz="2000" dirty="0">
              <a:latin typeface="Sagona Book"/>
            </a:endParaRPr>
          </a:p>
          <a:p>
            <a:r>
              <a:rPr lang="en-GB" sz="2000" dirty="0">
                <a:latin typeface="Sagona Book"/>
                <a:ea typeface="+mn-lt"/>
                <a:cs typeface="+mn-lt"/>
              </a:rPr>
              <a:t>Professional guidance</a:t>
            </a:r>
            <a:endParaRPr lang="en-GB" sz="2000" dirty="0">
              <a:latin typeface="Sagona Book"/>
            </a:endParaRPr>
          </a:p>
          <a:p>
            <a:pPr marL="0" indent="0">
              <a:buNone/>
            </a:pPr>
            <a:r>
              <a:rPr lang="en-GB" sz="2000">
                <a:latin typeface="Sagona Book"/>
              </a:rPr>
              <a:t>(PMC, 2004)</a:t>
            </a:r>
            <a:endParaRPr lang="en-GB"/>
          </a:p>
          <a:p>
            <a:pPr marL="0" indent="0">
              <a:buNone/>
            </a:pPr>
            <a:r>
              <a:rPr lang="en-GB" sz="2400" b="1" dirty="0">
                <a:latin typeface="Sagona Book"/>
              </a:rPr>
              <a:t>Nature (Biology):</a:t>
            </a:r>
          </a:p>
          <a:p>
            <a:r>
              <a:rPr lang="en-GB" sz="2000" dirty="0">
                <a:latin typeface="Sagona Book"/>
                <a:ea typeface="+mn-lt"/>
                <a:cs typeface="+mn-lt"/>
              </a:rPr>
              <a:t>Brain development</a:t>
            </a:r>
          </a:p>
          <a:p>
            <a:r>
              <a:rPr lang="en-GB" sz="2000" dirty="0">
                <a:latin typeface="Sagona Book"/>
                <a:ea typeface="+mn-lt"/>
                <a:cs typeface="+mn-lt"/>
              </a:rPr>
              <a:t>Stress response</a:t>
            </a:r>
          </a:p>
          <a:p>
            <a:r>
              <a:rPr lang="en-GB" sz="2000" dirty="0">
                <a:latin typeface="Sagona Book"/>
                <a:ea typeface="+mn-lt"/>
                <a:cs typeface="+mn-lt"/>
              </a:rPr>
              <a:t>Emotional regulation</a:t>
            </a:r>
          </a:p>
          <a:p>
            <a:pPr marL="0" indent="0">
              <a:buNone/>
            </a:pPr>
            <a:r>
              <a:rPr lang="en-GB" sz="2000" dirty="0">
                <a:latin typeface="Sagona Book"/>
                <a:ea typeface="+mn-lt"/>
                <a:cs typeface="+mn-lt"/>
              </a:rPr>
              <a:t>(PMC, 2004)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FD1E3F-2C68-2C55-9AFC-D094EB518F7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latin typeface="Sagona Book"/>
              </a:rPr>
              <a:t>Impact on Support:</a:t>
            </a:r>
            <a:endParaRPr lang="en-US" sz="2400" b="1" dirty="0">
              <a:latin typeface="Sagona Book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Sagona Book"/>
                <a:ea typeface="+mn-lt"/>
                <a:cs typeface="+mn-lt"/>
              </a:rPr>
              <a:t>Interventions must match:</a:t>
            </a:r>
            <a:endParaRPr lang="en-GB" sz="2000" dirty="0">
              <a:latin typeface="Sagona Book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2000" dirty="0">
                <a:latin typeface="Sagona Book"/>
                <a:ea typeface="+mn-lt"/>
                <a:cs typeface="+mn-lt"/>
              </a:rPr>
              <a:t>Jenny’s age</a:t>
            </a:r>
            <a:endParaRPr lang="en-GB" sz="2000" dirty="0">
              <a:latin typeface="Sagona Book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2000" dirty="0">
                <a:latin typeface="Sagona Book"/>
                <a:ea typeface="+mn-lt"/>
                <a:cs typeface="+mn-lt"/>
              </a:rPr>
              <a:t>Cognitive level</a:t>
            </a:r>
            <a:endParaRPr lang="en-GB" sz="2000" dirty="0">
              <a:latin typeface="Sagona Book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2000" dirty="0">
                <a:latin typeface="Sagona Book"/>
                <a:ea typeface="+mn-lt"/>
                <a:cs typeface="+mn-lt"/>
              </a:rPr>
              <a:t>Emotional health</a:t>
            </a:r>
            <a:endParaRPr lang="en-GB" sz="2000" dirty="0">
              <a:latin typeface="Sagona Book"/>
            </a:endParaRPr>
          </a:p>
          <a:p>
            <a:pPr lvl="1"/>
            <a:r>
              <a:rPr lang="en-GB" sz="2000" dirty="0">
                <a:latin typeface="Sagona Book"/>
                <a:ea typeface="+mn-lt"/>
                <a:cs typeface="+mn-lt"/>
              </a:rPr>
              <a:t>(Malik and Marwaha, 2023)</a:t>
            </a:r>
            <a:endParaRPr lang="en-GB" sz="2000" dirty="0">
              <a:latin typeface="Sagona Book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142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5C56C6-2B3B-91BA-C40F-1AF23EDEC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767" y="1377573"/>
            <a:ext cx="3358542" cy="2669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>
                <a:latin typeface="Sagona Book"/>
                <a:ea typeface="+mj-lt"/>
                <a:cs typeface="+mj-lt"/>
              </a:rPr>
              <a:t>Evaluation</a:t>
            </a:r>
            <a:r>
              <a:rPr lang="en-US" sz="4400" b="0">
                <a:ea typeface="+mj-lt"/>
                <a:cs typeface="+mj-lt"/>
              </a:rPr>
              <a:t> </a:t>
            </a:r>
            <a:endParaRPr lang="en-US"/>
          </a:p>
        </p:txBody>
      </p:sp>
      <p:pic>
        <p:nvPicPr>
          <p:cNvPr id="5" name="Content Placeholder 7" descr="Pastel colours in gradient surface design">
            <a:extLst>
              <a:ext uri="{FF2B5EF4-FFF2-40B4-BE49-F238E27FC236}">
                <a16:creationId xmlns:a16="http://schemas.microsoft.com/office/drawing/2014/main" id="{F28723B1-5136-EDDA-1FC4-EFEFF745D0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881"/>
          <a:stretch>
            <a:fillRect/>
          </a:stretch>
        </p:blipFill>
        <p:spPr>
          <a:xfrm>
            <a:off x="4229100" y="1348719"/>
            <a:ext cx="7290648" cy="4100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5090717-C968-682C-7F37-BD9A4ACE1194}"/>
              </a:ext>
            </a:extLst>
          </p:cNvPr>
          <p:cNvSpPr txBox="1"/>
          <p:nvPr/>
        </p:nvSpPr>
        <p:spPr>
          <a:xfrm>
            <a:off x="4412777" y="1381836"/>
            <a:ext cx="609600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Sagona Book"/>
              </a:rPr>
              <a:t>Strengths:</a:t>
            </a:r>
          </a:p>
          <a:p>
            <a:pPr marL="228600" indent="-228600">
              <a:buFont typeface=""/>
              <a:buChar char="•"/>
            </a:pPr>
            <a:r>
              <a:rPr lang="en-US" sz="2800">
                <a:latin typeface="Sagona Book"/>
              </a:rPr>
              <a:t>Explains thinking development (ResearchGate, 2022)</a:t>
            </a:r>
          </a:p>
          <a:p>
            <a:pPr marL="228600" indent="-228600">
              <a:buFont typeface=""/>
              <a:buChar char="•"/>
            </a:pPr>
            <a:r>
              <a:rPr lang="en-US" sz="2800">
                <a:latin typeface="Sagona Book"/>
              </a:rPr>
              <a:t>Helps plan support (Malik &amp; Marwaha, 2023)</a:t>
            </a:r>
          </a:p>
          <a:p>
            <a:r>
              <a:rPr lang="en-US" sz="2800" b="1">
                <a:latin typeface="Sagona Book"/>
              </a:rPr>
              <a:t>Weaknesses:</a:t>
            </a:r>
          </a:p>
          <a:p>
            <a:pPr marL="228600" indent="-228600">
              <a:buFont typeface=""/>
              <a:buChar char="•"/>
            </a:pPr>
            <a:r>
              <a:rPr lang="en-US" sz="2800">
                <a:latin typeface="Sagona Book"/>
              </a:rPr>
              <a:t>Limited emotional focus</a:t>
            </a:r>
          </a:p>
          <a:p>
            <a:pPr marL="228600" indent="-228600">
              <a:buFont typeface=""/>
              <a:buChar char="•"/>
            </a:pPr>
            <a:r>
              <a:rPr lang="en-US" sz="2800">
                <a:latin typeface="Sagona Book"/>
              </a:rPr>
              <a:t>Underestimates social context (ResearchGate, 2020)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212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3B8C4-3FF1-A204-76AC-E91DE4A75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407129"/>
            <a:ext cx="10890928" cy="47925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>
                <a:latin typeface="Sagona Book"/>
                <a:ea typeface="+mn-lt"/>
                <a:cs typeface="+mn-lt"/>
              </a:rPr>
              <a:t>Alternative: Vygotsky’s theory</a:t>
            </a:r>
            <a:endParaRPr lang="en-GB" sz="2800">
              <a:latin typeface="Sagona Book"/>
            </a:endParaRPr>
          </a:p>
          <a:p>
            <a:r>
              <a:rPr lang="en-GB" sz="2800">
                <a:latin typeface="Sagona Book"/>
                <a:ea typeface="+mn-lt"/>
                <a:cs typeface="+mn-lt"/>
              </a:rPr>
              <a:t>Focuses on social learning (Malik &amp; Marwaha, 2023)</a:t>
            </a:r>
            <a:endParaRPr lang="en-GB" sz="2800">
              <a:latin typeface="Sagona Book"/>
            </a:endParaRPr>
          </a:p>
          <a:p>
            <a:r>
              <a:rPr lang="en-GB" sz="2800">
                <a:latin typeface="Sagona Book"/>
                <a:ea typeface="+mn-lt"/>
                <a:cs typeface="+mn-lt"/>
              </a:rPr>
              <a:t>Useful for peer and family support</a:t>
            </a:r>
            <a:endParaRPr lang="en-GB" sz="2800">
              <a:latin typeface="Sagona Book"/>
            </a:endParaRPr>
          </a:p>
          <a:p>
            <a:r>
              <a:rPr lang="en-GB" sz="2800">
                <a:latin typeface="Sagona Book"/>
                <a:ea typeface="+mn-lt"/>
                <a:cs typeface="+mn-lt"/>
              </a:rPr>
              <a:t>Can complement Piaget’s approach (PMC, 2024)</a:t>
            </a:r>
            <a:endParaRPr lang="en-GB" sz="2800">
              <a:latin typeface="Sagona Book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715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7" descr="Pastel colours in gradient surface design">
            <a:extLst>
              <a:ext uri="{FF2B5EF4-FFF2-40B4-BE49-F238E27FC236}">
                <a16:creationId xmlns:a16="http://schemas.microsoft.com/office/drawing/2014/main" id="{58300C2B-7072-1A28-BA62-7F6195DA39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15D9AF-5180-B31D-8473-7A6DA750F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>
                <a:latin typeface="Sagona Book"/>
                <a:ea typeface="+mj-lt"/>
                <a:cs typeface="+mj-lt"/>
              </a:rPr>
              <a:t>Conclusion</a:t>
            </a:r>
            <a:endParaRPr lang="en-US">
              <a:latin typeface="Sagona Book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D0460-D3A4-618E-0E33-AEB772239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499" y="2173312"/>
            <a:ext cx="5131844" cy="36379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latin typeface="Sagona Book"/>
                <a:ea typeface="+mn-lt"/>
                <a:cs typeface="+mn-lt"/>
              </a:rPr>
              <a:t>Piaget explains Jenny’s cognitive growth through caregiving (Malik &amp; Marwaha, 2023).</a:t>
            </a:r>
            <a:endParaRPr lang="en-GB" dirty="0">
              <a:latin typeface="Sagona Book"/>
            </a:endParaRPr>
          </a:p>
          <a:p>
            <a:r>
              <a:rPr lang="en-GB" dirty="0">
                <a:latin typeface="Sagona Book"/>
                <a:ea typeface="+mn-lt"/>
                <a:cs typeface="+mn-lt"/>
              </a:rPr>
              <a:t>Highlights need for structured support (NHS, 2024).</a:t>
            </a:r>
          </a:p>
          <a:p>
            <a:r>
              <a:rPr lang="en-GB" dirty="0">
                <a:latin typeface="Sagona Book"/>
                <a:ea typeface="+mn-lt"/>
                <a:cs typeface="+mn-lt"/>
              </a:rPr>
              <a:t>In conclusion psychology help young carers so they can improve their wellbeing.</a:t>
            </a:r>
            <a:endParaRPr lang="en-GB" dirty="0">
              <a:latin typeface="Sagona Book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189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AAA78-203E-E1A3-7F15-9D34882C0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Sagona Book"/>
                <a:ea typeface="+mj-lt"/>
                <a:cs typeface="+mj-lt"/>
              </a:rPr>
              <a:t>Reference List</a:t>
            </a:r>
            <a:endParaRPr lang="en-US">
              <a:latin typeface="Sagona Boo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DF16-EF80-52AD-8E7C-382A77FEA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5" y="2053443"/>
            <a:ext cx="12176091" cy="479445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endParaRPr lang="en-GB" b="1">
              <a:latin typeface="Sagona Book"/>
            </a:endParaRPr>
          </a:p>
          <a:p>
            <a:r>
              <a:rPr lang="en-GB" b="1" dirty="0">
                <a:latin typeface="Sagona Book"/>
                <a:ea typeface="+mn-lt"/>
                <a:cs typeface="+mn-lt"/>
              </a:rPr>
              <a:t>Malik, F. &amp; Marwaha, R. (2023) Cognitive development. </a:t>
            </a:r>
            <a:r>
              <a:rPr lang="en-GB" b="1" dirty="0" err="1">
                <a:latin typeface="Sagona Book"/>
                <a:ea typeface="+mn-lt"/>
                <a:cs typeface="+mn-lt"/>
              </a:rPr>
              <a:t>StatPearls</a:t>
            </a:r>
            <a:r>
              <a:rPr lang="en-GB" b="1" dirty="0">
                <a:latin typeface="Sagona Book"/>
                <a:ea typeface="+mn-lt"/>
                <a:cs typeface="+mn-lt"/>
              </a:rPr>
              <a:t> Publishing. Last update: 23 April 2023. </a:t>
            </a:r>
            <a:r>
              <a:rPr lang="en-GB" b="1" dirty="0">
                <a:latin typeface="Sagona Book"/>
                <a:ea typeface="+mn-lt"/>
                <a:cs typeface="+mn-lt"/>
                <a:hlinkClick r:id="rId2"/>
              </a:rPr>
              <a:t>https://www.ncbi.nlm.nih.gov/books/NBK537095/</a:t>
            </a:r>
            <a:r>
              <a:rPr lang="en-GB" b="1" dirty="0">
                <a:latin typeface="Sagona Book"/>
                <a:ea typeface="+mn-lt"/>
                <a:cs typeface="+mn-lt"/>
              </a:rPr>
              <a:t> (Accessed on 13 February 2026).</a:t>
            </a:r>
            <a:endParaRPr lang="en-GB" b="1" dirty="0">
              <a:latin typeface="Sagona Book"/>
            </a:endParaRPr>
          </a:p>
          <a:p>
            <a:r>
              <a:rPr lang="en-GB" b="1" dirty="0">
                <a:latin typeface="Sagona Book"/>
                <a:ea typeface="+mn-lt"/>
                <a:cs typeface="+mn-lt"/>
              </a:rPr>
              <a:t>Scott, H.K. &amp; Cogburn, M. (2023) Cognitive development: Piaget’s stages. </a:t>
            </a:r>
            <a:r>
              <a:rPr lang="en-GB" b="1" dirty="0" err="1">
                <a:latin typeface="Sagona Book"/>
                <a:ea typeface="+mn-lt"/>
                <a:cs typeface="+mn-lt"/>
              </a:rPr>
              <a:t>StatPearls</a:t>
            </a:r>
            <a:r>
              <a:rPr lang="en-GB" b="1" dirty="0">
                <a:latin typeface="Sagona Book"/>
                <a:ea typeface="+mn-lt"/>
                <a:cs typeface="+mn-lt"/>
              </a:rPr>
              <a:t> Publishing. Last update: 9 January 2023.  </a:t>
            </a:r>
            <a:r>
              <a:rPr lang="en-GB" b="1" dirty="0">
                <a:latin typeface="Sagona Book"/>
                <a:ea typeface="+mn-lt"/>
                <a:cs typeface="+mn-lt"/>
                <a:hlinkClick r:id="rId3"/>
              </a:rPr>
              <a:t>https://www.ncbi.nlm.nih.gov/books/NBK448206/</a:t>
            </a:r>
            <a:r>
              <a:rPr lang="en-GB" b="1" dirty="0">
                <a:latin typeface="Sagona Book"/>
                <a:ea typeface="+mn-lt"/>
                <a:cs typeface="+mn-lt"/>
              </a:rPr>
              <a:t> (Accessed on 13 February 2026).</a:t>
            </a:r>
            <a:endParaRPr lang="en-GB" b="1" dirty="0">
              <a:latin typeface="Sagona Book"/>
            </a:endParaRPr>
          </a:p>
          <a:p>
            <a:r>
              <a:rPr lang="en-GB" b="1" dirty="0">
                <a:latin typeface="Sagona Book"/>
                <a:ea typeface="+mn-lt"/>
                <a:cs typeface="+mn-lt"/>
              </a:rPr>
              <a:t>The Children’s Society (2020) Young carers wellbeing report.  </a:t>
            </a:r>
            <a:r>
              <a:rPr lang="en-GB" b="1" dirty="0">
                <a:latin typeface="Sagona Book"/>
                <a:ea typeface="+mn-lt"/>
                <a:cs typeface="+mn-lt"/>
                <a:hlinkClick r:id="rId4"/>
              </a:rPr>
              <a:t>https://www.childrenssociety.org.uk/sites/default/files/2020-10/young-carers-wellbeing.pdf</a:t>
            </a:r>
            <a:r>
              <a:rPr lang="en-GB" b="1" dirty="0">
                <a:latin typeface="Sagona Book"/>
                <a:ea typeface="+mn-lt"/>
                <a:cs typeface="+mn-lt"/>
              </a:rPr>
              <a:t> (Accessed on 13 February 2026).</a:t>
            </a:r>
            <a:endParaRPr lang="en-GB" b="1" dirty="0">
              <a:latin typeface="Sagona Book"/>
            </a:endParaRPr>
          </a:p>
          <a:p>
            <a:r>
              <a:rPr lang="en-GB" b="1" dirty="0">
                <a:latin typeface="Sagona Book"/>
                <a:ea typeface="+mn-lt"/>
                <a:cs typeface="+mn-lt"/>
              </a:rPr>
              <a:t> Theory of cognitive development by Jean Piaget. ResearchGate. July 2022.  </a:t>
            </a:r>
            <a:r>
              <a:rPr lang="en-GB" b="1" dirty="0">
                <a:latin typeface="Sagona Book"/>
                <a:ea typeface="+mn-lt"/>
                <a:cs typeface="+mn-lt"/>
                <a:hlinkClick r:id="rId5"/>
              </a:rPr>
              <a:t>https://www.researchgate.net/publication/362524801_Theory_Of_Cognitive_Development_By_Jean_Piaget</a:t>
            </a:r>
            <a:r>
              <a:rPr lang="en-GB" b="1" dirty="0">
                <a:latin typeface="Sagona Book"/>
                <a:ea typeface="+mn-lt"/>
                <a:cs typeface="+mn-lt"/>
              </a:rPr>
              <a:t> (Accessed on 13 February 2026).</a:t>
            </a:r>
            <a:endParaRPr lang="en-GB" b="1" dirty="0">
              <a:latin typeface="Sagona Book"/>
            </a:endParaRPr>
          </a:p>
          <a:p>
            <a:pPr marL="0" indent="0">
              <a:buNone/>
            </a:pPr>
            <a:endParaRPr lang="en-GB" b="1" dirty="0">
              <a:latin typeface="Sagona Book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501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397BEB-2E5A-C52E-6FCE-D2334B56A698}"/>
              </a:ext>
            </a:extLst>
          </p:cNvPr>
          <p:cNvSpPr txBox="1"/>
          <p:nvPr/>
        </p:nvSpPr>
        <p:spPr>
          <a:xfrm>
            <a:off x="1" y="642581"/>
            <a:ext cx="11475491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Arial"/>
              <a:buChar char="•"/>
            </a:pPr>
            <a:r>
              <a:rPr lang="en-US" sz="2000" b="1" dirty="0">
                <a:latin typeface="Sagona Book"/>
              </a:rPr>
              <a:t>NHS (2024) Help for young carers. 26 February 2024.  </a:t>
            </a:r>
            <a:r>
              <a:rPr lang="en-US" sz="2000" b="1" dirty="0">
                <a:latin typeface="Sagona Book"/>
                <a:hlinkClick r:id="rId2"/>
              </a:rPr>
              <a:t>https://www.nhs.uk/social-care-and-support/support-and-benefits-for-carers/help-for-young-carers/</a:t>
            </a:r>
            <a:r>
              <a:rPr lang="en-US" sz="2000" b="1" dirty="0">
                <a:latin typeface="Sagona Book"/>
              </a:rPr>
              <a:t> (Accessed on13 February 2026).</a:t>
            </a:r>
            <a:endParaRPr lang="en-US"/>
          </a:p>
          <a:p>
            <a:pPr marL="228600" indent="-228600">
              <a:buFont typeface="Arial"/>
              <a:buChar char="•"/>
            </a:pPr>
            <a:r>
              <a:rPr lang="en-US" sz="2000" b="1" dirty="0">
                <a:latin typeface="Sagona Book"/>
              </a:rPr>
              <a:t>Scottish Sentencing Council (2020) Cognitive maturity literature review. February 2020.  </a:t>
            </a:r>
            <a:r>
              <a:rPr lang="en-US" sz="2000" b="1" dirty="0">
                <a:latin typeface="Sagona Book"/>
                <a:hlinkClick r:id="rId3"/>
              </a:rPr>
              <a:t>https://www.scottishsentencingcouncil.org.uk/media/mi0aavav/20200219-ssc-cognitive-maturity-literature-review.pdf</a:t>
            </a:r>
            <a:r>
              <a:rPr lang="en-US" sz="2000" b="1" dirty="0">
                <a:latin typeface="Sagona Book"/>
              </a:rPr>
              <a:t> (Accessed on 13 February 2026).</a:t>
            </a:r>
          </a:p>
          <a:p>
            <a:pPr marL="228600" indent="-228600">
              <a:buFont typeface="Arial"/>
              <a:buChar char="•"/>
            </a:pPr>
            <a:r>
              <a:rPr lang="en-US" sz="2000" b="1" dirty="0">
                <a:latin typeface="Sagona Book"/>
              </a:rPr>
              <a:t> Genetic and environmental contributions to general cognitive ability through the first 16 years of life. September 2004.  </a:t>
            </a:r>
            <a:r>
              <a:rPr lang="en-US" sz="2000" b="1" dirty="0">
                <a:latin typeface="Sagona Book"/>
                <a:hlinkClick r:id="rId4"/>
              </a:rPr>
              <a:t>https://pmc.ncbi.nlm.nih.gov/articles/PMC3710702/</a:t>
            </a:r>
            <a:r>
              <a:rPr lang="en-US" sz="2000" b="1" dirty="0">
                <a:latin typeface="Sagona Book"/>
              </a:rPr>
              <a:t> (Accessed on 13 February 2026).</a:t>
            </a:r>
          </a:p>
          <a:p>
            <a:pPr marL="228600" indent="-228600">
              <a:buFont typeface="Arial"/>
              <a:buChar char="•"/>
            </a:pPr>
            <a:r>
              <a:rPr lang="en-US" sz="2000" b="1" dirty="0">
                <a:latin typeface="Sagona Book"/>
              </a:rPr>
              <a:t> Strengths and weaknesses of cognitive theory. ResearchGate. July 2020. </a:t>
            </a:r>
            <a:r>
              <a:rPr lang="en-US" sz="2000" b="1" dirty="0">
                <a:latin typeface="Sagona Book"/>
                <a:hlinkClick r:id="rId5"/>
              </a:rPr>
              <a:t>https://www.researchgate.net/publication/346309797_Strengths_and_Weaknesses_of_Cognitive_Theory</a:t>
            </a:r>
            <a:r>
              <a:rPr lang="en-US" sz="2000" b="1" dirty="0">
                <a:latin typeface="Sagona Book"/>
              </a:rPr>
              <a:t> (Accessed on 13 February 2026).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latin typeface="Sagona Book"/>
              </a:rPr>
              <a:t>The critical role of attachment theory in child and adolescent mental health care. 15 July 2024.  </a:t>
            </a:r>
            <a:r>
              <a:rPr lang="en-US" sz="2000" b="1" dirty="0">
                <a:latin typeface="Sagona Book"/>
                <a:hlinkClick r:id="rId6"/>
              </a:rPr>
              <a:t>https://pmc.ncbi.nlm.nih.gov/articles/PMC11246728/</a:t>
            </a:r>
            <a:r>
              <a:rPr lang="en-US" sz="2000" b="1" dirty="0">
                <a:latin typeface="Sagona Book"/>
              </a:rPr>
              <a:t> (Accessed on 13 February 2026).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2845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DashVTI</vt:lpstr>
      <vt:lpstr>INDIVIDUAL PRESENTATION</vt:lpstr>
      <vt:lpstr>INTRODUCTION</vt:lpstr>
      <vt:lpstr>Overview of Piaget’s Theory</vt:lpstr>
      <vt:lpstr>Applying Theory to Jenny</vt:lpstr>
      <vt:lpstr>PowerPoint Presentation</vt:lpstr>
      <vt:lpstr>Practical Strategies</vt:lpstr>
      <vt:lpstr>PowerPoint Presentation</vt:lpstr>
      <vt:lpstr>Nature vs Nurture</vt:lpstr>
      <vt:lpstr>Evaluation </vt:lpstr>
      <vt:lpstr>PowerPoint Presentation</vt:lpstr>
      <vt:lpstr>Conclusion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136</cp:revision>
  <dcterms:created xsi:type="dcterms:W3CDTF">2025-10-16T11:19:24Z</dcterms:created>
  <dcterms:modified xsi:type="dcterms:W3CDTF">2026-02-14T17:18:47Z</dcterms:modified>
</cp:coreProperties>
</file>