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bunnisa Akram (2419545)" userId="S::2419545@student.uwtsd.ac.uk::cb16607d-8765-4493-8e2c-23c16811dc44" providerId="AD" clId="Web-{4C94B56E-E0D4-2F6B-A0F8-0C529F7F50F5}"/>
    <pc:docChg chg="addSld modSld sldOrd addMainMaster delMainMaster">
      <pc:chgData name="Zebunnisa Akram (2419545)" userId="S::2419545@student.uwtsd.ac.uk::cb16607d-8765-4493-8e2c-23c16811dc44" providerId="AD" clId="Web-{4C94B56E-E0D4-2F6B-A0F8-0C529F7F50F5}" dt="2025-09-29T12:14:51.430" v="140"/>
      <pc:docMkLst>
        <pc:docMk/>
      </pc:docMkLst>
      <pc:sldChg chg="addSp delSp modSp mod setBg modClrScheme chgLayout">
        <pc:chgData name="Zebunnisa Akram (2419545)" userId="S::2419545@student.uwtsd.ac.uk::cb16607d-8765-4493-8e2c-23c16811dc44" providerId="AD" clId="Web-{4C94B56E-E0D4-2F6B-A0F8-0C529F7F50F5}" dt="2025-09-29T12:14:51.430" v="140"/>
        <pc:sldMkLst>
          <pc:docMk/>
          <pc:sldMk cId="109857222" sldId="256"/>
        </pc:sldMkLst>
        <pc:picChg chg="add">
          <ac:chgData name="Zebunnisa Akram (2419545)" userId="S::2419545@student.uwtsd.ac.uk::cb16607d-8765-4493-8e2c-23c16811dc44" providerId="AD" clId="Web-{4C94B56E-E0D4-2F6B-A0F8-0C529F7F50F5}" dt="2025-09-29T11:56:54.640" v="0"/>
          <ac:picMkLst>
            <pc:docMk/>
            <pc:sldMk cId="109857222" sldId="256"/>
            <ac:picMk id="4" creationId="{857850AD-F1D1-9936-47BA-3AD485355A63}"/>
          </ac:picMkLst>
        </pc:picChg>
      </pc:sldChg>
      <pc:sldChg chg="new ord">
        <pc:chgData name="Zebunnisa Akram (2419545)" userId="S::2419545@student.uwtsd.ac.uk::cb16607d-8765-4493-8e2c-23c16811dc44" providerId="AD" clId="Web-{4C94B56E-E0D4-2F6B-A0F8-0C529F7F50F5}" dt="2025-09-29T12:11:23.657" v="108"/>
        <pc:sldMkLst>
          <pc:docMk/>
          <pc:sldMk cId="737634529" sldId="257"/>
        </pc:sldMkLst>
      </pc:sldChg>
      <pc:sldMasterChg chg="add addSldLayout">
        <pc:chgData name="Zebunnisa Akram (2419545)" userId="S::2419545@student.uwtsd.ac.uk::cb16607d-8765-4493-8e2c-23c16811dc44" providerId="AD" clId="Web-{4C94B56E-E0D4-2F6B-A0F8-0C529F7F50F5}" dt="2025-09-29T11:56:54.640" v="0"/>
        <pc:sldMasterMkLst>
          <pc:docMk/>
          <pc:sldMasterMk cId="681665684" sldId="2147483708"/>
        </pc:sldMasterMkLst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916146260" sldId="2147483697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3683587637" sldId="2147483698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368934772" sldId="2147483699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535211554" sldId="2147483700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1545215859" sldId="2147483701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343840605" sldId="2147483702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2918970339" sldId="2147483703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2465773428" sldId="2147483704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1221655249" sldId="2147483705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1905996546" sldId="2147483706"/>
          </pc:sldLayoutMkLst>
        </pc:sldLayoutChg>
        <pc:sldLayoutChg chg="add">
          <pc:chgData name="Zebunnisa Akram (2419545)" userId="S::2419545@student.uwtsd.ac.uk::cb16607d-8765-4493-8e2c-23c16811dc44" providerId="AD" clId="Web-{4C94B56E-E0D4-2F6B-A0F8-0C529F7F50F5}" dt="2025-09-29T11:56:54.640" v="0"/>
          <pc:sldLayoutMkLst>
            <pc:docMk/>
            <pc:sldMasterMk cId="681665684" sldId="2147483708"/>
            <pc:sldLayoutMk cId="1975645905" sldId="2147483707"/>
          </pc:sldLayoutMkLst>
        </pc:sldLayoutChg>
      </pc:sldMasterChg>
    </pc:docChg>
  </pc:docChgLst>
  <pc:docChgLst>
    <pc:chgData name="Zebunnisa Akram (2419545)" userId="S::2419545@student.uwtsd.ac.uk::cb16607d-8765-4493-8e2c-23c16811dc44" providerId="AD" clId="Web-{EFD56B2C-0C1E-18EA-3451-A2B5527E2510}"/>
    <pc:docChg chg="modSld">
      <pc:chgData name="Zebunnisa Akram (2419545)" userId="S::2419545@student.uwtsd.ac.uk::cb16607d-8765-4493-8e2c-23c16811dc44" providerId="AD" clId="Web-{EFD56B2C-0C1E-18EA-3451-A2B5527E2510}" dt="2025-10-05T19:42:00.335" v="8"/>
      <pc:docMkLst>
        <pc:docMk/>
      </pc:docMkLst>
      <pc:sldChg chg="modSp">
        <pc:chgData name="Zebunnisa Akram (2419545)" userId="S::2419545@student.uwtsd.ac.uk::cb16607d-8765-4493-8e2c-23c16811dc44" providerId="AD" clId="Web-{EFD56B2C-0C1E-18EA-3451-A2B5527E2510}" dt="2025-10-05T19:38:10.410" v="4" actId="1076"/>
        <pc:sldMkLst>
          <pc:docMk/>
          <pc:sldMk cId="109857222" sldId="256"/>
        </pc:sldMkLst>
      </pc:sldChg>
      <pc:sldChg chg="addSp delSp">
        <pc:chgData name="Zebunnisa Akram (2419545)" userId="S::2419545@student.uwtsd.ac.uk::cb16607d-8765-4493-8e2c-23c16811dc44" providerId="AD" clId="Web-{EFD56B2C-0C1E-18EA-3451-A2B5527E2510}" dt="2025-10-05T19:42:00.335" v="8"/>
        <pc:sldMkLst>
          <pc:docMk/>
          <pc:sldMk cId="737634529" sldId="257"/>
        </pc:sldMkLst>
      </pc:sldChg>
    </pc:docChg>
  </pc:docChgLst>
  <pc:docChgLst>
    <pc:chgData name="Zebunnisa Akram (2419545)" userId="S::2419545@student.uwtsd.ac.uk::cb16607d-8765-4493-8e2c-23c16811dc44" providerId="AD" clId="Web-{09CD1653-3DD5-7F25-1C30-655606C2B3C8}"/>
    <pc:docChg chg="modSld">
      <pc:chgData name="Zebunnisa Akram (2419545)" userId="S::2419545@student.uwtsd.ac.uk::cb16607d-8765-4493-8e2c-23c16811dc44" providerId="AD" clId="Web-{09CD1653-3DD5-7F25-1C30-655606C2B3C8}" dt="2025-10-05T17:21:59.711" v="10" actId="1076"/>
      <pc:docMkLst>
        <pc:docMk/>
      </pc:docMkLst>
      <pc:sldChg chg="modSp">
        <pc:chgData name="Zebunnisa Akram (2419545)" userId="S::2419545@student.uwtsd.ac.uk::cb16607d-8765-4493-8e2c-23c16811dc44" providerId="AD" clId="Web-{09CD1653-3DD5-7F25-1C30-655606C2B3C8}" dt="2025-10-05T17:21:59.711" v="10" actId="1076"/>
        <pc:sldMkLst>
          <pc:docMk/>
          <pc:sldMk cId="109857222" sldId="256"/>
        </pc:sldMkLst>
        <pc:picChg chg="mod">
          <ac:chgData name="Zebunnisa Akram (2419545)" userId="S::2419545@student.uwtsd.ac.uk::cb16607d-8765-4493-8e2c-23c16811dc44" providerId="AD" clId="Web-{09CD1653-3DD5-7F25-1C30-655606C2B3C8}" dt="2025-10-05T17:21:59.711" v="10" actId="1076"/>
          <ac:picMkLst>
            <pc:docMk/>
            <pc:sldMk cId="109857222" sldId="256"/>
            <ac:picMk id="4" creationId="{857850AD-F1D1-9936-47BA-3AD485355A63}"/>
          </ac:picMkLst>
        </pc:picChg>
      </pc:sldChg>
    </pc:docChg>
  </pc:docChgLst>
  <pc:docChgLst>
    <pc:chgData name="Zebunnisa Akram (2419545)" userId="cb16607d-8765-4493-8e2c-23c16811dc44" providerId="ADAL" clId="{DBEA5386-3F3A-4F70-A655-2D60C0F7F2B2}"/>
    <pc:docChg chg="custSel addSld modSld">
      <pc:chgData name="Zebunnisa Akram (2419545)" userId="cb16607d-8765-4493-8e2c-23c16811dc44" providerId="ADAL" clId="{DBEA5386-3F3A-4F70-A655-2D60C0F7F2B2}" dt="2025-10-12T21:10:55.332" v="2416" actId="20577"/>
      <pc:docMkLst>
        <pc:docMk/>
      </pc:docMkLst>
      <pc:sldChg chg="addSp delSp modSp mod modClrScheme delDesignElem chgLayout">
        <pc:chgData name="Zebunnisa Akram (2419545)" userId="cb16607d-8765-4493-8e2c-23c16811dc44" providerId="ADAL" clId="{DBEA5386-3F3A-4F70-A655-2D60C0F7F2B2}" dt="2025-10-12T21:10:55.332" v="2416" actId="20577"/>
        <pc:sldMkLst>
          <pc:docMk/>
          <pc:sldMk cId="109857222" sldId="256"/>
        </pc:sldMkLst>
        <pc:spChg chg="del">
          <ac:chgData name="Zebunnisa Akram (2419545)" userId="cb16607d-8765-4493-8e2c-23c16811dc44" providerId="ADAL" clId="{DBEA5386-3F3A-4F70-A655-2D60C0F7F2B2}" dt="2025-10-11T17:25:40.314" v="0" actId="478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Zebunnisa Akram (2419545)" userId="cb16607d-8765-4493-8e2c-23c16811dc44" providerId="ADAL" clId="{DBEA5386-3F3A-4F70-A655-2D60C0F7F2B2}" dt="2025-10-11T17:34:27.816" v="213" actId="1076"/>
          <ac:spMkLst>
            <pc:docMk/>
            <pc:sldMk cId="109857222" sldId="256"/>
            <ac:spMk id="5" creationId="{0C06B7DA-A3D7-4588-F0EA-DB22C93B243B}"/>
          </ac:spMkLst>
        </pc:spChg>
        <pc:spChg chg="add mod">
          <ac:chgData name="Zebunnisa Akram (2419545)" userId="cb16607d-8765-4493-8e2c-23c16811dc44" providerId="ADAL" clId="{DBEA5386-3F3A-4F70-A655-2D60C0F7F2B2}" dt="2025-10-12T21:10:55.332" v="2416" actId="20577"/>
          <ac:spMkLst>
            <pc:docMk/>
            <pc:sldMk cId="109857222" sldId="256"/>
            <ac:spMk id="6" creationId="{43F07513-2521-F65B-A5A0-461579F95737}"/>
          </ac:spMkLst>
        </pc:spChg>
        <pc:spChg chg="add del mod ord">
          <ac:chgData name="Zebunnisa Akram (2419545)" userId="cb16607d-8765-4493-8e2c-23c16811dc44" providerId="ADAL" clId="{DBEA5386-3F3A-4F70-A655-2D60C0F7F2B2}" dt="2025-10-11T17:29:34.571" v="143" actId="478"/>
          <ac:spMkLst>
            <pc:docMk/>
            <pc:sldMk cId="109857222" sldId="256"/>
            <ac:spMk id="6" creationId="{5DB74B50-3B57-C285-B674-E3B8D00EF56C}"/>
          </ac:spMkLst>
        </pc:spChg>
        <pc:spChg chg="add mod ord">
          <ac:chgData name="Zebunnisa Akram (2419545)" userId="cb16607d-8765-4493-8e2c-23c16811dc44" providerId="ADAL" clId="{DBEA5386-3F3A-4F70-A655-2D60C0F7F2B2}" dt="2025-10-12T21:08:52.855" v="2357" actId="20577"/>
          <ac:spMkLst>
            <pc:docMk/>
            <pc:sldMk cId="109857222" sldId="256"/>
            <ac:spMk id="7" creationId="{95BE4525-2FF9-418E-3AFA-AABA23B1E39B}"/>
          </ac:spMkLst>
        </pc:spChg>
        <pc:spChg chg="del">
          <ac:chgData name="Zebunnisa Akram (2419545)" userId="cb16607d-8765-4493-8e2c-23c16811dc44" providerId="ADAL" clId="{DBEA5386-3F3A-4F70-A655-2D60C0F7F2B2}" dt="2025-10-11T17:29:26.648" v="140" actId="700"/>
          <ac:spMkLst>
            <pc:docMk/>
            <pc:sldMk cId="109857222" sldId="256"/>
            <ac:spMk id="9" creationId="{1A32057F-F015-B1B2-4E3E-2307F8EFC97B}"/>
          </ac:spMkLst>
        </pc:spChg>
        <pc:picChg chg="add mod">
          <ac:chgData name="Zebunnisa Akram (2419545)" userId="cb16607d-8765-4493-8e2c-23c16811dc44" providerId="ADAL" clId="{DBEA5386-3F3A-4F70-A655-2D60C0F7F2B2}" dt="2025-10-12T21:07:41.427" v="2303" actId="1076"/>
          <ac:picMkLst>
            <pc:docMk/>
            <pc:sldMk cId="109857222" sldId="256"/>
            <ac:picMk id="3" creationId="{0BE7AEA0-36EB-7A82-DD71-0A7F2EEDADDB}"/>
          </ac:picMkLst>
        </pc:picChg>
        <pc:picChg chg="mod">
          <ac:chgData name="Zebunnisa Akram (2419545)" userId="cb16607d-8765-4493-8e2c-23c16811dc44" providerId="ADAL" clId="{DBEA5386-3F3A-4F70-A655-2D60C0F7F2B2}" dt="2025-10-11T17:34:30.300" v="214" actId="1076"/>
          <ac:picMkLst>
            <pc:docMk/>
            <pc:sldMk cId="109857222" sldId="256"/>
            <ac:picMk id="4" creationId="{857850AD-F1D1-9936-47BA-3AD485355A63}"/>
          </ac:picMkLst>
        </pc:picChg>
      </pc:sldChg>
      <pc:sldChg chg="addSp modSp mod modClrScheme chgLayout">
        <pc:chgData name="Zebunnisa Akram (2419545)" userId="cb16607d-8765-4493-8e2c-23c16811dc44" providerId="ADAL" clId="{DBEA5386-3F3A-4F70-A655-2D60C0F7F2B2}" dt="2025-10-12T20:36:13.410" v="1951" actId="113"/>
        <pc:sldMkLst>
          <pc:docMk/>
          <pc:sldMk cId="737634529" sldId="257"/>
        </pc:sldMkLst>
        <pc:spChg chg="add mod">
          <ac:chgData name="Zebunnisa Akram (2419545)" userId="cb16607d-8765-4493-8e2c-23c16811dc44" providerId="ADAL" clId="{DBEA5386-3F3A-4F70-A655-2D60C0F7F2B2}" dt="2025-10-11T17:50:52.026" v="320" actId="1076"/>
          <ac:spMkLst>
            <pc:docMk/>
            <pc:sldMk cId="737634529" sldId="257"/>
            <ac:spMk id="2" creationId="{000AA97E-4BD5-3C4A-3F74-4778137F9D55}"/>
          </ac:spMkLst>
        </pc:spChg>
        <pc:spChg chg="add mod">
          <ac:chgData name="Zebunnisa Akram (2419545)" userId="cb16607d-8765-4493-8e2c-23c16811dc44" providerId="ADAL" clId="{DBEA5386-3F3A-4F70-A655-2D60C0F7F2B2}" dt="2025-10-12T20:36:13.410" v="1951" actId="113"/>
          <ac:spMkLst>
            <pc:docMk/>
            <pc:sldMk cId="737634529" sldId="257"/>
            <ac:spMk id="3" creationId="{AFDE6846-B786-E6D5-B504-9C128A530701}"/>
          </ac:spMkLst>
        </pc:spChg>
      </pc:sldChg>
      <pc:sldChg chg="modSp new">
        <pc:chgData name="Zebunnisa Akram (2419545)" userId="cb16607d-8765-4493-8e2c-23c16811dc44" providerId="ADAL" clId="{DBEA5386-3F3A-4F70-A655-2D60C0F7F2B2}" dt="2025-10-12T20:37:19.202" v="1983" actId="113"/>
        <pc:sldMkLst>
          <pc:docMk/>
          <pc:sldMk cId="1956676180" sldId="258"/>
        </pc:sldMkLst>
        <pc:spChg chg="mod">
          <ac:chgData name="Zebunnisa Akram (2419545)" userId="cb16607d-8765-4493-8e2c-23c16811dc44" providerId="ADAL" clId="{DBEA5386-3F3A-4F70-A655-2D60C0F7F2B2}" dt="2025-10-11T17:54:38.099" v="446" actId="20577"/>
          <ac:spMkLst>
            <pc:docMk/>
            <pc:sldMk cId="1956676180" sldId="258"/>
            <ac:spMk id="2" creationId="{87A08F42-D04C-5CFF-9474-61DFB81EE5CB}"/>
          </ac:spMkLst>
        </pc:spChg>
        <pc:spChg chg="mod">
          <ac:chgData name="Zebunnisa Akram (2419545)" userId="cb16607d-8765-4493-8e2c-23c16811dc44" providerId="ADAL" clId="{DBEA5386-3F3A-4F70-A655-2D60C0F7F2B2}" dt="2025-10-12T20:37:19.202" v="1983" actId="113"/>
          <ac:spMkLst>
            <pc:docMk/>
            <pc:sldMk cId="1956676180" sldId="258"/>
            <ac:spMk id="3" creationId="{83E13378-F251-383F-AB39-D5677D2B202A}"/>
          </ac:spMkLst>
        </pc:spChg>
      </pc:sldChg>
      <pc:sldChg chg="modSp new">
        <pc:chgData name="Zebunnisa Akram (2419545)" userId="cb16607d-8765-4493-8e2c-23c16811dc44" providerId="ADAL" clId="{DBEA5386-3F3A-4F70-A655-2D60C0F7F2B2}" dt="2025-10-12T20:39:52.874" v="2008" actId="113"/>
        <pc:sldMkLst>
          <pc:docMk/>
          <pc:sldMk cId="1867417501" sldId="259"/>
        </pc:sldMkLst>
        <pc:spChg chg="mod">
          <ac:chgData name="Zebunnisa Akram (2419545)" userId="cb16607d-8765-4493-8e2c-23c16811dc44" providerId="ADAL" clId="{DBEA5386-3F3A-4F70-A655-2D60C0F7F2B2}" dt="2025-10-11T18:01:03.112" v="712" actId="20577"/>
          <ac:spMkLst>
            <pc:docMk/>
            <pc:sldMk cId="1867417501" sldId="259"/>
            <ac:spMk id="2" creationId="{DF2FC06D-F22B-B7D2-B181-61A13636EBE5}"/>
          </ac:spMkLst>
        </pc:spChg>
        <pc:spChg chg="mod">
          <ac:chgData name="Zebunnisa Akram (2419545)" userId="cb16607d-8765-4493-8e2c-23c16811dc44" providerId="ADAL" clId="{DBEA5386-3F3A-4F70-A655-2D60C0F7F2B2}" dt="2025-10-12T20:39:52.874" v="2008" actId="113"/>
          <ac:spMkLst>
            <pc:docMk/>
            <pc:sldMk cId="1867417501" sldId="259"/>
            <ac:spMk id="3" creationId="{D44F2179-3D28-88A6-E35B-B9E3605FF528}"/>
          </ac:spMkLst>
        </pc:spChg>
      </pc:sldChg>
      <pc:sldChg chg="modSp new">
        <pc:chgData name="Zebunnisa Akram (2419545)" userId="cb16607d-8765-4493-8e2c-23c16811dc44" providerId="ADAL" clId="{DBEA5386-3F3A-4F70-A655-2D60C0F7F2B2}" dt="2025-10-12T20:52:51.436" v="2120" actId="20577"/>
        <pc:sldMkLst>
          <pc:docMk/>
          <pc:sldMk cId="3726098568" sldId="260"/>
        </pc:sldMkLst>
        <pc:spChg chg="mod">
          <ac:chgData name="Zebunnisa Akram (2419545)" userId="cb16607d-8765-4493-8e2c-23c16811dc44" providerId="ADAL" clId="{DBEA5386-3F3A-4F70-A655-2D60C0F7F2B2}" dt="2025-10-11T18:05:07.659" v="981" actId="20577"/>
          <ac:spMkLst>
            <pc:docMk/>
            <pc:sldMk cId="3726098568" sldId="260"/>
            <ac:spMk id="2" creationId="{8B7A56D2-D715-825C-A645-43289A4589A3}"/>
          </ac:spMkLst>
        </pc:spChg>
        <pc:spChg chg="mod">
          <ac:chgData name="Zebunnisa Akram (2419545)" userId="cb16607d-8765-4493-8e2c-23c16811dc44" providerId="ADAL" clId="{DBEA5386-3F3A-4F70-A655-2D60C0F7F2B2}" dt="2025-10-12T20:52:51.436" v="2120" actId="20577"/>
          <ac:spMkLst>
            <pc:docMk/>
            <pc:sldMk cId="3726098568" sldId="260"/>
            <ac:spMk id="3" creationId="{2A39E914-498F-2287-DCFB-C785748C57AC}"/>
          </ac:spMkLst>
        </pc:spChg>
      </pc:sldChg>
      <pc:sldChg chg="modSp new">
        <pc:chgData name="Zebunnisa Akram (2419545)" userId="cb16607d-8765-4493-8e2c-23c16811dc44" providerId="ADAL" clId="{DBEA5386-3F3A-4F70-A655-2D60C0F7F2B2}" dt="2025-10-12T20:58:19.313" v="2174" actId="113"/>
        <pc:sldMkLst>
          <pc:docMk/>
          <pc:sldMk cId="2739029312" sldId="261"/>
        </pc:sldMkLst>
        <pc:spChg chg="mod">
          <ac:chgData name="Zebunnisa Akram (2419545)" userId="cb16607d-8765-4493-8e2c-23c16811dc44" providerId="ADAL" clId="{DBEA5386-3F3A-4F70-A655-2D60C0F7F2B2}" dt="2025-10-11T18:07:37.821" v="1157" actId="20577"/>
          <ac:spMkLst>
            <pc:docMk/>
            <pc:sldMk cId="2739029312" sldId="261"/>
            <ac:spMk id="2" creationId="{7C292325-B8ED-26B0-E338-2729C71E18A8}"/>
          </ac:spMkLst>
        </pc:spChg>
        <pc:spChg chg="mod">
          <ac:chgData name="Zebunnisa Akram (2419545)" userId="cb16607d-8765-4493-8e2c-23c16811dc44" providerId="ADAL" clId="{DBEA5386-3F3A-4F70-A655-2D60C0F7F2B2}" dt="2025-10-12T20:58:19.313" v="2174" actId="113"/>
          <ac:spMkLst>
            <pc:docMk/>
            <pc:sldMk cId="2739029312" sldId="261"/>
            <ac:spMk id="3" creationId="{F7F6DCB7-319A-5934-3541-EAE84812AEF5}"/>
          </ac:spMkLst>
        </pc:spChg>
      </pc:sldChg>
      <pc:sldChg chg="modSp new">
        <pc:chgData name="Zebunnisa Akram (2419545)" userId="cb16607d-8765-4493-8e2c-23c16811dc44" providerId="ADAL" clId="{DBEA5386-3F3A-4F70-A655-2D60C0F7F2B2}" dt="2025-10-12T21:00:44.684" v="2201" actId="113"/>
        <pc:sldMkLst>
          <pc:docMk/>
          <pc:sldMk cId="4203685508" sldId="262"/>
        </pc:sldMkLst>
        <pc:spChg chg="mod">
          <ac:chgData name="Zebunnisa Akram (2419545)" userId="cb16607d-8765-4493-8e2c-23c16811dc44" providerId="ADAL" clId="{DBEA5386-3F3A-4F70-A655-2D60C0F7F2B2}" dt="2025-10-11T18:14:07.032" v="1447" actId="20577"/>
          <ac:spMkLst>
            <pc:docMk/>
            <pc:sldMk cId="4203685508" sldId="262"/>
            <ac:spMk id="2" creationId="{492991B8-BADB-E62B-8114-555E069FBBAA}"/>
          </ac:spMkLst>
        </pc:spChg>
        <pc:spChg chg="mod">
          <ac:chgData name="Zebunnisa Akram (2419545)" userId="cb16607d-8765-4493-8e2c-23c16811dc44" providerId="ADAL" clId="{DBEA5386-3F3A-4F70-A655-2D60C0F7F2B2}" dt="2025-10-12T21:00:44.684" v="2201" actId="113"/>
          <ac:spMkLst>
            <pc:docMk/>
            <pc:sldMk cId="4203685508" sldId="262"/>
            <ac:spMk id="3" creationId="{890B69F7-7EDD-827A-4C62-D12E605BC21D}"/>
          </ac:spMkLst>
        </pc:spChg>
      </pc:sldChg>
      <pc:sldChg chg="modSp new">
        <pc:chgData name="Zebunnisa Akram (2419545)" userId="cb16607d-8765-4493-8e2c-23c16811dc44" providerId="ADAL" clId="{DBEA5386-3F3A-4F70-A655-2D60C0F7F2B2}" dt="2025-10-12T21:04:08.453" v="2266" actId="113"/>
        <pc:sldMkLst>
          <pc:docMk/>
          <pc:sldMk cId="4256865038" sldId="263"/>
        </pc:sldMkLst>
        <pc:spChg chg="mod">
          <ac:chgData name="Zebunnisa Akram (2419545)" userId="cb16607d-8765-4493-8e2c-23c16811dc44" providerId="ADAL" clId="{DBEA5386-3F3A-4F70-A655-2D60C0F7F2B2}" dt="2025-10-11T18:19:21.556" v="1662" actId="20577"/>
          <ac:spMkLst>
            <pc:docMk/>
            <pc:sldMk cId="4256865038" sldId="263"/>
            <ac:spMk id="2" creationId="{31871582-8FA3-0FCB-C876-EBF5BDCEB94C}"/>
          </ac:spMkLst>
        </pc:spChg>
        <pc:spChg chg="mod">
          <ac:chgData name="Zebunnisa Akram (2419545)" userId="cb16607d-8765-4493-8e2c-23c16811dc44" providerId="ADAL" clId="{DBEA5386-3F3A-4F70-A655-2D60C0F7F2B2}" dt="2025-10-12T21:04:08.453" v="2266" actId="113"/>
          <ac:spMkLst>
            <pc:docMk/>
            <pc:sldMk cId="4256865038" sldId="263"/>
            <ac:spMk id="3" creationId="{71B69EAA-3A15-F175-D99A-07515AB8EF77}"/>
          </ac:spMkLst>
        </pc:spChg>
      </pc:sldChg>
      <pc:sldChg chg="modSp new">
        <pc:chgData name="Zebunnisa Akram (2419545)" userId="cb16607d-8765-4493-8e2c-23c16811dc44" providerId="ADAL" clId="{DBEA5386-3F3A-4F70-A655-2D60C0F7F2B2}" dt="2025-10-11T18:26:42.018" v="1917" actId="20577"/>
        <pc:sldMkLst>
          <pc:docMk/>
          <pc:sldMk cId="2209011093" sldId="264"/>
        </pc:sldMkLst>
        <pc:spChg chg="mod">
          <ac:chgData name="Zebunnisa Akram (2419545)" userId="cb16607d-8765-4493-8e2c-23c16811dc44" providerId="ADAL" clId="{DBEA5386-3F3A-4F70-A655-2D60C0F7F2B2}" dt="2025-10-11T18:23:52.891" v="1793" actId="20577"/>
          <ac:spMkLst>
            <pc:docMk/>
            <pc:sldMk cId="2209011093" sldId="264"/>
            <ac:spMk id="2" creationId="{F19A4B0A-F960-A9FD-0B81-ABF99335A0A7}"/>
          </ac:spMkLst>
        </pc:spChg>
        <pc:spChg chg="mod">
          <ac:chgData name="Zebunnisa Akram (2419545)" userId="cb16607d-8765-4493-8e2c-23c16811dc44" providerId="ADAL" clId="{DBEA5386-3F3A-4F70-A655-2D60C0F7F2B2}" dt="2025-10-11T18:26:42.018" v="1917" actId="20577"/>
          <ac:spMkLst>
            <pc:docMk/>
            <pc:sldMk cId="2209011093" sldId="264"/>
            <ac:spMk id="3" creationId="{5767E0F4-2056-7825-2837-69A32C9FB5DD}"/>
          </ac:spMkLst>
        </pc:spChg>
      </pc:sldChg>
      <pc:sldChg chg="addSp delSp modSp new">
        <pc:chgData name="Zebunnisa Akram (2419545)" userId="cb16607d-8765-4493-8e2c-23c16811dc44" providerId="ADAL" clId="{DBEA5386-3F3A-4F70-A655-2D60C0F7F2B2}" dt="2025-10-12T21:05:20.644" v="2297" actId="255"/>
        <pc:sldMkLst>
          <pc:docMk/>
          <pc:sldMk cId="884763614" sldId="265"/>
        </pc:sldMkLst>
        <pc:spChg chg="mod">
          <ac:chgData name="Zebunnisa Akram (2419545)" userId="cb16607d-8765-4493-8e2c-23c16811dc44" providerId="ADAL" clId="{DBEA5386-3F3A-4F70-A655-2D60C0F7F2B2}" dt="2025-10-12T20:36:20.943" v="1957" actId="20577"/>
          <ac:spMkLst>
            <pc:docMk/>
            <pc:sldMk cId="884763614" sldId="265"/>
            <ac:spMk id="2" creationId="{C82D9510-442D-A240-5CA9-CC508A03B988}"/>
          </ac:spMkLst>
        </pc:spChg>
        <pc:spChg chg="mod">
          <ac:chgData name="Zebunnisa Akram (2419545)" userId="cb16607d-8765-4493-8e2c-23c16811dc44" providerId="ADAL" clId="{DBEA5386-3F3A-4F70-A655-2D60C0F7F2B2}" dt="2025-10-12T21:05:20.644" v="2297" actId="255"/>
          <ac:spMkLst>
            <pc:docMk/>
            <pc:sldMk cId="884763614" sldId="265"/>
            <ac:spMk id="3" creationId="{119FD506-97CF-A875-4887-A3880E49E4FC}"/>
          </ac:spMkLst>
        </pc:spChg>
        <pc:spChg chg="add del mod">
          <ac:chgData name="Zebunnisa Akram (2419545)" userId="cb16607d-8765-4493-8e2c-23c16811dc44" providerId="ADAL" clId="{DBEA5386-3F3A-4F70-A655-2D60C0F7F2B2}" dt="2025-10-12T20:41:07.872" v="2084" actId="478"/>
          <ac:spMkLst>
            <pc:docMk/>
            <pc:sldMk cId="884763614" sldId="265"/>
            <ac:spMk id="5" creationId="{04A87856-1F80-A04D-092F-BA35ADB18E1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970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773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655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996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645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215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146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587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34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211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40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665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ite structure">
            <a:extLst>
              <a:ext uri="{FF2B5EF4-FFF2-40B4-BE49-F238E27FC236}">
                <a16:creationId xmlns:a16="http://schemas.microsoft.com/office/drawing/2014/main" id="{857850AD-F1D1-9936-47BA-3AD485355A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0" r="27322" b="3"/>
          <a:stretch>
            <a:fillRect/>
          </a:stretch>
        </p:blipFill>
        <p:spPr>
          <a:xfrm>
            <a:off x="0" y="0"/>
            <a:ext cx="6575591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C06B7DA-A3D7-4588-F0EA-DB22C93B2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897" y="1407980"/>
            <a:ext cx="4694507" cy="545002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Calibri" panose="020F0502020204030204" pitchFamily="34" charset="0"/>
              </a:rPr>
              <a:t> Applying Piaget’s cognitive development theory so support Amira’s early years development </a:t>
            </a:r>
            <a:endParaRPr lang="en-US" sz="4000" dirty="0">
              <a:latin typeface="Calibri" panose="020F050202020403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BE4525-2FF9-418E-3AFA-AABA23B1E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00948" y="487405"/>
            <a:ext cx="3595634" cy="3728895"/>
          </a:xfrm>
        </p:spPr>
        <p:txBody>
          <a:bodyPr/>
          <a:lstStyle/>
          <a:p>
            <a:endParaRPr lang="en-GB" dirty="0"/>
          </a:p>
          <a:p>
            <a:endParaRPr lang="en-US" dirty="0"/>
          </a:p>
        </p:txBody>
      </p:sp>
      <p:pic>
        <p:nvPicPr>
          <p:cNvPr id="3" name="Picture Placeholder 2" descr="Intro to Psychology | Aim Academy Online">
            <a:extLst>
              <a:ext uri="{FF2B5EF4-FFF2-40B4-BE49-F238E27FC236}">
                <a16:creationId xmlns:a16="http://schemas.microsoft.com/office/drawing/2014/main" id="{0BE7AEA0-36EB-7A82-DD71-0A7F2EEDAD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861" r="16861"/>
          <a:stretch>
            <a:fillRect/>
          </a:stretch>
        </p:blipFill>
        <p:spPr>
          <a:xfrm>
            <a:off x="8882407" y="4216300"/>
            <a:ext cx="3345581" cy="26417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3F07513-2521-F65B-A5A0-461579F957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33006" y="623503"/>
            <a:ext cx="3822191" cy="3742758"/>
          </a:xfrm>
        </p:spPr>
        <p:txBody>
          <a:bodyPr/>
          <a:lstStyle/>
          <a:p>
            <a:pPr lvl="0"/>
            <a:r>
              <a:rPr lang="en-GB" sz="2000" dirty="0" err="1"/>
              <a:t>ASSESMENT</a:t>
            </a:r>
            <a:r>
              <a:rPr lang="en-GB" sz="2000" dirty="0"/>
              <a:t> 1</a:t>
            </a:r>
          </a:p>
          <a:p>
            <a:pPr lvl="0"/>
            <a:r>
              <a:rPr lang="en-GB" sz="2000" dirty="0"/>
              <a:t>LCHS4010</a:t>
            </a:r>
          </a:p>
          <a:p>
            <a:pPr lvl="0"/>
            <a:r>
              <a:rPr lang="en-GB" sz="2000" dirty="0" err="1"/>
              <a:t>ZEBUNNISA</a:t>
            </a:r>
            <a:r>
              <a:rPr lang="en-GB" sz="2000" dirty="0"/>
              <a:t> AKRAM</a:t>
            </a:r>
          </a:p>
          <a:p>
            <a:pPr lvl="0"/>
            <a:r>
              <a:rPr lang="en-GB" sz="2000" dirty="0"/>
              <a:t>STUDENT ID: 2419545</a:t>
            </a:r>
          </a:p>
          <a:p>
            <a:pPr lvl="0"/>
            <a:r>
              <a:rPr lang="en-GB" sz="2000" dirty="0"/>
              <a:t>TUTOR: NEALE HADDON</a:t>
            </a:r>
          </a:p>
          <a:p>
            <a:pPr lvl="0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AA97E-4BD5-3C4A-3F74-4778137F9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48640"/>
            <a:ext cx="10653578" cy="1132258"/>
          </a:xfrm>
        </p:spPr>
        <p:txBody>
          <a:bodyPr/>
          <a:lstStyle/>
          <a:p>
            <a:r>
              <a:rPr lang="en-GB" dirty="0"/>
              <a:t>Introduction on Piaget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E6846-B786-E6D5-B504-9C128A530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Lifespan development explores how people change cognitively emotionally socially and physically from birth throughout adulthood.</a:t>
            </a:r>
          </a:p>
          <a:p>
            <a:r>
              <a:rPr lang="en-GB" dirty="0"/>
              <a:t>Early cognitive development starts from the age 0 to 5 this is a crucial time for communication, reasoning and problem-solving skills.</a:t>
            </a:r>
          </a:p>
          <a:p>
            <a:r>
              <a:rPr lang="en-GB" dirty="0"/>
              <a:t>Amira is a three-year-old who experiences anxiety limited speech and challenges in group play.</a:t>
            </a:r>
          </a:p>
          <a:p>
            <a:r>
              <a:rPr lang="en-GB" dirty="0"/>
              <a:t>My role involves supporting Amira’s cognitive and emotional growth in a nursery setting.</a:t>
            </a:r>
          </a:p>
          <a:p>
            <a:r>
              <a:rPr lang="en-GB" dirty="0"/>
              <a:t>I plan to assess Amira’s developmental needs and create a support plan to enhance her emotional social, cognitive and physical well-being. </a:t>
            </a:r>
            <a:r>
              <a:rPr lang="en-GB" b="1" dirty="0"/>
              <a:t>(Simply psychology 2025).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37634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08F42-D04C-5CFF-9474-61DFB81EE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Piaget’s cognitive development theory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13378-F251-383F-AB39-D5677D2B2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536" y="1715532"/>
            <a:ext cx="10653579" cy="4593828"/>
          </a:xfrm>
        </p:spPr>
        <p:txBody>
          <a:bodyPr/>
          <a:lstStyle/>
          <a:p>
            <a:r>
              <a:rPr lang="en-GB" dirty="0"/>
              <a:t>Jean Piaget’s theory of cognitive development says that kids learned by actively exploring and interacting with the world around them.</a:t>
            </a:r>
          </a:p>
          <a:p>
            <a:r>
              <a:rPr lang="en-GB" dirty="0"/>
              <a:t>Cognitive development happens in four stages:</a:t>
            </a:r>
          </a:p>
          <a:p>
            <a:r>
              <a:rPr lang="en-GB" b="1" dirty="0"/>
              <a:t>Sensorimotor 0-2 years</a:t>
            </a:r>
            <a:r>
              <a:rPr lang="en-GB" dirty="0"/>
              <a:t> learning happens through senses and actions.</a:t>
            </a:r>
          </a:p>
          <a:p>
            <a:r>
              <a:rPr lang="en-GB" b="1" dirty="0"/>
              <a:t>Pre-operational 2-7 years</a:t>
            </a:r>
            <a:r>
              <a:rPr lang="en-GB" dirty="0"/>
              <a:t> kids start using symbols language growth and they tend to see things only from their own perspective. This can be known as egocentrism.</a:t>
            </a:r>
          </a:p>
          <a:p>
            <a:r>
              <a:rPr lang="en-GB" b="1" dirty="0"/>
              <a:t>concrete operational 7-11 years</a:t>
            </a:r>
            <a:r>
              <a:rPr lang="en-GB" dirty="0"/>
              <a:t> kids start thinking logically about real concrete events</a:t>
            </a:r>
          </a:p>
          <a:p>
            <a:r>
              <a:rPr lang="en-GB" b="1" dirty="0"/>
              <a:t>Formal operation 11+ years </a:t>
            </a:r>
            <a:r>
              <a:rPr lang="en-GB" dirty="0"/>
              <a:t>abstract reasoning skills develop</a:t>
            </a:r>
          </a:p>
          <a:p>
            <a:r>
              <a:rPr lang="en-GB" b="1" dirty="0"/>
              <a:t>(Simply psychology 2025).</a:t>
            </a:r>
          </a:p>
        </p:txBody>
      </p:sp>
    </p:spTree>
    <p:extLst>
      <p:ext uri="{BB962C8B-B14F-4D97-AF65-F5344CB8AC3E}">
        <p14:creationId xmlns:p14="http://schemas.microsoft.com/office/powerpoint/2010/main" val="1956676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C06D-F22B-B7D2-B181-61A13636E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concepts of Piaget’s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F2179-3D28-88A6-E35B-B9E3605FF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Schemas </a:t>
            </a:r>
            <a:r>
              <a:rPr lang="en-GB" dirty="0"/>
              <a:t>these are like mental frameworks that kids use to make sense of the world around them.</a:t>
            </a:r>
          </a:p>
          <a:p>
            <a:r>
              <a:rPr lang="en-GB" b="1" dirty="0"/>
              <a:t>Assimilation</a:t>
            </a:r>
            <a:r>
              <a:rPr lang="en-GB" dirty="0"/>
              <a:t> this is when kids take new experiences and fit them into what they already know or believe.</a:t>
            </a:r>
          </a:p>
          <a:p>
            <a:r>
              <a:rPr lang="en-GB" b="1" dirty="0"/>
              <a:t>Accommodation</a:t>
            </a:r>
            <a:r>
              <a:rPr lang="en-GB" dirty="0"/>
              <a:t> this involves changing or adjusting those existing ideas to make room for new information.</a:t>
            </a:r>
          </a:p>
          <a:p>
            <a:r>
              <a:rPr lang="en-GB" b="1" dirty="0"/>
              <a:t>Equilibration</a:t>
            </a:r>
            <a:r>
              <a:rPr lang="en-GB" dirty="0"/>
              <a:t> it’s the balance between fitting new things into what they know and changing their ideas to fit new information which drives learning.</a:t>
            </a:r>
          </a:p>
          <a:p>
            <a:r>
              <a:rPr lang="en-GB" b="1" dirty="0"/>
              <a:t>Constructivism </a:t>
            </a:r>
            <a:r>
              <a:rPr lang="en-GB" dirty="0"/>
              <a:t>this is the idea that kids are active learners to create their own understanding through playing and exploring.</a:t>
            </a:r>
          </a:p>
          <a:p>
            <a:r>
              <a:rPr lang="en-GB" b="1" dirty="0"/>
              <a:t>(Very well mind 2024).</a:t>
            </a:r>
          </a:p>
        </p:txBody>
      </p:sp>
    </p:spTree>
    <p:extLst>
      <p:ext uri="{BB962C8B-B14F-4D97-AF65-F5344CB8AC3E}">
        <p14:creationId xmlns:p14="http://schemas.microsoft.com/office/powerpoint/2010/main" val="1867417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A56D2-D715-825C-A645-43289A458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 Piaget’s theory to Amira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9E914-498F-2287-DCFB-C785748C57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Amira who is three is in what Piaget would call the pre-operational stage of development.</a:t>
            </a:r>
          </a:p>
          <a:p>
            <a:r>
              <a:rPr lang="en-GB" dirty="0"/>
              <a:t>She learns best when she’s playing pretend or role-playing.</a:t>
            </a:r>
          </a:p>
          <a:p>
            <a:r>
              <a:rPr lang="en-GB" dirty="0"/>
              <a:t>Amira experiences the world from her own viewpoint.</a:t>
            </a:r>
          </a:p>
          <a:p>
            <a:r>
              <a:rPr lang="en-GB" dirty="0"/>
              <a:t>Her limited language skills make it difficult for her to share her thoughts and play with others.</a:t>
            </a:r>
          </a:p>
          <a:p>
            <a:r>
              <a:rPr lang="en-GB" dirty="0"/>
              <a:t>She gets anxious when she’s away from her caregiver, which can hold her back from exploring and learning.</a:t>
            </a:r>
          </a:p>
          <a:p>
            <a:r>
              <a:rPr lang="en-GB" dirty="0"/>
              <a:t>To help Amira teachers should set up activities that boost her communication skills and let her use her imagination </a:t>
            </a:r>
            <a:r>
              <a:rPr lang="en-GB" b="1" dirty="0"/>
              <a:t>(My teaching cupboard n.d).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26098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2325-B8ED-26B0-E338-2729C71E1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and interventions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6DCB7-319A-5934-3541-EAE84812A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Based on Piaget’s theory there are several ways to support Amira’s development.</a:t>
            </a:r>
          </a:p>
          <a:p>
            <a:r>
              <a:rPr lang="en-GB" dirty="0"/>
              <a:t>In the nursery, we could encourage hands on exploration with sensory activities such as sand, water and puzzles.</a:t>
            </a:r>
          </a:p>
          <a:p>
            <a:r>
              <a:rPr lang="en-GB" dirty="0"/>
              <a:t>We could promote symbolic play using dolls and role-play areas to develop imagination and language.</a:t>
            </a:r>
          </a:p>
          <a:p>
            <a:r>
              <a:rPr lang="en-GB" dirty="0"/>
              <a:t>Use repetition and routines to help build predictable schemas.</a:t>
            </a:r>
          </a:p>
          <a:p>
            <a:r>
              <a:rPr lang="en-GB" dirty="0"/>
              <a:t>Simplify communication by using short clear sentences and visual aids.</a:t>
            </a:r>
          </a:p>
          <a:p>
            <a:r>
              <a:rPr lang="en-GB" dirty="0"/>
              <a:t>Incorporate peer modelling through small group play with confident peers to support imagination and social interaction.</a:t>
            </a:r>
          </a:p>
          <a:p>
            <a:r>
              <a:rPr lang="en-GB" dirty="0"/>
              <a:t>Share play based strategies with parents to ensure consistency between home and nursery </a:t>
            </a:r>
            <a:r>
              <a:rPr lang="en-GB" b="1" dirty="0"/>
              <a:t>(TeachHQ 2025).</a:t>
            </a:r>
          </a:p>
        </p:txBody>
      </p:sp>
    </p:spTree>
    <p:extLst>
      <p:ext uri="{BB962C8B-B14F-4D97-AF65-F5344CB8AC3E}">
        <p14:creationId xmlns:p14="http://schemas.microsoft.com/office/powerpoint/2010/main" val="2739029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991B8-BADB-E62B-8114-555E069FB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and environmental influences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B69F7-7EDD-827A-4C62-D12E605BC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627" y="1275433"/>
            <a:ext cx="10653579" cy="459382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Biological:</a:t>
            </a:r>
          </a:p>
          <a:p>
            <a:r>
              <a:rPr lang="en-GB" dirty="0"/>
              <a:t>Biological influences such as brain maturation affect thinking speed and language abilities</a:t>
            </a:r>
          </a:p>
          <a:p>
            <a:r>
              <a:rPr lang="en-GB" dirty="0"/>
              <a:t>Temperament influences how Amira reacts to changes</a:t>
            </a:r>
          </a:p>
          <a:p>
            <a:r>
              <a:rPr lang="en-GB" b="1" dirty="0"/>
              <a:t>Environmental:</a:t>
            </a:r>
          </a:p>
          <a:p>
            <a:r>
              <a:rPr lang="en-GB" dirty="0"/>
              <a:t>Environmental influences such as quality of interactions with adults and peers.</a:t>
            </a:r>
          </a:p>
          <a:p>
            <a:r>
              <a:rPr lang="en-GB" dirty="0"/>
              <a:t>Opportunities for stimulating play and exploration.</a:t>
            </a:r>
          </a:p>
          <a:p>
            <a:r>
              <a:rPr lang="en-GB" dirty="0"/>
              <a:t>Nursery environment and parental support</a:t>
            </a:r>
          </a:p>
          <a:p>
            <a:r>
              <a:rPr lang="en-GB" dirty="0"/>
              <a:t>Both nature and nurture shape of cognitive schemas develop.</a:t>
            </a:r>
          </a:p>
          <a:p>
            <a:r>
              <a:rPr lang="en-GB" b="1" dirty="0"/>
              <a:t>(NIH 2025).</a:t>
            </a:r>
          </a:p>
        </p:txBody>
      </p:sp>
    </p:spTree>
    <p:extLst>
      <p:ext uri="{BB962C8B-B14F-4D97-AF65-F5344CB8AC3E}">
        <p14:creationId xmlns:p14="http://schemas.microsoft.com/office/powerpoint/2010/main" val="4203685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71582-8FA3-0FCB-C876-EBF5BDCEB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69EAA-3A15-F175-D99A-07515AB8E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Usefulness</a:t>
            </a:r>
          </a:p>
          <a:p>
            <a:r>
              <a:rPr lang="en-GB" dirty="0"/>
              <a:t>Piaget’s theory is helpful because the emphasises that kids actively learn and build their understanding through playing.</a:t>
            </a:r>
          </a:p>
          <a:p>
            <a:r>
              <a:rPr lang="en-GB" dirty="0"/>
              <a:t>It has a big impact on how we teach young children today, like with the EYFS framework.</a:t>
            </a:r>
          </a:p>
          <a:p>
            <a:r>
              <a:rPr lang="en-GB" b="1" dirty="0"/>
              <a:t>Limitations</a:t>
            </a:r>
          </a:p>
          <a:p>
            <a:r>
              <a:rPr lang="en-GB" dirty="0"/>
              <a:t>this theory could underestimate the children’s abilities and not give kids enough credit for what they can actually understand based on newer research.</a:t>
            </a:r>
          </a:p>
          <a:p>
            <a:r>
              <a:rPr lang="en-GB" dirty="0"/>
              <a:t>It doesn’t consider how culture and society can affect learning as not all kids develop in these exact stages </a:t>
            </a:r>
            <a:r>
              <a:rPr lang="en-GB" b="1" dirty="0"/>
              <a:t>(The education hub 2025).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256865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A4B0A-F960-A9FD-0B81-ABF99335A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7E0F4-2056-7825-2837-69A32C9FB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Piaget’s theory shows are that children learned by actively exploring the world around them.</a:t>
            </a:r>
          </a:p>
          <a:p>
            <a:r>
              <a:rPr lang="en-GB" dirty="0"/>
              <a:t>Using these ideas, we can better help grow mentally, socially and emotionally.</a:t>
            </a:r>
          </a:p>
          <a:p>
            <a:r>
              <a:rPr lang="en-GB" dirty="0"/>
              <a:t>We can give her opportunities to play, interact and feel emotionally supported. This will boost her confidence, communication skills and the ability to solve problems.</a:t>
            </a:r>
          </a:p>
          <a:p>
            <a:r>
              <a:rPr lang="en-GB" dirty="0"/>
              <a:t>Ultimately, knowing how children developmentally allows professional professionals to provide effective and well informed care in early childhood settings.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011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D9510-442D-A240-5CA9-CC508A03B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FD506-97CF-A875-4887-A3880E49E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06" y="1370997"/>
            <a:ext cx="11505446" cy="5197795"/>
          </a:xfrm>
        </p:spPr>
        <p:txBody>
          <a:bodyPr>
            <a:normAutofit/>
          </a:bodyPr>
          <a:lstStyle/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By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et al.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 (2025)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Piaget’s theory and stages of cognitive development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Simply Psychology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www.simplypsychology.org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/piaget.html (Accessed: 12 October 2025). </a:t>
            </a:r>
          </a:p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Kendra Cherry, 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Mse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. (2024)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What is Piaget’s theory of cognitive development?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1700" b="0" i="1" u="none" strike="noStrike" dirty="0" err="1">
                <a:solidFill>
                  <a:srgbClr val="000000"/>
                </a:solidFill>
                <a:effectLst/>
              </a:rPr>
              <a:t>Verywell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 Mind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www.verywellmind.com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piagets-stages-of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-cognitive-development-2795457 (Accessed: 12 October 2025). </a:t>
            </a:r>
          </a:p>
          <a:p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McArdle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 J. (2022)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Piaget and play based learning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My Teaching Cupboard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. Available at: https://www.myteachingcupboard.com/blog/piaget-and-play-based-learning-1 (Accessed: 12 October 2025). </a:t>
            </a:r>
          </a:p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Teach HQ (2025)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How piaget and </a:t>
            </a:r>
            <a:r>
              <a:rPr lang="en-GB" sz="1700" b="0" i="1" u="none" strike="noStrike" dirty="0" err="1">
                <a:solidFill>
                  <a:srgbClr val="000000"/>
                </a:solidFill>
                <a:effectLst/>
              </a:rPr>
              <a:t>vygotsky’s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 theories impact classroom practices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Teach HQ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teachhq.com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/article/show/how-piaget-and-vygotskys-theories-impact-classroom-practices (Accessed: 12 October 2025). </a:t>
            </a:r>
          </a:p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Malik, F. (2023)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Cognitive development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StatPearls [Internet].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 Available at: https://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www.ncbi.nlm.nih.gov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/books/NBK537095/ (Accessed: 12 October 2025). </a:t>
            </a:r>
          </a:p>
          <a:p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Howley-Rouse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 A. (2021)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Piaget’s theory of Education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1700" b="0" i="1" u="none" strike="noStrike" dirty="0">
                <a:solidFill>
                  <a:srgbClr val="000000"/>
                </a:solidFill>
                <a:effectLst/>
              </a:rPr>
              <a:t>THE EDUCATION HUB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theeducationhub.org.nz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</a:rPr>
              <a:t>piagets-theory-of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</a:rPr>
              <a:t>-education/ (Accessed: 12 October 2025). </a:t>
            </a:r>
          </a:p>
          <a:p>
            <a:endParaRPr lang="en-GB" sz="17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sz="1700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88476361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 Applying Piaget’s cognitive development theory so support Amira’s early years development </vt:lpstr>
      <vt:lpstr>Introduction on Piaget theory </vt:lpstr>
      <vt:lpstr>Piaget’s cognitive development theory</vt:lpstr>
      <vt:lpstr>Key concepts of Piaget’s theory </vt:lpstr>
      <vt:lpstr>Applying  Piaget’s theory to Amira</vt:lpstr>
      <vt:lpstr>Strategies and interventions </vt:lpstr>
      <vt:lpstr>Biological and environmental influences</vt:lpstr>
      <vt:lpstr>Critical evaluation</vt:lpstr>
      <vt:lpstr>Summary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Applying Piaget’s cognitive development theory so support Amira’s early years development </dc:title>
  <dc:creator/>
  <cp:lastModifiedBy>Zebunnisa Akram (2419545)</cp:lastModifiedBy>
  <cp:revision>74</cp:revision>
  <dcterms:created xsi:type="dcterms:W3CDTF">2025-09-29T11:51:09Z</dcterms:created>
  <dcterms:modified xsi:type="dcterms:W3CDTF">2025-10-12T21:12:10Z</dcterms:modified>
</cp:coreProperties>
</file>