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57" r:id="rId2"/>
    <p:sldId id="258" r:id="rId3"/>
    <p:sldId id="264" r:id="rId4"/>
    <p:sldId id="263" r:id="rId5"/>
    <p:sldId id="265" r:id="rId6"/>
    <p:sldId id="256" r:id="rId7"/>
    <p:sldId id="260" r:id="rId8"/>
    <p:sldId id="261" r:id="rId9"/>
    <p:sldId id="266" r:id="rId10"/>
    <p:sldId id="259" r:id="rId11"/>
    <p:sldId id="269" r:id="rId12"/>
    <p:sldId id="271" r:id="rId13"/>
    <p:sldId id="268" r:id="rId14"/>
    <p:sldId id="270" r:id="rId15"/>
    <p:sldId id="272" r:id="rId16"/>
    <p:sldId id="26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48076"/>
    <a:srgbClr val="004802"/>
    <a:srgbClr val="050505"/>
    <a:srgbClr val="080809"/>
    <a:srgbClr val="090909"/>
    <a:srgbClr val="050507"/>
    <a:srgbClr val="0606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C52C54-357F-436A-BF33-E9F756914DBC}" v="59" dt="2026-03-15T11:48:28.190"/>
    <p1510:client id="{14E5F483-2285-487E-8E4A-F97B13E847D0}" v="2" dt="2026-03-15T12:22:35.3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6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1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lie Powell (2206640)" userId="fe8a8ede-e423-4f91-8cf7-62b30d8f2b44" providerId="ADAL" clId="{CD1C0B26-FBE6-4481-8AB1-50BB098CD752}"/>
    <pc:docChg chg="undo custSel addSld delSld modSld sldOrd">
      <pc:chgData name="Ollie Powell (2206640)" userId="fe8a8ede-e423-4f91-8cf7-62b30d8f2b44" providerId="ADAL" clId="{CD1C0B26-FBE6-4481-8AB1-50BB098CD752}" dt="2026-03-15T12:28:18.697" v="5864" actId="14861"/>
      <pc:docMkLst>
        <pc:docMk/>
      </pc:docMkLst>
      <pc:sldChg chg="addSp delSp modSp mod ord delDesignElem">
        <pc:chgData name="Ollie Powell (2206640)" userId="fe8a8ede-e423-4f91-8cf7-62b30d8f2b44" providerId="ADAL" clId="{CD1C0B26-FBE6-4481-8AB1-50BB098CD752}" dt="2026-03-15T11:49:33.057" v="5648" actId="1037"/>
        <pc:sldMkLst>
          <pc:docMk/>
          <pc:sldMk cId="3109552439" sldId="256"/>
        </pc:sldMkLst>
        <pc:spChg chg="mod ord">
          <ac:chgData name="Ollie Powell (2206640)" userId="fe8a8ede-e423-4f91-8cf7-62b30d8f2b44" providerId="ADAL" clId="{CD1C0B26-FBE6-4481-8AB1-50BB098CD752}" dt="2026-03-15T11:49:33.057" v="5648" actId="1037"/>
          <ac:spMkLst>
            <pc:docMk/>
            <pc:sldMk cId="3109552439" sldId="256"/>
            <ac:spMk id="2" creationId="{5DCD821C-4798-2D37-3D28-86443F27988F}"/>
          </ac:spMkLst>
        </pc:spChg>
        <pc:spChg chg="add mod ord">
          <ac:chgData name="Ollie Powell (2206640)" userId="fe8a8ede-e423-4f91-8cf7-62b30d8f2b44" providerId="ADAL" clId="{CD1C0B26-FBE6-4481-8AB1-50BB098CD752}" dt="2026-03-11T12:11:25.207" v="2668" actId="14100"/>
          <ac:spMkLst>
            <pc:docMk/>
            <pc:sldMk cId="3109552439" sldId="256"/>
            <ac:spMk id="3" creationId="{91006F6F-B325-38A7-9922-5BE46228C148}"/>
          </ac:spMkLst>
        </pc:spChg>
        <pc:spChg chg="add mod">
          <ac:chgData name="Ollie Powell (2206640)" userId="fe8a8ede-e423-4f91-8cf7-62b30d8f2b44" providerId="ADAL" clId="{CD1C0B26-FBE6-4481-8AB1-50BB098CD752}" dt="2026-03-11T12:11:45.101" v="2670" actId="1076"/>
          <ac:spMkLst>
            <pc:docMk/>
            <pc:sldMk cId="3109552439" sldId="256"/>
            <ac:spMk id="6" creationId="{C8E5D88F-EFF0-2800-7984-C0C4133B9CD2}"/>
          </ac:spMkLst>
        </pc:spChg>
        <pc:picChg chg="mod modCrop">
          <ac:chgData name="Ollie Powell (2206640)" userId="fe8a8ede-e423-4f91-8cf7-62b30d8f2b44" providerId="ADAL" clId="{CD1C0B26-FBE6-4481-8AB1-50BB098CD752}" dt="2026-03-11T12:11:00.506" v="2664" actId="1076"/>
          <ac:picMkLst>
            <pc:docMk/>
            <pc:sldMk cId="3109552439" sldId="256"/>
            <ac:picMk id="5" creationId="{443625DD-4E3E-7F35-8584-C0C8F52B1244}"/>
          </ac:picMkLst>
        </pc:picChg>
      </pc:sldChg>
      <pc:sldChg chg="addSp delSp modSp mod">
        <pc:chgData name="Ollie Powell (2206640)" userId="fe8a8ede-e423-4f91-8cf7-62b30d8f2b44" providerId="ADAL" clId="{CD1C0B26-FBE6-4481-8AB1-50BB098CD752}" dt="2026-03-10T18:37:02.047" v="1416" actId="1038"/>
        <pc:sldMkLst>
          <pc:docMk/>
          <pc:sldMk cId="390551212" sldId="257"/>
        </pc:sldMkLst>
        <pc:spChg chg="add mod">
          <ac:chgData name="Ollie Powell (2206640)" userId="fe8a8ede-e423-4f91-8cf7-62b30d8f2b44" providerId="ADAL" clId="{CD1C0B26-FBE6-4481-8AB1-50BB098CD752}" dt="2026-03-10T18:37:02.047" v="1416" actId="1038"/>
          <ac:spMkLst>
            <pc:docMk/>
            <pc:sldMk cId="390551212" sldId="257"/>
            <ac:spMk id="7" creationId="{60FFE981-449F-AC4A-E892-AB3A1F202B27}"/>
          </ac:spMkLst>
        </pc:spChg>
        <pc:picChg chg="add mod modCrop">
          <ac:chgData name="Ollie Powell (2206640)" userId="fe8a8ede-e423-4f91-8cf7-62b30d8f2b44" providerId="ADAL" clId="{CD1C0B26-FBE6-4481-8AB1-50BB098CD752}" dt="2026-03-09T17:01:19.453" v="247"/>
          <ac:picMkLst>
            <pc:docMk/>
            <pc:sldMk cId="390551212" sldId="257"/>
            <ac:picMk id="6" creationId="{3A921EF4-0B19-51E9-0AFE-89887B6E68BC}"/>
          </ac:picMkLst>
        </pc:picChg>
        <pc:picChg chg="add mod">
          <ac:chgData name="Ollie Powell (2206640)" userId="fe8a8ede-e423-4f91-8cf7-62b30d8f2b44" providerId="ADAL" clId="{CD1C0B26-FBE6-4481-8AB1-50BB098CD752}" dt="2026-03-10T18:37:02.047" v="1416" actId="1038"/>
          <ac:picMkLst>
            <pc:docMk/>
            <pc:sldMk cId="390551212" sldId="257"/>
            <ac:picMk id="9" creationId="{A7A84747-FA6F-483C-7AC5-94F2D63AC728}"/>
          </ac:picMkLst>
        </pc:picChg>
        <pc:cxnChg chg="add mod">
          <ac:chgData name="Ollie Powell (2206640)" userId="fe8a8ede-e423-4f91-8cf7-62b30d8f2b44" providerId="ADAL" clId="{CD1C0B26-FBE6-4481-8AB1-50BB098CD752}" dt="2026-03-10T18:37:02.047" v="1416" actId="1038"/>
          <ac:cxnSpMkLst>
            <pc:docMk/>
            <pc:sldMk cId="390551212" sldId="257"/>
            <ac:cxnSpMk id="3" creationId="{FF954035-6B95-3980-F1E1-019B89B1FD1A}"/>
          </ac:cxnSpMkLst>
        </pc:cxnChg>
      </pc:sldChg>
      <pc:sldChg chg="addSp delSp modSp new mod ord">
        <pc:chgData name="Ollie Powell (2206640)" userId="fe8a8ede-e423-4f91-8cf7-62b30d8f2b44" providerId="ADAL" clId="{CD1C0B26-FBE6-4481-8AB1-50BB098CD752}" dt="2026-03-11T11:12:37.191" v="2530" actId="20577"/>
        <pc:sldMkLst>
          <pc:docMk/>
          <pc:sldMk cId="544221795" sldId="258"/>
        </pc:sldMkLst>
        <pc:spChg chg="mod">
          <ac:chgData name="Ollie Powell (2206640)" userId="fe8a8ede-e423-4f91-8cf7-62b30d8f2b44" providerId="ADAL" clId="{CD1C0B26-FBE6-4481-8AB1-50BB098CD752}" dt="2026-03-11T09:39:31.551" v="1900" actId="1076"/>
          <ac:spMkLst>
            <pc:docMk/>
            <pc:sldMk cId="544221795" sldId="258"/>
            <ac:spMk id="2" creationId="{F8FCE3DE-4C55-F42D-EB51-9D02231BCF61}"/>
          </ac:spMkLst>
        </pc:spChg>
        <pc:spChg chg="add mod">
          <ac:chgData name="Ollie Powell (2206640)" userId="fe8a8ede-e423-4f91-8cf7-62b30d8f2b44" providerId="ADAL" clId="{CD1C0B26-FBE6-4481-8AB1-50BB098CD752}" dt="2026-03-10T18:38:16.351" v="1428" actId="14100"/>
          <ac:spMkLst>
            <pc:docMk/>
            <pc:sldMk cId="544221795" sldId="258"/>
            <ac:spMk id="3" creationId="{89BE2175-538D-EEBA-C72C-3C5ADE5C6579}"/>
          </ac:spMkLst>
        </pc:spChg>
        <pc:spChg chg="add mod">
          <ac:chgData name="Ollie Powell (2206640)" userId="fe8a8ede-e423-4f91-8cf7-62b30d8f2b44" providerId="ADAL" clId="{CD1C0B26-FBE6-4481-8AB1-50BB098CD752}" dt="2026-03-10T18:38:25.214" v="1430" actId="1076"/>
          <ac:spMkLst>
            <pc:docMk/>
            <pc:sldMk cId="544221795" sldId="258"/>
            <ac:spMk id="4" creationId="{2BA8530D-C85D-BC27-86BF-9B55CBE37BB0}"/>
          </ac:spMkLst>
        </pc:spChg>
        <pc:spChg chg="add mod">
          <ac:chgData name="Ollie Powell (2206640)" userId="fe8a8ede-e423-4f91-8cf7-62b30d8f2b44" providerId="ADAL" clId="{CD1C0B26-FBE6-4481-8AB1-50BB098CD752}" dt="2026-03-10T18:38:52.849" v="1437" actId="404"/>
          <ac:spMkLst>
            <pc:docMk/>
            <pc:sldMk cId="544221795" sldId="258"/>
            <ac:spMk id="6" creationId="{7F34AAB9-EF48-9148-FA49-DB3F872F50F0}"/>
          </ac:spMkLst>
        </pc:spChg>
        <pc:spChg chg="add mod">
          <ac:chgData name="Ollie Powell (2206640)" userId="fe8a8ede-e423-4f91-8cf7-62b30d8f2b44" providerId="ADAL" clId="{CD1C0B26-FBE6-4481-8AB1-50BB098CD752}" dt="2026-03-11T11:12:37.191" v="2530" actId="20577"/>
          <ac:spMkLst>
            <pc:docMk/>
            <pc:sldMk cId="544221795" sldId="258"/>
            <ac:spMk id="13" creationId="{04066DCE-BD7F-4F76-CC12-941D34440E7F}"/>
          </ac:spMkLst>
        </pc:spChg>
        <pc:spChg chg="add mod">
          <ac:chgData name="Ollie Powell (2206640)" userId="fe8a8ede-e423-4f91-8cf7-62b30d8f2b44" providerId="ADAL" clId="{CD1C0B26-FBE6-4481-8AB1-50BB098CD752}" dt="2026-03-10T18:38:20.401" v="1429" actId="14100"/>
          <ac:spMkLst>
            <pc:docMk/>
            <pc:sldMk cId="544221795" sldId="258"/>
            <ac:spMk id="14" creationId="{2798297A-3207-6341-5B3F-C4A8BC28DFB1}"/>
          </ac:spMkLst>
        </pc:spChg>
        <pc:spChg chg="add mod">
          <ac:chgData name="Ollie Powell (2206640)" userId="fe8a8ede-e423-4f91-8cf7-62b30d8f2b44" providerId="ADAL" clId="{CD1C0B26-FBE6-4481-8AB1-50BB098CD752}" dt="2026-03-10T18:38:37.941" v="1433" actId="947"/>
          <ac:spMkLst>
            <pc:docMk/>
            <pc:sldMk cId="544221795" sldId="258"/>
            <ac:spMk id="21" creationId="{438ECECB-ECEA-A264-8882-8355EE74E8A2}"/>
          </ac:spMkLst>
        </pc:spChg>
        <pc:picChg chg="add mod">
          <ac:chgData name="Ollie Powell (2206640)" userId="fe8a8ede-e423-4f91-8cf7-62b30d8f2b44" providerId="ADAL" clId="{CD1C0B26-FBE6-4481-8AB1-50BB098CD752}" dt="2026-03-10T14:06:43.153" v="562" actId="1076"/>
          <ac:picMkLst>
            <pc:docMk/>
            <pc:sldMk cId="544221795" sldId="258"/>
            <ac:picMk id="5" creationId="{90BA72B1-7F62-01EE-7680-822117FD4F84}"/>
          </ac:picMkLst>
        </pc:picChg>
        <pc:cxnChg chg="add mod">
          <ac:chgData name="Ollie Powell (2206640)" userId="fe8a8ede-e423-4f91-8cf7-62b30d8f2b44" providerId="ADAL" clId="{CD1C0B26-FBE6-4481-8AB1-50BB098CD752}" dt="2026-03-10T14:06:43.153" v="562" actId="1076"/>
          <ac:cxnSpMkLst>
            <pc:docMk/>
            <pc:sldMk cId="544221795" sldId="258"/>
            <ac:cxnSpMk id="7" creationId="{D2A9B69D-8C67-87C3-825E-E3CAFAE40C11}"/>
          </ac:cxnSpMkLst>
        </pc:cxnChg>
        <pc:cxnChg chg="add mod">
          <ac:chgData name="Ollie Powell (2206640)" userId="fe8a8ede-e423-4f91-8cf7-62b30d8f2b44" providerId="ADAL" clId="{CD1C0B26-FBE6-4481-8AB1-50BB098CD752}" dt="2026-03-10T18:38:16.351" v="1428" actId="14100"/>
          <ac:cxnSpMkLst>
            <pc:docMk/>
            <pc:sldMk cId="544221795" sldId="258"/>
            <ac:cxnSpMk id="8" creationId="{3A223A1B-5ED5-39A1-F587-3FB86357A155}"/>
          </ac:cxnSpMkLst>
        </pc:cxnChg>
        <pc:cxnChg chg="add mod">
          <ac:chgData name="Ollie Powell (2206640)" userId="fe8a8ede-e423-4f91-8cf7-62b30d8f2b44" providerId="ADAL" clId="{CD1C0B26-FBE6-4481-8AB1-50BB098CD752}" dt="2026-03-09T22:35:28.017" v="323" actId="14100"/>
          <ac:cxnSpMkLst>
            <pc:docMk/>
            <pc:sldMk cId="544221795" sldId="258"/>
            <ac:cxnSpMk id="9" creationId="{B4D39D10-3236-0080-F8F2-D99EF5C16B56}"/>
          </ac:cxnSpMkLst>
        </pc:cxnChg>
        <pc:cxnChg chg="add mod">
          <ac:chgData name="Ollie Powell (2206640)" userId="fe8a8ede-e423-4f91-8cf7-62b30d8f2b44" providerId="ADAL" clId="{CD1C0B26-FBE6-4481-8AB1-50BB098CD752}" dt="2026-03-11T09:20:19.970" v="1788" actId="14100"/>
          <ac:cxnSpMkLst>
            <pc:docMk/>
            <pc:sldMk cId="544221795" sldId="258"/>
            <ac:cxnSpMk id="10" creationId="{C1532B95-D885-2630-243D-D062B5C68E69}"/>
          </ac:cxnSpMkLst>
        </pc:cxnChg>
        <pc:cxnChg chg="add mod">
          <ac:chgData name="Ollie Powell (2206640)" userId="fe8a8ede-e423-4f91-8cf7-62b30d8f2b44" providerId="ADAL" clId="{CD1C0B26-FBE6-4481-8AB1-50BB098CD752}" dt="2026-03-11T09:20:22.590" v="1789" actId="14100"/>
          <ac:cxnSpMkLst>
            <pc:docMk/>
            <pc:sldMk cId="544221795" sldId="258"/>
            <ac:cxnSpMk id="11" creationId="{3F2357FA-69E6-D6AF-1EE6-1ACB4F67A5FD}"/>
          </ac:cxnSpMkLst>
        </pc:cxnChg>
        <pc:cxnChg chg="add mod">
          <ac:chgData name="Ollie Powell (2206640)" userId="fe8a8ede-e423-4f91-8cf7-62b30d8f2b44" providerId="ADAL" clId="{CD1C0B26-FBE6-4481-8AB1-50BB098CD752}" dt="2026-03-09T22:35:15.082" v="315" actId="14100"/>
          <ac:cxnSpMkLst>
            <pc:docMk/>
            <pc:sldMk cId="544221795" sldId="258"/>
            <ac:cxnSpMk id="12" creationId="{BEB5BA91-7E58-0BA2-A6B2-921F2BB73222}"/>
          </ac:cxnSpMkLst>
        </pc:cxnChg>
      </pc:sldChg>
      <pc:sldChg chg="addSp delSp modSp new mod ord setBg setClrOvrMap">
        <pc:chgData name="Ollie Powell (2206640)" userId="fe8a8ede-e423-4f91-8cf7-62b30d8f2b44" providerId="ADAL" clId="{CD1C0B26-FBE6-4481-8AB1-50BB098CD752}" dt="2026-03-13T21:42:19.188" v="2996" actId="1076"/>
        <pc:sldMkLst>
          <pc:docMk/>
          <pc:sldMk cId="3813370757" sldId="259"/>
        </pc:sldMkLst>
        <pc:spChg chg="add mod">
          <ac:chgData name="Ollie Powell (2206640)" userId="fe8a8ede-e423-4f91-8cf7-62b30d8f2b44" providerId="ADAL" clId="{CD1C0B26-FBE6-4481-8AB1-50BB098CD752}" dt="2026-03-11T12:12:43.163" v="2680" actId="14100"/>
          <ac:spMkLst>
            <pc:docMk/>
            <pc:sldMk cId="3813370757" sldId="259"/>
            <ac:spMk id="7" creationId="{D2D70553-AB03-EBCD-290D-2E7274BB656B}"/>
          </ac:spMkLst>
        </pc:spChg>
        <pc:spChg chg="add mod">
          <ac:chgData name="Ollie Powell (2206640)" userId="fe8a8ede-e423-4f91-8cf7-62b30d8f2b44" providerId="ADAL" clId="{CD1C0B26-FBE6-4481-8AB1-50BB098CD752}" dt="2026-03-11T12:12:48.857" v="2681" actId="14100"/>
          <ac:spMkLst>
            <pc:docMk/>
            <pc:sldMk cId="3813370757" sldId="259"/>
            <ac:spMk id="9" creationId="{C520CD76-3A60-7D88-BDB7-E85F852E7697}"/>
          </ac:spMkLst>
        </pc:spChg>
        <pc:spChg chg="add mod">
          <ac:chgData name="Ollie Powell (2206640)" userId="fe8a8ede-e423-4f91-8cf7-62b30d8f2b44" providerId="ADAL" clId="{CD1C0B26-FBE6-4481-8AB1-50BB098CD752}" dt="2026-03-11T11:50:39.303" v="2585" actId="14100"/>
          <ac:spMkLst>
            <pc:docMk/>
            <pc:sldMk cId="3813370757" sldId="259"/>
            <ac:spMk id="10" creationId="{D86F12BE-CDD3-9034-9342-0B4C74012A99}"/>
          </ac:spMkLst>
        </pc:spChg>
        <pc:spChg chg="add mod">
          <ac:chgData name="Ollie Powell (2206640)" userId="fe8a8ede-e423-4f91-8cf7-62b30d8f2b44" providerId="ADAL" clId="{CD1C0B26-FBE6-4481-8AB1-50BB098CD752}" dt="2026-03-11T12:13:45.252" v="2750" actId="2711"/>
          <ac:spMkLst>
            <pc:docMk/>
            <pc:sldMk cId="3813370757" sldId="259"/>
            <ac:spMk id="12" creationId="{474E4A2C-C43D-25F4-BF0A-37ED86E31FC4}"/>
          </ac:spMkLst>
        </pc:spChg>
        <pc:spChg chg="add mod">
          <ac:chgData name="Ollie Powell (2206640)" userId="fe8a8ede-e423-4f91-8cf7-62b30d8f2b44" providerId="ADAL" clId="{CD1C0B26-FBE6-4481-8AB1-50BB098CD752}" dt="2026-03-13T21:42:19.188" v="2996" actId="1076"/>
          <ac:spMkLst>
            <pc:docMk/>
            <pc:sldMk cId="3813370757" sldId="259"/>
            <ac:spMk id="14" creationId="{86281C01-CAEA-7079-7582-58E56F6387FF}"/>
          </ac:spMkLst>
        </pc:spChg>
        <pc:spChg chg="add">
          <ac:chgData name="Ollie Powell (2206640)" userId="fe8a8ede-e423-4f91-8cf7-62b30d8f2b44" providerId="ADAL" clId="{CD1C0B26-FBE6-4481-8AB1-50BB098CD752}" dt="2026-03-10T18:25:45.228" v="1212" actId="26606"/>
          <ac:spMkLst>
            <pc:docMk/>
            <pc:sldMk cId="3813370757" sldId="259"/>
            <ac:spMk id="34" creationId="{873D1266-90B6-4C24-80C2-29868E71405C}"/>
          </ac:spMkLst>
        </pc:spChg>
        <pc:spChg chg="add">
          <ac:chgData name="Ollie Powell (2206640)" userId="fe8a8ede-e423-4f91-8cf7-62b30d8f2b44" providerId="ADAL" clId="{CD1C0B26-FBE6-4481-8AB1-50BB098CD752}" dt="2026-03-10T18:25:45.228" v="1212" actId="26606"/>
          <ac:spMkLst>
            <pc:docMk/>
            <pc:sldMk cId="3813370757" sldId="259"/>
            <ac:spMk id="35" creationId="{D2CBF7C7-CEB6-4485-BB17-6931944B905E}"/>
          </ac:spMkLst>
        </pc:spChg>
        <pc:picChg chg="add mod ord modCrop">
          <ac:chgData name="Ollie Powell (2206640)" userId="fe8a8ede-e423-4f91-8cf7-62b30d8f2b44" providerId="ADAL" clId="{CD1C0B26-FBE6-4481-8AB1-50BB098CD752}" dt="2026-03-13T21:42:00.665" v="2994" actId="1076"/>
          <ac:picMkLst>
            <pc:docMk/>
            <pc:sldMk cId="3813370757" sldId="259"/>
            <ac:picMk id="3" creationId="{6DDCE981-6F10-7B2A-7657-F4BC0950843F}"/>
          </ac:picMkLst>
        </pc:picChg>
        <pc:picChg chg="add mod ord modCrop">
          <ac:chgData name="Ollie Powell (2206640)" userId="fe8a8ede-e423-4f91-8cf7-62b30d8f2b44" providerId="ADAL" clId="{CD1C0B26-FBE6-4481-8AB1-50BB098CD752}" dt="2026-03-13T21:41:56.635" v="2992" actId="1076"/>
          <ac:picMkLst>
            <pc:docMk/>
            <pc:sldMk cId="3813370757" sldId="259"/>
            <ac:picMk id="6" creationId="{51DD4473-86BF-170C-8EE2-B50E4E7A0BC1}"/>
          </ac:picMkLst>
        </pc:picChg>
      </pc:sldChg>
      <pc:sldChg chg="addSp delSp modSp new mod ord setBg modAnim setClrOvrMap modNotesTx">
        <pc:chgData name="Ollie Powell (2206640)" userId="fe8a8ede-e423-4f91-8cf7-62b30d8f2b44" providerId="ADAL" clId="{CD1C0B26-FBE6-4481-8AB1-50BB098CD752}" dt="2026-03-11T12:14:50.543" v="2767" actId="403"/>
        <pc:sldMkLst>
          <pc:docMk/>
          <pc:sldMk cId="4216111697" sldId="260"/>
        </pc:sldMkLst>
        <pc:spChg chg="add del mod">
          <ac:chgData name="Ollie Powell (2206640)" userId="fe8a8ede-e423-4f91-8cf7-62b30d8f2b44" providerId="ADAL" clId="{CD1C0B26-FBE6-4481-8AB1-50BB098CD752}" dt="2026-03-11T12:14:50.543" v="2767" actId="403"/>
          <ac:spMkLst>
            <pc:docMk/>
            <pc:sldMk cId="4216111697" sldId="260"/>
            <ac:spMk id="5" creationId="{681C571D-0D08-F813-1B73-128ADB6E6757}"/>
          </ac:spMkLst>
        </pc:spChg>
        <pc:picChg chg="add mod modCrop">
          <ac:chgData name="Ollie Powell (2206640)" userId="fe8a8ede-e423-4f91-8cf7-62b30d8f2b44" providerId="ADAL" clId="{CD1C0B26-FBE6-4481-8AB1-50BB098CD752}" dt="2026-03-10T16:35:31.794" v="1071" actId="732"/>
          <ac:picMkLst>
            <pc:docMk/>
            <pc:sldMk cId="4216111697" sldId="260"/>
            <ac:picMk id="4" creationId="{F9A395BA-690C-6125-EA8E-062CDE439E5D}"/>
          </ac:picMkLst>
        </pc:picChg>
      </pc:sldChg>
      <pc:sldChg chg="addSp delSp modSp new mod ord">
        <pc:chgData name="Ollie Powell (2206640)" userId="fe8a8ede-e423-4f91-8cf7-62b30d8f2b44" providerId="ADAL" clId="{CD1C0B26-FBE6-4481-8AB1-50BB098CD752}" dt="2026-03-15T12:24:05.685" v="5747" actId="14100"/>
        <pc:sldMkLst>
          <pc:docMk/>
          <pc:sldMk cId="3287616124" sldId="261"/>
        </pc:sldMkLst>
        <pc:spChg chg="add mod">
          <ac:chgData name="Ollie Powell (2206640)" userId="fe8a8ede-e423-4f91-8cf7-62b30d8f2b44" providerId="ADAL" clId="{CD1C0B26-FBE6-4481-8AB1-50BB098CD752}" dt="2026-03-15T12:24:05.685" v="5747" actId="14100"/>
          <ac:spMkLst>
            <pc:docMk/>
            <pc:sldMk cId="3287616124" sldId="261"/>
            <ac:spMk id="20" creationId="{67B8B312-2F34-4C39-65E8-9AE312C1893A}"/>
          </ac:spMkLst>
        </pc:spChg>
        <pc:picChg chg="add mod modCrop">
          <ac:chgData name="Ollie Powell (2206640)" userId="fe8a8ede-e423-4f91-8cf7-62b30d8f2b44" providerId="ADAL" clId="{CD1C0B26-FBE6-4481-8AB1-50BB098CD752}" dt="2026-03-10T18:55:42.930" v="1607" actId="732"/>
          <ac:picMkLst>
            <pc:docMk/>
            <pc:sldMk cId="3287616124" sldId="261"/>
            <ac:picMk id="13" creationId="{E02C69E9-4DC9-F186-07F7-F78FD8A8182C}"/>
          </ac:picMkLst>
        </pc:picChg>
        <pc:picChg chg="add mod modCrop">
          <ac:chgData name="Ollie Powell (2206640)" userId="fe8a8ede-e423-4f91-8cf7-62b30d8f2b44" providerId="ADAL" clId="{CD1C0B26-FBE6-4481-8AB1-50BB098CD752}" dt="2026-03-10T18:51:37.391" v="1590" actId="1076"/>
          <ac:picMkLst>
            <pc:docMk/>
            <pc:sldMk cId="3287616124" sldId="261"/>
            <ac:picMk id="15" creationId="{01061C8F-B6E9-4173-1EBD-7413FB3B40DD}"/>
          </ac:picMkLst>
        </pc:picChg>
        <pc:picChg chg="add mod modCrop">
          <ac:chgData name="Ollie Powell (2206640)" userId="fe8a8ede-e423-4f91-8cf7-62b30d8f2b44" providerId="ADAL" clId="{CD1C0B26-FBE6-4481-8AB1-50BB098CD752}" dt="2026-03-10T18:51:39.919" v="1591" actId="1076"/>
          <ac:picMkLst>
            <pc:docMk/>
            <pc:sldMk cId="3287616124" sldId="261"/>
            <ac:picMk id="19" creationId="{B1A7A398-EF4E-8AC7-83D8-B6A211A60C2D}"/>
          </ac:picMkLst>
        </pc:picChg>
        <pc:picChg chg="add mod modCrop">
          <ac:chgData name="Ollie Powell (2206640)" userId="fe8a8ede-e423-4f91-8cf7-62b30d8f2b44" providerId="ADAL" clId="{CD1C0B26-FBE6-4481-8AB1-50BB098CD752}" dt="2026-03-10T19:09:34.512" v="1707" actId="29295"/>
          <ac:picMkLst>
            <pc:docMk/>
            <pc:sldMk cId="3287616124" sldId="261"/>
            <ac:picMk id="21" creationId="{8C34F320-8A20-EFB0-E1C6-1E3AA6B7B1DB}"/>
          </ac:picMkLst>
        </pc:picChg>
        <pc:picChg chg="add mod">
          <ac:chgData name="Ollie Powell (2206640)" userId="fe8a8ede-e423-4f91-8cf7-62b30d8f2b44" providerId="ADAL" clId="{CD1C0B26-FBE6-4481-8AB1-50BB098CD752}" dt="2026-03-10T19:08:14.774" v="1699" actId="29295"/>
          <ac:picMkLst>
            <pc:docMk/>
            <pc:sldMk cId="3287616124" sldId="261"/>
            <ac:picMk id="22" creationId="{ECB96C69-0D10-52FF-2232-6968CE5DA7AF}"/>
          </ac:picMkLst>
        </pc:picChg>
        <pc:picChg chg="add mod">
          <ac:chgData name="Ollie Powell (2206640)" userId="fe8a8ede-e423-4f91-8cf7-62b30d8f2b44" providerId="ADAL" clId="{CD1C0B26-FBE6-4481-8AB1-50BB098CD752}" dt="2026-03-10T19:09:37.231" v="1708" actId="29295"/>
          <ac:picMkLst>
            <pc:docMk/>
            <pc:sldMk cId="3287616124" sldId="261"/>
            <ac:picMk id="23" creationId="{50945655-B3B6-EF82-9A39-B911FE2D2D2E}"/>
          </ac:picMkLst>
        </pc:picChg>
        <pc:cxnChg chg="add mod">
          <ac:chgData name="Ollie Powell (2206640)" userId="fe8a8ede-e423-4f91-8cf7-62b30d8f2b44" providerId="ADAL" clId="{CD1C0B26-FBE6-4481-8AB1-50BB098CD752}" dt="2026-03-13T21:39:34.243" v="2975" actId="1076"/>
          <ac:cxnSpMkLst>
            <pc:docMk/>
            <pc:sldMk cId="3287616124" sldId="261"/>
            <ac:cxnSpMk id="3" creationId="{0A86C2FB-DC7F-8CF3-F8E8-F2D36944459B}"/>
          </ac:cxnSpMkLst>
        </pc:cxnChg>
        <pc:cxnChg chg="add mod">
          <ac:chgData name="Ollie Powell (2206640)" userId="fe8a8ede-e423-4f91-8cf7-62b30d8f2b44" providerId="ADAL" clId="{CD1C0B26-FBE6-4481-8AB1-50BB098CD752}" dt="2026-03-13T21:40:45.374" v="2989" actId="1076"/>
          <ac:cxnSpMkLst>
            <pc:docMk/>
            <pc:sldMk cId="3287616124" sldId="261"/>
            <ac:cxnSpMk id="4" creationId="{B9F0CE0D-B569-9EFC-4D20-9A5FC9E830CC}"/>
          </ac:cxnSpMkLst>
        </pc:cxnChg>
        <pc:cxnChg chg="add mod">
          <ac:chgData name="Ollie Powell (2206640)" userId="fe8a8ede-e423-4f91-8cf7-62b30d8f2b44" providerId="ADAL" clId="{CD1C0B26-FBE6-4481-8AB1-50BB098CD752}" dt="2026-03-13T21:40:49.931" v="2990" actId="1076"/>
          <ac:cxnSpMkLst>
            <pc:docMk/>
            <pc:sldMk cId="3287616124" sldId="261"/>
            <ac:cxnSpMk id="6" creationId="{ABB5E39B-851D-2487-4DE2-32410D65FBF6}"/>
          </ac:cxnSpMkLst>
        </pc:cxnChg>
        <pc:cxnChg chg="add mod">
          <ac:chgData name="Ollie Powell (2206640)" userId="fe8a8ede-e423-4f91-8cf7-62b30d8f2b44" providerId="ADAL" clId="{CD1C0B26-FBE6-4481-8AB1-50BB098CD752}" dt="2026-03-10T19:08:50.522" v="1703" actId="14100"/>
          <ac:cxnSpMkLst>
            <pc:docMk/>
            <pc:sldMk cId="3287616124" sldId="261"/>
            <ac:cxnSpMk id="25" creationId="{BEFE7F7A-B9E7-A453-7FDB-87FE7F138FC9}"/>
          </ac:cxnSpMkLst>
        </pc:cxnChg>
        <pc:cxnChg chg="add mod">
          <ac:chgData name="Ollie Powell (2206640)" userId="fe8a8ede-e423-4f91-8cf7-62b30d8f2b44" providerId="ADAL" clId="{CD1C0B26-FBE6-4481-8AB1-50BB098CD752}" dt="2026-03-10T19:07:43.665" v="1698" actId="208"/>
          <ac:cxnSpMkLst>
            <pc:docMk/>
            <pc:sldMk cId="3287616124" sldId="261"/>
            <ac:cxnSpMk id="29" creationId="{BC6C3AA9-02FE-C0DD-4E7D-A9DFD1C0614E}"/>
          </ac:cxnSpMkLst>
        </pc:cxnChg>
        <pc:cxnChg chg="add mod">
          <ac:chgData name="Ollie Powell (2206640)" userId="fe8a8ede-e423-4f91-8cf7-62b30d8f2b44" providerId="ADAL" clId="{CD1C0B26-FBE6-4481-8AB1-50BB098CD752}" dt="2026-03-10T19:08:24.193" v="1700" actId="13822"/>
          <ac:cxnSpMkLst>
            <pc:docMk/>
            <pc:sldMk cId="3287616124" sldId="261"/>
            <ac:cxnSpMk id="45" creationId="{40409FD9-F14A-3D0C-734D-CF0F076D7B7D}"/>
          </ac:cxnSpMkLst>
        </pc:cxnChg>
        <pc:cxnChg chg="add mod">
          <ac:chgData name="Ollie Powell (2206640)" userId="fe8a8ede-e423-4f91-8cf7-62b30d8f2b44" providerId="ADAL" clId="{CD1C0B26-FBE6-4481-8AB1-50BB098CD752}" dt="2026-03-10T19:08:24.193" v="1700" actId="13822"/>
          <ac:cxnSpMkLst>
            <pc:docMk/>
            <pc:sldMk cId="3287616124" sldId="261"/>
            <ac:cxnSpMk id="47" creationId="{54C8DBC3-CC1E-E728-860D-F11C9EA732D8}"/>
          </ac:cxnSpMkLst>
        </pc:cxnChg>
        <pc:cxnChg chg="add mod">
          <ac:chgData name="Ollie Powell (2206640)" userId="fe8a8ede-e423-4f91-8cf7-62b30d8f2b44" providerId="ADAL" clId="{CD1C0B26-FBE6-4481-8AB1-50BB098CD752}" dt="2026-03-10T19:07:43.665" v="1698" actId="208"/>
          <ac:cxnSpMkLst>
            <pc:docMk/>
            <pc:sldMk cId="3287616124" sldId="261"/>
            <ac:cxnSpMk id="48" creationId="{6697E36B-0F8F-6A6C-00E8-BF93A19B4ADA}"/>
          </ac:cxnSpMkLst>
        </pc:cxnChg>
        <pc:cxnChg chg="add mod">
          <ac:chgData name="Ollie Powell (2206640)" userId="fe8a8ede-e423-4f91-8cf7-62b30d8f2b44" providerId="ADAL" clId="{CD1C0B26-FBE6-4481-8AB1-50BB098CD752}" dt="2026-03-11T15:07:10.888" v="2929" actId="14100"/>
          <ac:cxnSpMkLst>
            <pc:docMk/>
            <pc:sldMk cId="3287616124" sldId="261"/>
            <ac:cxnSpMk id="52" creationId="{CB970523-3B7B-C030-11E4-5C2C58F87C6B}"/>
          </ac:cxnSpMkLst>
        </pc:cxnChg>
        <pc:cxnChg chg="add mod">
          <ac:chgData name="Ollie Powell (2206640)" userId="fe8a8ede-e423-4f91-8cf7-62b30d8f2b44" providerId="ADAL" clId="{CD1C0B26-FBE6-4481-8AB1-50BB098CD752}" dt="2026-03-13T21:39:26.762" v="2974" actId="1076"/>
          <ac:cxnSpMkLst>
            <pc:docMk/>
            <pc:sldMk cId="3287616124" sldId="261"/>
            <ac:cxnSpMk id="62" creationId="{A4D622AC-8456-9A5E-1222-E3DFD30C9701}"/>
          </ac:cxnSpMkLst>
        </pc:cxnChg>
        <pc:cxnChg chg="add mod">
          <ac:chgData name="Ollie Powell (2206640)" userId="fe8a8ede-e423-4f91-8cf7-62b30d8f2b44" providerId="ADAL" clId="{CD1C0B26-FBE6-4481-8AB1-50BB098CD752}" dt="2026-03-10T19:10:24.772" v="1715" actId="13822"/>
          <ac:cxnSpMkLst>
            <pc:docMk/>
            <pc:sldMk cId="3287616124" sldId="261"/>
            <ac:cxnSpMk id="65" creationId="{0CB0D452-08A0-1DA5-DCA9-AA6878E3ECC5}"/>
          </ac:cxnSpMkLst>
        </pc:cxnChg>
        <pc:cxnChg chg="add mod">
          <ac:chgData name="Ollie Powell (2206640)" userId="fe8a8ede-e423-4f91-8cf7-62b30d8f2b44" providerId="ADAL" clId="{CD1C0B26-FBE6-4481-8AB1-50BB098CD752}" dt="2026-03-10T19:10:24.772" v="1715" actId="13822"/>
          <ac:cxnSpMkLst>
            <pc:docMk/>
            <pc:sldMk cId="3287616124" sldId="261"/>
            <ac:cxnSpMk id="66" creationId="{564FAEB8-4C78-0C2D-466C-BD1CC5A12957}"/>
          </ac:cxnSpMkLst>
        </pc:cxnChg>
      </pc:sldChg>
      <pc:sldChg chg="addSp delSp modSp new mod setBg">
        <pc:chgData name="Ollie Powell (2206640)" userId="fe8a8ede-e423-4f91-8cf7-62b30d8f2b44" providerId="ADAL" clId="{CD1C0B26-FBE6-4481-8AB1-50BB098CD752}" dt="2026-03-15T12:28:18.697" v="5864" actId="14861"/>
        <pc:sldMkLst>
          <pc:docMk/>
          <pc:sldMk cId="2535542432" sldId="262"/>
        </pc:sldMkLst>
        <pc:spChg chg="add del mod ord">
          <ac:chgData name="Ollie Powell (2206640)" userId="fe8a8ede-e423-4f91-8cf7-62b30d8f2b44" providerId="ADAL" clId="{CD1C0B26-FBE6-4481-8AB1-50BB098CD752}" dt="2026-03-15T11:47:40.321" v="5629" actId="478"/>
          <ac:spMkLst>
            <pc:docMk/>
            <pc:sldMk cId="2535542432" sldId="262"/>
            <ac:spMk id="4" creationId="{10F0C30A-D3A3-C158-2784-18C39DDB2D5A}"/>
          </ac:spMkLst>
        </pc:spChg>
        <pc:spChg chg="add del mod">
          <ac:chgData name="Ollie Powell (2206640)" userId="fe8a8ede-e423-4f91-8cf7-62b30d8f2b44" providerId="ADAL" clId="{CD1C0B26-FBE6-4481-8AB1-50BB098CD752}" dt="2026-03-15T12:22:51.913" v="5738"/>
          <ac:spMkLst>
            <pc:docMk/>
            <pc:sldMk cId="2535542432" sldId="262"/>
            <ac:spMk id="4" creationId="{C7FC25D5-C367-470F-643E-CEC6E588E352}"/>
          </ac:spMkLst>
        </pc:spChg>
        <pc:spChg chg="add mod">
          <ac:chgData name="Ollie Powell (2206640)" userId="fe8a8ede-e423-4f91-8cf7-62b30d8f2b44" providerId="ADAL" clId="{CD1C0B26-FBE6-4481-8AB1-50BB098CD752}" dt="2026-03-15T12:22:28.065" v="5704" actId="21"/>
          <ac:spMkLst>
            <pc:docMk/>
            <pc:sldMk cId="2535542432" sldId="262"/>
            <ac:spMk id="6" creationId="{5066A9C7-2AA1-5419-5D65-3C92043F23F0}"/>
          </ac:spMkLst>
        </pc:spChg>
        <pc:spChg chg="add mod">
          <ac:chgData name="Ollie Powell (2206640)" userId="fe8a8ede-e423-4f91-8cf7-62b30d8f2b44" providerId="ADAL" clId="{CD1C0B26-FBE6-4481-8AB1-50BB098CD752}" dt="2026-03-15T12:22:51.279" v="5736" actId="1076"/>
          <ac:spMkLst>
            <pc:docMk/>
            <pc:sldMk cId="2535542432" sldId="262"/>
            <ac:spMk id="10" creationId="{435E9F9A-F835-53BE-6A66-BEE3991F9132}"/>
          </ac:spMkLst>
        </pc:spChg>
        <pc:spChg chg="add">
          <ac:chgData name="Ollie Powell (2206640)" userId="fe8a8ede-e423-4f91-8cf7-62b30d8f2b44" providerId="ADAL" clId="{CD1C0B26-FBE6-4481-8AB1-50BB098CD752}" dt="2026-03-11T09:13:55.793" v="1751" actId="26606"/>
          <ac:spMkLst>
            <pc:docMk/>
            <pc:sldMk cId="2535542432" sldId="262"/>
            <ac:spMk id="22" creationId="{618147C2-BF02-44AA-81D8-FD7776FAB3C6}"/>
          </ac:spMkLst>
        </pc:spChg>
        <pc:spChg chg="add del">
          <ac:chgData name="Ollie Powell (2206640)" userId="fe8a8ede-e423-4f91-8cf7-62b30d8f2b44" providerId="ADAL" clId="{CD1C0B26-FBE6-4481-8AB1-50BB098CD752}" dt="2026-03-15T11:48:28.190" v="5633" actId="478"/>
          <ac:spMkLst>
            <pc:docMk/>
            <pc:sldMk cId="2535542432" sldId="262"/>
            <ac:spMk id="23" creationId="{615E9F7A-B64C-4192-8930-A05D1E23F324}"/>
          </ac:spMkLst>
        </pc:spChg>
        <pc:spChg chg="add del mod modVis">
          <ac:chgData name="Ollie Powell (2206640)" userId="fe8a8ede-e423-4f91-8cf7-62b30d8f2b44" providerId="ADAL" clId="{CD1C0B26-FBE6-4481-8AB1-50BB098CD752}" dt="2026-03-15T11:48:32.143" v="5636" actId="478"/>
          <ac:spMkLst>
            <pc:docMk/>
            <pc:sldMk cId="2535542432" sldId="262"/>
            <ac:spMk id="24" creationId="{793EB161-5CFE-4D7E-B34B-06C90F9B16B6}"/>
          </ac:spMkLst>
        </pc:spChg>
        <pc:picChg chg="add mod modCrop">
          <ac:chgData name="Ollie Powell (2206640)" userId="fe8a8ede-e423-4f91-8cf7-62b30d8f2b44" providerId="ADAL" clId="{CD1C0B26-FBE6-4481-8AB1-50BB098CD752}" dt="2026-03-15T12:28:18.697" v="5864" actId="14861"/>
          <ac:picMkLst>
            <pc:docMk/>
            <pc:sldMk cId="2535542432" sldId="262"/>
            <ac:picMk id="2" creationId="{603D262B-3E58-CE80-BCCB-A4FA26C4333D}"/>
          </ac:picMkLst>
        </pc:picChg>
        <pc:picChg chg="add mod modCrop">
          <ac:chgData name="Ollie Powell (2206640)" userId="fe8a8ede-e423-4f91-8cf7-62b30d8f2b44" providerId="ADAL" clId="{CD1C0B26-FBE6-4481-8AB1-50BB098CD752}" dt="2026-03-15T11:48:43.082" v="5639" actId="14100"/>
          <ac:picMkLst>
            <pc:docMk/>
            <pc:sldMk cId="2535542432" sldId="262"/>
            <ac:picMk id="3" creationId="{1ED7264F-908B-0485-E43E-26DC5DA7AD21}"/>
          </ac:picMkLst>
        </pc:picChg>
        <pc:picChg chg="add mod ord modCrop">
          <ac:chgData name="Ollie Powell (2206640)" userId="fe8a8ede-e423-4f91-8cf7-62b30d8f2b44" providerId="ADAL" clId="{CD1C0B26-FBE6-4481-8AB1-50BB098CD752}" dt="2026-03-11T12:23:02.236" v="2928" actId="1440"/>
          <ac:picMkLst>
            <pc:docMk/>
            <pc:sldMk cId="2535542432" sldId="262"/>
            <ac:picMk id="5" creationId="{A264E59D-1220-E379-C76F-FA1963CCF9DC}"/>
          </ac:picMkLst>
        </pc:picChg>
        <pc:picChg chg="add mod">
          <ac:chgData name="Ollie Powell (2206640)" userId="fe8a8ede-e423-4f91-8cf7-62b30d8f2b44" providerId="ADAL" clId="{CD1C0B26-FBE6-4481-8AB1-50BB098CD752}" dt="2026-03-11T09:13:55.793" v="1751" actId="26606"/>
          <ac:picMkLst>
            <pc:docMk/>
            <pc:sldMk cId="2535542432" sldId="262"/>
            <ac:picMk id="7" creationId="{06517E67-91A1-5782-09AB-08825F80A7CB}"/>
          </ac:picMkLst>
        </pc:picChg>
        <pc:picChg chg="add mod modCrop">
          <ac:chgData name="Ollie Powell (2206640)" userId="fe8a8ede-e423-4f91-8cf7-62b30d8f2b44" providerId="ADAL" clId="{CD1C0B26-FBE6-4481-8AB1-50BB098CD752}" dt="2026-03-15T11:45:55.360" v="5603" actId="732"/>
          <ac:picMkLst>
            <pc:docMk/>
            <pc:sldMk cId="2535542432" sldId="262"/>
            <ac:picMk id="8" creationId="{7F380D34-76C0-FEEC-D68E-01916D3C5235}"/>
          </ac:picMkLst>
        </pc:picChg>
        <pc:picChg chg="add mod ord modCrop">
          <ac:chgData name="Ollie Powell (2206640)" userId="fe8a8ede-e423-4f91-8cf7-62b30d8f2b44" providerId="ADAL" clId="{CD1C0B26-FBE6-4481-8AB1-50BB098CD752}" dt="2026-03-15T11:48:57.777" v="5644" actId="1076"/>
          <ac:picMkLst>
            <pc:docMk/>
            <pc:sldMk cId="2535542432" sldId="262"/>
            <ac:picMk id="9" creationId="{69F4378A-41DC-4AF8-A6D5-90C950641711}"/>
          </ac:picMkLst>
        </pc:picChg>
        <pc:picChg chg="add mod ord modCrop">
          <ac:chgData name="Ollie Powell (2206640)" userId="fe8a8ede-e423-4f91-8cf7-62b30d8f2b44" providerId="ADAL" clId="{CD1C0B26-FBE6-4481-8AB1-50BB098CD752}" dt="2026-03-15T11:48:53.104" v="5643" actId="1076"/>
          <ac:picMkLst>
            <pc:docMk/>
            <pc:sldMk cId="2535542432" sldId="262"/>
            <ac:picMk id="11" creationId="{7C55CEE1-C195-0C93-CB51-0328C63DFEB4}"/>
          </ac:picMkLst>
        </pc:picChg>
      </pc:sldChg>
      <pc:sldChg chg="addSp delSp modSp new mod ord setBg addAnim delAnim">
        <pc:chgData name="Ollie Powell (2206640)" userId="fe8a8ede-e423-4f91-8cf7-62b30d8f2b44" providerId="ADAL" clId="{CD1C0B26-FBE6-4481-8AB1-50BB098CD752}" dt="2026-03-11T12:21:41.061" v="2924" actId="1582"/>
        <pc:sldMkLst>
          <pc:docMk/>
          <pc:sldMk cId="2215857919" sldId="263"/>
        </pc:sldMkLst>
        <pc:spChg chg="add mod">
          <ac:chgData name="Ollie Powell (2206640)" userId="fe8a8ede-e423-4f91-8cf7-62b30d8f2b44" providerId="ADAL" clId="{CD1C0B26-FBE6-4481-8AB1-50BB098CD752}" dt="2026-03-11T09:39:35.999" v="1901" actId="1076"/>
          <ac:spMkLst>
            <pc:docMk/>
            <pc:sldMk cId="2215857919" sldId="263"/>
            <ac:spMk id="4" creationId="{D55828FB-24C9-E03C-88A3-1CEDC809E9B7}"/>
          </ac:spMkLst>
        </pc:spChg>
        <pc:spChg chg="add mod">
          <ac:chgData name="Ollie Powell (2206640)" userId="fe8a8ede-e423-4f91-8cf7-62b30d8f2b44" providerId="ADAL" clId="{CD1C0B26-FBE6-4481-8AB1-50BB098CD752}" dt="2026-03-11T12:16:20.838" v="2782" actId="1076"/>
          <ac:spMkLst>
            <pc:docMk/>
            <pc:sldMk cId="2215857919" sldId="263"/>
            <ac:spMk id="5" creationId="{35EE4127-AB87-C702-4240-66A9E1A35FF2}"/>
          </ac:spMkLst>
        </pc:spChg>
        <pc:spChg chg="add mod">
          <ac:chgData name="Ollie Powell (2206640)" userId="fe8a8ede-e423-4f91-8cf7-62b30d8f2b44" providerId="ADAL" clId="{CD1C0B26-FBE6-4481-8AB1-50BB098CD752}" dt="2026-03-11T12:16:30.555" v="2786" actId="1076"/>
          <ac:spMkLst>
            <pc:docMk/>
            <pc:sldMk cId="2215857919" sldId="263"/>
            <ac:spMk id="6" creationId="{404FDFC8-7C5B-D69E-CBAF-860FC96D2841}"/>
          </ac:spMkLst>
        </pc:spChg>
        <pc:spChg chg="add mod">
          <ac:chgData name="Ollie Powell (2206640)" userId="fe8a8ede-e423-4f91-8cf7-62b30d8f2b44" providerId="ADAL" clId="{CD1C0B26-FBE6-4481-8AB1-50BB098CD752}" dt="2026-03-11T12:16:37.505" v="2789" actId="1076"/>
          <ac:spMkLst>
            <pc:docMk/>
            <pc:sldMk cId="2215857919" sldId="263"/>
            <ac:spMk id="7" creationId="{05666529-7B82-3611-66D7-502BB910F182}"/>
          </ac:spMkLst>
        </pc:spChg>
        <pc:spChg chg="add mod">
          <ac:chgData name="Ollie Powell (2206640)" userId="fe8a8ede-e423-4f91-8cf7-62b30d8f2b44" providerId="ADAL" clId="{CD1C0B26-FBE6-4481-8AB1-50BB098CD752}" dt="2026-03-11T12:19:24.918" v="2913" actId="20577"/>
          <ac:spMkLst>
            <pc:docMk/>
            <pc:sldMk cId="2215857919" sldId="263"/>
            <ac:spMk id="18" creationId="{59F77324-9748-5737-D5DD-986062807296}"/>
          </ac:spMkLst>
        </pc:spChg>
        <pc:spChg chg="add">
          <ac:chgData name="Ollie Powell (2206640)" userId="fe8a8ede-e423-4f91-8cf7-62b30d8f2b44" providerId="ADAL" clId="{CD1C0B26-FBE6-4481-8AB1-50BB098CD752}" dt="2026-03-11T09:38:29.399" v="1879" actId="26606"/>
          <ac:spMkLst>
            <pc:docMk/>
            <pc:sldMk cId="2215857919" sldId="263"/>
            <ac:spMk id="1065" creationId="{7C9BE72A-4F97-4FA0-AF09-2C65D071CFF3}"/>
          </ac:spMkLst>
        </pc:spChg>
        <pc:picChg chg="add mod">
          <ac:chgData name="Ollie Powell (2206640)" userId="fe8a8ede-e423-4f91-8cf7-62b30d8f2b44" providerId="ADAL" clId="{CD1C0B26-FBE6-4481-8AB1-50BB098CD752}" dt="2026-03-11T12:16:22.859" v="2783" actId="1076"/>
          <ac:picMkLst>
            <pc:docMk/>
            <pc:sldMk cId="2215857919" sldId="263"/>
            <ac:picMk id="11" creationId="{C782AFDE-E5BD-D2C1-33DF-006D21A94D32}"/>
          </ac:picMkLst>
        </pc:picChg>
        <pc:picChg chg="add mod">
          <ac:chgData name="Ollie Powell (2206640)" userId="fe8a8ede-e423-4f91-8cf7-62b30d8f2b44" providerId="ADAL" clId="{CD1C0B26-FBE6-4481-8AB1-50BB098CD752}" dt="2026-03-11T12:21:22.744" v="2919" actId="1582"/>
          <ac:picMkLst>
            <pc:docMk/>
            <pc:sldMk cId="2215857919" sldId="263"/>
            <ac:picMk id="13" creationId="{8B7F4D3C-8D4C-7EC1-2306-CA20EA351E24}"/>
          </ac:picMkLst>
        </pc:picChg>
        <pc:picChg chg="add mod">
          <ac:chgData name="Ollie Powell (2206640)" userId="fe8a8ede-e423-4f91-8cf7-62b30d8f2b44" providerId="ADAL" clId="{CD1C0B26-FBE6-4481-8AB1-50BB098CD752}" dt="2026-03-11T12:21:30.320" v="2921" actId="1582"/>
          <ac:picMkLst>
            <pc:docMk/>
            <pc:sldMk cId="2215857919" sldId="263"/>
            <ac:picMk id="15" creationId="{C6EE13F1-947A-47AA-B859-740250E4EE00}"/>
          </ac:picMkLst>
        </pc:picChg>
        <pc:picChg chg="add mod">
          <ac:chgData name="Ollie Powell (2206640)" userId="fe8a8ede-e423-4f91-8cf7-62b30d8f2b44" providerId="ADAL" clId="{CD1C0B26-FBE6-4481-8AB1-50BB098CD752}" dt="2026-03-11T12:21:41.061" v="2924" actId="1582"/>
          <ac:picMkLst>
            <pc:docMk/>
            <pc:sldMk cId="2215857919" sldId="263"/>
            <ac:picMk id="17" creationId="{9D5C2268-64BB-B831-A086-08201E8FF2A7}"/>
          </ac:picMkLst>
        </pc:picChg>
        <pc:picChg chg="add mod">
          <ac:chgData name="Ollie Powell (2206640)" userId="fe8a8ede-e423-4f91-8cf7-62b30d8f2b44" providerId="ADAL" clId="{CD1C0B26-FBE6-4481-8AB1-50BB098CD752}" dt="2026-03-11T12:19:38.565" v="2917" actId="1076"/>
          <ac:picMkLst>
            <pc:docMk/>
            <pc:sldMk cId="2215857919" sldId="263"/>
            <ac:picMk id="1038" creationId="{3A080BD9-3591-72C2-E08C-1CA073F7073F}"/>
          </ac:picMkLst>
        </pc:picChg>
      </pc:sldChg>
      <pc:sldChg chg="addSp delSp modSp new mod ord">
        <pc:chgData name="Ollie Powell (2206640)" userId="fe8a8ede-e423-4f91-8cf7-62b30d8f2b44" providerId="ADAL" clId="{CD1C0B26-FBE6-4481-8AB1-50BB098CD752}" dt="2026-03-15T12:23:43.164" v="5746" actId="2711"/>
        <pc:sldMkLst>
          <pc:docMk/>
          <pc:sldMk cId="2185625238" sldId="264"/>
        </pc:sldMkLst>
        <pc:spChg chg="add mod">
          <ac:chgData name="Ollie Powell (2206640)" userId="fe8a8ede-e423-4f91-8cf7-62b30d8f2b44" providerId="ADAL" clId="{CD1C0B26-FBE6-4481-8AB1-50BB098CD752}" dt="2026-03-15T12:23:22.910" v="5740" actId="2711"/>
          <ac:spMkLst>
            <pc:docMk/>
            <pc:sldMk cId="2185625238" sldId="264"/>
            <ac:spMk id="2" creationId="{42D27C52-4DC9-795F-BF93-690F42606CE3}"/>
          </ac:spMkLst>
        </pc:spChg>
        <pc:spChg chg="add mod">
          <ac:chgData name="Ollie Powell (2206640)" userId="fe8a8ede-e423-4f91-8cf7-62b30d8f2b44" providerId="ADAL" clId="{CD1C0B26-FBE6-4481-8AB1-50BB098CD752}" dt="2026-03-11T09:40:19.001" v="1928" actId="20577"/>
          <ac:spMkLst>
            <pc:docMk/>
            <pc:sldMk cId="2185625238" sldId="264"/>
            <ac:spMk id="4" creationId="{1F29CD84-97CC-7FCB-631D-6E0D5EF39F9D}"/>
          </ac:spMkLst>
        </pc:spChg>
        <pc:spChg chg="add mod">
          <ac:chgData name="Ollie Powell (2206640)" userId="fe8a8ede-e423-4f91-8cf7-62b30d8f2b44" providerId="ADAL" clId="{CD1C0B26-FBE6-4481-8AB1-50BB098CD752}" dt="2026-03-15T12:23:18.492" v="5739" actId="2711"/>
          <ac:spMkLst>
            <pc:docMk/>
            <pc:sldMk cId="2185625238" sldId="264"/>
            <ac:spMk id="21" creationId="{C30F52A8-D8A4-DFD0-4ACC-B34CE7CDAE48}"/>
          </ac:spMkLst>
        </pc:spChg>
        <pc:spChg chg="add mod">
          <ac:chgData name="Ollie Powell (2206640)" userId="fe8a8ede-e423-4f91-8cf7-62b30d8f2b44" providerId="ADAL" clId="{CD1C0B26-FBE6-4481-8AB1-50BB098CD752}" dt="2026-03-15T12:23:30.095" v="5742" actId="1076"/>
          <ac:spMkLst>
            <pc:docMk/>
            <pc:sldMk cId="2185625238" sldId="264"/>
            <ac:spMk id="22" creationId="{E80AA133-C127-0C7B-840F-6C4A2BF253C1}"/>
          </ac:spMkLst>
        </pc:spChg>
        <pc:spChg chg="add mod">
          <ac:chgData name="Ollie Powell (2206640)" userId="fe8a8ede-e423-4f91-8cf7-62b30d8f2b44" providerId="ADAL" clId="{CD1C0B26-FBE6-4481-8AB1-50BB098CD752}" dt="2026-03-15T12:23:38.740" v="5745" actId="2711"/>
          <ac:spMkLst>
            <pc:docMk/>
            <pc:sldMk cId="2185625238" sldId="264"/>
            <ac:spMk id="23" creationId="{42906F8D-3C2A-165E-EEF5-33032B2B4245}"/>
          </ac:spMkLst>
        </pc:spChg>
        <pc:spChg chg="add mod">
          <ac:chgData name="Ollie Powell (2206640)" userId="fe8a8ede-e423-4f91-8cf7-62b30d8f2b44" providerId="ADAL" clId="{CD1C0B26-FBE6-4481-8AB1-50BB098CD752}" dt="2026-03-15T12:23:43.164" v="5746" actId="2711"/>
          <ac:spMkLst>
            <pc:docMk/>
            <pc:sldMk cId="2185625238" sldId="264"/>
            <ac:spMk id="24" creationId="{D603C120-FF41-D76A-07ED-8D2D92232B4F}"/>
          </ac:spMkLst>
        </pc:spChg>
        <pc:spChg chg="add mod">
          <ac:chgData name="Ollie Powell (2206640)" userId="fe8a8ede-e423-4f91-8cf7-62b30d8f2b44" providerId="ADAL" clId="{CD1C0B26-FBE6-4481-8AB1-50BB098CD752}" dt="2026-03-15T12:23:35.552" v="5744" actId="14100"/>
          <ac:spMkLst>
            <pc:docMk/>
            <pc:sldMk cId="2185625238" sldId="264"/>
            <ac:spMk id="25" creationId="{8389D3AF-1DAB-96F6-3D92-8A810A3B461F}"/>
          </ac:spMkLst>
        </pc:spChg>
        <pc:picChg chg="add mod ord">
          <ac:chgData name="Ollie Powell (2206640)" userId="fe8a8ede-e423-4f91-8cf7-62b30d8f2b44" providerId="ADAL" clId="{CD1C0B26-FBE6-4481-8AB1-50BB098CD752}" dt="2026-03-11T10:08:33.209" v="1974" actId="1076"/>
          <ac:picMkLst>
            <pc:docMk/>
            <pc:sldMk cId="2185625238" sldId="264"/>
            <ac:picMk id="6" creationId="{51FE50B8-E362-2D32-201B-3090DFE93B3D}"/>
          </ac:picMkLst>
        </pc:picChg>
        <pc:picChg chg="add mod ord modCrop">
          <ac:chgData name="Ollie Powell (2206640)" userId="fe8a8ede-e423-4f91-8cf7-62b30d8f2b44" providerId="ADAL" clId="{CD1C0B26-FBE6-4481-8AB1-50BB098CD752}" dt="2026-03-11T10:04:39.048" v="1940" actId="732"/>
          <ac:picMkLst>
            <pc:docMk/>
            <pc:sldMk cId="2185625238" sldId="264"/>
            <ac:picMk id="8" creationId="{F6048120-7314-0DC4-DF8E-68FF31CF2818}"/>
          </ac:picMkLst>
        </pc:picChg>
        <pc:picChg chg="add mod">
          <ac:chgData name="Ollie Powell (2206640)" userId="fe8a8ede-e423-4f91-8cf7-62b30d8f2b44" providerId="ADAL" clId="{CD1C0B26-FBE6-4481-8AB1-50BB098CD752}" dt="2026-03-11T10:09:28.878" v="1995" actId="1035"/>
          <ac:picMkLst>
            <pc:docMk/>
            <pc:sldMk cId="2185625238" sldId="264"/>
            <ac:picMk id="18" creationId="{A2A6D42D-2B9B-B692-EB65-C2F577502428}"/>
          </ac:picMkLst>
        </pc:picChg>
        <pc:picChg chg="add mod">
          <ac:chgData name="Ollie Powell (2206640)" userId="fe8a8ede-e423-4f91-8cf7-62b30d8f2b44" providerId="ADAL" clId="{CD1C0B26-FBE6-4481-8AB1-50BB098CD752}" dt="2026-03-11T10:09:34.150" v="2006" actId="1035"/>
          <ac:picMkLst>
            <pc:docMk/>
            <pc:sldMk cId="2185625238" sldId="264"/>
            <ac:picMk id="20" creationId="{31ECA7E0-7C14-3151-D365-E513B5087B24}"/>
          </ac:picMkLst>
        </pc:picChg>
        <pc:cxnChg chg="add mod">
          <ac:chgData name="Ollie Powell (2206640)" userId="fe8a8ede-e423-4f91-8cf7-62b30d8f2b44" providerId="ADAL" clId="{CD1C0B26-FBE6-4481-8AB1-50BB098CD752}" dt="2026-03-15T12:23:22.910" v="5740" actId="2711"/>
          <ac:cxnSpMkLst>
            <pc:docMk/>
            <pc:sldMk cId="2185625238" sldId="264"/>
            <ac:cxnSpMk id="3" creationId="{EF9AB43F-C53C-1125-A0B1-8ACC6B889E73}"/>
          </ac:cxnSpMkLst>
        </pc:cxnChg>
        <pc:cxnChg chg="add mod">
          <ac:chgData name="Ollie Powell (2206640)" userId="fe8a8ede-e423-4f91-8cf7-62b30d8f2b44" providerId="ADAL" clId="{CD1C0B26-FBE6-4481-8AB1-50BB098CD752}" dt="2026-03-11T10:14:42.839" v="2196" actId="1076"/>
          <ac:cxnSpMkLst>
            <pc:docMk/>
            <pc:sldMk cId="2185625238" sldId="264"/>
            <ac:cxnSpMk id="26" creationId="{C8B3AB65-9947-2867-76E2-9D83DC28DD75}"/>
          </ac:cxnSpMkLst>
        </pc:cxnChg>
        <pc:cxnChg chg="add mod">
          <ac:chgData name="Ollie Powell (2206640)" userId="fe8a8ede-e423-4f91-8cf7-62b30d8f2b44" providerId="ADAL" clId="{CD1C0B26-FBE6-4481-8AB1-50BB098CD752}" dt="2026-03-11T10:14:46.529" v="2199" actId="14100"/>
          <ac:cxnSpMkLst>
            <pc:docMk/>
            <pc:sldMk cId="2185625238" sldId="264"/>
            <ac:cxnSpMk id="27" creationId="{32423965-6158-80DE-A86B-53A6D4BFF206}"/>
          </ac:cxnSpMkLst>
        </pc:cxnChg>
        <pc:cxnChg chg="add mod">
          <ac:chgData name="Ollie Powell (2206640)" userId="fe8a8ede-e423-4f91-8cf7-62b30d8f2b44" providerId="ADAL" clId="{CD1C0B26-FBE6-4481-8AB1-50BB098CD752}" dt="2026-03-11T10:14:49.786" v="2201" actId="1076"/>
          <ac:cxnSpMkLst>
            <pc:docMk/>
            <pc:sldMk cId="2185625238" sldId="264"/>
            <ac:cxnSpMk id="29" creationId="{6059614B-67B0-8A00-0A5E-B6D53716011B}"/>
          </ac:cxnSpMkLst>
        </pc:cxnChg>
        <pc:cxnChg chg="add mod">
          <ac:chgData name="Ollie Powell (2206640)" userId="fe8a8ede-e423-4f91-8cf7-62b30d8f2b44" providerId="ADAL" clId="{CD1C0B26-FBE6-4481-8AB1-50BB098CD752}" dt="2026-03-11T10:14:56.635" v="2205" actId="14100"/>
          <ac:cxnSpMkLst>
            <pc:docMk/>
            <pc:sldMk cId="2185625238" sldId="264"/>
            <ac:cxnSpMk id="30" creationId="{699EAD9B-6A05-B6B6-3A36-54B5EEFDB8B7}"/>
          </ac:cxnSpMkLst>
        </pc:cxnChg>
        <pc:cxnChg chg="add mod">
          <ac:chgData name="Ollie Powell (2206640)" userId="fe8a8ede-e423-4f91-8cf7-62b30d8f2b44" providerId="ADAL" clId="{CD1C0B26-FBE6-4481-8AB1-50BB098CD752}" dt="2026-03-11T10:15:03.621" v="2208" actId="14100"/>
          <ac:cxnSpMkLst>
            <pc:docMk/>
            <pc:sldMk cId="2185625238" sldId="264"/>
            <ac:cxnSpMk id="32" creationId="{0ACA4333-6E4B-D147-CCDA-6964A1371C5A}"/>
          </ac:cxnSpMkLst>
        </pc:cxnChg>
      </pc:sldChg>
      <pc:sldChg chg="addSp delSp modSp new mod">
        <pc:chgData name="Ollie Powell (2206640)" userId="fe8a8ede-e423-4f91-8cf7-62b30d8f2b44" providerId="ADAL" clId="{CD1C0B26-FBE6-4481-8AB1-50BB098CD752}" dt="2026-03-11T11:12:07.718" v="2524" actId="1076"/>
        <pc:sldMkLst>
          <pc:docMk/>
          <pc:sldMk cId="2761140009" sldId="265"/>
        </pc:sldMkLst>
        <pc:spChg chg="add mod">
          <ac:chgData name="Ollie Powell (2206640)" userId="fe8a8ede-e423-4f91-8cf7-62b30d8f2b44" providerId="ADAL" clId="{CD1C0B26-FBE6-4481-8AB1-50BB098CD752}" dt="2026-03-11T10:23:25.195" v="2334" actId="6549"/>
          <ac:spMkLst>
            <pc:docMk/>
            <pc:sldMk cId="2761140009" sldId="265"/>
            <ac:spMk id="4" creationId="{D70FB609-2869-9ACF-453B-21F39E830098}"/>
          </ac:spMkLst>
        </pc:spChg>
        <pc:spChg chg="add mod">
          <ac:chgData name="Ollie Powell (2206640)" userId="fe8a8ede-e423-4f91-8cf7-62b30d8f2b44" providerId="ADAL" clId="{CD1C0B26-FBE6-4481-8AB1-50BB098CD752}" dt="2026-03-11T11:12:07.718" v="2524" actId="1076"/>
          <ac:spMkLst>
            <pc:docMk/>
            <pc:sldMk cId="2761140009" sldId="265"/>
            <ac:spMk id="15" creationId="{E614F567-9A9E-573D-BF48-C9463DE62E1F}"/>
          </ac:spMkLst>
        </pc:spChg>
        <pc:picChg chg="add mod">
          <ac:chgData name="Ollie Powell (2206640)" userId="fe8a8ede-e423-4f91-8cf7-62b30d8f2b44" providerId="ADAL" clId="{CD1C0B26-FBE6-4481-8AB1-50BB098CD752}" dt="2026-03-11T10:54:51.686" v="2410" actId="1076"/>
          <ac:picMkLst>
            <pc:docMk/>
            <pc:sldMk cId="2761140009" sldId="265"/>
            <ac:picMk id="6" creationId="{BB77A598-519F-38EB-DF19-9F67E83B127F}"/>
          </ac:picMkLst>
        </pc:picChg>
        <pc:picChg chg="add mod modCrop">
          <ac:chgData name="Ollie Powell (2206640)" userId="fe8a8ede-e423-4f91-8cf7-62b30d8f2b44" providerId="ADAL" clId="{CD1C0B26-FBE6-4481-8AB1-50BB098CD752}" dt="2026-03-11T10:54:54.935" v="2411" actId="14100"/>
          <ac:picMkLst>
            <pc:docMk/>
            <pc:sldMk cId="2761140009" sldId="265"/>
            <ac:picMk id="10" creationId="{864FBA58-33A1-D145-517F-291F9AF46687}"/>
          </ac:picMkLst>
        </pc:picChg>
        <pc:picChg chg="add mod">
          <ac:chgData name="Ollie Powell (2206640)" userId="fe8a8ede-e423-4f91-8cf7-62b30d8f2b44" providerId="ADAL" clId="{CD1C0B26-FBE6-4481-8AB1-50BB098CD752}" dt="2026-03-11T10:54:56.406" v="2412" actId="1076"/>
          <ac:picMkLst>
            <pc:docMk/>
            <pc:sldMk cId="2761140009" sldId="265"/>
            <ac:picMk id="12" creationId="{0A9A509D-43BA-2A73-7BFB-20B2A9DE8D5D}"/>
          </ac:picMkLst>
        </pc:picChg>
        <pc:picChg chg="add mod modCrop">
          <ac:chgData name="Ollie Powell (2206640)" userId="fe8a8ede-e423-4f91-8cf7-62b30d8f2b44" providerId="ADAL" clId="{CD1C0B26-FBE6-4481-8AB1-50BB098CD752}" dt="2026-03-11T10:54:43.970" v="2407" actId="1076"/>
          <ac:picMkLst>
            <pc:docMk/>
            <pc:sldMk cId="2761140009" sldId="265"/>
            <ac:picMk id="14" creationId="{F6F74754-4A82-DABF-10EA-E9D8F4FA7382}"/>
          </ac:picMkLst>
        </pc:picChg>
      </pc:sldChg>
      <pc:sldChg chg="addSp delSp modSp new mod ord setBg">
        <pc:chgData name="Ollie Powell (2206640)" userId="fe8a8ede-e423-4f91-8cf7-62b30d8f2b44" providerId="ADAL" clId="{CD1C0B26-FBE6-4481-8AB1-50BB098CD752}" dt="2026-03-13T22:45:08.175" v="3245" actId="14100"/>
        <pc:sldMkLst>
          <pc:docMk/>
          <pc:sldMk cId="3318755190" sldId="266"/>
        </pc:sldMkLst>
        <pc:spChg chg="add mod ord">
          <ac:chgData name="Ollie Powell (2206640)" userId="fe8a8ede-e423-4f91-8cf7-62b30d8f2b44" providerId="ADAL" clId="{CD1C0B26-FBE6-4481-8AB1-50BB098CD752}" dt="2026-03-13T22:45:08.175" v="3245" actId="14100"/>
          <ac:spMkLst>
            <pc:docMk/>
            <pc:sldMk cId="3318755190" sldId="266"/>
            <ac:spMk id="14" creationId="{724C3081-9445-4C2D-6C29-B93D202B2A27}"/>
          </ac:spMkLst>
        </pc:spChg>
        <pc:spChg chg="add mod">
          <ac:chgData name="Ollie Powell (2206640)" userId="fe8a8ede-e423-4f91-8cf7-62b30d8f2b44" providerId="ADAL" clId="{CD1C0B26-FBE6-4481-8AB1-50BB098CD752}" dt="2026-03-13T21:52:34.381" v="3195" actId="1076"/>
          <ac:spMkLst>
            <pc:docMk/>
            <pc:sldMk cId="3318755190" sldId="266"/>
            <ac:spMk id="15" creationId="{A5BE3892-A817-7B72-F7F2-E3F54F3D86C8}"/>
          </ac:spMkLst>
        </pc:spChg>
        <pc:spChg chg="add mod">
          <ac:chgData name="Ollie Powell (2206640)" userId="fe8a8ede-e423-4f91-8cf7-62b30d8f2b44" providerId="ADAL" clId="{CD1C0B26-FBE6-4481-8AB1-50BB098CD752}" dt="2026-03-13T21:55:29.071" v="3239" actId="1037"/>
          <ac:spMkLst>
            <pc:docMk/>
            <pc:sldMk cId="3318755190" sldId="266"/>
            <ac:spMk id="16" creationId="{8193738F-571F-8CF7-FED1-E140BEC92000}"/>
          </ac:spMkLst>
        </pc:spChg>
        <pc:spChg chg="add mod">
          <ac:chgData name="Ollie Powell (2206640)" userId="fe8a8ede-e423-4f91-8cf7-62b30d8f2b44" providerId="ADAL" clId="{CD1C0B26-FBE6-4481-8AB1-50BB098CD752}" dt="2026-03-13T21:55:23.528" v="3235" actId="1037"/>
          <ac:spMkLst>
            <pc:docMk/>
            <pc:sldMk cId="3318755190" sldId="266"/>
            <ac:spMk id="17" creationId="{DDFA6DA9-7561-BC33-F27D-02A004A44FA8}"/>
          </ac:spMkLst>
        </pc:spChg>
        <pc:spChg chg="add mod">
          <ac:chgData name="Ollie Powell (2206640)" userId="fe8a8ede-e423-4f91-8cf7-62b30d8f2b44" providerId="ADAL" clId="{CD1C0B26-FBE6-4481-8AB1-50BB098CD752}" dt="2026-03-13T21:51:25.876" v="3175" actId="1076"/>
          <ac:spMkLst>
            <pc:docMk/>
            <pc:sldMk cId="3318755190" sldId="266"/>
            <ac:spMk id="18" creationId="{490BCEE1-8DCF-7646-AC3E-E54AC22EE81E}"/>
          </ac:spMkLst>
        </pc:spChg>
        <pc:spChg chg="add">
          <ac:chgData name="Ollie Powell (2206640)" userId="fe8a8ede-e423-4f91-8cf7-62b30d8f2b44" providerId="ADAL" clId="{CD1C0B26-FBE6-4481-8AB1-50BB098CD752}" dt="2026-03-13T21:46:43.764" v="3049" actId="26606"/>
          <ac:spMkLst>
            <pc:docMk/>
            <pc:sldMk cId="3318755190" sldId="266"/>
            <ac:spMk id="19" creationId="{D3FEFB99-DF02-4074-979F-B369C314FF86}"/>
          </ac:spMkLst>
        </pc:spChg>
        <pc:spChg chg="add mod">
          <ac:chgData name="Ollie Powell (2206640)" userId="fe8a8ede-e423-4f91-8cf7-62b30d8f2b44" providerId="ADAL" clId="{CD1C0B26-FBE6-4481-8AB1-50BB098CD752}" dt="2026-03-13T21:53:58.862" v="3214" actId="1582"/>
          <ac:spMkLst>
            <pc:docMk/>
            <pc:sldMk cId="3318755190" sldId="266"/>
            <ac:spMk id="20" creationId="{CFA075F2-8A9F-5B8C-3EA6-DDBDD9091502}"/>
          </ac:spMkLst>
        </pc:spChg>
        <pc:spChg chg="mod">
          <ac:chgData name="Ollie Powell (2206640)" userId="fe8a8ede-e423-4f91-8cf7-62b30d8f2b44" providerId="ADAL" clId="{CD1C0B26-FBE6-4481-8AB1-50BB098CD752}" dt="2026-03-13T21:48:46.188" v="3064"/>
          <ac:spMkLst>
            <pc:docMk/>
            <pc:sldMk cId="3318755190" sldId="266"/>
            <ac:spMk id="22" creationId="{4015C684-F358-4950-AC5D-B07CC800F86B}"/>
          </ac:spMkLst>
        </pc:spChg>
        <pc:spChg chg="mod">
          <ac:chgData name="Ollie Powell (2206640)" userId="fe8a8ede-e423-4f91-8cf7-62b30d8f2b44" providerId="ADAL" clId="{CD1C0B26-FBE6-4481-8AB1-50BB098CD752}" dt="2026-03-13T21:48:46.188" v="3064"/>
          <ac:spMkLst>
            <pc:docMk/>
            <pc:sldMk cId="3318755190" sldId="266"/>
            <ac:spMk id="23" creationId="{0997ABC0-08BD-4A6F-8238-C14E249034DC}"/>
          </ac:spMkLst>
        </pc:spChg>
        <pc:spChg chg="mod">
          <ac:chgData name="Ollie Powell (2206640)" userId="fe8a8ede-e423-4f91-8cf7-62b30d8f2b44" providerId="ADAL" clId="{CD1C0B26-FBE6-4481-8AB1-50BB098CD752}" dt="2026-03-13T21:48:46.188" v="3064"/>
          <ac:spMkLst>
            <pc:docMk/>
            <pc:sldMk cId="3318755190" sldId="266"/>
            <ac:spMk id="24" creationId="{855139CD-4815-48FB-9768-9DF081A491E6}"/>
          </ac:spMkLst>
        </pc:spChg>
        <pc:spChg chg="mod">
          <ac:chgData name="Ollie Powell (2206640)" userId="fe8a8ede-e423-4f91-8cf7-62b30d8f2b44" providerId="ADAL" clId="{CD1C0B26-FBE6-4481-8AB1-50BB098CD752}" dt="2026-03-13T21:48:46.188" v="3064"/>
          <ac:spMkLst>
            <pc:docMk/>
            <pc:sldMk cId="3318755190" sldId="266"/>
            <ac:spMk id="25" creationId="{82275A1F-D313-4C27-9719-333FE3879752}"/>
          </ac:spMkLst>
        </pc:spChg>
        <pc:spChg chg="add mod">
          <ac:chgData name="Ollie Powell (2206640)" userId="fe8a8ede-e423-4f91-8cf7-62b30d8f2b44" providerId="ADAL" clId="{CD1C0B26-FBE6-4481-8AB1-50BB098CD752}" dt="2026-03-13T21:54:08.279" v="3219" actId="1037"/>
          <ac:spMkLst>
            <pc:docMk/>
            <pc:sldMk cId="3318755190" sldId="266"/>
            <ac:spMk id="26" creationId="{AB5D59FF-5262-C6AE-C8B5-23FD5F390F6D}"/>
          </ac:spMkLst>
        </pc:spChg>
        <pc:spChg chg="mod">
          <ac:chgData name="Ollie Powell (2206640)" userId="fe8a8ede-e423-4f91-8cf7-62b30d8f2b44" providerId="ADAL" clId="{CD1C0B26-FBE6-4481-8AB1-50BB098CD752}" dt="2026-03-13T21:48:08.158" v="3056"/>
          <ac:spMkLst>
            <pc:docMk/>
            <pc:sldMk cId="3318755190" sldId="266"/>
            <ac:spMk id="28" creationId="{D0A50A53-76B2-4EBD-98CB-D958322A8C38}"/>
          </ac:spMkLst>
        </pc:spChg>
        <pc:spChg chg="mod">
          <ac:chgData name="Ollie Powell (2206640)" userId="fe8a8ede-e423-4f91-8cf7-62b30d8f2b44" providerId="ADAL" clId="{CD1C0B26-FBE6-4481-8AB1-50BB098CD752}" dt="2026-03-13T21:48:08.158" v="3056"/>
          <ac:spMkLst>
            <pc:docMk/>
            <pc:sldMk cId="3318755190" sldId="266"/>
            <ac:spMk id="29" creationId="{699FB6C2-DFB6-4CDA-AA03-63504F579B37}"/>
          </ac:spMkLst>
        </pc:spChg>
        <pc:spChg chg="mod">
          <ac:chgData name="Ollie Powell (2206640)" userId="fe8a8ede-e423-4f91-8cf7-62b30d8f2b44" providerId="ADAL" clId="{CD1C0B26-FBE6-4481-8AB1-50BB098CD752}" dt="2026-03-13T21:48:08.158" v="3056"/>
          <ac:spMkLst>
            <pc:docMk/>
            <pc:sldMk cId="3318755190" sldId="266"/>
            <ac:spMk id="30" creationId="{1CAE5C34-D461-4332-99DA-3064B8FC05B9}"/>
          </ac:spMkLst>
        </pc:spChg>
        <pc:spChg chg="mod">
          <ac:chgData name="Ollie Powell (2206640)" userId="fe8a8ede-e423-4f91-8cf7-62b30d8f2b44" providerId="ADAL" clId="{CD1C0B26-FBE6-4481-8AB1-50BB098CD752}" dt="2026-03-13T21:48:08.158" v="3056"/>
          <ac:spMkLst>
            <pc:docMk/>
            <pc:sldMk cId="3318755190" sldId="266"/>
            <ac:spMk id="31" creationId="{06A0E96C-BCAB-44A5-9D9B-5A00B98827FD}"/>
          </ac:spMkLst>
        </pc:spChg>
        <pc:spChg chg="add mod">
          <ac:chgData name="Ollie Powell (2206640)" userId="fe8a8ede-e423-4f91-8cf7-62b30d8f2b44" providerId="ADAL" clId="{CD1C0B26-FBE6-4481-8AB1-50BB098CD752}" dt="2026-03-13T21:53:54.071" v="3213" actId="1582"/>
          <ac:spMkLst>
            <pc:docMk/>
            <pc:sldMk cId="3318755190" sldId="266"/>
            <ac:spMk id="32" creationId="{9BF9A535-C5E3-022C-ABB5-174D46762E00}"/>
          </ac:spMkLst>
        </pc:spChg>
        <pc:spChg chg="add mod">
          <ac:chgData name="Ollie Powell (2206640)" userId="fe8a8ede-e423-4f91-8cf7-62b30d8f2b44" providerId="ADAL" clId="{CD1C0B26-FBE6-4481-8AB1-50BB098CD752}" dt="2026-03-13T21:53:44.217" v="3212" actId="1582"/>
          <ac:spMkLst>
            <pc:docMk/>
            <pc:sldMk cId="3318755190" sldId="266"/>
            <ac:spMk id="38" creationId="{3B173E1A-8F2F-19D9-0D62-60E6B4E7D8B3}"/>
          </ac:spMkLst>
        </pc:spChg>
        <pc:grpChg chg="add mod">
          <ac:chgData name="Ollie Powell (2206640)" userId="fe8a8ede-e423-4f91-8cf7-62b30d8f2b44" providerId="ADAL" clId="{CD1C0B26-FBE6-4481-8AB1-50BB098CD752}" dt="2026-03-13T21:48:48.554" v="3065" actId="1076"/>
          <ac:grpSpMkLst>
            <pc:docMk/>
            <pc:sldMk cId="3318755190" sldId="266"/>
            <ac:grpSpMk id="21" creationId="{B690E963-1C95-47AD-B5D6-1D75F938E1C6}"/>
          </ac:grpSpMkLst>
        </pc:grpChg>
        <pc:grpChg chg="add mod">
          <ac:chgData name="Ollie Powell (2206640)" userId="fe8a8ede-e423-4f91-8cf7-62b30d8f2b44" providerId="ADAL" clId="{CD1C0B26-FBE6-4481-8AB1-50BB098CD752}" dt="2026-03-13T21:49:04.592" v="3068" actId="14100"/>
          <ac:grpSpMkLst>
            <pc:docMk/>
            <pc:sldMk cId="3318755190" sldId="266"/>
            <ac:grpSpMk id="27" creationId="{87C3F845-7B24-47B8-BBCC-83DE18E7F806}"/>
          </ac:grpSpMkLst>
        </pc:grpChg>
        <pc:grpChg chg="add">
          <ac:chgData name="Ollie Powell (2206640)" userId="fe8a8ede-e423-4f91-8cf7-62b30d8f2b44" providerId="ADAL" clId="{CD1C0B26-FBE6-4481-8AB1-50BB098CD752}" dt="2026-03-13T21:46:43.764" v="3049" actId="26606"/>
          <ac:grpSpMkLst>
            <pc:docMk/>
            <pc:sldMk cId="3318755190" sldId="266"/>
            <ac:grpSpMk id="33" creationId="{C6B2BFE7-4789-415B-95EB-14492FB3B9C7}"/>
          </ac:grpSpMkLst>
        </pc:grpChg>
        <pc:grpChg chg="add">
          <ac:chgData name="Ollie Powell (2206640)" userId="fe8a8ede-e423-4f91-8cf7-62b30d8f2b44" providerId="ADAL" clId="{CD1C0B26-FBE6-4481-8AB1-50BB098CD752}" dt="2026-03-13T21:46:43.764" v="3049" actId="26606"/>
          <ac:grpSpMkLst>
            <pc:docMk/>
            <pc:sldMk cId="3318755190" sldId="266"/>
            <ac:grpSpMk id="39" creationId="{0DC820FB-3E5D-48EF-AA5B-E98F01857140}"/>
          </ac:grpSpMkLst>
        </pc:grpChg>
        <pc:picChg chg="add mod modCrop">
          <ac:chgData name="Ollie Powell (2206640)" userId="fe8a8ede-e423-4f91-8cf7-62b30d8f2b44" providerId="ADAL" clId="{CD1C0B26-FBE6-4481-8AB1-50BB098CD752}" dt="2026-03-13T21:53:11.297" v="3204" actId="1076"/>
          <ac:picMkLst>
            <pc:docMk/>
            <pc:sldMk cId="3318755190" sldId="266"/>
            <ac:picMk id="5" creationId="{54F293CE-DDA6-3E50-F12D-6D3B2F5159ED}"/>
          </ac:picMkLst>
        </pc:picChg>
        <pc:picChg chg="add mod ord modCrop">
          <ac:chgData name="Ollie Powell (2206640)" userId="fe8a8ede-e423-4f91-8cf7-62b30d8f2b44" providerId="ADAL" clId="{CD1C0B26-FBE6-4481-8AB1-50BB098CD752}" dt="2026-03-13T21:46:43.764" v="3049" actId="26606"/>
          <ac:picMkLst>
            <pc:docMk/>
            <pc:sldMk cId="3318755190" sldId="266"/>
            <ac:picMk id="9" creationId="{9DF38C24-C207-837C-59AD-85E2AE15E6D7}"/>
          </ac:picMkLst>
        </pc:picChg>
        <pc:picChg chg="add mod modCrop">
          <ac:chgData name="Ollie Powell (2206640)" userId="fe8a8ede-e423-4f91-8cf7-62b30d8f2b44" providerId="ADAL" clId="{CD1C0B26-FBE6-4481-8AB1-50BB098CD752}" dt="2026-03-13T21:50:43.578" v="3114" actId="1035"/>
          <ac:picMkLst>
            <pc:docMk/>
            <pc:sldMk cId="3318755190" sldId="266"/>
            <ac:picMk id="11" creationId="{B234B205-3FCB-32A4-93E0-BC838E8C0650}"/>
          </ac:picMkLst>
        </pc:picChg>
        <pc:picChg chg="add mod">
          <ac:chgData name="Ollie Powell (2206640)" userId="fe8a8ede-e423-4f91-8cf7-62b30d8f2b44" providerId="ADAL" clId="{CD1C0B26-FBE6-4481-8AB1-50BB098CD752}" dt="2026-03-13T21:46:43.764" v="3049" actId="26606"/>
          <ac:picMkLst>
            <pc:docMk/>
            <pc:sldMk cId="3318755190" sldId="266"/>
            <ac:picMk id="13" creationId="{55625DF3-BB62-E015-AF99-EB3F7462E37C}"/>
          </ac:picMkLst>
        </pc:picChg>
        <pc:cxnChg chg="add mod">
          <ac:chgData name="Ollie Powell (2206640)" userId="fe8a8ede-e423-4f91-8cf7-62b30d8f2b44" providerId="ADAL" clId="{CD1C0B26-FBE6-4481-8AB1-50BB098CD752}" dt="2026-03-13T21:55:26.609" v="3236" actId="14100"/>
          <ac:cxnSpMkLst>
            <pc:docMk/>
            <pc:sldMk cId="3318755190" sldId="266"/>
            <ac:cxnSpMk id="45" creationId="{02C92BC2-19C5-DC0F-EF6D-871DA37FE7A7}"/>
          </ac:cxnSpMkLst>
        </pc:cxnChg>
        <pc:cxnChg chg="add mod">
          <ac:chgData name="Ollie Powell (2206640)" userId="fe8a8ede-e423-4f91-8cf7-62b30d8f2b44" providerId="ADAL" clId="{CD1C0B26-FBE6-4481-8AB1-50BB098CD752}" dt="2026-03-13T21:55:00.487" v="3224" actId="14100"/>
          <ac:cxnSpMkLst>
            <pc:docMk/>
            <pc:sldMk cId="3318755190" sldId="266"/>
            <ac:cxnSpMk id="46" creationId="{FD810A5A-D943-A12C-E59E-9C163ACF8E42}"/>
          </ac:cxnSpMkLst>
        </pc:cxnChg>
        <pc:cxnChg chg="add mod">
          <ac:chgData name="Ollie Powell (2206640)" userId="fe8a8ede-e423-4f91-8cf7-62b30d8f2b44" providerId="ADAL" clId="{CD1C0B26-FBE6-4481-8AB1-50BB098CD752}" dt="2026-03-13T21:55:12.990" v="3228" actId="14100"/>
          <ac:cxnSpMkLst>
            <pc:docMk/>
            <pc:sldMk cId="3318755190" sldId="266"/>
            <ac:cxnSpMk id="48" creationId="{84F8D441-06D4-2F89-E34D-FCF791A76103}"/>
          </ac:cxnSpMkLst>
        </pc:cxnChg>
        <pc:cxnChg chg="add mod">
          <ac:chgData name="Ollie Powell (2206640)" userId="fe8a8ede-e423-4f91-8cf7-62b30d8f2b44" providerId="ADAL" clId="{CD1C0B26-FBE6-4481-8AB1-50BB098CD752}" dt="2026-03-13T21:55:19.787" v="3231" actId="14100"/>
          <ac:cxnSpMkLst>
            <pc:docMk/>
            <pc:sldMk cId="3318755190" sldId="266"/>
            <ac:cxnSpMk id="52" creationId="{2C782421-FE7C-281B-2391-EBCE0743B51D}"/>
          </ac:cxnSpMkLst>
        </pc:cxnChg>
      </pc:sldChg>
      <pc:sldChg chg="addSp delSp modSp new del mod">
        <pc:chgData name="Ollie Powell (2206640)" userId="fe8a8ede-e423-4f91-8cf7-62b30d8f2b44" providerId="ADAL" clId="{CD1C0B26-FBE6-4481-8AB1-50BB098CD752}" dt="2026-03-15T11:06:09.469" v="4973" actId="2696"/>
        <pc:sldMkLst>
          <pc:docMk/>
          <pc:sldMk cId="2366355953" sldId="267"/>
        </pc:sldMkLst>
        <pc:picChg chg="add del mod">
          <ac:chgData name="Ollie Powell (2206640)" userId="fe8a8ede-e423-4f91-8cf7-62b30d8f2b44" providerId="ADAL" clId="{CD1C0B26-FBE6-4481-8AB1-50BB098CD752}" dt="2026-03-15T11:05:17.266" v="4951" actId="478"/>
          <ac:picMkLst>
            <pc:docMk/>
            <pc:sldMk cId="2366355953" sldId="267"/>
            <ac:picMk id="6" creationId="{266D0DFF-7035-3560-3A23-3BE54495680B}"/>
          </ac:picMkLst>
        </pc:picChg>
        <pc:picChg chg="add del mod">
          <ac:chgData name="Ollie Powell (2206640)" userId="fe8a8ede-e423-4f91-8cf7-62b30d8f2b44" providerId="ADAL" clId="{CD1C0B26-FBE6-4481-8AB1-50BB098CD752}" dt="2026-03-15T11:05:16.568" v="4948" actId="478"/>
          <ac:picMkLst>
            <pc:docMk/>
            <pc:sldMk cId="2366355953" sldId="267"/>
            <ac:picMk id="8" creationId="{E9927C5E-41DC-ACBB-B48C-343A57E18D41}"/>
          </ac:picMkLst>
        </pc:picChg>
        <pc:picChg chg="add del mod">
          <ac:chgData name="Ollie Powell (2206640)" userId="fe8a8ede-e423-4f91-8cf7-62b30d8f2b44" providerId="ADAL" clId="{CD1C0B26-FBE6-4481-8AB1-50BB098CD752}" dt="2026-03-15T11:05:16.966" v="4950" actId="478"/>
          <ac:picMkLst>
            <pc:docMk/>
            <pc:sldMk cId="2366355953" sldId="267"/>
            <ac:picMk id="10" creationId="{C15C40F9-6DD3-7F13-C694-4BBB82D9BD67}"/>
          </ac:picMkLst>
        </pc:picChg>
      </pc:sldChg>
      <pc:sldChg chg="addSp delSp modSp new mod ord setBg">
        <pc:chgData name="Ollie Powell (2206640)" userId="fe8a8ede-e423-4f91-8cf7-62b30d8f2b44" providerId="ADAL" clId="{CD1C0B26-FBE6-4481-8AB1-50BB098CD752}" dt="2026-03-15T12:27:33.321" v="5751" actId="1076"/>
        <pc:sldMkLst>
          <pc:docMk/>
          <pc:sldMk cId="1817354495" sldId="268"/>
        </pc:sldMkLst>
        <pc:spChg chg="del">
          <ac:chgData name="Ollie Powell (2206640)" userId="fe8a8ede-e423-4f91-8cf7-62b30d8f2b44" providerId="ADAL" clId="{CD1C0B26-FBE6-4481-8AB1-50BB098CD752}" dt="2026-03-15T00:06:29.599" v="3283" actId="478"/>
          <ac:spMkLst>
            <pc:docMk/>
            <pc:sldMk cId="1817354495" sldId="268"/>
            <ac:spMk id="2" creationId="{EF41F72A-EAC4-9F9F-2CA1-8B83EA5408FB}"/>
          </ac:spMkLst>
        </pc:spChg>
        <pc:spChg chg="del">
          <ac:chgData name="Ollie Powell (2206640)" userId="fe8a8ede-e423-4f91-8cf7-62b30d8f2b44" providerId="ADAL" clId="{CD1C0B26-FBE6-4481-8AB1-50BB098CD752}" dt="2026-03-15T00:06:32.179" v="3284" actId="478"/>
          <ac:spMkLst>
            <pc:docMk/>
            <pc:sldMk cId="1817354495" sldId="268"/>
            <ac:spMk id="3" creationId="{F336DFD1-7731-6679-6305-9DFA67176F24}"/>
          </ac:spMkLst>
        </pc:spChg>
        <pc:spChg chg="add del">
          <ac:chgData name="Ollie Powell (2206640)" userId="fe8a8ede-e423-4f91-8cf7-62b30d8f2b44" providerId="ADAL" clId="{CD1C0B26-FBE6-4481-8AB1-50BB098CD752}" dt="2026-03-15T01:34:41.999" v="3650" actId="26606"/>
          <ac:spMkLst>
            <pc:docMk/>
            <pc:sldMk cId="1817354495" sldId="268"/>
            <ac:spMk id="21" creationId="{9527FCEA-6143-4C5E-8C45-8AC9237ADE89}"/>
          </ac:spMkLst>
        </pc:spChg>
        <pc:spChg chg="add del">
          <ac:chgData name="Ollie Powell (2206640)" userId="fe8a8ede-e423-4f91-8cf7-62b30d8f2b44" providerId="ADAL" clId="{CD1C0B26-FBE6-4481-8AB1-50BB098CD752}" dt="2026-03-15T01:34:41.999" v="3650" actId="26606"/>
          <ac:spMkLst>
            <pc:docMk/>
            <pc:sldMk cId="1817354495" sldId="268"/>
            <ac:spMk id="23" creationId="{1A9F23AD-7A55-49F3-A3EC-743F47F36B0E}"/>
          </ac:spMkLst>
        </pc:spChg>
        <pc:spChg chg="add del">
          <ac:chgData name="Ollie Powell (2206640)" userId="fe8a8ede-e423-4f91-8cf7-62b30d8f2b44" providerId="ADAL" clId="{CD1C0B26-FBE6-4481-8AB1-50BB098CD752}" dt="2026-03-15T01:34:41.999" v="3650" actId="26606"/>
          <ac:spMkLst>
            <pc:docMk/>
            <pc:sldMk cId="1817354495" sldId="268"/>
            <ac:spMk id="25" creationId="{D7D9F91F-72C9-4DB9-ABD0-A8180D8262D5}"/>
          </ac:spMkLst>
        </pc:spChg>
        <pc:spChg chg="add mod">
          <ac:chgData name="Ollie Powell (2206640)" userId="fe8a8ede-e423-4f91-8cf7-62b30d8f2b44" providerId="ADAL" clId="{CD1C0B26-FBE6-4481-8AB1-50BB098CD752}" dt="2026-03-15T11:40:24.430" v="5432" actId="1076"/>
          <ac:spMkLst>
            <pc:docMk/>
            <pc:sldMk cId="1817354495" sldId="268"/>
            <ac:spMk id="26" creationId="{A0568BF1-7FBB-5AFF-4ACE-EF39D9570DF9}"/>
          </ac:spMkLst>
        </pc:spChg>
        <pc:spChg chg="add del">
          <ac:chgData name="Ollie Powell (2206640)" userId="fe8a8ede-e423-4f91-8cf7-62b30d8f2b44" providerId="ADAL" clId="{CD1C0B26-FBE6-4481-8AB1-50BB098CD752}" dt="2026-03-15T01:34:41.999" v="3650" actId="26606"/>
          <ac:spMkLst>
            <pc:docMk/>
            <pc:sldMk cId="1817354495" sldId="268"/>
            <ac:spMk id="27" creationId="{BE016956-CE9F-4946-8834-A8BC3529D0F6}"/>
          </ac:spMkLst>
        </pc:spChg>
        <pc:spChg chg="add del">
          <ac:chgData name="Ollie Powell (2206640)" userId="fe8a8ede-e423-4f91-8cf7-62b30d8f2b44" providerId="ADAL" clId="{CD1C0B26-FBE6-4481-8AB1-50BB098CD752}" dt="2026-03-15T01:35:27.477" v="3654" actId="26606"/>
          <ac:spMkLst>
            <pc:docMk/>
            <pc:sldMk cId="1817354495" sldId="268"/>
            <ac:spMk id="30" creationId="{C96C8BAF-68F3-4B78-B238-35DF5D86560D}"/>
          </ac:spMkLst>
        </pc:spChg>
        <pc:spChg chg="add mod">
          <ac:chgData name="Ollie Powell (2206640)" userId="fe8a8ede-e423-4f91-8cf7-62b30d8f2b44" providerId="ADAL" clId="{CD1C0B26-FBE6-4481-8AB1-50BB098CD752}" dt="2026-03-15T11:43:45.656" v="5534" actId="1076"/>
          <ac:spMkLst>
            <pc:docMk/>
            <pc:sldMk cId="1817354495" sldId="268"/>
            <ac:spMk id="37" creationId="{44619124-4BDB-EB1C-B7A4-3F371744E983}"/>
          </ac:spMkLst>
        </pc:spChg>
        <pc:spChg chg="add del">
          <ac:chgData name="Ollie Powell (2206640)" userId="fe8a8ede-e423-4f91-8cf7-62b30d8f2b44" providerId="ADAL" clId="{CD1C0B26-FBE6-4481-8AB1-50BB098CD752}" dt="2026-03-15T02:09:07.049" v="4371" actId="26606"/>
          <ac:spMkLst>
            <pc:docMk/>
            <pc:sldMk cId="1817354495" sldId="268"/>
            <ac:spMk id="41" creationId="{262ABC4B-37D8-4218-BDD8-6DF6A00C0C80}"/>
          </ac:spMkLst>
        </pc:spChg>
        <pc:spChg chg="add">
          <ac:chgData name="Ollie Powell (2206640)" userId="fe8a8ede-e423-4f91-8cf7-62b30d8f2b44" providerId="ADAL" clId="{CD1C0B26-FBE6-4481-8AB1-50BB098CD752}" dt="2026-03-15T02:09:07.049" v="4371" actId="26606"/>
          <ac:spMkLst>
            <pc:docMk/>
            <pc:sldMk cId="1817354495" sldId="268"/>
            <ac:spMk id="46" creationId="{6C70D60D-6722-4555-B180-3E7F450654FF}"/>
          </ac:spMkLst>
        </pc:spChg>
        <pc:grpChg chg="add del">
          <ac:chgData name="Ollie Powell (2206640)" userId="fe8a8ede-e423-4f91-8cf7-62b30d8f2b44" providerId="ADAL" clId="{CD1C0B26-FBE6-4481-8AB1-50BB098CD752}" dt="2026-03-15T01:35:27.477" v="3654" actId="26606"/>
          <ac:grpSpMkLst>
            <pc:docMk/>
            <pc:sldMk cId="1817354495" sldId="268"/>
            <ac:grpSpMk id="31" creationId="{6EFC3492-86BD-4D75-B5B4-C2DBFE0BD106}"/>
          </ac:grpSpMkLst>
        </pc:grpChg>
        <pc:grpChg chg="add del">
          <ac:chgData name="Ollie Powell (2206640)" userId="fe8a8ede-e423-4f91-8cf7-62b30d8f2b44" providerId="ADAL" clId="{CD1C0B26-FBE6-4481-8AB1-50BB098CD752}" dt="2026-03-15T01:35:27.477" v="3654" actId="26606"/>
          <ac:grpSpMkLst>
            <pc:docMk/>
            <pc:sldMk cId="1817354495" sldId="268"/>
            <ac:grpSpMk id="34" creationId="{4F4CD6D0-5A87-4BA2-A13A-0E40511C3CFA}"/>
          </ac:grpSpMkLst>
        </pc:grpChg>
        <pc:grpChg chg="add del">
          <ac:chgData name="Ollie Powell (2206640)" userId="fe8a8ede-e423-4f91-8cf7-62b30d8f2b44" providerId="ADAL" clId="{CD1C0B26-FBE6-4481-8AB1-50BB098CD752}" dt="2026-03-15T01:35:27.477" v="3654" actId="26606"/>
          <ac:grpSpMkLst>
            <pc:docMk/>
            <pc:sldMk cId="1817354495" sldId="268"/>
            <ac:grpSpMk id="36" creationId="{E9537076-EF48-4F72-9164-FD8260D550AC}"/>
          </ac:grpSpMkLst>
        </pc:grpChg>
        <pc:picChg chg="add del mod ord">
          <ac:chgData name="Ollie Powell (2206640)" userId="fe8a8ede-e423-4f91-8cf7-62b30d8f2b44" providerId="ADAL" clId="{CD1C0B26-FBE6-4481-8AB1-50BB098CD752}" dt="2026-03-15T01:46:55.451" v="3881" actId="21"/>
          <ac:picMkLst>
            <pc:docMk/>
            <pc:sldMk cId="1817354495" sldId="268"/>
            <ac:picMk id="5" creationId="{8E36D67C-372B-B60A-FD66-6F942D93BB45}"/>
          </ac:picMkLst>
        </pc:picChg>
        <pc:picChg chg="add del mod">
          <ac:chgData name="Ollie Powell (2206640)" userId="fe8a8ede-e423-4f91-8cf7-62b30d8f2b44" providerId="ADAL" clId="{CD1C0B26-FBE6-4481-8AB1-50BB098CD752}" dt="2026-03-15T01:58:28.415" v="3967" actId="21"/>
          <ac:picMkLst>
            <pc:docMk/>
            <pc:sldMk cId="1817354495" sldId="268"/>
            <ac:picMk id="7" creationId="{1ED7264F-908B-0485-E43E-26DC5DA7AD21}"/>
          </ac:picMkLst>
        </pc:picChg>
        <pc:picChg chg="add del mod ord">
          <ac:chgData name="Ollie Powell (2206640)" userId="fe8a8ede-e423-4f91-8cf7-62b30d8f2b44" providerId="ADAL" clId="{CD1C0B26-FBE6-4481-8AB1-50BB098CD752}" dt="2026-03-15T01:58:28.415" v="3967" actId="21"/>
          <ac:picMkLst>
            <pc:docMk/>
            <pc:sldMk cId="1817354495" sldId="268"/>
            <ac:picMk id="9" creationId="{603D262B-3E58-CE80-BCCB-A4FA26C4333D}"/>
          </ac:picMkLst>
        </pc:picChg>
        <pc:picChg chg="add mod ord modCrop">
          <ac:chgData name="Ollie Powell (2206640)" userId="fe8a8ede-e423-4f91-8cf7-62b30d8f2b44" providerId="ADAL" clId="{CD1C0B26-FBE6-4481-8AB1-50BB098CD752}" dt="2026-03-15T12:27:27.741" v="5749" actId="1035"/>
          <ac:picMkLst>
            <pc:docMk/>
            <pc:sldMk cId="1817354495" sldId="268"/>
            <ac:picMk id="11" creationId="{F399191B-9D64-2F40-21EB-4A406BB7C632}"/>
          </ac:picMkLst>
        </pc:picChg>
        <pc:picChg chg="add mod ord modCrop">
          <ac:chgData name="Ollie Powell (2206640)" userId="fe8a8ede-e423-4f91-8cf7-62b30d8f2b44" providerId="ADAL" clId="{CD1C0B26-FBE6-4481-8AB1-50BB098CD752}" dt="2026-03-15T11:42:50.554" v="5478" actId="1076"/>
          <ac:picMkLst>
            <pc:docMk/>
            <pc:sldMk cId="1817354495" sldId="268"/>
            <ac:picMk id="13" creationId="{54E274F0-F3EB-8C6A-E477-EABE389404F1}"/>
          </ac:picMkLst>
        </pc:picChg>
        <pc:picChg chg="add mod ord modCrop">
          <ac:chgData name="Ollie Powell (2206640)" userId="fe8a8ede-e423-4f91-8cf7-62b30d8f2b44" providerId="ADAL" clId="{CD1C0B26-FBE6-4481-8AB1-50BB098CD752}" dt="2026-03-15T11:42:51.946" v="5479" actId="1076"/>
          <ac:picMkLst>
            <pc:docMk/>
            <pc:sldMk cId="1817354495" sldId="268"/>
            <ac:picMk id="17" creationId="{2D3661B4-2D2E-1CA0-3B53-EB97325458A0}"/>
          </ac:picMkLst>
        </pc:picChg>
        <pc:picChg chg="add mod modCrop">
          <ac:chgData name="Ollie Powell (2206640)" userId="fe8a8ede-e423-4f91-8cf7-62b30d8f2b44" providerId="ADAL" clId="{CD1C0B26-FBE6-4481-8AB1-50BB098CD752}" dt="2026-03-15T11:42:48.765" v="5477" actId="1076"/>
          <ac:picMkLst>
            <pc:docMk/>
            <pc:sldMk cId="1817354495" sldId="268"/>
            <ac:picMk id="19" creationId="{CAD56846-45E7-933C-4422-DB28D0AAA5EE}"/>
          </ac:picMkLst>
        </pc:picChg>
        <pc:picChg chg="add mod modCrop">
          <ac:chgData name="Ollie Powell (2206640)" userId="fe8a8ede-e423-4f91-8cf7-62b30d8f2b44" providerId="ADAL" clId="{CD1C0B26-FBE6-4481-8AB1-50BB098CD752}" dt="2026-03-15T12:27:33.321" v="5751" actId="1076"/>
          <ac:picMkLst>
            <pc:docMk/>
            <pc:sldMk cId="1817354495" sldId="268"/>
            <ac:picMk id="22" creationId="{87E31A97-F90D-B37A-2F6D-2B037BE0447A}"/>
          </ac:picMkLst>
        </pc:picChg>
        <pc:cxnChg chg="add del">
          <ac:chgData name="Ollie Powell (2206640)" userId="fe8a8ede-e423-4f91-8cf7-62b30d8f2b44" providerId="ADAL" clId="{CD1C0B26-FBE6-4481-8AB1-50BB098CD752}" dt="2026-03-15T01:34:42.005" v="3651" actId="26606"/>
          <ac:cxnSpMkLst>
            <pc:docMk/>
            <pc:sldMk cId="1817354495" sldId="268"/>
            <ac:cxnSpMk id="14" creationId="{DCD67800-37AC-4E14-89B0-F79DCB3FB86D}"/>
          </ac:cxnSpMkLst>
        </pc:cxnChg>
        <pc:cxnChg chg="add del">
          <ac:chgData name="Ollie Powell (2206640)" userId="fe8a8ede-e423-4f91-8cf7-62b30d8f2b44" providerId="ADAL" clId="{CD1C0B26-FBE6-4481-8AB1-50BB098CD752}" dt="2026-03-15T01:34:42.005" v="3651" actId="26606"/>
          <ac:cxnSpMkLst>
            <pc:docMk/>
            <pc:sldMk cId="1817354495" sldId="268"/>
            <ac:cxnSpMk id="16" creationId="{20F1788F-A5AE-4188-8274-F7F2E3833ECD}"/>
          </ac:cxnSpMkLst>
        </pc:cxnChg>
      </pc:sldChg>
      <pc:sldChg chg="addSp delSp modSp new mod">
        <pc:chgData name="Ollie Powell (2206640)" userId="fe8a8ede-e423-4f91-8cf7-62b30d8f2b44" providerId="ADAL" clId="{CD1C0B26-FBE6-4481-8AB1-50BB098CD752}" dt="2026-03-15T12:02:47.687" v="5655" actId="478"/>
        <pc:sldMkLst>
          <pc:docMk/>
          <pc:sldMk cId="2436853954" sldId="269"/>
        </pc:sldMkLst>
        <pc:spChg chg="del">
          <ac:chgData name="Ollie Powell (2206640)" userId="fe8a8ede-e423-4f91-8cf7-62b30d8f2b44" providerId="ADAL" clId="{CD1C0B26-FBE6-4481-8AB1-50BB098CD752}" dt="2026-03-15T01:11:55.615" v="3297" actId="478"/>
          <ac:spMkLst>
            <pc:docMk/>
            <pc:sldMk cId="2436853954" sldId="269"/>
            <ac:spMk id="2" creationId="{11D4A5BA-3526-9DA3-5E0D-0252FCCAEE98}"/>
          </ac:spMkLst>
        </pc:spChg>
        <pc:spChg chg="del">
          <ac:chgData name="Ollie Powell (2206640)" userId="fe8a8ede-e423-4f91-8cf7-62b30d8f2b44" providerId="ADAL" clId="{CD1C0B26-FBE6-4481-8AB1-50BB098CD752}" dt="2026-03-15T01:11:56.788" v="3298" actId="478"/>
          <ac:spMkLst>
            <pc:docMk/>
            <pc:sldMk cId="2436853954" sldId="269"/>
            <ac:spMk id="3" creationId="{B886B1CA-8F3C-E6A4-715A-56CF6D756350}"/>
          </ac:spMkLst>
        </pc:spChg>
        <pc:spChg chg="add mod ord">
          <ac:chgData name="Ollie Powell (2206640)" userId="fe8a8ede-e423-4f91-8cf7-62b30d8f2b44" providerId="ADAL" clId="{CD1C0B26-FBE6-4481-8AB1-50BB098CD752}" dt="2026-03-15T02:22:04.836" v="4384" actId="166"/>
          <ac:spMkLst>
            <pc:docMk/>
            <pc:sldMk cId="2436853954" sldId="269"/>
            <ac:spMk id="4" creationId="{F9B770D8-D86A-6DA8-B881-E730808448C2}"/>
          </ac:spMkLst>
        </pc:spChg>
        <pc:spChg chg="add mod">
          <ac:chgData name="Ollie Powell (2206640)" userId="fe8a8ede-e423-4f91-8cf7-62b30d8f2b44" providerId="ADAL" clId="{CD1C0B26-FBE6-4481-8AB1-50BB098CD752}" dt="2026-03-15T01:30:26.765" v="3559" actId="1076"/>
          <ac:spMkLst>
            <pc:docMk/>
            <pc:sldMk cId="2436853954" sldId="269"/>
            <ac:spMk id="5" creationId="{8FF25050-712B-8DF7-3DBA-A0BE92037E14}"/>
          </ac:spMkLst>
        </pc:spChg>
        <pc:spChg chg="add mod">
          <ac:chgData name="Ollie Powell (2206640)" userId="fe8a8ede-e423-4f91-8cf7-62b30d8f2b44" providerId="ADAL" clId="{CD1C0B26-FBE6-4481-8AB1-50BB098CD752}" dt="2026-03-15T01:17:04.107" v="3328"/>
          <ac:spMkLst>
            <pc:docMk/>
            <pc:sldMk cId="2436853954" sldId="269"/>
            <ac:spMk id="6" creationId="{B81AAAD6-3973-1E20-7125-0B9238DD0003}"/>
          </ac:spMkLst>
        </pc:spChg>
        <pc:spChg chg="add mod">
          <ac:chgData name="Ollie Powell (2206640)" userId="fe8a8ede-e423-4f91-8cf7-62b30d8f2b44" providerId="ADAL" clId="{CD1C0B26-FBE6-4481-8AB1-50BB098CD752}" dt="2026-03-15T01:17:04.107" v="3328"/>
          <ac:spMkLst>
            <pc:docMk/>
            <pc:sldMk cId="2436853954" sldId="269"/>
            <ac:spMk id="8" creationId="{2BC8F752-D81F-68E3-AD8B-F6C36248D9F2}"/>
          </ac:spMkLst>
        </pc:spChg>
        <pc:spChg chg="add mod">
          <ac:chgData name="Ollie Powell (2206640)" userId="fe8a8ede-e423-4f91-8cf7-62b30d8f2b44" providerId="ADAL" clId="{CD1C0B26-FBE6-4481-8AB1-50BB098CD752}" dt="2026-03-15T01:17:04.107" v="3328"/>
          <ac:spMkLst>
            <pc:docMk/>
            <pc:sldMk cId="2436853954" sldId="269"/>
            <ac:spMk id="9" creationId="{D69E96E0-13B8-873A-2D5D-66C9717F8C6E}"/>
          </ac:spMkLst>
        </pc:spChg>
        <pc:spChg chg="add mod">
          <ac:chgData name="Ollie Powell (2206640)" userId="fe8a8ede-e423-4f91-8cf7-62b30d8f2b44" providerId="ADAL" clId="{CD1C0B26-FBE6-4481-8AB1-50BB098CD752}" dt="2026-03-15T01:17:04.107" v="3328"/>
          <ac:spMkLst>
            <pc:docMk/>
            <pc:sldMk cId="2436853954" sldId="269"/>
            <ac:spMk id="10" creationId="{E071053B-89EA-0CBA-CFEB-8E2CD1D3405A}"/>
          </ac:spMkLst>
        </pc:spChg>
        <pc:spChg chg="add mod">
          <ac:chgData name="Ollie Powell (2206640)" userId="fe8a8ede-e423-4f91-8cf7-62b30d8f2b44" providerId="ADAL" clId="{CD1C0B26-FBE6-4481-8AB1-50BB098CD752}" dt="2026-03-15T01:17:04.107" v="3328"/>
          <ac:spMkLst>
            <pc:docMk/>
            <pc:sldMk cId="2436853954" sldId="269"/>
            <ac:spMk id="11" creationId="{A39F05DC-EC92-8B2B-58D5-471D27DA2F75}"/>
          </ac:spMkLst>
        </pc:spChg>
        <pc:spChg chg="add mod">
          <ac:chgData name="Ollie Powell (2206640)" userId="fe8a8ede-e423-4f91-8cf7-62b30d8f2b44" providerId="ADAL" clId="{CD1C0B26-FBE6-4481-8AB1-50BB098CD752}" dt="2026-03-15T01:17:04.107" v="3328"/>
          <ac:spMkLst>
            <pc:docMk/>
            <pc:sldMk cId="2436853954" sldId="269"/>
            <ac:spMk id="12" creationId="{79C341FC-C769-C2A4-6F78-02955165810D}"/>
          </ac:spMkLst>
        </pc:spChg>
        <pc:spChg chg="add mod">
          <ac:chgData name="Ollie Powell (2206640)" userId="fe8a8ede-e423-4f91-8cf7-62b30d8f2b44" providerId="ADAL" clId="{CD1C0B26-FBE6-4481-8AB1-50BB098CD752}" dt="2026-03-15T01:17:04.107" v="3328"/>
          <ac:spMkLst>
            <pc:docMk/>
            <pc:sldMk cId="2436853954" sldId="269"/>
            <ac:spMk id="13" creationId="{9D51283B-2CF4-6C18-6D84-CB502E347300}"/>
          </ac:spMkLst>
        </pc:spChg>
        <pc:spChg chg="add mod">
          <ac:chgData name="Ollie Powell (2206640)" userId="fe8a8ede-e423-4f91-8cf7-62b30d8f2b44" providerId="ADAL" clId="{CD1C0B26-FBE6-4481-8AB1-50BB098CD752}" dt="2026-03-15T01:17:25.352" v="3333" actId="164"/>
          <ac:spMkLst>
            <pc:docMk/>
            <pc:sldMk cId="2436853954" sldId="269"/>
            <ac:spMk id="14" creationId="{F591835F-3F4F-B22C-7881-1644AA48BEAF}"/>
          </ac:spMkLst>
        </pc:spChg>
        <pc:spChg chg="add mod">
          <ac:chgData name="Ollie Powell (2206640)" userId="fe8a8ede-e423-4f91-8cf7-62b30d8f2b44" providerId="ADAL" clId="{CD1C0B26-FBE6-4481-8AB1-50BB098CD752}" dt="2026-03-15T01:17:25.352" v="3333" actId="164"/>
          <ac:spMkLst>
            <pc:docMk/>
            <pc:sldMk cId="2436853954" sldId="269"/>
            <ac:spMk id="16" creationId="{F94098A0-F933-1A0D-30D8-9B7FE08DAC90}"/>
          </ac:spMkLst>
        </pc:spChg>
        <pc:spChg chg="add mod">
          <ac:chgData name="Ollie Powell (2206640)" userId="fe8a8ede-e423-4f91-8cf7-62b30d8f2b44" providerId="ADAL" clId="{CD1C0B26-FBE6-4481-8AB1-50BB098CD752}" dt="2026-03-15T01:17:25.352" v="3333" actId="164"/>
          <ac:spMkLst>
            <pc:docMk/>
            <pc:sldMk cId="2436853954" sldId="269"/>
            <ac:spMk id="17" creationId="{39ED9265-F17D-B658-FBEF-FA3B1733CB9F}"/>
          </ac:spMkLst>
        </pc:spChg>
        <pc:spChg chg="add mod">
          <ac:chgData name="Ollie Powell (2206640)" userId="fe8a8ede-e423-4f91-8cf7-62b30d8f2b44" providerId="ADAL" clId="{CD1C0B26-FBE6-4481-8AB1-50BB098CD752}" dt="2026-03-15T01:17:25.352" v="3333" actId="164"/>
          <ac:spMkLst>
            <pc:docMk/>
            <pc:sldMk cId="2436853954" sldId="269"/>
            <ac:spMk id="18" creationId="{1C356BF9-754D-E8C2-599B-8F8388999EE5}"/>
          </ac:spMkLst>
        </pc:spChg>
        <pc:spChg chg="add mod">
          <ac:chgData name="Ollie Powell (2206640)" userId="fe8a8ede-e423-4f91-8cf7-62b30d8f2b44" providerId="ADAL" clId="{CD1C0B26-FBE6-4481-8AB1-50BB098CD752}" dt="2026-03-15T01:17:25.352" v="3333" actId="164"/>
          <ac:spMkLst>
            <pc:docMk/>
            <pc:sldMk cId="2436853954" sldId="269"/>
            <ac:spMk id="19" creationId="{C7BCF50C-C1EB-4A17-0E61-DD0D69ED5608}"/>
          </ac:spMkLst>
        </pc:spChg>
        <pc:spChg chg="add mod">
          <ac:chgData name="Ollie Powell (2206640)" userId="fe8a8ede-e423-4f91-8cf7-62b30d8f2b44" providerId="ADAL" clId="{CD1C0B26-FBE6-4481-8AB1-50BB098CD752}" dt="2026-03-15T01:17:25.352" v="3333" actId="164"/>
          <ac:spMkLst>
            <pc:docMk/>
            <pc:sldMk cId="2436853954" sldId="269"/>
            <ac:spMk id="20" creationId="{9FF83A52-37B2-8676-9A22-0757ECEA8368}"/>
          </ac:spMkLst>
        </pc:spChg>
        <pc:spChg chg="add mod">
          <ac:chgData name="Ollie Powell (2206640)" userId="fe8a8ede-e423-4f91-8cf7-62b30d8f2b44" providerId="ADAL" clId="{CD1C0B26-FBE6-4481-8AB1-50BB098CD752}" dt="2026-03-15T01:28:47.606" v="3483" actId="164"/>
          <ac:spMkLst>
            <pc:docMk/>
            <pc:sldMk cId="2436853954" sldId="269"/>
            <ac:spMk id="24" creationId="{146F3655-D57A-D628-1D3A-ADDD92CE14AB}"/>
          </ac:spMkLst>
        </pc:spChg>
        <pc:spChg chg="add mod">
          <ac:chgData name="Ollie Powell (2206640)" userId="fe8a8ede-e423-4f91-8cf7-62b30d8f2b44" providerId="ADAL" clId="{CD1C0B26-FBE6-4481-8AB1-50BB098CD752}" dt="2026-03-15T12:01:00.692" v="5652" actId="1076"/>
          <ac:spMkLst>
            <pc:docMk/>
            <pc:sldMk cId="2436853954" sldId="269"/>
            <ac:spMk id="25" creationId="{6660306D-FE40-5C2E-E705-0EABB2082E97}"/>
          </ac:spMkLst>
        </pc:spChg>
        <pc:spChg chg="add mod">
          <ac:chgData name="Ollie Powell (2206640)" userId="fe8a8ede-e423-4f91-8cf7-62b30d8f2b44" providerId="ADAL" clId="{CD1C0B26-FBE6-4481-8AB1-50BB098CD752}" dt="2026-03-15T12:00:22.032" v="5650" actId="1076"/>
          <ac:spMkLst>
            <pc:docMk/>
            <pc:sldMk cId="2436853954" sldId="269"/>
            <ac:spMk id="26" creationId="{FA1ACDE8-2CF0-18D1-6675-3D52C209F977}"/>
          </ac:spMkLst>
        </pc:spChg>
        <pc:spChg chg="add mod">
          <ac:chgData name="Ollie Powell (2206640)" userId="fe8a8ede-e423-4f91-8cf7-62b30d8f2b44" providerId="ADAL" clId="{CD1C0B26-FBE6-4481-8AB1-50BB098CD752}" dt="2026-03-15T01:28:47.606" v="3483" actId="164"/>
          <ac:spMkLst>
            <pc:docMk/>
            <pc:sldMk cId="2436853954" sldId="269"/>
            <ac:spMk id="27" creationId="{28BF7581-B4AF-4A3E-5BCB-5B8ADBA51F44}"/>
          </ac:spMkLst>
        </pc:spChg>
        <pc:spChg chg="add mod ord">
          <ac:chgData name="Ollie Powell (2206640)" userId="fe8a8ede-e423-4f91-8cf7-62b30d8f2b44" providerId="ADAL" clId="{CD1C0B26-FBE6-4481-8AB1-50BB098CD752}" dt="2026-03-15T01:28:47.606" v="3483" actId="164"/>
          <ac:spMkLst>
            <pc:docMk/>
            <pc:sldMk cId="2436853954" sldId="269"/>
            <ac:spMk id="28" creationId="{13AB117B-6201-D4BE-A574-76A75D19EDAF}"/>
          </ac:spMkLst>
        </pc:spChg>
        <pc:spChg chg="add mod ord">
          <ac:chgData name="Ollie Powell (2206640)" userId="fe8a8ede-e423-4f91-8cf7-62b30d8f2b44" providerId="ADAL" clId="{CD1C0B26-FBE6-4481-8AB1-50BB098CD752}" dt="2026-03-15T01:28:47.606" v="3483" actId="164"/>
          <ac:spMkLst>
            <pc:docMk/>
            <pc:sldMk cId="2436853954" sldId="269"/>
            <ac:spMk id="33" creationId="{06719729-C552-95A1-16DF-507532D6458E}"/>
          </ac:spMkLst>
        </pc:spChg>
        <pc:spChg chg="add mod">
          <ac:chgData name="Ollie Powell (2206640)" userId="fe8a8ede-e423-4f91-8cf7-62b30d8f2b44" providerId="ADAL" clId="{CD1C0B26-FBE6-4481-8AB1-50BB098CD752}" dt="2026-03-15T01:30:55.359" v="3562" actId="1035"/>
          <ac:spMkLst>
            <pc:docMk/>
            <pc:sldMk cId="2436853954" sldId="269"/>
            <ac:spMk id="36" creationId="{89E57859-131F-D49D-0BFB-033A0DA366AF}"/>
          </ac:spMkLst>
        </pc:spChg>
        <pc:spChg chg="add del mod">
          <ac:chgData name="Ollie Powell (2206640)" userId="fe8a8ede-e423-4f91-8cf7-62b30d8f2b44" providerId="ADAL" clId="{CD1C0B26-FBE6-4481-8AB1-50BB098CD752}" dt="2026-03-15T12:02:47.687" v="5655" actId="478"/>
          <ac:spMkLst>
            <pc:docMk/>
            <pc:sldMk cId="2436853954" sldId="269"/>
            <ac:spMk id="2132" creationId="{106DA051-172F-4318-3A2A-2A964C41043F}"/>
          </ac:spMkLst>
        </pc:spChg>
        <pc:grpChg chg="add mod">
          <ac:chgData name="Ollie Powell (2206640)" userId="fe8a8ede-e423-4f91-8cf7-62b30d8f2b44" providerId="ADAL" clId="{CD1C0B26-FBE6-4481-8AB1-50BB098CD752}" dt="2026-03-15T01:17:25.352" v="3333" actId="164"/>
          <ac:grpSpMkLst>
            <pc:docMk/>
            <pc:sldMk cId="2436853954" sldId="269"/>
            <ac:grpSpMk id="21" creationId="{07344CAC-1F33-99A0-4D61-93C07452E8DE}"/>
          </ac:grpSpMkLst>
        </pc:grpChg>
        <pc:grpChg chg="add mod">
          <ac:chgData name="Ollie Powell (2206640)" userId="fe8a8ede-e423-4f91-8cf7-62b30d8f2b44" providerId="ADAL" clId="{CD1C0B26-FBE6-4481-8AB1-50BB098CD752}" dt="2026-03-15T01:29:02.300" v="3488" actId="14100"/>
          <ac:grpSpMkLst>
            <pc:docMk/>
            <pc:sldMk cId="2436853954" sldId="269"/>
            <ac:grpSpMk id="37" creationId="{748AE670-EBBC-0D09-7BA0-8305114017EE}"/>
          </ac:grpSpMkLst>
        </pc:grpChg>
        <pc:picChg chg="add mod">
          <ac:chgData name="Ollie Powell (2206640)" userId="fe8a8ede-e423-4f91-8cf7-62b30d8f2b44" providerId="ADAL" clId="{CD1C0B26-FBE6-4481-8AB1-50BB098CD752}" dt="2026-03-15T01:17:04.107" v="3328"/>
          <ac:picMkLst>
            <pc:docMk/>
            <pc:sldMk cId="2436853954" sldId="269"/>
            <ac:picMk id="7" creationId="{F7811618-4BA9-4315-0EED-6037229E6F6C}"/>
          </ac:picMkLst>
        </pc:picChg>
        <pc:picChg chg="add mod">
          <ac:chgData name="Ollie Powell (2206640)" userId="fe8a8ede-e423-4f91-8cf7-62b30d8f2b44" providerId="ADAL" clId="{CD1C0B26-FBE6-4481-8AB1-50BB098CD752}" dt="2026-03-15T01:17:25.352" v="3333" actId="164"/>
          <ac:picMkLst>
            <pc:docMk/>
            <pc:sldMk cId="2436853954" sldId="269"/>
            <ac:picMk id="15" creationId="{932003CD-A056-0F75-E999-EF659A2CDCC3}"/>
          </ac:picMkLst>
        </pc:picChg>
        <pc:picChg chg="add mod">
          <ac:chgData name="Ollie Powell (2206640)" userId="fe8a8ede-e423-4f91-8cf7-62b30d8f2b44" providerId="ADAL" clId="{CD1C0B26-FBE6-4481-8AB1-50BB098CD752}" dt="2026-03-15T01:28:47.606" v="3483" actId="164"/>
          <ac:picMkLst>
            <pc:docMk/>
            <pc:sldMk cId="2436853954" sldId="269"/>
            <ac:picMk id="23" creationId="{5E05C4C2-D712-FD54-EFB6-F30047AE4CD0}"/>
          </ac:picMkLst>
        </pc:picChg>
        <pc:picChg chg="add del mod">
          <ac:chgData name="Ollie Powell (2206640)" userId="fe8a8ede-e423-4f91-8cf7-62b30d8f2b44" providerId="ADAL" clId="{CD1C0B26-FBE6-4481-8AB1-50BB098CD752}" dt="2026-03-15T01:23:28.446" v="3380" actId="478"/>
          <ac:picMkLst>
            <pc:docMk/>
            <pc:sldMk cId="2436853954" sldId="269"/>
            <ac:picMk id="30" creationId="{E858A6B3-354C-C211-1CD5-3168D41BEA0D}"/>
          </ac:picMkLst>
        </pc:picChg>
        <pc:picChg chg="add mod ord">
          <ac:chgData name="Ollie Powell (2206640)" userId="fe8a8ede-e423-4f91-8cf7-62b30d8f2b44" providerId="ADAL" clId="{CD1C0B26-FBE6-4481-8AB1-50BB098CD752}" dt="2026-03-15T01:28:47.606" v="3483" actId="164"/>
          <ac:picMkLst>
            <pc:docMk/>
            <pc:sldMk cId="2436853954" sldId="269"/>
            <ac:picMk id="32" creationId="{33A0BE24-1A7D-33F2-7A0C-CA56899568B9}"/>
          </ac:picMkLst>
        </pc:picChg>
        <pc:picChg chg="add del mod">
          <ac:chgData name="Ollie Powell (2206640)" userId="fe8a8ede-e423-4f91-8cf7-62b30d8f2b44" providerId="ADAL" clId="{CD1C0B26-FBE6-4481-8AB1-50BB098CD752}" dt="2026-03-15T01:46:50.217" v="3880" actId="478"/>
          <ac:picMkLst>
            <pc:docMk/>
            <pc:sldMk cId="2436853954" sldId="269"/>
            <ac:picMk id="39" creationId="{548BAB42-BB00-1E9E-5B28-1A817587A463}"/>
          </ac:picMkLst>
        </pc:picChg>
        <pc:picChg chg="add del mod">
          <ac:chgData name="Ollie Powell (2206640)" userId="fe8a8ede-e423-4f91-8cf7-62b30d8f2b44" providerId="ADAL" clId="{CD1C0B26-FBE6-4481-8AB1-50BB098CD752}" dt="2026-03-15T02:21:24.117" v="4374" actId="478"/>
          <ac:picMkLst>
            <pc:docMk/>
            <pc:sldMk cId="2436853954" sldId="269"/>
            <ac:picMk id="40" creationId="{8E36D67C-372B-B60A-FD66-6F942D93BB45}"/>
          </ac:picMkLst>
        </pc:picChg>
        <pc:picChg chg="add mod">
          <ac:chgData name="Ollie Powell (2206640)" userId="fe8a8ede-e423-4f91-8cf7-62b30d8f2b44" providerId="ADAL" clId="{CD1C0B26-FBE6-4481-8AB1-50BB098CD752}" dt="2026-03-15T01:17:04.107" v="3328"/>
          <ac:picMkLst>
            <pc:docMk/>
            <pc:sldMk cId="2436853954" sldId="269"/>
            <ac:picMk id="2049" creationId="{17AA10AC-82B5-5FF0-11CE-7DCC1104ADC8}"/>
          </ac:picMkLst>
        </pc:picChg>
        <pc:picChg chg="add mod">
          <ac:chgData name="Ollie Powell (2206640)" userId="fe8a8ede-e423-4f91-8cf7-62b30d8f2b44" providerId="ADAL" clId="{CD1C0B26-FBE6-4481-8AB1-50BB098CD752}" dt="2026-03-15T01:17:04.107" v="3328"/>
          <ac:picMkLst>
            <pc:docMk/>
            <pc:sldMk cId="2436853954" sldId="269"/>
            <ac:picMk id="2050" creationId="{5E97C88D-D101-8A1D-7009-BA109476C128}"/>
          </ac:picMkLst>
        </pc:picChg>
        <pc:picChg chg="add mod">
          <ac:chgData name="Ollie Powell (2206640)" userId="fe8a8ede-e423-4f91-8cf7-62b30d8f2b44" providerId="ADAL" clId="{CD1C0B26-FBE6-4481-8AB1-50BB098CD752}" dt="2026-03-15T01:17:25.352" v="3333" actId="164"/>
          <ac:picMkLst>
            <pc:docMk/>
            <pc:sldMk cId="2436853954" sldId="269"/>
            <ac:picMk id="2060" creationId="{EF6F1C30-DC3D-1621-1941-95DDD7294057}"/>
          </ac:picMkLst>
        </pc:picChg>
        <pc:picChg chg="add mod ord modCrop">
          <ac:chgData name="Ollie Powell (2206640)" userId="fe8a8ede-e423-4f91-8cf7-62b30d8f2b44" providerId="ADAL" clId="{CD1C0B26-FBE6-4481-8AB1-50BB098CD752}" dt="2026-03-15T02:22:10.446" v="4385" actId="167"/>
          <ac:picMkLst>
            <pc:docMk/>
            <pc:sldMk cId="2436853954" sldId="269"/>
            <ac:picMk id="2089" creationId="{252CC1C0-10F4-DCFA-8D60-031F9D914615}"/>
          </ac:picMkLst>
        </pc:picChg>
        <pc:cxnChg chg="add mod">
          <ac:chgData name="Ollie Powell (2206640)" userId="fe8a8ede-e423-4f91-8cf7-62b30d8f2b44" providerId="ADAL" clId="{CD1C0B26-FBE6-4481-8AB1-50BB098CD752}" dt="2026-03-15T01:28:05.541" v="3473" actId="1582"/>
          <ac:cxnSpMkLst>
            <pc:docMk/>
            <pc:sldMk cId="2436853954" sldId="269"/>
            <ac:cxnSpMk id="35" creationId="{36C38D16-5968-4A19-B16A-C4F9842F95B9}"/>
          </ac:cxnSpMkLst>
        </pc:cxnChg>
        <pc:cxnChg chg="add mod">
          <ac:chgData name="Ollie Powell (2206640)" userId="fe8a8ede-e423-4f91-8cf7-62b30d8f2b44" providerId="ADAL" clId="{CD1C0B26-FBE6-4481-8AB1-50BB098CD752}" dt="2026-03-15T09:29:05.780" v="4423" actId="1582"/>
          <ac:cxnSpMkLst>
            <pc:docMk/>
            <pc:sldMk cId="2436853954" sldId="269"/>
            <ac:cxnSpMk id="42" creationId="{F39B8729-066A-3532-F2CE-D46B4D01E268}"/>
          </ac:cxnSpMkLst>
        </pc:cxnChg>
        <pc:cxnChg chg="add mod">
          <ac:chgData name="Ollie Powell (2206640)" userId="fe8a8ede-e423-4f91-8cf7-62b30d8f2b44" providerId="ADAL" clId="{CD1C0B26-FBE6-4481-8AB1-50BB098CD752}" dt="2026-03-15T09:29:56.992" v="4430" actId="14100"/>
          <ac:cxnSpMkLst>
            <pc:docMk/>
            <pc:sldMk cId="2436853954" sldId="269"/>
            <ac:cxnSpMk id="45" creationId="{52D8C073-1AB1-31D7-0126-091EF8AE7EEA}"/>
          </ac:cxnSpMkLst>
        </pc:cxnChg>
        <pc:cxnChg chg="add del mod">
          <ac:chgData name="Ollie Powell (2206640)" userId="fe8a8ede-e423-4f91-8cf7-62b30d8f2b44" providerId="ADAL" clId="{CD1C0B26-FBE6-4481-8AB1-50BB098CD752}" dt="2026-03-15T01:52:05.164" v="3943" actId="478"/>
          <ac:cxnSpMkLst>
            <pc:docMk/>
            <pc:sldMk cId="2436853954" sldId="269"/>
            <ac:cxnSpMk id="48" creationId="{06A2C432-17C2-4F59-0116-244D6C12AFF2}"/>
          </ac:cxnSpMkLst>
        </pc:cxnChg>
        <pc:cxnChg chg="add mod">
          <ac:chgData name="Ollie Powell (2206640)" userId="fe8a8ede-e423-4f91-8cf7-62b30d8f2b44" providerId="ADAL" clId="{CD1C0B26-FBE6-4481-8AB1-50BB098CD752}" dt="2026-03-15T09:29:49.160" v="4428" actId="14100"/>
          <ac:cxnSpMkLst>
            <pc:docMk/>
            <pc:sldMk cId="2436853954" sldId="269"/>
            <ac:cxnSpMk id="53" creationId="{CD5B894B-915B-CEF4-0845-E1B6AC1229D2}"/>
          </ac:cxnSpMkLst>
        </pc:cxnChg>
        <pc:cxnChg chg="add mod">
          <ac:chgData name="Ollie Powell (2206640)" userId="fe8a8ede-e423-4f91-8cf7-62b30d8f2b44" providerId="ADAL" clId="{CD1C0B26-FBE6-4481-8AB1-50BB098CD752}" dt="2026-03-15T09:29:52.994" v="4429" actId="14100"/>
          <ac:cxnSpMkLst>
            <pc:docMk/>
            <pc:sldMk cId="2436853954" sldId="269"/>
            <ac:cxnSpMk id="55" creationId="{817D8686-C3AC-B5D2-51BD-7A520A636E62}"/>
          </ac:cxnSpMkLst>
        </pc:cxnChg>
        <pc:cxnChg chg="add mod">
          <ac:chgData name="Ollie Powell (2206640)" userId="fe8a8ede-e423-4f91-8cf7-62b30d8f2b44" providerId="ADAL" clId="{CD1C0B26-FBE6-4481-8AB1-50BB098CD752}" dt="2026-03-15T09:29:42.185" v="4426" actId="14100"/>
          <ac:cxnSpMkLst>
            <pc:docMk/>
            <pc:sldMk cId="2436853954" sldId="269"/>
            <ac:cxnSpMk id="2053" creationId="{B7A1E3B5-FD38-6529-9E92-6FF48358FFBA}"/>
          </ac:cxnSpMkLst>
        </pc:cxnChg>
        <pc:cxnChg chg="add mod">
          <ac:chgData name="Ollie Powell (2206640)" userId="fe8a8ede-e423-4f91-8cf7-62b30d8f2b44" providerId="ADAL" clId="{CD1C0B26-FBE6-4481-8AB1-50BB098CD752}" dt="2026-03-15T09:29:25.336" v="4425" actId="14100"/>
          <ac:cxnSpMkLst>
            <pc:docMk/>
            <pc:sldMk cId="2436853954" sldId="269"/>
            <ac:cxnSpMk id="2056" creationId="{653A6D68-AEFD-4F9E-91CF-288F49A9433E}"/>
          </ac:cxnSpMkLst>
        </pc:cxnChg>
        <pc:cxnChg chg="add mod">
          <ac:chgData name="Ollie Powell (2206640)" userId="fe8a8ede-e423-4f91-8cf7-62b30d8f2b44" providerId="ADAL" clId="{CD1C0B26-FBE6-4481-8AB1-50BB098CD752}" dt="2026-03-15T09:30:01.084" v="4431" actId="14100"/>
          <ac:cxnSpMkLst>
            <pc:docMk/>
            <pc:sldMk cId="2436853954" sldId="269"/>
            <ac:cxnSpMk id="2062" creationId="{D5934038-E7E5-50D6-1641-A9F611D562B4}"/>
          </ac:cxnSpMkLst>
        </pc:cxnChg>
        <pc:cxnChg chg="add mod">
          <ac:chgData name="Ollie Powell (2206640)" userId="fe8a8ede-e423-4f91-8cf7-62b30d8f2b44" providerId="ADAL" clId="{CD1C0B26-FBE6-4481-8AB1-50BB098CD752}" dt="2026-03-15T09:29:18.693" v="4424" actId="14100"/>
          <ac:cxnSpMkLst>
            <pc:docMk/>
            <pc:sldMk cId="2436853954" sldId="269"/>
            <ac:cxnSpMk id="2073" creationId="{DE5835C7-939F-4EDD-6E22-729F35E48821}"/>
          </ac:cxnSpMkLst>
        </pc:cxnChg>
        <pc:cxnChg chg="add mod">
          <ac:chgData name="Ollie Powell (2206640)" userId="fe8a8ede-e423-4f91-8cf7-62b30d8f2b44" providerId="ADAL" clId="{CD1C0B26-FBE6-4481-8AB1-50BB098CD752}" dt="2026-03-15T09:29:05.780" v="4423" actId="1582"/>
          <ac:cxnSpMkLst>
            <pc:docMk/>
            <pc:sldMk cId="2436853954" sldId="269"/>
            <ac:cxnSpMk id="2103" creationId="{746603A8-34B6-6D7A-AAA6-EE0ED10D6C93}"/>
          </ac:cxnSpMkLst>
        </pc:cxnChg>
        <pc:cxnChg chg="add mod">
          <ac:chgData name="Ollie Powell (2206640)" userId="fe8a8ede-e423-4f91-8cf7-62b30d8f2b44" providerId="ADAL" clId="{CD1C0B26-FBE6-4481-8AB1-50BB098CD752}" dt="2026-03-15T09:29:05.780" v="4423" actId="1582"/>
          <ac:cxnSpMkLst>
            <pc:docMk/>
            <pc:sldMk cId="2436853954" sldId="269"/>
            <ac:cxnSpMk id="2119" creationId="{3A7224A6-64F2-DB5C-C56B-278B18CE70CB}"/>
          </ac:cxnSpMkLst>
        </pc:cxnChg>
      </pc:sldChg>
      <pc:sldChg chg="addSp delSp modSp new mod">
        <pc:chgData name="Ollie Powell (2206640)" userId="fe8a8ede-e423-4f91-8cf7-62b30d8f2b44" providerId="ADAL" clId="{CD1C0B26-FBE6-4481-8AB1-50BB098CD752}" dt="2026-03-15T09:38:50.442" v="4495" actId="6549"/>
        <pc:sldMkLst>
          <pc:docMk/>
          <pc:sldMk cId="3503655348" sldId="270"/>
        </pc:sldMkLst>
        <pc:spChg chg="del">
          <ac:chgData name="Ollie Powell (2206640)" userId="fe8a8ede-e423-4f91-8cf7-62b30d8f2b44" providerId="ADAL" clId="{CD1C0B26-FBE6-4481-8AB1-50BB098CD752}" dt="2026-03-15T01:34:07.875" v="3628" actId="478"/>
          <ac:spMkLst>
            <pc:docMk/>
            <pc:sldMk cId="3503655348" sldId="270"/>
            <ac:spMk id="2" creationId="{3142257A-4164-43BE-7459-3FC54EDFEDFB}"/>
          </ac:spMkLst>
        </pc:spChg>
        <pc:spChg chg="del">
          <ac:chgData name="Ollie Powell (2206640)" userId="fe8a8ede-e423-4f91-8cf7-62b30d8f2b44" providerId="ADAL" clId="{CD1C0B26-FBE6-4481-8AB1-50BB098CD752}" dt="2026-03-15T01:34:08.886" v="3629" actId="478"/>
          <ac:spMkLst>
            <pc:docMk/>
            <pc:sldMk cId="3503655348" sldId="270"/>
            <ac:spMk id="3" creationId="{7C61E7A4-FA05-D8D4-8CB9-4B76514CA063}"/>
          </ac:spMkLst>
        </pc:spChg>
        <pc:spChg chg="add mod">
          <ac:chgData name="Ollie Powell (2206640)" userId="fe8a8ede-e423-4f91-8cf7-62b30d8f2b44" providerId="ADAL" clId="{CD1C0B26-FBE6-4481-8AB1-50BB098CD752}" dt="2026-03-15T01:34:18.292" v="3648" actId="20577"/>
          <ac:spMkLst>
            <pc:docMk/>
            <pc:sldMk cId="3503655348" sldId="270"/>
            <ac:spMk id="4" creationId="{FBAE2255-9244-C9B7-DD2D-E4DADCE97CDA}"/>
          </ac:spMkLst>
        </pc:spChg>
        <pc:spChg chg="add mod">
          <ac:chgData name="Ollie Powell (2206640)" userId="fe8a8ede-e423-4f91-8cf7-62b30d8f2b44" providerId="ADAL" clId="{CD1C0B26-FBE6-4481-8AB1-50BB098CD752}" dt="2026-03-15T01:37:06.817" v="3694" actId="1076"/>
          <ac:spMkLst>
            <pc:docMk/>
            <pc:sldMk cId="3503655348" sldId="270"/>
            <ac:spMk id="5" creationId="{5F8EB458-41C4-9806-494B-5F2E00EE4DEF}"/>
          </ac:spMkLst>
        </pc:spChg>
        <pc:spChg chg="add mod">
          <ac:chgData name="Ollie Powell (2206640)" userId="fe8a8ede-e423-4f91-8cf7-62b30d8f2b44" providerId="ADAL" clId="{CD1C0B26-FBE6-4481-8AB1-50BB098CD752}" dt="2026-03-15T02:02:31.579" v="4169" actId="20577"/>
          <ac:spMkLst>
            <pc:docMk/>
            <pc:sldMk cId="3503655348" sldId="270"/>
            <ac:spMk id="6" creationId="{EA2AA7B8-B37B-E043-608F-0589CC603333}"/>
          </ac:spMkLst>
        </pc:spChg>
        <pc:spChg chg="add del mod">
          <ac:chgData name="Ollie Powell (2206640)" userId="fe8a8ede-e423-4f91-8cf7-62b30d8f2b44" providerId="ADAL" clId="{CD1C0B26-FBE6-4481-8AB1-50BB098CD752}" dt="2026-03-15T01:59:53.071" v="4002" actId="478"/>
          <ac:spMkLst>
            <pc:docMk/>
            <pc:sldMk cId="3503655348" sldId="270"/>
            <ac:spMk id="7" creationId="{85E07EB0-5F90-65B9-81CE-CB11BE1CF002}"/>
          </ac:spMkLst>
        </pc:spChg>
        <pc:spChg chg="add mod">
          <ac:chgData name="Ollie Powell (2206640)" userId="fe8a8ede-e423-4f91-8cf7-62b30d8f2b44" providerId="ADAL" clId="{CD1C0B26-FBE6-4481-8AB1-50BB098CD752}" dt="2026-03-15T02:04:42.271" v="4338" actId="1076"/>
          <ac:spMkLst>
            <pc:docMk/>
            <pc:sldMk cId="3503655348" sldId="270"/>
            <ac:spMk id="8" creationId="{8712CBB0-0329-8D68-F929-70C6CDB50A06}"/>
          </ac:spMkLst>
        </pc:spChg>
        <pc:spChg chg="add mod">
          <ac:chgData name="Ollie Powell (2206640)" userId="fe8a8ede-e423-4f91-8cf7-62b30d8f2b44" providerId="ADAL" clId="{CD1C0B26-FBE6-4481-8AB1-50BB098CD752}" dt="2026-03-15T09:38:50.442" v="4495" actId="6549"/>
          <ac:spMkLst>
            <pc:docMk/>
            <pc:sldMk cId="3503655348" sldId="270"/>
            <ac:spMk id="9" creationId="{A2897B76-E24D-38BC-54A8-15EF42CAAB18}"/>
          </ac:spMkLst>
        </pc:spChg>
        <pc:picChg chg="add mod">
          <ac:chgData name="Ollie Powell (2206640)" userId="fe8a8ede-e423-4f91-8cf7-62b30d8f2b44" providerId="ADAL" clId="{CD1C0B26-FBE6-4481-8AB1-50BB098CD752}" dt="2026-03-15T09:36:04.977" v="4459" actId="1076"/>
          <ac:picMkLst>
            <pc:docMk/>
            <pc:sldMk cId="3503655348" sldId="270"/>
            <ac:picMk id="11" creationId="{C446D589-2CC1-5A57-54B5-5B3E02AFAC37}"/>
          </ac:picMkLst>
        </pc:picChg>
        <pc:picChg chg="add mod modCrop">
          <ac:chgData name="Ollie Powell (2206640)" userId="fe8a8ede-e423-4f91-8cf7-62b30d8f2b44" providerId="ADAL" clId="{CD1C0B26-FBE6-4481-8AB1-50BB098CD752}" dt="2026-03-15T09:37:32.944" v="4468" actId="14100"/>
          <ac:picMkLst>
            <pc:docMk/>
            <pc:sldMk cId="3503655348" sldId="270"/>
            <ac:picMk id="13" creationId="{F0D16037-AE96-8563-5F33-3352FCCC87A4}"/>
          </ac:picMkLst>
        </pc:picChg>
      </pc:sldChg>
      <pc:sldChg chg="addSp delSp modSp new mod ord setBg">
        <pc:chgData name="Ollie Powell (2206640)" userId="fe8a8ede-e423-4f91-8cf7-62b30d8f2b44" providerId="ADAL" clId="{CD1C0B26-FBE6-4481-8AB1-50BB098CD752}" dt="2026-03-15T11:44:37.930" v="5583" actId="1076"/>
        <pc:sldMkLst>
          <pc:docMk/>
          <pc:sldMk cId="324496109" sldId="271"/>
        </pc:sldMkLst>
        <pc:spChg chg="del">
          <ac:chgData name="Ollie Powell (2206640)" userId="fe8a8ede-e423-4f91-8cf7-62b30d8f2b44" providerId="ADAL" clId="{CD1C0B26-FBE6-4481-8AB1-50BB098CD752}" dt="2026-03-15T09:31:23.892" v="4434" actId="478"/>
          <ac:spMkLst>
            <pc:docMk/>
            <pc:sldMk cId="324496109" sldId="271"/>
            <ac:spMk id="2" creationId="{52CF6944-D627-4494-101A-B0277CED3BAE}"/>
          </ac:spMkLst>
        </pc:spChg>
        <pc:spChg chg="del">
          <ac:chgData name="Ollie Powell (2206640)" userId="fe8a8ede-e423-4f91-8cf7-62b30d8f2b44" providerId="ADAL" clId="{CD1C0B26-FBE6-4481-8AB1-50BB098CD752}" dt="2026-03-15T09:31:23.036" v="4433" actId="478"/>
          <ac:spMkLst>
            <pc:docMk/>
            <pc:sldMk cId="324496109" sldId="271"/>
            <ac:spMk id="3" creationId="{B3EB7BEC-4639-1DD2-5C73-E6E3C88C8E0E}"/>
          </ac:spMkLst>
        </pc:spChg>
        <pc:spChg chg="add mod">
          <ac:chgData name="Ollie Powell (2206640)" userId="fe8a8ede-e423-4f91-8cf7-62b30d8f2b44" providerId="ADAL" clId="{CD1C0B26-FBE6-4481-8AB1-50BB098CD752}" dt="2026-03-15T11:38:03.034" v="5335" actId="120"/>
          <ac:spMkLst>
            <pc:docMk/>
            <pc:sldMk cId="324496109" sldId="271"/>
            <ac:spMk id="17" creationId="{9CB9DDD1-61AE-847D-711D-E125BD1A10EA}"/>
          </ac:spMkLst>
        </pc:spChg>
        <pc:spChg chg="add mod">
          <ac:chgData name="Ollie Powell (2206640)" userId="fe8a8ede-e423-4f91-8cf7-62b30d8f2b44" providerId="ADAL" clId="{CD1C0B26-FBE6-4481-8AB1-50BB098CD752}" dt="2026-03-15T11:39:14.763" v="5357" actId="13822"/>
          <ac:spMkLst>
            <pc:docMk/>
            <pc:sldMk cId="324496109" sldId="271"/>
            <ac:spMk id="19" creationId="{22010FB5-7438-BD2F-1E66-819BEC71FC16}"/>
          </ac:spMkLst>
        </pc:spChg>
        <pc:spChg chg="add del mod">
          <ac:chgData name="Ollie Powell (2206640)" userId="fe8a8ede-e423-4f91-8cf7-62b30d8f2b44" providerId="ADAL" clId="{CD1C0B26-FBE6-4481-8AB1-50BB098CD752}" dt="2026-03-15T11:44:32.414" v="5580" actId="478"/>
          <ac:spMkLst>
            <pc:docMk/>
            <pc:sldMk cId="324496109" sldId="271"/>
            <ac:spMk id="21" creationId="{1737FFCA-083F-B7DF-228A-1B5E4517962E}"/>
          </ac:spMkLst>
        </pc:spChg>
        <pc:spChg chg="add del">
          <ac:chgData name="Ollie Powell (2206640)" userId="fe8a8ede-e423-4f91-8cf7-62b30d8f2b44" providerId="ADAL" clId="{CD1C0B26-FBE6-4481-8AB1-50BB098CD752}" dt="2026-03-15T11:25:02.474" v="5090" actId="26606"/>
          <ac:spMkLst>
            <pc:docMk/>
            <pc:sldMk cId="324496109" sldId="271"/>
            <ac:spMk id="32" creationId="{4169DD87-3EBE-44CA-9654-8AE0466B2779}"/>
          </ac:spMkLst>
        </pc:spChg>
        <pc:spChg chg="add del">
          <ac:chgData name="Ollie Powell (2206640)" userId="fe8a8ede-e423-4f91-8cf7-62b30d8f2b44" providerId="ADAL" clId="{CD1C0B26-FBE6-4481-8AB1-50BB098CD752}" dt="2026-03-15T11:24:33.585" v="5077" actId="26606"/>
          <ac:spMkLst>
            <pc:docMk/>
            <pc:sldMk cId="324496109" sldId="271"/>
            <ac:spMk id="43" creationId="{F4AEA020-F47C-4D8F-B20C-E5BDB814AF53}"/>
          </ac:spMkLst>
        </pc:spChg>
        <pc:spChg chg="add del">
          <ac:chgData name="Ollie Powell (2206640)" userId="fe8a8ede-e423-4f91-8cf7-62b30d8f2b44" providerId="ADAL" clId="{CD1C0B26-FBE6-4481-8AB1-50BB098CD752}" dt="2026-03-15T11:24:49.256" v="5079" actId="26606"/>
          <ac:spMkLst>
            <pc:docMk/>
            <pc:sldMk cId="324496109" sldId="271"/>
            <ac:spMk id="45" creationId="{BF494AE6-A88C-448B-B1B7-80259E6F4FE0}"/>
          </ac:spMkLst>
        </pc:spChg>
        <pc:spChg chg="add del">
          <ac:chgData name="Ollie Powell (2206640)" userId="fe8a8ede-e423-4f91-8cf7-62b30d8f2b44" providerId="ADAL" clId="{CD1C0B26-FBE6-4481-8AB1-50BB098CD752}" dt="2026-03-15T11:24:53.443" v="5081" actId="26606"/>
          <ac:spMkLst>
            <pc:docMk/>
            <pc:sldMk cId="324496109" sldId="271"/>
            <ac:spMk id="47" creationId="{42A4FC2C-047E-45A5-965D-8E1E3BF09BC6}"/>
          </ac:spMkLst>
        </pc:spChg>
        <pc:spChg chg="add del">
          <ac:chgData name="Ollie Powell (2206640)" userId="fe8a8ede-e423-4f91-8cf7-62b30d8f2b44" providerId="ADAL" clId="{CD1C0B26-FBE6-4481-8AB1-50BB098CD752}" dt="2026-03-15T11:24:58.484" v="5083" actId="26606"/>
          <ac:spMkLst>
            <pc:docMk/>
            <pc:sldMk cId="324496109" sldId="271"/>
            <ac:spMk id="49" creationId="{08CE49EB-6CAF-4479-B93F-85773D92A38E}"/>
          </ac:spMkLst>
        </pc:spChg>
        <pc:spChg chg="add del">
          <ac:chgData name="Ollie Powell (2206640)" userId="fe8a8ede-e423-4f91-8cf7-62b30d8f2b44" providerId="ADAL" clId="{CD1C0B26-FBE6-4481-8AB1-50BB098CD752}" dt="2026-03-15T11:24:59.658" v="5085" actId="26606"/>
          <ac:spMkLst>
            <pc:docMk/>
            <pc:sldMk cId="324496109" sldId="271"/>
            <ac:spMk id="54" creationId="{19B2EB12-332C-4DCC-9746-30DD4690F95F}"/>
          </ac:spMkLst>
        </pc:spChg>
        <pc:spChg chg="add del">
          <ac:chgData name="Ollie Powell (2206640)" userId="fe8a8ede-e423-4f91-8cf7-62b30d8f2b44" providerId="ADAL" clId="{CD1C0B26-FBE6-4481-8AB1-50BB098CD752}" dt="2026-03-15T11:25:01.001" v="5087" actId="26606"/>
          <ac:spMkLst>
            <pc:docMk/>
            <pc:sldMk cId="324496109" sldId="271"/>
            <ac:spMk id="62" creationId="{40F6B676-B146-4D5E-90E5-D65A72CA04E7}"/>
          </ac:spMkLst>
        </pc:spChg>
        <pc:spChg chg="add del">
          <ac:chgData name="Ollie Powell (2206640)" userId="fe8a8ede-e423-4f91-8cf7-62b30d8f2b44" providerId="ADAL" clId="{CD1C0B26-FBE6-4481-8AB1-50BB098CD752}" dt="2026-03-15T11:25:01.001" v="5087" actId="26606"/>
          <ac:spMkLst>
            <pc:docMk/>
            <pc:sldMk cId="324496109" sldId="271"/>
            <ac:spMk id="63" creationId="{2623A025-DB3C-4E81-A76F-A0006C485F19}"/>
          </ac:spMkLst>
        </pc:spChg>
        <pc:spChg chg="add del">
          <ac:chgData name="Ollie Powell (2206640)" userId="fe8a8ede-e423-4f91-8cf7-62b30d8f2b44" providerId="ADAL" clId="{CD1C0B26-FBE6-4481-8AB1-50BB098CD752}" dt="2026-03-15T11:25:02.472" v="5089" actId="26606"/>
          <ac:spMkLst>
            <pc:docMk/>
            <pc:sldMk cId="324496109" sldId="271"/>
            <ac:spMk id="65" creationId="{12E8CD4E-6381-4807-AA5B-CE0024A8BE19}"/>
          </ac:spMkLst>
        </pc:spChg>
        <pc:spChg chg="add del">
          <ac:chgData name="Ollie Powell (2206640)" userId="fe8a8ede-e423-4f91-8cf7-62b30d8f2b44" providerId="ADAL" clId="{CD1C0B26-FBE6-4481-8AB1-50BB098CD752}" dt="2026-03-15T11:25:02.472" v="5089" actId="26606"/>
          <ac:spMkLst>
            <pc:docMk/>
            <pc:sldMk cId="324496109" sldId="271"/>
            <ac:spMk id="66" creationId="{7C6A4DDC-3049-4FEA-B9FF-CBCF8B277BBF}"/>
          </ac:spMkLst>
        </pc:spChg>
        <pc:spChg chg="add del">
          <ac:chgData name="Ollie Powell (2206640)" userId="fe8a8ede-e423-4f91-8cf7-62b30d8f2b44" providerId="ADAL" clId="{CD1C0B26-FBE6-4481-8AB1-50BB098CD752}" dt="2026-03-15T11:25:02.472" v="5089" actId="26606"/>
          <ac:spMkLst>
            <pc:docMk/>
            <pc:sldMk cId="324496109" sldId="271"/>
            <ac:spMk id="67" creationId="{87BCB2CF-F2CE-43B5-93CB-386479577889}"/>
          </ac:spMkLst>
        </pc:spChg>
        <pc:spChg chg="add del">
          <ac:chgData name="Ollie Powell (2206640)" userId="fe8a8ede-e423-4f91-8cf7-62b30d8f2b44" providerId="ADAL" clId="{CD1C0B26-FBE6-4481-8AB1-50BB098CD752}" dt="2026-03-15T11:25:02.472" v="5089" actId="26606"/>
          <ac:spMkLst>
            <pc:docMk/>
            <pc:sldMk cId="324496109" sldId="271"/>
            <ac:spMk id="68" creationId="{2C68A941-4039-4496-9008-274182DFFEDF}"/>
          </ac:spMkLst>
        </pc:spChg>
        <pc:spChg chg="add del">
          <ac:chgData name="Ollie Powell (2206640)" userId="fe8a8ede-e423-4f91-8cf7-62b30d8f2b44" providerId="ADAL" clId="{CD1C0B26-FBE6-4481-8AB1-50BB098CD752}" dt="2026-03-15T11:25:02.472" v="5089" actId="26606"/>
          <ac:spMkLst>
            <pc:docMk/>
            <pc:sldMk cId="324496109" sldId="271"/>
            <ac:spMk id="69" creationId="{878B897E-FBB2-4D71-AA1C-3C4DA4A264C9}"/>
          </ac:spMkLst>
        </pc:spChg>
        <pc:spChg chg="add del">
          <ac:chgData name="Ollie Powell (2206640)" userId="fe8a8ede-e423-4f91-8cf7-62b30d8f2b44" providerId="ADAL" clId="{CD1C0B26-FBE6-4481-8AB1-50BB098CD752}" dt="2026-03-15T11:25:19.201" v="5095" actId="26606"/>
          <ac:spMkLst>
            <pc:docMk/>
            <pc:sldMk cId="324496109" sldId="271"/>
            <ac:spMk id="71" creationId="{1B5D14DD-7136-40A9-87AD-4D2286C0BA32}"/>
          </ac:spMkLst>
        </pc:spChg>
        <pc:spChg chg="add del">
          <ac:chgData name="Ollie Powell (2206640)" userId="fe8a8ede-e423-4f91-8cf7-62b30d8f2b44" providerId="ADAL" clId="{CD1C0B26-FBE6-4481-8AB1-50BB098CD752}" dt="2026-03-15T11:25:19.201" v="5095" actId="26606"/>
          <ac:spMkLst>
            <pc:docMk/>
            <pc:sldMk cId="324496109" sldId="271"/>
            <ac:spMk id="72" creationId="{BA26CED2-CFE9-4F89-BF55-308765CBA4C9}"/>
          </ac:spMkLst>
        </pc:spChg>
        <pc:spChg chg="add del">
          <ac:chgData name="Ollie Powell (2206640)" userId="fe8a8ede-e423-4f91-8cf7-62b30d8f2b44" providerId="ADAL" clId="{CD1C0B26-FBE6-4481-8AB1-50BB098CD752}" dt="2026-03-15T11:25:19.199" v="5094" actId="26606"/>
          <ac:spMkLst>
            <pc:docMk/>
            <pc:sldMk cId="324496109" sldId="271"/>
            <ac:spMk id="77" creationId="{1B5D14DD-7136-40A9-87AD-4D2286C0BA32}"/>
          </ac:spMkLst>
        </pc:spChg>
        <pc:spChg chg="add del">
          <ac:chgData name="Ollie Powell (2206640)" userId="fe8a8ede-e423-4f91-8cf7-62b30d8f2b44" providerId="ADAL" clId="{CD1C0B26-FBE6-4481-8AB1-50BB098CD752}" dt="2026-03-15T11:25:19.199" v="5094" actId="26606"/>
          <ac:spMkLst>
            <pc:docMk/>
            <pc:sldMk cId="324496109" sldId="271"/>
            <ac:spMk id="79" creationId="{BA26CED2-CFE9-4F89-BF55-308765CBA4C9}"/>
          </ac:spMkLst>
        </pc:spChg>
        <pc:spChg chg="add">
          <ac:chgData name="Ollie Powell (2206640)" userId="fe8a8ede-e423-4f91-8cf7-62b30d8f2b44" providerId="ADAL" clId="{CD1C0B26-FBE6-4481-8AB1-50BB098CD752}" dt="2026-03-15T11:25:19.201" v="5095" actId="26606"/>
          <ac:spMkLst>
            <pc:docMk/>
            <pc:sldMk cId="324496109" sldId="271"/>
            <ac:spMk id="81" creationId="{6742736B-1326-450B-9240-348937388E6A}"/>
          </ac:spMkLst>
        </pc:spChg>
        <pc:grpChg chg="add del">
          <ac:chgData name="Ollie Powell (2206640)" userId="fe8a8ede-e423-4f91-8cf7-62b30d8f2b44" providerId="ADAL" clId="{CD1C0B26-FBE6-4481-8AB1-50BB098CD752}" dt="2026-03-15T11:24:59.658" v="5085" actId="26606"/>
          <ac:grpSpMkLst>
            <pc:docMk/>
            <pc:sldMk cId="324496109" sldId="271"/>
            <ac:grpSpMk id="51" creationId="{B5D0BDB0-2E17-4D86-BEE1-1A1817E04694}"/>
          </ac:grpSpMkLst>
        </pc:grpChg>
        <pc:grpChg chg="add del">
          <ac:chgData name="Ollie Powell (2206640)" userId="fe8a8ede-e423-4f91-8cf7-62b30d8f2b44" providerId="ADAL" clId="{CD1C0B26-FBE6-4481-8AB1-50BB098CD752}" dt="2026-03-15T11:24:59.658" v="5085" actId="26606"/>
          <ac:grpSpMkLst>
            <pc:docMk/>
            <pc:sldMk cId="324496109" sldId="271"/>
            <ac:grpSpMk id="55" creationId="{AFD40B55-BABB-4B33-ADD3-0C2340430678}"/>
          </ac:grpSpMkLst>
        </pc:grpChg>
        <pc:grpChg chg="add del">
          <ac:chgData name="Ollie Powell (2206640)" userId="fe8a8ede-e423-4f91-8cf7-62b30d8f2b44" providerId="ADAL" clId="{CD1C0B26-FBE6-4481-8AB1-50BB098CD752}" dt="2026-03-15T11:24:59.658" v="5085" actId="26606"/>
          <ac:grpSpMkLst>
            <pc:docMk/>
            <pc:sldMk cId="324496109" sldId="271"/>
            <ac:grpSpMk id="57" creationId="{E616EDA1-F722-4C6A-AD2F-E487C7EBE6BD}"/>
          </ac:grpSpMkLst>
        </pc:grpChg>
        <pc:grpChg chg="add del">
          <ac:chgData name="Ollie Powell (2206640)" userId="fe8a8ede-e423-4f91-8cf7-62b30d8f2b44" providerId="ADAL" clId="{CD1C0B26-FBE6-4481-8AB1-50BB098CD752}" dt="2026-03-15T11:24:59.658" v="5085" actId="26606"/>
          <ac:grpSpMkLst>
            <pc:docMk/>
            <pc:sldMk cId="324496109" sldId="271"/>
            <ac:grpSpMk id="59" creationId="{718BCC2B-0684-4382-A2D3-C9ADC776876E}"/>
          </ac:grpSpMkLst>
        </pc:grpChg>
        <pc:picChg chg="add del mod">
          <ac:chgData name="Ollie Powell (2206640)" userId="fe8a8ede-e423-4f91-8cf7-62b30d8f2b44" providerId="ADAL" clId="{CD1C0B26-FBE6-4481-8AB1-50BB098CD752}" dt="2026-03-15T09:33:33.637" v="4444" actId="21"/>
          <ac:picMkLst>
            <pc:docMk/>
            <pc:sldMk cId="324496109" sldId="271"/>
            <ac:picMk id="5" creationId="{7F380D34-76C0-FEEC-D68E-01916D3C5235}"/>
          </ac:picMkLst>
        </pc:picChg>
        <pc:picChg chg="add mod ord modCrop">
          <ac:chgData name="Ollie Powell (2206640)" userId="fe8a8ede-e423-4f91-8cf7-62b30d8f2b44" providerId="ADAL" clId="{CD1C0B26-FBE6-4481-8AB1-50BB098CD752}" dt="2026-03-15T11:38:58.331" v="5352" actId="1076"/>
          <ac:picMkLst>
            <pc:docMk/>
            <pc:sldMk cId="324496109" sldId="271"/>
            <ac:picMk id="7" creationId="{9E995090-1443-FDE1-8F75-A122515F4F49}"/>
          </ac:picMkLst>
        </pc:picChg>
        <pc:picChg chg="add mod ord modCrop">
          <ac:chgData name="Ollie Powell (2206640)" userId="fe8a8ede-e423-4f91-8cf7-62b30d8f2b44" providerId="ADAL" clId="{CD1C0B26-FBE6-4481-8AB1-50BB098CD752}" dt="2026-03-15T11:44:34.939" v="5581" actId="1076"/>
          <ac:picMkLst>
            <pc:docMk/>
            <pc:sldMk cId="324496109" sldId="271"/>
            <ac:picMk id="9" creationId="{70F962F6-69FF-E271-C1E3-B32516AA7FFE}"/>
          </ac:picMkLst>
        </pc:picChg>
        <pc:picChg chg="add mod ord modCrop">
          <ac:chgData name="Ollie Powell (2206640)" userId="fe8a8ede-e423-4f91-8cf7-62b30d8f2b44" providerId="ADAL" clId="{CD1C0B26-FBE6-4481-8AB1-50BB098CD752}" dt="2026-03-15T11:44:36.310" v="5582" actId="1076"/>
          <ac:picMkLst>
            <pc:docMk/>
            <pc:sldMk cId="324496109" sldId="271"/>
            <ac:picMk id="11" creationId="{ADE2D19B-A8DB-0B44-FEEE-FFE3A2A8F265}"/>
          </ac:picMkLst>
        </pc:picChg>
        <pc:picChg chg="add mod ord modCrop">
          <ac:chgData name="Ollie Powell (2206640)" userId="fe8a8ede-e423-4f91-8cf7-62b30d8f2b44" providerId="ADAL" clId="{CD1C0B26-FBE6-4481-8AB1-50BB098CD752}" dt="2026-03-15T11:38:55.348" v="5351" actId="170"/>
          <ac:picMkLst>
            <pc:docMk/>
            <pc:sldMk cId="324496109" sldId="271"/>
            <ac:picMk id="13" creationId="{5E409ACA-50BF-FFE5-4CEE-2734F241A487}"/>
          </ac:picMkLst>
        </pc:picChg>
        <pc:picChg chg="add mod ord modCrop">
          <ac:chgData name="Ollie Powell (2206640)" userId="fe8a8ede-e423-4f91-8cf7-62b30d8f2b44" providerId="ADAL" clId="{CD1C0B26-FBE6-4481-8AB1-50BB098CD752}" dt="2026-03-15T11:39:01.912" v="5355" actId="170"/>
          <ac:picMkLst>
            <pc:docMk/>
            <pc:sldMk cId="324496109" sldId="271"/>
            <ac:picMk id="14" creationId="{9EBCF3BB-7166-FB2E-1A2F-1C8E2C2BDCD2}"/>
          </ac:picMkLst>
        </pc:picChg>
        <pc:picChg chg="add mod modCrop">
          <ac:chgData name="Ollie Powell (2206640)" userId="fe8a8ede-e423-4f91-8cf7-62b30d8f2b44" providerId="ADAL" clId="{CD1C0B26-FBE6-4481-8AB1-50BB098CD752}" dt="2026-03-15T11:44:37.930" v="5583" actId="1076"/>
          <ac:picMkLst>
            <pc:docMk/>
            <pc:sldMk cId="324496109" sldId="271"/>
            <ac:picMk id="15" creationId="{29DDDB9C-3280-F0DE-8F41-EAC7E8E82899}"/>
          </ac:picMkLst>
        </pc:picChg>
        <pc:cxnChg chg="add del">
          <ac:chgData name="Ollie Powell (2206640)" userId="fe8a8ede-e423-4f91-8cf7-62b30d8f2b44" providerId="ADAL" clId="{CD1C0B26-FBE6-4481-8AB1-50BB098CD752}" dt="2026-03-15T11:08:36.317" v="5060" actId="26606"/>
          <ac:cxnSpMkLst>
            <pc:docMk/>
            <pc:sldMk cId="324496109" sldId="271"/>
            <ac:cxnSpMk id="16" creationId="{50DA1EB8-87CF-4588-A1FD-4756F9A28F6B}"/>
          </ac:cxnSpMkLst>
        </pc:cxnChg>
        <pc:cxnChg chg="add del">
          <ac:chgData name="Ollie Powell (2206640)" userId="fe8a8ede-e423-4f91-8cf7-62b30d8f2b44" providerId="ADAL" clId="{CD1C0B26-FBE6-4481-8AB1-50BB098CD752}" dt="2026-03-15T11:08:36.317" v="5060" actId="26606"/>
          <ac:cxnSpMkLst>
            <pc:docMk/>
            <pc:sldMk cId="324496109" sldId="271"/>
            <ac:cxnSpMk id="18" creationId="{D7A4E378-EA57-47B9-B1EB-58B998F6CFFB}"/>
          </ac:cxnSpMkLst>
        </pc:cxnChg>
        <pc:cxnChg chg="add del">
          <ac:chgData name="Ollie Powell (2206640)" userId="fe8a8ede-e423-4f91-8cf7-62b30d8f2b44" providerId="ADAL" clId="{CD1C0B26-FBE6-4481-8AB1-50BB098CD752}" dt="2026-03-15T11:08:36.317" v="5060" actId="26606"/>
          <ac:cxnSpMkLst>
            <pc:docMk/>
            <pc:sldMk cId="324496109" sldId="271"/>
            <ac:cxnSpMk id="20" creationId="{D2B31ED6-76F0-425A-9A41-C947AEF9C145}"/>
          </ac:cxnSpMkLst>
        </pc:cxnChg>
        <pc:cxnChg chg="add del">
          <ac:chgData name="Ollie Powell (2206640)" userId="fe8a8ede-e423-4f91-8cf7-62b30d8f2b44" providerId="ADAL" clId="{CD1C0B26-FBE6-4481-8AB1-50BB098CD752}" dt="2026-03-15T11:23:52.311" v="5069" actId="26606"/>
          <ac:cxnSpMkLst>
            <pc:docMk/>
            <pc:sldMk cId="324496109" sldId="271"/>
            <ac:cxnSpMk id="25" creationId="{DCD67800-37AC-4E14-89B0-F79DCB3FB86D}"/>
          </ac:cxnSpMkLst>
        </pc:cxnChg>
        <pc:cxnChg chg="add del">
          <ac:chgData name="Ollie Powell (2206640)" userId="fe8a8ede-e423-4f91-8cf7-62b30d8f2b44" providerId="ADAL" clId="{CD1C0B26-FBE6-4481-8AB1-50BB098CD752}" dt="2026-03-15T11:23:52.311" v="5069" actId="26606"/>
          <ac:cxnSpMkLst>
            <pc:docMk/>
            <pc:sldMk cId="324496109" sldId="271"/>
            <ac:cxnSpMk id="27" creationId="{20F1788F-A5AE-4188-8274-F7F2E3833ECD}"/>
          </ac:cxnSpMkLst>
        </pc:cxnChg>
        <pc:cxnChg chg="add del">
          <ac:chgData name="Ollie Powell (2206640)" userId="fe8a8ede-e423-4f91-8cf7-62b30d8f2b44" providerId="ADAL" clId="{CD1C0B26-FBE6-4481-8AB1-50BB098CD752}" dt="2026-03-15T11:24:20.482" v="5075" actId="26606"/>
          <ac:cxnSpMkLst>
            <pc:docMk/>
            <pc:sldMk cId="324496109" sldId="271"/>
            <ac:cxnSpMk id="37" creationId="{91B6081D-D3E8-4209-B85B-EB1C655A6272}"/>
          </ac:cxnSpMkLst>
        </pc:cxnChg>
        <pc:cxnChg chg="add del">
          <ac:chgData name="Ollie Powell (2206640)" userId="fe8a8ede-e423-4f91-8cf7-62b30d8f2b44" providerId="ADAL" clId="{CD1C0B26-FBE6-4481-8AB1-50BB098CD752}" dt="2026-03-15T11:24:20.482" v="5075" actId="26606"/>
          <ac:cxnSpMkLst>
            <pc:docMk/>
            <pc:sldMk cId="324496109" sldId="271"/>
            <ac:cxnSpMk id="39" creationId="{28CA55E4-1295-45C8-BA05-5A9E705B749A}"/>
          </ac:cxnSpMkLst>
        </pc:cxnChg>
        <pc:cxnChg chg="add del">
          <ac:chgData name="Ollie Powell (2206640)" userId="fe8a8ede-e423-4f91-8cf7-62b30d8f2b44" providerId="ADAL" clId="{CD1C0B26-FBE6-4481-8AB1-50BB098CD752}" dt="2026-03-15T11:24:20.482" v="5075" actId="26606"/>
          <ac:cxnSpMkLst>
            <pc:docMk/>
            <pc:sldMk cId="324496109" sldId="271"/>
            <ac:cxnSpMk id="41" creationId="{08C5794E-A9A1-4A23-AF68-C79A7822334C}"/>
          </ac:cxnSpMkLst>
        </pc:cxnChg>
      </pc:sldChg>
      <pc:sldChg chg="addSp delSp modSp new mod">
        <pc:chgData name="Ollie Powell (2206640)" userId="fe8a8ede-e423-4f91-8cf7-62b30d8f2b44" providerId="ADAL" clId="{CD1C0B26-FBE6-4481-8AB1-50BB098CD752}" dt="2026-03-15T11:06:04.271" v="4972" actId="255"/>
        <pc:sldMkLst>
          <pc:docMk/>
          <pc:sldMk cId="3668171322" sldId="272"/>
        </pc:sldMkLst>
        <pc:spChg chg="del">
          <ac:chgData name="Ollie Powell (2206640)" userId="fe8a8ede-e423-4f91-8cf7-62b30d8f2b44" providerId="ADAL" clId="{CD1C0B26-FBE6-4481-8AB1-50BB098CD752}" dt="2026-03-15T09:38:17.050" v="4471" actId="478"/>
          <ac:spMkLst>
            <pc:docMk/>
            <pc:sldMk cId="3668171322" sldId="272"/>
            <ac:spMk id="2" creationId="{58FF03DE-3298-37EF-13AF-6AD826693137}"/>
          </ac:spMkLst>
        </pc:spChg>
        <pc:spChg chg="del">
          <ac:chgData name="Ollie Powell (2206640)" userId="fe8a8ede-e423-4f91-8cf7-62b30d8f2b44" providerId="ADAL" clId="{CD1C0B26-FBE6-4481-8AB1-50BB098CD752}" dt="2026-03-15T09:38:15.653" v="4470" actId="478"/>
          <ac:spMkLst>
            <pc:docMk/>
            <pc:sldMk cId="3668171322" sldId="272"/>
            <ac:spMk id="3" creationId="{556E11F7-D2D7-CA3C-4644-5F1E8485D942}"/>
          </ac:spMkLst>
        </pc:spChg>
        <pc:spChg chg="add mod">
          <ac:chgData name="Ollie Powell (2206640)" userId="fe8a8ede-e423-4f91-8cf7-62b30d8f2b44" providerId="ADAL" clId="{CD1C0B26-FBE6-4481-8AB1-50BB098CD752}" dt="2026-03-15T11:05:35.055" v="4962" actId="14100"/>
          <ac:spMkLst>
            <pc:docMk/>
            <pc:sldMk cId="3668171322" sldId="272"/>
            <ac:spMk id="12" creationId="{1CB06982-9C70-C465-A3F8-0C364DFBAD9F}"/>
          </ac:spMkLst>
        </pc:spChg>
        <pc:spChg chg="add mod">
          <ac:chgData name="Ollie Powell (2206640)" userId="fe8a8ede-e423-4f91-8cf7-62b30d8f2b44" providerId="ADAL" clId="{CD1C0B26-FBE6-4481-8AB1-50BB098CD752}" dt="2026-03-15T11:01:53.971" v="4657" actId="20577"/>
          <ac:spMkLst>
            <pc:docMk/>
            <pc:sldMk cId="3668171322" sldId="272"/>
            <ac:spMk id="13" creationId="{1BF1F31B-0F82-7557-86C2-6387EDEB3321}"/>
          </ac:spMkLst>
        </pc:spChg>
        <pc:spChg chg="add mod">
          <ac:chgData name="Ollie Powell (2206640)" userId="fe8a8ede-e423-4f91-8cf7-62b30d8f2b44" providerId="ADAL" clId="{CD1C0B26-FBE6-4481-8AB1-50BB098CD752}" dt="2026-03-15T11:06:04.271" v="4972" actId="255"/>
          <ac:spMkLst>
            <pc:docMk/>
            <pc:sldMk cId="3668171322" sldId="272"/>
            <ac:spMk id="14" creationId="{D5E6783E-7544-36B2-ABF5-15B62D735F95}"/>
          </ac:spMkLst>
        </pc:spChg>
        <pc:picChg chg="add mod modCrop">
          <ac:chgData name="Ollie Powell (2206640)" userId="fe8a8ede-e423-4f91-8cf7-62b30d8f2b44" providerId="ADAL" clId="{CD1C0B26-FBE6-4481-8AB1-50BB098CD752}" dt="2026-03-15T11:05:44.143" v="4967" actId="1076"/>
          <ac:picMkLst>
            <pc:docMk/>
            <pc:sldMk cId="3668171322" sldId="272"/>
            <ac:picMk id="5" creationId="{CF6B54E6-75F1-2E4D-241F-27A90C427D0C}"/>
          </ac:picMkLst>
        </pc:picChg>
        <pc:picChg chg="add mod">
          <ac:chgData name="Ollie Powell (2206640)" userId="fe8a8ede-e423-4f91-8cf7-62b30d8f2b44" providerId="ADAL" clId="{CD1C0B26-FBE6-4481-8AB1-50BB098CD752}" dt="2026-03-15T11:03:34.801" v="4820" actId="1076"/>
          <ac:picMkLst>
            <pc:docMk/>
            <pc:sldMk cId="3668171322" sldId="272"/>
            <ac:picMk id="7" creationId="{886010A1-2078-1E72-5526-CA352F129E7B}"/>
          </ac:picMkLst>
        </pc:picChg>
        <pc:picChg chg="add mod">
          <ac:chgData name="Ollie Powell (2206640)" userId="fe8a8ede-e423-4f91-8cf7-62b30d8f2b44" providerId="ADAL" clId="{CD1C0B26-FBE6-4481-8AB1-50BB098CD752}" dt="2026-03-15T11:05:41.029" v="4965" actId="1076"/>
          <ac:picMkLst>
            <pc:docMk/>
            <pc:sldMk cId="3668171322" sldId="272"/>
            <ac:picMk id="9" creationId="{A99F1D5C-DD3F-0806-EEE1-8511C8CB57B6}"/>
          </ac:picMkLst>
        </pc:picChg>
        <pc:picChg chg="add mod">
          <ac:chgData name="Ollie Powell (2206640)" userId="fe8a8ede-e423-4f91-8cf7-62b30d8f2b44" providerId="ADAL" clId="{CD1C0B26-FBE6-4481-8AB1-50BB098CD752}" dt="2026-03-15T11:05:42.315" v="4966" actId="1076"/>
          <ac:picMkLst>
            <pc:docMk/>
            <pc:sldMk cId="3668171322" sldId="272"/>
            <ac:picMk id="11" creationId="{F591A50C-3AD6-C860-F5B6-EB9CCFC42998}"/>
          </ac:picMkLst>
        </pc:picChg>
      </pc:sldChg>
      <pc:sldChg chg="new del">
        <pc:chgData name="Ollie Powell (2206640)" userId="fe8a8ede-e423-4f91-8cf7-62b30d8f2b44" providerId="ADAL" clId="{CD1C0B26-FBE6-4481-8AB1-50BB098CD752}" dt="2026-03-15T11:20:59.275" v="5062" actId="680"/>
        <pc:sldMkLst>
          <pc:docMk/>
          <pc:sldMk cId="1338822416" sldId="2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3B74C-5232-454C-8E84-61ABA0A13D7D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B0C3F1-9399-451B-AE60-3626445E4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217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B0C3F1-9399-451B-AE60-3626445E422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8536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Helmet store, glove compartment, jacket hanger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B0C3F1-9399-451B-AE60-3626445E422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450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B0C3F1-9399-451B-AE60-3626445E422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686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B0C3F1-9399-451B-AE60-3626445E422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912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78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32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312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015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448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140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573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036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41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678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043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2D6CE94F-35AA-4634-8D5B-F840DA95F969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D0E3A9B8-52D7-43C0-A570-C039AE5A1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1797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3.jp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jp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21.png"/><Relationship Id="rId4" Type="http://schemas.openxmlformats.org/officeDocument/2006/relationships/image" Target="../media/image20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3" Type="http://schemas.openxmlformats.org/officeDocument/2006/relationships/image" Target="../media/image25.jpg"/><Relationship Id="rId7" Type="http://schemas.openxmlformats.org/officeDocument/2006/relationships/image" Target="../media/image28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27.png"/><Relationship Id="rId10" Type="http://schemas.microsoft.com/office/2007/relationships/hdphoto" Target="../media/hdphoto6.wdp"/><Relationship Id="rId4" Type="http://schemas.openxmlformats.org/officeDocument/2006/relationships/image" Target="../media/image26.jp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39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microsoft.com/office/2007/relationships/hdphoto" Target="../media/hdphoto7.wdp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eg"/><Relationship Id="rId4" Type="http://schemas.openxmlformats.org/officeDocument/2006/relationships/image" Target="../media/image4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jpg"/><Relationship Id="rId3" Type="http://schemas.openxmlformats.org/officeDocument/2006/relationships/image" Target="../media/image56.jpg"/><Relationship Id="rId7" Type="http://schemas.openxmlformats.org/officeDocument/2006/relationships/image" Target="../media/image60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5" Type="http://schemas.openxmlformats.org/officeDocument/2006/relationships/image" Target="../media/image58.jpg"/><Relationship Id="rId4" Type="http://schemas.openxmlformats.org/officeDocument/2006/relationships/image" Target="../media/image5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921EF4-0B19-51E9-0AFE-89887B6E68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</a:extLst>
          </a:blip>
          <a:srcRect l="27664" t="13278" r="27951" b="20328"/>
          <a:stretch>
            <a:fillRect/>
          </a:stretch>
        </p:blipFill>
        <p:spPr>
          <a:xfrm>
            <a:off x="5314950" y="0"/>
            <a:ext cx="687705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FFE981-449F-AC4A-E892-AB3A1F202B27}"/>
              </a:ext>
            </a:extLst>
          </p:cNvPr>
          <p:cNvSpPr txBox="1"/>
          <p:nvPr/>
        </p:nvSpPr>
        <p:spPr>
          <a:xfrm>
            <a:off x="1248452" y="2569029"/>
            <a:ext cx="3075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B48076"/>
                </a:solidFill>
                <a:latin typeface="Montserrat ExtraLight" pitchFamily="2" charset="0"/>
              </a:rPr>
              <a:t>BLUE SKY THINKING </a:t>
            </a:r>
          </a:p>
          <a:p>
            <a:r>
              <a:rPr lang="en-GB" dirty="0">
                <a:solidFill>
                  <a:srgbClr val="B48076"/>
                </a:solidFill>
                <a:latin typeface="Montserrat ExtraLight" pitchFamily="2" charset="0"/>
              </a:rPr>
              <a:t>           AND INNOVATION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7A84747-FA6F-483C-7AC5-94F2D63AC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436" y="1479901"/>
            <a:ext cx="2505075" cy="942975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F954035-6B95-3980-F1E1-019B89B1FD1A}"/>
              </a:ext>
            </a:extLst>
          </p:cNvPr>
          <p:cNvCxnSpPr>
            <a:cxnSpLocks/>
          </p:cNvCxnSpPr>
          <p:nvPr/>
        </p:nvCxnSpPr>
        <p:spPr>
          <a:xfrm>
            <a:off x="2591593" y="2675610"/>
            <a:ext cx="0" cy="436684"/>
          </a:xfrm>
          <a:prstGeom prst="line">
            <a:avLst/>
          </a:prstGeom>
          <a:ln w="12700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551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CE3DE-4C55-F42D-EB51-9D02231BC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B48076"/>
                </a:solidFill>
                <a:latin typeface="Montserrat SemiBold" pitchFamily="2" charset="0"/>
              </a:rPr>
              <a:t>PROJECT OBJECTIVE</a:t>
            </a:r>
          </a:p>
        </p:txBody>
      </p:sp>
      <p:pic>
        <p:nvPicPr>
          <p:cNvPr id="5" name="Graphic 4" descr="Lightbulb with solid fill">
            <a:extLst>
              <a:ext uri="{FF2B5EF4-FFF2-40B4-BE49-F238E27FC236}">
                <a16:creationId xmlns:a16="http://schemas.microsoft.com/office/drawing/2014/main" id="{90BA72B1-7F62-01EE-7680-822117FD4F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56678" y="2937328"/>
            <a:ext cx="1478643" cy="1478643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2A9B69D-8C67-87C3-825E-E3CAFAE40C11}"/>
              </a:ext>
            </a:extLst>
          </p:cNvPr>
          <p:cNvCxnSpPr>
            <a:cxnSpLocks/>
          </p:cNvCxnSpPr>
          <p:nvPr/>
        </p:nvCxnSpPr>
        <p:spPr>
          <a:xfrm flipH="1" flipV="1">
            <a:off x="3739243" y="2522674"/>
            <a:ext cx="1747157" cy="613319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223A1B-5ED5-39A1-F587-3FB86357A155}"/>
              </a:ext>
            </a:extLst>
          </p:cNvPr>
          <p:cNvCxnSpPr>
            <a:cxnSpLocks/>
            <a:endCxn id="3" idx="3"/>
          </p:cNvCxnSpPr>
          <p:nvPr/>
        </p:nvCxnSpPr>
        <p:spPr>
          <a:xfrm flipH="1" flipV="1">
            <a:off x="3180895" y="3572782"/>
            <a:ext cx="2305505" cy="97744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4D39D10-3236-0080-F8F2-D99EF5C16B56}"/>
              </a:ext>
            </a:extLst>
          </p:cNvPr>
          <p:cNvCxnSpPr>
            <a:cxnSpLocks/>
          </p:cNvCxnSpPr>
          <p:nvPr/>
        </p:nvCxnSpPr>
        <p:spPr>
          <a:xfrm flipH="1">
            <a:off x="3591379" y="4217308"/>
            <a:ext cx="2069192" cy="591568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1532B95-D885-2630-243D-D062B5C68E69}"/>
              </a:ext>
            </a:extLst>
          </p:cNvPr>
          <p:cNvCxnSpPr>
            <a:cxnSpLocks/>
          </p:cNvCxnSpPr>
          <p:nvPr/>
        </p:nvCxnSpPr>
        <p:spPr>
          <a:xfrm flipH="1" flipV="1">
            <a:off x="6610350" y="4217308"/>
            <a:ext cx="1939471" cy="1066799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2357FA-69E6-D6AF-1EE6-1ACB4F67A5FD}"/>
              </a:ext>
            </a:extLst>
          </p:cNvPr>
          <p:cNvCxnSpPr>
            <a:cxnSpLocks/>
          </p:cNvCxnSpPr>
          <p:nvPr/>
        </p:nvCxnSpPr>
        <p:spPr>
          <a:xfrm flipH="1" flipV="1">
            <a:off x="6835321" y="3759886"/>
            <a:ext cx="2018393" cy="277353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EB5BA91-7E58-0BA2-A6B2-921F2BB73222}"/>
              </a:ext>
            </a:extLst>
          </p:cNvPr>
          <p:cNvCxnSpPr>
            <a:cxnSpLocks/>
          </p:cNvCxnSpPr>
          <p:nvPr/>
        </p:nvCxnSpPr>
        <p:spPr>
          <a:xfrm flipH="1">
            <a:off x="6705602" y="2472871"/>
            <a:ext cx="1895018" cy="583292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438ECECB-ECEA-A264-8882-8355EE74E8A2}"/>
              </a:ext>
            </a:extLst>
          </p:cNvPr>
          <p:cNvSpPr txBox="1"/>
          <p:nvPr/>
        </p:nvSpPr>
        <p:spPr>
          <a:xfrm>
            <a:off x="8535760" y="5045217"/>
            <a:ext cx="2386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cap="all" dirty="0">
                <a:latin typeface="Montserrat ExtraLight" pitchFamily="2" charset="0"/>
              </a:rPr>
              <a:t>Product cohesiveness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BE2175-538D-EEBA-C72C-3C5ADE5C6579}"/>
              </a:ext>
            </a:extLst>
          </p:cNvPr>
          <p:cNvSpPr txBox="1"/>
          <p:nvPr/>
        </p:nvSpPr>
        <p:spPr>
          <a:xfrm>
            <a:off x="448129" y="3249616"/>
            <a:ext cx="27327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cap="all" dirty="0">
                <a:latin typeface="Montserrat ExtraLight" pitchFamily="2" charset="0"/>
              </a:rPr>
              <a:t>Existing product </a:t>
            </a:r>
          </a:p>
          <a:p>
            <a:r>
              <a:rPr lang="en-GB" cap="all" dirty="0">
                <a:latin typeface="Montserrat ExtraLight" pitchFamily="2" charset="0"/>
              </a:rPr>
              <a:t>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A8530D-C85D-BC27-86BF-9B55CBE37BB0}"/>
              </a:ext>
            </a:extLst>
          </p:cNvPr>
          <p:cNvSpPr txBox="1"/>
          <p:nvPr/>
        </p:nvSpPr>
        <p:spPr>
          <a:xfrm>
            <a:off x="1204686" y="4645107"/>
            <a:ext cx="23866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cap="all" dirty="0">
                <a:latin typeface="Montserrat ExtraLight" pitchFamily="2" charset="0"/>
              </a:rPr>
              <a:t>Product</a:t>
            </a:r>
            <a:r>
              <a:rPr lang="en-GB" sz="2000" cap="all" dirty="0">
                <a:latin typeface="Montserrat ExtraLight" pitchFamily="2" charset="0"/>
              </a:rPr>
              <a:t> range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34AAB9-EF48-9148-FA49-DB3F872F50F0}"/>
              </a:ext>
            </a:extLst>
          </p:cNvPr>
          <p:cNvSpPr txBox="1"/>
          <p:nvPr/>
        </p:nvSpPr>
        <p:spPr>
          <a:xfrm>
            <a:off x="8549821" y="1820356"/>
            <a:ext cx="2386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cap="all" dirty="0">
                <a:latin typeface="Montserrat ExtraLight" pitchFamily="2" charset="0"/>
              </a:rPr>
              <a:t>The future of the industry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066DCE-BD7F-4F76-CC12-941D34440E7F}"/>
              </a:ext>
            </a:extLst>
          </p:cNvPr>
          <p:cNvSpPr txBox="1"/>
          <p:nvPr/>
        </p:nvSpPr>
        <p:spPr>
          <a:xfrm>
            <a:off x="9011104" y="3759886"/>
            <a:ext cx="2386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cap="all" dirty="0">
                <a:latin typeface="Montserrat ExtraLight" pitchFamily="2" charset="0"/>
              </a:rPr>
              <a:t>Product niche enhancement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98297A-3207-6341-5B3F-C4A8BC28DFB1}"/>
              </a:ext>
            </a:extLst>
          </p:cNvPr>
          <p:cNvSpPr txBox="1"/>
          <p:nvPr/>
        </p:nvSpPr>
        <p:spPr>
          <a:xfrm>
            <a:off x="967695" y="1994948"/>
            <a:ext cx="27715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cap="all" dirty="0">
                <a:latin typeface="Montserrat ExtraLight" pitchFamily="2" charset="0"/>
              </a:rPr>
              <a:t>Understanding target audience</a:t>
            </a:r>
          </a:p>
        </p:txBody>
      </p:sp>
    </p:spTree>
    <p:extLst>
      <p:ext uri="{BB962C8B-B14F-4D97-AF65-F5344CB8AC3E}">
        <p14:creationId xmlns:p14="http://schemas.microsoft.com/office/powerpoint/2010/main" val="544221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Male holding mug">
            <a:extLst>
              <a:ext uri="{FF2B5EF4-FFF2-40B4-BE49-F238E27FC236}">
                <a16:creationId xmlns:a16="http://schemas.microsoft.com/office/drawing/2014/main" id="{51FE50B8-E362-2D32-201B-3090DFE93B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48260" y="2190749"/>
            <a:ext cx="1895475" cy="379095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F29CD84-97CC-7FCB-631D-6E0D5EF39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9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B48076"/>
                </a:solidFill>
                <a:latin typeface="Montserrat SemiBold" pitchFamily="2" charset="0"/>
              </a:rPr>
              <a:t>TARGET AUDIENCE</a:t>
            </a:r>
          </a:p>
        </p:txBody>
      </p:sp>
      <p:pic>
        <p:nvPicPr>
          <p:cNvPr id="8" name="Graphic 7" descr="Male holding cup">
            <a:extLst>
              <a:ext uri="{FF2B5EF4-FFF2-40B4-BE49-F238E27FC236}">
                <a16:creationId xmlns:a16="http://schemas.microsoft.com/office/drawing/2014/main" id="{F6048120-7314-0DC4-DF8E-68FF31CF28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t="43467"/>
          <a:stretch>
            <a:fillRect/>
          </a:stretch>
        </p:blipFill>
        <p:spPr>
          <a:xfrm>
            <a:off x="5148261" y="3838574"/>
            <a:ext cx="1895475" cy="2143125"/>
          </a:xfrm>
          <a:prstGeom prst="rect">
            <a:avLst/>
          </a:prstGeom>
        </p:spPr>
      </p:pic>
      <p:pic>
        <p:nvPicPr>
          <p:cNvPr id="18" name="Graphic 17" descr="Happy face with missing teeth">
            <a:extLst>
              <a:ext uri="{FF2B5EF4-FFF2-40B4-BE49-F238E27FC236}">
                <a16:creationId xmlns:a16="http://schemas.microsoft.com/office/drawing/2014/main" id="{A2A6D42D-2B9B-B692-EB65-C2F57750242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855492" y="1768045"/>
            <a:ext cx="461959" cy="517954"/>
          </a:xfrm>
          <a:prstGeom prst="rect">
            <a:avLst/>
          </a:prstGeom>
        </p:spPr>
      </p:pic>
      <p:pic>
        <p:nvPicPr>
          <p:cNvPr id="20" name="Graphic 19" descr="A flat beret hat">
            <a:extLst>
              <a:ext uri="{FF2B5EF4-FFF2-40B4-BE49-F238E27FC236}">
                <a16:creationId xmlns:a16="http://schemas.microsoft.com/office/drawing/2014/main" id="{31ECA7E0-7C14-3151-D365-E513B5087B2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619750" y="1393610"/>
            <a:ext cx="762000" cy="44767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C30F52A8-D8A4-DFD0-4ACC-B34CE7CDAE48}"/>
              </a:ext>
            </a:extLst>
          </p:cNvPr>
          <p:cNvSpPr txBox="1"/>
          <p:nvPr/>
        </p:nvSpPr>
        <p:spPr>
          <a:xfrm>
            <a:off x="2053823" y="1612611"/>
            <a:ext cx="1962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QUALITATIVE DESIRE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80AA133-C127-0C7B-840F-6C4A2BF253C1}"/>
              </a:ext>
            </a:extLst>
          </p:cNvPr>
          <p:cNvSpPr txBox="1"/>
          <p:nvPr/>
        </p:nvSpPr>
        <p:spPr>
          <a:xfrm>
            <a:off x="1928808" y="5111264"/>
            <a:ext cx="1962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ECCENTRIC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2906F8D-3C2A-165E-EEF5-33032B2B4245}"/>
              </a:ext>
            </a:extLst>
          </p:cNvPr>
          <p:cNvSpPr txBox="1"/>
          <p:nvPr/>
        </p:nvSpPr>
        <p:spPr>
          <a:xfrm>
            <a:off x="9363075" y="3326368"/>
            <a:ext cx="1962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WEALTHY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603C120-FF41-D76A-07ED-8D2D92232B4F}"/>
              </a:ext>
            </a:extLst>
          </p:cNvPr>
          <p:cNvSpPr txBox="1"/>
          <p:nvPr/>
        </p:nvSpPr>
        <p:spPr>
          <a:xfrm>
            <a:off x="8486096" y="4788099"/>
            <a:ext cx="1962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FUTURE FOCUSED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389D3AF-1DAB-96F6-3D92-8A810A3B461F}"/>
              </a:ext>
            </a:extLst>
          </p:cNvPr>
          <p:cNvSpPr txBox="1"/>
          <p:nvPr/>
        </p:nvSpPr>
        <p:spPr>
          <a:xfrm>
            <a:off x="8582025" y="1700570"/>
            <a:ext cx="1556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SENSUOUS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8B3AB65-9947-2867-76E2-9D83DC28DD75}"/>
              </a:ext>
            </a:extLst>
          </p:cNvPr>
          <p:cNvCxnSpPr>
            <a:cxnSpLocks/>
          </p:cNvCxnSpPr>
          <p:nvPr/>
        </p:nvCxnSpPr>
        <p:spPr>
          <a:xfrm flipH="1" flipV="1">
            <a:off x="3283232" y="2086407"/>
            <a:ext cx="1747157" cy="613319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2423965-6158-80DE-A86B-53A6D4BFF206}"/>
              </a:ext>
            </a:extLst>
          </p:cNvPr>
          <p:cNvCxnSpPr>
            <a:cxnSpLocks/>
          </p:cNvCxnSpPr>
          <p:nvPr/>
        </p:nvCxnSpPr>
        <p:spPr>
          <a:xfrm flipH="1">
            <a:off x="3533775" y="4788099"/>
            <a:ext cx="1866900" cy="424559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059614B-67B0-8A00-0A5E-B6D53716011B}"/>
              </a:ext>
            </a:extLst>
          </p:cNvPr>
          <p:cNvCxnSpPr>
            <a:cxnSpLocks/>
          </p:cNvCxnSpPr>
          <p:nvPr/>
        </p:nvCxnSpPr>
        <p:spPr>
          <a:xfrm flipH="1" flipV="1">
            <a:off x="6738939" y="4387059"/>
            <a:ext cx="1747157" cy="613319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99EAD9B-6A05-B6B6-3A36-54B5EEFDB8B7}"/>
              </a:ext>
            </a:extLst>
          </p:cNvPr>
          <p:cNvCxnSpPr>
            <a:cxnSpLocks/>
          </p:cNvCxnSpPr>
          <p:nvPr/>
        </p:nvCxnSpPr>
        <p:spPr>
          <a:xfrm flipH="1" flipV="1">
            <a:off x="6896100" y="3238500"/>
            <a:ext cx="2386012" cy="295700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ACA4333-6E4B-D147-CCDA-6964A1371C5A}"/>
              </a:ext>
            </a:extLst>
          </p:cNvPr>
          <p:cNvCxnSpPr>
            <a:cxnSpLocks/>
          </p:cNvCxnSpPr>
          <p:nvPr/>
        </p:nvCxnSpPr>
        <p:spPr>
          <a:xfrm flipH="1">
            <a:off x="6896100" y="1922811"/>
            <a:ext cx="1457325" cy="447777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2D27C52-4DC9-795F-BF93-690F42606CE3}"/>
              </a:ext>
            </a:extLst>
          </p:cNvPr>
          <p:cNvSpPr txBox="1"/>
          <p:nvPr/>
        </p:nvSpPr>
        <p:spPr>
          <a:xfrm>
            <a:off x="1743750" y="3313175"/>
            <a:ext cx="19621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CRAVING THE NEXT BEST THING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9AB43F-C53C-1125-A0B1-8ACC6B889E73}"/>
              </a:ext>
            </a:extLst>
          </p:cNvPr>
          <p:cNvCxnSpPr>
            <a:cxnSpLocks/>
            <a:endCxn id="2" idx="3"/>
          </p:cNvCxnSpPr>
          <p:nvPr/>
        </p:nvCxnSpPr>
        <p:spPr>
          <a:xfrm flipH="1">
            <a:off x="3705900" y="3511034"/>
            <a:ext cx="1324489" cy="263806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625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5" name="Rectangle 1064">
            <a:extLst>
              <a:ext uri="{FF2B5EF4-FFF2-40B4-BE49-F238E27FC236}">
                <a16:creationId xmlns:a16="http://schemas.microsoft.com/office/drawing/2014/main" id="{7C9BE72A-4F97-4FA0-AF09-2C65D071C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55828FB-24C9-E03C-88A3-1CEDC809E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962" y="299054"/>
            <a:ext cx="6385760" cy="7391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rgbClr val="B48076"/>
                </a:solidFill>
                <a:latin typeface="Montserrat SemiBold" pitchFamily="2" charset="0"/>
              </a:rPr>
              <a:t>EXISTING PRODUCTS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EE4127-AB87-C702-4240-66A9E1A35FF2}"/>
              </a:ext>
            </a:extLst>
          </p:cNvPr>
          <p:cNvSpPr txBox="1"/>
          <p:nvPr/>
        </p:nvSpPr>
        <p:spPr>
          <a:xfrm>
            <a:off x="-307680" y="1239939"/>
            <a:ext cx="3270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Montserrat ExtraLight" pitchFamily="2" charset="0"/>
              </a:rPr>
              <a:t>WALL MOUNTED CHARGERS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4FDFC8-7C5B-D69E-CBAF-860FC96D2841}"/>
              </a:ext>
            </a:extLst>
          </p:cNvPr>
          <p:cNvSpPr txBox="1"/>
          <p:nvPr/>
        </p:nvSpPr>
        <p:spPr>
          <a:xfrm>
            <a:off x="2630348" y="1763183"/>
            <a:ext cx="37992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Montserrat ExtraLight" pitchFamily="2" charset="0"/>
              </a:rPr>
              <a:t>PROPRIETY / BRANDED TERMINALS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666529-7B82-3611-66D7-502BB910F182}"/>
              </a:ext>
            </a:extLst>
          </p:cNvPr>
          <p:cNvSpPr txBox="1"/>
          <p:nvPr/>
        </p:nvSpPr>
        <p:spPr>
          <a:xfrm>
            <a:off x="5510004" y="2283162"/>
            <a:ext cx="3799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Montserrat ExtraLight" pitchFamily="2" charset="0"/>
              </a:rPr>
              <a:t>CONCEPTS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782AFDE-E5BD-D2C1-33DF-006D21A94D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662" y="1971364"/>
            <a:ext cx="2764705" cy="276470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B7F4D3C-8D4C-7EC1-2306-CA20EA351E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9420" y="2526142"/>
            <a:ext cx="3273148" cy="2969783"/>
          </a:xfrm>
          <a:prstGeom prst="rect">
            <a:avLst/>
          </a:prstGeom>
          <a:solidFill>
            <a:srgbClr val="000000">
              <a:shade val="95000"/>
            </a:srgbClr>
          </a:solidFill>
          <a:ln w="762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6EE13F1-947A-47AA-B859-740250E4EE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1589" y="2961404"/>
            <a:ext cx="2764705" cy="2764705"/>
          </a:xfrm>
          <a:prstGeom prst="rect">
            <a:avLst/>
          </a:prstGeom>
          <a:solidFill>
            <a:srgbClr val="000000">
              <a:shade val="95000"/>
            </a:srgbClr>
          </a:solidFill>
          <a:ln w="762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D5C2268-64BB-B831-A086-08201E8FF2A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0100" y="4205507"/>
            <a:ext cx="3554058" cy="2367059"/>
          </a:xfrm>
          <a:prstGeom prst="rect">
            <a:avLst/>
          </a:prstGeom>
          <a:solidFill>
            <a:srgbClr val="000000">
              <a:shade val="95000"/>
            </a:srgbClr>
          </a:solidFill>
          <a:ln w="762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9F77324-9748-5737-D5DD-986062807296}"/>
              </a:ext>
            </a:extLst>
          </p:cNvPr>
          <p:cNvSpPr txBox="1"/>
          <p:nvPr/>
        </p:nvSpPr>
        <p:spPr>
          <a:xfrm>
            <a:off x="8702376" y="3559176"/>
            <a:ext cx="33169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Montserrat ExtraLight" pitchFamily="2" charset="0"/>
              </a:rPr>
              <a:t>                   PORTABLE CHARGING STATION </a:t>
            </a:r>
          </a:p>
        </p:txBody>
      </p:sp>
      <p:pic>
        <p:nvPicPr>
          <p:cNvPr id="1038" name="Picture 14" descr="MotoE Logo Vector">
            <a:extLst>
              <a:ext uri="{FF2B5EF4-FFF2-40B4-BE49-F238E27FC236}">
                <a16:creationId xmlns:a16="http://schemas.microsoft.com/office/drawing/2014/main" id="{3A080BD9-3591-72C2-E08C-1CA073F707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9098" b="60401" l="4000" r="89750">
                        <a14:foregroundMark x1="28000" y1="43358" x2="28000" y2="43358"/>
                        <a14:foregroundMark x1="25750" y1="44862" x2="25750" y2="44862"/>
                        <a14:foregroundMark x1="25670" y1="47368" x2="22250" y2="56892"/>
                        <a14:foregroundMark x1="26750" y1="44361" x2="25670" y2="47368"/>
                        <a14:foregroundMark x1="20890" y1="47368" x2="15750" y2="55890"/>
                        <a14:foregroundMark x1="22250" y1="45113" x2="20890" y2="47368"/>
                        <a14:foregroundMark x1="13250" y1="45363" x2="8750" y2="56642"/>
                        <a14:foregroundMark x1="4000" y1="60150" x2="7250" y2="55890"/>
                        <a14:foregroundMark x1="32750" y1="55639" x2="35250" y2="54386"/>
                        <a14:foregroundMark x1="32250" y1="55890" x2="32750" y2="55639"/>
                        <a14:foregroundMark x1="31751" y1="56140" x2="32250" y2="55890"/>
                        <a14:foregroundMark x1="31250" y1="56391" x2="31751" y2="56140"/>
                        <a14:foregroundMark x1="30749" y1="56642" x2="31250" y2="56391"/>
                        <a14:foregroundMark x1="30250" y1="56892" x2="30749" y2="56642"/>
                        <a14:foregroundMark x1="27250" y1="58396" x2="30250" y2="56892"/>
                        <a14:foregroundMark x1="48750" y1="45614" x2="48750" y2="45614"/>
                        <a14:foregroundMark x1="54250" y1="45865" x2="54250" y2="45865"/>
                        <a14:foregroundMark x1="77250" y1="39098" x2="77250" y2="39098"/>
                        <a14:foregroundMark x1="76250" y1="47118" x2="76250" y2="47118"/>
                        <a14:foregroundMark x1="64750" y1="60401" x2="64750" y2="60401"/>
                        <a14:backgroundMark x1="31000" y1="56140" x2="31000" y2="56140"/>
                        <a14:backgroundMark x1="31500" y1="56140" x2="31500" y2="56140"/>
                        <a14:backgroundMark x1="32250" y1="55639" x2="32250" y2="55639"/>
                        <a14:backgroundMark x1="32250" y1="55890" x2="32250" y2="55890"/>
                        <a14:backgroundMark x1="31000" y1="56642" x2="31000" y2="56642"/>
                        <a14:backgroundMark x1="30500" y1="56642" x2="30500" y2="56642"/>
                        <a14:backgroundMark x1="30250" y1="56892" x2="30250" y2="56892"/>
                        <a14:backgroundMark x1="31500" y1="56391" x2="31500" y2="56391"/>
                        <a14:backgroundMark x1="21750" y1="47368" x2="21750" y2="473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50" t="37696" r="281" b="37675"/>
          <a:stretch>
            <a:fillRect/>
          </a:stretch>
        </p:blipFill>
        <p:spPr bwMode="auto">
          <a:xfrm>
            <a:off x="9174737" y="3587797"/>
            <a:ext cx="1034011" cy="26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5857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70FB609-2869-9ACF-453B-21F39E830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962" y="299054"/>
            <a:ext cx="6385760" cy="7391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rgbClr val="B48076"/>
                </a:solidFill>
                <a:latin typeface="Montserrat SemiBold" pitchFamily="2" charset="0"/>
              </a:rPr>
              <a:t>PRODUCT RANGE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77A598-519F-38EB-DF19-9F67E83B12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082" y="1120378"/>
            <a:ext cx="4295622" cy="28646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64FBA58-33A1-D145-517F-291F9AF466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676"/>
          <a:stretch>
            <a:fillRect/>
          </a:stretch>
        </p:blipFill>
        <p:spPr>
          <a:xfrm>
            <a:off x="259962" y="4305300"/>
            <a:ext cx="7968816" cy="237648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A9A509D-43BA-2A73-7BFB-20B2A9DE8D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8200" y="4305300"/>
            <a:ext cx="3562558" cy="237648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6F74754-4A82-DABF-10EA-E9D8F4FA73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1740" b="73853" l="20255" r="77894">
                        <a14:foregroundMark x1="34954" y1="50694" x2="34954" y2="50694"/>
                        <a14:foregroundMark x1="35185" y1="34365" x2="35185" y2="34365"/>
                        <a14:foregroundMark x1="35995" y1="22412" x2="36574" y2="22199"/>
                        <a14:foregroundMark x1="46296" y1="12700" x2="46296" y2="12700"/>
                        <a14:foregroundMark x1="53472" y1="11740" x2="54977" y2="11740"/>
                        <a14:foregroundMark x1="74537" y1="38100" x2="74537" y2="38100"/>
                        <a14:foregroundMark x1="58449" y1="71185" x2="58449" y2="71185"/>
                        <a14:foregroundMark x1="22801" y1="49520" x2="22801" y2="49520"/>
                        <a14:foregroundMark x1="20255" y1="46425" x2="20255" y2="46425"/>
                        <a14:foregroundMark x1="21412" y1="42689" x2="21412" y2="42689"/>
                        <a14:foregroundMark x1="21065" y1="43223" x2="21065" y2="43223"/>
                        <a14:foregroundMark x1="20370" y1="48026" x2="20370" y2="48026"/>
                        <a14:foregroundMark x1="20486" y1="48559" x2="20486" y2="48559"/>
                        <a14:foregroundMark x1="68056" y1="70117" x2="68056" y2="70117"/>
                        <a14:foregroundMark x1="67130" y1="70544" x2="67130" y2="70544"/>
                        <a14:foregroundMark x1="66667" y1="70864" x2="66667" y2="70864"/>
                        <a14:foregroundMark x1="66319" y1="70971" x2="51663" y2="72892"/>
                        <a14:foregroundMark x1="38594" y1="72984" x2="33681" y2="70117"/>
                        <a14:foregroundMark x1="77894" y1="49626" x2="77894" y2="49626"/>
                        <a14:backgroundMark x1="46296" y1="9392" x2="53588" y2="9178"/>
                        <a14:backgroundMark x1="49190" y1="9605" x2="56366" y2="9285"/>
                        <a14:backgroundMark x1="36574" y1="73853" x2="44676" y2="74493"/>
                        <a14:backgroundMark x1="37963" y1="73853" x2="39468" y2="73959"/>
                        <a14:backgroundMark x1="44213" y1="74280" x2="47801" y2="73959"/>
                        <a14:backgroundMark x1="48032" y1="74173" x2="51273" y2="73533"/>
                        <a14:backgroundMark x1="48264" y1="73639" x2="48264" y2="73639"/>
                        <a14:backgroundMark x1="48264" y1="73533" x2="48264" y2="73533"/>
                        <a14:backgroundMark x1="48495" y1="73533" x2="47917" y2="73639"/>
                        <a14:backgroundMark x1="71181" y1="54429" x2="71181" y2="544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84" t="8540" r="18157" b="23331"/>
          <a:stretch>
            <a:fillRect/>
          </a:stretch>
        </p:blipFill>
        <p:spPr>
          <a:xfrm>
            <a:off x="9820379" y="1736522"/>
            <a:ext cx="1749621" cy="200859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614F567-9A9E-573D-BF48-C9463DE62E1F}"/>
              </a:ext>
            </a:extLst>
          </p:cNvPr>
          <p:cNvSpPr txBox="1"/>
          <p:nvPr/>
        </p:nvSpPr>
        <p:spPr>
          <a:xfrm>
            <a:off x="329520" y="1513672"/>
            <a:ext cx="47978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cap="all" dirty="0">
                <a:latin typeface="Montserrat ExtraLight" pitchFamily="2" charset="0"/>
              </a:rPr>
              <a:t>Core product and accessories already established</a:t>
            </a:r>
          </a:p>
          <a:p>
            <a:endParaRPr lang="en-GB" cap="all" dirty="0">
              <a:latin typeface="Montserrat ExtraLight" pitchFamily="2" charset="0"/>
            </a:endParaRPr>
          </a:p>
          <a:p>
            <a:r>
              <a:rPr lang="en-GB" cap="all" dirty="0">
                <a:latin typeface="Montserrat ExtraLight" pitchFamily="2" charset="0"/>
              </a:rPr>
              <a:t>Full product integration</a:t>
            </a:r>
          </a:p>
          <a:p>
            <a:endParaRPr lang="en-GB" cap="all" dirty="0">
              <a:latin typeface="Montserrat ExtraLight" pitchFamily="2" charset="0"/>
            </a:endParaRPr>
          </a:p>
          <a:p>
            <a:r>
              <a:rPr lang="en-GB" cap="all" dirty="0">
                <a:latin typeface="Montserrat ExtraLight" pitchFamily="2" charset="0"/>
              </a:rPr>
              <a:t>ARC ecosystem</a:t>
            </a:r>
          </a:p>
        </p:txBody>
      </p:sp>
    </p:spTree>
    <p:extLst>
      <p:ext uri="{BB962C8B-B14F-4D97-AF65-F5344CB8AC3E}">
        <p14:creationId xmlns:p14="http://schemas.microsoft.com/office/powerpoint/2010/main" val="2761140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43625DD-4E3E-7F35-8584-C0C8F52B12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4362" y="-1"/>
            <a:ext cx="8572501" cy="6858000"/>
          </a:xfrm>
          <a:prstGeom prst="rect">
            <a:avLst/>
          </a:prstGeom>
        </p:spPr>
      </p:pic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91006F6F-B325-38A7-9922-5BE46228C148}"/>
              </a:ext>
            </a:extLst>
          </p:cNvPr>
          <p:cNvSpPr/>
          <p:nvPr/>
        </p:nvSpPr>
        <p:spPr>
          <a:xfrm rot="5400000">
            <a:off x="2188370" y="2235991"/>
            <a:ext cx="6762746" cy="2290763"/>
          </a:xfrm>
          <a:prstGeom prst="triangle">
            <a:avLst>
              <a:gd name="adj" fmla="val 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D821C-4798-2D37-3D28-86443F2798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6985" y="320295"/>
            <a:ext cx="5704265" cy="2538098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  <a:t>SYNERGY</a:t>
            </a:r>
            <a:b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</a:br>
            <a: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  <a:t>COMPANION  </a:t>
            </a:r>
            <a:r>
              <a:rPr lang="en-GB" dirty="0">
                <a:solidFill>
                  <a:schemeClr val="bg1"/>
                </a:solidFill>
                <a:latin typeface="Montserrat SemiBold" panose="020F0502020204030204" pitchFamily="2" charset="0"/>
              </a:rPr>
              <a:t>.</a:t>
            </a:r>
            <a: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  <a:t> </a:t>
            </a:r>
            <a:b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</a:br>
            <a:r>
              <a:rPr lang="en-GB" sz="2000" dirty="0">
                <a:latin typeface="Montserrat ExtraLight" pitchFamily="2" charset="0"/>
              </a:rPr>
              <a:t>CHARGING RECEPTICLE</a:t>
            </a:r>
            <a:r>
              <a:rPr lang="en-GB" sz="2000" dirty="0">
                <a:solidFill>
                  <a:srgbClr val="B48076"/>
                </a:solidFill>
                <a:latin typeface="Montserrat ExtraLight" pitchFamily="2" charset="0"/>
              </a:rPr>
              <a:t>	</a:t>
            </a:r>
            <a:r>
              <a:rPr lang="en-GB" dirty="0">
                <a:solidFill>
                  <a:srgbClr val="B48076"/>
                </a:solidFill>
                <a:latin typeface="Montserrat ExtraLight" pitchFamily="2" charset="0"/>
              </a:rPr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E5D88F-EFF0-2800-7984-C0C4133B9CD2}"/>
              </a:ext>
            </a:extLst>
          </p:cNvPr>
          <p:cNvSpPr txBox="1"/>
          <p:nvPr/>
        </p:nvSpPr>
        <p:spPr>
          <a:xfrm>
            <a:off x="3833813" y="2607052"/>
            <a:ext cx="1590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CONCEPT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552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urntable_Motion Study">
            <a:hlinkClick r:id="" action="ppaction://media"/>
            <a:extLst>
              <a:ext uri="{FF2B5EF4-FFF2-40B4-BE49-F238E27FC236}">
                <a16:creationId xmlns:a16="http://schemas.microsoft.com/office/drawing/2014/main" id="{F9A395BA-690C-6125-EA8E-062CDE439E5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1386" t="10119" r="11508" b="2899"/>
          <a:stretch>
            <a:fillRect/>
          </a:stretch>
        </p:blipFill>
        <p:spPr>
          <a:xfrm>
            <a:off x="4086225" y="0"/>
            <a:ext cx="810577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1C571D-0D08-F813-1B73-128ADB6E6757}"/>
              </a:ext>
            </a:extLst>
          </p:cNvPr>
          <p:cNvSpPr txBox="1"/>
          <p:nvPr/>
        </p:nvSpPr>
        <p:spPr>
          <a:xfrm>
            <a:off x="581025" y="966787"/>
            <a:ext cx="3171825" cy="5255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>
                <a:solidFill>
                  <a:srgbClr val="B48076"/>
                </a:solidFill>
                <a:latin typeface="Montserrat ExtraLight" pitchFamily="2" charset="0"/>
              </a:rPr>
              <a:t>Integration</a:t>
            </a:r>
          </a:p>
          <a:p>
            <a:r>
              <a:rPr lang="en-GB" sz="1100" cap="all" dirty="0">
                <a:latin typeface="Montserrat ExtraLight" pitchFamily="2" charset="0"/>
              </a:rPr>
              <a:t>Full circle experience</a:t>
            </a:r>
          </a:p>
          <a:p>
            <a:endParaRPr lang="en-GB" sz="2800" cap="all" dirty="0">
              <a:solidFill>
                <a:srgbClr val="B48076"/>
              </a:solidFill>
              <a:latin typeface="Montserrat ExtraLight" pitchFamily="2" charset="0"/>
            </a:endParaRPr>
          </a:p>
          <a:p>
            <a:r>
              <a:rPr lang="en-GB" sz="3200" cap="all" dirty="0">
                <a:solidFill>
                  <a:srgbClr val="B48076"/>
                </a:solidFill>
                <a:latin typeface="Montserrat ExtraLight" pitchFamily="2" charset="0"/>
              </a:rPr>
              <a:t>Union</a:t>
            </a:r>
          </a:p>
          <a:p>
            <a:r>
              <a:rPr lang="en-GB" sz="1100" cap="all" dirty="0">
                <a:latin typeface="Montserrat ExtraLight" pitchFamily="2" charset="0"/>
              </a:rPr>
              <a:t>Designed around and inspired by the ARC VECTOR</a:t>
            </a:r>
          </a:p>
          <a:p>
            <a:endParaRPr lang="en-GB" sz="2800" cap="all" dirty="0">
              <a:solidFill>
                <a:srgbClr val="B48076"/>
              </a:solidFill>
              <a:latin typeface="Montserrat ExtraLight" pitchFamily="2" charset="0"/>
            </a:endParaRPr>
          </a:p>
          <a:p>
            <a:r>
              <a:rPr lang="en-GB" sz="3200" cap="all" dirty="0">
                <a:solidFill>
                  <a:srgbClr val="B48076"/>
                </a:solidFill>
                <a:latin typeface="Montserrat ExtraLight" pitchFamily="2" charset="0"/>
              </a:rPr>
              <a:t>Technology</a:t>
            </a:r>
          </a:p>
          <a:p>
            <a:r>
              <a:rPr lang="en-GB" sz="1100" cap="all" dirty="0">
                <a:latin typeface="Montserrat ExtraLight" pitchFamily="2" charset="0"/>
              </a:rPr>
              <a:t>Charging receptacle </a:t>
            </a:r>
          </a:p>
          <a:p>
            <a:endParaRPr lang="en-GB" sz="2800" cap="all" dirty="0">
              <a:solidFill>
                <a:srgbClr val="B48076"/>
              </a:solidFill>
              <a:latin typeface="Montserrat ExtraLight" pitchFamily="2" charset="0"/>
            </a:endParaRPr>
          </a:p>
          <a:p>
            <a:r>
              <a:rPr lang="en-GB" sz="3200" cap="all" dirty="0">
                <a:solidFill>
                  <a:srgbClr val="B48076"/>
                </a:solidFill>
                <a:latin typeface="Montserrat ExtraLight" pitchFamily="2" charset="0"/>
              </a:rPr>
              <a:t>Bespoke</a:t>
            </a:r>
          </a:p>
          <a:p>
            <a:r>
              <a:rPr lang="en-GB" sz="1100" cap="all" dirty="0">
                <a:latin typeface="Montserrat ExtraLight" pitchFamily="2" charset="0"/>
              </a:rPr>
              <a:t>Nothing else like it</a:t>
            </a:r>
          </a:p>
          <a:p>
            <a:endParaRPr lang="en-GB" sz="2800" cap="all" dirty="0">
              <a:solidFill>
                <a:srgbClr val="B48076"/>
              </a:solidFill>
              <a:latin typeface="Montserrat ExtraLight" pitchFamily="2" charset="0"/>
            </a:endParaRPr>
          </a:p>
          <a:p>
            <a:r>
              <a:rPr lang="en-GB" sz="3200" cap="all" dirty="0">
                <a:solidFill>
                  <a:srgbClr val="B48076"/>
                </a:solidFill>
                <a:latin typeface="Montserrat ExtraLight" pitchFamily="2" charset="0"/>
              </a:rPr>
              <a:t>Unique</a:t>
            </a:r>
          </a:p>
          <a:p>
            <a:r>
              <a:rPr lang="en-GB" sz="1100" cap="all" dirty="0">
                <a:latin typeface="Montserrat ExtraLight" pitchFamily="2" charset="0"/>
              </a:rPr>
              <a:t>Utilises front swing arm design </a:t>
            </a:r>
          </a:p>
        </p:txBody>
      </p:sp>
    </p:spTree>
    <p:extLst>
      <p:ext uri="{BB962C8B-B14F-4D97-AF65-F5344CB8AC3E}">
        <p14:creationId xmlns:p14="http://schemas.microsoft.com/office/powerpoint/2010/main" val="4216111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E02C69E9-4DC9-F186-07F7-F78FD8A818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75" t="12526" r="23151"/>
          <a:stretch>
            <a:fillRect/>
          </a:stretch>
        </p:blipFill>
        <p:spPr>
          <a:xfrm>
            <a:off x="438150" y="3957899"/>
            <a:ext cx="2322824" cy="282866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1061C8F-B6E9-4173-1EBD-7413FB3B40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0" t="22152" r="5417" b="15417"/>
          <a:stretch>
            <a:fillRect/>
          </a:stretch>
        </p:blipFill>
        <p:spPr>
          <a:xfrm>
            <a:off x="3348909" y="3957899"/>
            <a:ext cx="5059721" cy="272050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1A7A398-EF4E-8AC7-83D8-B6A211A60C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79" t="7561" r="28780" b="5746"/>
          <a:stretch>
            <a:fillRect/>
          </a:stretch>
        </p:blipFill>
        <p:spPr>
          <a:xfrm>
            <a:off x="9543011" y="4060327"/>
            <a:ext cx="1987872" cy="2646392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7B8B312-2F34-4C39-65E8-9AE312C1893A}"/>
              </a:ext>
            </a:extLst>
          </p:cNvPr>
          <p:cNvSpPr txBox="1"/>
          <p:nvPr/>
        </p:nvSpPr>
        <p:spPr>
          <a:xfrm>
            <a:off x="419100" y="93411"/>
            <a:ext cx="104679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B48076"/>
                </a:solidFill>
                <a:latin typeface="Montserrat SemiBold" pitchFamily="2" charset="0"/>
              </a:rPr>
              <a:t>UNION</a:t>
            </a:r>
          </a:p>
          <a:p>
            <a:r>
              <a:rPr lang="en-GB" sz="1600" dirty="0">
                <a:latin typeface="Montserrat ExtraLight" pitchFamily="2" charset="0"/>
              </a:rPr>
              <a:t>ANGLES, LINES AND FEATURES TAKEN  FROM THE ARC VECTOR MERGE THE PRODUCTS IN UNION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C34F320-8A20-EFB0-E1C6-1E3AA6B7B1D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75" t="10338" r="23151" b="5534"/>
          <a:stretch>
            <a:fillRect/>
          </a:stretch>
        </p:blipFill>
        <p:spPr>
          <a:xfrm>
            <a:off x="458893" y="1257300"/>
            <a:ext cx="2322824" cy="272050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CB96C69-0D10-52FF-2232-6968CE5DA7AF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35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00" t="22152" r="5417" b="15417"/>
          <a:stretch>
            <a:fillRect/>
          </a:stretch>
        </p:blipFill>
        <p:spPr>
          <a:xfrm>
            <a:off x="3348908" y="1339819"/>
            <a:ext cx="5059721" cy="272050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0945655-B3B6-EF82-9A39-B911FE2D2D2E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50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379" t="7561" r="28780" b="5746"/>
          <a:stretch>
            <a:fillRect/>
          </a:stretch>
        </p:blipFill>
        <p:spPr>
          <a:xfrm>
            <a:off x="9543011" y="1376877"/>
            <a:ext cx="1987872" cy="2646392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EFE7F7A-B9E7-A453-7FDB-87FE7F138FC9}"/>
              </a:ext>
            </a:extLst>
          </p:cNvPr>
          <p:cNvCxnSpPr>
            <a:cxnSpLocks/>
          </p:cNvCxnSpPr>
          <p:nvPr/>
        </p:nvCxnSpPr>
        <p:spPr>
          <a:xfrm flipV="1">
            <a:off x="3552824" y="1995226"/>
            <a:ext cx="2647951" cy="61262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C6C3AA9-02FE-C0DD-4E7D-A9DFD1C0614E}"/>
              </a:ext>
            </a:extLst>
          </p:cNvPr>
          <p:cNvCxnSpPr/>
          <p:nvPr/>
        </p:nvCxnSpPr>
        <p:spPr>
          <a:xfrm flipV="1">
            <a:off x="3552825" y="2400300"/>
            <a:ext cx="2276475" cy="1152525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40409FD9-F14A-3D0C-734D-CF0F076D7B7D}"/>
              </a:ext>
            </a:extLst>
          </p:cNvPr>
          <p:cNvCxnSpPr>
            <a:cxnSpLocks/>
          </p:cNvCxnSpPr>
          <p:nvPr/>
        </p:nvCxnSpPr>
        <p:spPr>
          <a:xfrm flipV="1">
            <a:off x="4455024" y="1615982"/>
            <a:ext cx="645370" cy="1252555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54C8DBC3-CC1E-E728-860D-F11C9EA732D8}"/>
              </a:ext>
            </a:extLst>
          </p:cNvPr>
          <p:cNvCxnSpPr>
            <a:cxnSpLocks/>
          </p:cNvCxnSpPr>
          <p:nvPr/>
        </p:nvCxnSpPr>
        <p:spPr>
          <a:xfrm flipV="1">
            <a:off x="4723551" y="1471595"/>
            <a:ext cx="645370" cy="1252555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6697E36B-0F8F-6A6C-00E8-BF93A19B4ADA}"/>
              </a:ext>
            </a:extLst>
          </p:cNvPr>
          <p:cNvCxnSpPr>
            <a:cxnSpLocks/>
          </p:cNvCxnSpPr>
          <p:nvPr/>
        </p:nvCxnSpPr>
        <p:spPr>
          <a:xfrm flipV="1">
            <a:off x="3552824" y="3012924"/>
            <a:ext cx="1705430" cy="843007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CB970523-3B7B-C030-11E4-5C2C58F87C6B}"/>
              </a:ext>
            </a:extLst>
          </p:cNvPr>
          <p:cNvCxnSpPr>
            <a:cxnSpLocks/>
          </p:cNvCxnSpPr>
          <p:nvPr/>
        </p:nvCxnSpPr>
        <p:spPr>
          <a:xfrm>
            <a:off x="4143829" y="1376877"/>
            <a:ext cx="2695121" cy="1636047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A4D622AC-8456-9A5E-1222-E3DFD30C9701}"/>
              </a:ext>
            </a:extLst>
          </p:cNvPr>
          <p:cNvCxnSpPr/>
          <p:nvPr/>
        </p:nvCxnSpPr>
        <p:spPr>
          <a:xfrm flipV="1">
            <a:off x="11139486" y="1760369"/>
            <a:ext cx="619125" cy="11081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0CB0D452-08A0-1DA5-DCA9-AA6878E3ECC5}"/>
              </a:ext>
            </a:extLst>
          </p:cNvPr>
          <p:cNvCxnSpPr>
            <a:cxnSpLocks/>
          </p:cNvCxnSpPr>
          <p:nvPr/>
        </p:nvCxnSpPr>
        <p:spPr>
          <a:xfrm flipH="1" flipV="1">
            <a:off x="1263695" y="1507938"/>
            <a:ext cx="113538" cy="43177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564FAEB8-4C78-0C2D-466C-BD1CC5A12957}"/>
              </a:ext>
            </a:extLst>
          </p:cNvPr>
          <p:cNvCxnSpPr>
            <a:cxnSpLocks/>
          </p:cNvCxnSpPr>
          <p:nvPr/>
        </p:nvCxnSpPr>
        <p:spPr>
          <a:xfrm flipH="1" flipV="1">
            <a:off x="1156416" y="1507938"/>
            <a:ext cx="236179" cy="863543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A86C2FB-DC7F-8CF3-F8E8-F2D36944459B}"/>
              </a:ext>
            </a:extLst>
          </p:cNvPr>
          <p:cNvCxnSpPr>
            <a:cxnSpLocks/>
          </p:cNvCxnSpPr>
          <p:nvPr/>
        </p:nvCxnSpPr>
        <p:spPr>
          <a:xfrm>
            <a:off x="9315283" y="1760369"/>
            <a:ext cx="619125" cy="11081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9F0CE0D-B569-9EFC-4D20-9A5FC9E830CC}"/>
              </a:ext>
            </a:extLst>
          </p:cNvPr>
          <p:cNvCxnSpPr>
            <a:cxnSpLocks/>
          </p:cNvCxnSpPr>
          <p:nvPr/>
        </p:nvCxnSpPr>
        <p:spPr>
          <a:xfrm>
            <a:off x="722082" y="2242259"/>
            <a:ext cx="898223" cy="1750973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BB5E39B-851D-2487-4DE2-32410D65FBF6}"/>
              </a:ext>
            </a:extLst>
          </p:cNvPr>
          <p:cNvCxnSpPr>
            <a:cxnSpLocks/>
          </p:cNvCxnSpPr>
          <p:nvPr/>
        </p:nvCxnSpPr>
        <p:spPr>
          <a:xfrm flipV="1">
            <a:off x="1676018" y="2242258"/>
            <a:ext cx="898223" cy="1750973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7616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3FEFB99-DF02-4074-979F-B369C314F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24C3081-9445-4C2D-6C29-B93D202B2A27}"/>
              </a:ext>
            </a:extLst>
          </p:cNvPr>
          <p:cNvSpPr txBox="1"/>
          <p:nvPr/>
        </p:nvSpPr>
        <p:spPr>
          <a:xfrm>
            <a:off x="41574" y="99166"/>
            <a:ext cx="3293793" cy="7117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rgbClr val="B48076"/>
                </a:solidFill>
                <a:latin typeface="Montserrat SemiBold" pitchFamily="2" charset="0"/>
                <a:ea typeface="+mj-ea"/>
                <a:cs typeface="+mj-cs"/>
              </a:rPr>
              <a:t>FEATURES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F293CE-DDA6-3E50-F12D-6D3B2F5159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15" r="15184" b="-1"/>
          <a:stretch>
            <a:fillRect/>
          </a:stretch>
        </p:blipFill>
        <p:spPr>
          <a:xfrm>
            <a:off x="3897426" y="70607"/>
            <a:ext cx="3765946" cy="3765946"/>
          </a:xfrm>
          <a:custGeom>
            <a:avLst/>
            <a:gdLst/>
            <a:ahLst/>
            <a:cxnLst/>
            <a:rect l="l" t="t" r="r" b="b"/>
            <a:pathLst>
              <a:path w="6057610" h="6057610">
                <a:moveTo>
                  <a:pt x="3028805" y="0"/>
                </a:moveTo>
                <a:cubicBezTo>
                  <a:pt x="4701568" y="0"/>
                  <a:pt x="6057610" y="1356042"/>
                  <a:pt x="6057610" y="3028805"/>
                </a:cubicBezTo>
                <a:cubicBezTo>
                  <a:pt x="6057610" y="4701568"/>
                  <a:pt x="4701568" y="6057610"/>
                  <a:pt x="3028805" y="6057610"/>
                </a:cubicBezTo>
                <a:cubicBezTo>
                  <a:pt x="1356042" y="6057610"/>
                  <a:pt x="0" y="4701568"/>
                  <a:pt x="0" y="3028805"/>
                </a:cubicBezTo>
                <a:cubicBezTo>
                  <a:pt x="0" y="1356042"/>
                  <a:pt x="1356042" y="0"/>
                  <a:pt x="3028805" y="0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234B205-3FCB-32A4-93E0-BC838E8C065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17" r="2" b="9820"/>
          <a:stretch>
            <a:fillRect/>
          </a:stretch>
        </p:blipFill>
        <p:spPr>
          <a:xfrm>
            <a:off x="6457840" y="3622306"/>
            <a:ext cx="4824652" cy="2911561"/>
          </a:xfrm>
          <a:custGeom>
            <a:avLst/>
            <a:gdLst/>
            <a:ahLst/>
            <a:cxnLst/>
            <a:rect l="l" t="t" r="r" b="b"/>
            <a:pathLst>
              <a:path w="4125131" h="2489417">
                <a:moveTo>
                  <a:pt x="44777" y="0"/>
                </a:moveTo>
                <a:lnTo>
                  <a:pt x="4080354" y="0"/>
                </a:lnTo>
                <a:lnTo>
                  <a:pt x="4083227" y="11173"/>
                </a:lnTo>
                <a:cubicBezTo>
                  <a:pt x="4110702" y="145441"/>
                  <a:pt x="4125131" y="284462"/>
                  <a:pt x="4125131" y="426852"/>
                </a:cubicBezTo>
                <a:cubicBezTo>
                  <a:pt x="4125131" y="1565976"/>
                  <a:pt x="3201689" y="2489417"/>
                  <a:pt x="2062565" y="2489417"/>
                </a:cubicBezTo>
                <a:cubicBezTo>
                  <a:pt x="923442" y="2489417"/>
                  <a:pt x="0" y="1565976"/>
                  <a:pt x="0" y="426852"/>
                </a:cubicBezTo>
                <a:cubicBezTo>
                  <a:pt x="0" y="284462"/>
                  <a:pt x="14429" y="145441"/>
                  <a:pt x="41904" y="11173"/>
                </a:cubicBezTo>
                <a:close/>
              </a:path>
            </a:pathLst>
          </a:custGeom>
          <a:effectLst>
            <a:softEdge rad="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DF38C24-C207-837C-59AD-85E2AE15E6D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15" r="15780"/>
          <a:stretch>
            <a:fillRect/>
          </a:stretch>
        </p:blipFill>
        <p:spPr>
          <a:xfrm>
            <a:off x="-7" y="2090403"/>
            <a:ext cx="4151360" cy="4767590"/>
          </a:xfrm>
          <a:custGeom>
            <a:avLst/>
            <a:gdLst/>
            <a:ahLst/>
            <a:cxnLst/>
            <a:rect l="l" t="t" r="r" b="b"/>
            <a:pathLst>
              <a:path w="4231752" h="4859916">
                <a:moveTo>
                  <a:pt x="1051869" y="0"/>
                </a:moveTo>
                <a:cubicBezTo>
                  <a:pt x="2808070" y="0"/>
                  <a:pt x="4231752" y="1423682"/>
                  <a:pt x="4231752" y="3179883"/>
                </a:cubicBezTo>
                <a:cubicBezTo>
                  <a:pt x="4231752" y="3728696"/>
                  <a:pt x="4092721" y="4245036"/>
                  <a:pt x="3847958" y="4695604"/>
                </a:cubicBezTo>
                <a:lnTo>
                  <a:pt x="3748135" y="4859916"/>
                </a:lnTo>
                <a:lnTo>
                  <a:pt x="0" y="4859916"/>
                </a:lnTo>
                <a:lnTo>
                  <a:pt x="0" y="181856"/>
                </a:lnTo>
                <a:lnTo>
                  <a:pt x="106268" y="142962"/>
                </a:lnTo>
                <a:cubicBezTo>
                  <a:pt x="404983" y="50052"/>
                  <a:pt x="722581" y="0"/>
                  <a:pt x="1051869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B690E963-1C95-47AD-B5D6-1D75F938E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82204" y="99166"/>
            <a:ext cx="3806641" cy="3806637"/>
            <a:chOff x="4966008" y="178095"/>
            <a:chExt cx="3806641" cy="3806637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015C684-F358-4950-AC5D-B07CC800F8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2587" y="297799"/>
              <a:ext cx="3707369" cy="3567230"/>
            </a:xfrm>
            <a:custGeom>
              <a:avLst/>
              <a:gdLst>
                <a:gd name="connsiteX0" fmla="*/ 3016472 w 5391150"/>
                <a:gd name="connsiteY0" fmla="*/ 571500 h 5123497"/>
                <a:gd name="connsiteX1" fmla="*/ 3774758 w 5391150"/>
                <a:gd name="connsiteY1" fmla="*/ 729234 h 5123497"/>
                <a:gd name="connsiteX2" fmla="*/ 4324255 w 5391150"/>
                <a:gd name="connsiteY2" fmla="*/ 1153573 h 5123497"/>
                <a:gd name="connsiteX3" fmla="*/ 4819650 w 5391150"/>
                <a:gd name="connsiteY3" fmla="*/ 2684336 h 5123497"/>
                <a:gd name="connsiteX4" fmla="*/ 4609719 w 5391150"/>
                <a:gd name="connsiteY4" fmla="*/ 3278029 h 5123497"/>
                <a:gd name="connsiteX5" fmla="*/ 3943350 w 5391150"/>
                <a:gd name="connsiteY5" fmla="*/ 3869912 h 5123497"/>
                <a:gd name="connsiteX6" fmla="*/ 3792760 w 5391150"/>
                <a:gd name="connsiteY6" fmla="*/ 3986594 h 5123497"/>
                <a:gd name="connsiteX7" fmla="*/ 3182779 w 5391150"/>
                <a:gd name="connsiteY7" fmla="*/ 4406551 h 5123497"/>
                <a:gd name="connsiteX8" fmla="*/ 2617946 w 5391150"/>
                <a:gd name="connsiteY8" fmla="*/ 4551998 h 5123497"/>
                <a:gd name="connsiteX9" fmla="*/ 1739837 w 5391150"/>
                <a:gd name="connsiteY9" fmla="*/ 4323588 h 5123497"/>
                <a:gd name="connsiteX10" fmla="*/ 1071944 w 5391150"/>
                <a:gd name="connsiteY10" fmla="*/ 3641789 h 5123497"/>
                <a:gd name="connsiteX11" fmla="*/ 896874 w 5391150"/>
                <a:gd name="connsiteY11" fmla="*/ 3395567 h 5123497"/>
                <a:gd name="connsiteX12" fmla="*/ 571500 w 5391150"/>
                <a:gd name="connsiteY12" fmla="*/ 2684336 h 5123497"/>
                <a:gd name="connsiteX13" fmla="*/ 768572 w 5391150"/>
                <a:gd name="connsiteY13" fmla="*/ 1901571 h 5123497"/>
                <a:gd name="connsiteX14" fmla="*/ 1318546 w 5391150"/>
                <a:gd name="connsiteY14" fmla="*/ 1220153 h 5123497"/>
                <a:gd name="connsiteX15" fmla="*/ 2118646 w 5391150"/>
                <a:gd name="connsiteY15" fmla="*/ 744284 h 5123497"/>
                <a:gd name="connsiteX16" fmla="*/ 3016472 w 5391150"/>
                <a:gd name="connsiteY16" fmla="*/ 571500 h 5123497"/>
                <a:gd name="connsiteX17" fmla="*/ 3016472 w 5391150"/>
                <a:gd name="connsiteY17" fmla="*/ 0 h 5123497"/>
                <a:gd name="connsiteX18" fmla="*/ 0 w 5391150"/>
                <a:gd name="connsiteY18" fmla="*/ 2684336 h 5123497"/>
                <a:gd name="connsiteX19" fmla="*/ 599027 w 5391150"/>
                <a:gd name="connsiteY19" fmla="*/ 3962591 h 5123497"/>
                <a:gd name="connsiteX20" fmla="*/ 2617946 w 5391150"/>
                <a:gd name="connsiteY20" fmla="*/ 5123498 h 5123497"/>
                <a:gd name="connsiteX21" fmla="*/ 4144709 w 5391150"/>
                <a:gd name="connsiteY21" fmla="*/ 4436840 h 5123497"/>
                <a:gd name="connsiteX22" fmla="*/ 5391150 w 5391150"/>
                <a:gd name="connsiteY22" fmla="*/ 2684336 h 5123497"/>
                <a:gd name="connsiteX23" fmla="*/ 3016472 w 5391150"/>
                <a:gd name="connsiteY23" fmla="*/ 0 h 5123497"/>
                <a:gd name="connsiteX24" fmla="*/ 3016472 w 5391150"/>
                <a:gd name="connsiteY24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391150" h="5123497">
                  <a:moveTo>
                    <a:pt x="3016472" y="571500"/>
                  </a:moveTo>
                  <a:cubicBezTo>
                    <a:pt x="3294316" y="571500"/>
                    <a:pt x="3549491" y="624554"/>
                    <a:pt x="3774758" y="729234"/>
                  </a:cubicBezTo>
                  <a:cubicBezTo>
                    <a:pt x="3985165" y="826961"/>
                    <a:pt x="4169950" y="969740"/>
                    <a:pt x="4324255" y="1153573"/>
                  </a:cubicBezTo>
                  <a:cubicBezTo>
                    <a:pt x="4643723" y="1534287"/>
                    <a:pt x="4819650" y="2077974"/>
                    <a:pt x="4819650" y="2684336"/>
                  </a:cubicBezTo>
                  <a:cubicBezTo>
                    <a:pt x="4819650" y="2915317"/>
                    <a:pt x="4756881" y="3092863"/>
                    <a:pt x="4609719" y="3278029"/>
                  </a:cubicBezTo>
                  <a:cubicBezTo>
                    <a:pt x="4450080" y="3478911"/>
                    <a:pt x="4203954" y="3668840"/>
                    <a:pt x="3943350" y="3869912"/>
                  </a:cubicBezTo>
                  <a:cubicBezTo>
                    <a:pt x="3894296" y="3907727"/>
                    <a:pt x="3843623" y="3946875"/>
                    <a:pt x="3792760" y="3986594"/>
                  </a:cubicBezTo>
                  <a:cubicBezTo>
                    <a:pt x="3575876" y="4156043"/>
                    <a:pt x="3380328" y="4304634"/>
                    <a:pt x="3182779" y="4406551"/>
                  </a:cubicBezTo>
                  <a:cubicBezTo>
                    <a:pt x="2990374" y="4505802"/>
                    <a:pt x="2810923" y="4551998"/>
                    <a:pt x="2617946" y="4551998"/>
                  </a:cubicBezTo>
                  <a:cubicBezTo>
                    <a:pt x="2277904" y="4551998"/>
                    <a:pt x="1990630" y="4477322"/>
                    <a:pt x="1739837" y="4323588"/>
                  </a:cubicBezTo>
                  <a:cubicBezTo>
                    <a:pt x="1503236" y="4178618"/>
                    <a:pt x="1284827" y="3955542"/>
                    <a:pt x="1071944" y="3641789"/>
                  </a:cubicBezTo>
                  <a:cubicBezTo>
                    <a:pt x="1011746" y="3553111"/>
                    <a:pt x="953357" y="3473006"/>
                    <a:pt x="896874" y="3395567"/>
                  </a:cubicBezTo>
                  <a:cubicBezTo>
                    <a:pt x="671227" y="3086195"/>
                    <a:pt x="571500" y="2938653"/>
                    <a:pt x="571500" y="2684336"/>
                  </a:cubicBezTo>
                  <a:cubicBezTo>
                    <a:pt x="571500" y="2418207"/>
                    <a:pt x="637794" y="2154841"/>
                    <a:pt x="768572" y="1901571"/>
                  </a:cubicBezTo>
                  <a:cubicBezTo>
                    <a:pt x="895922" y="1654969"/>
                    <a:pt x="1086041" y="1419320"/>
                    <a:pt x="1318546" y="1220153"/>
                  </a:cubicBezTo>
                  <a:cubicBezTo>
                    <a:pt x="1551337" y="1020699"/>
                    <a:pt x="1828038" y="856107"/>
                    <a:pt x="2118646" y="744284"/>
                  </a:cubicBezTo>
                  <a:cubicBezTo>
                    <a:pt x="2412397" y="631222"/>
                    <a:pt x="2722912" y="571500"/>
                    <a:pt x="3016472" y="57150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97ABC0-08BD-4A6F-8238-C14E24903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2587" y="297799"/>
              <a:ext cx="3707369" cy="3567230"/>
            </a:xfrm>
            <a:custGeom>
              <a:avLst/>
              <a:gdLst>
                <a:gd name="connsiteX0" fmla="*/ 3016472 w 5391150"/>
                <a:gd name="connsiteY0" fmla="*/ 476250 h 5123497"/>
                <a:gd name="connsiteX1" fmla="*/ 3814953 w 5391150"/>
                <a:gd name="connsiteY1" fmla="*/ 642842 h 5123497"/>
                <a:gd name="connsiteX2" fmla="*/ 4397312 w 5391150"/>
                <a:gd name="connsiteY2" fmla="*/ 1092327 h 5123497"/>
                <a:gd name="connsiteX3" fmla="*/ 4914900 w 5391150"/>
                <a:gd name="connsiteY3" fmla="*/ 2684336 h 5123497"/>
                <a:gd name="connsiteX4" fmla="*/ 4684300 w 5391150"/>
                <a:gd name="connsiteY4" fmla="*/ 3337275 h 5123497"/>
                <a:gd name="connsiteX5" fmla="*/ 4001548 w 5391150"/>
                <a:gd name="connsiteY5" fmla="*/ 3945255 h 5123497"/>
                <a:gd name="connsiteX6" fmla="*/ 3851434 w 5391150"/>
                <a:gd name="connsiteY6" fmla="*/ 4061555 h 5123497"/>
                <a:gd name="connsiteX7" fmla="*/ 2617946 w 5391150"/>
                <a:gd name="connsiteY7" fmla="*/ 4647248 h 5123497"/>
                <a:gd name="connsiteX8" fmla="*/ 993077 w 5391150"/>
                <a:gd name="connsiteY8" fmla="*/ 3695224 h 5123497"/>
                <a:gd name="connsiteX9" fmla="*/ 819912 w 5391150"/>
                <a:gd name="connsiteY9" fmla="*/ 3451670 h 5123497"/>
                <a:gd name="connsiteX10" fmla="*/ 476250 w 5391150"/>
                <a:gd name="connsiteY10" fmla="*/ 2684336 h 5123497"/>
                <a:gd name="connsiteX11" fmla="*/ 683895 w 5391150"/>
                <a:gd name="connsiteY11" fmla="*/ 1857947 h 5123497"/>
                <a:gd name="connsiteX12" fmla="*/ 1256538 w 5391150"/>
                <a:gd name="connsiteY12" fmla="*/ 1147858 h 5123497"/>
                <a:gd name="connsiteX13" fmla="*/ 2084451 w 5391150"/>
                <a:gd name="connsiteY13" fmla="*/ 655415 h 5123497"/>
                <a:gd name="connsiteX14" fmla="*/ 3016472 w 5391150"/>
                <a:gd name="connsiteY14" fmla="*/ 476250 h 5123497"/>
                <a:gd name="connsiteX15" fmla="*/ 3016472 w 5391150"/>
                <a:gd name="connsiteY15" fmla="*/ 0 h 5123497"/>
                <a:gd name="connsiteX16" fmla="*/ 0 w 5391150"/>
                <a:gd name="connsiteY16" fmla="*/ 2684336 h 5123497"/>
                <a:gd name="connsiteX17" fmla="*/ 599027 w 5391150"/>
                <a:gd name="connsiteY17" fmla="*/ 3962591 h 5123497"/>
                <a:gd name="connsiteX18" fmla="*/ 2617946 w 5391150"/>
                <a:gd name="connsiteY18" fmla="*/ 5123498 h 5123497"/>
                <a:gd name="connsiteX19" fmla="*/ 4144709 w 5391150"/>
                <a:gd name="connsiteY19" fmla="*/ 4436840 h 5123497"/>
                <a:gd name="connsiteX20" fmla="*/ 5391150 w 5391150"/>
                <a:gd name="connsiteY20" fmla="*/ 2684336 h 5123497"/>
                <a:gd name="connsiteX21" fmla="*/ 3016472 w 5391150"/>
                <a:gd name="connsiteY21" fmla="*/ 0 h 5123497"/>
                <a:gd name="connsiteX22" fmla="*/ 3016472 w 5391150"/>
                <a:gd name="connsiteY22" fmla="*/ 0 h 51234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5391150" h="5123497">
                  <a:moveTo>
                    <a:pt x="3016472" y="476250"/>
                  </a:moveTo>
                  <a:cubicBezTo>
                    <a:pt x="3308318" y="476250"/>
                    <a:pt x="3576923" y="532352"/>
                    <a:pt x="3814953" y="642842"/>
                  </a:cubicBezTo>
                  <a:cubicBezTo>
                    <a:pt x="4038029" y="746474"/>
                    <a:pt x="4233958" y="897731"/>
                    <a:pt x="4397312" y="1092327"/>
                  </a:cubicBezTo>
                  <a:cubicBezTo>
                    <a:pt x="4731068" y="1490186"/>
                    <a:pt x="4914900" y="2055590"/>
                    <a:pt x="4914900" y="2684336"/>
                  </a:cubicBezTo>
                  <a:cubicBezTo>
                    <a:pt x="4914900" y="2935224"/>
                    <a:pt x="4843749" y="3136583"/>
                    <a:pt x="4684300" y="3337275"/>
                  </a:cubicBezTo>
                  <a:cubicBezTo>
                    <a:pt x="4517517" y="3547205"/>
                    <a:pt x="4266915" y="3740563"/>
                    <a:pt x="4001548" y="3945255"/>
                  </a:cubicBezTo>
                  <a:cubicBezTo>
                    <a:pt x="3952589" y="3982974"/>
                    <a:pt x="3902012" y="4022027"/>
                    <a:pt x="3851434" y="4061555"/>
                  </a:cubicBezTo>
                  <a:cubicBezTo>
                    <a:pt x="3398711" y="4415314"/>
                    <a:pt x="3068288" y="4647248"/>
                    <a:pt x="2617946" y="4647248"/>
                  </a:cubicBezTo>
                  <a:cubicBezTo>
                    <a:pt x="1931765" y="4647248"/>
                    <a:pt x="1445800" y="4362545"/>
                    <a:pt x="993077" y="3695224"/>
                  </a:cubicBezTo>
                  <a:cubicBezTo>
                    <a:pt x="933831" y="3607880"/>
                    <a:pt x="875919" y="3528441"/>
                    <a:pt x="819912" y="3451670"/>
                  </a:cubicBezTo>
                  <a:cubicBezTo>
                    <a:pt x="587788" y="3133439"/>
                    <a:pt x="476250" y="2967895"/>
                    <a:pt x="476250" y="2684336"/>
                  </a:cubicBezTo>
                  <a:cubicBezTo>
                    <a:pt x="476250" y="2402872"/>
                    <a:pt x="546164" y="2124837"/>
                    <a:pt x="683895" y="1857947"/>
                  </a:cubicBezTo>
                  <a:cubicBezTo>
                    <a:pt x="818674" y="1596866"/>
                    <a:pt x="1011365" y="1357884"/>
                    <a:pt x="1256538" y="1147858"/>
                  </a:cubicBezTo>
                  <a:cubicBezTo>
                    <a:pt x="1497521" y="941356"/>
                    <a:pt x="1783747" y="771049"/>
                    <a:pt x="2084451" y="655415"/>
                  </a:cubicBezTo>
                  <a:cubicBezTo>
                    <a:pt x="2393347" y="536448"/>
                    <a:pt x="2707005" y="476250"/>
                    <a:pt x="3016472" y="476250"/>
                  </a:cubicBezTo>
                  <a:moveTo>
                    <a:pt x="3016472" y="0"/>
                  </a:moveTo>
                  <a:cubicBezTo>
                    <a:pt x="1518952" y="0"/>
                    <a:pt x="0" y="1201769"/>
                    <a:pt x="0" y="2684336"/>
                  </a:cubicBezTo>
                  <a:cubicBezTo>
                    <a:pt x="0" y="3240310"/>
                    <a:pt x="308324" y="3534156"/>
                    <a:pt x="599027" y="3962591"/>
                  </a:cubicBezTo>
                  <a:cubicBezTo>
                    <a:pt x="1083469" y="4676680"/>
                    <a:pt x="1687544" y="5123498"/>
                    <a:pt x="2617946" y="5123498"/>
                  </a:cubicBezTo>
                  <a:cubicBezTo>
                    <a:pt x="3245358" y="5123498"/>
                    <a:pt x="3686651" y="4794790"/>
                    <a:pt x="4144709" y="4436840"/>
                  </a:cubicBezTo>
                  <a:cubicBezTo>
                    <a:pt x="4773549" y="3945446"/>
                    <a:pt x="5391150" y="3542157"/>
                    <a:pt x="5391150" y="2684336"/>
                  </a:cubicBezTo>
                  <a:cubicBezTo>
                    <a:pt x="5391150" y="1201769"/>
                    <a:pt x="4505230" y="0"/>
                    <a:pt x="3016472" y="0"/>
                  </a:cubicBezTo>
                  <a:lnTo>
                    <a:pt x="3016472" y="0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55139CD-4815-48FB-9768-9DF081A491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2588" y="273205"/>
              <a:ext cx="3727034" cy="3616507"/>
            </a:xfrm>
            <a:custGeom>
              <a:avLst/>
              <a:gdLst>
                <a:gd name="connsiteX0" fmla="*/ 0 w 5419747"/>
                <a:gd name="connsiteY0" fmla="*/ 2700514 h 5194273"/>
                <a:gd name="connsiteX1" fmla="*/ 52864 w 5419747"/>
                <a:gd name="connsiteY1" fmla="*/ 2193498 h 5194273"/>
                <a:gd name="connsiteX2" fmla="*/ 211741 w 5419747"/>
                <a:gd name="connsiteY2" fmla="*/ 1707723 h 5194273"/>
                <a:gd name="connsiteX3" fmla="*/ 807434 w 5419747"/>
                <a:gd name="connsiteY3" fmla="*/ 882763 h 5194273"/>
                <a:gd name="connsiteX4" fmla="*/ 1202436 w 5419747"/>
                <a:gd name="connsiteY4" fmla="*/ 559580 h 5194273"/>
                <a:gd name="connsiteX5" fmla="*/ 1643920 w 5419747"/>
                <a:gd name="connsiteY5" fmla="*/ 302976 h 5194273"/>
                <a:gd name="connsiteX6" fmla="*/ 2623947 w 5419747"/>
                <a:gd name="connsiteY6" fmla="*/ 19989 h 5194273"/>
                <a:gd name="connsiteX7" fmla="*/ 3136868 w 5419747"/>
                <a:gd name="connsiteY7" fmla="*/ 5034 h 5194273"/>
                <a:gd name="connsiteX8" fmla="*/ 3645408 w 5419747"/>
                <a:gd name="connsiteY8" fmla="*/ 83997 h 5194273"/>
                <a:gd name="connsiteX9" fmla="*/ 4129278 w 5419747"/>
                <a:gd name="connsiteY9" fmla="*/ 267258 h 5194273"/>
                <a:gd name="connsiteX10" fmla="*/ 4557998 w 5419747"/>
                <a:gd name="connsiteY10" fmla="*/ 558627 h 5194273"/>
                <a:gd name="connsiteX11" fmla="*/ 4900803 w 5419747"/>
                <a:gd name="connsiteY11" fmla="*/ 944676 h 5194273"/>
                <a:gd name="connsiteX12" fmla="*/ 4937760 w 5419747"/>
                <a:gd name="connsiteY12" fmla="*/ 997444 h 5194273"/>
                <a:gd name="connsiteX13" fmla="*/ 4973193 w 5419747"/>
                <a:gd name="connsiteY13" fmla="*/ 1051165 h 5194273"/>
                <a:gd name="connsiteX14" fmla="*/ 5007578 w 5419747"/>
                <a:gd name="connsiteY14" fmla="*/ 1105458 h 5194273"/>
                <a:gd name="connsiteX15" fmla="*/ 5040726 w 5419747"/>
                <a:gd name="connsiteY15" fmla="*/ 1160512 h 5194273"/>
                <a:gd name="connsiteX16" fmla="*/ 5161788 w 5419747"/>
                <a:gd name="connsiteY16" fmla="*/ 1387017 h 5194273"/>
                <a:gd name="connsiteX17" fmla="*/ 5327523 w 5419747"/>
                <a:gd name="connsiteY17" fmla="*/ 1870887 h 5194273"/>
                <a:gd name="connsiteX18" fmla="*/ 5366385 w 5419747"/>
                <a:gd name="connsiteY18" fmla="*/ 2122632 h 5194273"/>
                <a:gd name="connsiteX19" fmla="*/ 5391626 w 5419747"/>
                <a:gd name="connsiteY19" fmla="*/ 2374569 h 5194273"/>
                <a:gd name="connsiteX20" fmla="*/ 5411724 w 5419747"/>
                <a:gd name="connsiteY20" fmla="*/ 2626505 h 5194273"/>
                <a:gd name="connsiteX21" fmla="*/ 5415820 w 5419747"/>
                <a:gd name="connsiteY21" fmla="*/ 2689656 h 5194273"/>
                <a:gd name="connsiteX22" fmla="*/ 5417630 w 5419747"/>
                <a:gd name="connsiteY22" fmla="*/ 2722136 h 5194273"/>
                <a:gd name="connsiteX23" fmla="*/ 5418963 w 5419747"/>
                <a:gd name="connsiteY23" fmla="*/ 2755188 h 5194273"/>
                <a:gd name="connsiteX24" fmla="*/ 5417153 w 5419747"/>
                <a:gd name="connsiteY24" fmla="*/ 2888347 h 5194273"/>
                <a:gd name="connsiteX25" fmla="*/ 5281517 w 5419747"/>
                <a:gd name="connsiteY25" fmla="*/ 3411365 h 5194273"/>
                <a:gd name="connsiteX26" fmla="*/ 4980052 w 5419747"/>
                <a:gd name="connsiteY26" fmla="*/ 3855516 h 5194273"/>
                <a:gd name="connsiteX27" fmla="*/ 4796314 w 5419747"/>
                <a:gd name="connsiteY27" fmla="*/ 4040682 h 5194273"/>
                <a:gd name="connsiteX28" fmla="*/ 4604766 w 5419747"/>
                <a:gd name="connsiteY28" fmla="*/ 4208989 h 5194273"/>
                <a:gd name="connsiteX29" fmla="*/ 4215670 w 5419747"/>
                <a:gd name="connsiteY29" fmla="*/ 4512265 h 5194273"/>
                <a:gd name="connsiteX30" fmla="*/ 4117753 w 5419747"/>
                <a:gd name="connsiteY30" fmla="*/ 4586274 h 5194273"/>
                <a:gd name="connsiteX31" fmla="*/ 4017169 w 5419747"/>
                <a:gd name="connsiteY31" fmla="*/ 4660759 h 5194273"/>
                <a:gd name="connsiteX32" fmla="*/ 3914108 w 5419747"/>
                <a:gd name="connsiteY32" fmla="*/ 4734292 h 5194273"/>
                <a:gd name="connsiteX33" fmla="*/ 3807809 w 5419747"/>
                <a:gd name="connsiteY33" fmla="*/ 4805730 h 5194273"/>
                <a:gd name="connsiteX34" fmla="*/ 3584639 w 5419747"/>
                <a:gd name="connsiteY34" fmla="*/ 4939842 h 5194273"/>
                <a:gd name="connsiteX35" fmla="*/ 3344609 w 5419747"/>
                <a:gd name="connsiteY35" fmla="*/ 5053856 h 5194273"/>
                <a:gd name="connsiteX36" fmla="*/ 2822258 w 5419747"/>
                <a:gd name="connsiteY36" fmla="*/ 5185015 h 5194273"/>
                <a:gd name="connsiteX37" fmla="*/ 2687765 w 5419747"/>
                <a:gd name="connsiteY37" fmla="*/ 5193493 h 5194273"/>
                <a:gd name="connsiteX38" fmla="*/ 2654141 w 5419747"/>
                <a:gd name="connsiteY38" fmla="*/ 5194254 h 5194273"/>
                <a:gd name="connsiteX39" fmla="*/ 2620613 w 5419747"/>
                <a:gd name="connsiteY39" fmla="*/ 5194064 h 5194273"/>
                <a:gd name="connsiteX40" fmla="*/ 2587181 w 5419747"/>
                <a:gd name="connsiteY40" fmla="*/ 5193683 h 5194273"/>
                <a:gd name="connsiteX41" fmla="*/ 2554700 w 5419747"/>
                <a:gd name="connsiteY41" fmla="*/ 5192445 h 5194273"/>
                <a:gd name="connsiteX42" fmla="*/ 2295239 w 5419747"/>
                <a:gd name="connsiteY42" fmla="*/ 5171776 h 5194273"/>
                <a:gd name="connsiteX43" fmla="*/ 2037398 w 5419747"/>
                <a:gd name="connsiteY43" fmla="*/ 5126246 h 5194273"/>
                <a:gd name="connsiteX44" fmla="*/ 1784128 w 5419747"/>
                <a:gd name="connsiteY44" fmla="*/ 5054904 h 5194273"/>
                <a:gd name="connsiteX45" fmla="*/ 1299305 w 5419747"/>
                <a:gd name="connsiteY45" fmla="*/ 4840401 h 5194273"/>
                <a:gd name="connsiteX46" fmla="*/ 890683 w 5419747"/>
                <a:gd name="connsiteY46" fmla="*/ 4506454 h 5194273"/>
                <a:gd name="connsiteX47" fmla="*/ 725043 w 5419747"/>
                <a:gd name="connsiteY47" fmla="*/ 4305477 h 5194273"/>
                <a:gd name="connsiteX48" fmla="*/ 580358 w 5419747"/>
                <a:gd name="connsiteY48" fmla="*/ 4092688 h 5194273"/>
                <a:gd name="connsiteX49" fmla="*/ 546545 w 5419747"/>
                <a:gd name="connsiteY49" fmla="*/ 4038491 h 5194273"/>
                <a:gd name="connsiteX50" fmla="*/ 514255 w 5419747"/>
                <a:gd name="connsiteY50" fmla="*/ 3985913 h 5194273"/>
                <a:gd name="connsiteX51" fmla="*/ 450533 w 5419747"/>
                <a:gd name="connsiteY51" fmla="*/ 3883995 h 5194273"/>
                <a:gd name="connsiteX52" fmla="*/ 318516 w 5419747"/>
                <a:gd name="connsiteY52" fmla="*/ 3675779 h 5194273"/>
                <a:gd name="connsiteX53" fmla="*/ 189643 w 5419747"/>
                <a:gd name="connsiteY53" fmla="*/ 3455656 h 5194273"/>
                <a:gd name="connsiteX54" fmla="*/ 131540 w 5419747"/>
                <a:gd name="connsiteY54" fmla="*/ 3338975 h 5194273"/>
                <a:gd name="connsiteX55" fmla="*/ 82201 w 5419747"/>
                <a:gd name="connsiteY55" fmla="*/ 3216864 h 5194273"/>
                <a:gd name="connsiteX56" fmla="*/ 44387 w 5419747"/>
                <a:gd name="connsiteY56" fmla="*/ 3090182 h 5194273"/>
                <a:gd name="connsiteX57" fmla="*/ 30289 w 5419747"/>
                <a:gd name="connsiteY57" fmla="*/ 3025602 h 5194273"/>
                <a:gd name="connsiteX58" fmla="*/ 24098 w 5419747"/>
                <a:gd name="connsiteY58" fmla="*/ 2993217 h 5194273"/>
                <a:gd name="connsiteX59" fmla="*/ 18955 w 5419747"/>
                <a:gd name="connsiteY59" fmla="*/ 2960737 h 5194273"/>
                <a:gd name="connsiteX60" fmla="*/ 0 w 5419747"/>
                <a:gd name="connsiteY60" fmla="*/ 2700514 h 5194273"/>
                <a:gd name="connsiteX61" fmla="*/ 155162 w 5419747"/>
                <a:gd name="connsiteY61" fmla="*/ 2700514 h 5194273"/>
                <a:gd name="connsiteX62" fmla="*/ 181642 w 5419747"/>
                <a:gd name="connsiteY62" fmla="*/ 2929305 h 5194273"/>
                <a:gd name="connsiteX63" fmla="*/ 259842 w 5419747"/>
                <a:gd name="connsiteY63" fmla="*/ 3143331 h 5194273"/>
                <a:gd name="connsiteX64" fmla="*/ 314420 w 5419747"/>
                <a:gd name="connsiteY64" fmla="*/ 3244106 h 5194273"/>
                <a:gd name="connsiteX65" fmla="*/ 377095 w 5419747"/>
                <a:gd name="connsiteY65" fmla="*/ 3341642 h 5194273"/>
                <a:gd name="connsiteX66" fmla="*/ 521875 w 5419747"/>
                <a:gd name="connsiteY66" fmla="*/ 3530142 h 5194273"/>
                <a:gd name="connsiteX67" fmla="*/ 678561 w 5419747"/>
                <a:gd name="connsiteY67" fmla="*/ 3720070 h 5194273"/>
                <a:gd name="connsiteX68" fmla="*/ 756476 w 5419747"/>
                <a:gd name="connsiteY68" fmla="*/ 3819225 h 5194273"/>
                <a:gd name="connsiteX69" fmla="*/ 793909 w 5419747"/>
                <a:gd name="connsiteY69" fmla="*/ 3867898 h 5194273"/>
                <a:gd name="connsiteX70" fmla="*/ 830580 w 5419747"/>
                <a:gd name="connsiteY70" fmla="*/ 3914475 h 5194273"/>
                <a:gd name="connsiteX71" fmla="*/ 1145667 w 5419747"/>
                <a:gd name="connsiteY71" fmla="*/ 4258709 h 5194273"/>
                <a:gd name="connsiteX72" fmla="*/ 1313212 w 5419747"/>
                <a:gd name="connsiteY72" fmla="*/ 4413585 h 5194273"/>
                <a:gd name="connsiteX73" fmla="*/ 1488662 w 5419747"/>
                <a:gd name="connsiteY73" fmla="*/ 4556365 h 5194273"/>
                <a:gd name="connsiteX74" fmla="*/ 1880616 w 5419747"/>
                <a:gd name="connsiteY74" fmla="*/ 4782203 h 5194273"/>
                <a:gd name="connsiteX75" fmla="*/ 2099882 w 5419747"/>
                <a:gd name="connsiteY75" fmla="*/ 4846020 h 5194273"/>
                <a:gd name="connsiteX76" fmla="*/ 2156079 w 5419747"/>
                <a:gd name="connsiteY76" fmla="*/ 4857260 h 5194273"/>
                <a:gd name="connsiteX77" fmla="*/ 2212753 w 5419747"/>
                <a:gd name="connsiteY77" fmla="*/ 4866690 h 5194273"/>
                <a:gd name="connsiteX78" fmla="*/ 2327148 w 5419747"/>
                <a:gd name="connsiteY78" fmla="*/ 4880215 h 5194273"/>
                <a:gd name="connsiteX79" fmla="*/ 2384679 w 5419747"/>
                <a:gd name="connsiteY79" fmla="*/ 4884597 h 5194273"/>
                <a:gd name="connsiteX80" fmla="*/ 2442401 w 5419747"/>
                <a:gd name="connsiteY80" fmla="*/ 4887645 h 5194273"/>
                <a:gd name="connsiteX81" fmla="*/ 2500313 w 5419747"/>
                <a:gd name="connsiteY81" fmla="*/ 4888978 h 5194273"/>
                <a:gd name="connsiteX82" fmla="*/ 2558320 w 5419747"/>
                <a:gd name="connsiteY82" fmla="*/ 4888693 h 5194273"/>
                <a:gd name="connsiteX83" fmla="*/ 2587371 w 5419747"/>
                <a:gd name="connsiteY83" fmla="*/ 4888407 h 5194273"/>
                <a:gd name="connsiteX84" fmla="*/ 2615374 w 5419747"/>
                <a:gd name="connsiteY84" fmla="*/ 4887168 h 5194273"/>
                <a:gd name="connsiteX85" fmla="*/ 2643283 w 5419747"/>
                <a:gd name="connsiteY85" fmla="*/ 4885740 h 5194273"/>
                <a:gd name="connsiteX86" fmla="*/ 2671096 w 5419747"/>
                <a:gd name="connsiteY86" fmla="*/ 4883454 h 5194273"/>
                <a:gd name="connsiteX87" fmla="*/ 2781395 w 5419747"/>
                <a:gd name="connsiteY87" fmla="*/ 4869833 h 5194273"/>
                <a:gd name="connsiteX88" fmla="*/ 3201543 w 5419747"/>
                <a:gd name="connsiteY88" fmla="*/ 4731911 h 5194273"/>
                <a:gd name="connsiteX89" fmla="*/ 3589687 w 5419747"/>
                <a:gd name="connsiteY89" fmla="*/ 4490071 h 5194273"/>
                <a:gd name="connsiteX90" fmla="*/ 3683794 w 5419747"/>
                <a:gd name="connsiteY90" fmla="*/ 4419015 h 5194273"/>
                <a:gd name="connsiteX91" fmla="*/ 3777901 w 5419747"/>
                <a:gd name="connsiteY91" fmla="*/ 4345577 h 5194273"/>
                <a:gd name="connsiteX92" fmla="*/ 3968496 w 5419747"/>
                <a:gd name="connsiteY92" fmla="*/ 4193177 h 5194273"/>
                <a:gd name="connsiteX93" fmla="*/ 4360259 w 5419747"/>
                <a:gd name="connsiteY93" fmla="*/ 3898188 h 5194273"/>
                <a:gd name="connsiteX94" fmla="*/ 4725257 w 5419747"/>
                <a:gd name="connsiteY94" fmla="*/ 3604818 h 5194273"/>
                <a:gd name="connsiteX95" fmla="*/ 5017103 w 5419747"/>
                <a:gd name="connsiteY95" fmla="*/ 3268585 h 5194273"/>
                <a:gd name="connsiteX96" fmla="*/ 5116544 w 5419747"/>
                <a:gd name="connsiteY96" fmla="*/ 3073132 h 5194273"/>
                <a:gd name="connsiteX97" fmla="*/ 5177124 w 5419747"/>
                <a:gd name="connsiteY97" fmla="*/ 2859582 h 5194273"/>
                <a:gd name="connsiteX98" fmla="*/ 5193887 w 5419747"/>
                <a:gd name="connsiteY98" fmla="*/ 2747568 h 5194273"/>
                <a:gd name="connsiteX99" fmla="*/ 5196650 w 5419747"/>
                <a:gd name="connsiteY99" fmla="*/ 2719183 h 5194273"/>
                <a:gd name="connsiteX100" fmla="*/ 5198745 w 5419747"/>
                <a:gd name="connsiteY100" fmla="*/ 2690227 h 5194273"/>
                <a:gd name="connsiteX101" fmla="*/ 5201793 w 5419747"/>
                <a:gd name="connsiteY101" fmla="*/ 2630410 h 5194273"/>
                <a:gd name="connsiteX102" fmla="*/ 5196555 w 5419747"/>
                <a:gd name="connsiteY102" fmla="*/ 2391238 h 5194273"/>
                <a:gd name="connsiteX103" fmla="*/ 5162931 w 5419747"/>
                <a:gd name="connsiteY103" fmla="*/ 2155017 h 5194273"/>
                <a:gd name="connsiteX104" fmla="*/ 5105876 w 5419747"/>
                <a:gd name="connsiteY104" fmla="*/ 1924512 h 5194273"/>
                <a:gd name="connsiteX105" fmla="*/ 4958525 w 5419747"/>
                <a:gd name="connsiteY105" fmla="*/ 1477314 h 5194273"/>
                <a:gd name="connsiteX106" fmla="*/ 4858131 w 5419747"/>
                <a:gd name="connsiteY106" fmla="*/ 1265001 h 5194273"/>
                <a:gd name="connsiteX107" fmla="*/ 4828890 w 5419747"/>
                <a:gd name="connsiteY107" fmla="*/ 1214138 h 5194273"/>
                <a:gd name="connsiteX108" fmla="*/ 4798124 w 5419747"/>
                <a:gd name="connsiteY108" fmla="*/ 1164227 h 5194273"/>
                <a:gd name="connsiteX109" fmla="*/ 4765548 w 5419747"/>
                <a:gd name="connsiteY109" fmla="*/ 1115459 h 5194273"/>
                <a:gd name="connsiteX110" fmla="*/ 4731544 w 5419747"/>
                <a:gd name="connsiteY110" fmla="*/ 1067739 h 5194273"/>
                <a:gd name="connsiteX111" fmla="*/ 4409599 w 5419747"/>
                <a:gd name="connsiteY111" fmla="*/ 731792 h 5194273"/>
                <a:gd name="connsiteX112" fmla="*/ 4022027 w 5419747"/>
                <a:gd name="connsiteY112" fmla="*/ 478617 h 5194273"/>
                <a:gd name="connsiteX113" fmla="*/ 3585877 w 5419747"/>
                <a:gd name="connsiteY113" fmla="*/ 319645 h 5194273"/>
                <a:gd name="connsiteX114" fmla="*/ 3123057 w 5419747"/>
                <a:gd name="connsiteY114" fmla="*/ 253732 h 5194273"/>
                <a:gd name="connsiteX115" fmla="*/ 2654046 w 5419747"/>
                <a:gd name="connsiteY115" fmla="*/ 270496 h 5194273"/>
                <a:gd name="connsiteX116" fmla="*/ 2193703 w 5419747"/>
                <a:gd name="connsiteY116" fmla="*/ 367270 h 5194273"/>
                <a:gd name="connsiteX117" fmla="*/ 1753362 w 5419747"/>
                <a:gd name="connsiteY117" fmla="*/ 535672 h 5194273"/>
                <a:gd name="connsiteX118" fmla="*/ 966502 w 5419747"/>
                <a:gd name="connsiteY118" fmla="*/ 1053070 h 5194273"/>
                <a:gd name="connsiteX119" fmla="*/ 644843 w 5419747"/>
                <a:gd name="connsiteY119" fmla="*/ 1398351 h 5194273"/>
                <a:gd name="connsiteX120" fmla="*/ 390525 w 5419747"/>
                <a:gd name="connsiteY120" fmla="*/ 1794877 h 5194273"/>
                <a:gd name="connsiteX121" fmla="*/ 217932 w 5419747"/>
                <a:gd name="connsiteY121" fmla="*/ 2233218 h 5194273"/>
                <a:gd name="connsiteX122" fmla="*/ 155162 w 5419747"/>
                <a:gd name="connsiteY122" fmla="*/ 2700514 h 5194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5419747" h="5194273">
                  <a:moveTo>
                    <a:pt x="0" y="2700514"/>
                  </a:moveTo>
                  <a:cubicBezTo>
                    <a:pt x="476" y="2530493"/>
                    <a:pt x="18193" y="2360472"/>
                    <a:pt x="52864" y="2193498"/>
                  </a:cubicBezTo>
                  <a:cubicBezTo>
                    <a:pt x="87440" y="2026620"/>
                    <a:pt x="140399" y="1862981"/>
                    <a:pt x="211741" y="1707723"/>
                  </a:cubicBezTo>
                  <a:cubicBezTo>
                    <a:pt x="355092" y="1397208"/>
                    <a:pt x="562832" y="1119364"/>
                    <a:pt x="807434" y="882763"/>
                  </a:cubicBezTo>
                  <a:cubicBezTo>
                    <a:pt x="930021" y="764463"/>
                    <a:pt x="1062514" y="656544"/>
                    <a:pt x="1202436" y="559580"/>
                  </a:cubicBezTo>
                  <a:cubicBezTo>
                    <a:pt x="1342549" y="462711"/>
                    <a:pt x="1489996" y="376414"/>
                    <a:pt x="1643920" y="302976"/>
                  </a:cubicBezTo>
                  <a:cubicBezTo>
                    <a:pt x="1952149" y="157149"/>
                    <a:pt x="2284000" y="60756"/>
                    <a:pt x="2623947" y="19989"/>
                  </a:cubicBezTo>
                  <a:cubicBezTo>
                    <a:pt x="2793873" y="-109"/>
                    <a:pt x="2966276" y="-4967"/>
                    <a:pt x="3136868" y="5034"/>
                  </a:cubicBezTo>
                  <a:cubicBezTo>
                    <a:pt x="3307747" y="15417"/>
                    <a:pt x="3478530" y="40848"/>
                    <a:pt x="3645408" y="83997"/>
                  </a:cubicBezTo>
                  <a:cubicBezTo>
                    <a:pt x="3812286" y="127050"/>
                    <a:pt x="3975259" y="188010"/>
                    <a:pt x="4129278" y="267258"/>
                  </a:cubicBezTo>
                  <a:cubicBezTo>
                    <a:pt x="4283107" y="346506"/>
                    <a:pt x="4428744" y="443375"/>
                    <a:pt x="4557998" y="558627"/>
                  </a:cubicBezTo>
                  <a:cubicBezTo>
                    <a:pt x="4687348" y="673785"/>
                    <a:pt x="4801076" y="804944"/>
                    <a:pt x="4900803" y="944676"/>
                  </a:cubicBezTo>
                  <a:lnTo>
                    <a:pt x="4937760" y="997444"/>
                  </a:lnTo>
                  <a:lnTo>
                    <a:pt x="4973193" y="1051165"/>
                  </a:lnTo>
                  <a:cubicBezTo>
                    <a:pt x="4984623" y="1069263"/>
                    <a:pt x="4996339" y="1087265"/>
                    <a:pt x="5007578" y="1105458"/>
                  </a:cubicBezTo>
                  <a:lnTo>
                    <a:pt x="5040726" y="1160512"/>
                  </a:lnTo>
                  <a:cubicBezTo>
                    <a:pt x="5084064" y="1234426"/>
                    <a:pt x="5124926" y="1309769"/>
                    <a:pt x="5161788" y="1387017"/>
                  </a:cubicBezTo>
                  <a:cubicBezTo>
                    <a:pt x="5235702" y="1541512"/>
                    <a:pt x="5292661" y="1704104"/>
                    <a:pt x="5327523" y="1870887"/>
                  </a:cubicBezTo>
                  <a:cubicBezTo>
                    <a:pt x="5344859" y="1954326"/>
                    <a:pt x="5356955" y="2038431"/>
                    <a:pt x="5366385" y="2122632"/>
                  </a:cubicBezTo>
                  <a:cubicBezTo>
                    <a:pt x="5376005" y="2206738"/>
                    <a:pt x="5383720" y="2290749"/>
                    <a:pt x="5391626" y="2374569"/>
                  </a:cubicBezTo>
                  <a:cubicBezTo>
                    <a:pt x="5399152" y="2458484"/>
                    <a:pt x="5405819" y="2542399"/>
                    <a:pt x="5411724" y="2626505"/>
                  </a:cubicBezTo>
                  <a:lnTo>
                    <a:pt x="5415820" y="2689656"/>
                  </a:lnTo>
                  <a:cubicBezTo>
                    <a:pt x="5416582" y="2700038"/>
                    <a:pt x="5417058" y="2711182"/>
                    <a:pt x="5417630" y="2722136"/>
                  </a:cubicBezTo>
                  <a:cubicBezTo>
                    <a:pt x="5418202" y="2733090"/>
                    <a:pt x="5418773" y="2744139"/>
                    <a:pt x="5418963" y="2755188"/>
                  </a:cubicBezTo>
                  <a:cubicBezTo>
                    <a:pt x="5420392" y="2799289"/>
                    <a:pt x="5419916" y="2843770"/>
                    <a:pt x="5417153" y="2888347"/>
                  </a:cubicBezTo>
                  <a:cubicBezTo>
                    <a:pt x="5406867" y="3066750"/>
                    <a:pt x="5358956" y="3246487"/>
                    <a:pt x="5281517" y="3411365"/>
                  </a:cubicBezTo>
                  <a:cubicBezTo>
                    <a:pt x="5204270" y="3576719"/>
                    <a:pt x="5097780" y="3725118"/>
                    <a:pt x="4980052" y="3855516"/>
                  </a:cubicBezTo>
                  <a:cubicBezTo>
                    <a:pt x="4921186" y="3920952"/>
                    <a:pt x="4859369" y="3982293"/>
                    <a:pt x="4796314" y="4040682"/>
                  </a:cubicBezTo>
                  <a:cubicBezTo>
                    <a:pt x="4733258" y="4099070"/>
                    <a:pt x="4669346" y="4155267"/>
                    <a:pt x="4604766" y="4208989"/>
                  </a:cubicBezTo>
                  <a:cubicBezTo>
                    <a:pt x="4475893" y="4316907"/>
                    <a:pt x="4344162" y="4415300"/>
                    <a:pt x="4215670" y="4512265"/>
                  </a:cubicBezTo>
                  <a:lnTo>
                    <a:pt x="4117753" y="4586274"/>
                  </a:lnTo>
                  <a:cubicBezTo>
                    <a:pt x="4084606" y="4611134"/>
                    <a:pt x="4051173" y="4636185"/>
                    <a:pt x="4017169" y="4660759"/>
                  </a:cubicBezTo>
                  <a:cubicBezTo>
                    <a:pt x="3983260" y="4685429"/>
                    <a:pt x="3948970" y="4710003"/>
                    <a:pt x="3914108" y="4734292"/>
                  </a:cubicBezTo>
                  <a:cubicBezTo>
                    <a:pt x="3879152" y="4758390"/>
                    <a:pt x="3843909" y="4782298"/>
                    <a:pt x="3807809" y="4805730"/>
                  </a:cubicBezTo>
                  <a:cubicBezTo>
                    <a:pt x="3735991" y="4852688"/>
                    <a:pt x="3661886" y="4898218"/>
                    <a:pt x="3584639" y="4939842"/>
                  </a:cubicBezTo>
                  <a:cubicBezTo>
                    <a:pt x="3507486" y="4981656"/>
                    <a:pt x="3427666" y="5020518"/>
                    <a:pt x="3344609" y="5053856"/>
                  </a:cubicBezTo>
                  <a:cubicBezTo>
                    <a:pt x="3179255" y="5121484"/>
                    <a:pt x="3001613" y="5167108"/>
                    <a:pt x="2822258" y="5185015"/>
                  </a:cubicBezTo>
                  <a:cubicBezTo>
                    <a:pt x="2777395" y="5189302"/>
                    <a:pt x="2732532" y="5192540"/>
                    <a:pt x="2687765" y="5193493"/>
                  </a:cubicBezTo>
                  <a:lnTo>
                    <a:pt x="2654141" y="5194254"/>
                  </a:lnTo>
                  <a:cubicBezTo>
                    <a:pt x="2642997" y="5194350"/>
                    <a:pt x="2631758" y="5194064"/>
                    <a:pt x="2620613" y="5194064"/>
                  </a:cubicBezTo>
                  <a:lnTo>
                    <a:pt x="2587181" y="5193683"/>
                  </a:lnTo>
                  <a:lnTo>
                    <a:pt x="2554700" y="5192445"/>
                  </a:lnTo>
                  <a:cubicBezTo>
                    <a:pt x="2468213" y="5189683"/>
                    <a:pt x="2381536" y="5182824"/>
                    <a:pt x="2295239" y="5171776"/>
                  </a:cubicBezTo>
                  <a:cubicBezTo>
                    <a:pt x="2208848" y="5161298"/>
                    <a:pt x="2122646" y="5146249"/>
                    <a:pt x="2037398" y="5126246"/>
                  </a:cubicBezTo>
                  <a:cubicBezTo>
                    <a:pt x="1952244" y="5106053"/>
                    <a:pt x="1867757" y="5082146"/>
                    <a:pt x="1784128" y="5054904"/>
                  </a:cubicBezTo>
                  <a:cubicBezTo>
                    <a:pt x="1617155" y="4999945"/>
                    <a:pt x="1452086" y="4931555"/>
                    <a:pt x="1299305" y="4840401"/>
                  </a:cubicBezTo>
                  <a:cubicBezTo>
                    <a:pt x="1146429" y="4749437"/>
                    <a:pt x="1009936" y="4634089"/>
                    <a:pt x="890683" y="4506454"/>
                  </a:cubicBezTo>
                  <a:cubicBezTo>
                    <a:pt x="830771" y="4442732"/>
                    <a:pt x="776288" y="4374914"/>
                    <a:pt x="725043" y="4305477"/>
                  </a:cubicBezTo>
                  <a:cubicBezTo>
                    <a:pt x="674084" y="4235754"/>
                    <a:pt x="625602" y="4164983"/>
                    <a:pt x="580358" y="4092688"/>
                  </a:cubicBezTo>
                  <a:cubicBezTo>
                    <a:pt x="568738" y="4074781"/>
                    <a:pt x="557784" y="4056589"/>
                    <a:pt x="546545" y="4038491"/>
                  </a:cubicBezTo>
                  <a:lnTo>
                    <a:pt x="514255" y="3985913"/>
                  </a:lnTo>
                  <a:cubicBezTo>
                    <a:pt x="493586" y="3951909"/>
                    <a:pt x="472154" y="3918190"/>
                    <a:pt x="450533" y="3883995"/>
                  </a:cubicBezTo>
                  <a:lnTo>
                    <a:pt x="318516" y="3675779"/>
                  </a:lnTo>
                  <a:cubicBezTo>
                    <a:pt x="274225" y="3604818"/>
                    <a:pt x="230505" y="3531761"/>
                    <a:pt x="189643" y="3455656"/>
                  </a:cubicBezTo>
                  <a:cubicBezTo>
                    <a:pt x="169259" y="3417556"/>
                    <a:pt x="149543" y="3378789"/>
                    <a:pt x="131540" y="3338975"/>
                  </a:cubicBezTo>
                  <a:cubicBezTo>
                    <a:pt x="113633" y="3299065"/>
                    <a:pt x="96965" y="3258393"/>
                    <a:pt x="82201" y="3216864"/>
                  </a:cubicBezTo>
                  <a:cubicBezTo>
                    <a:pt x="67723" y="3175240"/>
                    <a:pt x="54864" y="3133044"/>
                    <a:pt x="44387" y="3090182"/>
                  </a:cubicBezTo>
                  <a:cubicBezTo>
                    <a:pt x="39434" y="3068751"/>
                    <a:pt x="34385" y="3047224"/>
                    <a:pt x="30289" y="3025602"/>
                  </a:cubicBezTo>
                  <a:lnTo>
                    <a:pt x="24098" y="2993217"/>
                  </a:lnTo>
                  <a:lnTo>
                    <a:pt x="18955" y="2960737"/>
                  </a:lnTo>
                  <a:cubicBezTo>
                    <a:pt x="5620" y="2874060"/>
                    <a:pt x="0" y="2786906"/>
                    <a:pt x="0" y="2700514"/>
                  </a:cubicBezTo>
                  <a:close/>
                  <a:moveTo>
                    <a:pt x="155162" y="2700514"/>
                  </a:moveTo>
                  <a:cubicBezTo>
                    <a:pt x="156019" y="2778048"/>
                    <a:pt x="163640" y="2855010"/>
                    <a:pt x="181642" y="2929305"/>
                  </a:cubicBezTo>
                  <a:cubicBezTo>
                    <a:pt x="199358" y="3003695"/>
                    <a:pt x="226886" y="3074847"/>
                    <a:pt x="259842" y="3143331"/>
                  </a:cubicBezTo>
                  <a:cubicBezTo>
                    <a:pt x="276511" y="3177526"/>
                    <a:pt x="294989" y="3211054"/>
                    <a:pt x="314420" y="3244106"/>
                  </a:cubicBezTo>
                  <a:cubicBezTo>
                    <a:pt x="334137" y="3277063"/>
                    <a:pt x="355187" y="3309543"/>
                    <a:pt x="377095" y="3341642"/>
                  </a:cubicBezTo>
                  <a:cubicBezTo>
                    <a:pt x="421481" y="3405650"/>
                    <a:pt x="470821" y="3467753"/>
                    <a:pt x="521875" y="3530142"/>
                  </a:cubicBezTo>
                  <a:cubicBezTo>
                    <a:pt x="572929" y="3592626"/>
                    <a:pt x="626269" y="3655110"/>
                    <a:pt x="678561" y="3720070"/>
                  </a:cubicBezTo>
                  <a:cubicBezTo>
                    <a:pt x="704755" y="3752455"/>
                    <a:pt x="730663" y="3785602"/>
                    <a:pt x="756476" y="3819225"/>
                  </a:cubicBezTo>
                  <a:lnTo>
                    <a:pt x="793909" y="3867898"/>
                  </a:lnTo>
                  <a:cubicBezTo>
                    <a:pt x="806196" y="3883424"/>
                    <a:pt x="817912" y="3899331"/>
                    <a:pt x="830580" y="3914475"/>
                  </a:cubicBezTo>
                  <a:cubicBezTo>
                    <a:pt x="929450" y="4037729"/>
                    <a:pt x="1036701" y="4151172"/>
                    <a:pt x="1145667" y="4258709"/>
                  </a:cubicBezTo>
                  <a:cubicBezTo>
                    <a:pt x="1200436" y="4312240"/>
                    <a:pt x="1256157" y="4363960"/>
                    <a:pt x="1313212" y="4413585"/>
                  </a:cubicBezTo>
                  <a:cubicBezTo>
                    <a:pt x="1370267" y="4463211"/>
                    <a:pt x="1428369" y="4511217"/>
                    <a:pt x="1488662" y="4556365"/>
                  </a:cubicBezTo>
                  <a:cubicBezTo>
                    <a:pt x="1608773" y="4646853"/>
                    <a:pt x="1738313" y="4727720"/>
                    <a:pt x="1880616" y="4782203"/>
                  </a:cubicBezTo>
                  <a:cubicBezTo>
                    <a:pt x="1951577" y="4809445"/>
                    <a:pt x="2025110" y="4830304"/>
                    <a:pt x="2099882" y="4846020"/>
                  </a:cubicBezTo>
                  <a:cubicBezTo>
                    <a:pt x="2118646" y="4849735"/>
                    <a:pt x="2137220" y="4854022"/>
                    <a:pt x="2156079" y="4857260"/>
                  </a:cubicBezTo>
                  <a:lnTo>
                    <a:pt x="2212753" y="4866690"/>
                  </a:lnTo>
                  <a:cubicBezTo>
                    <a:pt x="2250758" y="4871738"/>
                    <a:pt x="2288762" y="4877072"/>
                    <a:pt x="2327148" y="4880215"/>
                  </a:cubicBezTo>
                  <a:cubicBezTo>
                    <a:pt x="2346293" y="4882025"/>
                    <a:pt x="2365439" y="4883740"/>
                    <a:pt x="2384679" y="4884597"/>
                  </a:cubicBezTo>
                  <a:cubicBezTo>
                    <a:pt x="2403920" y="4885549"/>
                    <a:pt x="2423065" y="4887073"/>
                    <a:pt x="2442401" y="4887645"/>
                  </a:cubicBezTo>
                  <a:lnTo>
                    <a:pt x="2500313" y="4888978"/>
                  </a:lnTo>
                  <a:cubicBezTo>
                    <a:pt x="2519553" y="4889454"/>
                    <a:pt x="2538984" y="4888788"/>
                    <a:pt x="2558320" y="4888693"/>
                  </a:cubicBezTo>
                  <a:lnTo>
                    <a:pt x="2587371" y="4888407"/>
                  </a:lnTo>
                  <a:cubicBezTo>
                    <a:pt x="2596801" y="4888121"/>
                    <a:pt x="2606040" y="4887549"/>
                    <a:pt x="2615374" y="4887168"/>
                  </a:cubicBezTo>
                  <a:cubicBezTo>
                    <a:pt x="2624709" y="4886692"/>
                    <a:pt x="2634044" y="4886406"/>
                    <a:pt x="2643283" y="4885740"/>
                  </a:cubicBezTo>
                  <a:lnTo>
                    <a:pt x="2671096" y="4883454"/>
                  </a:lnTo>
                  <a:cubicBezTo>
                    <a:pt x="2708148" y="4880501"/>
                    <a:pt x="2744915" y="4875548"/>
                    <a:pt x="2781395" y="4869833"/>
                  </a:cubicBezTo>
                  <a:cubicBezTo>
                    <a:pt x="2927414" y="4845640"/>
                    <a:pt x="3067812" y="4798300"/>
                    <a:pt x="3201543" y="4731911"/>
                  </a:cubicBezTo>
                  <a:cubicBezTo>
                    <a:pt x="3335750" y="4666284"/>
                    <a:pt x="3463481" y="4582273"/>
                    <a:pt x="3589687" y="4490071"/>
                  </a:cubicBezTo>
                  <a:cubicBezTo>
                    <a:pt x="3621215" y="4467116"/>
                    <a:pt x="3652552" y="4443208"/>
                    <a:pt x="3683794" y="4419015"/>
                  </a:cubicBezTo>
                  <a:cubicBezTo>
                    <a:pt x="3715226" y="4394917"/>
                    <a:pt x="3746564" y="4370437"/>
                    <a:pt x="3777901" y="4345577"/>
                  </a:cubicBezTo>
                  <a:lnTo>
                    <a:pt x="3968496" y="4193177"/>
                  </a:lnTo>
                  <a:cubicBezTo>
                    <a:pt x="4099274" y="4089450"/>
                    <a:pt x="4231291" y="3992866"/>
                    <a:pt x="4360259" y="3898188"/>
                  </a:cubicBezTo>
                  <a:cubicBezTo>
                    <a:pt x="4489133" y="3803509"/>
                    <a:pt x="4613148" y="3707878"/>
                    <a:pt x="4725257" y="3604818"/>
                  </a:cubicBezTo>
                  <a:cubicBezTo>
                    <a:pt x="4837367" y="3501948"/>
                    <a:pt x="4938617" y="3392315"/>
                    <a:pt x="5017103" y="3268585"/>
                  </a:cubicBezTo>
                  <a:cubicBezTo>
                    <a:pt x="5056346" y="3206768"/>
                    <a:pt x="5089874" y="3141617"/>
                    <a:pt x="5116544" y="3073132"/>
                  </a:cubicBezTo>
                  <a:cubicBezTo>
                    <a:pt x="5143405" y="3004743"/>
                    <a:pt x="5162741" y="2933115"/>
                    <a:pt x="5177124" y="2859582"/>
                  </a:cubicBezTo>
                  <a:cubicBezTo>
                    <a:pt x="5184268" y="2822815"/>
                    <a:pt x="5189982" y="2785382"/>
                    <a:pt x="5193887" y="2747568"/>
                  </a:cubicBezTo>
                  <a:cubicBezTo>
                    <a:pt x="5195030" y="2738138"/>
                    <a:pt x="5195792" y="2728613"/>
                    <a:pt x="5196650" y="2719183"/>
                  </a:cubicBezTo>
                  <a:cubicBezTo>
                    <a:pt x="5197411" y="2709658"/>
                    <a:pt x="5198364" y="2700324"/>
                    <a:pt x="5198745" y="2690227"/>
                  </a:cubicBezTo>
                  <a:lnTo>
                    <a:pt x="5201793" y="2630410"/>
                  </a:lnTo>
                  <a:cubicBezTo>
                    <a:pt x="5204555" y="2550591"/>
                    <a:pt x="5202841" y="2470676"/>
                    <a:pt x="5196555" y="2391238"/>
                  </a:cubicBezTo>
                  <a:cubicBezTo>
                    <a:pt x="5190458" y="2311704"/>
                    <a:pt x="5178743" y="2232837"/>
                    <a:pt x="5162931" y="2155017"/>
                  </a:cubicBezTo>
                  <a:cubicBezTo>
                    <a:pt x="5146929" y="2077198"/>
                    <a:pt x="5126927" y="2000427"/>
                    <a:pt x="5105876" y="1924512"/>
                  </a:cubicBezTo>
                  <a:cubicBezTo>
                    <a:pt x="5063871" y="1772589"/>
                    <a:pt x="5017485" y="1622665"/>
                    <a:pt x="4958525" y="1477314"/>
                  </a:cubicBezTo>
                  <a:cubicBezTo>
                    <a:pt x="4928997" y="1404733"/>
                    <a:pt x="4896041" y="1333486"/>
                    <a:pt x="4858131" y="1265001"/>
                  </a:cubicBezTo>
                  <a:cubicBezTo>
                    <a:pt x="4848892" y="1247761"/>
                    <a:pt x="4838700" y="1230997"/>
                    <a:pt x="4828890" y="1214138"/>
                  </a:cubicBezTo>
                  <a:cubicBezTo>
                    <a:pt x="4818793" y="1197374"/>
                    <a:pt x="4808315" y="1180896"/>
                    <a:pt x="4798124" y="1164227"/>
                  </a:cubicBezTo>
                  <a:lnTo>
                    <a:pt x="4765548" y="1115459"/>
                  </a:lnTo>
                  <a:lnTo>
                    <a:pt x="4731544" y="1067739"/>
                  </a:lnTo>
                  <a:cubicBezTo>
                    <a:pt x="4638485" y="942294"/>
                    <a:pt x="4529233" y="830090"/>
                    <a:pt x="4409599" y="731792"/>
                  </a:cubicBezTo>
                  <a:cubicBezTo>
                    <a:pt x="4290251" y="633208"/>
                    <a:pt x="4160615" y="547483"/>
                    <a:pt x="4022027" y="478617"/>
                  </a:cubicBezTo>
                  <a:cubicBezTo>
                    <a:pt x="3883533" y="409561"/>
                    <a:pt x="3736943" y="356602"/>
                    <a:pt x="3585877" y="319645"/>
                  </a:cubicBezTo>
                  <a:cubicBezTo>
                    <a:pt x="3434810" y="282593"/>
                    <a:pt x="3279553" y="261257"/>
                    <a:pt x="3123057" y="253732"/>
                  </a:cubicBezTo>
                  <a:cubicBezTo>
                    <a:pt x="2966276" y="245826"/>
                    <a:pt x="2809685" y="251065"/>
                    <a:pt x="2654046" y="270496"/>
                  </a:cubicBezTo>
                  <a:cubicBezTo>
                    <a:pt x="2498503" y="290022"/>
                    <a:pt x="2344388" y="322693"/>
                    <a:pt x="2193703" y="367270"/>
                  </a:cubicBezTo>
                  <a:cubicBezTo>
                    <a:pt x="2042922" y="411657"/>
                    <a:pt x="1895856" y="469092"/>
                    <a:pt x="1753362" y="535672"/>
                  </a:cubicBezTo>
                  <a:cubicBezTo>
                    <a:pt x="1467517" y="667403"/>
                    <a:pt x="1200626" y="842091"/>
                    <a:pt x="966502" y="1053070"/>
                  </a:cubicBezTo>
                  <a:cubicBezTo>
                    <a:pt x="849821" y="1158893"/>
                    <a:pt x="741712" y="1274336"/>
                    <a:pt x="644843" y="1398351"/>
                  </a:cubicBezTo>
                  <a:cubicBezTo>
                    <a:pt x="547783" y="1522176"/>
                    <a:pt x="462153" y="1654955"/>
                    <a:pt x="390525" y="1794877"/>
                  </a:cubicBezTo>
                  <a:cubicBezTo>
                    <a:pt x="318897" y="1934704"/>
                    <a:pt x="259271" y="2081103"/>
                    <a:pt x="217932" y="2233218"/>
                  </a:cubicBezTo>
                  <a:cubicBezTo>
                    <a:pt x="176594" y="2384951"/>
                    <a:pt x="155067" y="2542685"/>
                    <a:pt x="155162" y="270051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82275A1F-D313-4C27-9719-333FE38797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66008" y="178095"/>
              <a:ext cx="3806641" cy="3806637"/>
            </a:xfrm>
            <a:custGeom>
              <a:avLst/>
              <a:gdLst>
                <a:gd name="connsiteX0" fmla="*/ 2733675 w 5467350"/>
                <a:gd name="connsiteY0" fmla="*/ 0 h 5467350"/>
                <a:gd name="connsiteX1" fmla="*/ 0 w 5467350"/>
                <a:gd name="connsiteY1" fmla="*/ 2733675 h 5467350"/>
                <a:gd name="connsiteX2" fmla="*/ 2733675 w 5467350"/>
                <a:gd name="connsiteY2" fmla="*/ 5467350 h 5467350"/>
                <a:gd name="connsiteX3" fmla="*/ 5467350 w 5467350"/>
                <a:gd name="connsiteY3" fmla="*/ 2733675 h 5467350"/>
                <a:gd name="connsiteX4" fmla="*/ 2733675 w 5467350"/>
                <a:gd name="connsiteY4" fmla="*/ 0 h 5467350"/>
                <a:gd name="connsiteX5" fmla="*/ 4922615 w 5467350"/>
                <a:gd name="connsiteY5" fmla="*/ 1317212 h 5467350"/>
                <a:gd name="connsiteX6" fmla="*/ 4979765 w 5467350"/>
                <a:gd name="connsiteY6" fmla="*/ 1430941 h 5467350"/>
                <a:gd name="connsiteX7" fmla="*/ 5031105 w 5467350"/>
                <a:gd name="connsiteY7" fmla="*/ 1547146 h 5467350"/>
                <a:gd name="connsiteX8" fmla="*/ 5185029 w 5467350"/>
                <a:gd name="connsiteY8" fmla="*/ 2031873 h 5467350"/>
                <a:gd name="connsiteX9" fmla="*/ 5261610 w 5467350"/>
                <a:gd name="connsiteY9" fmla="*/ 2535079 h 5467350"/>
                <a:gd name="connsiteX10" fmla="*/ 5274183 w 5467350"/>
                <a:gd name="connsiteY10" fmla="*/ 2789206 h 5467350"/>
                <a:gd name="connsiteX11" fmla="*/ 5274755 w 5467350"/>
                <a:gd name="connsiteY11" fmla="*/ 2834831 h 5467350"/>
                <a:gd name="connsiteX12" fmla="*/ 5274850 w 5467350"/>
                <a:gd name="connsiteY12" fmla="*/ 2853023 h 5467350"/>
                <a:gd name="connsiteX13" fmla="*/ 5274564 w 5467350"/>
                <a:gd name="connsiteY13" fmla="*/ 2910554 h 5467350"/>
                <a:gd name="connsiteX14" fmla="*/ 5274469 w 5467350"/>
                <a:gd name="connsiteY14" fmla="*/ 2915222 h 5467350"/>
                <a:gd name="connsiteX15" fmla="*/ 5267325 w 5467350"/>
                <a:gd name="connsiteY15" fmla="*/ 3035713 h 5467350"/>
                <a:gd name="connsiteX16" fmla="*/ 5141119 w 5467350"/>
                <a:gd name="connsiteY16" fmla="*/ 3487674 h 5467350"/>
                <a:gd name="connsiteX17" fmla="*/ 5020342 w 5467350"/>
                <a:gd name="connsiteY17" fmla="*/ 3689509 h 5467350"/>
                <a:gd name="connsiteX18" fmla="*/ 4867656 w 5467350"/>
                <a:gd name="connsiteY18" fmla="*/ 3874865 h 5467350"/>
                <a:gd name="connsiteX19" fmla="*/ 4498467 w 5467350"/>
                <a:gd name="connsiteY19" fmla="*/ 4210907 h 5467350"/>
                <a:gd name="connsiteX20" fmla="*/ 4260723 w 5467350"/>
                <a:gd name="connsiteY20" fmla="*/ 4398359 h 5467350"/>
                <a:gd name="connsiteX21" fmla="*/ 4088130 w 5467350"/>
                <a:gd name="connsiteY21" fmla="*/ 4533519 h 5467350"/>
                <a:gd name="connsiteX22" fmla="*/ 3985736 w 5467350"/>
                <a:gd name="connsiteY22" fmla="*/ 4615434 h 5467350"/>
                <a:gd name="connsiteX23" fmla="*/ 3885343 w 5467350"/>
                <a:gd name="connsiteY23" fmla="*/ 4693730 h 5467350"/>
                <a:gd name="connsiteX24" fmla="*/ 3681984 w 5467350"/>
                <a:gd name="connsiteY24" fmla="*/ 4841463 h 5467350"/>
                <a:gd name="connsiteX25" fmla="*/ 3473958 w 5467350"/>
                <a:gd name="connsiteY25" fmla="*/ 4971383 h 5467350"/>
                <a:gd name="connsiteX26" fmla="*/ 3259550 w 5467350"/>
                <a:gd name="connsiteY26" fmla="*/ 5077683 h 5467350"/>
                <a:gd name="connsiteX27" fmla="*/ 2808065 w 5467350"/>
                <a:gd name="connsiteY27" fmla="*/ 5199698 h 5467350"/>
                <a:gd name="connsiteX28" fmla="*/ 2691289 w 5467350"/>
                <a:gd name="connsiteY28" fmla="*/ 5209889 h 5467350"/>
                <a:gd name="connsiteX29" fmla="*/ 2661476 w 5467350"/>
                <a:gd name="connsiteY29" fmla="*/ 5211414 h 5467350"/>
                <a:gd name="connsiteX30" fmla="*/ 2631853 w 5467350"/>
                <a:gd name="connsiteY30" fmla="*/ 5212176 h 5467350"/>
                <a:gd name="connsiteX31" fmla="*/ 2631567 w 5467350"/>
                <a:gd name="connsiteY31" fmla="*/ 5212176 h 5467350"/>
                <a:gd name="connsiteX32" fmla="*/ 2631281 w 5467350"/>
                <a:gd name="connsiteY32" fmla="*/ 5212176 h 5467350"/>
                <a:gd name="connsiteX33" fmla="*/ 2599754 w 5467350"/>
                <a:gd name="connsiteY33" fmla="*/ 5212652 h 5467350"/>
                <a:gd name="connsiteX34" fmla="*/ 2583561 w 5467350"/>
                <a:gd name="connsiteY34" fmla="*/ 5212556 h 5467350"/>
                <a:gd name="connsiteX35" fmla="*/ 2571274 w 5467350"/>
                <a:gd name="connsiteY35" fmla="*/ 5212556 h 5467350"/>
                <a:gd name="connsiteX36" fmla="*/ 2326577 w 5467350"/>
                <a:gd name="connsiteY36" fmla="*/ 5201889 h 5467350"/>
                <a:gd name="connsiteX37" fmla="*/ 2208371 w 5467350"/>
                <a:gd name="connsiteY37" fmla="*/ 5188458 h 5467350"/>
                <a:gd name="connsiteX38" fmla="*/ 2090642 w 5467350"/>
                <a:gd name="connsiteY38" fmla="*/ 5168646 h 5467350"/>
                <a:gd name="connsiteX39" fmla="*/ 1858613 w 5467350"/>
                <a:gd name="connsiteY39" fmla="*/ 5108544 h 5467350"/>
                <a:gd name="connsiteX40" fmla="*/ 1636395 w 5467350"/>
                <a:gd name="connsiteY40" fmla="*/ 5021676 h 5467350"/>
                <a:gd name="connsiteX41" fmla="*/ 1636205 w 5467350"/>
                <a:gd name="connsiteY41" fmla="*/ 5021580 h 5467350"/>
                <a:gd name="connsiteX42" fmla="*/ 1636014 w 5467350"/>
                <a:gd name="connsiteY42" fmla="*/ 5021485 h 5467350"/>
                <a:gd name="connsiteX43" fmla="*/ 1425512 w 5467350"/>
                <a:gd name="connsiteY43" fmla="*/ 4906518 h 5467350"/>
                <a:gd name="connsiteX44" fmla="*/ 1043273 w 5467350"/>
                <a:gd name="connsiteY44" fmla="*/ 4599528 h 5467350"/>
                <a:gd name="connsiteX45" fmla="*/ 872395 w 5467350"/>
                <a:gd name="connsiteY45" fmla="*/ 4414933 h 5467350"/>
                <a:gd name="connsiteX46" fmla="*/ 797909 w 5467350"/>
                <a:gd name="connsiteY46" fmla="*/ 4324636 h 5467350"/>
                <a:gd name="connsiteX47" fmla="*/ 791623 w 5467350"/>
                <a:gd name="connsiteY47" fmla="*/ 4316825 h 5467350"/>
                <a:gd name="connsiteX48" fmla="*/ 779145 w 5467350"/>
                <a:gd name="connsiteY48" fmla="*/ 4300728 h 5467350"/>
                <a:gd name="connsiteX49" fmla="*/ 714470 w 5467350"/>
                <a:gd name="connsiteY49" fmla="*/ 4215480 h 5467350"/>
                <a:gd name="connsiteX50" fmla="*/ 714280 w 5467350"/>
                <a:gd name="connsiteY50" fmla="*/ 4215289 h 5467350"/>
                <a:gd name="connsiteX51" fmla="*/ 714089 w 5467350"/>
                <a:gd name="connsiteY51" fmla="*/ 4215098 h 5467350"/>
                <a:gd name="connsiteX52" fmla="*/ 677132 w 5467350"/>
                <a:gd name="connsiteY52" fmla="*/ 4164806 h 5467350"/>
                <a:gd name="connsiteX53" fmla="*/ 635889 w 5467350"/>
                <a:gd name="connsiteY53" fmla="*/ 4108799 h 5467350"/>
                <a:gd name="connsiteX54" fmla="*/ 555212 w 5467350"/>
                <a:gd name="connsiteY54" fmla="*/ 4003358 h 5467350"/>
                <a:gd name="connsiteX55" fmla="*/ 491395 w 5467350"/>
                <a:gd name="connsiteY55" fmla="*/ 3921538 h 5467350"/>
                <a:gd name="connsiteX56" fmla="*/ 394907 w 5467350"/>
                <a:gd name="connsiteY56" fmla="*/ 3796760 h 5467350"/>
                <a:gd name="connsiteX57" fmla="*/ 318421 w 5467350"/>
                <a:gd name="connsiteY57" fmla="*/ 3692938 h 5467350"/>
                <a:gd name="connsiteX58" fmla="*/ 247650 w 5467350"/>
                <a:gd name="connsiteY58" fmla="*/ 3587115 h 5467350"/>
                <a:gd name="connsiteX59" fmla="*/ 183833 w 5467350"/>
                <a:gd name="connsiteY59" fmla="*/ 3478054 h 5467350"/>
                <a:gd name="connsiteX60" fmla="*/ 183642 w 5467350"/>
                <a:gd name="connsiteY60" fmla="*/ 3477673 h 5467350"/>
                <a:gd name="connsiteX61" fmla="*/ 183452 w 5467350"/>
                <a:gd name="connsiteY61" fmla="*/ 3477292 h 5467350"/>
                <a:gd name="connsiteX62" fmla="*/ 161925 w 5467350"/>
                <a:gd name="connsiteY62" fmla="*/ 3435572 h 5467350"/>
                <a:gd name="connsiteX63" fmla="*/ 155067 w 5467350"/>
                <a:gd name="connsiteY63" fmla="*/ 3421761 h 5467350"/>
                <a:gd name="connsiteX64" fmla="*/ 147542 w 5467350"/>
                <a:gd name="connsiteY64" fmla="*/ 3405378 h 5467350"/>
                <a:gd name="connsiteX65" fmla="*/ 129540 w 5467350"/>
                <a:gd name="connsiteY65" fmla="*/ 3364992 h 5467350"/>
                <a:gd name="connsiteX66" fmla="*/ 129350 w 5467350"/>
                <a:gd name="connsiteY66" fmla="*/ 3364611 h 5467350"/>
                <a:gd name="connsiteX67" fmla="*/ 129159 w 5467350"/>
                <a:gd name="connsiteY67" fmla="*/ 3364230 h 5467350"/>
                <a:gd name="connsiteX68" fmla="*/ 54769 w 5467350"/>
                <a:gd name="connsiteY68" fmla="*/ 3125343 h 5467350"/>
                <a:gd name="connsiteX69" fmla="*/ 30385 w 5467350"/>
                <a:gd name="connsiteY69" fmla="*/ 2875407 h 5467350"/>
                <a:gd name="connsiteX70" fmla="*/ 89059 w 5467350"/>
                <a:gd name="connsiteY70" fmla="*/ 2368487 h 5467350"/>
                <a:gd name="connsiteX71" fmla="*/ 161544 w 5467350"/>
                <a:gd name="connsiteY71" fmla="*/ 2123885 h 5467350"/>
                <a:gd name="connsiteX72" fmla="*/ 161735 w 5467350"/>
                <a:gd name="connsiteY72" fmla="*/ 2123504 h 5467350"/>
                <a:gd name="connsiteX73" fmla="*/ 161830 w 5467350"/>
                <a:gd name="connsiteY73" fmla="*/ 2123123 h 5467350"/>
                <a:gd name="connsiteX74" fmla="*/ 175736 w 5467350"/>
                <a:gd name="connsiteY74" fmla="*/ 2085499 h 5467350"/>
                <a:gd name="connsiteX75" fmla="*/ 184118 w 5467350"/>
                <a:gd name="connsiteY75" fmla="*/ 2063496 h 5467350"/>
                <a:gd name="connsiteX76" fmla="*/ 205835 w 5467350"/>
                <a:gd name="connsiteY76" fmla="*/ 2009299 h 5467350"/>
                <a:gd name="connsiteX77" fmla="*/ 207740 w 5467350"/>
                <a:gd name="connsiteY77" fmla="*/ 2004727 h 5467350"/>
                <a:gd name="connsiteX78" fmla="*/ 220123 w 5467350"/>
                <a:gd name="connsiteY78" fmla="*/ 1975580 h 5467350"/>
                <a:gd name="connsiteX79" fmla="*/ 233267 w 5467350"/>
                <a:gd name="connsiteY79" fmla="*/ 1946529 h 5467350"/>
                <a:gd name="connsiteX80" fmla="*/ 260033 w 5467350"/>
                <a:gd name="connsiteY80" fmla="*/ 1889189 h 5467350"/>
                <a:gd name="connsiteX81" fmla="*/ 260128 w 5467350"/>
                <a:gd name="connsiteY81" fmla="*/ 1888903 h 5467350"/>
                <a:gd name="connsiteX82" fmla="*/ 260223 w 5467350"/>
                <a:gd name="connsiteY82" fmla="*/ 1888617 h 5467350"/>
                <a:gd name="connsiteX83" fmla="*/ 382238 w 5467350"/>
                <a:gd name="connsiteY83" fmla="*/ 1665446 h 5467350"/>
                <a:gd name="connsiteX84" fmla="*/ 525590 w 5467350"/>
                <a:gd name="connsiteY84" fmla="*/ 1456373 h 5467350"/>
                <a:gd name="connsiteX85" fmla="*/ 862394 w 5467350"/>
                <a:gd name="connsiteY85" fmla="*/ 1080611 h 5467350"/>
                <a:gd name="connsiteX86" fmla="*/ 1051465 w 5467350"/>
                <a:gd name="connsiteY86" fmla="*/ 914686 h 5467350"/>
                <a:gd name="connsiteX87" fmla="*/ 1100042 w 5467350"/>
                <a:gd name="connsiteY87" fmla="*/ 875919 h 5467350"/>
                <a:gd name="connsiteX88" fmla="*/ 1108424 w 5467350"/>
                <a:gd name="connsiteY88" fmla="*/ 869347 h 5467350"/>
                <a:gd name="connsiteX89" fmla="*/ 1149858 w 5467350"/>
                <a:gd name="connsiteY89" fmla="*/ 837629 h 5467350"/>
                <a:gd name="connsiteX90" fmla="*/ 1150049 w 5467350"/>
                <a:gd name="connsiteY90" fmla="*/ 837438 h 5467350"/>
                <a:gd name="connsiteX91" fmla="*/ 1150239 w 5467350"/>
                <a:gd name="connsiteY91" fmla="*/ 837248 h 5467350"/>
                <a:gd name="connsiteX92" fmla="*/ 1251204 w 5467350"/>
                <a:gd name="connsiteY92" fmla="*/ 763429 h 5467350"/>
                <a:gd name="connsiteX93" fmla="*/ 1678305 w 5467350"/>
                <a:gd name="connsiteY93" fmla="*/ 507016 h 5467350"/>
                <a:gd name="connsiteX94" fmla="*/ 1903476 w 5467350"/>
                <a:gd name="connsiteY94" fmla="*/ 402622 h 5467350"/>
                <a:gd name="connsiteX95" fmla="*/ 2135410 w 5467350"/>
                <a:gd name="connsiteY95" fmla="*/ 316325 h 5467350"/>
                <a:gd name="connsiteX96" fmla="*/ 2373059 w 5467350"/>
                <a:gd name="connsiteY96" fmla="*/ 248698 h 5467350"/>
                <a:gd name="connsiteX97" fmla="*/ 2615089 w 5467350"/>
                <a:gd name="connsiteY97" fmla="*/ 201454 h 5467350"/>
                <a:gd name="connsiteX98" fmla="*/ 3000566 w 5467350"/>
                <a:gd name="connsiteY98" fmla="*/ 172784 h 5467350"/>
                <a:gd name="connsiteX99" fmla="*/ 3107436 w 5467350"/>
                <a:gd name="connsiteY99" fmla="*/ 175069 h 5467350"/>
                <a:gd name="connsiteX100" fmla="*/ 3352229 w 5467350"/>
                <a:gd name="connsiteY100" fmla="*/ 196406 h 5467350"/>
                <a:gd name="connsiteX101" fmla="*/ 3594926 w 5467350"/>
                <a:gd name="connsiteY101" fmla="*/ 243935 h 5467350"/>
                <a:gd name="connsiteX102" fmla="*/ 4058412 w 5467350"/>
                <a:gd name="connsiteY102" fmla="*/ 423482 h 5467350"/>
                <a:gd name="connsiteX103" fmla="*/ 4270915 w 5467350"/>
                <a:gd name="connsiteY103" fmla="*/ 556165 h 5467350"/>
                <a:gd name="connsiteX104" fmla="*/ 4465225 w 5467350"/>
                <a:gd name="connsiteY104" fmla="*/ 715328 h 5467350"/>
                <a:gd name="connsiteX105" fmla="*/ 4791742 w 5467350"/>
                <a:gd name="connsiteY105" fmla="*/ 1099566 h 5467350"/>
                <a:gd name="connsiteX106" fmla="*/ 4922615 w 5467350"/>
                <a:gd name="connsiteY106" fmla="*/ 1317212 h 5467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</a:cxnLst>
              <a:rect l="l" t="t" r="r" b="b"/>
              <a:pathLst>
                <a:path w="5467350" h="5467350">
                  <a:moveTo>
                    <a:pt x="2733675" y="0"/>
                  </a:moveTo>
                  <a:cubicBezTo>
                    <a:pt x="1223867" y="0"/>
                    <a:pt x="0" y="1223867"/>
                    <a:pt x="0" y="2733675"/>
                  </a:cubicBezTo>
                  <a:cubicBezTo>
                    <a:pt x="0" y="4243483"/>
                    <a:pt x="1223867" y="5467350"/>
                    <a:pt x="2733675" y="5467350"/>
                  </a:cubicBezTo>
                  <a:cubicBezTo>
                    <a:pt x="4243483" y="5467350"/>
                    <a:pt x="5467350" y="4243483"/>
                    <a:pt x="5467350" y="2733675"/>
                  </a:cubicBezTo>
                  <a:cubicBezTo>
                    <a:pt x="5467350" y="1223867"/>
                    <a:pt x="4243483" y="0"/>
                    <a:pt x="2733675" y="0"/>
                  </a:cubicBezTo>
                  <a:close/>
                  <a:moveTo>
                    <a:pt x="4922615" y="1317212"/>
                  </a:moveTo>
                  <a:cubicBezTo>
                    <a:pt x="4943189" y="1356170"/>
                    <a:pt x="4962430" y="1394365"/>
                    <a:pt x="4979765" y="1430941"/>
                  </a:cubicBezTo>
                  <a:cubicBezTo>
                    <a:pt x="4997482" y="1468755"/>
                    <a:pt x="5014817" y="1507903"/>
                    <a:pt x="5031105" y="1547146"/>
                  </a:cubicBezTo>
                  <a:cubicBezTo>
                    <a:pt x="5093875" y="1697641"/>
                    <a:pt x="5145691" y="1860709"/>
                    <a:pt x="5185029" y="2031873"/>
                  </a:cubicBezTo>
                  <a:cubicBezTo>
                    <a:pt x="5220939" y="2188464"/>
                    <a:pt x="5246656" y="2357723"/>
                    <a:pt x="5261610" y="2535079"/>
                  </a:cubicBezTo>
                  <a:cubicBezTo>
                    <a:pt x="5268278" y="2616803"/>
                    <a:pt x="5272564" y="2702338"/>
                    <a:pt x="5274183" y="2789206"/>
                  </a:cubicBezTo>
                  <a:cubicBezTo>
                    <a:pt x="5274660" y="2804541"/>
                    <a:pt x="5274755" y="2819876"/>
                    <a:pt x="5274755" y="2834831"/>
                  </a:cubicBezTo>
                  <a:cubicBezTo>
                    <a:pt x="5274755" y="2840927"/>
                    <a:pt x="5274850" y="2846928"/>
                    <a:pt x="5274850" y="2853023"/>
                  </a:cubicBezTo>
                  <a:cubicBezTo>
                    <a:pt x="5275136" y="2872740"/>
                    <a:pt x="5274850" y="2891885"/>
                    <a:pt x="5274564" y="2910554"/>
                  </a:cubicBezTo>
                  <a:lnTo>
                    <a:pt x="5274469" y="2915222"/>
                  </a:lnTo>
                  <a:cubicBezTo>
                    <a:pt x="5273421" y="2956751"/>
                    <a:pt x="5271040" y="2997422"/>
                    <a:pt x="5267325" y="3035713"/>
                  </a:cubicBezTo>
                  <a:cubicBezTo>
                    <a:pt x="5251514" y="3197066"/>
                    <a:pt x="5209032" y="3349181"/>
                    <a:pt x="5141119" y="3487674"/>
                  </a:cubicBezTo>
                  <a:cubicBezTo>
                    <a:pt x="5108639" y="3554730"/>
                    <a:pt x="5069205" y="3620643"/>
                    <a:pt x="5020342" y="3689509"/>
                  </a:cubicBezTo>
                  <a:cubicBezTo>
                    <a:pt x="4977003" y="3750088"/>
                    <a:pt x="4926997" y="3810762"/>
                    <a:pt x="4867656" y="3874865"/>
                  </a:cubicBezTo>
                  <a:cubicBezTo>
                    <a:pt x="4770215" y="3979450"/>
                    <a:pt x="4656297" y="4083177"/>
                    <a:pt x="4498467" y="4210907"/>
                  </a:cubicBezTo>
                  <a:cubicBezTo>
                    <a:pt x="4420839" y="4273773"/>
                    <a:pt x="4339400" y="4337114"/>
                    <a:pt x="4260723" y="4398359"/>
                  </a:cubicBezTo>
                  <a:cubicBezTo>
                    <a:pt x="4204240" y="4442365"/>
                    <a:pt x="4145756" y="4487799"/>
                    <a:pt x="4088130" y="4533519"/>
                  </a:cubicBezTo>
                  <a:lnTo>
                    <a:pt x="3985736" y="4615434"/>
                  </a:lnTo>
                  <a:cubicBezTo>
                    <a:pt x="3953828" y="4640675"/>
                    <a:pt x="3919442" y="4667822"/>
                    <a:pt x="3885343" y="4693730"/>
                  </a:cubicBezTo>
                  <a:cubicBezTo>
                    <a:pt x="3807619" y="4752975"/>
                    <a:pt x="3742944" y="4799933"/>
                    <a:pt x="3681984" y="4841463"/>
                  </a:cubicBezTo>
                  <a:cubicBezTo>
                    <a:pt x="3607880" y="4891945"/>
                    <a:pt x="3539871" y="4934426"/>
                    <a:pt x="3473958" y="4971383"/>
                  </a:cubicBezTo>
                  <a:cubicBezTo>
                    <a:pt x="3397377" y="5014627"/>
                    <a:pt x="3327273" y="5049393"/>
                    <a:pt x="3259550" y="5077683"/>
                  </a:cubicBezTo>
                  <a:cubicBezTo>
                    <a:pt x="3111913" y="5140071"/>
                    <a:pt x="2959989" y="5181124"/>
                    <a:pt x="2808065" y="5199698"/>
                  </a:cubicBezTo>
                  <a:cubicBezTo>
                    <a:pt x="2761298" y="5205222"/>
                    <a:pt x="2725198" y="5208365"/>
                    <a:pt x="2691289" y="5209889"/>
                  </a:cubicBezTo>
                  <a:lnTo>
                    <a:pt x="2661476" y="5211414"/>
                  </a:lnTo>
                  <a:lnTo>
                    <a:pt x="2631853" y="5212176"/>
                  </a:lnTo>
                  <a:lnTo>
                    <a:pt x="2631567" y="5212176"/>
                  </a:lnTo>
                  <a:lnTo>
                    <a:pt x="2631281" y="5212176"/>
                  </a:lnTo>
                  <a:cubicBezTo>
                    <a:pt x="2622518" y="5212556"/>
                    <a:pt x="2612803" y="5212652"/>
                    <a:pt x="2599754" y="5212652"/>
                  </a:cubicBezTo>
                  <a:cubicBezTo>
                    <a:pt x="2594324" y="5212652"/>
                    <a:pt x="2588990" y="5212652"/>
                    <a:pt x="2583561" y="5212556"/>
                  </a:cubicBezTo>
                  <a:lnTo>
                    <a:pt x="2571274" y="5212556"/>
                  </a:lnTo>
                  <a:cubicBezTo>
                    <a:pt x="2483644" y="5212366"/>
                    <a:pt x="2403634" y="5208937"/>
                    <a:pt x="2326577" y="5201889"/>
                  </a:cubicBezTo>
                  <a:cubicBezTo>
                    <a:pt x="2286286" y="5198269"/>
                    <a:pt x="2246471" y="5193793"/>
                    <a:pt x="2208371" y="5188458"/>
                  </a:cubicBezTo>
                  <a:cubicBezTo>
                    <a:pt x="2167795" y="5182743"/>
                    <a:pt x="2128076" y="5176076"/>
                    <a:pt x="2090642" y="5168646"/>
                  </a:cubicBezTo>
                  <a:cubicBezTo>
                    <a:pt x="2009299" y="5152168"/>
                    <a:pt x="1931194" y="5131880"/>
                    <a:pt x="1858613" y="5108544"/>
                  </a:cubicBezTo>
                  <a:cubicBezTo>
                    <a:pt x="1779746" y="5083207"/>
                    <a:pt x="1704975" y="5053965"/>
                    <a:pt x="1636395" y="5021676"/>
                  </a:cubicBezTo>
                  <a:lnTo>
                    <a:pt x="1636205" y="5021580"/>
                  </a:lnTo>
                  <a:lnTo>
                    <a:pt x="1636014" y="5021485"/>
                  </a:lnTo>
                  <a:cubicBezTo>
                    <a:pt x="1568577" y="4990719"/>
                    <a:pt x="1499807" y="4953096"/>
                    <a:pt x="1425512" y="4906518"/>
                  </a:cubicBezTo>
                  <a:cubicBezTo>
                    <a:pt x="1294257" y="4823556"/>
                    <a:pt x="1165574" y="4720209"/>
                    <a:pt x="1043273" y="4599528"/>
                  </a:cubicBezTo>
                  <a:cubicBezTo>
                    <a:pt x="985838" y="4542568"/>
                    <a:pt x="928307" y="4480465"/>
                    <a:pt x="872395" y="4414933"/>
                  </a:cubicBezTo>
                  <a:cubicBezTo>
                    <a:pt x="846963" y="4385501"/>
                    <a:pt x="822103" y="4354545"/>
                    <a:pt x="797909" y="4324636"/>
                  </a:cubicBezTo>
                  <a:lnTo>
                    <a:pt x="791623" y="4316825"/>
                  </a:lnTo>
                  <a:lnTo>
                    <a:pt x="779145" y="4300728"/>
                  </a:lnTo>
                  <a:cubicBezTo>
                    <a:pt x="757619" y="4272915"/>
                    <a:pt x="735330" y="4244150"/>
                    <a:pt x="714470" y="4215480"/>
                  </a:cubicBezTo>
                  <a:lnTo>
                    <a:pt x="714280" y="4215289"/>
                  </a:lnTo>
                  <a:lnTo>
                    <a:pt x="714089" y="4215098"/>
                  </a:lnTo>
                  <a:cubicBezTo>
                    <a:pt x="701993" y="4199001"/>
                    <a:pt x="689896" y="4182332"/>
                    <a:pt x="677132" y="4164806"/>
                  </a:cubicBezTo>
                  <a:cubicBezTo>
                    <a:pt x="663702" y="4146328"/>
                    <a:pt x="649796" y="4127183"/>
                    <a:pt x="635889" y="4108799"/>
                  </a:cubicBezTo>
                  <a:cubicBezTo>
                    <a:pt x="606647" y="4069842"/>
                    <a:pt x="577406" y="4032028"/>
                    <a:pt x="555212" y="4003358"/>
                  </a:cubicBezTo>
                  <a:cubicBezTo>
                    <a:pt x="534067" y="3975926"/>
                    <a:pt x="512350" y="3948303"/>
                    <a:pt x="491395" y="3921538"/>
                  </a:cubicBezTo>
                  <a:cubicBezTo>
                    <a:pt x="459486" y="3880771"/>
                    <a:pt x="426434" y="3838575"/>
                    <a:pt x="394907" y="3796760"/>
                  </a:cubicBezTo>
                  <a:cubicBezTo>
                    <a:pt x="370142" y="3763804"/>
                    <a:pt x="343853" y="3728752"/>
                    <a:pt x="318421" y="3692938"/>
                  </a:cubicBezTo>
                  <a:cubicBezTo>
                    <a:pt x="291370" y="3653981"/>
                    <a:pt x="268796" y="3620929"/>
                    <a:pt x="247650" y="3587115"/>
                  </a:cubicBezTo>
                  <a:cubicBezTo>
                    <a:pt x="220504" y="3544157"/>
                    <a:pt x="200882" y="3510534"/>
                    <a:pt x="183833" y="3478054"/>
                  </a:cubicBezTo>
                  <a:lnTo>
                    <a:pt x="183642" y="3477673"/>
                  </a:lnTo>
                  <a:lnTo>
                    <a:pt x="183452" y="3477292"/>
                  </a:lnTo>
                  <a:cubicBezTo>
                    <a:pt x="176022" y="3463766"/>
                    <a:pt x="169164" y="3450050"/>
                    <a:pt x="161925" y="3435572"/>
                  </a:cubicBezTo>
                  <a:cubicBezTo>
                    <a:pt x="159639" y="3431000"/>
                    <a:pt x="157353" y="3426428"/>
                    <a:pt x="155067" y="3421761"/>
                  </a:cubicBezTo>
                  <a:cubicBezTo>
                    <a:pt x="152591" y="3416237"/>
                    <a:pt x="150019" y="3410807"/>
                    <a:pt x="147542" y="3405378"/>
                  </a:cubicBezTo>
                  <a:cubicBezTo>
                    <a:pt x="141065" y="3391472"/>
                    <a:pt x="134969" y="3378327"/>
                    <a:pt x="129540" y="3364992"/>
                  </a:cubicBezTo>
                  <a:lnTo>
                    <a:pt x="129350" y="3364611"/>
                  </a:lnTo>
                  <a:lnTo>
                    <a:pt x="129159" y="3364230"/>
                  </a:lnTo>
                  <a:cubicBezTo>
                    <a:pt x="97155" y="3290126"/>
                    <a:pt x="72200" y="3209735"/>
                    <a:pt x="54769" y="3125343"/>
                  </a:cubicBezTo>
                  <a:cubicBezTo>
                    <a:pt x="39148" y="3045619"/>
                    <a:pt x="30956" y="2961323"/>
                    <a:pt x="30385" y="2875407"/>
                  </a:cubicBezTo>
                  <a:cubicBezTo>
                    <a:pt x="30290" y="2705576"/>
                    <a:pt x="50102" y="2534984"/>
                    <a:pt x="89059" y="2368487"/>
                  </a:cubicBezTo>
                  <a:cubicBezTo>
                    <a:pt x="107728" y="2287619"/>
                    <a:pt x="132112" y="2205323"/>
                    <a:pt x="161544" y="2123885"/>
                  </a:cubicBezTo>
                  <a:lnTo>
                    <a:pt x="161735" y="2123504"/>
                  </a:lnTo>
                  <a:lnTo>
                    <a:pt x="161830" y="2123123"/>
                  </a:lnTo>
                  <a:cubicBezTo>
                    <a:pt x="166021" y="2110740"/>
                    <a:pt x="170688" y="2098453"/>
                    <a:pt x="175736" y="2085499"/>
                  </a:cubicBezTo>
                  <a:cubicBezTo>
                    <a:pt x="178594" y="2078164"/>
                    <a:pt x="181356" y="2070830"/>
                    <a:pt x="184118" y="2063496"/>
                  </a:cubicBezTo>
                  <a:cubicBezTo>
                    <a:pt x="190786" y="2045494"/>
                    <a:pt x="198120" y="2027873"/>
                    <a:pt x="205835" y="2009299"/>
                  </a:cubicBezTo>
                  <a:lnTo>
                    <a:pt x="207740" y="2004727"/>
                  </a:lnTo>
                  <a:lnTo>
                    <a:pt x="220123" y="1975580"/>
                  </a:lnTo>
                  <a:lnTo>
                    <a:pt x="233267" y="1946529"/>
                  </a:lnTo>
                  <a:cubicBezTo>
                    <a:pt x="240983" y="1929289"/>
                    <a:pt x="250127" y="1909096"/>
                    <a:pt x="260033" y="1889189"/>
                  </a:cubicBezTo>
                  <a:lnTo>
                    <a:pt x="260128" y="1888903"/>
                  </a:lnTo>
                  <a:lnTo>
                    <a:pt x="260223" y="1888617"/>
                  </a:lnTo>
                  <a:cubicBezTo>
                    <a:pt x="293751" y="1818513"/>
                    <a:pt x="333661" y="1745552"/>
                    <a:pt x="382238" y="1665446"/>
                  </a:cubicBezTo>
                  <a:cubicBezTo>
                    <a:pt x="425577" y="1595533"/>
                    <a:pt x="473869" y="1525143"/>
                    <a:pt x="525590" y="1456373"/>
                  </a:cubicBezTo>
                  <a:cubicBezTo>
                    <a:pt x="625507" y="1323594"/>
                    <a:pt x="738759" y="1197197"/>
                    <a:pt x="862394" y="1080611"/>
                  </a:cubicBezTo>
                  <a:cubicBezTo>
                    <a:pt x="919163" y="1026700"/>
                    <a:pt x="980980" y="972407"/>
                    <a:pt x="1051465" y="914686"/>
                  </a:cubicBezTo>
                  <a:cubicBezTo>
                    <a:pt x="1065657" y="903065"/>
                    <a:pt x="1082421" y="889349"/>
                    <a:pt x="1100042" y="875919"/>
                  </a:cubicBezTo>
                  <a:lnTo>
                    <a:pt x="1108424" y="869347"/>
                  </a:lnTo>
                  <a:cubicBezTo>
                    <a:pt x="1121950" y="858774"/>
                    <a:pt x="1135952" y="847915"/>
                    <a:pt x="1149858" y="837629"/>
                  </a:cubicBezTo>
                  <a:lnTo>
                    <a:pt x="1150049" y="837438"/>
                  </a:lnTo>
                  <a:lnTo>
                    <a:pt x="1150239" y="837248"/>
                  </a:lnTo>
                  <a:cubicBezTo>
                    <a:pt x="1186625" y="809339"/>
                    <a:pt x="1223296" y="783146"/>
                    <a:pt x="1251204" y="763429"/>
                  </a:cubicBezTo>
                  <a:cubicBezTo>
                    <a:pt x="1386554" y="668560"/>
                    <a:pt x="1530287" y="582359"/>
                    <a:pt x="1678305" y="507016"/>
                  </a:cubicBezTo>
                  <a:cubicBezTo>
                    <a:pt x="1751933" y="469583"/>
                    <a:pt x="1827657" y="434435"/>
                    <a:pt x="1903476" y="402622"/>
                  </a:cubicBezTo>
                  <a:cubicBezTo>
                    <a:pt x="1979009" y="371094"/>
                    <a:pt x="2057019" y="342043"/>
                    <a:pt x="2135410" y="316325"/>
                  </a:cubicBezTo>
                  <a:cubicBezTo>
                    <a:pt x="2210372" y="291656"/>
                    <a:pt x="2290382" y="268891"/>
                    <a:pt x="2373059" y="248698"/>
                  </a:cubicBezTo>
                  <a:cubicBezTo>
                    <a:pt x="2449925" y="230219"/>
                    <a:pt x="2531364" y="214313"/>
                    <a:pt x="2615089" y="201454"/>
                  </a:cubicBezTo>
                  <a:cubicBezTo>
                    <a:pt x="2743772" y="182404"/>
                    <a:pt x="2873597" y="172784"/>
                    <a:pt x="3000566" y="172784"/>
                  </a:cubicBezTo>
                  <a:cubicBezTo>
                    <a:pt x="3036094" y="172784"/>
                    <a:pt x="3072003" y="173546"/>
                    <a:pt x="3107436" y="175069"/>
                  </a:cubicBezTo>
                  <a:cubicBezTo>
                    <a:pt x="3189828" y="178118"/>
                    <a:pt x="3272123" y="185261"/>
                    <a:pt x="3352229" y="196406"/>
                  </a:cubicBezTo>
                  <a:cubicBezTo>
                    <a:pt x="3434620" y="207931"/>
                    <a:pt x="3516249" y="223933"/>
                    <a:pt x="3594926" y="243935"/>
                  </a:cubicBezTo>
                  <a:cubicBezTo>
                    <a:pt x="3759613" y="285750"/>
                    <a:pt x="3915537" y="346139"/>
                    <a:pt x="4058412" y="423482"/>
                  </a:cubicBezTo>
                  <a:cubicBezTo>
                    <a:pt x="4128230" y="460820"/>
                    <a:pt x="4199668" y="505397"/>
                    <a:pt x="4270915" y="556165"/>
                  </a:cubicBezTo>
                  <a:cubicBezTo>
                    <a:pt x="4337971" y="604552"/>
                    <a:pt x="4403408" y="658178"/>
                    <a:pt x="4465225" y="715328"/>
                  </a:cubicBezTo>
                  <a:cubicBezTo>
                    <a:pt x="4587621" y="829342"/>
                    <a:pt x="4697540" y="958691"/>
                    <a:pt x="4791742" y="1099566"/>
                  </a:cubicBezTo>
                  <a:cubicBezTo>
                    <a:pt x="4840129" y="1171004"/>
                    <a:pt x="4883944" y="1244156"/>
                    <a:pt x="4922615" y="1317212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87C3F845-7B24-47B8-BBCC-83DE18E7F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71924" y="3513567"/>
            <a:ext cx="4958027" cy="3029925"/>
            <a:chOff x="1109635" y="0"/>
            <a:chExt cx="4220052" cy="2578937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0A50A53-76B2-4EBD-98CB-D958322A8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36321" y="0"/>
              <a:ext cx="4020469" cy="2502992"/>
            </a:xfrm>
            <a:custGeom>
              <a:avLst/>
              <a:gdLst>
                <a:gd name="connsiteX0" fmla="*/ 68048 w 4057646"/>
                <a:gd name="connsiteY0" fmla="*/ 0 h 2519172"/>
                <a:gd name="connsiteX1" fmla="*/ 263673 w 4057646"/>
                <a:gd name="connsiteY1" fmla="*/ 0 h 2519172"/>
                <a:gd name="connsiteX2" fmla="*/ 236664 w 4057646"/>
                <a:gd name="connsiteY2" fmla="*/ 35779 h 2519172"/>
                <a:gd name="connsiteX3" fmla="*/ 160449 w 4057646"/>
                <a:gd name="connsiteY3" fmla="*/ 186590 h 2519172"/>
                <a:gd name="connsiteX4" fmla="*/ 123371 w 4057646"/>
                <a:gd name="connsiteY4" fmla="*/ 353808 h 2519172"/>
                <a:gd name="connsiteX5" fmla="*/ 121238 w 4057646"/>
                <a:gd name="connsiteY5" fmla="*/ 375363 h 2519172"/>
                <a:gd name="connsiteX6" fmla="*/ 120135 w 4057646"/>
                <a:gd name="connsiteY6" fmla="*/ 397065 h 2519172"/>
                <a:gd name="connsiteX7" fmla="*/ 119178 w 4057646"/>
                <a:gd name="connsiteY7" fmla="*/ 418840 h 2519172"/>
                <a:gd name="connsiteX8" fmla="*/ 119252 w 4057646"/>
                <a:gd name="connsiteY8" fmla="*/ 441132 h 2519172"/>
                <a:gd name="connsiteX9" fmla="*/ 119840 w 4057646"/>
                <a:gd name="connsiteY9" fmla="*/ 485786 h 2519172"/>
                <a:gd name="connsiteX10" fmla="*/ 120282 w 4057646"/>
                <a:gd name="connsiteY10" fmla="*/ 508151 h 2519172"/>
                <a:gd name="connsiteX11" fmla="*/ 120502 w 4057646"/>
                <a:gd name="connsiteY11" fmla="*/ 519333 h 2519172"/>
                <a:gd name="connsiteX12" fmla="*/ 121386 w 4057646"/>
                <a:gd name="connsiteY12" fmla="*/ 530442 h 2519172"/>
                <a:gd name="connsiteX13" fmla="*/ 129331 w 4057646"/>
                <a:gd name="connsiteY13" fmla="*/ 619457 h 2519172"/>
                <a:gd name="connsiteX14" fmla="*/ 143087 w 4057646"/>
                <a:gd name="connsiteY14" fmla="*/ 707737 h 2519172"/>
                <a:gd name="connsiteX15" fmla="*/ 249760 w 4057646"/>
                <a:gd name="connsiteY15" fmla="*/ 1046659 h 2519172"/>
                <a:gd name="connsiteX16" fmla="*/ 416315 w 4057646"/>
                <a:gd name="connsiteY16" fmla="*/ 1357111 h 2519172"/>
                <a:gd name="connsiteX17" fmla="*/ 439783 w 4057646"/>
                <a:gd name="connsiteY17" fmla="*/ 1394189 h 2519172"/>
                <a:gd name="connsiteX18" fmla="*/ 464795 w 4057646"/>
                <a:gd name="connsiteY18" fmla="*/ 1430237 h 2519172"/>
                <a:gd name="connsiteX19" fmla="*/ 489440 w 4057646"/>
                <a:gd name="connsiteY19" fmla="*/ 1466432 h 2519172"/>
                <a:gd name="connsiteX20" fmla="*/ 515483 w 4057646"/>
                <a:gd name="connsiteY20" fmla="*/ 1501744 h 2519172"/>
                <a:gd name="connsiteX21" fmla="*/ 541084 w 4057646"/>
                <a:gd name="connsiteY21" fmla="*/ 1537350 h 2519172"/>
                <a:gd name="connsiteX22" fmla="*/ 568083 w 4057646"/>
                <a:gd name="connsiteY22" fmla="*/ 1571926 h 2519172"/>
                <a:gd name="connsiteX23" fmla="*/ 594935 w 4057646"/>
                <a:gd name="connsiteY23" fmla="*/ 1606650 h 2519172"/>
                <a:gd name="connsiteX24" fmla="*/ 623258 w 4057646"/>
                <a:gd name="connsiteY24" fmla="*/ 1640270 h 2519172"/>
                <a:gd name="connsiteX25" fmla="*/ 651802 w 4057646"/>
                <a:gd name="connsiteY25" fmla="*/ 1673669 h 2519172"/>
                <a:gd name="connsiteX26" fmla="*/ 681890 w 4057646"/>
                <a:gd name="connsiteY26" fmla="*/ 1705818 h 2519172"/>
                <a:gd name="connsiteX27" fmla="*/ 712421 w 4057646"/>
                <a:gd name="connsiteY27" fmla="*/ 1737525 h 2519172"/>
                <a:gd name="connsiteX28" fmla="*/ 720072 w 4057646"/>
                <a:gd name="connsiteY28" fmla="*/ 1745470 h 2519172"/>
                <a:gd name="connsiteX29" fmla="*/ 728090 w 4057646"/>
                <a:gd name="connsiteY29" fmla="*/ 1752974 h 2519172"/>
                <a:gd name="connsiteX30" fmla="*/ 744128 w 4057646"/>
                <a:gd name="connsiteY30" fmla="*/ 1768056 h 2519172"/>
                <a:gd name="connsiteX31" fmla="*/ 776277 w 4057646"/>
                <a:gd name="connsiteY31" fmla="*/ 1798218 h 2519172"/>
                <a:gd name="connsiteX32" fmla="*/ 784295 w 4057646"/>
                <a:gd name="connsiteY32" fmla="*/ 1805795 h 2519172"/>
                <a:gd name="connsiteX33" fmla="*/ 792682 w 4057646"/>
                <a:gd name="connsiteY33" fmla="*/ 1812931 h 2519172"/>
                <a:gd name="connsiteX34" fmla="*/ 809382 w 4057646"/>
                <a:gd name="connsiteY34" fmla="*/ 1827277 h 2519172"/>
                <a:gd name="connsiteX35" fmla="*/ 877137 w 4057646"/>
                <a:gd name="connsiteY35" fmla="*/ 1883776 h 2519172"/>
                <a:gd name="connsiteX36" fmla="*/ 1174126 w 4057646"/>
                <a:gd name="connsiteY36" fmla="*/ 2074755 h 2519172"/>
                <a:gd name="connsiteX37" fmla="*/ 1505765 w 4057646"/>
                <a:gd name="connsiteY37" fmla="*/ 2195920 h 2519172"/>
                <a:gd name="connsiteX38" fmla="*/ 1548801 w 4057646"/>
                <a:gd name="connsiteY38" fmla="*/ 2205557 h 2519172"/>
                <a:gd name="connsiteX39" fmla="*/ 1591985 w 4057646"/>
                <a:gd name="connsiteY39" fmla="*/ 2214385 h 2519172"/>
                <a:gd name="connsiteX40" fmla="*/ 1635463 w 4057646"/>
                <a:gd name="connsiteY40" fmla="*/ 2221448 h 2519172"/>
                <a:gd name="connsiteX41" fmla="*/ 1657165 w 4057646"/>
                <a:gd name="connsiteY41" fmla="*/ 2224978 h 2519172"/>
                <a:gd name="connsiteX42" fmla="*/ 1678941 w 4057646"/>
                <a:gd name="connsiteY42" fmla="*/ 2228068 h 2519172"/>
                <a:gd name="connsiteX43" fmla="*/ 1766264 w 4057646"/>
                <a:gd name="connsiteY43" fmla="*/ 2237412 h 2519172"/>
                <a:gd name="connsiteX44" fmla="*/ 1853735 w 4057646"/>
                <a:gd name="connsiteY44" fmla="*/ 2242414 h 2519172"/>
                <a:gd name="connsiteX45" fmla="*/ 1941133 w 4057646"/>
                <a:gd name="connsiteY45" fmla="*/ 2243444 h 2519172"/>
                <a:gd name="connsiteX46" fmla="*/ 1984758 w 4057646"/>
                <a:gd name="connsiteY46" fmla="*/ 2242120 h 2519172"/>
                <a:gd name="connsiteX47" fmla="*/ 2028236 w 4057646"/>
                <a:gd name="connsiteY47" fmla="*/ 2240795 h 2519172"/>
                <a:gd name="connsiteX48" fmla="*/ 2072155 w 4057646"/>
                <a:gd name="connsiteY48" fmla="*/ 2238368 h 2519172"/>
                <a:gd name="connsiteX49" fmla="*/ 2116222 w 4057646"/>
                <a:gd name="connsiteY49" fmla="*/ 2235425 h 2519172"/>
                <a:gd name="connsiteX50" fmla="*/ 2138218 w 4057646"/>
                <a:gd name="connsiteY50" fmla="*/ 2234175 h 2519172"/>
                <a:gd name="connsiteX51" fmla="*/ 2160068 w 4057646"/>
                <a:gd name="connsiteY51" fmla="*/ 2232041 h 2519172"/>
                <a:gd name="connsiteX52" fmla="*/ 2203693 w 4057646"/>
                <a:gd name="connsiteY52" fmla="*/ 2227922 h 2519172"/>
                <a:gd name="connsiteX53" fmla="*/ 2543792 w 4057646"/>
                <a:gd name="connsiteY53" fmla="*/ 2171717 h 2519172"/>
                <a:gd name="connsiteX54" fmla="*/ 2865426 w 4057646"/>
                <a:gd name="connsiteY54" fmla="*/ 2063426 h 2519172"/>
                <a:gd name="connsiteX55" fmla="*/ 2942303 w 4057646"/>
                <a:gd name="connsiteY55" fmla="*/ 2026275 h 2519172"/>
                <a:gd name="connsiteX56" fmla="*/ 3017341 w 4057646"/>
                <a:gd name="connsiteY56" fmla="*/ 1984636 h 2519172"/>
                <a:gd name="connsiteX57" fmla="*/ 3053903 w 4057646"/>
                <a:gd name="connsiteY57" fmla="*/ 1961830 h 2519172"/>
                <a:gd name="connsiteX58" fmla="*/ 3072221 w 4057646"/>
                <a:gd name="connsiteY58" fmla="*/ 1950354 h 2519172"/>
                <a:gd name="connsiteX59" fmla="*/ 3081344 w 4057646"/>
                <a:gd name="connsiteY59" fmla="*/ 1944616 h 2519172"/>
                <a:gd name="connsiteX60" fmla="*/ 3090172 w 4057646"/>
                <a:gd name="connsiteY60" fmla="*/ 1938363 h 2519172"/>
                <a:gd name="connsiteX61" fmla="*/ 3125705 w 4057646"/>
                <a:gd name="connsiteY61" fmla="*/ 1913497 h 2519172"/>
                <a:gd name="connsiteX62" fmla="*/ 3160796 w 4057646"/>
                <a:gd name="connsiteY62" fmla="*/ 1887822 h 2519172"/>
                <a:gd name="connsiteX63" fmla="*/ 3195005 w 4057646"/>
                <a:gd name="connsiteY63" fmla="*/ 1860750 h 2519172"/>
                <a:gd name="connsiteX64" fmla="*/ 3228625 w 4057646"/>
                <a:gd name="connsiteY64" fmla="*/ 1832868 h 2519172"/>
                <a:gd name="connsiteX65" fmla="*/ 3261435 w 4057646"/>
                <a:gd name="connsiteY65" fmla="*/ 1803809 h 2519172"/>
                <a:gd name="connsiteX66" fmla="*/ 3293511 w 4057646"/>
                <a:gd name="connsiteY66" fmla="*/ 1774088 h 2519172"/>
                <a:gd name="connsiteX67" fmla="*/ 3408422 w 4057646"/>
                <a:gd name="connsiteY67" fmla="*/ 1648141 h 2519172"/>
                <a:gd name="connsiteX68" fmla="*/ 3493024 w 4057646"/>
                <a:gd name="connsiteY68" fmla="*/ 1510792 h 2519172"/>
                <a:gd name="connsiteX69" fmla="*/ 3509134 w 4057646"/>
                <a:gd name="connsiteY69" fmla="*/ 1473935 h 2519172"/>
                <a:gd name="connsiteX70" fmla="*/ 3522965 w 4057646"/>
                <a:gd name="connsiteY70" fmla="*/ 1435092 h 2519172"/>
                <a:gd name="connsiteX71" fmla="*/ 3535619 w 4057646"/>
                <a:gd name="connsiteY71" fmla="*/ 1394851 h 2519172"/>
                <a:gd name="connsiteX72" fmla="*/ 3547463 w 4057646"/>
                <a:gd name="connsiteY72" fmla="*/ 1353433 h 2519172"/>
                <a:gd name="connsiteX73" fmla="*/ 3634713 w 4057646"/>
                <a:gd name="connsiteY73" fmla="*/ 995016 h 2519172"/>
                <a:gd name="connsiteX74" fmla="*/ 3749698 w 4057646"/>
                <a:gd name="connsiteY74" fmla="*/ 634906 h 2519172"/>
                <a:gd name="connsiteX75" fmla="*/ 3809287 w 4057646"/>
                <a:gd name="connsiteY75" fmla="*/ 317171 h 2519172"/>
                <a:gd name="connsiteX76" fmla="*/ 3797967 w 4057646"/>
                <a:gd name="connsiteY76" fmla="*/ 153596 h 2519172"/>
                <a:gd name="connsiteX77" fmla="*/ 3762954 w 4057646"/>
                <a:gd name="connsiteY77" fmla="*/ 0 h 2519172"/>
                <a:gd name="connsiteX78" fmla="*/ 4012007 w 4057646"/>
                <a:gd name="connsiteY78" fmla="*/ 0 h 2519172"/>
                <a:gd name="connsiteX79" fmla="*/ 4016752 w 4057646"/>
                <a:gd name="connsiteY79" fmla="*/ 15860 h 2519172"/>
                <a:gd name="connsiteX80" fmla="*/ 4057575 w 4057646"/>
                <a:gd name="connsiteY80" fmla="*/ 317613 h 2519172"/>
                <a:gd name="connsiteX81" fmla="*/ 4040434 w 4057646"/>
                <a:gd name="connsiteY81" fmla="*/ 522496 h 2519172"/>
                <a:gd name="connsiteX82" fmla="*/ 3986215 w 4057646"/>
                <a:gd name="connsiteY82" fmla="*/ 721053 h 2519172"/>
                <a:gd name="connsiteX83" fmla="*/ 3869244 w 4057646"/>
                <a:gd name="connsiteY83" fmla="*/ 1060858 h 2519172"/>
                <a:gd name="connsiteX84" fmla="*/ 3843201 w 4057646"/>
                <a:gd name="connsiteY84" fmla="*/ 1147078 h 2519172"/>
                <a:gd name="connsiteX85" fmla="*/ 3818041 w 4057646"/>
                <a:gd name="connsiteY85" fmla="*/ 1234402 h 2519172"/>
                <a:gd name="connsiteX86" fmla="*/ 3793029 w 4057646"/>
                <a:gd name="connsiteY86" fmla="*/ 1323418 h 2519172"/>
                <a:gd name="connsiteX87" fmla="*/ 3780228 w 4057646"/>
                <a:gd name="connsiteY87" fmla="*/ 1368588 h 2519172"/>
                <a:gd name="connsiteX88" fmla="*/ 3766397 w 4057646"/>
                <a:gd name="connsiteY88" fmla="*/ 1414714 h 2519172"/>
                <a:gd name="connsiteX89" fmla="*/ 3751464 w 4057646"/>
                <a:gd name="connsiteY89" fmla="*/ 1461429 h 2519172"/>
                <a:gd name="connsiteX90" fmla="*/ 3734985 w 4057646"/>
                <a:gd name="connsiteY90" fmla="*/ 1508659 h 2519172"/>
                <a:gd name="connsiteX91" fmla="*/ 3716519 w 4057646"/>
                <a:gd name="connsiteY91" fmla="*/ 1556183 h 2519172"/>
                <a:gd name="connsiteX92" fmla="*/ 3694891 w 4057646"/>
                <a:gd name="connsiteY92" fmla="*/ 1603487 h 2519172"/>
                <a:gd name="connsiteX93" fmla="*/ 3586086 w 4057646"/>
                <a:gd name="connsiteY93" fmla="*/ 1780121 h 2519172"/>
                <a:gd name="connsiteX94" fmla="*/ 3455651 w 4057646"/>
                <a:gd name="connsiteY94" fmla="*/ 1931300 h 2519172"/>
                <a:gd name="connsiteX95" fmla="*/ 3421370 w 4057646"/>
                <a:gd name="connsiteY95" fmla="*/ 1966244 h 2519172"/>
                <a:gd name="connsiteX96" fmla="*/ 3386719 w 4057646"/>
                <a:gd name="connsiteY96" fmla="*/ 2000821 h 2519172"/>
                <a:gd name="connsiteX97" fmla="*/ 3351040 w 4057646"/>
                <a:gd name="connsiteY97" fmla="*/ 2034587 h 2519172"/>
                <a:gd name="connsiteX98" fmla="*/ 3314918 w 4057646"/>
                <a:gd name="connsiteY98" fmla="*/ 2068060 h 2519172"/>
                <a:gd name="connsiteX99" fmla="*/ 3277767 w 4057646"/>
                <a:gd name="connsiteY99" fmla="*/ 2100577 h 2519172"/>
                <a:gd name="connsiteX100" fmla="*/ 3240028 w 4057646"/>
                <a:gd name="connsiteY100" fmla="*/ 2132726 h 2519172"/>
                <a:gd name="connsiteX101" fmla="*/ 3230537 w 4057646"/>
                <a:gd name="connsiteY101" fmla="*/ 2140744 h 2519172"/>
                <a:gd name="connsiteX102" fmla="*/ 3220679 w 4057646"/>
                <a:gd name="connsiteY102" fmla="*/ 2148395 h 2519172"/>
                <a:gd name="connsiteX103" fmla="*/ 3200964 w 4057646"/>
                <a:gd name="connsiteY103" fmla="*/ 2163624 h 2519172"/>
                <a:gd name="connsiteX104" fmla="*/ 3161458 w 4057646"/>
                <a:gd name="connsiteY104" fmla="*/ 2194154 h 2519172"/>
                <a:gd name="connsiteX105" fmla="*/ 3079358 w 4057646"/>
                <a:gd name="connsiteY105" fmla="*/ 2251831 h 2519172"/>
                <a:gd name="connsiteX106" fmla="*/ 2993505 w 4057646"/>
                <a:gd name="connsiteY106" fmla="*/ 2304725 h 2519172"/>
                <a:gd name="connsiteX107" fmla="*/ 2619639 w 4057646"/>
                <a:gd name="connsiteY107" fmla="*/ 2459216 h 2519172"/>
                <a:gd name="connsiteX108" fmla="*/ 2223555 w 4057646"/>
                <a:gd name="connsiteY108" fmla="*/ 2517333 h 2519172"/>
                <a:gd name="connsiteX109" fmla="*/ 2174045 w 4057646"/>
                <a:gd name="connsiteY109" fmla="*/ 2518657 h 2519172"/>
                <a:gd name="connsiteX110" fmla="*/ 2149327 w 4057646"/>
                <a:gd name="connsiteY110" fmla="*/ 2519172 h 2519172"/>
                <a:gd name="connsiteX111" fmla="*/ 2124681 w 4057646"/>
                <a:gd name="connsiteY111" fmla="*/ 2518804 h 2519172"/>
                <a:gd name="connsiteX112" fmla="*/ 2075466 w 4057646"/>
                <a:gd name="connsiteY112" fmla="*/ 2517627 h 2519172"/>
                <a:gd name="connsiteX113" fmla="*/ 2026102 w 4057646"/>
                <a:gd name="connsiteY113" fmla="*/ 2515494 h 2519172"/>
                <a:gd name="connsiteX114" fmla="*/ 1926714 w 4057646"/>
                <a:gd name="connsiteY114" fmla="*/ 2507401 h 2519172"/>
                <a:gd name="connsiteX115" fmla="*/ 1827987 w 4057646"/>
                <a:gd name="connsiteY115" fmla="*/ 2494380 h 2519172"/>
                <a:gd name="connsiteX116" fmla="*/ 1730290 w 4057646"/>
                <a:gd name="connsiteY116" fmla="*/ 2476356 h 2519172"/>
                <a:gd name="connsiteX117" fmla="*/ 1633771 w 4057646"/>
                <a:gd name="connsiteY117" fmla="*/ 2454066 h 2519172"/>
                <a:gd name="connsiteX118" fmla="*/ 1538649 w 4057646"/>
                <a:gd name="connsiteY118" fmla="*/ 2427581 h 2519172"/>
                <a:gd name="connsiteX119" fmla="*/ 1491640 w 4057646"/>
                <a:gd name="connsiteY119" fmla="*/ 2412795 h 2519172"/>
                <a:gd name="connsiteX120" fmla="*/ 1444925 w 4057646"/>
                <a:gd name="connsiteY120" fmla="*/ 2397493 h 2519172"/>
                <a:gd name="connsiteX121" fmla="*/ 1085919 w 4057646"/>
                <a:gd name="connsiteY121" fmla="*/ 2242414 h 2519172"/>
                <a:gd name="connsiteX122" fmla="*/ 756928 w 4057646"/>
                <a:gd name="connsiteY122" fmla="*/ 2034441 h 2519172"/>
                <a:gd name="connsiteX123" fmla="*/ 680934 w 4057646"/>
                <a:gd name="connsiteY123" fmla="*/ 1973601 h 2519172"/>
                <a:gd name="connsiteX124" fmla="*/ 608103 w 4057646"/>
                <a:gd name="connsiteY124" fmla="*/ 1909083 h 2519172"/>
                <a:gd name="connsiteX125" fmla="*/ 590226 w 4057646"/>
                <a:gd name="connsiteY125" fmla="*/ 1892604 h 2519172"/>
                <a:gd name="connsiteX126" fmla="*/ 581251 w 4057646"/>
                <a:gd name="connsiteY126" fmla="*/ 1884364 h 2519172"/>
                <a:gd name="connsiteX127" fmla="*/ 572644 w 4057646"/>
                <a:gd name="connsiteY127" fmla="*/ 1875757 h 2519172"/>
                <a:gd name="connsiteX128" fmla="*/ 538362 w 4057646"/>
                <a:gd name="connsiteY128" fmla="*/ 1841254 h 2519172"/>
                <a:gd name="connsiteX129" fmla="*/ 504153 w 4057646"/>
                <a:gd name="connsiteY129" fmla="*/ 1806605 h 2519172"/>
                <a:gd name="connsiteX130" fmla="*/ 471195 w 4057646"/>
                <a:gd name="connsiteY130" fmla="*/ 1770851 h 2519172"/>
                <a:gd name="connsiteX131" fmla="*/ 438385 w 4057646"/>
                <a:gd name="connsiteY131" fmla="*/ 1734877 h 2519172"/>
                <a:gd name="connsiteX132" fmla="*/ 407192 w 4057646"/>
                <a:gd name="connsiteY132" fmla="*/ 1697505 h 2519172"/>
                <a:gd name="connsiteX133" fmla="*/ 376294 w 4057646"/>
                <a:gd name="connsiteY133" fmla="*/ 1659912 h 2519172"/>
                <a:gd name="connsiteX134" fmla="*/ 347456 w 4057646"/>
                <a:gd name="connsiteY134" fmla="*/ 1620775 h 2519172"/>
                <a:gd name="connsiteX135" fmla="*/ 318986 w 4057646"/>
                <a:gd name="connsiteY135" fmla="*/ 1581343 h 2519172"/>
                <a:gd name="connsiteX136" fmla="*/ 292869 w 4057646"/>
                <a:gd name="connsiteY136" fmla="*/ 1540293 h 2519172"/>
                <a:gd name="connsiteX137" fmla="*/ 267121 w 4057646"/>
                <a:gd name="connsiteY137" fmla="*/ 1499095 h 2519172"/>
                <a:gd name="connsiteX138" fmla="*/ 243432 w 4057646"/>
                <a:gd name="connsiteY138" fmla="*/ 1456721 h 2519172"/>
                <a:gd name="connsiteX139" fmla="*/ 96152 w 4057646"/>
                <a:gd name="connsiteY139" fmla="*/ 1100216 h 2519172"/>
                <a:gd name="connsiteX140" fmla="*/ 21261 w 4057646"/>
                <a:gd name="connsiteY140" fmla="*/ 725908 h 2519172"/>
                <a:gd name="connsiteX141" fmla="*/ 11256 w 4057646"/>
                <a:gd name="connsiteY141" fmla="*/ 631522 h 2519172"/>
                <a:gd name="connsiteX142" fmla="*/ 4635 w 4057646"/>
                <a:gd name="connsiteY142" fmla="*/ 536989 h 2519172"/>
                <a:gd name="connsiteX143" fmla="*/ 3752 w 4057646"/>
                <a:gd name="connsiteY143" fmla="*/ 525145 h 2519172"/>
                <a:gd name="connsiteX144" fmla="*/ 3385 w 4057646"/>
                <a:gd name="connsiteY144" fmla="*/ 513301 h 2519172"/>
                <a:gd name="connsiteX145" fmla="*/ 2649 w 4057646"/>
                <a:gd name="connsiteY145" fmla="*/ 489612 h 2519172"/>
                <a:gd name="connsiteX146" fmla="*/ 883 w 4057646"/>
                <a:gd name="connsiteY146" fmla="*/ 442235 h 2519172"/>
                <a:gd name="connsiteX147" fmla="*/ 0 w 4057646"/>
                <a:gd name="connsiteY147" fmla="*/ 418473 h 2519172"/>
                <a:gd name="connsiteX148" fmla="*/ 73 w 4057646"/>
                <a:gd name="connsiteY148" fmla="*/ 394196 h 2519172"/>
                <a:gd name="connsiteX149" fmla="*/ 0 w 4057646"/>
                <a:gd name="connsiteY149" fmla="*/ 369919 h 2519172"/>
                <a:gd name="connsiteX150" fmla="*/ 1031 w 4057646"/>
                <a:gd name="connsiteY150" fmla="*/ 345568 h 2519172"/>
                <a:gd name="connsiteX151" fmla="*/ 24572 w 4057646"/>
                <a:gd name="connsiteY151" fmla="*/ 150101 h 2519172"/>
                <a:gd name="connsiteX152" fmla="*/ 49364 w 4057646"/>
                <a:gd name="connsiteY152" fmla="*/ 53214 h 25191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</a:cxnLst>
              <a:rect l="l" t="t" r="r" b="b"/>
              <a:pathLst>
                <a:path w="4057646" h="2519172">
                  <a:moveTo>
                    <a:pt x="68048" y="0"/>
                  </a:moveTo>
                  <a:lnTo>
                    <a:pt x="263673" y="0"/>
                  </a:lnTo>
                  <a:lnTo>
                    <a:pt x="236664" y="35779"/>
                  </a:lnTo>
                  <a:cubicBezTo>
                    <a:pt x="205178" y="82494"/>
                    <a:pt x="179430" y="133108"/>
                    <a:pt x="160449" y="186590"/>
                  </a:cubicBezTo>
                  <a:cubicBezTo>
                    <a:pt x="141396" y="240073"/>
                    <a:pt x="129110" y="296352"/>
                    <a:pt x="123371" y="353808"/>
                  </a:cubicBezTo>
                  <a:lnTo>
                    <a:pt x="121238" y="375363"/>
                  </a:lnTo>
                  <a:lnTo>
                    <a:pt x="120135" y="397065"/>
                  </a:lnTo>
                  <a:lnTo>
                    <a:pt x="119178" y="418840"/>
                  </a:lnTo>
                  <a:cubicBezTo>
                    <a:pt x="119032" y="426197"/>
                    <a:pt x="119178" y="433701"/>
                    <a:pt x="119252" y="441132"/>
                  </a:cubicBezTo>
                  <a:lnTo>
                    <a:pt x="119840" y="485786"/>
                  </a:lnTo>
                  <a:lnTo>
                    <a:pt x="120282" y="508151"/>
                  </a:lnTo>
                  <a:lnTo>
                    <a:pt x="120502" y="519333"/>
                  </a:lnTo>
                  <a:lnTo>
                    <a:pt x="121386" y="530442"/>
                  </a:lnTo>
                  <a:cubicBezTo>
                    <a:pt x="123740" y="560163"/>
                    <a:pt x="126167" y="589884"/>
                    <a:pt x="129331" y="619457"/>
                  </a:cubicBezTo>
                  <a:cubicBezTo>
                    <a:pt x="133597" y="648958"/>
                    <a:pt x="138306" y="678385"/>
                    <a:pt x="143087" y="707737"/>
                  </a:cubicBezTo>
                  <a:cubicBezTo>
                    <a:pt x="165084" y="824855"/>
                    <a:pt x="202823" y="938369"/>
                    <a:pt x="249760" y="1046659"/>
                  </a:cubicBezTo>
                  <a:cubicBezTo>
                    <a:pt x="296842" y="1155097"/>
                    <a:pt x="353562" y="1258311"/>
                    <a:pt x="416315" y="1357111"/>
                  </a:cubicBezTo>
                  <a:cubicBezTo>
                    <a:pt x="424186" y="1369470"/>
                    <a:pt x="431763" y="1381977"/>
                    <a:pt x="439783" y="1394189"/>
                  </a:cubicBezTo>
                  <a:cubicBezTo>
                    <a:pt x="448169" y="1406180"/>
                    <a:pt x="456629" y="1418172"/>
                    <a:pt x="464795" y="1430237"/>
                  </a:cubicBezTo>
                  <a:lnTo>
                    <a:pt x="489440" y="1466432"/>
                  </a:lnTo>
                  <a:lnTo>
                    <a:pt x="515483" y="1501744"/>
                  </a:lnTo>
                  <a:cubicBezTo>
                    <a:pt x="524163" y="1513515"/>
                    <a:pt x="532550" y="1525505"/>
                    <a:pt x="541084" y="1537350"/>
                  </a:cubicBezTo>
                  <a:lnTo>
                    <a:pt x="568083" y="1571926"/>
                  </a:lnTo>
                  <a:lnTo>
                    <a:pt x="594935" y="1606650"/>
                  </a:lnTo>
                  <a:cubicBezTo>
                    <a:pt x="604057" y="1618126"/>
                    <a:pt x="613841" y="1629014"/>
                    <a:pt x="623258" y="1640270"/>
                  </a:cubicBezTo>
                  <a:lnTo>
                    <a:pt x="651802" y="1673669"/>
                  </a:lnTo>
                  <a:cubicBezTo>
                    <a:pt x="661366" y="1684778"/>
                    <a:pt x="671812" y="1695077"/>
                    <a:pt x="681890" y="1705818"/>
                  </a:cubicBezTo>
                  <a:lnTo>
                    <a:pt x="712421" y="1737525"/>
                  </a:lnTo>
                  <a:lnTo>
                    <a:pt x="720072" y="1745470"/>
                  </a:lnTo>
                  <a:lnTo>
                    <a:pt x="728090" y="1752974"/>
                  </a:lnTo>
                  <a:lnTo>
                    <a:pt x="744128" y="1768056"/>
                  </a:lnTo>
                  <a:lnTo>
                    <a:pt x="776277" y="1798218"/>
                  </a:lnTo>
                  <a:lnTo>
                    <a:pt x="784295" y="1805795"/>
                  </a:lnTo>
                  <a:lnTo>
                    <a:pt x="792682" y="1812931"/>
                  </a:lnTo>
                  <a:lnTo>
                    <a:pt x="809382" y="1827277"/>
                  </a:lnTo>
                  <a:cubicBezTo>
                    <a:pt x="831672" y="1846404"/>
                    <a:pt x="853595" y="1866047"/>
                    <a:pt x="877137" y="1883776"/>
                  </a:cubicBezTo>
                  <a:cubicBezTo>
                    <a:pt x="969169" y="1957122"/>
                    <a:pt x="1068337" y="2022302"/>
                    <a:pt x="1174126" y="2074755"/>
                  </a:cubicBezTo>
                  <a:cubicBezTo>
                    <a:pt x="1279841" y="2127356"/>
                    <a:pt x="1391368" y="2168185"/>
                    <a:pt x="1505765" y="2195920"/>
                  </a:cubicBezTo>
                  <a:lnTo>
                    <a:pt x="1548801" y="2205557"/>
                  </a:lnTo>
                  <a:cubicBezTo>
                    <a:pt x="1563220" y="2208573"/>
                    <a:pt x="1577345" y="2212325"/>
                    <a:pt x="1591985" y="2214385"/>
                  </a:cubicBezTo>
                  <a:lnTo>
                    <a:pt x="1635463" y="2221448"/>
                  </a:lnTo>
                  <a:lnTo>
                    <a:pt x="1657165" y="2224978"/>
                  </a:lnTo>
                  <a:cubicBezTo>
                    <a:pt x="1664375" y="2226156"/>
                    <a:pt x="1671584" y="2227406"/>
                    <a:pt x="1678941" y="2228068"/>
                  </a:cubicBezTo>
                  <a:cubicBezTo>
                    <a:pt x="1708147" y="2231159"/>
                    <a:pt x="1737206" y="2234763"/>
                    <a:pt x="1766264" y="2237412"/>
                  </a:cubicBezTo>
                  <a:lnTo>
                    <a:pt x="1853735" y="2242414"/>
                  </a:lnTo>
                  <a:lnTo>
                    <a:pt x="1941133" y="2243444"/>
                  </a:lnTo>
                  <a:cubicBezTo>
                    <a:pt x="1955626" y="2243665"/>
                    <a:pt x="1970265" y="2242487"/>
                    <a:pt x="1984758" y="2242120"/>
                  </a:cubicBezTo>
                  <a:lnTo>
                    <a:pt x="2028236" y="2240795"/>
                  </a:lnTo>
                  <a:cubicBezTo>
                    <a:pt x="2042581" y="2240649"/>
                    <a:pt x="2057442" y="2239324"/>
                    <a:pt x="2072155" y="2238368"/>
                  </a:cubicBezTo>
                  <a:lnTo>
                    <a:pt x="2116222" y="2235425"/>
                  </a:lnTo>
                  <a:lnTo>
                    <a:pt x="2138218" y="2234175"/>
                  </a:lnTo>
                  <a:lnTo>
                    <a:pt x="2160068" y="2232041"/>
                  </a:lnTo>
                  <a:cubicBezTo>
                    <a:pt x="2174633" y="2230570"/>
                    <a:pt x="2189126" y="2229172"/>
                    <a:pt x="2203693" y="2227922"/>
                  </a:cubicBezTo>
                  <a:cubicBezTo>
                    <a:pt x="2319781" y="2216445"/>
                    <a:pt x="2433368" y="2198495"/>
                    <a:pt x="2543792" y="2171717"/>
                  </a:cubicBezTo>
                  <a:cubicBezTo>
                    <a:pt x="2654142" y="2144864"/>
                    <a:pt x="2761623" y="2109700"/>
                    <a:pt x="2865426" y="2063426"/>
                  </a:cubicBezTo>
                  <a:cubicBezTo>
                    <a:pt x="2891026" y="2051287"/>
                    <a:pt x="2916628" y="2038781"/>
                    <a:pt x="2942303" y="2026275"/>
                  </a:cubicBezTo>
                  <a:cubicBezTo>
                    <a:pt x="2967168" y="2012371"/>
                    <a:pt x="2992549" y="1999129"/>
                    <a:pt x="3017341" y="1984636"/>
                  </a:cubicBezTo>
                  <a:lnTo>
                    <a:pt x="3053903" y="1961830"/>
                  </a:lnTo>
                  <a:lnTo>
                    <a:pt x="3072221" y="1950354"/>
                  </a:lnTo>
                  <a:lnTo>
                    <a:pt x="3081344" y="1944616"/>
                  </a:lnTo>
                  <a:lnTo>
                    <a:pt x="3090172" y="1938363"/>
                  </a:lnTo>
                  <a:lnTo>
                    <a:pt x="3125705" y="1913497"/>
                  </a:lnTo>
                  <a:cubicBezTo>
                    <a:pt x="3137549" y="1905184"/>
                    <a:pt x="3149614" y="1897165"/>
                    <a:pt x="3160796" y="1887822"/>
                  </a:cubicBezTo>
                  <a:lnTo>
                    <a:pt x="3195005" y="1860750"/>
                  </a:lnTo>
                  <a:cubicBezTo>
                    <a:pt x="3206407" y="1851701"/>
                    <a:pt x="3217883" y="1842726"/>
                    <a:pt x="3228625" y="1832868"/>
                  </a:cubicBezTo>
                  <a:lnTo>
                    <a:pt x="3261435" y="1803809"/>
                  </a:lnTo>
                  <a:cubicBezTo>
                    <a:pt x="3272250" y="1794024"/>
                    <a:pt x="3283432" y="1784460"/>
                    <a:pt x="3293511" y="1774088"/>
                  </a:cubicBezTo>
                  <a:cubicBezTo>
                    <a:pt x="3335223" y="1733553"/>
                    <a:pt x="3375170" y="1691987"/>
                    <a:pt x="3408422" y="1648141"/>
                  </a:cubicBezTo>
                  <a:cubicBezTo>
                    <a:pt x="3443366" y="1604811"/>
                    <a:pt x="3470071" y="1559125"/>
                    <a:pt x="3493024" y="1510792"/>
                  </a:cubicBezTo>
                  <a:lnTo>
                    <a:pt x="3509134" y="1473935"/>
                  </a:lnTo>
                  <a:lnTo>
                    <a:pt x="3522965" y="1435092"/>
                  </a:lnTo>
                  <a:cubicBezTo>
                    <a:pt x="3527894" y="1422512"/>
                    <a:pt x="3531352" y="1408240"/>
                    <a:pt x="3535619" y="1394851"/>
                  </a:cubicBezTo>
                  <a:cubicBezTo>
                    <a:pt x="3539665" y="1381168"/>
                    <a:pt x="3543858" y="1367926"/>
                    <a:pt x="3547463" y="1353433"/>
                  </a:cubicBezTo>
                  <a:cubicBezTo>
                    <a:pt x="3576816" y="1240287"/>
                    <a:pt x="3601608" y="1116401"/>
                    <a:pt x="3634713" y="995016"/>
                  </a:cubicBezTo>
                  <a:cubicBezTo>
                    <a:pt x="3667303" y="873189"/>
                    <a:pt x="3706293" y="753054"/>
                    <a:pt x="3749698" y="634906"/>
                  </a:cubicBezTo>
                  <a:cubicBezTo>
                    <a:pt x="3787732" y="532869"/>
                    <a:pt x="3807669" y="425829"/>
                    <a:pt x="3809287" y="317171"/>
                  </a:cubicBezTo>
                  <a:cubicBezTo>
                    <a:pt x="3810170" y="262842"/>
                    <a:pt x="3806216" y="208146"/>
                    <a:pt x="3797967" y="153596"/>
                  </a:cubicBezTo>
                  <a:lnTo>
                    <a:pt x="3762954" y="0"/>
                  </a:lnTo>
                  <a:lnTo>
                    <a:pt x="4012007" y="0"/>
                  </a:lnTo>
                  <a:lnTo>
                    <a:pt x="4016752" y="15860"/>
                  </a:lnTo>
                  <a:cubicBezTo>
                    <a:pt x="4042071" y="113423"/>
                    <a:pt x="4056692" y="214877"/>
                    <a:pt x="4057575" y="317613"/>
                  </a:cubicBezTo>
                  <a:cubicBezTo>
                    <a:pt x="4058384" y="386030"/>
                    <a:pt x="4052278" y="454815"/>
                    <a:pt x="4040434" y="522496"/>
                  </a:cubicBezTo>
                  <a:cubicBezTo>
                    <a:pt x="4028369" y="590178"/>
                    <a:pt x="4009904" y="656756"/>
                    <a:pt x="3986215" y="721053"/>
                  </a:cubicBezTo>
                  <a:cubicBezTo>
                    <a:pt x="3944871" y="833758"/>
                    <a:pt x="3904704" y="946461"/>
                    <a:pt x="3869244" y="1060858"/>
                  </a:cubicBezTo>
                  <a:lnTo>
                    <a:pt x="3843201" y="1147078"/>
                  </a:lnTo>
                  <a:lnTo>
                    <a:pt x="3818041" y="1234402"/>
                  </a:lnTo>
                  <a:lnTo>
                    <a:pt x="3793029" y="1323418"/>
                  </a:lnTo>
                  <a:lnTo>
                    <a:pt x="3780228" y="1368588"/>
                  </a:lnTo>
                  <a:lnTo>
                    <a:pt x="3766397" y="1414714"/>
                  </a:lnTo>
                  <a:cubicBezTo>
                    <a:pt x="3762131" y="1429943"/>
                    <a:pt x="3756613" y="1445833"/>
                    <a:pt x="3751464" y="1461429"/>
                  </a:cubicBezTo>
                  <a:cubicBezTo>
                    <a:pt x="3746019" y="1477172"/>
                    <a:pt x="3741605" y="1492695"/>
                    <a:pt x="3734985" y="1508659"/>
                  </a:cubicBezTo>
                  <a:lnTo>
                    <a:pt x="3716519" y="1556183"/>
                  </a:lnTo>
                  <a:cubicBezTo>
                    <a:pt x="3709604" y="1572000"/>
                    <a:pt x="3702174" y="1587743"/>
                    <a:pt x="3694891" y="1603487"/>
                  </a:cubicBezTo>
                  <a:cubicBezTo>
                    <a:pt x="3664434" y="1665797"/>
                    <a:pt x="3628018" y="1726784"/>
                    <a:pt x="3586086" y="1780121"/>
                  </a:cubicBezTo>
                  <a:cubicBezTo>
                    <a:pt x="3545329" y="1835001"/>
                    <a:pt x="3500454" y="1883629"/>
                    <a:pt x="3455651" y="1931300"/>
                  </a:cubicBezTo>
                  <a:cubicBezTo>
                    <a:pt x="3444690" y="1943586"/>
                    <a:pt x="3432919" y="1954768"/>
                    <a:pt x="3421370" y="1966244"/>
                  </a:cubicBezTo>
                  <a:lnTo>
                    <a:pt x="3386719" y="2000821"/>
                  </a:lnTo>
                  <a:cubicBezTo>
                    <a:pt x="3375390" y="2012592"/>
                    <a:pt x="3363105" y="2023406"/>
                    <a:pt x="3351040" y="2034587"/>
                  </a:cubicBezTo>
                  <a:lnTo>
                    <a:pt x="3314918" y="2068060"/>
                  </a:lnTo>
                  <a:cubicBezTo>
                    <a:pt x="3303074" y="2079390"/>
                    <a:pt x="3290200" y="2089836"/>
                    <a:pt x="3277767" y="2100577"/>
                  </a:cubicBezTo>
                  <a:lnTo>
                    <a:pt x="3240028" y="2132726"/>
                  </a:lnTo>
                  <a:lnTo>
                    <a:pt x="3230537" y="2140744"/>
                  </a:lnTo>
                  <a:lnTo>
                    <a:pt x="3220679" y="2148395"/>
                  </a:lnTo>
                  <a:lnTo>
                    <a:pt x="3200964" y="2163624"/>
                  </a:lnTo>
                  <a:lnTo>
                    <a:pt x="3161458" y="2194154"/>
                  </a:lnTo>
                  <a:cubicBezTo>
                    <a:pt x="3134680" y="2213944"/>
                    <a:pt x="3106798" y="2232556"/>
                    <a:pt x="3079358" y="2251831"/>
                  </a:cubicBezTo>
                  <a:cubicBezTo>
                    <a:pt x="3051034" y="2269708"/>
                    <a:pt x="3022343" y="2287363"/>
                    <a:pt x="2993505" y="2304725"/>
                  </a:cubicBezTo>
                  <a:cubicBezTo>
                    <a:pt x="2876755" y="2372112"/>
                    <a:pt x="2750073" y="2424491"/>
                    <a:pt x="2619639" y="2459216"/>
                  </a:cubicBezTo>
                  <a:cubicBezTo>
                    <a:pt x="2489205" y="2494086"/>
                    <a:pt x="2355608" y="2512330"/>
                    <a:pt x="2223555" y="2517333"/>
                  </a:cubicBezTo>
                  <a:lnTo>
                    <a:pt x="2174045" y="2518657"/>
                  </a:lnTo>
                  <a:lnTo>
                    <a:pt x="2149327" y="2519172"/>
                  </a:lnTo>
                  <a:lnTo>
                    <a:pt x="2124681" y="2518804"/>
                  </a:lnTo>
                  <a:lnTo>
                    <a:pt x="2075466" y="2517627"/>
                  </a:lnTo>
                  <a:cubicBezTo>
                    <a:pt x="2059060" y="2517186"/>
                    <a:pt x="2042802" y="2517039"/>
                    <a:pt x="2026102" y="2515494"/>
                  </a:cubicBezTo>
                  <a:cubicBezTo>
                    <a:pt x="1992850" y="2512992"/>
                    <a:pt x="1959745" y="2511006"/>
                    <a:pt x="1926714" y="2507401"/>
                  </a:cubicBezTo>
                  <a:lnTo>
                    <a:pt x="1827987" y="2494380"/>
                  </a:lnTo>
                  <a:lnTo>
                    <a:pt x="1730290" y="2476356"/>
                  </a:lnTo>
                  <a:cubicBezTo>
                    <a:pt x="1697994" y="2469146"/>
                    <a:pt x="1665846" y="2461422"/>
                    <a:pt x="1633771" y="2454066"/>
                  </a:cubicBezTo>
                  <a:cubicBezTo>
                    <a:pt x="1601843" y="2446047"/>
                    <a:pt x="1570282" y="2436263"/>
                    <a:pt x="1538649" y="2427581"/>
                  </a:cubicBezTo>
                  <a:cubicBezTo>
                    <a:pt x="1522759" y="2423535"/>
                    <a:pt x="1507309" y="2417797"/>
                    <a:pt x="1491640" y="2412795"/>
                  </a:cubicBezTo>
                  <a:lnTo>
                    <a:pt x="1444925" y="2397493"/>
                  </a:lnTo>
                  <a:cubicBezTo>
                    <a:pt x="1320965" y="2354971"/>
                    <a:pt x="1200904" y="2303106"/>
                    <a:pt x="1085919" y="2242414"/>
                  </a:cubicBezTo>
                  <a:cubicBezTo>
                    <a:pt x="971008" y="2181648"/>
                    <a:pt x="860290" y="2113010"/>
                    <a:pt x="756928" y="2034441"/>
                  </a:cubicBezTo>
                  <a:cubicBezTo>
                    <a:pt x="730592" y="2015461"/>
                    <a:pt x="705947" y="1994274"/>
                    <a:pt x="680934" y="1973601"/>
                  </a:cubicBezTo>
                  <a:cubicBezTo>
                    <a:pt x="655480" y="1953370"/>
                    <a:pt x="632012" y="1931006"/>
                    <a:pt x="608103" y="1909083"/>
                  </a:cubicBezTo>
                  <a:lnTo>
                    <a:pt x="590226" y="1892604"/>
                  </a:lnTo>
                  <a:lnTo>
                    <a:pt x="581251" y="1884364"/>
                  </a:lnTo>
                  <a:lnTo>
                    <a:pt x="572644" y="1875757"/>
                  </a:lnTo>
                  <a:lnTo>
                    <a:pt x="538362" y="1841254"/>
                  </a:lnTo>
                  <a:cubicBezTo>
                    <a:pt x="527032" y="1829631"/>
                    <a:pt x="515115" y="1818670"/>
                    <a:pt x="504153" y="1806605"/>
                  </a:cubicBezTo>
                  <a:lnTo>
                    <a:pt x="471195" y="1770851"/>
                  </a:lnTo>
                  <a:cubicBezTo>
                    <a:pt x="460307" y="1758860"/>
                    <a:pt x="448978" y="1747163"/>
                    <a:pt x="438385" y="1734877"/>
                  </a:cubicBezTo>
                  <a:lnTo>
                    <a:pt x="407192" y="1697505"/>
                  </a:lnTo>
                  <a:cubicBezTo>
                    <a:pt x="396893" y="1684999"/>
                    <a:pt x="386299" y="1672640"/>
                    <a:pt x="376294" y="1659912"/>
                  </a:cubicBezTo>
                  <a:lnTo>
                    <a:pt x="347456" y="1620775"/>
                  </a:lnTo>
                  <a:lnTo>
                    <a:pt x="318986" y="1581343"/>
                  </a:lnTo>
                  <a:lnTo>
                    <a:pt x="292869" y="1540293"/>
                  </a:lnTo>
                  <a:cubicBezTo>
                    <a:pt x="284115" y="1526682"/>
                    <a:pt x="275655" y="1512852"/>
                    <a:pt x="267121" y="1499095"/>
                  </a:cubicBezTo>
                  <a:cubicBezTo>
                    <a:pt x="258955" y="1485117"/>
                    <a:pt x="251304" y="1470845"/>
                    <a:pt x="243432" y="1456721"/>
                  </a:cubicBezTo>
                  <a:cubicBezTo>
                    <a:pt x="180607" y="1343575"/>
                    <a:pt x="132053" y="1223220"/>
                    <a:pt x="96152" y="1100216"/>
                  </a:cubicBezTo>
                  <a:cubicBezTo>
                    <a:pt x="60031" y="977139"/>
                    <a:pt x="37004" y="851560"/>
                    <a:pt x="21261" y="725908"/>
                  </a:cubicBezTo>
                  <a:cubicBezTo>
                    <a:pt x="18171" y="694348"/>
                    <a:pt x="14934" y="662935"/>
                    <a:pt x="11256" y="631522"/>
                  </a:cubicBezTo>
                  <a:cubicBezTo>
                    <a:pt x="9122" y="599962"/>
                    <a:pt x="7136" y="568475"/>
                    <a:pt x="4635" y="536989"/>
                  </a:cubicBezTo>
                  <a:lnTo>
                    <a:pt x="3752" y="525145"/>
                  </a:lnTo>
                  <a:lnTo>
                    <a:pt x="3385" y="513301"/>
                  </a:lnTo>
                  <a:lnTo>
                    <a:pt x="2649" y="489612"/>
                  </a:lnTo>
                  <a:lnTo>
                    <a:pt x="883" y="442235"/>
                  </a:lnTo>
                  <a:cubicBezTo>
                    <a:pt x="662" y="434290"/>
                    <a:pt x="73" y="426492"/>
                    <a:pt x="0" y="418473"/>
                  </a:cubicBezTo>
                  <a:lnTo>
                    <a:pt x="73" y="394196"/>
                  </a:lnTo>
                  <a:lnTo>
                    <a:pt x="0" y="369919"/>
                  </a:lnTo>
                  <a:cubicBezTo>
                    <a:pt x="221" y="361827"/>
                    <a:pt x="662" y="353660"/>
                    <a:pt x="1031" y="345568"/>
                  </a:cubicBezTo>
                  <a:cubicBezTo>
                    <a:pt x="3531" y="280609"/>
                    <a:pt x="11036" y="215134"/>
                    <a:pt x="24572" y="150101"/>
                  </a:cubicBezTo>
                  <a:cubicBezTo>
                    <a:pt x="31340" y="117622"/>
                    <a:pt x="39634" y="85271"/>
                    <a:pt x="49364" y="5321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99FB6C2-DFB6-4CDA-AA03-63504F579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95626" y="0"/>
              <a:ext cx="4061163" cy="2382175"/>
            </a:xfrm>
            <a:custGeom>
              <a:avLst/>
              <a:gdLst>
                <a:gd name="connsiteX0" fmla="*/ 76563 w 4173472"/>
                <a:gd name="connsiteY0" fmla="*/ 0 h 2479741"/>
                <a:gd name="connsiteX1" fmla="*/ 507137 w 4173472"/>
                <a:gd name="connsiteY1" fmla="*/ 0 h 2479741"/>
                <a:gd name="connsiteX2" fmla="*/ 489881 w 4173472"/>
                <a:gd name="connsiteY2" fmla="*/ 21874 h 2479741"/>
                <a:gd name="connsiteX3" fmla="*/ 375558 w 4173472"/>
                <a:gd name="connsiteY3" fmla="*/ 385809 h 2479741"/>
                <a:gd name="connsiteX4" fmla="*/ 516218 w 4173472"/>
                <a:gd name="connsiteY4" fmla="*/ 1062992 h 2479741"/>
                <a:gd name="connsiteX5" fmla="*/ 900090 w 4173472"/>
                <a:gd name="connsiteY5" fmla="*/ 1614522 h 2479741"/>
                <a:gd name="connsiteX6" fmla="*/ 2137483 w 4173472"/>
                <a:gd name="connsiteY6" fmla="*/ 2111759 h 2479741"/>
                <a:gd name="connsiteX7" fmla="*/ 2786930 w 4173472"/>
                <a:gd name="connsiteY7" fmla="*/ 2004500 h 2479741"/>
                <a:gd name="connsiteX8" fmla="*/ 3293804 w 4173472"/>
                <a:gd name="connsiteY8" fmla="*/ 1669476 h 2479741"/>
                <a:gd name="connsiteX9" fmla="*/ 3465289 w 4173472"/>
                <a:gd name="connsiteY9" fmla="*/ 1451056 h 2479741"/>
                <a:gd name="connsiteX10" fmla="*/ 3550774 w 4173472"/>
                <a:gd name="connsiteY10" fmla="*/ 1178492 h 2479741"/>
                <a:gd name="connsiteX11" fmla="*/ 3750434 w 4173472"/>
                <a:gd name="connsiteY11" fmla="*/ 533605 h 2479741"/>
                <a:gd name="connsiteX12" fmla="*/ 3784129 w 4173472"/>
                <a:gd name="connsiteY12" fmla="*/ 124013 h 2479741"/>
                <a:gd name="connsiteX13" fmla="*/ 3750753 w 4173472"/>
                <a:gd name="connsiteY13" fmla="*/ 0 h 2479741"/>
                <a:gd name="connsiteX14" fmla="*/ 4138160 w 4173472"/>
                <a:gd name="connsiteY14" fmla="*/ 0 h 2479741"/>
                <a:gd name="connsiteX15" fmla="*/ 4151855 w 4173472"/>
                <a:gd name="connsiteY15" fmla="*/ 50639 h 2479741"/>
                <a:gd name="connsiteX16" fmla="*/ 4102598 w 4173472"/>
                <a:gd name="connsiteY16" fmla="*/ 661023 h 2479741"/>
                <a:gd name="connsiteX17" fmla="*/ 3559234 w 4173472"/>
                <a:gd name="connsiteY17" fmla="*/ 1929682 h 2479741"/>
                <a:gd name="connsiteX18" fmla="*/ 2137335 w 4173472"/>
                <a:gd name="connsiteY18" fmla="*/ 2479741 h 2479741"/>
                <a:gd name="connsiteX19" fmla="*/ 636279 w 4173472"/>
                <a:gd name="connsiteY19" fmla="*/ 1876493 h 2479741"/>
                <a:gd name="connsiteX20" fmla="*/ 0 w 4173472"/>
                <a:gd name="connsiteY20" fmla="*/ 385957 h 2479741"/>
                <a:gd name="connsiteX21" fmla="*/ 72967 w 4173472"/>
                <a:gd name="connsiteY21" fmla="*/ 6797 h 2479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173472" h="2479741">
                  <a:moveTo>
                    <a:pt x="76563" y="0"/>
                  </a:moveTo>
                  <a:lnTo>
                    <a:pt x="507137" y="0"/>
                  </a:lnTo>
                  <a:lnTo>
                    <a:pt x="489881" y="21874"/>
                  </a:lnTo>
                  <a:cubicBezTo>
                    <a:pt x="410797" y="135167"/>
                    <a:pt x="375558" y="247357"/>
                    <a:pt x="375558" y="385809"/>
                  </a:cubicBezTo>
                  <a:cubicBezTo>
                    <a:pt x="375558" y="621076"/>
                    <a:pt x="422862" y="848913"/>
                    <a:pt x="516218" y="1062992"/>
                  </a:cubicBezTo>
                  <a:cubicBezTo>
                    <a:pt x="606484" y="1270009"/>
                    <a:pt x="735594" y="1455544"/>
                    <a:pt x="900090" y="1614522"/>
                  </a:cubicBezTo>
                  <a:cubicBezTo>
                    <a:pt x="1231875" y="1935126"/>
                    <a:pt x="1671364" y="2111759"/>
                    <a:pt x="2137483" y="2111759"/>
                  </a:cubicBezTo>
                  <a:cubicBezTo>
                    <a:pt x="2387609" y="2111759"/>
                    <a:pt x="2600070" y="2076668"/>
                    <a:pt x="2786930" y="2004500"/>
                  </a:cubicBezTo>
                  <a:cubicBezTo>
                    <a:pt x="2970111" y="1933728"/>
                    <a:pt x="3135931" y="1824114"/>
                    <a:pt x="3293804" y="1669476"/>
                  </a:cubicBezTo>
                  <a:cubicBezTo>
                    <a:pt x="3403566" y="1561995"/>
                    <a:pt x="3442115" y="1498728"/>
                    <a:pt x="3465289" y="1451056"/>
                  </a:cubicBezTo>
                  <a:cubicBezTo>
                    <a:pt x="3498321" y="1383154"/>
                    <a:pt x="3520317" y="1297302"/>
                    <a:pt x="3550774" y="1178492"/>
                  </a:cubicBezTo>
                  <a:cubicBezTo>
                    <a:pt x="3589764" y="1026650"/>
                    <a:pt x="3643026" y="818603"/>
                    <a:pt x="3750434" y="533605"/>
                  </a:cubicBezTo>
                  <a:cubicBezTo>
                    <a:pt x="3799705" y="402785"/>
                    <a:pt x="3810947" y="267744"/>
                    <a:pt x="3784129" y="124013"/>
                  </a:cubicBezTo>
                  <a:lnTo>
                    <a:pt x="3750753" y="0"/>
                  </a:lnTo>
                  <a:lnTo>
                    <a:pt x="4138160" y="0"/>
                  </a:lnTo>
                  <a:lnTo>
                    <a:pt x="4151855" y="50639"/>
                  </a:lnTo>
                  <a:cubicBezTo>
                    <a:pt x="4189402" y="246427"/>
                    <a:pt x="4181112" y="452654"/>
                    <a:pt x="4102598" y="661023"/>
                  </a:cubicBezTo>
                  <a:cubicBezTo>
                    <a:pt x="3821867" y="1406254"/>
                    <a:pt x="3946048" y="1550813"/>
                    <a:pt x="3559234" y="1929682"/>
                  </a:cubicBezTo>
                  <a:cubicBezTo>
                    <a:pt x="3172420" y="2308551"/>
                    <a:pt x="2727561" y="2479741"/>
                    <a:pt x="2137335" y="2479741"/>
                  </a:cubicBezTo>
                  <a:cubicBezTo>
                    <a:pt x="1552332" y="2479741"/>
                    <a:pt x="1022210" y="2249551"/>
                    <a:pt x="636279" y="1876493"/>
                  </a:cubicBezTo>
                  <a:cubicBezTo>
                    <a:pt x="243506" y="1496815"/>
                    <a:pt x="0" y="969268"/>
                    <a:pt x="0" y="385957"/>
                  </a:cubicBezTo>
                  <a:cubicBezTo>
                    <a:pt x="0" y="241417"/>
                    <a:pt x="26769" y="117415"/>
                    <a:pt x="72967" y="67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CAE5C34-D461-4332-99DA-3064B8FC05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36321" y="1"/>
              <a:ext cx="4029342" cy="2427086"/>
            </a:xfrm>
            <a:custGeom>
              <a:avLst/>
              <a:gdLst>
                <a:gd name="connsiteX0" fmla="*/ 75009 w 4088432"/>
                <a:gd name="connsiteY0" fmla="*/ 0 h 2479741"/>
                <a:gd name="connsiteX1" fmla="*/ 496703 w 4088432"/>
                <a:gd name="connsiteY1" fmla="*/ 0 h 2479741"/>
                <a:gd name="connsiteX2" fmla="*/ 479803 w 4088432"/>
                <a:gd name="connsiteY2" fmla="*/ 21874 h 2479741"/>
                <a:gd name="connsiteX3" fmla="*/ 367834 w 4088432"/>
                <a:gd name="connsiteY3" fmla="*/ 385809 h 2479741"/>
                <a:gd name="connsiteX4" fmla="*/ 505624 w 4088432"/>
                <a:gd name="connsiteY4" fmla="*/ 1062992 h 2479741"/>
                <a:gd name="connsiteX5" fmla="*/ 881624 w 4088432"/>
                <a:gd name="connsiteY5" fmla="*/ 1614522 h 2479741"/>
                <a:gd name="connsiteX6" fmla="*/ 2093784 w 4088432"/>
                <a:gd name="connsiteY6" fmla="*/ 2111759 h 2479741"/>
                <a:gd name="connsiteX7" fmla="*/ 2729989 w 4088432"/>
                <a:gd name="connsiteY7" fmla="*/ 2004500 h 2479741"/>
                <a:gd name="connsiteX8" fmla="*/ 3226565 w 4088432"/>
                <a:gd name="connsiteY8" fmla="*/ 1669476 h 2479741"/>
                <a:gd name="connsiteX9" fmla="*/ 3394591 w 4088432"/>
                <a:gd name="connsiteY9" fmla="*/ 1451056 h 2479741"/>
                <a:gd name="connsiteX10" fmla="*/ 3478384 w 4088432"/>
                <a:gd name="connsiteY10" fmla="*/ 1178492 h 2479741"/>
                <a:gd name="connsiteX11" fmla="*/ 3673924 w 4088432"/>
                <a:gd name="connsiteY11" fmla="*/ 533605 h 2479741"/>
                <a:gd name="connsiteX12" fmla="*/ 3706967 w 4088432"/>
                <a:gd name="connsiteY12" fmla="*/ 124013 h 2479741"/>
                <a:gd name="connsiteX13" fmla="*/ 3674267 w 4088432"/>
                <a:gd name="connsiteY13" fmla="*/ 0 h 2479741"/>
                <a:gd name="connsiteX14" fmla="*/ 4053847 w 4088432"/>
                <a:gd name="connsiteY14" fmla="*/ 0 h 2479741"/>
                <a:gd name="connsiteX15" fmla="*/ 4067260 w 4088432"/>
                <a:gd name="connsiteY15" fmla="*/ 50639 h 2479741"/>
                <a:gd name="connsiteX16" fmla="*/ 4019026 w 4088432"/>
                <a:gd name="connsiteY16" fmla="*/ 661023 h 2479741"/>
                <a:gd name="connsiteX17" fmla="*/ 3486697 w 4088432"/>
                <a:gd name="connsiteY17" fmla="*/ 1929682 h 2479741"/>
                <a:gd name="connsiteX18" fmla="*/ 2093784 w 4088432"/>
                <a:gd name="connsiteY18" fmla="*/ 2479741 h 2479741"/>
                <a:gd name="connsiteX19" fmla="*/ 623331 w 4088432"/>
                <a:gd name="connsiteY19" fmla="*/ 1876493 h 2479741"/>
                <a:gd name="connsiteX20" fmla="*/ 0 w 4088432"/>
                <a:gd name="connsiteY20" fmla="*/ 385957 h 2479741"/>
                <a:gd name="connsiteX21" fmla="*/ 71486 w 4088432"/>
                <a:gd name="connsiteY21" fmla="*/ 6797 h 24797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088432" h="2479741">
                  <a:moveTo>
                    <a:pt x="75009" y="0"/>
                  </a:moveTo>
                  <a:lnTo>
                    <a:pt x="496703" y="0"/>
                  </a:lnTo>
                  <a:lnTo>
                    <a:pt x="479803" y="21874"/>
                  </a:lnTo>
                  <a:cubicBezTo>
                    <a:pt x="402337" y="135167"/>
                    <a:pt x="367834" y="247357"/>
                    <a:pt x="367834" y="385809"/>
                  </a:cubicBezTo>
                  <a:cubicBezTo>
                    <a:pt x="367834" y="621076"/>
                    <a:pt x="414181" y="848913"/>
                    <a:pt x="505624" y="1062992"/>
                  </a:cubicBezTo>
                  <a:cubicBezTo>
                    <a:pt x="593979" y="1270009"/>
                    <a:pt x="720513" y="1455544"/>
                    <a:pt x="881624" y="1614522"/>
                  </a:cubicBezTo>
                  <a:cubicBezTo>
                    <a:pt x="1206643" y="1935126"/>
                    <a:pt x="1637155" y="2111759"/>
                    <a:pt x="2093784" y="2111759"/>
                  </a:cubicBezTo>
                  <a:cubicBezTo>
                    <a:pt x="2338835" y="2111759"/>
                    <a:pt x="2546955" y="2076668"/>
                    <a:pt x="2729989" y="2004500"/>
                  </a:cubicBezTo>
                  <a:cubicBezTo>
                    <a:pt x="2909492" y="1933728"/>
                    <a:pt x="3071927" y="1824114"/>
                    <a:pt x="3226565" y="1669476"/>
                  </a:cubicBezTo>
                  <a:cubicBezTo>
                    <a:pt x="3334119" y="1561995"/>
                    <a:pt x="3371859" y="1498728"/>
                    <a:pt x="3394591" y="1451056"/>
                  </a:cubicBezTo>
                  <a:cubicBezTo>
                    <a:pt x="3426961" y="1383154"/>
                    <a:pt x="3448516" y="1297302"/>
                    <a:pt x="3478384" y="1178492"/>
                  </a:cubicBezTo>
                  <a:cubicBezTo>
                    <a:pt x="3516491" y="1026650"/>
                    <a:pt x="3568724" y="818603"/>
                    <a:pt x="3673924" y="533605"/>
                  </a:cubicBezTo>
                  <a:cubicBezTo>
                    <a:pt x="3722202" y="402785"/>
                    <a:pt x="3733238" y="267744"/>
                    <a:pt x="3706967" y="124013"/>
                  </a:cubicBezTo>
                  <a:lnTo>
                    <a:pt x="3674267" y="0"/>
                  </a:lnTo>
                  <a:lnTo>
                    <a:pt x="4053847" y="0"/>
                  </a:lnTo>
                  <a:lnTo>
                    <a:pt x="4067260" y="50639"/>
                  </a:lnTo>
                  <a:cubicBezTo>
                    <a:pt x="4104034" y="246427"/>
                    <a:pt x="4095913" y="452654"/>
                    <a:pt x="4019026" y="661023"/>
                  </a:cubicBezTo>
                  <a:cubicBezTo>
                    <a:pt x="3743960" y="1406254"/>
                    <a:pt x="3865566" y="1550813"/>
                    <a:pt x="3486697" y="1929682"/>
                  </a:cubicBezTo>
                  <a:cubicBezTo>
                    <a:pt x="3107754" y="2308551"/>
                    <a:pt x="2671945" y="2479741"/>
                    <a:pt x="2093784" y="2479741"/>
                  </a:cubicBezTo>
                  <a:cubicBezTo>
                    <a:pt x="1520699" y="2479741"/>
                    <a:pt x="1001391" y="2249551"/>
                    <a:pt x="623331" y="1876493"/>
                  </a:cubicBezTo>
                  <a:cubicBezTo>
                    <a:pt x="238504" y="1496815"/>
                    <a:pt x="0" y="969268"/>
                    <a:pt x="0" y="385957"/>
                  </a:cubicBezTo>
                  <a:cubicBezTo>
                    <a:pt x="0" y="241417"/>
                    <a:pt x="26227" y="117415"/>
                    <a:pt x="71486" y="679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A0E96C-BCAB-44A5-9D9B-5A00B9882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9635" y="0"/>
              <a:ext cx="4220052" cy="2578937"/>
            </a:xfrm>
            <a:custGeom>
              <a:avLst/>
              <a:gdLst>
                <a:gd name="connsiteX0" fmla="*/ 52680 w 4259075"/>
                <a:gd name="connsiteY0" fmla="*/ 0 h 2595608"/>
                <a:gd name="connsiteX1" fmla="*/ 266378 w 4259075"/>
                <a:gd name="connsiteY1" fmla="*/ 0 h 2595608"/>
                <a:gd name="connsiteX2" fmla="*/ 242219 w 4259075"/>
                <a:gd name="connsiteY2" fmla="*/ 48699 h 2595608"/>
                <a:gd name="connsiteX3" fmla="*/ 210180 w 4259075"/>
                <a:gd name="connsiteY3" fmla="*/ 133991 h 2595608"/>
                <a:gd name="connsiteX4" fmla="*/ 172735 w 4259075"/>
                <a:gd name="connsiteY4" fmla="*/ 314155 h 2595608"/>
                <a:gd name="connsiteX5" fmla="*/ 170307 w 4259075"/>
                <a:gd name="connsiteY5" fmla="*/ 337329 h 2595608"/>
                <a:gd name="connsiteX6" fmla="*/ 168909 w 4259075"/>
                <a:gd name="connsiteY6" fmla="*/ 360650 h 2595608"/>
                <a:gd name="connsiteX7" fmla="*/ 167438 w 4259075"/>
                <a:gd name="connsiteY7" fmla="*/ 384044 h 2595608"/>
                <a:gd name="connsiteX8" fmla="*/ 167070 w 4259075"/>
                <a:gd name="connsiteY8" fmla="*/ 407953 h 2595608"/>
                <a:gd name="connsiteX9" fmla="*/ 166482 w 4259075"/>
                <a:gd name="connsiteY9" fmla="*/ 455919 h 2595608"/>
                <a:gd name="connsiteX10" fmla="*/ 166188 w 4259075"/>
                <a:gd name="connsiteY10" fmla="*/ 479901 h 2595608"/>
                <a:gd name="connsiteX11" fmla="*/ 166040 w 4259075"/>
                <a:gd name="connsiteY11" fmla="*/ 491893 h 2595608"/>
                <a:gd name="connsiteX12" fmla="*/ 166482 w 4259075"/>
                <a:gd name="connsiteY12" fmla="*/ 503884 h 2595608"/>
                <a:gd name="connsiteX13" fmla="*/ 170454 w 4259075"/>
                <a:gd name="connsiteY13" fmla="*/ 599962 h 2595608"/>
                <a:gd name="connsiteX14" fmla="*/ 179576 w 4259075"/>
                <a:gd name="connsiteY14" fmla="*/ 695746 h 2595608"/>
                <a:gd name="connsiteX15" fmla="*/ 193628 w 4259075"/>
                <a:gd name="connsiteY15" fmla="*/ 791089 h 2595608"/>
                <a:gd name="connsiteX16" fmla="*/ 195467 w 4259075"/>
                <a:gd name="connsiteY16" fmla="*/ 803006 h 2595608"/>
                <a:gd name="connsiteX17" fmla="*/ 197895 w 4259075"/>
                <a:gd name="connsiteY17" fmla="*/ 814777 h 2595608"/>
                <a:gd name="connsiteX18" fmla="*/ 202750 w 4259075"/>
                <a:gd name="connsiteY18" fmla="*/ 838393 h 2595608"/>
                <a:gd name="connsiteX19" fmla="*/ 212461 w 4259075"/>
                <a:gd name="connsiteY19" fmla="*/ 885695 h 2595608"/>
                <a:gd name="connsiteX20" fmla="*/ 264473 w 4259075"/>
                <a:gd name="connsiteY20" fmla="*/ 1071746 h 2595608"/>
                <a:gd name="connsiteX21" fmla="*/ 271903 w 4259075"/>
                <a:gd name="connsiteY21" fmla="*/ 1094773 h 2595608"/>
                <a:gd name="connsiteX22" fmla="*/ 280290 w 4259075"/>
                <a:gd name="connsiteY22" fmla="*/ 1117431 h 2595608"/>
                <a:gd name="connsiteX23" fmla="*/ 297431 w 4259075"/>
                <a:gd name="connsiteY23" fmla="*/ 1162675 h 2595608"/>
                <a:gd name="connsiteX24" fmla="*/ 335170 w 4259075"/>
                <a:gd name="connsiteY24" fmla="*/ 1251838 h 2595608"/>
                <a:gd name="connsiteX25" fmla="*/ 345029 w 4259075"/>
                <a:gd name="connsiteY25" fmla="*/ 1273981 h 2595608"/>
                <a:gd name="connsiteX26" fmla="*/ 355328 w 4259075"/>
                <a:gd name="connsiteY26" fmla="*/ 1295904 h 2595608"/>
                <a:gd name="connsiteX27" fmla="*/ 377177 w 4259075"/>
                <a:gd name="connsiteY27" fmla="*/ 1339088 h 2595608"/>
                <a:gd name="connsiteX28" fmla="*/ 399615 w 4259075"/>
                <a:gd name="connsiteY28" fmla="*/ 1382051 h 2595608"/>
                <a:gd name="connsiteX29" fmla="*/ 423818 w 4259075"/>
                <a:gd name="connsiteY29" fmla="*/ 1423984 h 2595608"/>
                <a:gd name="connsiteX30" fmla="*/ 651213 w 4259075"/>
                <a:gd name="connsiteY30" fmla="*/ 1736863 h 2595608"/>
                <a:gd name="connsiteX31" fmla="*/ 1267482 w 4259075"/>
                <a:gd name="connsiteY31" fmla="*/ 2190770 h 2595608"/>
                <a:gd name="connsiteX32" fmla="*/ 1626193 w 4259075"/>
                <a:gd name="connsiteY32" fmla="*/ 2317600 h 2595608"/>
                <a:gd name="connsiteX33" fmla="*/ 1672393 w 4259075"/>
                <a:gd name="connsiteY33" fmla="*/ 2328340 h 2595608"/>
                <a:gd name="connsiteX34" fmla="*/ 1718593 w 4259075"/>
                <a:gd name="connsiteY34" fmla="*/ 2338640 h 2595608"/>
                <a:gd name="connsiteX35" fmla="*/ 1765087 w 4259075"/>
                <a:gd name="connsiteY35" fmla="*/ 2347320 h 2595608"/>
                <a:gd name="connsiteX36" fmla="*/ 1788335 w 4259075"/>
                <a:gd name="connsiteY36" fmla="*/ 2351661 h 2595608"/>
                <a:gd name="connsiteX37" fmla="*/ 1811656 w 4259075"/>
                <a:gd name="connsiteY37" fmla="*/ 2355560 h 2595608"/>
                <a:gd name="connsiteX38" fmla="*/ 1905085 w 4259075"/>
                <a:gd name="connsiteY38" fmla="*/ 2368655 h 2595608"/>
                <a:gd name="connsiteX39" fmla="*/ 1998883 w 4259075"/>
                <a:gd name="connsiteY39" fmla="*/ 2377556 h 2595608"/>
                <a:gd name="connsiteX40" fmla="*/ 2092901 w 4259075"/>
                <a:gd name="connsiteY40" fmla="*/ 2382191 h 2595608"/>
                <a:gd name="connsiteX41" fmla="*/ 2186920 w 4259075"/>
                <a:gd name="connsiteY41" fmla="*/ 2383147 h 2595608"/>
                <a:gd name="connsiteX42" fmla="*/ 2376280 w 4259075"/>
                <a:gd name="connsiteY42" fmla="*/ 2374982 h 2595608"/>
                <a:gd name="connsiteX43" fmla="*/ 2746689 w 4259075"/>
                <a:gd name="connsiteY43" fmla="*/ 2317820 h 2595608"/>
                <a:gd name="connsiteX44" fmla="*/ 3097382 w 4259075"/>
                <a:gd name="connsiteY44" fmla="*/ 2193934 h 2595608"/>
                <a:gd name="connsiteX45" fmla="*/ 3418280 w 4259075"/>
                <a:gd name="connsiteY45" fmla="*/ 1997732 h 2595608"/>
                <a:gd name="connsiteX46" fmla="*/ 3455873 w 4259075"/>
                <a:gd name="connsiteY46" fmla="*/ 1968452 h 2595608"/>
                <a:gd name="connsiteX47" fmla="*/ 3493171 w 4259075"/>
                <a:gd name="connsiteY47" fmla="*/ 1938584 h 2595608"/>
                <a:gd name="connsiteX48" fmla="*/ 3529660 w 4259075"/>
                <a:gd name="connsiteY48" fmla="*/ 1907538 h 2595608"/>
                <a:gd name="connsiteX49" fmla="*/ 3565634 w 4259075"/>
                <a:gd name="connsiteY49" fmla="*/ 1875905 h 2595608"/>
                <a:gd name="connsiteX50" fmla="*/ 3698790 w 4259075"/>
                <a:gd name="connsiteY50" fmla="*/ 1740248 h 2595608"/>
                <a:gd name="connsiteX51" fmla="*/ 3805535 w 4259075"/>
                <a:gd name="connsiteY51" fmla="*/ 1585610 h 2595608"/>
                <a:gd name="connsiteX52" fmla="*/ 3826943 w 4259075"/>
                <a:gd name="connsiteY52" fmla="*/ 1543309 h 2595608"/>
                <a:gd name="connsiteX53" fmla="*/ 3845703 w 4259075"/>
                <a:gd name="connsiteY53" fmla="*/ 1499390 h 2595608"/>
                <a:gd name="connsiteX54" fmla="*/ 3862991 w 4259075"/>
                <a:gd name="connsiteY54" fmla="*/ 1454440 h 2595608"/>
                <a:gd name="connsiteX55" fmla="*/ 3878955 w 4259075"/>
                <a:gd name="connsiteY55" fmla="*/ 1408608 h 2595608"/>
                <a:gd name="connsiteX56" fmla="*/ 3935601 w 4259075"/>
                <a:gd name="connsiteY56" fmla="*/ 1220646 h 2595608"/>
                <a:gd name="connsiteX57" fmla="*/ 3963336 w 4259075"/>
                <a:gd name="connsiteY57" fmla="*/ 1125892 h 2595608"/>
                <a:gd name="connsiteX58" fmla="*/ 3991880 w 4259075"/>
                <a:gd name="connsiteY58" fmla="*/ 1031284 h 2595608"/>
                <a:gd name="connsiteX59" fmla="*/ 4118121 w 4259075"/>
                <a:gd name="connsiteY59" fmla="*/ 657271 h 2595608"/>
                <a:gd name="connsiteX60" fmla="*/ 4181462 w 4259075"/>
                <a:gd name="connsiteY60" fmla="*/ 275386 h 2595608"/>
                <a:gd name="connsiteX61" fmla="*/ 4159834 w 4259075"/>
                <a:gd name="connsiteY61" fmla="*/ 82935 h 2595608"/>
                <a:gd name="connsiteX62" fmla="*/ 4149387 w 4259075"/>
                <a:gd name="connsiteY62" fmla="*/ 35705 h 2595608"/>
                <a:gd name="connsiteX63" fmla="*/ 4140011 w 4259075"/>
                <a:gd name="connsiteY63" fmla="*/ 0 h 2595608"/>
                <a:gd name="connsiteX64" fmla="*/ 4206395 w 4259075"/>
                <a:gd name="connsiteY64" fmla="*/ 0 h 2595608"/>
                <a:gd name="connsiteX65" fmla="*/ 4215811 w 4259075"/>
                <a:gd name="connsiteY65" fmla="*/ 36622 h 2595608"/>
                <a:gd name="connsiteX66" fmla="*/ 4259075 w 4259075"/>
                <a:gd name="connsiteY66" fmla="*/ 465851 h 2595608"/>
                <a:gd name="connsiteX67" fmla="*/ 2129538 w 4259075"/>
                <a:gd name="connsiteY67" fmla="*/ 2595608 h 2595608"/>
                <a:gd name="connsiteX68" fmla="*/ 0 w 4259075"/>
                <a:gd name="connsiteY68" fmla="*/ 465851 h 2595608"/>
                <a:gd name="connsiteX69" fmla="*/ 43265 w 4259075"/>
                <a:gd name="connsiteY69" fmla="*/ 36622 h 259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259075" h="2595608">
                  <a:moveTo>
                    <a:pt x="52680" y="0"/>
                  </a:moveTo>
                  <a:lnTo>
                    <a:pt x="266378" y="0"/>
                  </a:lnTo>
                  <a:lnTo>
                    <a:pt x="242219" y="48699"/>
                  </a:lnTo>
                  <a:cubicBezTo>
                    <a:pt x="230117" y="76517"/>
                    <a:pt x="219413" y="104969"/>
                    <a:pt x="210180" y="133991"/>
                  </a:cubicBezTo>
                  <a:cubicBezTo>
                    <a:pt x="191716" y="192035"/>
                    <a:pt x="179430" y="252507"/>
                    <a:pt x="172735" y="314155"/>
                  </a:cubicBezTo>
                  <a:lnTo>
                    <a:pt x="170307" y="337329"/>
                  </a:lnTo>
                  <a:lnTo>
                    <a:pt x="168909" y="360650"/>
                  </a:lnTo>
                  <a:lnTo>
                    <a:pt x="167438" y="384044"/>
                  </a:lnTo>
                  <a:cubicBezTo>
                    <a:pt x="167144" y="391915"/>
                    <a:pt x="167217" y="400008"/>
                    <a:pt x="167070" y="407953"/>
                  </a:cubicBezTo>
                  <a:lnTo>
                    <a:pt x="166482" y="455919"/>
                  </a:lnTo>
                  <a:lnTo>
                    <a:pt x="166188" y="479901"/>
                  </a:lnTo>
                  <a:lnTo>
                    <a:pt x="166040" y="491893"/>
                  </a:lnTo>
                  <a:lnTo>
                    <a:pt x="166482" y="503884"/>
                  </a:lnTo>
                  <a:cubicBezTo>
                    <a:pt x="167880" y="535886"/>
                    <a:pt x="168836" y="567887"/>
                    <a:pt x="170454" y="599962"/>
                  </a:cubicBezTo>
                  <a:lnTo>
                    <a:pt x="179576" y="695746"/>
                  </a:lnTo>
                  <a:cubicBezTo>
                    <a:pt x="183696" y="727601"/>
                    <a:pt x="188920" y="759308"/>
                    <a:pt x="193628" y="791089"/>
                  </a:cubicBezTo>
                  <a:lnTo>
                    <a:pt x="195467" y="803006"/>
                  </a:lnTo>
                  <a:lnTo>
                    <a:pt x="197895" y="814777"/>
                  </a:lnTo>
                  <a:lnTo>
                    <a:pt x="202750" y="838393"/>
                  </a:lnTo>
                  <a:lnTo>
                    <a:pt x="212461" y="885695"/>
                  </a:lnTo>
                  <a:cubicBezTo>
                    <a:pt x="227174" y="948301"/>
                    <a:pt x="243580" y="1010759"/>
                    <a:pt x="264473" y="1071746"/>
                  </a:cubicBezTo>
                  <a:lnTo>
                    <a:pt x="271903" y="1094773"/>
                  </a:lnTo>
                  <a:cubicBezTo>
                    <a:pt x="274330" y="1102424"/>
                    <a:pt x="277494" y="1109854"/>
                    <a:pt x="280290" y="1117431"/>
                  </a:cubicBezTo>
                  <a:lnTo>
                    <a:pt x="297431" y="1162675"/>
                  </a:lnTo>
                  <a:cubicBezTo>
                    <a:pt x="308245" y="1193131"/>
                    <a:pt x="322223" y="1222264"/>
                    <a:pt x="335170" y="1251838"/>
                  </a:cubicBezTo>
                  <a:lnTo>
                    <a:pt x="345029" y="1273981"/>
                  </a:lnTo>
                  <a:cubicBezTo>
                    <a:pt x="348191" y="1281411"/>
                    <a:pt x="351576" y="1288768"/>
                    <a:pt x="355328" y="1295904"/>
                  </a:cubicBezTo>
                  <a:lnTo>
                    <a:pt x="377177" y="1339088"/>
                  </a:lnTo>
                  <a:cubicBezTo>
                    <a:pt x="384681" y="1353433"/>
                    <a:pt x="391670" y="1367999"/>
                    <a:pt x="399615" y="1382051"/>
                  </a:cubicBezTo>
                  <a:lnTo>
                    <a:pt x="423818" y="1423984"/>
                  </a:lnTo>
                  <a:cubicBezTo>
                    <a:pt x="488410" y="1535879"/>
                    <a:pt x="564993" y="1640859"/>
                    <a:pt x="651213" y="1736863"/>
                  </a:cubicBezTo>
                  <a:cubicBezTo>
                    <a:pt x="823359" y="1929387"/>
                    <a:pt x="1035894" y="2083878"/>
                    <a:pt x="1267482" y="2190770"/>
                  </a:cubicBezTo>
                  <a:cubicBezTo>
                    <a:pt x="1383276" y="2244327"/>
                    <a:pt x="1503558" y="2286849"/>
                    <a:pt x="1626193" y="2317600"/>
                  </a:cubicBezTo>
                  <a:lnTo>
                    <a:pt x="1672393" y="2328340"/>
                  </a:lnTo>
                  <a:cubicBezTo>
                    <a:pt x="1687843" y="2331798"/>
                    <a:pt x="1702997" y="2336138"/>
                    <a:pt x="1718593" y="2338640"/>
                  </a:cubicBezTo>
                  <a:lnTo>
                    <a:pt x="1765087" y="2347320"/>
                  </a:lnTo>
                  <a:lnTo>
                    <a:pt x="1788335" y="2351661"/>
                  </a:lnTo>
                  <a:cubicBezTo>
                    <a:pt x="1796060" y="2353132"/>
                    <a:pt x="1803784" y="2354677"/>
                    <a:pt x="1811656" y="2355560"/>
                  </a:cubicBezTo>
                  <a:cubicBezTo>
                    <a:pt x="1842848" y="2359900"/>
                    <a:pt x="1873893" y="2364608"/>
                    <a:pt x="1905085" y="2368655"/>
                  </a:cubicBezTo>
                  <a:cubicBezTo>
                    <a:pt x="1936425" y="2371377"/>
                    <a:pt x="1967691" y="2374393"/>
                    <a:pt x="1998883" y="2377556"/>
                  </a:cubicBezTo>
                  <a:lnTo>
                    <a:pt x="2092901" y="2382191"/>
                  </a:lnTo>
                  <a:cubicBezTo>
                    <a:pt x="2124241" y="2383074"/>
                    <a:pt x="2155580" y="2382780"/>
                    <a:pt x="2186920" y="2383147"/>
                  </a:cubicBezTo>
                  <a:cubicBezTo>
                    <a:pt x="2249966" y="2382118"/>
                    <a:pt x="2313601" y="2379837"/>
                    <a:pt x="2376280" y="2374982"/>
                  </a:cubicBezTo>
                  <a:cubicBezTo>
                    <a:pt x="2501932" y="2365565"/>
                    <a:pt x="2625966" y="2347394"/>
                    <a:pt x="2746689" y="2317820"/>
                  </a:cubicBezTo>
                  <a:cubicBezTo>
                    <a:pt x="2867412" y="2288320"/>
                    <a:pt x="2984824" y="2247196"/>
                    <a:pt x="3097382" y="2193934"/>
                  </a:cubicBezTo>
                  <a:cubicBezTo>
                    <a:pt x="3209939" y="2140524"/>
                    <a:pt x="3316978" y="2074093"/>
                    <a:pt x="3418280" y="1997732"/>
                  </a:cubicBezTo>
                  <a:lnTo>
                    <a:pt x="3455873" y="1968452"/>
                  </a:lnTo>
                  <a:cubicBezTo>
                    <a:pt x="3468453" y="1958667"/>
                    <a:pt x="3481253" y="1949177"/>
                    <a:pt x="3493171" y="1938584"/>
                  </a:cubicBezTo>
                  <a:lnTo>
                    <a:pt x="3529660" y="1907538"/>
                  </a:lnTo>
                  <a:cubicBezTo>
                    <a:pt x="3541799" y="1897091"/>
                    <a:pt x="3554232" y="1886940"/>
                    <a:pt x="3565634" y="1875905"/>
                  </a:cubicBezTo>
                  <a:cubicBezTo>
                    <a:pt x="3612570" y="1832721"/>
                    <a:pt x="3658623" y="1788508"/>
                    <a:pt x="3698790" y="1740248"/>
                  </a:cubicBezTo>
                  <a:cubicBezTo>
                    <a:pt x="3740576" y="1692871"/>
                    <a:pt x="3775152" y="1640859"/>
                    <a:pt x="3805535" y="1585610"/>
                  </a:cubicBezTo>
                  <a:cubicBezTo>
                    <a:pt x="3812745" y="1571559"/>
                    <a:pt x="3819954" y="1557508"/>
                    <a:pt x="3826943" y="1543309"/>
                  </a:cubicBezTo>
                  <a:lnTo>
                    <a:pt x="3845703" y="1499390"/>
                  </a:lnTo>
                  <a:cubicBezTo>
                    <a:pt x="3852324" y="1484897"/>
                    <a:pt x="3857253" y="1469448"/>
                    <a:pt x="3862991" y="1454440"/>
                  </a:cubicBezTo>
                  <a:cubicBezTo>
                    <a:pt x="3868583" y="1439286"/>
                    <a:pt x="3874174" y="1424204"/>
                    <a:pt x="3878955" y="1408608"/>
                  </a:cubicBezTo>
                  <a:cubicBezTo>
                    <a:pt x="3899406" y="1347033"/>
                    <a:pt x="3917431" y="1283765"/>
                    <a:pt x="3935601" y="1220646"/>
                  </a:cubicBezTo>
                  <a:lnTo>
                    <a:pt x="3963336" y="1125892"/>
                  </a:lnTo>
                  <a:lnTo>
                    <a:pt x="3991880" y="1031284"/>
                  </a:lnTo>
                  <a:cubicBezTo>
                    <a:pt x="4030576" y="905411"/>
                    <a:pt x="4073612" y="781084"/>
                    <a:pt x="4118121" y="657271"/>
                  </a:cubicBezTo>
                  <a:cubicBezTo>
                    <a:pt x="4162703" y="535077"/>
                    <a:pt x="4184551" y="404863"/>
                    <a:pt x="4181462" y="275386"/>
                  </a:cubicBezTo>
                  <a:cubicBezTo>
                    <a:pt x="4180138" y="210647"/>
                    <a:pt x="4172634" y="146202"/>
                    <a:pt x="4159834" y="82935"/>
                  </a:cubicBezTo>
                  <a:cubicBezTo>
                    <a:pt x="4156670" y="67119"/>
                    <a:pt x="4153506" y="51302"/>
                    <a:pt x="4149387" y="35705"/>
                  </a:cubicBezTo>
                  <a:lnTo>
                    <a:pt x="4140011" y="0"/>
                  </a:lnTo>
                  <a:lnTo>
                    <a:pt x="4206395" y="0"/>
                  </a:lnTo>
                  <a:lnTo>
                    <a:pt x="4215811" y="36622"/>
                  </a:lnTo>
                  <a:cubicBezTo>
                    <a:pt x="4244178" y="175266"/>
                    <a:pt x="4259075" y="318818"/>
                    <a:pt x="4259075" y="465851"/>
                  </a:cubicBezTo>
                  <a:cubicBezTo>
                    <a:pt x="4259075" y="1642109"/>
                    <a:pt x="3305650" y="2595608"/>
                    <a:pt x="2129538" y="2595608"/>
                  </a:cubicBezTo>
                  <a:cubicBezTo>
                    <a:pt x="953425" y="2595608"/>
                    <a:pt x="0" y="1642109"/>
                    <a:pt x="0" y="465851"/>
                  </a:cubicBezTo>
                  <a:cubicBezTo>
                    <a:pt x="0" y="318818"/>
                    <a:pt x="14897" y="175266"/>
                    <a:pt x="43265" y="36622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6B2BFE7-4789-415B-95EB-14492FB3B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49865"/>
            <a:ext cx="4175089" cy="4808132"/>
            <a:chOff x="1" y="2085789"/>
            <a:chExt cx="4166196" cy="4772207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063D438-B9BE-462F-9922-5898C81E5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" y="2090729"/>
              <a:ext cx="4074689" cy="4767267"/>
            </a:xfrm>
            <a:custGeom>
              <a:avLst/>
              <a:gdLst>
                <a:gd name="connsiteX0" fmla="*/ 1046692 w 4074689"/>
                <a:gd name="connsiteY0" fmla="*/ 94 h 4767267"/>
                <a:gd name="connsiteX1" fmla="*/ 1337546 w 4074689"/>
                <a:gd name="connsiteY1" fmla="*/ 18298 h 4767267"/>
                <a:gd name="connsiteX2" fmla="*/ 1622724 w 4074689"/>
                <a:gd name="connsiteY2" fmla="*/ 72914 h 4767267"/>
                <a:gd name="connsiteX3" fmla="*/ 2166201 w 4074689"/>
                <a:gd name="connsiteY3" fmla="*/ 271457 h 4767267"/>
                <a:gd name="connsiteX4" fmla="*/ 2421822 w 4074689"/>
                <a:gd name="connsiteY4" fmla="*/ 407888 h 4767267"/>
                <a:gd name="connsiteX5" fmla="*/ 2665771 w 4074689"/>
                <a:gd name="connsiteY5" fmla="*/ 565095 h 4767267"/>
                <a:gd name="connsiteX6" fmla="*/ 3113618 w 4074689"/>
                <a:gd name="connsiteY6" fmla="*/ 937551 h 4767267"/>
                <a:gd name="connsiteX7" fmla="*/ 3499459 w 4074689"/>
                <a:gd name="connsiteY7" fmla="*/ 1380471 h 4767267"/>
                <a:gd name="connsiteX8" fmla="*/ 3808412 w 4074689"/>
                <a:gd name="connsiteY8" fmla="*/ 1887965 h 4767267"/>
                <a:gd name="connsiteX9" fmla="*/ 3927923 w 4074689"/>
                <a:gd name="connsiteY9" fmla="*/ 2163720 h 4767267"/>
                <a:gd name="connsiteX10" fmla="*/ 3953731 w 4074689"/>
                <a:gd name="connsiteY10" fmla="*/ 2234720 h 4767267"/>
                <a:gd name="connsiteX11" fmla="*/ 3977397 w 4074689"/>
                <a:gd name="connsiteY11" fmla="*/ 2306577 h 4767267"/>
                <a:gd name="connsiteX12" fmla="*/ 3998387 w 4074689"/>
                <a:gd name="connsiteY12" fmla="*/ 2379398 h 4767267"/>
                <a:gd name="connsiteX13" fmla="*/ 4016806 w 4074689"/>
                <a:gd name="connsiteY13" fmla="*/ 2453075 h 4767267"/>
                <a:gd name="connsiteX14" fmla="*/ 4073778 w 4074689"/>
                <a:gd name="connsiteY14" fmla="*/ 3058342 h 4767267"/>
                <a:gd name="connsiteX15" fmla="*/ 4041972 w 4074689"/>
                <a:gd name="connsiteY15" fmla="*/ 3360868 h 4767267"/>
                <a:gd name="connsiteX16" fmla="*/ 3967867 w 4074689"/>
                <a:gd name="connsiteY16" fmla="*/ 3653757 h 4767267"/>
                <a:gd name="connsiteX17" fmla="*/ 3869130 w 4074689"/>
                <a:gd name="connsiteY17" fmla="*/ 3936900 h 4767267"/>
                <a:gd name="connsiteX18" fmla="*/ 3807020 w 4074689"/>
                <a:gd name="connsiteY18" fmla="*/ 4077615 h 4767267"/>
                <a:gd name="connsiteX19" fmla="*/ 3727131 w 4074689"/>
                <a:gd name="connsiteY19" fmla="*/ 4214689 h 4767267"/>
                <a:gd name="connsiteX20" fmla="*/ 3624860 w 4074689"/>
                <a:gd name="connsiteY20" fmla="*/ 4341161 h 4767267"/>
                <a:gd name="connsiteX21" fmla="*/ 3565962 w 4074689"/>
                <a:gd name="connsiteY21" fmla="*/ 4397383 h 4767267"/>
                <a:gd name="connsiteX22" fmla="*/ 3503850 w 4074689"/>
                <a:gd name="connsiteY22" fmla="*/ 4447714 h 4767267"/>
                <a:gd name="connsiteX23" fmla="*/ 3256153 w 4074689"/>
                <a:gd name="connsiteY23" fmla="*/ 4606206 h 4767267"/>
                <a:gd name="connsiteX24" fmla="*/ 3038441 w 4074689"/>
                <a:gd name="connsiteY24" fmla="*/ 4750455 h 4767267"/>
                <a:gd name="connsiteX25" fmla="*/ 3017938 w 4074689"/>
                <a:gd name="connsiteY25" fmla="*/ 4767267 h 4767267"/>
                <a:gd name="connsiteX26" fmla="*/ 2539508 w 4074689"/>
                <a:gd name="connsiteY26" fmla="*/ 4767267 h 4767267"/>
                <a:gd name="connsiteX27" fmla="*/ 2572711 w 4074689"/>
                <a:gd name="connsiteY27" fmla="*/ 4733214 h 4767267"/>
                <a:gd name="connsiteX28" fmla="*/ 2626577 w 4074689"/>
                <a:gd name="connsiteY28" fmla="*/ 4680955 h 4767267"/>
                <a:gd name="connsiteX29" fmla="*/ 2865171 w 4074689"/>
                <a:gd name="connsiteY29" fmla="*/ 4494405 h 4767267"/>
                <a:gd name="connsiteX30" fmla="*/ 3121970 w 4074689"/>
                <a:gd name="connsiteY30" fmla="*/ 4352298 h 4767267"/>
                <a:gd name="connsiteX31" fmla="*/ 3243302 w 4074689"/>
                <a:gd name="connsiteY31" fmla="*/ 4291579 h 4767267"/>
                <a:gd name="connsiteX32" fmla="*/ 3351141 w 4074689"/>
                <a:gd name="connsiteY32" fmla="*/ 4228718 h 4767267"/>
                <a:gd name="connsiteX33" fmla="*/ 3515308 w 4074689"/>
                <a:gd name="connsiteY33" fmla="*/ 4066692 h 4767267"/>
                <a:gd name="connsiteX34" fmla="*/ 3619292 w 4074689"/>
                <a:gd name="connsiteY34" fmla="*/ 3844589 h 4767267"/>
                <a:gd name="connsiteX35" fmla="*/ 3670481 w 4074689"/>
                <a:gd name="connsiteY35" fmla="*/ 3588967 h 4767267"/>
                <a:gd name="connsiteX36" fmla="*/ 3679476 w 4074689"/>
                <a:gd name="connsiteY36" fmla="*/ 3328313 h 4767267"/>
                <a:gd name="connsiteX37" fmla="*/ 3662770 w 4074689"/>
                <a:gd name="connsiteY37" fmla="*/ 3071085 h 4767267"/>
                <a:gd name="connsiteX38" fmla="*/ 3624432 w 4074689"/>
                <a:gd name="connsiteY38" fmla="*/ 2817926 h 4767267"/>
                <a:gd name="connsiteX39" fmla="*/ 3564462 w 4074689"/>
                <a:gd name="connsiteY39" fmla="*/ 2569266 h 4767267"/>
                <a:gd name="connsiteX40" fmla="*/ 3401259 w 4074689"/>
                <a:gd name="connsiteY40" fmla="*/ 2080834 h 4767267"/>
                <a:gd name="connsiteX41" fmla="*/ 3160844 w 4074689"/>
                <a:gd name="connsiteY41" fmla="*/ 1617673 h 4767267"/>
                <a:gd name="connsiteX42" fmla="*/ 3014239 w 4074689"/>
                <a:gd name="connsiteY42" fmla="*/ 1399211 h 4767267"/>
                <a:gd name="connsiteX43" fmla="*/ 2850714 w 4074689"/>
                <a:gd name="connsiteY43" fmla="*/ 1191887 h 4767267"/>
                <a:gd name="connsiteX44" fmla="*/ 2477401 w 4074689"/>
                <a:gd name="connsiteY44" fmla="*/ 816647 h 4767267"/>
                <a:gd name="connsiteX45" fmla="*/ 2045190 w 4074689"/>
                <a:gd name="connsiteY45" fmla="*/ 511015 h 4767267"/>
                <a:gd name="connsiteX46" fmla="*/ 1987362 w 4074689"/>
                <a:gd name="connsiteY46" fmla="*/ 478889 h 4767267"/>
                <a:gd name="connsiteX47" fmla="*/ 1928785 w 4074689"/>
                <a:gd name="connsiteY47" fmla="*/ 448261 h 4767267"/>
                <a:gd name="connsiteX48" fmla="*/ 1869243 w 4074689"/>
                <a:gd name="connsiteY48" fmla="*/ 419561 h 4767267"/>
                <a:gd name="connsiteX49" fmla="*/ 1809059 w 4074689"/>
                <a:gd name="connsiteY49" fmla="*/ 392468 h 4767267"/>
                <a:gd name="connsiteX50" fmla="*/ 1561897 w 4074689"/>
                <a:gd name="connsiteY50" fmla="*/ 301763 h 4767267"/>
                <a:gd name="connsiteX51" fmla="*/ 1306490 w 4074689"/>
                <a:gd name="connsiteY51" fmla="*/ 243078 h 4767267"/>
                <a:gd name="connsiteX52" fmla="*/ 1046692 w 4074689"/>
                <a:gd name="connsiteY52" fmla="*/ 220804 h 4767267"/>
                <a:gd name="connsiteX53" fmla="*/ 524526 w 4074689"/>
                <a:gd name="connsiteY53" fmla="*/ 289662 h 4767267"/>
                <a:gd name="connsiteX54" fmla="*/ 40912 w 4074689"/>
                <a:gd name="connsiteY54" fmla="*/ 492810 h 4767267"/>
                <a:gd name="connsiteX55" fmla="*/ 0 w 4074689"/>
                <a:gd name="connsiteY55" fmla="*/ 518591 h 4767267"/>
                <a:gd name="connsiteX56" fmla="*/ 0 w 4074689"/>
                <a:gd name="connsiteY56" fmla="*/ 177282 h 4767267"/>
                <a:gd name="connsiteX57" fmla="*/ 49814 w 4074689"/>
                <a:gd name="connsiteY57" fmla="*/ 159522 h 4767267"/>
                <a:gd name="connsiteX58" fmla="*/ 472803 w 4074689"/>
                <a:gd name="connsiteY58" fmla="*/ 53745 h 4767267"/>
                <a:gd name="connsiteX59" fmla="*/ 1046692 w 4074689"/>
                <a:gd name="connsiteY59" fmla="*/ 94 h 4767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4074689" h="4767267">
                  <a:moveTo>
                    <a:pt x="1046692" y="94"/>
                  </a:moveTo>
                  <a:cubicBezTo>
                    <a:pt x="1144143" y="-870"/>
                    <a:pt x="1241380" y="5662"/>
                    <a:pt x="1337546" y="18298"/>
                  </a:cubicBezTo>
                  <a:cubicBezTo>
                    <a:pt x="1433819" y="30400"/>
                    <a:pt x="1528914" y="49354"/>
                    <a:pt x="1622724" y="72914"/>
                  </a:cubicBezTo>
                  <a:cubicBezTo>
                    <a:pt x="1810344" y="120355"/>
                    <a:pt x="1992074" y="188035"/>
                    <a:pt x="2166201" y="271457"/>
                  </a:cubicBezTo>
                  <a:cubicBezTo>
                    <a:pt x="2253157" y="313436"/>
                    <a:pt x="2338614" y="358628"/>
                    <a:pt x="2421822" y="407888"/>
                  </a:cubicBezTo>
                  <a:cubicBezTo>
                    <a:pt x="2505244" y="456721"/>
                    <a:pt x="2586740" y="509087"/>
                    <a:pt x="2665771" y="565095"/>
                  </a:cubicBezTo>
                  <a:cubicBezTo>
                    <a:pt x="2823835" y="677111"/>
                    <a:pt x="2974188" y="801119"/>
                    <a:pt x="3113618" y="937551"/>
                  </a:cubicBezTo>
                  <a:cubicBezTo>
                    <a:pt x="3253047" y="1073982"/>
                    <a:pt x="3382839" y="1221658"/>
                    <a:pt x="3499459" y="1380471"/>
                  </a:cubicBezTo>
                  <a:cubicBezTo>
                    <a:pt x="3616507" y="1539070"/>
                    <a:pt x="3719849" y="1709021"/>
                    <a:pt x="3808412" y="1887965"/>
                  </a:cubicBezTo>
                  <a:cubicBezTo>
                    <a:pt x="3852317" y="1977600"/>
                    <a:pt x="3892048" y="2069696"/>
                    <a:pt x="3927923" y="2163720"/>
                  </a:cubicBezTo>
                  <a:cubicBezTo>
                    <a:pt x="3936704" y="2187279"/>
                    <a:pt x="3945806" y="2210732"/>
                    <a:pt x="3953731" y="2234720"/>
                  </a:cubicBezTo>
                  <a:lnTo>
                    <a:pt x="3977397" y="2306577"/>
                  </a:lnTo>
                  <a:lnTo>
                    <a:pt x="3998387" y="2379398"/>
                  </a:lnTo>
                  <a:cubicBezTo>
                    <a:pt x="4005241" y="2403706"/>
                    <a:pt x="4010809" y="2428444"/>
                    <a:pt x="4016806" y="2453075"/>
                  </a:cubicBezTo>
                  <a:cubicBezTo>
                    <a:pt x="4062640" y="2650547"/>
                    <a:pt x="4078918" y="2855301"/>
                    <a:pt x="4073778" y="3058342"/>
                  </a:cubicBezTo>
                  <a:cubicBezTo>
                    <a:pt x="4071101" y="3159862"/>
                    <a:pt x="4060499" y="3261275"/>
                    <a:pt x="4041972" y="3360868"/>
                  </a:cubicBezTo>
                  <a:cubicBezTo>
                    <a:pt x="4023338" y="3460460"/>
                    <a:pt x="3997530" y="3558234"/>
                    <a:pt x="3967867" y="3653757"/>
                  </a:cubicBezTo>
                  <a:cubicBezTo>
                    <a:pt x="3938310" y="3749494"/>
                    <a:pt x="3906612" y="3842769"/>
                    <a:pt x="3869130" y="3936900"/>
                  </a:cubicBezTo>
                  <a:cubicBezTo>
                    <a:pt x="3850390" y="3983912"/>
                    <a:pt x="3830043" y="4031031"/>
                    <a:pt x="3807020" y="4077615"/>
                  </a:cubicBezTo>
                  <a:cubicBezTo>
                    <a:pt x="3783567" y="4124092"/>
                    <a:pt x="3757651" y="4170354"/>
                    <a:pt x="3727131" y="4214689"/>
                  </a:cubicBezTo>
                  <a:cubicBezTo>
                    <a:pt x="3697039" y="4259238"/>
                    <a:pt x="3662663" y="4301967"/>
                    <a:pt x="3624860" y="4341161"/>
                  </a:cubicBezTo>
                  <a:cubicBezTo>
                    <a:pt x="3605906" y="4360651"/>
                    <a:pt x="3586202" y="4379499"/>
                    <a:pt x="3565962" y="4397383"/>
                  </a:cubicBezTo>
                  <a:cubicBezTo>
                    <a:pt x="3545721" y="4415159"/>
                    <a:pt x="3524839" y="4431758"/>
                    <a:pt x="3503850" y="4447714"/>
                  </a:cubicBezTo>
                  <a:cubicBezTo>
                    <a:pt x="3419464" y="4511326"/>
                    <a:pt x="3334007" y="4558980"/>
                    <a:pt x="3256153" y="4606206"/>
                  </a:cubicBezTo>
                  <a:cubicBezTo>
                    <a:pt x="3177871" y="4652897"/>
                    <a:pt x="3105693" y="4699266"/>
                    <a:pt x="3038441" y="4750455"/>
                  </a:cubicBezTo>
                  <a:lnTo>
                    <a:pt x="3017938" y="4767267"/>
                  </a:lnTo>
                  <a:lnTo>
                    <a:pt x="2539508" y="4767267"/>
                  </a:lnTo>
                  <a:lnTo>
                    <a:pt x="2572711" y="4733214"/>
                  </a:lnTo>
                  <a:cubicBezTo>
                    <a:pt x="2589631" y="4716080"/>
                    <a:pt x="2608265" y="4698089"/>
                    <a:pt x="2626577" y="4680955"/>
                  </a:cubicBezTo>
                  <a:cubicBezTo>
                    <a:pt x="2700040" y="4611775"/>
                    <a:pt x="2780785" y="4549235"/>
                    <a:pt x="2865171" y="4494405"/>
                  </a:cubicBezTo>
                  <a:cubicBezTo>
                    <a:pt x="2949450" y="4439469"/>
                    <a:pt x="3037906" y="4393635"/>
                    <a:pt x="3121970" y="4352298"/>
                  </a:cubicBezTo>
                  <a:cubicBezTo>
                    <a:pt x="3163949" y="4331737"/>
                    <a:pt x="3204858" y="4311819"/>
                    <a:pt x="3243302" y="4291579"/>
                  </a:cubicBezTo>
                  <a:cubicBezTo>
                    <a:pt x="3281855" y="4271445"/>
                    <a:pt x="3318157" y="4251099"/>
                    <a:pt x="3351141" y="4228718"/>
                  </a:cubicBezTo>
                  <a:cubicBezTo>
                    <a:pt x="3417536" y="4184382"/>
                    <a:pt x="3471294" y="4131694"/>
                    <a:pt x="3515308" y="4066692"/>
                  </a:cubicBezTo>
                  <a:cubicBezTo>
                    <a:pt x="3559000" y="4001689"/>
                    <a:pt x="3593484" y="3925870"/>
                    <a:pt x="3619292" y="3844589"/>
                  </a:cubicBezTo>
                  <a:cubicBezTo>
                    <a:pt x="3644886" y="3763308"/>
                    <a:pt x="3661271" y="3675710"/>
                    <a:pt x="3670481" y="3588967"/>
                  </a:cubicBezTo>
                  <a:cubicBezTo>
                    <a:pt x="3679368" y="3501904"/>
                    <a:pt x="3681297" y="3414733"/>
                    <a:pt x="3679476" y="3328313"/>
                  </a:cubicBezTo>
                  <a:cubicBezTo>
                    <a:pt x="3676798" y="3241785"/>
                    <a:pt x="3671016" y="3156221"/>
                    <a:pt x="3662770" y="3071085"/>
                  </a:cubicBezTo>
                  <a:cubicBezTo>
                    <a:pt x="3654524" y="2985950"/>
                    <a:pt x="3641995" y="2901456"/>
                    <a:pt x="3624432" y="2817926"/>
                  </a:cubicBezTo>
                  <a:cubicBezTo>
                    <a:pt x="3607083" y="2734290"/>
                    <a:pt x="3586415" y="2651617"/>
                    <a:pt x="3564462" y="2569266"/>
                  </a:cubicBezTo>
                  <a:cubicBezTo>
                    <a:pt x="3520556" y="2404563"/>
                    <a:pt x="3468939" y="2240181"/>
                    <a:pt x="3401259" y="2080834"/>
                  </a:cubicBezTo>
                  <a:cubicBezTo>
                    <a:pt x="3333578" y="1921592"/>
                    <a:pt x="3253047" y="1766420"/>
                    <a:pt x="3160844" y="1617673"/>
                  </a:cubicBezTo>
                  <a:cubicBezTo>
                    <a:pt x="3114475" y="1543460"/>
                    <a:pt x="3065749" y="1470426"/>
                    <a:pt x="3014239" y="1399211"/>
                  </a:cubicBezTo>
                  <a:cubicBezTo>
                    <a:pt x="2962729" y="1327997"/>
                    <a:pt x="2907792" y="1259032"/>
                    <a:pt x="2850714" y="1191887"/>
                  </a:cubicBezTo>
                  <a:cubicBezTo>
                    <a:pt x="2736878" y="1057276"/>
                    <a:pt x="2612012" y="931233"/>
                    <a:pt x="2477401" y="816647"/>
                  </a:cubicBezTo>
                  <a:cubicBezTo>
                    <a:pt x="2343112" y="701634"/>
                    <a:pt x="2198435" y="598614"/>
                    <a:pt x="2045190" y="511015"/>
                  </a:cubicBezTo>
                  <a:cubicBezTo>
                    <a:pt x="2025914" y="500307"/>
                    <a:pt x="2006746" y="489276"/>
                    <a:pt x="1987362" y="478889"/>
                  </a:cubicBezTo>
                  <a:lnTo>
                    <a:pt x="1928785" y="448261"/>
                  </a:lnTo>
                  <a:lnTo>
                    <a:pt x="1869243" y="419561"/>
                  </a:lnTo>
                  <a:cubicBezTo>
                    <a:pt x="1849324" y="410137"/>
                    <a:pt x="1829085" y="401570"/>
                    <a:pt x="1809059" y="392468"/>
                  </a:cubicBezTo>
                  <a:cubicBezTo>
                    <a:pt x="1728528" y="357129"/>
                    <a:pt x="1645748" y="327144"/>
                    <a:pt x="1561897" y="301763"/>
                  </a:cubicBezTo>
                  <a:cubicBezTo>
                    <a:pt x="1478046" y="276490"/>
                    <a:pt x="1392590" y="257107"/>
                    <a:pt x="1306490" y="243078"/>
                  </a:cubicBezTo>
                  <a:cubicBezTo>
                    <a:pt x="1220284" y="229264"/>
                    <a:pt x="1133435" y="221875"/>
                    <a:pt x="1046692" y="220804"/>
                  </a:cubicBezTo>
                  <a:cubicBezTo>
                    <a:pt x="870424" y="219519"/>
                    <a:pt x="694048" y="242757"/>
                    <a:pt x="524526" y="289662"/>
                  </a:cubicBezTo>
                  <a:cubicBezTo>
                    <a:pt x="354790" y="336139"/>
                    <a:pt x="192871" y="407246"/>
                    <a:pt x="40912" y="492810"/>
                  </a:cubicBezTo>
                  <a:lnTo>
                    <a:pt x="0" y="518591"/>
                  </a:lnTo>
                  <a:lnTo>
                    <a:pt x="0" y="177282"/>
                  </a:lnTo>
                  <a:lnTo>
                    <a:pt x="49814" y="159522"/>
                  </a:lnTo>
                  <a:cubicBezTo>
                    <a:pt x="188762" y="114083"/>
                    <a:pt x="330481" y="79607"/>
                    <a:pt x="472803" y="53745"/>
                  </a:cubicBezTo>
                  <a:cubicBezTo>
                    <a:pt x="662778" y="19369"/>
                    <a:pt x="854682" y="1592"/>
                    <a:pt x="1046692" y="94"/>
                  </a:cubicBezTo>
                  <a:close/>
                </a:path>
              </a:pathLst>
            </a:custGeom>
            <a:solidFill>
              <a:schemeClr val="bg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722CC46-32AB-4723-A136-9EA63606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2129695"/>
              <a:ext cx="4094322" cy="4728300"/>
            </a:xfrm>
            <a:custGeom>
              <a:avLst/>
              <a:gdLst>
                <a:gd name="connsiteX0" fmla="*/ 1040588 w 4094322"/>
                <a:gd name="connsiteY0" fmla="*/ 0 h 4728300"/>
                <a:gd name="connsiteX1" fmla="*/ 4005133 w 4094322"/>
                <a:gd name="connsiteY1" fmla="*/ 3751329 h 4728300"/>
                <a:gd name="connsiteX2" fmla="*/ 3116645 w 4094322"/>
                <a:gd name="connsiteY2" fmla="*/ 4666977 h 4728300"/>
                <a:gd name="connsiteX3" fmla="*/ 3031353 w 4094322"/>
                <a:gd name="connsiteY3" fmla="*/ 4728300 h 4728300"/>
                <a:gd name="connsiteX4" fmla="*/ 2260008 w 4094322"/>
                <a:gd name="connsiteY4" fmla="*/ 4728300 h 4728300"/>
                <a:gd name="connsiteX5" fmla="*/ 2292097 w 4094322"/>
                <a:gd name="connsiteY5" fmla="*/ 4693324 h 4728300"/>
                <a:gd name="connsiteX6" fmla="*/ 2443561 w 4094322"/>
                <a:gd name="connsiteY6" fmla="*/ 4534364 h 4728300"/>
                <a:gd name="connsiteX7" fmla="*/ 3133428 w 4094322"/>
                <a:gd name="connsiteY7" fmla="*/ 4037578 h 4728300"/>
                <a:gd name="connsiteX8" fmla="*/ 3355959 w 4094322"/>
                <a:gd name="connsiteY8" fmla="*/ 3895577 h 4728300"/>
                <a:gd name="connsiteX9" fmla="*/ 3489499 w 4094322"/>
                <a:gd name="connsiteY9" fmla="*/ 3607080 h 4728300"/>
                <a:gd name="connsiteX10" fmla="*/ 3497210 w 4094322"/>
                <a:gd name="connsiteY10" fmla="*/ 2604727 h 4728300"/>
                <a:gd name="connsiteX11" fmla="*/ 3031050 w 4094322"/>
                <a:gd name="connsiteY11" fmla="*/ 1655061 h 4728300"/>
                <a:gd name="connsiteX12" fmla="*/ 2095629 w 4094322"/>
                <a:gd name="connsiteY12" fmla="*/ 837436 h 4728300"/>
                <a:gd name="connsiteX13" fmla="*/ 1040588 w 4094322"/>
                <a:gd name="connsiteY13" fmla="*/ 535445 h 4728300"/>
                <a:gd name="connsiteX14" fmla="*/ 98003 w 4094322"/>
                <a:gd name="connsiteY14" fmla="*/ 725234 h 4728300"/>
                <a:gd name="connsiteX15" fmla="*/ 0 w 4094322"/>
                <a:gd name="connsiteY15" fmla="*/ 772488 h 4728300"/>
                <a:gd name="connsiteX16" fmla="*/ 0 w 4094322"/>
                <a:gd name="connsiteY16" fmla="*/ 192390 h 4728300"/>
                <a:gd name="connsiteX17" fmla="*/ 147597 w 4094322"/>
                <a:gd name="connsiteY17" fmla="*/ 137408 h 4728300"/>
                <a:gd name="connsiteX18" fmla="*/ 1040588 w 4094322"/>
                <a:gd name="connsiteY18" fmla="*/ 0 h 4728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094322" h="4728300">
                  <a:moveTo>
                    <a:pt x="1040588" y="0"/>
                  </a:moveTo>
                  <a:cubicBezTo>
                    <a:pt x="2699182" y="0"/>
                    <a:pt x="4521409" y="1903721"/>
                    <a:pt x="4005133" y="3751329"/>
                  </a:cubicBezTo>
                  <a:cubicBezTo>
                    <a:pt x="3820846" y="4410864"/>
                    <a:pt x="3515952" y="4398225"/>
                    <a:pt x="3116645" y="4666977"/>
                  </a:cubicBezTo>
                  <a:lnTo>
                    <a:pt x="3031353" y="4728300"/>
                  </a:lnTo>
                  <a:lnTo>
                    <a:pt x="2260008" y="4728300"/>
                  </a:lnTo>
                  <a:lnTo>
                    <a:pt x="2292097" y="4693324"/>
                  </a:lnTo>
                  <a:cubicBezTo>
                    <a:pt x="2341184" y="4640489"/>
                    <a:pt x="2391515" y="4587319"/>
                    <a:pt x="2443561" y="4534364"/>
                  </a:cubicBezTo>
                  <a:cubicBezTo>
                    <a:pt x="2708070" y="4265142"/>
                    <a:pt x="2953946" y="4133636"/>
                    <a:pt x="3133428" y="4037578"/>
                  </a:cubicBezTo>
                  <a:cubicBezTo>
                    <a:pt x="3247157" y="3976644"/>
                    <a:pt x="3313659" y="3940019"/>
                    <a:pt x="3355959" y="3895577"/>
                  </a:cubicBezTo>
                  <a:cubicBezTo>
                    <a:pt x="3405648" y="3843425"/>
                    <a:pt x="3450626" y="3746295"/>
                    <a:pt x="3489499" y="3607080"/>
                  </a:cubicBezTo>
                  <a:cubicBezTo>
                    <a:pt x="3579454" y="3285063"/>
                    <a:pt x="3582024" y="2947840"/>
                    <a:pt x="3497210" y="2604727"/>
                  </a:cubicBezTo>
                  <a:cubicBezTo>
                    <a:pt x="3416679" y="2279176"/>
                    <a:pt x="3255509" y="1950841"/>
                    <a:pt x="3031050" y="1655061"/>
                  </a:cubicBezTo>
                  <a:cubicBezTo>
                    <a:pt x="2777250" y="1320622"/>
                    <a:pt x="2453734" y="1037907"/>
                    <a:pt x="2095629" y="837436"/>
                  </a:cubicBezTo>
                  <a:cubicBezTo>
                    <a:pt x="1742663" y="639857"/>
                    <a:pt x="1377811" y="535445"/>
                    <a:pt x="1040588" y="535445"/>
                  </a:cubicBezTo>
                  <a:cubicBezTo>
                    <a:pt x="711931" y="535445"/>
                    <a:pt x="392993" y="600716"/>
                    <a:pt x="98003" y="725234"/>
                  </a:cubicBezTo>
                  <a:lnTo>
                    <a:pt x="0" y="772488"/>
                  </a:lnTo>
                  <a:lnTo>
                    <a:pt x="0" y="192390"/>
                  </a:lnTo>
                  <a:lnTo>
                    <a:pt x="147597" y="137408"/>
                  </a:lnTo>
                  <a:cubicBezTo>
                    <a:pt x="429693" y="48107"/>
                    <a:pt x="729621" y="0"/>
                    <a:pt x="1040588" y="0"/>
                  </a:cubicBezTo>
                  <a:close/>
                </a:path>
              </a:pathLst>
            </a:custGeom>
            <a:solidFill>
              <a:schemeClr val="bg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B4B1F35-4E44-447F-BF3C-35B6CD207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2129695"/>
              <a:ext cx="4094322" cy="4728300"/>
            </a:xfrm>
            <a:custGeom>
              <a:avLst/>
              <a:gdLst>
                <a:gd name="connsiteX0" fmla="*/ 1040588 w 4094322"/>
                <a:gd name="connsiteY0" fmla="*/ 0 h 4728300"/>
                <a:gd name="connsiteX1" fmla="*/ 4005133 w 4094322"/>
                <a:gd name="connsiteY1" fmla="*/ 3751329 h 4728300"/>
                <a:gd name="connsiteX2" fmla="*/ 3116645 w 4094322"/>
                <a:gd name="connsiteY2" fmla="*/ 4666977 h 4728300"/>
                <a:gd name="connsiteX3" fmla="*/ 3031353 w 4094322"/>
                <a:gd name="connsiteY3" fmla="*/ 4728300 h 4728300"/>
                <a:gd name="connsiteX4" fmla="*/ 2114750 w 4094322"/>
                <a:gd name="connsiteY4" fmla="*/ 4728300 h 4728300"/>
                <a:gd name="connsiteX5" fmla="*/ 2214069 w 4094322"/>
                <a:gd name="connsiteY5" fmla="*/ 4620048 h 4728300"/>
                <a:gd name="connsiteX6" fmla="*/ 2367207 w 4094322"/>
                <a:gd name="connsiteY6" fmla="*/ 4459402 h 4728300"/>
                <a:gd name="connsiteX7" fmla="*/ 3082882 w 4094322"/>
                <a:gd name="connsiteY7" fmla="*/ 3943232 h 4728300"/>
                <a:gd name="connsiteX8" fmla="*/ 3278427 w 4094322"/>
                <a:gd name="connsiteY8" fmla="*/ 3821793 h 4728300"/>
                <a:gd name="connsiteX9" fmla="*/ 3386372 w 4094322"/>
                <a:gd name="connsiteY9" fmla="*/ 3578380 h 4728300"/>
                <a:gd name="connsiteX10" fmla="*/ 3393333 w 4094322"/>
                <a:gd name="connsiteY10" fmla="*/ 2630535 h 4728300"/>
                <a:gd name="connsiteX11" fmla="*/ 2945809 w 4094322"/>
                <a:gd name="connsiteY11" fmla="*/ 1719850 h 4728300"/>
                <a:gd name="connsiteX12" fmla="*/ 2043369 w 4094322"/>
                <a:gd name="connsiteY12" fmla="*/ 930925 h 4728300"/>
                <a:gd name="connsiteX13" fmla="*/ 1040588 w 4094322"/>
                <a:gd name="connsiteY13" fmla="*/ 642534 h 4728300"/>
                <a:gd name="connsiteX14" fmla="*/ 139447 w 4094322"/>
                <a:gd name="connsiteY14" fmla="*/ 824024 h 4728300"/>
                <a:gd name="connsiteX15" fmla="*/ 0 w 4094322"/>
                <a:gd name="connsiteY15" fmla="*/ 891274 h 4728300"/>
                <a:gd name="connsiteX16" fmla="*/ 0 w 4094322"/>
                <a:gd name="connsiteY16" fmla="*/ 192390 h 4728300"/>
                <a:gd name="connsiteX17" fmla="*/ 147597 w 4094322"/>
                <a:gd name="connsiteY17" fmla="*/ 137408 h 4728300"/>
                <a:gd name="connsiteX18" fmla="*/ 1040588 w 4094322"/>
                <a:gd name="connsiteY18" fmla="*/ 0 h 4728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094322" h="4728300">
                  <a:moveTo>
                    <a:pt x="1040588" y="0"/>
                  </a:moveTo>
                  <a:cubicBezTo>
                    <a:pt x="2699182" y="0"/>
                    <a:pt x="4521409" y="1903721"/>
                    <a:pt x="4005133" y="3751329"/>
                  </a:cubicBezTo>
                  <a:cubicBezTo>
                    <a:pt x="3820846" y="4410864"/>
                    <a:pt x="3515952" y="4398225"/>
                    <a:pt x="3116645" y="4666977"/>
                  </a:cubicBezTo>
                  <a:lnTo>
                    <a:pt x="3031353" y="4728300"/>
                  </a:lnTo>
                  <a:lnTo>
                    <a:pt x="2114750" y="4728300"/>
                  </a:lnTo>
                  <a:lnTo>
                    <a:pt x="2214069" y="4620048"/>
                  </a:lnTo>
                  <a:cubicBezTo>
                    <a:pt x="2263598" y="4566758"/>
                    <a:pt x="2314465" y="4513053"/>
                    <a:pt x="2367207" y="4459402"/>
                  </a:cubicBezTo>
                  <a:cubicBezTo>
                    <a:pt x="2643068" y="4178614"/>
                    <a:pt x="2897297" y="4042503"/>
                    <a:pt x="3082882" y="3943232"/>
                  </a:cubicBezTo>
                  <a:cubicBezTo>
                    <a:pt x="3173908" y="3894400"/>
                    <a:pt x="3245872" y="3855955"/>
                    <a:pt x="3278427" y="3821793"/>
                  </a:cubicBezTo>
                  <a:cubicBezTo>
                    <a:pt x="3314837" y="3783562"/>
                    <a:pt x="3353174" y="3697141"/>
                    <a:pt x="3386372" y="3578380"/>
                  </a:cubicBezTo>
                  <a:cubicBezTo>
                    <a:pt x="3471400" y="3274354"/>
                    <a:pt x="3473650" y="2955442"/>
                    <a:pt x="3393333" y="2630535"/>
                  </a:cubicBezTo>
                  <a:cubicBezTo>
                    <a:pt x="3316229" y="2319013"/>
                    <a:pt x="3161485" y="2004065"/>
                    <a:pt x="2945809" y="1719850"/>
                  </a:cubicBezTo>
                  <a:cubicBezTo>
                    <a:pt x="2700788" y="1397084"/>
                    <a:pt x="2388731" y="1124221"/>
                    <a:pt x="2043369" y="930925"/>
                  </a:cubicBezTo>
                  <a:cubicBezTo>
                    <a:pt x="1706253" y="742234"/>
                    <a:pt x="1359498" y="642534"/>
                    <a:pt x="1040588" y="642534"/>
                  </a:cubicBezTo>
                  <a:cubicBezTo>
                    <a:pt x="726442" y="642534"/>
                    <a:pt x="421506" y="704941"/>
                    <a:pt x="139447" y="824024"/>
                  </a:cubicBezTo>
                  <a:lnTo>
                    <a:pt x="0" y="891274"/>
                  </a:lnTo>
                  <a:lnTo>
                    <a:pt x="0" y="192390"/>
                  </a:lnTo>
                  <a:lnTo>
                    <a:pt x="147597" y="137408"/>
                  </a:lnTo>
                  <a:cubicBezTo>
                    <a:pt x="429693" y="48107"/>
                    <a:pt x="729621" y="0"/>
                    <a:pt x="1040588" y="0"/>
                  </a:cubicBezTo>
                  <a:close/>
                </a:path>
              </a:pathLst>
            </a:custGeom>
            <a:solidFill>
              <a:schemeClr val="bg1">
                <a:alpha val="2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7" name="Freeform: Shape 36">
              <a:extLst>
                <a:ext uri="{FF2B5EF4-FFF2-40B4-BE49-F238E27FC236}">
                  <a16:creationId xmlns:a16="http://schemas.microsoft.com/office/drawing/2014/main" id="{B2D1A994-76AB-4AAF-9FF7-ACAD94987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" y="2085789"/>
              <a:ext cx="4166195" cy="4772206"/>
            </a:xfrm>
            <a:custGeom>
              <a:avLst/>
              <a:gdLst>
                <a:gd name="connsiteX0" fmla="*/ 1065969 w 4166195"/>
                <a:gd name="connsiteY0" fmla="*/ 0 h 4772206"/>
                <a:gd name="connsiteX1" fmla="*/ 4166195 w 4166195"/>
                <a:gd name="connsiteY1" fmla="*/ 3100228 h 4772206"/>
                <a:gd name="connsiteX2" fmla="*/ 3792022 w 4166195"/>
                <a:gd name="connsiteY2" fmla="*/ 4577997 h 4772206"/>
                <a:gd name="connsiteX3" fmla="*/ 3674039 w 4166195"/>
                <a:gd name="connsiteY3" fmla="*/ 4772206 h 4772206"/>
                <a:gd name="connsiteX4" fmla="*/ 2867094 w 4166195"/>
                <a:gd name="connsiteY4" fmla="*/ 4772206 h 4772206"/>
                <a:gd name="connsiteX5" fmla="*/ 2962846 w 4166195"/>
                <a:gd name="connsiteY5" fmla="*/ 4685004 h 4772206"/>
                <a:gd name="connsiteX6" fmla="*/ 3336470 w 4166195"/>
                <a:gd name="connsiteY6" fmla="*/ 4432308 h 4772206"/>
                <a:gd name="connsiteX7" fmla="*/ 3580311 w 4166195"/>
                <a:gd name="connsiteY7" fmla="*/ 4282704 h 4772206"/>
                <a:gd name="connsiteX8" fmla="*/ 3763541 w 4166195"/>
                <a:gd name="connsiteY8" fmla="*/ 4093585 h 4772206"/>
                <a:gd name="connsiteX9" fmla="*/ 3877376 w 4166195"/>
                <a:gd name="connsiteY9" fmla="*/ 3853063 h 4772206"/>
                <a:gd name="connsiteX10" fmla="*/ 3945164 w 4166195"/>
                <a:gd name="connsiteY10" fmla="*/ 3585876 h 4772206"/>
                <a:gd name="connsiteX11" fmla="*/ 3956837 w 4166195"/>
                <a:gd name="connsiteY11" fmla="*/ 3517660 h 4772206"/>
                <a:gd name="connsiteX12" fmla="*/ 3966688 w 4166195"/>
                <a:gd name="connsiteY12" fmla="*/ 3449338 h 4772206"/>
                <a:gd name="connsiteX13" fmla="*/ 3974078 w 4166195"/>
                <a:gd name="connsiteY13" fmla="*/ 3380801 h 4772206"/>
                <a:gd name="connsiteX14" fmla="*/ 3979432 w 4166195"/>
                <a:gd name="connsiteY14" fmla="*/ 3312156 h 4772206"/>
                <a:gd name="connsiteX15" fmla="*/ 3982432 w 4166195"/>
                <a:gd name="connsiteY15" fmla="*/ 3037366 h 4772206"/>
                <a:gd name="connsiteX16" fmla="*/ 3978255 w 4166195"/>
                <a:gd name="connsiteY16" fmla="*/ 2968829 h 4772206"/>
                <a:gd name="connsiteX17" fmla="*/ 3971936 w 4166195"/>
                <a:gd name="connsiteY17" fmla="*/ 2900506 h 4772206"/>
                <a:gd name="connsiteX18" fmla="*/ 3964119 w 4166195"/>
                <a:gd name="connsiteY18" fmla="*/ 2832290 h 4772206"/>
                <a:gd name="connsiteX19" fmla="*/ 3954481 w 4166195"/>
                <a:gd name="connsiteY19" fmla="*/ 2764289 h 4772206"/>
                <a:gd name="connsiteX20" fmla="*/ 3898366 w 4166195"/>
                <a:gd name="connsiteY20" fmla="*/ 2495174 h 4772206"/>
                <a:gd name="connsiteX21" fmla="*/ 3709033 w 4166195"/>
                <a:gd name="connsiteY21" fmla="*/ 1976220 h 4772206"/>
                <a:gd name="connsiteX22" fmla="*/ 3580740 w 4166195"/>
                <a:gd name="connsiteY22" fmla="*/ 1728952 h 4772206"/>
                <a:gd name="connsiteX23" fmla="*/ 3432956 w 4166195"/>
                <a:gd name="connsiteY23" fmla="*/ 1490786 h 4772206"/>
                <a:gd name="connsiteX24" fmla="*/ 3266969 w 4166195"/>
                <a:gd name="connsiteY24" fmla="*/ 1262794 h 4772206"/>
                <a:gd name="connsiteX25" fmla="*/ 3083204 w 4166195"/>
                <a:gd name="connsiteY25" fmla="*/ 1046689 h 4772206"/>
                <a:gd name="connsiteX26" fmla="*/ 2882948 w 4166195"/>
                <a:gd name="connsiteY26" fmla="*/ 843433 h 4772206"/>
                <a:gd name="connsiteX27" fmla="*/ 2665557 w 4166195"/>
                <a:gd name="connsiteY27" fmla="*/ 656242 h 4772206"/>
                <a:gd name="connsiteX28" fmla="*/ 2432103 w 4166195"/>
                <a:gd name="connsiteY28" fmla="*/ 486828 h 4772206"/>
                <a:gd name="connsiteX29" fmla="*/ 2182585 w 4166195"/>
                <a:gd name="connsiteY29" fmla="*/ 339580 h 4772206"/>
                <a:gd name="connsiteX30" fmla="*/ 1918504 w 4166195"/>
                <a:gd name="connsiteY30" fmla="*/ 217605 h 4772206"/>
                <a:gd name="connsiteX31" fmla="*/ 1641679 w 4166195"/>
                <a:gd name="connsiteY31" fmla="*/ 125295 h 4772206"/>
                <a:gd name="connsiteX32" fmla="*/ 1063184 w 4166195"/>
                <a:gd name="connsiteY32" fmla="*/ 46691 h 4772206"/>
                <a:gd name="connsiteX33" fmla="*/ 481691 w 4166195"/>
                <a:gd name="connsiteY33" fmla="*/ 111159 h 4772206"/>
                <a:gd name="connsiteX34" fmla="*/ 463807 w 4166195"/>
                <a:gd name="connsiteY34" fmla="*/ 114800 h 4772206"/>
                <a:gd name="connsiteX35" fmla="*/ 446137 w 4166195"/>
                <a:gd name="connsiteY35" fmla="*/ 119298 h 4772206"/>
                <a:gd name="connsiteX36" fmla="*/ 410691 w 4166195"/>
                <a:gd name="connsiteY36" fmla="*/ 128400 h 4772206"/>
                <a:gd name="connsiteX37" fmla="*/ 340012 w 4166195"/>
                <a:gd name="connsiteY37" fmla="*/ 146820 h 4772206"/>
                <a:gd name="connsiteX38" fmla="*/ 270190 w 4166195"/>
                <a:gd name="connsiteY38" fmla="*/ 167916 h 4772206"/>
                <a:gd name="connsiteX39" fmla="*/ 200796 w 4166195"/>
                <a:gd name="connsiteY39" fmla="*/ 190190 h 4772206"/>
                <a:gd name="connsiteX40" fmla="*/ 132259 w 4166195"/>
                <a:gd name="connsiteY40" fmla="*/ 214928 h 4772206"/>
                <a:gd name="connsiteX41" fmla="*/ 64257 w 4166195"/>
                <a:gd name="connsiteY41" fmla="*/ 240736 h 4772206"/>
                <a:gd name="connsiteX42" fmla="*/ 0 w 4166195"/>
                <a:gd name="connsiteY42" fmla="*/ 268129 h 4772206"/>
                <a:gd name="connsiteX43" fmla="*/ 0 w 4166195"/>
                <a:gd name="connsiteY43" fmla="*/ 192095 h 4772206"/>
                <a:gd name="connsiteX44" fmla="*/ 144041 w 4166195"/>
                <a:gd name="connsiteY44" fmla="*/ 139377 h 4772206"/>
                <a:gd name="connsiteX45" fmla="*/ 1065969 w 4166195"/>
                <a:gd name="connsiteY45" fmla="*/ 0 h 47722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4166195" h="4772206">
                  <a:moveTo>
                    <a:pt x="1065969" y="0"/>
                  </a:moveTo>
                  <a:cubicBezTo>
                    <a:pt x="2778215" y="0"/>
                    <a:pt x="4166195" y="1387981"/>
                    <a:pt x="4166195" y="3100228"/>
                  </a:cubicBezTo>
                  <a:cubicBezTo>
                    <a:pt x="4166195" y="3635305"/>
                    <a:pt x="4030650" y="4138715"/>
                    <a:pt x="3792022" y="4577997"/>
                  </a:cubicBezTo>
                  <a:lnTo>
                    <a:pt x="3674039" y="4772206"/>
                  </a:lnTo>
                  <a:lnTo>
                    <a:pt x="2867094" y="4772206"/>
                  </a:lnTo>
                  <a:lnTo>
                    <a:pt x="2962846" y="4685004"/>
                  </a:lnTo>
                  <a:cubicBezTo>
                    <a:pt x="3078653" y="4588182"/>
                    <a:pt x="3206839" y="4504673"/>
                    <a:pt x="3336470" y="4432308"/>
                  </a:cubicBezTo>
                  <a:cubicBezTo>
                    <a:pt x="3422034" y="4383046"/>
                    <a:pt x="3506955" y="4336892"/>
                    <a:pt x="3580311" y="4282704"/>
                  </a:cubicBezTo>
                  <a:cubicBezTo>
                    <a:pt x="3653988" y="4228839"/>
                    <a:pt x="3715565" y="4166726"/>
                    <a:pt x="3763541" y="4093585"/>
                  </a:cubicBezTo>
                  <a:cubicBezTo>
                    <a:pt x="3812266" y="4021193"/>
                    <a:pt x="3848355" y="3939056"/>
                    <a:pt x="3877376" y="3853063"/>
                  </a:cubicBezTo>
                  <a:cubicBezTo>
                    <a:pt x="3906398" y="3767070"/>
                    <a:pt x="3928029" y="3676580"/>
                    <a:pt x="3945164" y="3585876"/>
                  </a:cubicBezTo>
                  <a:cubicBezTo>
                    <a:pt x="3949019" y="3563066"/>
                    <a:pt x="3953624" y="3540470"/>
                    <a:pt x="3956837" y="3517660"/>
                  </a:cubicBezTo>
                  <a:lnTo>
                    <a:pt x="3966688" y="3449338"/>
                  </a:lnTo>
                  <a:lnTo>
                    <a:pt x="3974078" y="3380801"/>
                  </a:lnTo>
                  <a:cubicBezTo>
                    <a:pt x="3976862" y="3357990"/>
                    <a:pt x="3977505" y="3334967"/>
                    <a:pt x="3979432" y="3312156"/>
                  </a:cubicBezTo>
                  <a:cubicBezTo>
                    <a:pt x="3985964" y="3220596"/>
                    <a:pt x="3986072" y="3128821"/>
                    <a:pt x="3982432" y="3037366"/>
                  </a:cubicBezTo>
                  <a:lnTo>
                    <a:pt x="3978255" y="2968829"/>
                  </a:lnTo>
                  <a:cubicBezTo>
                    <a:pt x="3976435" y="2946020"/>
                    <a:pt x="3973970" y="2923317"/>
                    <a:pt x="3971936" y="2900506"/>
                  </a:cubicBezTo>
                  <a:cubicBezTo>
                    <a:pt x="3970116" y="2877696"/>
                    <a:pt x="3966688" y="2854993"/>
                    <a:pt x="3964119" y="2832290"/>
                  </a:cubicBezTo>
                  <a:cubicBezTo>
                    <a:pt x="3961763" y="2809481"/>
                    <a:pt x="3958014" y="2786885"/>
                    <a:pt x="3954481" y="2764289"/>
                  </a:cubicBezTo>
                  <a:cubicBezTo>
                    <a:pt x="3940131" y="2673799"/>
                    <a:pt x="3921390" y="2584059"/>
                    <a:pt x="3898366" y="2495174"/>
                  </a:cubicBezTo>
                  <a:cubicBezTo>
                    <a:pt x="3851247" y="2317728"/>
                    <a:pt x="3787636" y="2144029"/>
                    <a:pt x="3709033" y="1976220"/>
                  </a:cubicBezTo>
                  <a:cubicBezTo>
                    <a:pt x="3669624" y="1892477"/>
                    <a:pt x="3626895" y="1809911"/>
                    <a:pt x="3580740" y="1728952"/>
                  </a:cubicBezTo>
                  <a:cubicBezTo>
                    <a:pt x="3535013" y="1647779"/>
                    <a:pt x="3485324" y="1568533"/>
                    <a:pt x="3432956" y="1490786"/>
                  </a:cubicBezTo>
                  <a:cubicBezTo>
                    <a:pt x="3380697" y="1412933"/>
                    <a:pt x="3324904" y="1337221"/>
                    <a:pt x="3266969" y="1262794"/>
                  </a:cubicBezTo>
                  <a:cubicBezTo>
                    <a:pt x="3208606" y="1188795"/>
                    <a:pt x="3147244" y="1116724"/>
                    <a:pt x="3083204" y="1046689"/>
                  </a:cubicBezTo>
                  <a:cubicBezTo>
                    <a:pt x="3019058" y="976867"/>
                    <a:pt x="2952770" y="908437"/>
                    <a:pt x="2882948" y="843433"/>
                  </a:cubicBezTo>
                  <a:cubicBezTo>
                    <a:pt x="2813233" y="778323"/>
                    <a:pt x="2740734" y="715783"/>
                    <a:pt x="2665557" y="656242"/>
                  </a:cubicBezTo>
                  <a:cubicBezTo>
                    <a:pt x="2590380" y="596700"/>
                    <a:pt x="2512634" y="539836"/>
                    <a:pt x="2432103" y="486828"/>
                  </a:cubicBezTo>
                  <a:cubicBezTo>
                    <a:pt x="2351357" y="434247"/>
                    <a:pt x="2268364" y="384450"/>
                    <a:pt x="2182585" y="339580"/>
                  </a:cubicBezTo>
                  <a:cubicBezTo>
                    <a:pt x="2096914" y="294495"/>
                    <a:pt x="2008994" y="253052"/>
                    <a:pt x="1918504" y="217605"/>
                  </a:cubicBezTo>
                  <a:cubicBezTo>
                    <a:pt x="1828228" y="181623"/>
                    <a:pt x="1735810" y="150460"/>
                    <a:pt x="1641679" y="125295"/>
                  </a:cubicBezTo>
                  <a:cubicBezTo>
                    <a:pt x="1453523" y="74641"/>
                    <a:pt x="1258514" y="46477"/>
                    <a:pt x="1063184" y="46691"/>
                  </a:cubicBezTo>
                  <a:cubicBezTo>
                    <a:pt x="867532" y="47334"/>
                    <a:pt x="672095" y="68859"/>
                    <a:pt x="481691" y="111159"/>
                  </a:cubicBezTo>
                  <a:lnTo>
                    <a:pt x="463807" y="114800"/>
                  </a:lnTo>
                  <a:lnTo>
                    <a:pt x="446137" y="119298"/>
                  </a:lnTo>
                  <a:lnTo>
                    <a:pt x="410691" y="128400"/>
                  </a:lnTo>
                  <a:lnTo>
                    <a:pt x="340012" y="146820"/>
                  </a:lnTo>
                  <a:cubicBezTo>
                    <a:pt x="316346" y="152388"/>
                    <a:pt x="293428" y="160740"/>
                    <a:pt x="270190" y="167916"/>
                  </a:cubicBezTo>
                  <a:lnTo>
                    <a:pt x="200796" y="190190"/>
                  </a:lnTo>
                  <a:cubicBezTo>
                    <a:pt x="177450" y="197151"/>
                    <a:pt x="155069" y="206575"/>
                    <a:pt x="132259" y="214928"/>
                  </a:cubicBezTo>
                  <a:lnTo>
                    <a:pt x="64257" y="240736"/>
                  </a:lnTo>
                  <a:lnTo>
                    <a:pt x="0" y="268129"/>
                  </a:lnTo>
                  <a:lnTo>
                    <a:pt x="0" y="192095"/>
                  </a:lnTo>
                  <a:lnTo>
                    <a:pt x="144041" y="139377"/>
                  </a:lnTo>
                  <a:cubicBezTo>
                    <a:pt x="435276" y="48796"/>
                    <a:pt x="744922" y="0"/>
                    <a:pt x="1065969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3" name="Picture 12">
            <a:extLst>
              <a:ext uri="{FF2B5EF4-FFF2-40B4-BE49-F238E27FC236}">
                <a16:creationId xmlns:a16="http://schemas.microsoft.com/office/drawing/2014/main" id="{55625DF3-BB62-E015-AF99-EB3F7462E37C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64" r="22726" b="-3"/>
          <a:stretch>
            <a:fillRect/>
          </a:stretch>
        </p:blipFill>
        <p:spPr>
          <a:xfrm>
            <a:off x="8845412" y="10"/>
            <a:ext cx="3346597" cy="3631921"/>
          </a:xfrm>
          <a:custGeom>
            <a:avLst/>
            <a:gdLst/>
            <a:ahLst/>
            <a:cxnLst/>
            <a:rect l="l" t="t" r="r" b="b"/>
            <a:pathLst>
              <a:path w="3346597" h="3631921">
                <a:moveTo>
                  <a:pt x="416855" y="0"/>
                </a:moveTo>
                <a:lnTo>
                  <a:pt x="3346597" y="0"/>
                </a:lnTo>
                <a:lnTo>
                  <a:pt x="3346597" y="3384403"/>
                </a:lnTo>
                <a:lnTo>
                  <a:pt x="3209678" y="3450360"/>
                </a:lnTo>
                <a:cubicBezTo>
                  <a:pt x="2933269" y="3567272"/>
                  <a:pt x="2629372" y="3631921"/>
                  <a:pt x="2310376" y="3631921"/>
                </a:cubicBezTo>
                <a:cubicBezTo>
                  <a:pt x="1034390" y="3631921"/>
                  <a:pt x="0" y="2597531"/>
                  <a:pt x="0" y="1321546"/>
                </a:cubicBezTo>
                <a:cubicBezTo>
                  <a:pt x="0" y="843052"/>
                  <a:pt x="145461" y="398532"/>
                  <a:pt x="394576" y="29794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0DC820FB-3E5D-48EF-AA5B-E98F01857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82518" y="827"/>
            <a:ext cx="3408841" cy="3769972"/>
            <a:chOff x="8817522" y="-6668"/>
            <a:chExt cx="3408841" cy="3769972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D185DF8-D07D-4C02-B873-0DE4BEF97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90298" y="-6668"/>
              <a:ext cx="3336065" cy="3697744"/>
            </a:xfrm>
            <a:custGeom>
              <a:avLst/>
              <a:gdLst>
                <a:gd name="connsiteX0" fmla="*/ 361620 w 3336065"/>
                <a:gd name="connsiteY0" fmla="*/ 0 h 3697744"/>
                <a:gd name="connsiteX1" fmla="*/ 741800 w 3336065"/>
                <a:gd name="connsiteY1" fmla="*/ 0 h 3697744"/>
                <a:gd name="connsiteX2" fmla="*/ 688452 w 3336065"/>
                <a:gd name="connsiteY2" fmla="*/ 78233 h 3697744"/>
                <a:gd name="connsiteX3" fmla="*/ 502404 w 3336065"/>
                <a:gd name="connsiteY3" fmla="*/ 449115 h 3697744"/>
                <a:gd name="connsiteX4" fmla="*/ 385577 w 3336065"/>
                <a:gd name="connsiteY4" fmla="*/ 846921 h 3697744"/>
                <a:gd name="connsiteX5" fmla="*/ 354623 w 3336065"/>
                <a:gd name="connsiteY5" fmla="*/ 1051751 h 3697744"/>
                <a:gd name="connsiteX6" fmla="*/ 340808 w 3336065"/>
                <a:gd name="connsiteY6" fmla="*/ 1258202 h 3697744"/>
                <a:gd name="connsiteX7" fmla="*/ 343877 w 3336065"/>
                <a:gd name="connsiteY7" fmla="*/ 1464993 h 3697744"/>
                <a:gd name="connsiteX8" fmla="*/ 363405 w 3336065"/>
                <a:gd name="connsiteY8" fmla="*/ 1670932 h 3697744"/>
                <a:gd name="connsiteX9" fmla="*/ 458828 w 3336065"/>
                <a:gd name="connsiteY9" fmla="*/ 2074197 h 3697744"/>
                <a:gd name="connsiteX10" fmla="*/ 630316 w 3336065"/>
                <a:gd name="connsiteY10" fmla="*/ 2453243 h 3697744"/>
                <a:gd name="connsiteX11" fmla="*/ 742793 w 3336065"/>
                <a:gd name="connsiteY11" fmla="*/ 2629165 h 3697744"/>
                <a:gd name="connsiteX12" fmla="*/ 805215 w 3336065"/>
                <a:gd name="connsiteY12" fmla="*/ 2713076 h 3697744"/>
                <a:gd name="connsiteX13" fmla="*/ 872070 w 3336065"/>
                <a:gd name="connsiteY13" fmla="*/ 2794342 h 3697744"/>
                <a:gd name="connsiteX14" fmla="*/ 1173687 w 3336065"/>
                <a:gd name="connsiteY14" fmla="*/ 3088115 h 3697744"/>
                <a:gd name="connsiteX15" fmla="*/ 1214790 w 3336065"/>
                <a:gd name="connsiteY15" fmla="*/ 3121115 h 3697744"/>
                <a:gd name="connsiteX16" fmla="*/ 1256659 w 3336065"/>
                <a:gd name="connsiteY16" fmla="*/ 3153264 h 3697744"/>
                <a:gd name="connsiteX17" fmla="*/ 1299126 w 3336065"/>
                <a:gd name="connsiteY17" fmla="*/ 3184645 h 3697744"/>
                <a:gd name="connsiteX18" fmla="*/ 1342360 w 3336065"/>
                <a:gd name="connsiteY18" fmla="*/ 3215003 h 3697744"/>
                <a:gd name="connsiteX19" fmla="*/ 1522034 w 3336065"/>
                <a:gd name="connsiteY19" fmla="*/ 3326286 h 3697744"/>
                <a:gd name="connsiteX20" fmla="*/ 1911826 w 3336065"/>
                <a:gd name="connsiteY20" fmla="*/ 3490611 h 3697744"/>
                <a:gd name="connsiteX21" fmla="*/ 2330185 w 3336065"/>
                <a:gd name="connsiteY21" fmla="*/ 3554397 h 3697744"/>
                <a:gd name="connsiteX22" fmla="*/ 2383140 w 3336065"/>
                <a:gd name="connsiteY22" fmla="*/ 3554739 h 3697744"/>
                <a:gd name="connsiteX23" fmla="*/ 2434390 w 3336065"/>
                <a:gd name="connsiteY23" fmla="*/ 3552777 h 3697744"/>
                <a:gd name="connsiteX24" fmla="*/ 2535525 w 3336065"/>
                <a:gd name="connsiteY24" fmla="*/ 3539559 h 3697744"/>
                <a:gd name="connsiteX25" fmla="*/ 2727735 w 3336065"/>
                <a:gd name="connsiteY25" fmla="*/ 3476285 h 3697744"/>
                <a:gd name="connsiteX26" fmla="*/ 2900929 w 3336065"/>
                <a:gd name="connsiteY26" fmla="*/ 3368753 h 3697744"/>
                <a:gd name="connsiteX27" fmla="*/ 3055532 w 3336065"/>
                <a:gd name="connsiteY27" fmla="*/ 3229500 h 3697744"/>
                <a:gd name="connsiteX28" fmla="*/ 3197855 w 3336065"/>
                <a:gd name="connsiteY28" fmla="*/ 3070804 h 3697744"/>
                <a:gd name="connsiteX29" fmla="*/ 3266843 w 3336065"/>
                <a:gd name="connsiteY29" fmla="*/ 2987063 h 3697744"/>
                <a:gd name="connsiteX30" fmla="*/ 3336000 w 3336065"/>
                <a:gd name="connsiteY30" fmla="*/ 2901874 h 3697744"/>
                <a:gd name="connsiteX31" fmla="*/ 3336065 w 3336065"/>
                <a:gd name="connsiteY31" fmla="*/ 2901796 h 3697744"/>
                <a:gd name="connsiteX32" fmla="*/ 3336065 w 3336065"/>
                <a:gd name="connsiteY32" fmla="*/ 3254845 h 3697744"/>
                <a:gd name="connsiteX33" fmla="*/ 3192141 w 3336065"/>
                <a:gd name="connsiteY33" fmla="*/ 3384018 h 3697744"/>
                <a:gd name="connsiteX34" fmla="*/ 3001468 w 3336065"/>
                <a:gd name="connsiteY34" fmla="*/ 3520543 h 3697744"/>
                <a:gd name="connsiteX35" fmla="*/ 2788792 w 3336065"/>
                <a:gd name="connsiteY35" fmla="*/ 3625601 h 3697744"/>
                <a:gd name="connsiteX36" fmla="*/ 2559317 w 3336065"/>
                <a:gd name="connsiteY36" fmla="*/ 3685550 h 3697744"/>
                <a:gd name="connsiteX37" fmla="*/ 2441894 w 3336065"/>
                <a:gd name="connsiteY37" fmla="*/ 3696636 h 3697744"/>
                <a:gd name="connsiteX38" fmla="*/ 2412559 w 3336065"/>
                <a:gd name="connsiteY38" fmla="*/ 3697573 h 3697744"/>
                <a:gd name="connsiteX39" fmla="*/ 2383225 w 3336065"/>
                <a:gd name="connsiteY39" fmla="*/ 3697744 h 3697744"/>
                <a:gd name="connsiteX40" fmla="*/ 2326261 w 3336065"/>
                <a:gd name="connsiteY40" fmla="*/ 3696465 h 3697744"/>
                <a:gd name="connsiteX41" fmla="*/ 1440085 w 3336065"/>
                <a:gd name="connsiteY41" fmla="*/ 3496922 h 3697744"/>
                <a:gd name="connsiteX42" fmla="*/ 1234061 w 3336065"/>
                <a:gd name="connsiteY42" fmla="*/ 3394166 h 3697744"/>
                <a:gd name="connsiteX43" fmla="*/ 1038953 w 3336065"/>
                <a:gd name="connsiteY43" fmla="*/ 3270432 h 3697744"/>
                <a:gd name="connsiteX44" fmla="*/ 687791 w 3336065"/>
                <a:gd name="connsiteY44" fmla="*/ 2967792 h 3697744"/>
                <a:gd name="connsiteX45" fmla="*/ 394786 w 3336065"/>
                <a:gd name="connsiteY45" fmla="*/ 2602133 h 3697744"/>
                <a:gd name="connsiteX46" fmla="*/ 176483 w 3336065"/>
                <a:gd name="connsiteY46" fmla="*/ 2182836 h 3697744"/>
                <a:gd name="connsiteX47" fmla="*/ 41749 w 3336065"/>
                <a:gd name="connsiteY47" fmla="*/ 1726360 h 3697744"/>
                <a:gd name="connsiteX48" fmla="*/ 8407 w 3336065"/>
                <a:gd name="connsiteY48" fmla="*/ 1489637 h 3697744"/>
                <a:gd name="connsiteX49" fmla="*/ 475 w 3336065"/>
                <a:gd name="connsiteY49" fmla="*/ 1250527 h 3697744"/>
                <a:gd name="connsiteX50" fmla="*/ 17104 w 3336065"/>
                <a:gd name="connsiteY50" fmla="*/ 1012013 h 3697744"/>
                <a:gd name="connsiteX51" fmla="*/ 57098 w 3336065"/>
                <a:gd name="connsiteY51" fmla="*/ 776655 h 3697744"/>
                <a:gd name="connsiteX52" fmla="*/ 198995 w 3336065"/>
                <a:gd name="connsiteY52" fmla="*/ 322908 h 3697744"/>
                <a:gd name="connsiteX53" fmla="*/ 299161 w 3336065"/>
                <a:gd name="connsiteY53" fmla="*/ 107876 h 3697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336065" h="3697744">
                  <a:moveTo>
                    <a:pt x="361620" y="0"/>
                  </a:moveTo>
                  <a:lnTo>
                    <a:pt x="741800" y="0"/>
                  </a:lnTo>
                  <a:lnTo>
                    <a:pt x="688452" y="78233"/>
                  </a:lnTo>
                  <a:cubicBezTo>
                    <a:pt x="615648" y="195976"/>
                    <a:pt x="553270" y="320307"/>
                    <a:pt x="502404" y="449115"/>
                  </a:cubicBezTo>
                  <a:cubicBezTo>
                    <a:pt x="451495" y="577879"/>
                    <a:pt x="412182" y="711249"/>
                    <a:pt x="385577" y="846921"/>
                  </a:cubicBezTo>
                  <a:cubicBezTo>
                    <a:pt x="372360" y="914800"/>
                    <a:pt x="362127" y="983105"/>
                    <a:pt x="354623" y="1051751"/>
                  </a:cubicBezTo>
                  <a:cubicBezTo>
                    <a:pt x="347373" y="1120398"/>
                    <a:pt x="342769" y="1189214"/>
                    <a:pt x="340808" y="1258202"/>
                  </a:cubicBezTo>
                  <a:cubicBezTo>
                    <a:pt x="339102" y="1327104"/>
                    <a:pt x="339614" y="1396176"/>
                    <a:pt x="343877" y="1464993"/>
                  </a:cubicBezTo>
                  <a:cubicBezTo>
                    <a:pt x="347288" y="1533895"/>
                    <a:pt x="354195" y="1602541"/>
                    <a:pt x="363405" y="1670932"/>
                  </a:cubicBezTo>
                  <a:cubicBezTo>
                    <a:pt x="382337" y="1807713"/>
                    <a:pt x="413888" y="1943043"/>
                    <a:pt x="458828" y="2074197"/>
                  </a:cubicBezTo>
                  <a:cubicBezTo>
                    <a:pt x="503683" y="2205349"/>
                    <a:pt x="560988" y="2332579"/>
                    <a:pt x="630316" y="2453243"/>
                  </a:cubicBezTo>
                  <a:cubicBezTo>
                    <a:pt x="665108" y="2513447"/>
                    <a:pt x="702544" y="2572287"/>
                    <a:pt x="742793" y="2629165"/>
                  </a:cubicBezTo>
                  <a:cubicBezTo>
                    <a:pt x="762832" y="2657732"/>
                    <a:pt x="783810" y="2685532"/>
                    <a:pt x="805215" y="2713076"/>
                  </a:cubicBezTo>
                  <a:cubicBezTo>
                    <a:pt x="826959" y="2740534"/>
                    <a:pt x="849131" y="2767736"/>
                    <a:pt x="872070" y="2794342"/>
                  </a:cubicBezTo>
                  <a:cubicBezTo>
                    <a:pt x="963570" y="2900850"/>
                    <a:pt x="1064791" y="2999088"/>
                    <a:pt x="1173687" y="3088115"/>
                  </a:cubicBezTo>
                  <a:cubicBezTo>
                    <a:pt x="1187501" y="3099030"/>
                    <a:pt x="1200890" y="3110371"/>
                    <a:pt x="1214790" y="3121115"/>
                  </a:cubicBezTo>
                  <a:lnTo>
                    <a:pt x="1256659" y="3153264"/>
                  </a:lnTo>
                  <a:lnTo>
                    <a:pt x="1299126" y="3184645"/>
                  </a:lnTo>
                  <a:lnTo>
                    <a:pt x="1342360" y="3215003"/>
                  </a:lnTo>
                  <a:cubicBezTo>
                    <a:pt x="1400518" y="3254656"/>
                    <a:pt x="1460295" y="3292092"/>
                    <a:pt x="1522034" y="3326286"/>
                  </a:cubicBezTo>
                  <a:cubicBezTo>
                    <a:pt x="1645342" y="3394762"/>
                    <a:pt x="1775727" y="3451556"/>
                    <a:pt x="1911826" y="3490611"/>
                  </a:cubicBezTo>
                  <a:cubicBezTo>
                    <a:pt x="2047839" y="3529496"/>
                    <a:pt x="2188799" y="3551157"/>
                    <a:pt x="2330185" y="3554397"/>
                  </a:cubicBezTo>
                  <a:lnTo>
                    <a:pt x="2383140" y="3554739"/>
                  </a:lnTo>
                  <a:cubicBezTo>
                    <a:pt x="2400280" y="3554482"/>
                    <a:pt x="2417335" y="3553885"/>
                    <a:pt x="2434390" y="3552777"/>
                  </a:cubicBezTo>
                  <a:cubicBezTo>
                    <a:pt x="2468415" y="3550218"/>
                    <a:pt x="2502269" y="3546125"/>
                    <a:pt x="2535525" y="3539559"/>
                  </a:cubicBezTo>
                  <a:cubicBezTo>
                    <a:pt x="2602126" y="3526682"/>
                    <a:pt x="2666679" y="3505279"/>
                    <a:pt x="2727735" y="3476285"/>
                  </a:cubicBezTo>
                  <a:cubicBezTo>
                    <a:pt x="2788962" y="3447462"/>
                    <a:pt x="2846523" y="3410539"/>
                    <a:pt x="2900929" y="3368753"/>
                  </a:cubicBezTo>
                  <a:cubicBezTo>
                    <a:pt x="2955419" y="3327054"/>
                    <a:pt x="3006499" y="3279727"/>
                    <a:pt x="3055532" y="3229500"/>
                  </a:cubicBezTo>
                  <a:cubicBezTo>
                    <a:pt x="3104650" y="3179273"/>
                    <a:pt x="3151381" y="3125636"/>
                    <a:pt x="3197855" y="3070804"/>
                  </a:cubicBezTo>
                  <a:cubicBezTo>
                    <a:pt x="3221050" y="3043345"/>
                    <a:pt x="3243903" y="3015289"/>
                    <a:pt x="3266843" y="2987063"/>
                  </a:cubicBezTo>
                  <a:lnTo>
                    <a:pt x="3336000" y="2901874"/>
                  </a:lnTo>
                  <a:lnTo>
                    <a:pt x="3336065" y="2901796"/>
                  </a:lnTo>
                  <a:lnTo>
                    <a:pt x="3336065" y="3254845"/>
                  </a:lnTo>
                  <a:lnTo>
                    <a:pt x="3192141" y="3384018"/>
                  </a:lnTo>
                  <a:cubicBezTo>
                    <a:pt x="3132194" y="3433136"/>
                    <a:pt x="3068665" y="3479355"/>
                    <a:pt x="3001468" y="3520543"/>
                  </a:cubicBezTo>
                  <a:cubicBezTo>
                    <a:pt x="2934271" y="3561646"/>
                    <a:pt x="2863067" y="3597461"/>
                    <a:pt x="2788792" y="3625601"/>
                  </a:cubicBezTo>
                  <a:cubicBezTo>
                    <a:pt x="2714517" y="3653656"/>
                    <a:pt x="2637344" y="3673952"/>
                    <a:pt x="2559317" y="3685550"/>
                  </a:cubicBezTo>
                  <a:cubicBezTo>
                    <a:pt x="2520262" y="3691178"/>
                    <a:pt x="2481121" y="3695185"/>
                    <a:pt x="2441894" y="3696636"/>
                  </a:cubicBezTo>
                  <a:lnTo>
                    <a:pt x="2412559" y="3697573"/>
                  </a:lnTo>
                  <a:lnTo>
                    <a:pt x="2383225" y="3697744"/>
                  </a:lnTo>
                  <a:lnTo>
                    <a:pt x="2326261" y="3696465"/>
                  </a:lnTo>
                  <a:cubicBezTo>
                    <a:pt x="2022939" y="3686317"/>
                    <a:pt x="1721236" y="3619461"/>
                    <a:pt x="1440085" y="3496922"/>
                  </a:cubicBezTo>
                  <a:cubicBezTo>
                    <a:pt x="1369904" y="3466138"/>
                    <a:pt x="1300917" y="3432028"/>
                    <a:pt x="1234061" y="3394166"/>
                  </a:cubicBezTo>
                  <a:cubicBezTo>
                    <a:pt x="1166950" y="3356474"/>
                    <a:pt x="1101885" y="3315116"/>
                    <a:pt x="1038953" y="3270432"/>
                  </a:cubicBezTo>
                  <a:cubicBezTo>
                    <a:pt x="913257" y="3180979"/>
                    <a:pt x="795919" y="3079160"/>
                    <a:pt x="687791" y="2967792"/>
                  </a:cubicBezTo>
                  <a:cubicBezTo>
                    <a:pt x="579748" y="2856763"/>
                    <a:pt x="480488" y="2733627"/>
                    <a:pt x="394786" y="2602133"/>
                  </a:cubicBezTo>
                  <a:cubicBezTo>
                    <a:pt x="309000" y="2470383"/>
                    <a:pt x="235920" y="2329680"/>
                    <a:pt x="176483" y="2182836"/>
                  </a:cubicBezTo>
                  <a:cubicBezTo>
                    <a:pt x="116961" y="2035993"/>
                    <a:pt x="72106" y="1882755"/>
                    <a:pt x="41749" y="1726360"/>
                  </a:cubicBezTo>
                  <a:cubicBezTo>
                    <a:pt x="26399" y="1648164"/>
                    <a:pt x="15655" y="1569029"/>
                    <a:pt x="8407" y="1489637"/>
                  </a:cubicBezTo>
                  <a:cubicBezTo>
                    <a:pt x="2096" y="1410161"/>
                    <a:pt x="-1315" y="1330344"/>
                    <a:pt x="475" y="1250527"/>
                  </a:cubicBezTo>
                  <a:cubicBezTo>
                    <a:pt x="1840" y="1170795"/>
                    <a:pt x="7468" y="1091149"/>
                    <a:pt x="17104" y="1012013"/>
                  </a:cubicBezTo>
                  <a:cubicBezTo>
                    <a:pt x="26570" y="932878"/>
                    <a:pt x="40043" y="854341"/>
                    <a:pt x="57098" y="776655"/>
                  </a:cubicBezTo>
                  <a:cubicBezTo>
                    <a:pt x="91038" y="621284"/>
                    <a:pt x="138621" y="469325"/>
                    <a:pt x="198995" y="322908"/>
                  </a:cubicBezTo>
                  <a:cubicBezTo>
                    <a:pt x="229204" y="249721"/>
                    <a:pt x="262642" y="177956"/>
                    <a:pt x="299161" y="107876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4186681-C66A-4722-BE24-42F93C80E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74742" y="-6667"/>
              <a:ext cx="3351621" cy="3735009"/>
            </a:xfrm>
            <a:custGeom>
              <a:avLst/>
              <a:gdLst>
                <a:gd name="connsiteX0" fmla="*/ 372906 w 3351621"/>
                <a:gd name="connsiteY0" fmla="*/ 0 h 3735009"/>
                <a:gd name="connsiteX1" fmla="*/ 1010936 w 3351621"/>
                <a:gd name="connsiteY1" fmla="*/ 0 h 3735009"/>
                <a:gd name="connsiteX2" fmla="*/ 942320 w 3351621"/>
                <a:gd name="connsiteY2" fmla="*/ 76816 h 3735009"/>
                <a:gd name="connsiteX3" fmla="*/ 660453 w 3351621"/>
                <a:gd name="connsiteY3" fmla="*/ 550336 h 3735009"/>
                <a:gd name="connsiteX4" fmla="*/ 511734 w 3351621"/>
                <a:gd name="connsiteY4" fmla="*/ 1301266 h 3735009"/>
                <a:gd name="connsiteX5" fmla="*/ 635212 w 3351621"/>
                <a:gd name="connsiteY5" fmla="*/ 1988325 h 3735009"/>
                <a:gd name="connsiteX6" fmla="*/ 974777 w 3351621"/>
                <a:gd name="connsiteY6" fmla="*/ 2564612 h 3735009"/>
                <a:gd name="connsiteX7" fmla="*/ 1601802 w 3351621"/>
                <a:gd name="connsiteY7" fmla="*/ 3046160 h 3735009"/>
                <a:gd name="connsiteX8" fmla="*/ 2391362 w 3351621"/>
                <a:gd name="connsiteY8" fmla="*/ 3223360 h 3735009"/>
                <a:gd name="connsiteX9" fmla="*/ 3210170 w 3351621"/>
                <a:gd name="connsiteY9" fmla="*/ 2672400 h 3735009"/>
                <a:gd name="connsiteX10" fmla="*/ 3325718 w 3351621"/>
                <a:gd name="connsiteY10" fmla="*/ 2546459 h 3735009"/>
                <a:gd name="connsiteX11" fmla="*/ 3351621 w 3351621"/>
                <a:gd name="connsiteY11" fmla="*/ 2519286 h 3735009"/>
                <a:gd name="connsiteX12" fmla="*/ 3351621 w 3351621"/>
                <a:gd name="connsiteY12" fmla="*/ 3268699 h 3735009"/>
                <a:gd name="connsiteX13" fmla="*/ 3346790 w 3351621"/>
                <a:gd name="connsiteY13" fmla="*/ 3273755 h 3735009"/>
                <a:gd name="connsiteX14" fmla="*/ 2391277 w 3351621"/>
                <a:gd name="connsiteY14" fmla="*/ 3735009 h 3735009"/>
                <a:gd name="connsiteX15" fmla="*/ 585582 w 3351621"/>
                <a:gd name="connsiteY15" fmla="*/ 2896843 h 3735009"/>
                <a:gd name="connsiteX16" fmla="*/ 0 w 3351621"/>
                <a:gd name="connsiteY16" fmla="*/ 1301266 h 3735009"/>
                <a:gd name="connsiteX17" fmla="*/ 288617 w 3351621"/>
                <a:gd name="connsiteY17" fmla="*/ 141207 h 3735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51621" h="3735009">
                  <a:moveTo>
                    <a:pt x="372906" y="0"/>
                  </a:moveTo>
                  <a:lnTo>
                    <a:pt x="1010936" y="0"/>
                  </a:lnTo>
                  <a:lnTo>
                    <a:pt x="942320" y="76816"/>
                  </a:lnTo>
                  <a:cubicBezTo>
                    <a:pt x="826323" y="219906"/>
                    <a:pt x="731828" y="378550"/>
                    <a:pt x="660453" y="550336"/>
                  </a:cubicBezTo>
                  <a:cubicBezTo>
                    <a:pt x="561791" y="787826"/>
                    <a:pt x="511734" y="1040496"/>
                    <a:pt x="511734" y="1301266"/>
                  </a:cubicBezTo>
                  <a:cubicBezTo>
                    <a:pt x="511734" y="1538330"/>
                    <a:pt x="553263" y="1769425"/>
                    <a:pt x="635212" y="1988325"/>
                  </a:cubicBezTo>
                  <a:cubicBezTo>
                    <a:pt x="714262" y="2199465"/>
                    <a:pt x="828530" y="2393295"/>
                    <a:pt x="974777" y="2564612"/>
                  </a:cubicBezTo>
                  <a:cubicBezTo>
                    <a:pt x="1147628" y="2767140"/>
                    <a:pt x="1364482" y="2933597"/>
                    <a:pt x="1601802" y="3046160"/>
                  </a:cubicBezTo>
                  <a:cubicBezTo>
                    <a:pt x="1849696" y="3163754"/>
                    <a:pt x="2115327" y="3223360"/>
                    <a:pt x="2391362" y="3223360"/>
                  </a:cubicBezTo>
                  <a:cubicBezTo>
                    <a:pt x="2693831" y="3223360"/>
                    <a:pt x="2880157" y="3034477"/>
                    <a:pt x="3210170" y="2672400"/>
                  </a:cubicBezTo>
                  <a:cubicBezTo>
                    <a:pt x="3247904" y="2630999"/>
                    <a:pt x="3286278" y="2588894"/>
                    <a:pt x="3325718" y="2546459"/>
                  </a:cubicBezTo>
                  <a:lnTo>
                    <a:pt x="3351621" y="2519286"/>
                  </a:lnTo>
                  <a:lnTo>
                    <a:pt x="3351621" y="3268699"/>
                  </a:lnTo>
                  <a:lnTo>
                    <a:pt x="3346790" y="3273755"/>
                  </a:lnTo>
                  <a:cubicBezTo>
                    <a:pt x="3086960" y="3532881"/>
                    <a:pt x="2804007" y="3735009"/>
                    <a:pt x="2391277" y="3735009"/>
                  </a:cubicBezTo>
                  <a:cubicBezTo>
                    <a:pt x="1670363" y="3735009"/>
                    <a:pt x="1023980" y="3410369"/>
                    <a:pt x="585582" y="2896843"/>
                  </a:cubicBezTo>
                  <a:cubicBezTo>
                    <a:pt x="220862" y="2469616"/>
                    <a:pt x="0" y="1911662"/>
                    <a:pt x="0" y="1301266"/>
                  </a:cubicBezTo>
                  <a:cubicBezTo>
                    <a:pt x="0" y="881234"/>
                    <a:pt x="104553" y="486052"/>
                    <a:pt x="288617" y="14120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05EE617-9E12-49E3-9A3F-F5951BA97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74742" y="-6667"/>
              <a:ext cx="3351621" cy="3735009"/>
            </a:xfrm>
            <a:custGeom>
              <a:avLst/>
              <a:gdLst>
                <a:gd name="connsiteX0" fmla="*/ 372906 w 3351621"/>
                <a:gd name="connsiteY0" fmla="*/ 0 h 3735009"/>
                <a:gd name="connsiteX1" fmla="*/ 896642 w 3351621"/>
                <a:gd name="connsiteY1" fmla="*/ 0 h 3735009"/>
                <a:gd name="connsiteX2" fmla="*/ 875998 w 3351621"/>
                <a:gd name="connsiteY2" fmla="*/ 23109 h 3735009"/>
                <a:gd name="connsiteX3" fmla="*/ 581659 w 3351621"/>
                <a:gd name="connsiteY3" fmla="*/ 517590 h 3735009"/>
                <a:gd name="connsiteX4" fmla="*/ 426374 w 3351621"/>
                <a:gd name="connsiteY4" fmla="*/ 1301266 h 3735009"/>
                <a:gd name="connsiteX5" fmla="*/ 555395 w 3351621"/>
                <a:gd name="connsiteY5" fmla="*/ 2018256 h 3735009"/>
                <a:gd name="connsiteX6" fmla="*/ 909968 w 3351621"/>
                <a:gd name="connsiteY6" fmla="*/ 2620041 h 3735009"/>
                <a:gd name="connsiteX7" fmla="*/ 1565305 w 3351621"/>
                <a:gd name="connsiteY7" fmla="*/ 3123248 h 3735009"/>
                <a:gd name="connsiteX8" fmla="*/ 2391362 w 3351621"/>
                <a:gd name="connsiteY8" fmla="*/ 3308635 h 3735009"/>
                <a:gd name="connsiteX9" fmla="*/ 2821658 w 3351621"/>
                <a:gd name="connsiteY9" fmla="*/ 3165715 h 3735009"/>
                <a:gd name="connsiteX10" fmla="*/ 3273189 w 3351621"/>
                <a:gd name="connsiteY10" fmla="*/ 2729789 h 3735009"/>
                <a:gd name="connsiteX11" fmla="*/ 3351621 w 3351621"/>
                <a:gd name="connsiteY11" fmla="*/ 2644299 h 3735009"/>
                <a:gd name="connsiteX12" fmla="*/ 3351621 w 3351621"/>
                <a:gd name="connsiteY12" fmla="*/ 3268699 h 3735009"/>
                <a:gd name="connsiteX13" fmla="*/ 3346790 w 3351621"/>
                <a:gd name="connsiteY13" fmla="*/ 3273755 h 3735009"/>
                <a:gd name="connsiteX14" fmla="*/ 2391277 w 3351621"/>
                <a:gd name="connsiteY14" fmla="*/ 3735009 h 3735009"/>
                <a:gd name="connsiteX15" fmla="*/ 585582 w 3351621"/>
                <a:gd name="connsiteY15" fmla="*/ 2896843 h 3735009"/>
                <a:gd name="connsiteX16" fmla="*/ 0 w 3351621"/>
                <a:gd name="connsiteY16" fmla="*/ 1301266 h 3735009"/>
                <a:gd name="connsiteX17" fmla="*/ 288617 w 3351621"/>
                <a:gd name="connsiteY17" fmla="*/ 141207 h 3735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351621" h="3735009">
                  <a:moveTo>
                    <a:pt x="372906" y="0"/>
                  </a:moveTo>
                  <a:lnTo>
                    <a:pt x="896642" y="0"/>
                  </a:lnTo>
                  <a:lnTo>
                    <a:pt x="875998" y="23109"/>
                  </a:lnTo>
                  <a:cubicBezTo>
                    <a:pt x="754885" y="172515"/>
                    <a:pt x="656232" y="338193"/>
                    <a:pt x="581659" y="517590"/>
                  </a:cubicBezTo>
                  <a:cubicBezTo>
                    <a:pt x="478647" y="765484"/>
                    <a:pt x="426374" y="1029153"/>
                    <a:pt x="426374" y="1301266"/>
                  </a:cubicBezTo>
                  <a:cubicBezTo>
                    <a:pt x="426374" y="1548563"/>
                    <a:pt x="469779" y="1789805"/>
                    <a:pt x="555395" y="2018256"/>
                  </a:cubicBezTo>
                  <a:cubicBezTo>
                    <a:pt x="637941" y="2238692"/>
                    <a:pt x="757240" y="2441219"/>
                    <a:pt x="909968" y="2620041"/>
                  </a:cubicBezTo>
                  <a:cubicBezTo>
                    <a:pt x="1090579" y="2831608"/>
                    <a:pt x="1317240" y="3005569"/>
                    <a:pt x="1565305" y="3123248"/>
                  </a:cubicBezTo>
                  <a:cubicBezTo>
                    <a:pt x="1824711" y="3246300"/>
                    <a:pt x="2102621" y="3308635"/>
                    <a:pt x="2391362" y="3308635"/>
                  </a:cubicBezTo>
                  <a:cubicBezTo>
                    <a:pt x="2548609" y="3308635"/>
                    <a:pt x="2681296" y="3264548"/>
                    <a:pt x="2821658" y="3165715"/>
                  </a:cubicBezTo>
                  <a:cubicBezTo>
                    <a:pt x="2972936" y="3059206"/>
                    <a:pt x="3118755" y="2899146"/>
                    <a:pt x="3273189" y="2729789"/>
                  </a:cubicBezTo>
                  <a:lnTo>
                    <a:pt x="3351621" y="2644299"/>
                  </a:lnTo>
                  <a:lnTo>
                    <a:pt x="3351621" y="3268699"/>
                  </a:lnTo>
                  <a:lnTo>
                    <a:pt x="3346790" y="3273755"/>
                  </a:lnTo>
                  <a:cubicBezTo>
                    <a:pt x="3086960" y="3532881"/>
                    <a:pt x="2804007" y="3735009"/>
                    <a:pt x="2391277" y="3735009"/>
                  </a:cubicBezTo>
                  <a:cubicBezTo>
                    <a:pt x="1670363" y="3735009"/>
                    <a:pt x="1023980" y="3410369"/>
                    <a:pt x="585582" y="2896843"/>
                  </a:cubicBezTo>
                  <a:cubicBezTo>
                    <a:pt x="220862" y="2469616"/>
                    <a:pt x="0" y="1911662"/>
                    <a:pt x="0" y="1301266"/>
                  </a:cubicBezTo>
                  <a:cubicBezTo>
                    <a:pt x="0" y="881234"/>
                    <a:pt x="104553" y="486052"/>
                    <a:pt x="288617" y="141207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43" name="Freeform: Shape 42">
              <a:extLst>
                <a:ext uri="{FF2B5EF4-FFF2-40B4-BE49-F238E27FC236}">
                  <a16:creationId xmlns:a16="http://schemas.microsoft.com/office/drawing/2014/main" id="{1153EB7D-D831-41B5-8C56-B4D24049B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17522" y="-6668"/>
              <a:ext cx="3408840" cy="3769972"/>
            </a:xfrm>
            <a:custGeom>
              <a:avLst/>
              <a:gdLst>
                <a:gd name="connsiteX0" fmla="*/ 373601 w 3408840"/>
                <a:gd name="connsiteY0" fmla="*/ 0 h 3769972"/>
                <a:gd name="connsiteX1" fmla="*/ 558190 w 3408840"/>
                <a:gd name="connsiteY1" fmla="*/ 0 h 3769972"/>
                <a:gd name="connsiteX2" fmla="*/ 466519 w 3408840"/>
                <a:gd name="connsiteY2" fmla="*/ 165961 h 3769972"/>
                <a:gd name="connsiteX3" fmla="*/ 377171 w 3408840"/>
                <a:gd name="connsiteY3" fmla="*/ 367422 h 3769972"/>
                <a:gd name="connsiteX4" fmla="*/ 254631 w 3408840"/>
                <a:gd name="connsiteY4" fmla="*/ 787912 h 3769972"/>
                <a:gd name="connsiteX5" fmla="*/ 212590 w 3408840"/>
                <a:gd name="connsiteY5" fmla="*/ 1222558 h 3769972"/>
                <a:gd name="connsiteX6" fmla="*/ 248832 w 3408840"/>
                <a:gd name="connsiteY6" fmla="*/ 1657203 h 3769972"/>
                <a:gd name="connsiteX7" fmla="*/ 364806 w 3408840"/>
                <a:gd name="connsiteY7" fmla="*/ 2077949 h 3769972"/>
                <a:gd name="connsiteX8" fmla="*/ 824181 w 3408840"/>
                <a:gd name="connsiteY8" fmla="*/ 2822228 h 3769972"/>
                <a:gd name="connsiteX9" fmla="*/ 1536993 w 3408840"/>
                <a:gd name="connsiteY9" fmla="*/ 3346753 h 3769972"/>
                <a:gd name="connsiteX10" fmla="*/ 1587732 w 3408840"/>
                <a:gd name="connsiteY10" fmla="*/ 3370545 h 3769972"/>
                <a:gd name="connsiteX11" fmla="*/ 1613144 w 3408840"/>
                <a:gd name="connsiteY11" fmla="*/ 3382483 h 3769972"/>
                <a:gd name="connsiteX12" fmla="*/ 1639153 w 3408840"/>
                <a:gd name="connsiteY12" fmla="*/ 3393058 h 3769972"/>
                <a:gd name="connsiteX13" fmla="*/ 1691170 w 3408840"/>
                <a:gd name="connsiteY13" fmla="*/ 3414291 h 3769972"/>
                <a:gd name="connsiteX14" fmla="*/ 1743614 w 3408840"/>
                <a:gd name="connsiteY14" fmla="*/ 3434587 h 3769972"/>
                <a:gd name="connsiteX15" fmla="*/ 1850037 w 3408840"/>
                <a:gd name="connsiteY15" fmla="*/ 3471510 h 3769972"/>
                <a:gd name="connsiteX16" fmla="*/ 1958507 w 3408840"/>
                <a:gd name="connsiteY16" fmla="*/ 3503233 h 3769972"/>
                <a:gd name="connsiteX17" fmla="*/ 2406200 w 3408840"/>
                <a:gd name="connsiteY17" fmla="*/ 3575205 h 3769972"/>
                <a:gd name="connsiteX18" fmla="*/ 2463163 w 3408840"/>
                <a:gd name="connsiteY18" fmla="*/ 3578872 h 3769972"/>
                <a:gd name="connsiteX19" fmla="*/ 2518848 w 3408840"/>
                <a:gd name="connsiteY19" fmla="*/ 3579725 h 3769972"/>
                <a:gd name="connsiteX20" fmla="*/ 2574362 w 3408840"/>
                <a:gd name="connsiteY20" fmla="*/ 3577933 h 3769972"/>
                <a:gd name="connsiteX21" fmla="*/ 2629705 w 3408840"/>
                <a:gd name="connsiteY21" fmla="*/ 3573414 h 3769972"/>
                <a:gd name="connsiteX22" fmla="*/ 2684707 w 3408840"/>
                <a:gd name="connsiteY22" fmla="*/ 3566081 h 3769972"/>
                <a:gd name="connsiteX23" fmla="*/ 2739283 w 3408840"/>
                <a:gd name="connsiteY23" fmla="*/ 3555762 h 3769972"/>
                <a:gd name="connsiteX24" fmla="*/ 2793177 w 3408840"/>
                <a:gd name="connsiteY24" fmla="*/ 3542203 h 3769972"/>
                <a:gd name="connsiteX25" fmla="*/ 2846388 w 3408840"/>
                <a:gd name="connsiteY25" fmla="*/ 3525745 h 3769972"/>
                <a:gd name="connsiteX26" fmla="*/ 3050025 w 3408840"/>
                <a:gd name="connsiteY26" fmla="*/ 3432455 h 3769972"/>
                <a:gd name="connsiteX27" fmla="*/ 3236606 w 3408840"/>
                <a:gd name="connsiteY27" fmla="*/ 3303178 h 3769972"/>
                <a:gd name="connsiteX28" fmla="*/ 3407753 w 3408840"/>
                <a:gd name="connsiteY28" fmla="*/ 3150195 h 3769972"/>
                <a:gd name="connsiteX29" fmla="*/ 3408840 w 3408840"/>
                <a:gd name="connsiteY29" fmla="*/ 3149108 h 3769972"/>
                <a:gd name="connsiteX30" fmla="*/ 3408840 w 3408840"/>
                <a:gd name="connsiteY30" fmla="*/ 3583590 h 3769972"/>
                <a:gd name="connsiteX31" fmla="*/ 3202835 w 3408840"/>
                <a:gd name="connsiteY31" fmla="*/ 3658987 h 3769972"/>
                <a:gd name="connsiteX32" fmla="*/ 2468706 w 3408840"/>
                <a:gd name="connsiteY32" fmla="*/ 3769972 h 3769972"/>
                <a:gd name="connsiteX33" fmla="*/ 0 w 3408840"/>
                <a:gd name="connsiteY33" fmla="*/ 1301267 h 3769972"/>
                <a:gd name="connsiteX34" fmla="*/ 297954 w 3408840"/>
                <a:gd name="connsiteY34" fmla="*/ 124521 h 376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3408840" h="3769972">
                  <a:moveTo>
                    <a:pt x="373601" y="0"/>
                  </a:moveTo>
                  <a:lnTo>
                    <a:pt x="558190" y="0"/>
                  </a:lnTo>
                  <a:lnTo>
                    <a:pt x="466519" y="165961"/>
                  </a:lnTo>
                  <a:cubicBezTo>
                    <a:pt x="433767" y="231936"/>
                    <a:pt x="403969" y="299181"/>
                    <a:pt x="377171" y="367422"/>
                  </a:cubicBezTo>
                  <a:cubicBezTo>
                    <a:pt x="323788" y="503861"/>
                    <a:pt x="281919" y="644565"/>
                    <a:pt x="254631" y="787912"/>
                  </a:cubicBezTo>
                  <a:cubicBezTo>
                    <a:pt x="227428" y="931259"/>
                    <a:pt x="213358" y="1076823"/>
                    <a:pt x="212590" y="1222558"/>
                  </a:cubicBezTo>
                  <a:cubicBezTo>
                    <a:pt x="211482" y="1368292"/>
                    <a:pt x="223761" y="1513856"/>
                    <a:pt x="248832" y="1657203"/>
                  </a:cubicBezTo>
                  <a:cubicBezTo>
                    <a:pt x="273647" y="1800636"/>
                    <a:pt x="313214" y="1941509"/>
                    <a:pt x="364806" y="2077949"/>
                  </a:cubicBezTo>
                  <a:cubicBezTo>
                    <a:pt x="468670" y="2350488"/>
                    <a:pt x="623786" y="2605459"/>
                    <a:pt x="824181" y="2822228"/>
                  </a:cubicBezTo>
                  <a:cubicBezTo>
                    <a:pt x="1024577" y="3038997"/>
                    <a:pt x="1268122" y="3216965"/>
                    <a:pt x="1536993" y="3346753"/>
                  </a:cubicBezTo>
                  <a:lnTo>
                    <a:pt x="1587732" y="3370545"/>
                  </a:lnTo>
                  <a:lnTo>
                    <a:pt x="1613144" y="3382483"/>
                  </a:lnTo>
                  <a:lnTo>
                    <a:pt x="1639153" y="3393058"/>
                  </a:lnTo>
                  <a:lnTo>
                    <a:pt x="1691170" y="3414291"/>
                  </a:lnTo>
                  <a:cubicBezTo>
                    <a:pt x="1708566" y="3421284"/>
                    <a:pt x="1725792" y="3428873"/>
                    <a:pt x="1743614" y="3434587"/>
                  </a:cubicBezTo>
                  <a:cubicBezTo>
                    <a:pt x="1779089" y="3446696"/>
                    <a:pt x="1814307" y="3459913"/>
                    <a:pt x="1850037" y="3471510"/>
                  </a:cubicBezTo>
                  <a:lnTo>
                    <a:pt x="1958507" y="3503233"/>
                  </a:lnTo>
                  <a:cubicBezTo>
                    <a:pt x="2104326" y="3541180"/>
                    <a:pt x="2254410" y="3565654"/>
                    <a:pt x="2406200" y="3575205"/>
                  </a:cubicBezTo>
                  <a:lnTo>
                    <a:pt x="2463163" y="3578872"/>
                  </a:lnTo>
                  <a:cubicBezTo>
                    <a:pt x="2481838" y="3579384"/>
                    <a:pt x="2500258" y="3579384"/>
                    <a:pt x="2518848" y="3579725"/>
                  </a:cubicBezTo>
                  <a:cubicBezTo>
                    <a:pt x="2537352" y="3579554"/>
                    <a:pt x="2555857" y="3578445"/>
                    <a:pt x="2574362" y="3577933"/>
                  </a:cubicBezTo>
                  <a:cubicBezTo>
                    <a:pt x="2592866" y="3576910"/>
                    <a:pt x="2611200" y="3574863"/>
                    <a:pt x="2629705" y="3573414"/>
                  </a:cubicBezTo>
                  <a:cubicBezTo>
                    <a:pt x="2648039" y="3571367"/>
                    <a:pt x="2666288" y="3568468"/>
                    <a:pt x="2684707" y="3566081"/>
                  </a:cubicBezTo>
                  <a:cubicBezTo>
                    <a:pt x="2702871" y="3562840"/>
                    <a:pt x="2721034" y="3559258"/>
                    <a:pt x="2739283" y="3555762"/>
                  </a:cubicBezTo>
                  <a:cubicBezTo>
                    <a:pt x="2757190" y="3551243"/>
                    <a:pt x="2775269" y="3547064"/>
                    <a:pt x="2793177" y="3542203"/>
                  </a:cubicBezTo>
                  <a:cubicBezTo>
                    <a:pt x="2810829" y="3536660"/>
                    <a:pt x="2828821" y="3531885"/>
                    <a:pt x="2846388" y="3525745"/>
                  </a:cubicBezTo>
                  <a:cubicBezTo>
                    <a:pt x="2916825" y="3501954"/>
                    <a:pt x="2984875" y="3470061"/>
                    <a:pt x="3050025" y="3432455"/>
                  </a:cubicBezTo>
                  <a:cubicBezTo>
                    <a:pt x="3115004" y="3394422"/>
                    <a:pt x="3177425" y="3351188"/>
                    <a:pt x="3236606" y="3303178"/>
                  </a:cubicBezTo>
                  <a:cubicBezTo>
                    <a:pt x="3295957" y="3255339"/>
                    <a:pt x="3352836" y="3203918"/>
                    <a:pt x="3407753" y="3150195"/>
                  </a:cubicBezTo>
                  <a:lnTo>
                    <a:pt x="3408840" y="3149108"/>
                  </a:lnTo>
                  <a:lnTo>
                    <a:pt x="3408840" y="3583590"/>
                  </a:lnTo>
                  <a:lnTo>
                    <a:pt x="3202835" y="3658987"/>
                  </a:lnTo>
                  <a:cubicBezTo>
                    <a:pt x="2970925" y="3731116"/>
                    <a:pt x="2724355" y="3769972"/>
                    <a:pt x="2468706" y="3769972"/>
                  </a:cubicBezTo>
                  <a:cubicBezTo>
                    <a:pt x="1105247" y="3769972"/>
                    <a:pt x="0" y="2664725"/>
                    <a:pt x="0" y="1301267"/>
                  </a:cubicBezTo>
                  <a:cubicBezTo>
                    <a:pt x="0" y="875185"/>
                    <a:pt x="107934" y="474320"/>
                    <a:pt x="297954" y="124521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A5BE3892-A817-7B72-F7F2-E3F54F3D86C8}"/>
              </a:ext>
            </a:extLst>
          </p:cNvPr>
          <p:cNvSpPr txBox="1"/>
          <p:nvPr/>
        </p:nvSpPr>
        <p:spPr>
          <a:xfrm>
            <a:off x="195539" y="2558980"/>
            <a:ext cx="2270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JACKET HANGER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93738F-571F-8CF7-FED1-E140BEC92000}"/>
              </a:ext>
            </a:extLst>
          </p:cNvPr>
          <p:cNvSpPr txBox="1"/>
          <p:nvPr/>
        </p:nvSpPr>
        <p:spPr>
          <a:xfrm>
            <a:off x="1301876" y="1295360"/>
            <a:ext cx="3138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GLOVE COMPARTMENT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DFA6DA9-7561-BC33-F27D-02A004A44FA8}"/>
              </a:ext>
            </a:extLst>
          </p:cNvPr>
          <p:cNvSpPr txBox="1"/>
          <p:nvPr/>
        </p:nvSpPr>
        <p:spPr>
          <a:xfrm>
            <a:off x="7043139" y="403734"/>
            <a:ext cx="2270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HELMET DOCK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90BCEE1-8DCF-7646-AC3E-E54AC22EE81E}"/>
              </a:ext>
            </a:extLst>
          </p:cNvPr>
          <p:cNvSpPr txBox="1"/>
          <p:nvPr/>
        </p:nvSpPr>
        <p:spPr>
          <a:xfrm>
            <a:off x="10486938" y="5728900"/>
            <a:ext cx="2270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SEAMLESS CHARGING RECEPTICLE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FA075F2-8A9F-5B8C-3EA6-DDBDD9091502}"/>
              </a:ext>
            </a:extLst>
          </p:cNvPr>
          <p:cNvSpPr/>
          <p:nvPr/>
        </p:nvSpPr>
        <p:spPr>
          <a:xfrm>
            <a:off x="4927661" y="1413041"/>
            <a:ext cx="590745" cy="567574"/>
          </a:xfrm>
          <a:prstGeom prst="ellipse">
            <a:avLst/>
          </a:prstGeom>
          <a:noFill/>
          <a:ln w="57150">
            <a:solidFill>
              <a:srgbClr val="B48076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AB5D59FF-5262-C6AE-C8B5-23FD5F390F6D}"/>
              </a:ext>
            </a:extLst>
          </p:cNvPr>
          <p:cNvSpPr/>
          <p:nvPr/>
        </p:nvSpPr>
        <p:spPr>
          <a:xfrm>
            <a:off x="1836718" y="3202909"/>
            <a:ext cx="590745" cy="567574"/>
          </a:xfrm>
          <a:prstGeom prst="ellipse">
            <a:avLst/>
          </a:prstGeom>
          <a:noFill/>
          <a:ln w="57150">
            <a:solidFill>
              <a:srgbClr val="B48076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BF9A535-C5E3-022C-ABB5-174D46762E00}"/>
              </a:ext>
            </a:extLst>
          </p:cNvPr>
          <p:cNvSpPr/>
          <p:nvPr/>
        </p:nvSpPr>
        <p:spPr>
          <a:xfrm>
            <a:off x="8836785" y="5161326"/>
            <a:ext cx="1084486" cy="567574"/>
          </a:xfrm>
          <a:prstGeom prst="ellipse">
            <a:avLst/>
          </a:prstGeom>
          <a:noFill/>
          <a:ln w="57150">
            <a:solidFill>
              <a:srgbClr val="B48076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3B173E1A-8F2F-19D9-0D62-60E6B4E7D8B3}"/>
              </a:ext>
            </a:extLst>
          </p:cNvPr>
          <p:cNvSpPr/>
          <p:nvPr/>
        </p:nvSpPr>
        <p:spPr>
          <a:xfrm>
            <a:off x="9649553" y="194276"/>
            <a:ext cx="1458001" cy="1101084"/>
          </a:xfrm>
          <a:prstGeom prst="ellipse">
            <a:avLst/>
          </a:prstGeom>
          <a:noFill/>
          <a:ln w="57150">
            <a:solidFill>
              <a:srgbClr val="B48076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2C92BC2-19C5-DC0F-EF6D-871DA37FE7A7}"/>
              </a:ext>
            </a:extLst>
          </p:cNvPr>
          <p:cNvCxnSpPr>
            <a:cxnSpLocks/>
            <a:stCxn id="20" idx="2"/>
          </p:cNvCxnSpPr>
          <p:nvPr/>
        </p:nvCxnSpPr>
        <p:spPr>
          <a:xfrm flipH="1" flipV="1">
            <a:off x="4170565" y="1480026"/>
            <a:ext cx="757096" cy="216802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FD810A5A-D943-A12C-E59E-9C163ACF8E42}"/>
              </a:ext>
            </a:extLst>
          </p:cNvPr>
          <p:cNvCxnSpPr>
            <a:cxnSpLocks/>
            <a:stCxn id="26" idx="1"/>
          </p:cNvCxnSpPr>
          <p:nvPr/>
        </p:nvCxnSpPr>
        <p:spPr>
          <a:xfrm flipH="1" flipV="1">
            <a:off x="1313919" y="2927117"/>
            <a:ext cx="609312" cy="358911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84F8D441-06D4-2F89-E34D-FCF791A76103}"/>
              </a:ext>
            </a:extLst>
          </p:cNvPr>
          <p:cNvCxnSpPr>
            <a:cxnSpLocks/>
            <a:stCxn id="18" idx="1"/>
            <a:endCxn id="32" idx="5"/>
          </p:cNvCxnSpPr>
          <p:nvPr/>
        </p:nvCxnSpPr>
        <p:spPr>
          <a:xfrm flipH="1" flipV="1">
            <a:off x="9762452" y="5645781"/>
            <a:ext cx="724486" cy="544784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2C782421-FE7C-281B-2391-EBCE0743B51D}"/>
              </a:ext>
            </a:extLst>
          </p:cNvPr>
          <p:cNvCxnSpPr>
            <a:cxnSpLocks/>
            <a:stCxn id="38" idx="2"/>
          </p:cNvCxnSpPr>
          <p:nvPr/>
        </p:nvCxnSpPr>
        <p:spPr>
          <a:xfrm flipH="1" flipV="1">
            <a:off x="8882535" y="588400"/>
            <a:ext cx="767018" cy="156418"/>
          </a:xfrm>
          <a:prstGeom prst="line">
            <a:avLst/>
          </a:prstGeom>
          <a:ln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755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873D1266-90B6-4C24-80C2-29868E714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3100" cy="2159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DD4473-86BF-170C-8EE2-B50E4E7A0B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9041"/>
          <a:stretch>
            <a:fillRect/>
          </a:stretch>
        </p:blipFill>
        <p:spPr>
          <a:xfrm>
            <a:off x="5102169" y="-3041"/>
            <a:ext cx="7095421" cy="4308341"/>
          </a:xfrm>
          <a:prstGeom prst="rect">
            <a:avLst/>
          </a:prstGeom>
          <a:effectLst/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DDCE981-6F10-7B2A-7657-F4BC095084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7" b="727"/>
          <a:stretch>
            <a:fillRect/>
          </a:stretch>
        </p:blipFill>
        <p:spPr>
          <a:xfrm>
            <a:off x="19" y="1885951"/>
            <a:ext cx="8963993" cy="4968936"/>
          </a:xfrm>
          <a:custGeom>
            <a:avLst/>
            <a:gdLst/>
            <a:ahLst/>
            <a:cxnLst/>
            <a:rect l="l" t="t" r="r" b="b"/>
            <a:pathLst>
              <a:path w="8181224" h="4535019">
                <a:moveTo>
                  <a:pt x="0" y="0"/>
                </a:moveTo>
                <a:lnTo>
                  <a:pt x="4483100" y="0"/>
                </a:lnTo>
                <a:lnTo>
                  <a:pt x="4483100" y="2404532"/>
                </a:lnTo>
                <a:lnTo>
                  <a:pt x="8181224" y="2404532"/>
                </a:lnTo>
                <a:lnTo>
                  <a:pt x="8181224" y="4535019"/>
                </a:lnTo>
                <a:lnTo>
                  <a:pt x="0" y="4535019"/>
                </a:lnTo>
                <a:close/>
              </a:path>
            </a:pathLst>
          </a:cu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2CBF7C7-CEB6-4485-BB17-6931944B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3624" y="4727513"/>
            <a:ext cx="3863963" cy="2130487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D70553-AB03-EBCD-290D-2E7274BB656B}"/>
              </a:ext>
            </a:extLst>
          </p:cNvPr>
          <p:cNvSpPr/>
          <p:nvPr/>
        </p:nvSpPr>
        <p:spPr>
          <a:xfrm>
            <a:off x="0" y="-3042"/>
            <a:ext cx="4483100" cy="1885879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20CD76-3A60-7D88-BDB7-E85F852E7697}"/>
              </a:ext>
            </a:extLst>
          </p:cNvPr>
          <p:cNvSpPr/>
          <p:nvPr/>
        </p:nvSpPr>
        <p:spPr>
          <a:xfrm>
            <a:off x="7610475" y="4505325"/>
            <a:ext cx="4581525" cy="23526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6F12BE-CDD3-9034-9342-0B4C74012A99}"/>
              </a:ext>
            </a:extLst>
          </p:cNvPr>
          <p:cNvSpPr txBox="1"/>
          <p:nvPr/>
        </p:nvSpPr>
        <p:spPr>
          <a:xfrm>
            <a:off x="109171" y="200025"/>
            <a:ext cx="475810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B48076"/>
                </a:solidFill>
                <a:latin typeface="Montserrat SemiBold" pitchFamily="2" charset="0"/>
              </a:rPr>
              <a:t>ENVIRONMENT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4E4A2C-C43D-25F4-BF0A-37ED86E31FC4}"/>
              </a:ext>
            </a:extLst>
          </p:cNvPr>
          <p:cNvSpPr txBox="1"/>
          <p:nvPr/>
        </p:nvSpPr>
        <p:spPr>
          <a:xfrm>
            <a:off x="10144125" y="4342822"/>
            <a:ext cx="247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CENTRE PIECE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6281C01-CAEA-7079-7582-58E56F6387FF}"/>
              </a:ext>
            </a:extLst>
          </p:cNvPr>
          <p:cNvSpPr txBox="1"/>
          <p:nvPr/>
        </p:nvSpPr>
        <p:spPr>
          <a:xfrm>
            <a:off x="43106" y="1466921"/>
            <a:ext cx="30880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WORKSHOP / GARAGE</a:t>
            </a:r>
          </a:p>
        </p:txBody>
      </p:sp>
    </p:spTree>
    <p:extLst>
      <p:ext uri="{BB962C8B-B14F-4D97-AF65-F5344CB8AC3E}">
        <p14:creationId xmlns:p14="http://schemas.microsoft.com/office/powerpoint/2010/main" val="3813370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9" name="Picture 2088">
            <a:extLst>
              <a:ext uri="{FF2B5EF4-FFF2-40B4-BE49-F238E27FC236}">
                <a16:creationId xmlns:a16="http://schemas.microsoft.com/office/drawing/2014/main" id="{252CC1C0-10F4-DCFA-8D60-031F9D9146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8" t="11771" r="413" b="15990"/>
          <a:stretch>
            <a:fillRect/>
          </a:stretch>
        </p:blipFill>
        <p:spPr>
          <a:xfrm>
            <a:off x="4900342" y="862318"/>
            <a:ext cx="6959601" cy="41783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F25050-712B-8DF7-3DBA-A0BE92037E14}"/>
              </a:ext>
            </a:extLst>
          </p:cNvPr>
          <p:cNvSpPr txBox="1"/>
          <p:nvPr/>
        </p:nvSpPr>
        <p:spPr>
          <a:xfrm>
            <a:off x="3084513" y="1758434"/>
            <a:ext cx="15906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CONCEPT</a:t>
            </a:r>
            <a:endParaRPr lang="en-GB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748AE670-EBBC-0D09-7BA0-8305114017EE}"/>
              </a:ext>
            </a:extLst>
          </p:cNvPr>
          <p:cNvGrpSpPr/>
          <p:nvPr/>
        </p:nvGrpSpPr>
        <p:grpSpPr>
          <a:xfrm>
            <a:off x="276642" y="4997608"/>
            <a:ext cx="4908929" cy="1799226"/>
            <a:chOff x="276642" y="4625866"/>
            <a:chExt cx="5923181" cy="2170972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5E05C4C2-D712-FD54-EFB6-F30047AE4CD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730" b="89730" l="6533" r="93132">
                          <a14:foregroundMark x1="16080" y1="36216" x2="16080" y2="36216"/>
                          <a14:foregroundMark x1="27303" y1="29189" x2="27638" y2="72432"/>
                          <a14:foregroundMark x1="21441" y1="56216" x2="21273" y2="28108"/>
                          <a14:foregroundMark x1="21273" y1="28108" x2="6533" y2="78919"/>
                          <a14:foregroundMark x1="44724" y1="85946" x2="42714" y2="76757"/>
                          <a14:foregroundMark x1="45394" y1="62162" x2="44891" y2="23243"/>
                          <a14:foregroundMark x1="80570" y1="24324" x2="90452" y2="72973"/>
                          <a14:foregroundMark x1="93132" y1="86486" x2="91457" y2="72432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408781" y="4914901"/>
              <a:ext cx="5687219" cy="1762371"/>
            </a:xfrm>
            <a:prstGeom prst="rect">
              <a:avLst/>
            </a:prstGeom>
          </p:spPr>
        </p:pic>
        <p:pic>
          <p:nvPicPr>
            <p:cNvPr id="32" name="Graphic 31" descr="Lightning bolt outline">
              <a:extLst>
                <a:ext uri="{FF2B5EF4-FFF2-40B4-BE49-F238E27FC236}">
                  <a16:creationId xmlns:a16="http://schemas.microsoft.com/office/drawing/2014/main" id="{33A0BE24-1A7D-33F2-7A0C-CA56899568B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 rot="1239736">
              <a:off x="4516532" y="4906755"/>
              <a:ext cx="1683291" cy="1848217"/>
            </a:xfrm>
            <a:prstGeom prst="rect">
              <a:avLst/>
            </a:prstGeom>
          </p:spPr>
        </p:pic>
        <p:sp>
          <p:nvSpPr>
            <p:cNvPr id="24" name="Right Triangle 23">
              <a:extLst>
                <a:ext uri="{FF2B5EF4-FFF2-40B4-BE49-F238E27FC236}">
                  <a16:creationId xmlns:a16="http://schemas.microsoft.com/office/drawing/2014/main" id="{146F3655-D57A-D628-1D3A-ADDD92CE14AB}"/>
                </a:ext>
              </a:extLst>
            </p:cNvPr>
            <p:cNvSpPr/>
            <p:nvPr/>
          </p:nvSpPr>
          <p:spPr>
            <a:xfrm>
              <a:off x="1849020" y="4940301"/>
              <a:ext cx="1308100" cy="1497843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ight Triangle 24">
              <a:extLst>
                <a:ext uri="{FF2B5EF4-FFF2-40B4-BE49-F238E27FC236}">
                  <a16:creationId xmlns:a16="http://schemas.microsoft.com/office/drawing/2014/main" id="{6660306D-FE40-5C2E-E705-0EABB2082E97}"/>
                </a:ext>
              </a:extLst>
            </p:cNvPr>
            <p:cNvSpPr/>
            <p:nvPr/>
          </p:nvSpPr>
          <p:spPr>
            <a:xfrm flipH="1">
              <a:off x="408781" y="4940301"/>
              <a:ext cx="1308100" cy="1497843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ight Triangle 25">
              <a:extLst>
                <a:ext uri="{FF2B5EF4-FFF2-40B4-BE49-F238E27FC236}">
                  <a16:creationId xmlns:a16="http://schemas.microsoft.com/office/drawing/2014/main" id="{FA1ACDE8-2CF0-18D1-6675-3D52C209F977}"/>
                </a:ext>
              </a:extLst>
            </p:cNvPr>
            <p:cNvSpPr/>
            <p:nvPr/>
          </p:nvSpPr>
          <p:spPr>
            <a:xfrm flipH="1">
              <a:off x="276642" y="5298994"/>
              <a:ext cx="1308099" cy="1497844"/>
            </a:xfrm>
            <a:prstGeom prst="rtTriangle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ight Triangle 26">
              <a:extLst>
                <a:ext uri="{FF2B5EF4-FFF2-40B4-BE49-F238E27FC236}">
                  <a16:creationId xmlns:a16="http://schemas.microsoft.com/office/drawing/2014/main" id="{28BF7581-B4AF-4A3E-5BCB-5B8ADBA51F44}"/>
                </a:ext>
              </a:extLst>
            </p:cNvPr>
            <p:cNvSpPr/>
            <p:nvPr/>
          </p:nvSpPr>
          <p:spPr>
            <a:xfrm>
              <a:off x="1981159" y="5298993"/>
              <a:ext cx="1308100" cy="1497843"/>
            </a:xfrm>
            <a:prstGeom prst="rtTriangle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06719729-C552-95A1-16DF-507532D6458E}"/>
                </a:ext>
              </a:extLst>
            </p:cNvPr>
            <p:cNvSpPr/>
            <p:nvPr/>
          </p:nvSpPr>
          <p:spPr>
            <a:xfrm rot="19349093">
              <a:off x="4752558" y="5114327"/>
              <a:ext cx="1104900" cy="36933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Parallelogram 27">
              <a:extLst>
                <a:ext uri="{FF2B5EF4-FFF2-40B4-BE49-F238E27FC236}">
                  <a16:creationId xmlns:a16="http://schemas.microsoft.com/office/drawing/2014/main" id="{13AB117B-6201-D4BE-A574-76A75D19EDAF}"/>
                </a:ext>
              </a:extLst>
            </p:cNvPr>
            <p:cNvSpPr/>
            <p:nvPr/>
          </p:nvSpPr>
          <p:spPr>
            <a:xfrm flipH="1">
              <a:off x="4841041" y="5168144"/>
              <a:ext cx="953334" cy="1270000"/>
            </a:xfrm>
            <a:prstGeom prst="parallelogram">
              <a:avLst>
                <a:gd name="adj" fmla="val 83050"/>
              </a:avLst>
            </a:prstGeom>
            <a:solidFill>
              <a:srgbClr val="B48076"/>
            </a:solidFill>
            <a:ln>
              <a:solidFill>
                <a:srgbClr val="B48076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rgbClr val="B48076"/>
                </a:solidFill>
              </a:endParaRPr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6C38D16-5968-4A19-B16A-C4F9842F95B9}"/>
                </a:ext>
              </a:extLst>
            </p:cNvPr>
            <p:cNvCxnSpPr/>
            <p:nvPr/>
          </p:nvCxnSpPr>
          <p:spPr>
            <a:xfrm flipV="1">
              <a:off x="5016500" y="5168144"/>
              <a:ext cx="777875" cy="613751"/>
            </a:xfrm>
            <a:prstGeom prst="line">
              <a:avLst/>
            </a:prstGeom>
            <a:ln w="57150">
              <a:solidFill>
                <a:srgbClr val="B48076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89E57859-131F-D49D-0BFB-033A0DA366AF}"/>
                </a:ext>
              </a:extLst>
            </p:cNvPr>
            <p:cNvSpPr/>
            <p:nvPr/>
          </p:nvSpPr>
          <p:spPr>
            <a:xfrm>
              <a:off x="1181100" y="4625866"/>
              <a:ext cx="2957150" cy="498930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F39B8729-066A-3532-F2CE-D46B4D01E268}"/>
              </a:ext>
            </a:extLst>
          </p:cNvPr>
          <p:cNvCxnSpPr>
            <a:cxnSpLocks/>
          </p:cNvCxnSpPr>
          <p:nvPr/>
        </p:nvCxnSpPr>
        <p:spPr>
          <a:xfrm flipV="1">
            <a:off x="6766947" y="-219294"/>
            <a:ext cx="574371" cy="1302561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2D8C073-1AB1-31D7-0126-091EF8AE7EEA}"/>
              </a:ext>
            </a:extLst>
          </p:cNvPr>
          <p:cNvCxnSpPr>
            <a:cxnSpLocks/>
          </p:cNvCxnSpPr>
          <p:nvPr/>
        </p:nvCxnSpPr>
        <p:spPr>
          <a:xfrm flipV="1">
            <a:off x="4824985" y="2755675"/>
            <a:ext cx="1206074" cy="2711675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CD5B894B-915B-CEF4-0845-E1B6AC1229D2}"/>
              </a:ext>
            </a:extLst>
          </p:cNvPr>
          <p:cNvCxnSpPr>
            <a:cxnSpLocks/>
          </p:cNvCxnSpPr>
          <p:nvPr/>
        </p:nvCxnSpPr>
        <p:spPr>
          <a:xfrm flipV="1">
            <a:off x="4874419" y="3500438"/>
            <a:ext cx="2257425" cy="1946592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817D8686-C3AC-B5D2-51BD-7A520A636E62}"/>
              </a:ext>
            </a:extLst>
          </p:cNvPr>
          <p:cNvCxnSpPr>
            <a:cxnSpLocks/>
          </p:cNvCxnSpPr>
          <p:nvPr/>
        </p:nvCxnSpPr>
        <p:spPr>
          <a:xfrm flipV="1">
            <a:off x="4874419" y="4975891"/>
            <a:ext cx="819034" cy="471139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3" name="Straight Connector 2052">
            <a:extLst>
              <a:ext uri="{FF2B5EF4-FFF2-40B4-BE49-F238E27FC236}">
                <a16:creationId xmlns:a16="http://schemas.microsoft.com/office/drawing/2014/main" id="{B7A1E3B5-FD38-6529-9E92-6FF48358FFBA}"/>
              </a:ext>
            </a:extLst>
          </p:cNvPr>
          <p:cNvCxnSpPr>
            <a:cxnSpLocks/>
          </p:cNvCxnSpPr>
          <p:nvPr/>
        </p:nvCxnSpPr>
        <p:spPr>
          <a:xfrm flipV="1">
            <a:off x="4900342" y="4660709"/>
            <a:ext cx="2415953" cy="786321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6" name="Straight Connector 2055">
            <a:extLst>
              <a:ext uri="{FF2B5EF4-FFF2-40B4-BE49-F238E27FC236}">
                <a16:creationId xmlns:a16="http://schemas.microsoft.com/office/drawing/2014/main" id="{653A6D68-AEFD-4F9E-91CF-288F49A9433E}"/>
              </a:ext>
            </a:extLst>
          </p:cNvPr>
          <p:cNvCxnSpPr>
            <a:cxnSpLocks/>
          </p:cNvCxnSpPr>
          <p:nvPr/>
        </p:nvCxnSpPr>
        <p:spPr>
          <a:xfrm flipV="1">
            <a:off x="6919913" y="1109379"/>
            <a:ext cx="5526087" cy="3150321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62" name="Straight Connector 2061">
            <a:extLst>
              <a:ext uri="{FF2B5EF4-FFF2-40B4-BE49-F238E27FC236}">
                <a16:creationId xmlns:a16="http://schemas.microsoft.com/office/drawing/2014/main" id="{D5934038-E7E5-50D6-1641-A9F611D562B4}"/>
              </a:ext>
            </a:extLst>
          </p:cNvPr>
          <p:cNvCxnSpPr>
            <a:cxnSpLocks/>
          </p:cNvCxnSpPr>
          <p:nvPr/>
        </p:nvCxnSpPr>
        <p:spPr>
          <a:xfrm flipV="1">
            <a:off x="4849549" y="4838931"/>
            <a:ext cx="531863" cy="608099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73" name="Straight Connector 2072">
            <a:extLst>
              <a:ext uri="{FF2B5EF4-FFF2-40B4-BE49-F238E27FC236}">
                <a16:creationId xmlns:a16="http://schemas.microsoft.com/office/drawing/2014/main" id="{DE5835C7-939F-4EDD-6E22-729F35E48821}"/>
              </a:ext>
            </a:extLst>
          </p:cNvPr>
          <p:cNvCxnSpPr>
            <a:cxnSpLocks/>
          </p:cNvCxnSpPr>
          <p:nvPr/>
        </p:nvCxnSpPr>
        <p:spPr>
          <a:xfrm flipV="1">
            <a:off x="8806775" y="-116662"/>
            <a:ext cx="2616157" cy="2202637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F9B770D8-D86A-6DA8-B881-E730808448C2}"/>
              </a:ext>
            </a:extLst>
          </p:cNvPr>
          <p:cNvSpPr txBox="1">
            <a:spLocks/>
          </p:cNvSpPr>
          <p:nvPr/>
        </p:nvSpPr>
        <p:spPr>
          <a:xfrm>
            <a:off x="515561" y="320295"/>
            <a:ext cx="4908928" cy="162280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5500" dirty="0">
                <a:solidFill>
                  <a:srgbClr val="B48076"/>
                </a:solidFill>
                <a:latin typeface="Montserrat SemiBold" panose="020F0502020204030204" pitchFamily="2" charset="0"/>
              </a:rPr>
              <a:t>ARC APEX</a:t>
            </a:r>
            <a:r>
              <a:rPr lang="en-GB" dirty="0">
                <a:solidFill>
                  <a:schemeClr val="bg1"/>
                </a:solidFill>
                <a:latin typeface="Montserrat SemiBold" panose="020F0502020204030204" pitchFamily="2" charset="0"/>
              </a:rPr>
              <a:t>.</a:t>
            </a:r>
            <a: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  <a:t> </a:t>
            </a:r>
            <a:b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</a:br>
            <a:r>
              <a:rPr lang="en-GB" sz="2000" dirty="0">
                <a:latin typeface="Montserrat ExtraLight" pitchFamily="2" charset="0"/>
              </a:rPr>
              <a:t>TRACK FOCUSED ROAD BIKE</a:t>
            </a:r>
            <a:r>
              <a:rPr lang="en-GB" sz="2000" dirty="0">
                <a:solidFill>
                  <a:srgbClr val="B48076"/>
                </a:solidFill>
                <a:latin typeface="Montserrat ExtraLight" pitchFamily="2" charset="0"/>
              </a:rPr>
              <a:t>	</a:t>
            </a:r>
            <a:r>
              <a:rPr lang="en-GB" dirty="0">
                <a:solidFill>
                  <a:srgbClr val="B48076"/>
                </a:solidFill>
                <a:latin typeface="Montserrat ExtraLight" pitchFamily="2" charset="0"/>
              </a:rPr>
              <a:t> </a:t>
            </a:r>
          </a:p>
        </p:txBody>
      </p:sp>
      <p:cxnSp>
        <p:nvCxnSpPr>
          <p:cNvPr id="2103" name="Straight Connector 2102">
            <a:extLst>
              <a:ext uri="{FF2B5EF4-FFF2-40B4-BE49-F238E27FC236}">
                <a16:creationId xmlns:a16="http://schemas.microsoft.com/office/drawing/2014/main" id="{746603A8-34B6-6D7A-AAA6-EE0ED10D6C93}"/>
              </a:ext>
            </a:extLst>
          </p:cNvPr>
          <p:cNvCxnSpPr>
            <a:cxnSpLocks/>
          </p:cNvCxnSpPr>
          <p:nvPr/>
        </p:nvCxnSpPr>
        <p:spPr>
          <a:xfrm flipV="1">
            <a:off x="6684334" y="-54361"/>
            <a:ext cx="2799715" cy="3341115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19" name="Straight Connector 2118">
            <a:extLst>
              <a:ext uri="{FF2B5EF4-FFF2-40B4-BE49-F238E27FC236}">
                <a16:creationId xmlns:a16="http://schemas.microsoft.com/office/drawing/2014/main" id="{3A7224A6-64F2-DB5C-C56B-278B18CE70CB}"/>
              </a:ext>
            </a:extLst>
          </p:cNvPr>
          <p:cNvCxnSpPr>
            <a:cxnSpLocks/>
          </p:cNvCxnSpPr>
          <p:nvPr/>
        </p:nvCxnSpPr>
        <p:spPr>
          <a:xfrm flipV="1">
            <a:off x="9334500" y="2965844"/>
            <a:ext cx="3434697" cy="1066820"/>
          </a:xfrm>
          <a:prstGeom prst="line">
            <a:avLst/>
          </a:prstGeom>
          <a:ln w="28575">
            <a:solidFill>
              <a:srgbClr val="B4807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6853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6742736B-1326-450B-9240-348937388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DE2D19B-A8DB-0B44-FEEE-FFE3A2A8F2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7" t="9677" r="19142" b="8697"/>
          <a:stretch>
            <a:fillRect/>
          </a:stretch>
        </p:blipFill>
        <p:spPr>
          <a:xfrm>
            <a:off x="8785321" y="3802204"/>
            <a:ext cx="2892416" cy="29516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F962F6-69FF-E271-C1E3-B32516AA7F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44" t="14046" r="18006" b="7806"/>
          <a:stretch>
            <a:fillRect/>
          </a:stretch>
        </p:blipFill>
        <p:spPr>
          <a:xfrm>
            <a:off x="5553076" y="3802204"/>
            <a:ext cx="3099650" cy="307842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9DDDB9C-3280-F0DE-8F41-EAC7E8E8289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6" t="13549" r="2" b="11851"/>
          <a:stretch>
            <a:fillRect/>
          </a:stretch>
        </p:blipFill>
        <p:spPr>
          <a:xfrm>
            <a:off x="6013880" y="499078"/>
            <a:ext cx="5410287" cy="3303126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9CB9DDD1-61AE-847D-711D-E125BD1A10EA}"/>
              </a:ext>
            </a:extLst>
          </p:cNvPr>
          <p:cNvSpPr txBox="1">
            <a:spLocks/>
          </p:cNvSpPr>
          <p:nvPr/>
        </p:nvSpPr>
        <p:spPr>
          <a:xfrm>
            <a:off x="0" y="-125536"/>
            <a:ext cx="7121381" cy="162280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500" dirty="0">
                <a:solidFill>
                  <a:srgbClr val="B48076"/>
                </a:solidFill>
                <a:latin typeface="Montserrat SemiBold" panose="020F0502020204030204" pitchFamily="2" charset="0"/>
              </a:rPr>
              <a:t>DESIGN APPROACH</a:t>
            </a:r>
            <a:r>
              <a:rPr lang="en-GB" dirty="0">
                <a:solidFill>
                  <a:schemeClr val="bg1"/>
                </a:solidFill>
                <a:latin typeface="Montserrat SemiBold" panose="020F0502020204030204" pitchFamily="2" charset="0"/>
              </a:rPr>
              <a:t>.</a:t>
            </a:r>
            <a: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  <a:t> </a:t>
            </a:r>
            <a:b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</a:br>
            <a:r>
              <a:rPr lang="en-GB" sz="2000" dirty="0">
                <a:latin typeface="Montserrat ExtraLight" pitchFamily="2" charset="0"/>
              </a:rPr>
              <a:t>INITIAL SKETCH AND RENDERING</a:t>
            </a:r>
            <a:r>
              <a:rPr lang="en-GB" sz="2000" dirty="0">
                <a:solidFill>
                  <a:srgbClr val="B48076"/>
                </a:solidFill>
                <a:latin typeface="Montserrat ExtraLight" pitchFamily="2" charset="0"/>
              </a:rPr>
              <a:t>	</a:t>
            </a:r>
            <a:r>
              <a:rPr lang="en-GB" dirty="0">
                <a:solidFill>
                  <a:srgbClr val="B48076"/>
                </a:solidFill>
                <a:latin typeface="Montserrat ExtraLight" pitchFamily="2" charset="0"/>
              </a:rPr>
              <a:t>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E409ACA-50BF-FFE5-4CEE-2734F241A4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t="3256" r="5554" b="6878"/>
          <a:stretch>
            <a:fillRect/>
          </a:stretch>
        </p:blipFill>
        <p:spPr>
          <a:xfrm>
            <a:off x="377177" y="3905111"/>
            <a:ext cx="4046506" cy="30784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EBCF3BB-7166-FB2E-1A2F-1C8E2C2BDCD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t="2813" r="5554" b="13413"/>
          <a:stretch>
            <a:fillRect/>
          </a:stretch>
        </p:blipFill>
        <p:spPr>
          <a:xfrm>
            <a:off x="202882" y="1497270"/>
            <a:ext cx="4220801" cy="29933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995090-1443-FDE1-8F75-A122515F4F49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83" r="2" b="2"/>
          <a:stretch>
            <a:fillRect/>
          </a:stretch>
        </p:blipFill>
        <p:spPr>
          <a:xfrm>
            <a:off x="273515" y="3905111"/>
            <a:ext cx="4351526" cy="326596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2010FB5-7438-BD2F-1E66-819BEC71FC16}"/>
              </a:ext>
            </a:extLst>
          </p:cNvPr>
          <p:cNvSpPr/>
          <p:nvPr/>
        </p:nvSpPr>
        <p:spPr>
          <a:xfrm>
            <a:off x="114300" y="1497269"/>
            <a:ext cx="262877" cy="536073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96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6C70D60D-6722-4555-B180-3E7F45065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AD56846-45E7-933C-4422-DB28D0AAA5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26" t="5250" r="15618" b="645"/>
          <a:stretch>
            <a:fillRect/>
          </a:stretch>
        </p:blipFill>
        <p:spPr>
          <a:xfrm>
            <a:off x="5886460" y="306694"/>
            <a:ext cx="3246166" cy="398300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7E31A97-F90D-B37A-2F6D-2B037BE044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8" t="16981" r="9976" b="6680"/>
          <a:stretch>
            <a:fillRect/>
          </a:stretch>
        </p:blipFill>
        <p:spPr>
          <a:xfrm>
            <a:off x="391259" y="2617212"/>
            <a:ext cx="5253326" cy="39830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D3661B4-2D2E-1CA0-3B53-EB97325458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97" t="14925" r="16943" b="10883"/>
          <a:stretch>
            <a:fillRect/>
          </a:stretch>
        </p:blipFill>
        <p:spPr>
          <a:xfrm>
            <a:off x="9485061" y="316370"/>
            <a:ext cx="2325139" cy="200117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4E274F0-F3EB-8C6A-E477-EABE389404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9" t="10586" r="8424" b="12467"/>
          <a:stretch>
            <a:fillRect/>
          </a:stretch>
        </p:blipFill>
        <p:spPr>
          <a:xfrm>
            <a:off x="9485061" y="2562224"/>
            <a:ext cx="2325518" cy="17430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399191B-9D64-2F40-21EB-4A406BB7C63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66" t="32994" r="9415" b="31905"/>
          <a:stretch>
            <a:fillRect/>
          </a:stretch>
        </p:blipFill>
        <p:spPr>
          <a:xfrm>
            <a:off x="5886460" y="4540452"/>
            <a:ext cx="5994158" cy="2069898"/>
          </a:xfrm>
          <a:prstGeom prst="rect">
            <a:avLst/>
          </a:prstGeom>
        </p:spPr>
      </p:pic>
      <p:sp>
        <p:nvSpPr>
          <p:cNvPr id="26" name="Title 1">
            <a:extLst>
              <a:ext uri="{FF2B5EF4-FFF2-40B4-BE49-F238E27FC236}">
                <a16:creationId xmlns:a16="http://schemas.microsoft.com/office/drawing/2014/main" id="{A0568BF1-7FBB-5AFF-4ACE-EF39D9570DF9}"/>
              </a:ext>
            </a:extLst>
          </p:cNvPr>
          <p:cNvSpPr txBox="1">
            <a:spLocks/>
          </p:cNvSpPr>
          <p:nvPr/>
        </p:nvSpPr>
        <p:spPr>
          <a:xfrm>
            <a:off x="0" y="253943"/>
            <a:ext cx="5534025" cy="162280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500" dirty="0">
                <a:solidFill>
                  <a:srgbClr val="B48076"/>
                </a:solidFill>
                <a:latin typeface="Montserrat SemiBold" panose="020F0502020204030204" pitchFamily="2" charset="0"/>
              </a:rPr>
              <a:t>ECOSYSTEM INTERGRATION</a:t>
            </a:r>
            <a: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  <a:t> </a:t>
            </a:r>
            <a:br>
              <a:rPr lang="en-GB" dirty="0">
                <a:solidFill>
                  <a:srgbClr val="B48076"/>
                </a:solidFill>
                <a:latin typeface="Montserrat SemiBold" panose="020F0502020204030204" pitchFamily="2" charset="0"/>
              </a:rPr>
            </a:br>
            <a:r>
              <a:rPr lang="en-GB" sz="2000" dirty="0">
                <a:latin typeface="Montserrat ExtraLight" pitchFamily="2" charset="0"/>
              </a:rPr>
              <a:t>THE ARC COMPANION DOCK</a:t>
            </a:r>
            <a:r>
              <a:rPr lang="en-GB" sz="2000" dirty="0">
                <a:solidFill>
                  <a:srgbClr val="B48076"/>
                </a:solidFill>
                <a:latin typeface="Montserrat ExtraLight" pitchFamily="2" charset="0"/>
              </a:rPr>
              <a:t>	</a:t>
            </a:r>
            <a:r>
              <a:rPr lang="en-GB" dirty="0">
                <a:solidFill>
                  <a:srgbClr val="B48076"/>
                </a:solidFill>
                <a:latin typeface="Montserrat ExtraLight" pitchFamily="2" charset="0"/>
              </a:rPr>
              <a:t>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4619124-4BDB-EB1C-B7A4-3F371744E983}"/>
              </a:ext>
            </a:extLst>
          </p:cNvPr>
          <p:cNvSpPr txBox="1"/>
          <p:nvPr/>
        </p:nvSpPr>
        <p:spPr>
          <a:xfrm>
            <a:off x="391259" y="2298194"/>
            <a:ext cx="511492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Montserrat ExtraLight" pitchFamily="2" charset="0"/>
              </a:rPr>
              <a:t>DESIGNED AROUNF THE EXISTING ARC CHASSIS</a:t>
            </a:r>
          </a:p>
        </p:txBody>
      </p:sp>
    </p:spTree>
    <p:extLst>
      <p:ext uri="{BB962C8B-B14F-4D97-AF65-F5344CB8AC3E}">
        <p14:creationId xmlns:p14="http://schemas.microsoft.com/office/powerpoint/2010/main" val="1817354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BAE2255-9244-C9B7-DD2D-E4DADCE97CDA}"/>
              </a:ext>
            </a:extLst>
          </p:cNvPr>
          <p:cNvSpPr txBox="1"/>
          <p:nvPr/>
        </p:nvSpPr>
        <p:spPr>
          <a:xfrm>
            <a:off x="109171" y="200025"/>
            <a:ext cx="475810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B48076"/>
                </a:solidFill>
                <a:latin typeface="Montserrat SemiBold" pitchFamily="2" charset="0"/>
              </a:rPr>
              <a:t>INNOVATION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8EB458-41C4-9806-494B-5F2E00EE4DEF}"/>
              </a:ext>
            </a:extLst>
          </p:cNvPr>
          <p:cNvSpPr txBox="1"/>
          <p:nvPr/>
        </p:nvSpPr>
        <p:spPr>
          <a:xfrm>
            <a:off x="109171" y="784800"/>
            <a:ext cx="825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ANTI-SQUAT LINK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2AA7B8-B37B-E043-608F-0589CC603333}"/>
              </a:ext>
            </a:extLst>
          </p:cNvPr>
          <p:cNvSpPr txBox="1"/>
          <p:nvPr/>
        </p:nvSpPr>
        <p:spPr>
          <a:xfrm>
            <a:off x="109171" y="1554241"/>
            <a:ext cx="56642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ARC VECTOR / APEX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BRUTAL, INSTANTANEOUS TORQUE (174NM)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TORQUE SQUAT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HEAVER THAN MOST SPORTS BIKES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UNIQUE SUSPENSION PLATFORM</a:t>
            </a:r>
          </a:p>
          <a:p>
            <a:pPr marL="285750" indent="-285750">
              <a:buFontTx/>
              <a:buChar char="-"/>
            </a:pPr>
            <a:endParaRPr lang="en-GB" dirty="0">
              <a:latin typeface="Montserrat ExtraLight" pitchFamily="2" charset="0"/>
            </a:endParaRPr>
          </a:p>
          <a:p>
            <a:pPr marL="285750" indent="-285750">
              <a:buFontTx/>
              <a:buChar char="-"/>
            </a:pPr>
            <a:endParaRPr lang="en-GB" dirty="0">
              <a:latin typeface="Montserrat ExtraLight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12CBB0-0329-8D68-F929-70C6CDB50A06}"/>
              </a:ext>
            </a:extLst>
          </p:cNvPr>
          <p:cNvSpPr txBox="1"/>
          <p:nvPr/>
        </p:nvSpPr>
        <p:spPr>
          <a:xfrm>
            <a:off x="3263900" y="3289300"/>
            <a:ext cx="5664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PROPOSED IDEAS FOR APEX CONCEPT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HUBCENTRIC MOTOR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SHAFT DRIVEN REAR WHEEL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LINKAGE MODIFICATION</a:t>
            </a:r>
          </a:p>
          <a:p>
            <a:pPr marL="285750" indent="-285750">
              <a:buFontTx/>
              <a:buChar char="-"/>
            </a:pPr>
            <a:endParaRPr lang="en-GB" dirty="0">
              <a:latin typeface="Montserrat ExtraLight" pitchFamily="2" charset="0"/>
            </a:endParaRPr>
          </a:p>
          <a:p>
            <a:pPr marL="285750" indent="-285750">
              <a:buFontTx/>
              <a:buChar char="-"/>
            </a:pPr>
            <a:endParaRPr lang="en-GB" dirty="0">
              <a:latin typeface="Montserrat ExtraLight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897B76-E24D-38BC-54A8-15EF42CAAB18}"/>
              </a:ext>
            </a:extLst>
          </p:cNvPr>
          <p:cNvSpPr txBox="1"/>
          <p:nvPr/>
        </p:nvSpPr>
        <p:spPr>
          <a:xfrm>
            <a:off x="6731000" y="4826675"/>
            <a:ext cx="56642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ACTIONED THEORY FOR APEX CONCEPT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ANTI SQUAT LINK UNIFYING FRONT AND REAR SUSPENSION LINKS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REDUCTION IN ACCELERATION SQUAT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Montserrat ExtraLight" pitchFamily="2" charset="0"/>
              </a:rPr>
              <a:t>PRESERVED GEOMETRY AT CORNER EXIT</a:t>
            </a:r>
          </a:p>
          <a:p>
            <a:pPr marL="285750" indent="-285750">
              <a:buFontTx/>
              <a:buChar char="-"/>
            </a:pPr>
            <a:endParaRPr lang="en-GB" dirty="0">
              <a:latin typeface="Montserrat ExtraLight" pitchFamily="2" charset="0"/>
            </a:endParaRPr>
          </a:p>
          <a:p>
            <a:pPr marL="285750" indent="-285750">
              <a:buFontTx/>
              <a:buChar char="-"/>
            </a:pPr>
            <a:endParaRPr lang="en-GB" dirty="0">
              <a:latin typeface="Montserrat ExtraLight" pitchFamily="2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46D589-2CC1-5A57-54B5-5B3E02AFAC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44" y="3324900"/>
            <a:ext cx="2922184" cy="21431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0D16037-AE96-8563-5F33-3352FCCC87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9" t="6389" r="7268" b="26457"/>
          <a:stretch>
            <a:fillRect/>
          </a:stretch>
        </p:blipFill>
        <p:spPr>
          <a:xfrm>
            <a:off x="6418631" y="288250"/>
            <a:ext cx="5468569" cy="287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655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F6B54E6-75F1-2E4D-241F-27A90C427D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7" t="12311" r="3325" b="17710"/>
          <a:stretch>
            <a:fillRect/>
          </a:stretch>
        </p:blipFill>
        <p:spPr>
          <a:xfrm>
            <a:off x="7934173" y="541979"/>
            <a:ext cx="3676346" cy="18325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6010A1-2078-1E72-5526-CA352F129E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524" y="4479626"/>
            <a:ext cx="4733925" cy="19134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99F1D5C-DD3F-0806-EEE1-8511C8CB57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4483504"/>
            <a:ext cx="3676346" cy="19096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591A50C-3AD6-C860-F5B6-EB9CCFC429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0400" y="2555814"/>
            <a:ext cx="3676346" cy="179961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CB06982-9C70-C465-A3F8-0C364DFBAD9F}"/>
              </a:ext>
            </a:extLst>
          </p:cNvPr>
          <p:cNvSpPr txBox="1"/>
          <p:nvPr/>
        </p:nvSpPr>
        <p:spPr>
          <a:xfrm>
            <a:off x="366346" y="210496"/>
            <a:ext cx="61773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B48076"/>
                </a:solidFill>
                <a:latin typeface="Montserrat SemiBold" pitchFamily="2" charset="0"/>
              </a:rPr>
              <a:t>TECHNICAL DESIGN </a:t>
            </a:r>
            <a:r>
              <a:rPr lang="en-GB" sz="4400" i="1" dirty="0">
                <a:solidFill>
                  <a:srgbClr val="B48076"/>
                </a:solidFill>
                <a:latin typeface="Montserrat SemiBold" pitchFamily="2" charset="0"/>
              </a:rPr>
              <a:t>AND</a:t>
            </a:r>
            <a:r>
              <a:rPr lang="en-GB" sz="4400" dirty="0">
                <a:solidFill>
                  <a:srgbClr val="B48076"/>
                </a:solidFill>
                <a:latin typeface="Montserrat SemiBold" pitchFamily="2" charset="0"/>
              </a:rPr>
              <a:t> MODIFICATION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F1F31B-0F82-7557-86C2-6387EDEB3321}"/>
              </a:ext>
            </a:extLst>
          </p:cNvPr>
          <p:cNvSpPr txBox="1"/>
          <p:nvPr/>
        </p:nvSpPr>
        <p:spPr>
          <a:xfrm>
            <a:off x="366346" y="1511475"/>
            <a:ext cx="4758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Montserrat ExtraLight" pitchFamily="2" charset="0"/>
              </a:rPr>
              <a:t>ANTI-ROLL BAR SIMILARIEIES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E6783E-7544-36B2-ABF5-15B62D735F95}"/>
              </a:ext>
            </a:extLst>
          </p:cNvPr>
          <p:cNvSpPr txBox="1"/>
          <p:nvPr/>
        </p:nvSpPr>
        <p:spPr>
          <a:xfrm>
            <a:off x="366346" y="2374496"/>
            <a:ext cx="56642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Montserrat ExtraLight" pitchFamily="2" charset="0"/>
              </a:rPr>
              <a:t>ANTI-ROLL BAR IN 4 WHEEL VEHICLES TO TIE SUSPENSION AIMED AT PRESERVING GEOMETRY</a:t>
            </a:r>
          </a:p>
          <a:p>
            <a:endParaRPr lang="en-GB" sz="1400" dirty="0">
              <a:latin typeface="Montserrat ExtraLight" pitchFamily="2" charset="0"/>
            </a:endParaRPr>
          </a:p>
          <a:p>
            <a:r>
              <a:rPr lang="en-GB" sz="1400" dirty="0">
                <a:latin typeface="Montserrat ExtraLight" pitchFamily="2" charset="0"/>
              </a:rPr>
              <a:t>UNIQUE SUSPENSION LAYOUT ALLOWS FOR THIS DESIGN TO BE IMPLEMENTED</a:t>
            </a:r>
          </a:p>
          <a:p>
            <a:endParaRPr lang="en-GB" sz="1400" dirty="0">
              <a:latin typeface="Montserrat ExtraLight" pitchFamily="2" charset="0"/>
            </a:endParaRPr>
          </a:p>
          <a:p>
            <a:r>
              <a:rPr lang="en-GB" sz="1400" dirty="0">
                <a:latin typeface="Montserrat ExtraLight" pitchFamily="2" charset="0"/>
              </a:rPr>
              <a:t>ROCKER LINK ALLOWS FOR FORCE INPUT/PROGRESSION TO BE ADJUSTED</a:t>
            </a:r>
          </a:p>
          <a:p>
            <a:pPr marL="285750" indent="-285750">
              <a:buFontTx/>
              <a:buChar char="-"/>
            </a:pPr>
            <a:endParaRPr lang="en-GB" sz="1400" dirty="0">
              <a:latin typeface="Montserrat ExtraLigh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171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618147C2-BF02-44AA-81D8-FD7776FA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5964" y="685799"/>
            <a:ext cx="5358808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517E67-91A1-5782-09AB-08825F80A7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05" r="19300" b="-3"/>
          <a:stretch>
            <a:fillRect/>
          </a:stretch>
        </p:blipFill>
        <p:spPr>
          <a:xfrm>
            <a:off x="9487538" y="10"/>
            <a:ext cx="2704462" cy="34183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64E59D-1220-E379-C76F-FA1963CCF9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64" r="17947"/>
          <a:stretch>
            <a:fillRect/>
          </a:stretch>
        </p:blipFill>
        <p:spPr>
          <a:xfrm>
            <a:off x="9487536" y="3417676"/>
            <a:ext cx="2704463" cy="34403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66A9C7-2AA1-5419-5D65-3C92043F23F0}"/>
              </a:ext>
            </a:extLst>
          </p:cNvPr>
          <p:cNvSpPr txBox="1"/>
          <p:nvPr/>
        </p:nvSpPr>
        <p:spPr>
          <a:xfrm>
            <a:off x="9420" y="2053813"/>
            <a:ext cx="37274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rgbClr val="B48076"/>
                </a:solidFill>
                <a:latin typeface="Montserrat SemiBold" pitchFamily="2" charset="0"/>
              </a:rPr>
              <a:t>THANK YOU</a:t>
            </a:r>
            <a:br>
              <a:rPr lang="en-GB" sz="4000" dirty="0">
                <a:solidFill>
                  <a:srgbClr val="B48076"/>
                </a:solidFill>
                <a:latin typeface="Montserrat SemiBold" pitchFamily="2" charset="0"/>
              </a:rPr>
            </a:br>
            <a:r>
              <a:rPr lang="en-GB" sz="4000" dirty="0">
                <a:solidFill>
                  <a:srgbClr val="B48076"/>
                </a:solidFill>
                <a:latin typeface="Montserrat SemiBold" pitchFamily="2" charset="0"/>
              </a:rPr>
              <a:t>	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03D262B-3E58-CE80-BCCB-A4FA26C433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50" r="14101" b="17096"/>
          <a:stretch>
            <a:fillRect/>
          </a:stretch>
        </p:blipFill>
        <p:spPr>
          <a:xfrm rot="21431433">
            <a:off x="9420" y="-25374"/>
            <a:ext cx="3460607" cy="1980669"/>
          </a:xfrm>
          <a:prstGeom prst="rect">
            <a:avLst/>
          </a:prstGeom>
          <a:effectLst>
            <a:softEdge rad="1143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D7264F-908B-0485-E43E-26DC5DA7AD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99" t="22259" r="30481" b="20571"/>
          <a:stretch>
            <a:fillRect/>
          </a:stretch>
        </p:blipFill>
        <p:spPr>
          <a:xfrm>
            <a:off x="3470028" y="68042"/>
            <a:ext cx="2797421" cy="32873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380D34-76C0-FEEC-D68E-01916D3C52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3" t="11287" r="9582"/>
          <a:stretch>
            <a:fillRect/>
          </a:stretch>
        </p:blipFill>
        <p:spPr>
          <a:xfrm>
            <a:off x="-3" y="3377252"/>
            <a:ext cx="4286228" cy="3499927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9F4378A-41DC-4AF8-A6D5-90C9506417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0" t="26" r="257" b="-5670"/>
          <a:stretch>
            <a:fillRect/>
          </a:stretch>
        </p:blipFill>
        <p:spPr>
          <a:xfrm>
            <a:off x="4667565" y="3224784"/>
            <a:ext cx="4438631" cy="36975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55CEE1-C195-0C93-CB51-0328C63DFEB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" r="2593" b="-1"/>
          <a:stretch>
            <a:fillRect/>
          </a:stretch>
        </p:blipFill>
        <p:spPr>
          <a:xfrm>
            <a:off x="6138717" y="0"/>
            <a:ext cx="3348820" cy="25784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35E9F9A-F835-53BE-6A66-BEE3991F9132}"/>
              </a:ext>
            </a:extLst>
          </p:cNvPr>
          <p:cNvSpPr txBox="1"/>
          <p:nvPr/>
        </p:nvSpPr>
        <p:spPr>
          <a:xfrm>
            <a:off x="161819" y="2560156"/>
            <a:ext cx="3727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Montserrat ExtraLight" pitchFamily="2" charset="0"/>
              </a:rPr>
              <a:t>QUESTIONS?</a:t>
            </a:r>
            <a:br>
              <a:rPr lang="en-GB" dirty="0">
                <a:latin typeface="Montserrat ExtraLight" pitchFamily="2" charset="0"/>
              </a:rPr>
            </a:br>
            <a:r>
              <a:rPr lang="en-GB" dirty="0">
                <a:latin typeface="Montserrat ExtraLight" pitchFamily="2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535542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C0A3E416-13B0-4CFE-8B85-8989D8AEFB5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7509</TotalTime>
  <Words>293</Words>
  <Application>Microsoft Office PowerPoint</Application>
  <PresentationFormat>Widescreen</PresentationFormat>
  <Paragraphs>88</Paragraphs>
  <Slides>16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Montserrat ExtraLight</vt:lpstr>
      <vt:lpstr>Montserrat SemiBold</vt:lpstr>
      <vt:lpstr>Office Theme</vt:lpstr>
      <vt:lpstr>PowerPoint Presentation</vt:lpstr>
      <vt:lpstr>PROJECT OBJECTIVE</vt:lpstr>
      <vt:lpstr>TARGET AUDIENCE</vt:lpstr>
      <vt:lpstr>EXISTING PRODUCTS</vt:lpstr>
      <vt:lpstr>PRODUCT RANGE</vt:lpstr>
      <vt:lpstr>SYNERGY COMPANION  .  CHARGING RECEPTICLE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Ollie Powell (2206640)</dc:creator>
  <cp:lastModifiedBy>Ollie Powell (2206640)</cp:lastModifiedBy>
  <cp:revision>1</cp:revision>
  <dcterms:created xsi:type="dcterms:W3CDTF">2026-03-09T11:52:51Z</dcterms:created>
  <dcterms:modified xsi:type="dcterms:W3CDTF">2026-03-15T12:28:24Z</dcterms:modified>
</cp:coreProperties>
</file>