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6" r:id="rId1"/>
  </p:sldMasterIdLst>
  <p:notesMasterIdLst>
    <p:notesMasterId r:id="rId11"/>
  </p:notesMasterIdLst>
  <p:sldIdLst>
    <p:sldId id="256" r:id="rId2"/>
    <p:sldId id="257" r:id="rId3"/>
    <p:sldId id="266" r:id="rId4"/>
    <p:sldId id="261" r:id="rId5"/>
    <p:sldId id="262" r:id="rId6"/>
    <p:sldId id="263" r:id="rId7"/>
    <p:sldId id="259"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p:scale>
          <a:sx n="100" d="100"/>
          <a:sy n="100" d="100"/>
        </p:scale>
        <p:origin x="16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nalyn Leal (2515491)" userId="S::2515491@student.uwtsd.ac.uk::e0297a21-52bb-479c-b118-a9c55470dc26" providerId="AD" clId="Web-{58B66E4A-7BAF-AD77-0E53-104EEC6A58A7}"/>
    <pc:docChg chg="addSld delSld modSld sldOrd">
      <pc:chgData name="Ginalyn Leal (2515491)" userId="S::2515491@student.uwtsd.ac.uk::e0297a21-52bb-479c-b118-a9c55470dc26" providerId="AD" clId="Web-{58B66E4A-7BAF-AD77-0E53-104EEC6A58A7}" dt="2025-11-01T14:46:11.303" v="10"/>
      <pc:docMkLst>
        <pc:docMk/>
      </pc:docMkLst>
      <pc:sldChg chg="ord">
        <pc:chgData name="Ginalyn Leal (2515491)" userId="S::2515491@student.uwtsd.ac.uk::e0297a21-52bb-479c-b118-a9c55470dc26" providerId="AD" clId="Web-{58B66E4A-7BAF-AD77-0E53-104EEC6A58A7}" dt="2025-11-01T14:46:11.303" v="10"/>
        <pc:sldMkLst>
          <pc:docMk/>
          <pc:sldMk cId="1478820743" sldId="256"/>
        </pc:sldMkLst>
      </pc:sldChg>
      <pc:sldChg chg="modSp">
        <pc:chgData name="Ginalyn Leal (2515491)" userId="S::2515491@student.uwtsd.ac.uk::e0297a21-52bb-479c-b118-a9c55470dc26" providerId="AD" clId="Web-{58B66E4A-7BAF-AD77-0E53-104EEC6A58A7}" dt="2025-11-01T14:43:16.218" v="6" actId="20577"/>
        <pc:sldMkLst>
          <pc:docMk/>
          <pc:sldMk cId="4041951540" sldId="259"/>
        </pc:sldMkLst>
      </pc:sldChg>
      <pc:sldChg chg="new del">
        <pc:chgData name="Ginalyn Leal (2515491)" userId="S::2515491@student.uwtsd.ac.uk::e0297a21-52bb-479c-b118-a9c55470dc26" providerId="AD" clId="Web-{58B66E4A-7BAF-AD77-0E53-104EEC6A58A7}" dt="2025-11-01T14:44:41.878" v="8"/>
        <pc:sldMkLst>
          <pc:docMk/>
          <pc:sldMk cId="2062235280" sldId="260"/>
        </pc:sldMkLst>
      </pc:sldChg>
    </pc:docChg>
  </pc:docChgLst>
  <pc:docChgLst>
    <pc:chgData name="Ginalyn Leal (2515491)" userId="e0297a21-52bb-479c-b118-a9c55470dc26" providerId="ADAL" clId="{034B65D7-87B9-4C94-8FE8-1DFF90555F26}"/>
    <pc:docChg chg="custSel addSld modSld">
      <pc:chgData name="Ginalyn Leal (2515491)" userId="e0297a21-52bb-479c-b118-a9c55470dc26" providerId="ADAL" clId="{034B65D7-87B9-4C94-8FE8-1DFF90555F26}" dt="2025-11-01T12:40:57.233" v="842" actId="20577"/>
      <pc:docMkLst>
        <pc:docMk/>
      </pc:docMkLst>
      <pc:sldChg chg="modSp mod">
        <pc:chgData name="Ginalyn Leal (2515491)" userId="e0297a21-52bb-479c-b118-a9c55470dc26" providerId="ADAL" clId="{034B65D7-87B9-4C94-8FE8-1DFF90555F26}" dt="2025-11-01T12:02:25.308" v="158" actId="20577"/>
        <pc:sldMkLst>
          <pc:docMk/>
          <pc:sldMk cId="1478820743" sldId="256"/>
        </pc:sldMkLst>
      </pc:sldChg>
      <pc:sldChg chg="modSp mod">
        <pc:chgData name="Ginalyn Leal (2515491)" userId="e0297a21-52bb-479c-b118-a9c55470dc26" providerId="ADAL" clId="{034B65D7-87B9-4C94-8FE8-1DFF90555F26}" dt="2025-11-01T11:58:59.272" v="66"/>
        <pc:sldMkLst>
          <pc:docMk/>
          <pc:sldMk cId="459674840" sldId="257"/>
        </pc:sldMkLst>
      </pc:sldChg>
      <pc:sldChg chg="modSp new mod">
        <pc:chgData name="Ginalyn Leal (2515491)" userId="e0297a21-52bb-479c-b118-a9c55470dc26" providerId="ADAL" clId="{034B65D7-87B9-4C94-8FE8-1DFF90555F26}" dt="2025-11-01T12:26:43.061" v="676" actId="20577"/>
        <pc:sldMkLst>
          <pc:docMk/>
          <pc:sldMk cId="1069275175" sldId="258"/>
        </pc:sldMkLst>
      </pc:sldChg>
      <pc:sldChg chg="modSp new mod">
        <pc:chgData name="Ginalyn Leal (2515491)" userId="e0297a21-52bb-479c-b118-a9c55470dc26" providerId="ADAL" clId="{034B65D7-87B9-4C94-8FE8-1DFF90555F26}" dt="2025-11-01T12:40:57.233" v="842" actId="20577"/>
        <pc:sldMkLst>
          <pc:docMk/>
          <pc:sldMk cId="4041951540" sldId="259"/>
        </pc:sldMkLst>
      </pc:sldChg>
    </pc:docChg>
  </pc:docChgLst>
  <pc:docChgLst>
    <pc:chgData name="Ginalyn Leal (2515491)" userId="e0297a21-52bb-479c-b118-a9c55470dc26" providerId="ADAL" clId="{802B612D-065C-4FBE-8884-49C45919AA58}"/>
    <pc:docChg chg="custSel addSld delSld modSld sldOrd">
      <pc:chgData name="Ginalyn Leal (2515491)" userId="e0297a21-52bb-479c-b118-a9c55470dc26" providerId="ADAL" clId="{802B612D-065C-4FBE-8884-49C45919AA58}" dt="2025-11-06T22:34:52.541" v="14786" actId="20577"/>
      <pc:docMkLst>
        <pc:docMk/>
      </pc:docMkLst>
      <pc:sldChg chg="addSp delSp modSp del mod">
        <pc:chgData name="Ginalyn Leal (2515491)" userId="e0297a21-52bb-479c-b118-a9c55470dc26" providerId="ADAL" clId="{802B612D-065C-4FBE-8884-49C45919AA58}" dt="2025-11-02T20:31:38.119" v="1188" actId="47"/>
        <pc:sldMkLst>
          <pc:docMk/>
          <pc:sldMk cId="1478820743" sldId="256"/>
        </pc:sldMkLst>
      </pc:sldChg>
      <pc:sldChg chg="addSp delSp modSp new mod modClrScheme chgLayout">
        <pc:chgData name="Ginalyn Leal (2515491)" userId="e0297a21-52bb-479c-b118-a9c55470dc26" providerId="ADAL" clId="{802B612D-065C-4FBE-8884-49C45919AA58}" dt="2025-11-06T22:18:31.720" v="14412" actId="700"/>
        <pc:sldMkLst>
          <pc:docMk/>
          <pc:sldMk cId="1635480161" sldId="256"/>
        </pc:sldMkLst>
        <pc:spChg chg="add mod ord">
          <ac:chgData name="Ginalyn Leal (2515491)" userId="e0297a21-52bb-479c-b118-a9c55470dc26" providerId="ADAL" clId="{802B612D-065C-4FBE-8884-49C45919AA58}" dt="2025-11-06T22:18:31.720" v="14412" actId="700"/>
          <ac:spMkLst>
            <pc:docMk/>
            <pc:sldMk cId="1635480161" sldId="256"/>
            <ac:spMk id="5" creationId="{43B7C851-170D-05F2-67C8-A6B57A60E99E}"/>
          </ac:spMkLst>
        </pc:spChg>
        <pc:spChg chg="add mod ord">
          <ac:chgData name="Ginalyn Leal (2515491)" userId="e0297a21-52bb-479c-b118-a9c55470dc26" providerId="ADAL" clId="{802B612D-065C-4FBE-8884-49C45919AA58}" dt="2025-11-06T22:18:31.720" v="14412" actId="700"/>
          <ac:spMkLst>
            <pc:docMk/>
            <pc:sldMk cId="1635480161" sldId="256"/>
            <ac:spMk id="7" creationId="{E7E5E42A-FC53-F638-C2E9-5C2225DF0A72}"/>
          </ac:spMkLst>
        </pc:spChg>
      </pc:sldChg>
      <pc:sldChg chg="addSp delSp modSp del mod chgLayout">
        <pc:chgData name="Ginalyn Leal (2515491)" userId="e0297a21-52bb-479c-b118-a9c55470dc26" providerId="ADAL" clId="{802B612D-065C-4FBE-8884-49C45919AA58}" dt="2025-11-02T20:34:42.297" v="1197" actId="47"/>
        <pc:sldMkLst>
          <pc:docMk/>
          <pc:sldMk cId="459674840" sldId="257"/>
        </pc:sldMkLst>
      </pc:sldChg>
      <pc:sldChg chg="modSp new del mod">
        <pc:chgData name="Ginalyn Leal (2515491)" userId="e0297a21-52bb-479c-b118-a9c55470dc26" providerId="ADAL" clId="{802B612D-065C-4FBE-8884-49C45919AA58}" dt="2025-11-02T20:46:43.617" v="1447" actId="47"/>
        <pc:sldMkLst>
          <pc:docMk/>
          <pc:sldMk cId="2958997158" sldId="257"/>
        </pc:sldMkLst>
      </pc:sldChg>
      <pc:sldChg chg="addSp delSp modSp new mod modClrScheme chgLayout">
        <pc:chgData name="Ginalyn Leal (2515491)" userId="e0297a21-52bb-479c-b118-a9c55470dc26" providerId="ADAL" clId="{802B612D-065C-4FBE-8884-49C45919AA58}" dt="2025-11-04T20:39:25.737" v="7419" actId="27636"/>
        <pc:sldMkLst>
          <pc:docMk/>
          <pc:sldMk cId="3527725218" sldId="257"/>
        </pc:sldMkLst>
        <pc:spChg chg="mod ord">
          <ac:chgData name="Ginalyn Leal (2515491)" userId="e0297a21-52bb-479c-b118-a9c55470dc26" providerId="ADAL" clId="{802B612D-065C-4FBE-8884-49C45919AA58}" dt="2025-11-04T20:39:25.688" v="7418" actId="700"/>
          <ac:spMkLst>
            <pc:docMk/>
            <pc:sldMk cId="3527725218" sldId="257"/>
            <ac:spMk id="2" creationId="{6E9D87CC-C65A-CEA1-98D2-48D952DBF04C}"/>
          </ac:spMkLst>
        </pc:spChg>
        <pc:spChg chg="mod ord">
          <ac:chgData name="Ginalyn Leal (2515491)" userId="e0297a21-52bb-479c-b118-a9c55470dc26" providerId="ADAL" clId="{802B612D-065C-4FBE-8884-49C45919AA58}" dt="2025-11-04T20:39:25.737" v="7419" actId="27636"/>
          <ac:spMkLst>
            <pc:docMk/>
            <pc:sldMk cId="3527725218" sldId="257"/>
            <ac:spMk id="3" creationId="{8FF64AEB-12D1-C013-47F6-9A4FC7F36B4B}"/>
          </ac:spMkLst>
        </pc:spChg>
      </pc:sldChg>
      <pc:sldChg chg="addSp delSp modSp new del mod modClrScheme chgLayout">
        <pc:chgData name="Ginalyn Leal (2515491)" userId="e0297a21-52bb-479c-b118-a9c55470dc26" providerId="ADAL" clId="{802B612D-065C-4FBE-8884-49C45919AA58}" dt="2025-11-02T21:48:24.879" v="2326" actId="47"/>
        <pc:sldMkLst>
          <pc:docMk/>
          <pc:sldMk cId="151175703" sldId="258"/>
        </pc:sldMkLst>
      </pc:sldChg>
      <pc:sldChg chg="modSp del mod">
        <pc:chgData name="Ginalyn Leal (2515491)" userId="e0297a21-52bb-479c-b118-a9c55470dc26" providerId="ADAL" clId="{802B612D-065C-4FBE-8884-49C45919AA58}" dt="2025-11-02T20:34:41.174" v="1195" actId="47"/>
        <pc:sldMkLst>
          <pc:docMk/>
          <pc:sldMk cId="1069275175" sldId="258"/>
        </pc:sldMkLst>
      </pc:sldChg>
      <pc:sldChg chg="addSp modSp new del mod">
        <pc:chgData name="Ginalyn Leal (2515491)" userId="e0297a21-52bb-479c-b118-a9c55470dc26" providerId="ADAL" clId="{802B612D-065C-4FBE-8884-49C45919AA58}" dt="2025-11-02T22:36:23.525" v="3322" actId="47"/>
        <pc:sldMkLst>
          <pc:docMk/>
          <pc:sldMk cId="1539809078" sldId="258"/>
        </pc:sldMkLst>
      </pc:sldChg>
      <pc:sldChg chg="modSp new mod">
        <pc:chgData name="Ginalyn Leal (2515491)" userId="e0297a21-52bb-479c-b118-a9c55470dc26" providerId="ADAL" clId="{802B612D-065C-4FBE-8884-49C45919AA58}" dt="2025-11-06T21:34:48.047" v="14410" actId="27636"/>
        <pc:sldMkLst>
          <pc:docMk/>
          <pc:sldMk cId="3599859745" sldId="259"/>
        </pc:sldMkLst>
        <pc:spChg chg="mod">
          <ac:chgData name="Ginalyn Leal (2515491)" userId="e0297a21-52bb-479c-b118-a9c55470dc26" providerId="ADAL" clId="{802B612D-065C-4FBE-8884-49C45919AA58}" dt="2025-11-04T20:17:19.801" v="6976"/>
          <ac:spMkLst>
            <pc:docMk/>
            <pc:sldMk cId="3599859745" sldId="259"/>
            <ac:spMk id="2" creationId="{F6972C90-060E-8BC7-651A-6732267C58D1}"/>
          </ac:spMkLst>
        </pc:spChg>
        <pc:spChg chg="mod">
          <ac:chgData name="Ginalyn Leal (2515491)" userId="e0297a21-52bb-479c-b118-a9c55470dc26" providerId="ADAL" clId="{802B612D-065C-4FBE-8884-49C45919AA58}" dt="2025-11-06T21:34:48.047" v="14410" actId="27636"/>
          <ac:spMkLst>
            <pc:docMk/>
            <pc:sldMk cId="3599859745" sldId="259"/>
            <ac:spMk id="3" creationId="{6B10C8BD-2394-ED69-253F-23DBBF00F714}"/>
          </ac:spMkLst>
        </pc:spChg>
      </pc:sldChg>
      <pc:sldChg chg="modSp del">
        <pc:chgData name="Ginalyn Leal (2515491)" userId="e0297a21-52bb-479c-b118-a9c55470dc26" providerId="ADAL" clId="{802B612D-065C-4FBE-8884-49C45919AA58}" dt="2025-11-02T20:34:40.576" v="1194" actId="47"/>
        <pc:sldMkLst>
          <pc:docMk/>
          <pc:sldMk cId="4041951540" sldId="259"/>
        </pc:sldMkLst>
      </pc:sldChg>
      <pc:sldChg chg="new del">
        <pc:chgData name="Ginalyn Leal (2515491)" userId="e0297a21-52bb-479c-b118-a9c55470dc26" providerId="ADAL" clId="{802B612D-065C-4FBE-8884-49C45919AA58}" dt="2025-11-02T20:34:41.684" v="1196" actId="47"/>
        <pc:sldMkLst>
          <pc:docMk/>
          <pc:sldMk cId="223270387" sldId="260"/>
        </pc:sldMkLst>
      </pc:sldChg>
      <pc:sldChg chg="addSp delSp modSp new del mod modClrScheme chgLayout modNotesTx">
        <pc:chgData name="Ginalyn Leal (2515491)" userId="e0297a21-52bb-479c-b118-a9c55470dc26" providerId="ADAL" clId="{802B612D-065C-4FBE-8884-49C45919AA58}" dt="2025-11-04T20:19:11.145" v="6991" actId="47"/>
        <pc:sldMkLst>
          <pc:docMk/>
          <pc:sldMk cId="523432159" sldId="260"/>
        </pc:sldMkLst>
      </pc:sldChg>
      <pc:sldChg chg="new del">
        <pc:chgData name="Ginalyn Leal (2515491)" userId="e0297a21-52bb-479c-b118-a9c55470dc26" providerId="ADAL" clId="{802B612D-065C-4FBE-8884-49C45919AA58}" dt="2025-11-01T19:12:48.894" v="88" actId="47"/>
        <pc:sldMkLst>
          <pc:docMk/>
          <pc:sldMk cId="607794960" sldId="260"/>
        </pc:sldMkLst>
      </pc:sldChg>
      <pc:sldChg chg="modSp new del">
        <pc:chgData name="Ginalyn Leal (2515491)" userId="e0297a21-52bb-479c-b118-a9c55470dc26" providerId="ADAL" clId="{802B612D-065C-4FBE-8884-49C45919AA58}" dt="2025-11-02T20:31:38.854" v="1189" actId="47"/>
        <pc:sldMkLst>
          <pc:docMk/>
          <pc:sldMk cId="1096584992" sldId="260"/>
        </pc:sldMkLst>
      </pc:sldChg>
      <pc:sldChg chg="modSp new del mod">
        <pc:chgData name="Ginalyn Leal (2515491)" userId="e0297a21-52bb-479c-b118-a9c55470dc26" providerId="ADAL" clId="{802B612D-065C-4FBE-8884-49C45919AA58}" dt="2025-11-01T23:20:19.722" v="918" actId="47"/>
        <pc:sldMkLst>
          <pc:docMk/>
          <pc:sldMk cId="1426748165" sldId="260"/>
        </pc:sldMkLst>
      </pc:sldChg>
      <pc:sldChg chg="modSp new del mod">
        <pc:chgData name="Ginalyn Leal (2515491)" userId="e0297a21-52bb-479c-b118-a9c55470dc26" providerId="ADAL" clId="{802B612D-065C-4FBE-8884-49C45919AA58}" dt="2025-11-01T23:17:22.343" v="839" actId="47"/>
        <pc:sldMkLst>
          <pc:docMk/>
          <pc:sldMk cId="1699734143" sldId="260"/>
        </pc:sldMkLst>
      </pc:sldChg>
      <pc:sldChg chg="modSp new del mod">
        <pc:chgData name="Ginalyn Leal (2515491)" userId="e0297a21-52bb-479c-b118-a9c55470dc26" providerId="ADAL" clId="{802B612D-065C-4FBE-8884-49C45919AA58}" dt="2025-11-02T20:23:28.576" v="1031" actId="47"/>
        <pc:sldMkLst>
          <pc:docMk/>
          <pc:sldMk cId="1884013689" sldId="260"/>
        </pc:sldMkLst>
      </pc:sldChg>
      <pc:sldChg chg="modSp new del mod">
        <pc:chgData name="Ginalyn Leal (2515491)" userId="e0297a21-52bb-479c-b118-a9c55470dc26" providerId="ADAL" clId="{802B612D-065C-4FBE-8884-49C45919AA58}" dt="2025-11-01T23:12:36.441" v="751" actId="47"/>
        <pc:sldMkLst>
          <pc:docMk/>
          <pc:sldMk cId="2079409392" sldId="260"/>
        </pc:sldMkLst>
      </pc:sldChg>
      <pc:sldChg chg="modSp new del mod">
        <pc:chgData name="Ginalyn Leal (2515491)" userId="e0297a21-52bb-479c-b118-a9c55470dc26" providerId="ADAL" clId="{802B612D-065C-4FBE-8884-49C45919AA58}" dt="2025-11-01T23:18:30.893" v="865" actId="47"/>
        <pc:sldMkLst>
          <pc:docMk/>
          <pc:sldMk cId="4090099650" sldId="260"/>
        </pc:sldMkLst>
      </pc:sldChg>
      <pc:sldChg chg="modSp new del">
        <pc:chgData name="Ginalyn Leal (2515491)" userId="e0297a21-52bb-479c-b118-a9c55470dc26" providerId="ADAL" clId="{802B612D-065C-4FBE-8884-49C45919AA58}" dt="2025-11-02T20:31:39.582" v="1190" actId="47"/>
        <pc:sldMkLst>
          <pc:docMk/>
          <pc:sldMk cId="1579622877" sldId="261"/>
        </pc:sldMkLst>
      </pc:sldChg>
      <pc:sldChg chg="new del">
        <pc:chgData name="Ginalyn Leal (2515491)" userId="e0297a21-52bb-479c-b118-a9c55470dc26" providerId="ADAL" clId="{802B612D-065C-4FBE-8884-49C45919AA58}" dt="2025-11-02T15:17:50.447" v="1027" actId="47"/>
        <pc:sldMkLst>
          <pc:docMk/>
          <pc:sldMk cId="1773520576" sldId="261"/>
        </pc:sldMkLst>
      </pc:sldChg>
      <pc:sldChg chg="new del">
        <pc:chgData name="Ginalyn Leal (2515491)" userId="e0297a21-52bb-479c-b118-a9c55470dc26" providerId="ADAL" clId="{802B612D-065C-4FBE-8884-49C45919AA58}" dt="2025-11-02T15:17:46.425" v="1025" actId="47"/>
        <pc:sldMkLst>
          <pc:docMk/>
          <pc:sldMk cId="1955325037" sldId="261"/>
        </pc:sldMkLst>
      </pc:sldChg>
      <pc:sldChg chg="addSp delSp modSp new mod ord modClrScheme chgLayout">
        <pc:chgData name="Ginalyn Leal (2515491)" userId="e0297a21-52bb-479c-b118-a9c55470dc26" providerId="ADAL" clId="{802B612D-065C-4FBE-8884-49C45919AA58}" dt="2025-11-06T22:19:56.599" v="14427" actId="27636"/>
        <pc:sldMkLst>
          <pc:docMk/>
          <pc:sldMk cId="2057597391" sldId="261"/>
        </pc:sldMkLst>
        <pc:spChg chg="add mod ord">
          <ac:chgData name="Ginalyn Leal (2515491)" userId="e0297a21-52bb-479c-b118-a9c55470dc26" providerId="ADAL" clId="{802B612D-065C-4FBE-8884-49C45919AA58}" dt="2025-11-06T22:19:56.541" v="14426" actId="700"/>
          <ac:spMkLst>
            <pc:docMk/>
            <pc:sldMk cId="2057597391" sldId="261"/>
            <ac:spMk id="6" creationId="{45F4213E-2016-76D6-DEA6-ED39BE17B7A9}"/>
          </ac:spMkLst>
        </pc:spChg>
        <pc:spChg chg="add mod ord">
          <ac:chgData name="Ginalyn Leal (2515491)" userId="e0297a21-52bb-479c-b118-a9c55470dc26" providerId="ADAL" clId="{802B612D-065C-4FBE-8884-49C45919AA58}" dt="2025-11-06T22:19:56.599" v="14427" actId="27636"/>
          <ac:spMkLst>
            <pc:docMk/>
            <pc:sldMk cId="2057597391" sldId="261"/>
            <ac:spMk id="11" creationId="{3B37E534-D829-8248-F17D-00BAD9C04644}"/>
          </ac:spMkLst>
        </pc:spChg>
        <pc:spChg chg="add del mod ord">
          <ac:chgData name="Ginalyn Leal (2515491)" userId="e0297a21-52bb-479c-b118-a9c55470dc26" providerId="ADAL" clId="{802B612D-065C-4FBE-8884-49C45919AA58}" dt="2025-11-06T22:19:22.610" v="14422" actId="700"/>
          <ac:spMkLst>
            <pc:docMk/>
            <pc:sldMk cId="2057597391" sldId="261"/>
            <ac:spMk id="12" creationId="{4E697BB9-6E10-E6E9-7144-9A841FE5850F}"/>
          </ac:spMkLst>
        </pc:spChg>
        <pc:spChg chg="add del mod ord">
          <ac:chgData name="Ginalyn Leal (2515491)" userId="e0297a21-52bb-479c-b118-a9c55470dc26" providerId="ADAL" clId="{802B612D-065C-4FBE-8884-49C45919AA58}" dt="2025-11-06T22:19:22.610" v="14422" actId="700"/>
          <ac:spMkLst>
            <pc:docMk/>
            <pc:sldMk cId="2057597391" sldId="261"/>
            <ac:spMk id="13" creationId="{91047BCC-42FF-4F70-B4A2-14BA496D85E2}"/>
          </ac:spMkLst>
        </pc:spChg>
        <pc:spChg chg="add del mod ord">
          <ac:chgData name="Ginalyn Leal (2515491)" userId="e0297a21-52bb-479c-b118-a9c55470dc26" providerId="ADAL" clId="{802B612D-065C-4FBE-8884-49C45919AA58}" dt="2025-11-06T22:19:22.610" v="14422" actId="700"/>
          <ac:spMkLst>
            <pc:docMk/>
            <pc:sldMk cId="2057597391" sldId="261"/>
            <ac:spMk id="14" creationId="{034E93B8-36A7-3D24-A623-B3E27FD4B3AC}"/>
          </ac:spMkLst>
        </pc:spChg>
      </pc:sldChg>
      <pc:sldChg chg="new del">
        <pc:chgData name="Ginalyn Leal (2515491)" userId="e0297a21-52bb-479c-b118-a9c55470dc26" providerId="ADAL" clId="{802B612D-065C-4FBE-8884-49C45919AA58}" dt="2025-11-01T23:20:52.834" v="923" actId="47"/>
        <pc:sldMkLst>
          <pc:docMk/>
          <pc:sldMk cId="2941006472" sldId="261"/>
        </pc:sldMkLst>
      </pc:sldChg>
      <pc:sldChg chg="addSp delSp modSp new mod ord modClrScheme chgLayout">
        <pc:chgData name="Ginalyn Leal (2515491)" userId="e0297a21-52bb-479c-b118-a9c55470dc26" providerId="ADAL" clId="{802B612D-065C-4FBE-8884-49C45919AA58}" dt="2025-11-06T22:34:52.541" v="14786" actId="20577"/>
        <pc:sldMkLst>
          <pc:docMk/>
          <pc:sldMk cId="394842812" sldId="262"/>
        </pc:sldMkLst>
        <pc:spChg chg="mod ord">
          <ac:chgData name="Ginalyn Leal (2515491)" userId="e0297a21-52bb-479c-b118-a9c55470dc26" providerId="ADAL" clId="{802B612D-065C-4FBE-8884-49C45919AA58}" dt="2025-11-04T20:40:10.445" v="7424" actId="700"/>
          <ac:spMkLst>
            <pc:docMk/>
            <pc:sldMk cId="394842812" sldId="262"/>
            <ac:spMk id="2" creationId="{0C9E5919-A327-DFD7-89B1-9CC592761693}"/>
          </ac:spMkLst>
        </pc:spChg>
        <pc:spChg chg="add mod ord">
          <ac:chgData name="Ginalyn Leal (2515491)" userId="e0297a21-52bb-479c-b118-a9c55470dc26" providerId="ADAL" clId="{802B612D-065C-4FBE-8884-49C45919AA58}" dt="2025-11-06T22:34:52.541" v="14786" actId="20577"/>
          <ac:spMkLst>
            <pc:docMk/>
            <pc:sldMk cId="394842812" sldId="262"/>
            <ac:spMk id="9" creationId="{86D2752D-7F72-79AF-B251-84CCAC45992A}"/>
          </ac:spMkLst>
        </pc:spChg>
      </pc:sldChg>
      <pc:sldChg chg="modSp new del">
        <pc:chgData name="Ginalyn Leal (2515491)" userId="e0297a21-52bb-479c-b118-a9c55470dc26" providerId="ADAL" clId="{802B612D-065C-4FBE-8884-49C45919AA58}" dt="2025-11-02T20:31:40.274" v="1191" actId="47"/>
        <pc:sldMkLst>
          <pc:docMk/>
          <pc:sldMk cId="1324866510" sldId="262"/>
        </pc:sldMkLst>
      </pc:sldChg>
      <pc:sldChg chg="new del">
        <pc:chgData name="Ginalyn Leal (2515491)" userId="e0297a21-52bb-479c-b118-a9c55470dc26" providerId="ADAL" clId="{802B612D-065C-4FBE-8884-49C45919AA58}" dt="2025-11-01T23:20:47.609" v="922" actId="47"/>
        <pc:sldMkLst>
          <pc:docMk/>
          <pc:sldMk cId="2877897172" sldId="262"/>
        </pc:sldMkLst>
      </pc:sldChg>
      <pc:sldChg chg="new del">
        <pc:chgData name="Ginalyn Leal (2515491)" userId="e0297a21-52bb-479c-b118-a9c55470dc26" providerId="ADAL" clId="{802B612D-065C-4FBE-8884-49C45919AA58}" dt="2025-11-02T15:17:45.706" v="1024" actId="47"/>
        <pc:sldMkLst>
          <pc:docMk/>
          <pc:sldMk cId="3927487125" sldId="262"/>
        </pc:sldMkLst>
      </pc:sldChg>
      <pc:sldChg chg="modSp new mod modClrScheme chgLayout">
        <pc:chgData name="Ginalyn Leal (2515491)" userId="e0297a21-52bb-479c-b118-a9c55470dc26" providerId="ADAL" clId="{802B612D-065C-4FBE-8884-49C45919AA58}" dt="2025-11-04T20:37:14.282" v="7408" actId="27636"/>
        <pc:sldMkLst>
          <pc:docMk/>
          <pc:sldMk cId="164308162" sldId="263"/>
        </pc:sldMkLst>
        <pc:spChg chg="mod ord">
          <ac:chgData name="Ginalyn Leal (2515491)" userId="e0297a21-52bb-479c-b118-a9c55470dc26" providerId="ADAL" clId="{802B612D-065C-4FBE-8884-49C45919AA58}" dt="2025-11-04T20:37:14.225" v="7407" actId="700"/>
          <ac:spMkLst>
            <pc:docMk/>
            <pc:sldMk cId="164308162" sldId="263"/>
            <ac:spMk id="2" creationId="{BD976353-A1D8-7B88-44B7-F58C12A6CC66}"/>
          </ac:spMkLst>
        </pc:spChg>
        <pc:spChg chg="mod ord">
          <ac:chgData name="Ginalyn Leal (2515491)" userId="e0297a21-52bb-479c-b118-a9c55470dc26" providerId="ADAL" clId="{802B612D-065C-4FBE-8884-49C45919AA58}" dt="2025-11-04T20:37:14.282" v="7408" actId="27636"/>
          <ac:spMkLst>
            <pc:docMk/>
            <pc:sldMk cId="164308162" sldId="263"/>
            <ac:spMk id="3" creationId="{08B6C8A9-2A93-FB7A-69C8-BEBF6D61EBFC}"/>
          </ac:spMkLst>
        </pc:spChg>
      </pc:sldChg>
      <pc:sldChg chg="new del">
        <pc:chgData name="Ginalyn Leal (2515491)" userId="e0297a21-52bb-479c-b118-a9c55470dc26" providerId="ADAL" clId="{802B612D-065C-4FBE-8884-49C45919AA58}" dt="2025-11-02T15:17:45.112" v="1023" actId="47"/>
        <pc:sldMkLst>
          <pc:docMk/>
          <pc:sldMk cId="2035054047" sldId="263"/>
        </pc:sldMkLst>
      </pc:sldChg>
      <pc:sldChg chg="new del">
        <pc:chgData name="Ginalyn Leal (2515491)" userId="e0297a21-52bb-479c-b118-a9c55470dc26" providerId="ADAL" clId="{802B612D-065C-4FBE-8884-49C45919AA58}" dt="2025-11-01T23:20:44.009" v="921" actId="47"/>
        <pc:sldMkLst>
          <pc:docMk/>
          <pc:sldMk cId="3550607436" sldId="263"/>
        </pc:sldMkLst>
      </pc:sldChg>
      <pc:sldChg chg="modSp new mod">
        <pc:chgData name="Ginalyn Leal (2515491)" userId="e0297a21-52bb-479c-b118-a9c55470dc26" providerId="ADAL" clId="{802B612D-065C-4FBE-8884-49C45919AA58}" dt="2025-11-05T23:12:48.704" v="14386" actId="20577"/>
        <pc:sldMkLst>
          <pc:docMk/>
          <pc:sldMk cId="3858722444" sldId="264"/>
        </pc:sldMkLst>
        <pc:spChg chg="mod">
          <ac:chgData name="Ginalyn Leal (2515491)" userId="e0297a21-52bb-479c-b118-a9c55470dc26" providerId="ADAL" clId="{802B612D-065C-4FBE-8884-49C45919AA58}" dt="2025-11-04T20:17:19.801" v="6976"/>
          <ac:spMkLst>
            <pc:docMk/>
            <pc:sldMk cId="3858722444" sldId="264"/>
            <ac:spMk id="2" creationId="{501DDBFF-8D6D-672F-E578-AFE674ED481B}"/>
          </ac:spMkLst>
        </pc:spChg>
        <pc:spChg chg="mod">
          <ac:chgData name="Ginalyn Leal (2515491)" userId="e0297a21-52bb-479c-b118-a9c55470dc26" providerId="ADAL" clId="{802B612D-065C-4FBE-8884-49C45919AA58}" dt="2025-11-05T23:12:48.704" v="14386" actId="20577"/>
          <ac:spMkLst>
            <pc:docMk/>
            <pc:sldMk cId="3858722444" sldId="264"/>
            <ac:spMk id="3" creationId="{E953A857-3F4E-8F68-C858-860C6EA3E704}"/>
          </ac:spMkLst>
        </pc:spChg>
      </pc:sldChg>
      <pc:sldChg chg="modSp new mod">
        <pc:chgData name="Ginalyn Leal (2515491)" userId="e0297a21-52bb-479c-b118-a9c55470dc26" providerId="ADAL" clId="{802B612D-065C-4FBE-8884-49C45919AA58}" dt="2025-11-05T00:00:57.157" v="14381" actId="20577"/>
        <pc:sldMkLst>
          <pc:docMk/>
          <pc:sldMk cId="468567406" sldId="265"/>
        </pc:sldMkLst>
        <pc:spChg chg="mod">
          <ac:chgData name="Ginalyn Leal (2515491)" userId="e0297a21-52bb-479c-b118-a9c55470dc26" providerId="ADAL" clId="{802B612D-065C-4FBE-8884-49C45919AA58}" dt="2025-11-04T20:17:19.801" v="6976"/>
          <ac:spMkLst>
            <pc:docMk/>
            <pc:sldMk cId="468567406" sldId="265"/>
            <ac:spMk id="2" creationId="{6FCB28A4-268D-0411-FF93-06AB6708BF44}"/>
          </ac:spMkLst>
        </pc:spChg>
        <pc:spChg chg="mod">
          <ac:chgData name="Ginalyn Leal (2515491)" userId="e0297a21-52bb-479c-b118-a9c55470dc26" providerId="ADAL" clId="{802B612D-065C-4FBE-8884-49C45919AA58}" dt="2025-11-05T00:00:57.157" v="14381" actId="20577"/>
          <ac:spMkLst>
            <pc:docMk/>
            <pc:sldMk cId="468567406" sldId="265"/>
            <ac:spMk id="3" creationId="{A8A3579B-D525-741B-2988-D15E74217F93}"/>
          </ac:spMkLst>
        </pc:spChg>
      </pc:sldChg>
      <pc:sldChg chg="new del">
        <pc:chgData name="Ginalyn Leal (2515491)" userId="e0297a21-52bb-479c-b118-a9c55470dc26" providerId="ADAL" clId="{802B612D-065C-4FBE-8884-49C45919AA58}" dt="2025-11-05T23:20:06.161" v="14388" actId="47"/>
        <pc:sldMkLst>
          <pc:docMk/>
          <pc:sldMk cId="945642089" sldId="266"/>
        </pc:sldMkLst>
      </pc:sldChg>
      <pc:sldChg chg="modSp new mod">
        <pc:chgData name="Ginalyn Leal (2515491)" userId="e0297a21-52bb-479c-b118-a9c55470dc26" providerId="ADAL" clId="{802B612D-065C-4FBE-8884-49C45919AA58}" dt="2025-11-06T22:32:24.189" v="14785" actId="20577"/>
        <pc:sldMkLst>
          <pc:docMk/>
          <pc:sldMk cId="2444404285" sldId="266"/>
        </pc:sldMkLst>
        <pc:spChg chg="mod">
          <ac:chgData name="Ginalyn Leal (2515491)" userId="e0297a21-52bb-479c-b118-a9c55470dc26" providerId="ADAL" clId="{802B612D-065C-4FBE-8884-49C45919AA58}" dt="2025-11-06T22:32:24.189" v="14785" actId="20577"/>
          <ac:spMkLst>
            <pc:docMk/>
            <pc:sldMk cId="2444404285" sldId="266"/>
            <ac:spMk id="2" creationId="{6E8465D5-D734-79A2-E1E6-E15635F935F8}"/>
          </ac:spMkLst>
        </pc:spChg>
        <pc:spChg chg="mod">
          <ac:chgData name="Ginalyn Leal (2515491)" userId="e0297a21-52bb-479c-b118-a9c55470dc26" providerId="ADAL" clId="{802B612D-065C-4FBE-8884-49C45919AA58}" dt="2025-11-06T22:31:45.483" v="14782" actId="20577"/>
          <ac:spMkLst>
            <pc:docMk/>
            <pc:sldMk cId="2444404285" sldId="266"/>
            <ac:spMk id="3" creationId="{BE9BA92E-4900-2D6A-F92A-ADE9D3150144}"/>
          </ac:spMkLst>
        </pc:spChg>
      </pc:sldChg>
      <pc:sldChg chg="new del ord">
        <pc:chgData name="Ginalyn Leal (2515491)" userId="e0297a21-52bb-479c-b118-a9c55470dc26" providerId="ADAL" clId="{802B612D-065C-4FBE-8884-49C45919AA58}" dt="2025-11-05T23:21:35.871" v="14392" actId="47"/>
        <pc:sldMkLst>
          <pc:docMk/>
          <pc:sldMk cId="3078726982"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80BC3-9323-4C06-9FC1-89C61ABE2605}" type="datetimeFigureOut">
              <a:rPr lang="en-GB" smtClean="0"/>
              <a:t>01/11/2025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C821EE-3BB1-418C-BB7D-78F65930C9C2}" type="slidenum">
              <a:rPr lang="en-GB" smtClean="0"/>
              <a:t>‹#›</a:t>
            </a:fld>
            <a:endParaRPr lang="en-GB"/>
          </a:p>
        </p:txBody>
      </p:sp>
    </p:spTree>
    <p:extLst>
      <p:ext uri="{BB962C8B-B14F-4D97-AF65-F5344CB8AC3E}">
        <p14:creationId xmlns:p14="http://schemas.microsoft.com/office/powerpoint/2010/main" val="3207399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C821EE-3BB1-418C-BB7D-78F65930C9C2}" type="slidenum">
              <a:rPr lang="en-GB" smtClean="0"/>
              <a:t>2</a:t>
            </a:fld>
            <a:endParaRPr lang="en-GB"/>
          </a:p>
        </p:txBody>
      </p:sp>
    </p:spTree>
    <p:extLst>
      <p:ext uri="{BB962C8B-B14F-4D97-AF65-F5344CB8AC3E}">
        <p14:creationId xmlns:p14="http://schemas.microsoft.com/office/powerpoint/2010/main" val="984444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C821EE-3BB1-418C-BB7D-78F65930C9C2}" type="slidenum">
              <a:rPr lang="en-GB" smtClean="0"/>
              <a:t>4</a:t>
            </a:fld>
            <a:endParaRPr lang="en-GB"/>
          </a:p>
        </p:txBody>
      </p:sp>
    </p:spTree>
    <p:extLst>
      <p:ext uri="{BB962C8B-B14F-4D97-AF65-F5344CB8AC3E}">
        <p14:creationId xmlns:p14="http://schemas.microsoft.com/office/powerpoint/2010/main" val="1251433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C821EE-3BB1-418C-BB7D-78F65930C9C2}" type="slidenum">
              <a:rPr lang="en-GB" smtClean="0"/>
              <a:t>5</a:t>
            </a:fld>
            <a:endParaRPr lang="en-GB"/>
          </a:p>
        </p:txBody>
      </p:sp>
    </p:spTree>
    <p:extLst>
      <p:ext uri="{BB962C8B-B14F-4D97-AF65-F5344CB8AC3E}">
        <p14:creationId xmlns:p14="http://schemas.microsoft.com/office/powerpoint/2010/main" val="3202997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C821EE-3BB1-418C-BB7D-78F65930C9C2}" type="slidenum">
              <a:rPr lang="en-GB" smtClean="0"/>
              <a:t>8</a:t>
            </a:fld>
            <a:endParaRPr lang="en-GB"/>
          </a:p>
        </p:txBody>
      </p:sp>
    </p:spTree>
    <p:extLst>
      <p:ext uri="{BB962C8B-B14F-4D97-AF65-F5344CB8AC3E}">
        <p14:creationId xmlns:p14="http://schemas.microsoft.com/office/powerpoint/2010/main" val="603346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C821EE-3BB1-418C-BB7D-78F65930C9C2}" type="slidenum">
              <a:rPr lang="en-GB" smtClean="0"/>
              <a:t>9</a:t>
            </a:fld>
            <a:endParaRPr lang="en-GB"/>
          </a:p>
        </p:txBody>
      </p:sp>
    </p:spTree>
    <p:extLst>
      <p:ext uri="{BB962C8B-B14F-4D97-AF65-F5344CB8AC3E}">
        <p14:creationId xmlns:p14="http://schemas.microsoft.com/office/powerpoint/2010/main" val="9000867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5662C4B4-3441-4382-B0FC-DB6F4FD8306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7472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3379122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339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3B35AD-D40C-4177-82CF-08B86DF552E0}"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128433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3B35AD-D40C-4177-82CF-08B86DF552E0}" type="datetimeFigureOut">
              <a:rPr lang="en-GB" smtClean="0"/>
              <a:t>01/11/2025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2C4B4-3441-4382-B0FC-DB6F4FD8306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0935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3B35AD-D40C-4177-82CF-08B86DF552E0}" type="datetimeFigureOut">
              <a:rPr lang="en-GB" smtClean="0"/>
              <a:t>01/11/2025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2C4B4-3441-4382-B0FC-DB6F4FD8306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7053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3B35AD-D40C-4177-82CF-08B86DF552E0}" type="datetimeFigureOut">
              <a:rPr lang="en-GB" smtClean="0"/>
              <a:t>01/11/2025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459564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3B35AD-D40C-4177-82CF-08B86DF552E0}"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2C4B4-3441-4382-B0FC-DB6F4FD8306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3851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3B35AD-D40C-4177-82CF-08B86DF552E0}"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215302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3B35AD-D40C-4177-82CF-08B86DF552E0}" type="datetimeFigureOut">
              <a:rPr lang="en-GB" smtClean="0"/>
              <a:t>01/11/2025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834258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5610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87793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spTree>
    <p:extLst>
      <p:ext uri="{BB962C8B-B14F-4D97-AF65-F5344CB8AC3E}">
        <p14:creationId xmlns:p14="http://schemas.microsoft.com/office/powerpoint/2010/main" val="3182968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22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214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8742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3B35AD-D40C-4177-82CF-08B86DF552E0}" type="datetimeFigureOut">
              <a:rPr lang="en-GB" smtClean="0"/>
              <a:t>01/11/2025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2C4B4-3441-4382-B0FC-DB6F4FD8306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8209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B3B35AD-D40C-4177-82CF-08B86DF552E0}" type="datetimeFigureOut">
              <a:rPr lang="en-GB" smtClean="0"/>
              <a:t>01/11/2025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662C4B4-3441-4382-B0FC-DB6F4FD83064}" type="slidenum">
              <a:rPr lang="en-GB" smtClean="0"/>
              <a:t>‹#›</a:t>
            </a:fld>
            <a:endParaRPr lang="en-GB"/>
          </a:p>
        </p:txBody>
      </p:sp>
    </p:spTree>
    <p:extLst>
      <p:ext uri="{BB962C8B-B14F-4D97-AF65-F5344CB8AC3E}">
        <p14:creationId xmlns:p14="http://schemas.microsoft.com/office/powerpoint/2010/main" val="1004115577"/>
      </p:ext>
    </p:extLst>
  </p:cSld>
  <p:clrMap bg1="lt1" tx1="dk1" bg2="lt2" tx2="dk2" accent1="accent1" accent2="accent2" accent3="accent3" accent4="accent4" accent5="accent5" accent6="accent6" hlink="hlink" folHlink="folHlink"/>
  <p:sldLayoutIdLst>
    <p:sldLayoutId id="2147483867" r:id="rId1"/>
    <p:sldLayoutId id="2147483868" r:id="rId2"/>
    <p:sldLayoutId id="2147483869" r:id="rId3"/>
    <p:sldLayoutId id="2147483870" r:id="rId4"/>
    <p:sldLayoutId id="2147483871" r:id="rId5"/>
    <p:sldLayoutId id="2147483872" r:id="rId6"/>
    <p:sldLayoutId id="2147483873" r:id="rId7"/>
    <p:sldLayoutId id="2147483874" r:id="rId8"/>
    <p:sldLayoutId id="2147483875" r:id="rId9"/>
    <p:sldLayoutId id="2147483876" r:id="rId10"/>
    <p:sldLayoutId id="2147483877" r:id="rId11"/>
    <p:sldLayoutId id="2147483878" r:id="rId12"/>
    <p:sldLayoutId id="2147483879" r:id="rId13"/>
    <p:sldLayoutId id="2147483880" r:id="rId14"/>
    <p:sldLayoutId id="2147483881" r:id="rId15"/>
    <p:sldLayoutId id="2147483882" r:id="rId16"/>
    <p:sldLayoutId id="214748388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www.england.nhs/patient-safety/the"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B7C851-170D-05F2-67C8-A6B57A60E99E}"/>
              </a:ext>
            </a:extLst>
          </p:cNvPr>
          <p:cNvSpPr>
            <a:spLocks noGrp="1"/>
          </p:cNvSpPr>
          <p:nvPr>
            <p:ph type="title"/>
          </p:nvPr>
        </p:nvSpPr>
        <p:spPr/>
        <p:txBody>
          <a:bodyPr/>
          <a:lstStyle/>
          <a:p>
            <a:r>
              <a:rPr lang="en-GB" dirty="0"/>
              <a:t>Digital Safety for Sunrise Care Home</a:t>
            </a:r>
          </a:p>
        </p:txBody>
      </p:sp>
      <p:sp>
        <p:nvSpPr>
          <p:cNvPr id="7" name="Subtitle 6">
            <a:extLst>
              <a:ext uri="{FF2B5EF4-FFF2-40B4-BE49-F238E27FC236}">
                <a16:creationId xmlns:a16="http://schemas.microsoft.com/office/drawing/2014/main" id="{E7E5E42A-FC53-F638-C2E9-5C2225DF0A72}"/>
              </a:ext>
            </a:extLst>
          </p:cNvPr>
          <p:cNvSpPr>
            <a:spLocks noGrp="1"/>
          </p:cNvSpPr>
          <p:nvPr>
            <p:ph idx="1"/>
          </p:nvPr>
        </p:nvSpPr>
        <p:spPr/>
        <p:txBody>
          <a:bodyPr/>
          <a:lstStyle/>
          <a:p>
            <a:r>
              <a:rPr lang="en-GB" dirty="0"/>
              <a:t>Ginalyn Leal (Student ID 2515491)</a:t>
            </a:r>
          </a:p>
        </p:txBody>
      </p:sp>
    </p:spTree>
    <p:extLst>
      <p:ext uri="{BB962C8B-B14F-4D97-AF65-F5344CB8AC3E}">
        <p14:creationId xmlns:p14="http://schemas.microsoft.com/office/powerpoint/2010/main" val="1635480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D87CC-C65A-CEA1-98D2-48D952DBF04C}"/>
              </a:ext>
            </a:extLst>
          </p:cNvPr>
          <p:cNvSpPr>
            <a:spLocks noGrp="1"/>
          </p:cNvSpPr>
          <p:nvPr>
            <p:ph type="title"/>
          </p:nvPr>
        </p:nvSpPr>
        <p:spPr/>
        <p:txBody>
          <a:bodyPr>
            <a:normAutofit fontScale="90000"/>
          </a:bodyPr>
          <a:lstStyle/>
          <a:p>
            <a:r>
              <a:rPr lang="en-GB" dirty="0"/>
              <a:t>Introduction</a:t>
            </a:r>
            <a:br>
              <a:rPr lang="en-GB" dirty="0"/>
            </a:br>
            <a:r>
              <a:rPr lang="en-GB" dirty="0"/>
              <a:t>Digital Safety</a:t>
            </a:r>
            <a:br>
              <a:rPr lang="en-GB" dirty="0"/>
            </a:br>
            <a:endParaRPr lang="en-GB" dirty="0"/>
          </a:p>
        </p:txBody>
      </p:sp>
      <p:sp>
        <p:nvSpPr>
          <p:cNvPr id="3" name="Content Placeholder 2">
            <a:extLst>
              <a:ext uri="{FF2B5EF4-FFF2-40B4-BE49-F238E27FC236}">
                <a16:creationId xmlns:a16="http://schemas.microsoft.com/office/drawing/2014/main" id="{8FF64AEB-12D1-C013-47F6-9A4FC7F36B4B}"/>
              </a:ext>
            </a:extLst>
          </p:cNvPr>
          <p:cNvSpPr>
            <a:spLocks noGrp="1"/>
          </p:cNvSpPr>
          <p:nvPr>
            <p:ph idx="1"/>
          </p:nvPr>
        </p:nvSpPr>
        <p:spPr/>
        <p:txBody>
          <a:bodyPr>
            <a:normAutofit/>
          </a:bodyPr>
          <a:lstStyle/>
          <a:p>
            <a:r>
              <a:rPr lang="en-GB" dirty="0"/>
              <a:t>Digital safety is the practice of protecting yourself and your data online by being aware of and managing the risks of using digital technologies.</a:t>
            </a:r>
          </a:p>
          <a:p>
            <a:endParaRPr lang="en-GB" dirty="0"/>
          </a:p>
        </p:txBody>
      </p:sp>
    </p:spTree>
    <p:extLst>
      <p:ext uri="{BB962C8B-B14F-4D97-AF65-F5344CB8AC3E}">
        <p14:creationId xmlns:p14="http://schemas.microsoft.com/office/powerpoint/2010/main" val="3527725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465D5-D734-79A2-E1E6-E15635F935F8}"/>
              </a:ext>
            </a:extLst>
          </p:cNvPr>
          <p:cNvSpPr>
            <a:spLocks noGrp="1"/>
          </p:cNvSpPr>
          <p:nvPr>
            <p:ph type="title"/>
          </p:nvPr>
        </p:nvSpPr>
        <p:spPr/>
        <p:txBody>
          <a:bodyPr>
            <a:normAutofit fontScale="90000"/>
          </a:bodyPr>
          <a:lstStyle/>
          <a:p>
            <a:r>
              <a:rPr lang="en-GB" dirty="0"/>
              <a:t>Why is it Important? having Digital Safety in Care Home</a:t>
            </a:r>
            <a:br>
              <a:rPr lang="en-GB" dirty="0"/>
            </a:br>
            <a:endParaRPr lang="en-GB" dirty="0"/>
          </a:p>
        </p:txBody>
      </p:sp>
      <p:sp>
        <p:nvSpPr>
          <p:cNvPr id="3" name="Content Placeholder 2">
            <a:extLst>
              <a:ext uri="{FF2B5EF4-FFF2-40B4-BE49-F238E27FC236}">
                <a16:creationId xmlns:a16="http://schemas.microsoft.com/office/drawing/2014/main" id="{BE9BA92E-4900-2D6A-F92A-ADE9D3150144}"/>
              </a:ext>
            </a:extLst>
          </p:cNvPr>
          <p:cNvSpPr>
            <a:spLocks noGrp="1"/>
          </p:cNvSpPr>
          <p:nvPr>
            <p:ph idx="1"/>
          </p:nvPr>
        </p:nvSpPr>
        <p:spPr/>
        <p:txBody>
          <a:bodyPr/>
          <a:lstStyle/>
          <a:p>
            <a:r>
              <a:rPr lang="en-GB" dirty="0"/>
              <a:t>To protect personal data and online activities from harm and safety</a:t>
            </a:r>
          </a:p>
          <a:p>
            <a:r>
              <a:rPr lang="en-GB" dirty="0"/>
              <a:t>To protect vulnerable resident help and personal data ensuring to continue of care services and build trust for the families and the community</a:t>
            </a:r>
          </a:p>
        </p:txBody>
      </p:sp>
    </p:spTree>
    <p:extLst>
      <p:ext uri="{BB962C8B-B14F-4D97-AF65-F5344CB8AC3E}">
        <p14:creationId xmlns:p14="http://schemas.microsoft.com/office/powerpoint/2010/main" val="2444404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5F4213E-2016-76D6-DEA6-ED39BE17B7A9}"/>
              </a:ext>
            </a:extLst>
          </p:cNvPr>
          <p:cNvSpPr>
            <a:spLocks noGrp="1"/>
          </p:cNvSpPr>
          <p:nvPr>
            <p:ph type="title"/>
          </p:nvPr>
        </p:nvSpPr>
        <p:spPr/>
        <p:txBody>
          <a:bodyPr>
            <a:normAutofit fontScale="90000"/>
          </a:bodyPr>
          <a:lstStyle/>
          <a:p>
            <a:r>
              <a:rPr lang="en-GB" dirty="0"/>
              <a:t>Advantages of Digital Safety in Care Homes</a:t>
            </a:r>
          </a:p>
        </p:txBody>
      </p:sp>
      <p:sp>
        <p:nvSpPr>
          <p:cNvPr id="11" name="Content Placeholder 10">
            <a:extLst>
              <a:ext uri="{FF2B5EF4-FFF2-40B4-BE49-F238E27FC236}">
                <a16:creationId xmlns:a16="http://schemas.microsoft.com/office/drawing/2014/main" id="{3B37E534-D829-8248-F17D-00BAD9C04644}"/>
              </a:ext>
            </a:extLst>
          </p:cNvPr>
          <p:cNvSpPr>
            <a:spLocks noGrp="1"/>
          </p:cNvSpPr>
          <p:nvPr>
            <p:ph idx="1"/>
          </p:nvPr>
        </p:nvSpPr>
        <p:spPr/>
        <p:txBody>
          <a:bodyPr>
            <a:normAutofit fontScale="70000" lnSpcReduction="20000"/>
          </a:bodyPr>
          <a:lstStyle/>
          <a:p>
            <a:r>
              <a:rPr lang="en-GB" dirty="0"/>
              <a:t>Enhanced Resident Safety and Health Monitoring-digital tools such  as fall detection sensors remote monitoring  and e-health records allow for continuous and accurate monitoring of residents well –being.</a:t>
            </a:r>
          </a:p>
          <a:p>
            <a:r>
              <a:rPr lang="en-GB" dirty="0"/>
              <a:t>Improved Accuracy and Efficiency of Care-Electronic health records and medication management systems reduce the risk of human error associated with paper- based systems such as incorrect information or missed tasks.</a:t>
            </a:r>
          </a:p>
          <a:p>
            <a:r>
              <a:rPr lang="en-GB" dirty="0"/>
              <a:t>Better Communication and Coordinated Care-Digital systems facilitate seamless real time information sharing among care home staff GPs and other healthcare professionals ensuring everyone involved is working with the most up to date information and improving continuity of care.</a:t>
            </a:r>
          </a:p>
          <a:p>
            <a:r>
              <a:rPr lang="en-GB" dirty="0"/>
              <a:t>Increased Independence and Social Connection—Assistive technologies and user- friendly communication devices(like tablets for video calls) can empower residents to manage  aspects of their  self-care and stay connected with family and friends.</a:t>
            </a:r>
          </a:p>
          <a:p>
            <a:r>
              <a:rPr lang="en-GB" dirty="0"/>
              <a:t>Cost Savings and Compliance –Preventing avoidable hospital admissions and improving administrative efficiency ,digital safety  measures can lead to overall cost reduction in the health care system.</a:t>
            </a:r>
          </a:p>
        </p:txBody>
      </p:sp>
    </p:spTree>
    <p:extLst>
      <p:ext uri="{BB962C8B-B14F-4D97-AF65-F5344CB8AC3E}">
        <p14:creationId xmlns:p14="http://schemas.microsoft.com/office/powerpoint/2010/main" val="2057597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E5919-A327-DFD7-89B1-9CC592761693}"/>
              </a:ext>
            </a:extLst>
          </p:cNvPr>
          <p:cNvSpPr>
            <a:spLocks noGrp="1"/>
          </p:cNvSpPr>
          <p:nvPr>
            <p:ph type="title"/>
          </p:nvPr>
        </p:nvSpPr>
        <p:spPr/>
        <p:txBody>
          <a:bodyPr/>
          <a:lstStyle/>
          <a:p>
            <a:r>
              <a:rPr lang="en-GB" dirty="0"/>
              <a:t>Disadvantages of Digital safety</a:t>
            </a:r>
          </a:p>
        </p:txBody>
      </p:sp>
      <p:sp>
        <p:nvSpPr>
          <p:cNvPr id="9" name="Content Placeholder 8">
            <a:extLst>
              <a:ext uri="{FF2B5EF4-FFF2-40B4-BE49-F238E27FC236}">
                <a16:creationId xmlns:a16="http://schemas.microsoft.com/office/drawing/2014/main" id="{86D2752D-7F72-79AF-B251-84CCAC45992A}"/>
              </a:ext>
            </a:extLst>
          </p:cNvPr>
          <p:cNvSpPr>
            <a:spLocks noGrp="1"/>
          </p:cNvSpPr>
          <p:nvPr>
            <p:ph idx="1"/>
          </p:nvPr>
        </p:nvSpPr>
        <p:spPr/>
        <p:txBody>
          <a:bodyPr>
            <a:normAutofit fontScale="70000" lnSpcReduction="20000"/>
          </a:bodyPr>
          <a:lstStyle/>
          <a:p>
            <a:r>
              <a:rPr lang="en-GB" dirty="0"/>
              <a:t>Privacy and Cybersecurity Concerns-the digitisation of sensitive health data increases vulnerability to data breaches cyber-attacks and potential misuse of information.</a:t>
            </a:r>
          </a:p>
          <a:p>
            <a:r>
              <a:rPr lang="en-GB" dirty="0"/>
              <a:t>The “Digital </a:t>
            </a:r>
            <a:r>
              <a:rPr lang="en-GB" dirty="0" err="1"/>
              <a:t>Divideand</a:t>
            </a:r>
            <a:r>
              <a:rPr lang="en-GB" dirty="0"/>
              <a:t> Accessibility Issues-not all older adults have equal access to or comfortable using digital devices due to lack digital literacy physical impairments or lack of internet connectivity/infrastructure in certain areas </a:t>
            </a:r>
          </a:p>
          <a:p>
            <a:r>
              <a:rPr lang="en-GB" dirty="0"/>
              <a:t>Potential Reduction in Human Interaction-A concern that an overreliance on technology could reduce the amount of one to one time  and personal interaction residents receive from the staff negatively impacting the relational aspect of care and potentially increasing feelings of loneliness.</a:t>
            </a:r>
          </a:p>
          <a:p>
            <a:r>
              <a:rPr lang="en-GB" dirty="0"/>
              <a:t>Implementation and Training Challenges-The initial and ongoing costs of implementing and maintaining new systems can be significant, staff  and residents require adequate training and support to use the technology effectively.</a:t>
            </a:r>
          </a:p>
          <a:p>
            <a:r>
              <a:rPr lang="en-GB" dirty="0" err="1"/>
              <a:t>Techical</a:t>
            </a:r>
            <a:r>
              <a:rPr lang="en-GB" dirty="0"/>
              <a:t> Faults and Over-reliance-Malfunctioning systems software errors and internet   outages can </a:t>
            </a:r>
            <a:r>
              <a:rPr lang="en-GB" dirty="0" err="1"/>
              <a:t>discrupt</a:t>
            </a:r>
            <a:r>
              <a:rPr lang="en-GB" dirty="0"/>
              <a:t> care delivery potentially leading to safety risks if not addressed with contingency plans.</a:t>
            </a:r>
          </a:p>
        </p:txBody>
      </p:sp>
    </p:spTree>
    <p:extLst>
      <p:ext uri="{BB962C8B-B14F-4D97-AF65-F5344CB8AC3E}">
        <p14:creationId xmlns:p14="http://schemas.microsoft.com/office/powerpoint/2010/main" val="394842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76353-A1D8-7B88-44B7-F58C12A6CC66}"/>
              </a:ext>
            </a:extLst>
          </p:cNvPr>
          <p:cNvSpPr>
            <a:spLocks noGrp="1"/>
          </p:cNvSpPr>
          <p:nvPr>
            <p:ph type="title"/>
          </p:nvPr>
        </p:nvSpPr>
        <p:spPr/>
        <p:txBody>
          <a:bodyPr/>
          <a:lstStyle/>
          <a:p>
            <a:r>
              <a:rPr lang="en-GB" dirty="0"/>
              <a:t>Principles for digital clinical safety</a:t>
            </a:r>
          </a:p>
        </p:txBody>
      </p:sp>
      <p:sp>
        <p:nvSpPr>
          <p:cNvPr id="3" name="Text Placeholder 2">
            <a:extLst>
              <a:ext uri="{FF2B5EF4-FFF2-40B4-BE49-F238E27FC236}">
                <a16:creationId xmlns:a16="http://schemas.microsoft.com/office/drawing/2014/main" id="{08B6C8A9-2A93-FB7A-69C8-BEBF6D61EBFC}"/>
              </a:ext>
            </a:extLst>
          </p:cNvPr>
          <p:cNvSpPr>
            <a:spLocks noGrp="1"/>
          </p:cNvSpPr>
          <p:nvPr>
            <p:ph idx="1"/>
          </p:nvPr>
        </p:nvSpPr>
        <p:spPr/>
        <p:txBody>
          <a:bodyPr>
            <a:normAutofit fontScale="85000" lnSpcReduction="20000"/>
          </a:bodyPr>
          <a:lstStyle/>
          <a:p>
            <a:r>
              <a:rPr lang="en-GB" dirty="0"/>
              <a:t>Collaboration-a partnership working between health and care </a:t>
            </a:r>
            <a:r>
              <a:rPr lang="en-GB" dirty="0" err="1"/>
              <a:t>organisations,regulators</a:t>
            </a:r>
            <a:r>
              <a:rPr lang="en-GB" dirty="0"/>
              <a:t> ,</a:t>
            </a:r>
            <a:r>
              <a:rPr lang="en-GB" dirty="0" err="1"/>
              <a:t>industry,the</a:t>
            </a:r>
            <a:r>
              <a:rPr lang="en-GB" dirty="0"/>
              <a:t> scientific community and patients and citizens to ensure risk are understood and manage effectively.</a:t>
            </a:r>
          </a:p>
          <a:p>
            <a:r>
              <a:rPr lang="en-GB" dirty="0"/>
              <a:t>Openness-sharing of important information on potential risk to ensure appropriate escalation and mitigation activity.</a:t>
            </a:r>
          </a:p>
          <a:p>
            <a:r>
              <a:rPr lang="en-GB" dirty="0"/>
              <a:t>Iterative change-identifying learning from events to ensure systems are safe.</a:t>
            </a:r>
          </a:p>
          <a:p>
            <a:r>
              <a:rPr lang="en-GB" dirty="0"/>
              <a:t>Proportionality-ensures that risks are mitigated and controlled in accordance with their likelihood and severity.</a:t>
            </a:r>
          </a:p>
          <a:p>
            <a:r>
              <a:rPr lang="en-GB" dirty="0"/>
              <a:t>Inclusion-encouraging active co-production in digital safety processes to put patients ,staff and the public at the heart of digital safety</a:t>
            </a:r>
          </a:p>
          <a:p>
            <a:endParaRPr lang="en-GB" dirty="0"/>
          </a:p>
        </p:txBody>
      </p:sp>
    </p:spTree>
    <p:extLst>
      <p:ext uri="{BB962C8B-B14F-4D97-AF65-F5344CB8AC3E}">
        <p14:creationId xmlns:p14="http://schemas.microsoft.com/office/powerpoint/2010/main" val="164308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2C90-060E-8BC7-651A-6732267C58D1}"/>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6B10C8BD-2394-ED69-253F-23DBBF00F714}"/>
              </a:ext>
            </a:extLst>
          </p:cNvPr>
          <p:cNvSpPr>
            <a:spLocks noGrp="1"/>
          </p:cNvSpPr>
          <p:nvPr>
            <p:ph type="body" idx="1"/>
          </p:nvPr>
        </p:nvSpPr>
        <p:spPr/>
        <p:txBody>
          <a:bodyPr>
            <a:normAutofit fontScale="92500"/>
          </a:bodyPr>
          <a:lstStyle/>
          <a:p>
            <a:r>
              <a:rPr lang="en-GB" dirty="0"/>
              <a:t>Safety solutions should be digitally enabled ,with digital technologies appropriately applied to tackle major patient safety issues  improvements.</a:t>
            </a:r>
          </a:p>
        </p:txBody>
      </p:sp>
    </p:spTree>
    <p:extLst>
      <p:ext uri="{BB962C8B-B14F-4D97-AF65-F5344CB8AC3E}">
        <p14:creationId xmlns:p14="http://schemas.microsoft.com/office/powerpoint/2010/main" val="3599859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DDBFF-8D6D-672F-E578-AFE674ED481B}"/>
              </a:ext>
            </a:extLst>
          </p:cNvPr>
          <p:cNvSpPr>
            <a:spLocks noGrp="1"/>
          </p:cNvSpPr>
          <p:nvPr>
            <p:ph type="title"/>
          </p:nvPr>
        </p:nvSpPr>
        <p:spPr/>
        <p:txBody>
          <a:bodyPr/>
          <a:lstStyle/>
          <a:p>
            <a:r>
              <a:rPr lang="en-GB" dirty="0"/>
              <a:t>SOURCE</a:t>
            </a:r>
          </a:p>
        </p:txBody>
      </p:sp>
      <p:sp>
        <p:nvSpPr>
          <p:cNvPr id="3" name="Text Placeholder 2">
            <a:extLst>
              <a:ext uri="{FF2B5EF4-FFF2-40B4-BE49-F238E27FC236}">
                <a16:creationId xmlns:a16="http://schemas.microsoft.com/office/drawing/2014/main" id="{E953A857-3F4E-8F68-C858-860C6EA3E704}"/>
              </a:ext>
            </a:extLst>
          </p:cNvPr>
          <p:cNvSpPr>
            <a:spLocks noGrp="1"/>
          </p:cNvSpPr>
          <p:nvPr>
            <p:ph type="body" idx="1"/>
          </p:nvPr>
        </p:nvSpPr>
        <p:spPr/>
        <p:txBody>
          <a:bodyPr/>
          <a:lstStyle/>
          <a:p>
            <a:r>
              <a:rPr lang="en-GB" dirty="0"/>
              <a:t>Google Scholar and Gov. Uk 2021</a:t>
            </a:r>
          </a:p>
          <a:p>
            <a:endParaRPr lang="en-GB" dirty="0"/>
          </a:p>
        </p:txBody>
      </p:sp>
    </p:spTree>
    <p:extLst>
      <p:ext uri="{BB962C8B-B14F-4D97-AF65-F5344CB8AC3E}">
        <p14:creationId xmlns:p14="http://schemas.microsoft.com/office/powerpoint/2010/main" val="3858722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28A4-268D-0411-FF93-06AB6708BF44}"/>
              </a:ext>
            </a:extLst>
          </p:cNvPr>
          <p:cNvSpPr>
            <a:spLocks noGrp="1"/>
          </p:cNvSpPr>
          <p:nvPr>
            <p:ph type="title"/>
          </p:nvPr>
        </p:nvSpPr>
        <p:spPr/>
        <p:txBody>
          <a:bodyPr/>
          <a:lstStyle/>
          <a:p>
            <a:r>
              <a:rPr lang="en-GB" dirty="0"/>
              <a:t>REFERENCE</a:t>
            </a:r>
          </a:p>
        </p:txBody>
      </p:sp>
      <p:sp>
        <p:nvSpPr>
          <p:cNvPr id="3" name="Text Placeholder 2">
            <a:extLst>
              <a:ext uri="{FF2B5EF4-FFF2-40B4-BE49-F238E27FC236}">
                <a16:creationId xmlns:a16="http://schemas.microsoft.com/office/drawing/2014/main" id="{A8A3579B-D525-741B-2988-D15E74217F93}"/>
              </a:ext>
            </a:extLst>
          </p:cNvPr>
          <p:cNvSpPr>
            <a:spLocks noGrp="1"/>
          </p:cNvSpPr>
          <p:nvPr>
            <p:ph type="body" idx="1"/>
          </p:nvPr>
        </p:nvSpPr>
        <p:spPr/>
        <p:txBody>
          <a:bodyPr>
            <a:normAutofit fontScale="77500" lnSpcReduction="20000"/>
          </a:bodyPr>
          <a:lstStyle/>
          <a:p>
            <a:r>
              <a:rPr lang="en-GB" dirty="0"/>
              <a:t>The NHS patient safety strategy</a:t>
            </a:r>
          </a:p>
          <a:p>
            <a:r>
              <a:rPr lang="en-GB" dirty="0">
                <a:hlinkClick r:id="rId3"/>
              </a:rPr>
              <a:t>www.England.nhs/patient-safety/the</a:t>
            </a:r>
            <a:r>
              <a:rPr lang="en-GB" dirty="0"/>
              <a:t> </a:t>
            </a:r>
            <a:r>
              <a:rPr lang="en-GB" dirty="0" err="1"/>
              <a:t>nhs</a:t>
            </a:r>
            <a:r>
              <a:rPr lang="en-GB" dirty="0"/>
              <a:t>-patient-safety-strategy/(Accessed 21 Oct 2021). </a:t>
            </a:r>
          </a:p>
        </p:txBody>
      </p:sp>
    </p:spTree>
    <p:extLst>
      <p:ext uri="{BB962C8B-B14F-4D97-AF65-F5344CB8AC3E}">
        <p14:creationId xmlns:p14="http://schemas.microsoft.com/office/powerpoint/2010/main" val="46856740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7533</TotalTime>
  <Words>573</Words>
  <Application>Microsoft Office PowerPoint</Application>
  <PresentationFormat>Widescreen</PresentationFormat>
  <Paragraphs>37</Paragraphs>
  <Slides>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Garamond</vt:lpstr>
      <vt:lpstr>Organic</vt:lpstr>
      <vt:lpstr>Digital Safety for Sunrise Care Home</vt:lpstr>
      <vt:lpstr>Introduction Digital Safety </vt:lpstr>
      <vt:lpstr>Why is it Important? having Digital Safety in Care Home </vt:lpstr>
      <vt:lpstr>Advantages of Digital Safety in Care Homes</vt:lpstr>
      <vt:lpstr>Disadvantages of Digital safety</vt:lpstr>
      <vt:lpstr>Principles for digital clinical safety</vt:lpstr>
      <vt:lpstr>CONCLUSION</vt:lpstr>
      <vt:lpstr>SOURCE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Ginalyn Leal (2515491)</dc:creator>
  <cp:lastModifiedBy>Ginalyn Leal (2515491)</cp:lastModifiedBy>
  <cp:revision>9</cp:revision>
  <dcterms:created xsi:type="dcterms:W3CDTF">2025-10-25T10:23:52Z</dcterms:created>
  <dcterms:modified xsi:type="dcterms:W3CDTF">2025-11-06T22:35:10Z</dcterms:modified>
</cp:coreProperties>
</file>