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330" r:id="rId3"/>
    <p:sldId id="299" r:id="rId4"/>
    <p:sldId id="307" r:id="rId5"/>
    <p:sldId id="304" r:id="rId6"/>
    <p:sldId id="300" r:id="rId7"/>
    <p:sldId id="305" r:id="rId8"/>
    <p:sldId id="302" r:id="rId9"/>
    <p:sldId id="328" r:id="rId10"/>
    <p:sldId id="303" r:id="rId11"/>
    <p:sldId id="306" r:id="rId12"/>
    <p:sldId id="312" r:id="rId13"/>
    <p:sldId id="309" r:id="rId14"/>
    <p:sldId id="314" r:id="rId15"/>
    <p:sldId id="316" r:id="rId16"/>
    <p:sldId id="318" r:id="rId17"/>
    <p:sldId id="320" r:id="rId18"/>
    <p:sldId id="322" r:id="rId19"/>
    <p:sldId id="324" r:id="rId20"/>
    <p:sldId id="325" r:id="rId21"/>
    <p:sldId id="329" r:id="rId22"/>
    <p:sldId id="327" r:id="rId23"/>
    <p:sldId id="32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94660"/>
  </p:normalViewPr>
  <p:slideViewPr>
    <p:cSldViewPr>
      <p:cViewPr varScale="1">
        <p:scale>
          <a:sx n="72" d="100"/>
          <a:sy n="72" d="100"/>
        </p:scale>
        <p:origin x="150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778CE4-C68B-4B06-9B76-250C646530C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CC2E0640-17EE-417D-B9A0-8B96544B24A9}">
      <dgm:prSet phldrT="[Text]"/>
      <dgm:spPr/>
      <dgm:t>
        <a:bodyPr/>
        <a:lstStyle/>
        <a:p>
          <a:r>
            <a:rPr lang="en-US" dirty="0"/>
            <a:t>Individual</a:t>
          </a:r>
        </a:p>
      </dgm:t>
    </dgm:pt>
    <dgm:pt modelId="{50751C56-F487-45BB-8C6B-EB2F0FB52D13}" type="parTrans" cxnId="{7A47BF82-17B0-43FC-93EA-2AB287CA67FD}">
      <dgm:prSet/>
      <dgm:spPr/>
      <dgm:t>
        <a:bodyPr/>
        <a:lstStyle/>
        <a:p>
          <a:endParaRPr lang="en-US"/>
        </a:p>
      </dgm:t>
    </dgm:pt>
    <dgm:pt modelId="{EE382D3D-2D5B-4834-83AE-42A2D06A4C45}" type="sibTrans" cxnId="{7A47BF82-17B0-43FC-93EA-2AB287CA67FD}">
      <dgm:prSet/>
      <dgm:spPr/>
      <dgm:t>
        <a:bodyPr/>
        <a:lstStyle/>
        <a:p>
          <a:endParaRPr lang="en-US"/>
        </a:p>
      </dgm:t>
    </dgm:pt>
    <dgm:pt modelId="{BE12F3C5-AFE6-4653-93C9-D5EE79A0C9DC}">
      <dgm:prSet phldrT="[Text]"/>
      <dgm:spPr/>
      <dgm:t>
        <a:bodyPr/>
        <a:lstStyle/>
        <a:p>
          <a:r>
            <a:rPr lang="en-US" dirty="0"/>
            <a:t>Team</a:t>
          </a:r>
        </a:p>
      </dgm:t>
    </dgm:pt>
    <dgm:pt modelId="{06AB9EB0-3272-4D62-8E74-7410AE68E882}" type="parTrans" cxnId="{2880F520-A836-40CC-8534-59C1054C14F8}">
      <dgm:prSet/>
      <dgm:spPr/>
      <dgm:t>
        <a:bodyPr/>
        <a:lstStyle/>
        <a:p>
          <a:endParaRPr lang="en-US"/>
        </a:p>
      </dgm:t>
    </dgm:pt>
    <dgm:pt modelId="{C387AE3C-0AC4-467B-920D-DD0027285080}" type="sibTrans" cxnId="{2880F520-A836-40CC-8534-59C1054C14F8}">
      <dgm:prSet/>
      <dgm:spPr/>
      <dgm:t>
        <a:bodyPr/>
        <a:lstStyle/>
        <a:p>
          <a:endParaRPr lang="en-US"/>
        </a:p>
      </dgm:t>
    </dgm:pt>
    <dgm:pt modelId="{2C74DAE4-EE92-4F5A-98BA-435A56C9A575}">
      <dgm:prSet phldrT="[Text]"/>
      <dgm:spPr/>
      <dgm:t>
        <a:bodyPr/>
        <a:lstStyle/>
        <a:p>
          <a:r>
            <a:rPr lang="en-US" dirty="0"/>
            <a:t>Organisational</a:t>
          </a:r>
        </a:p>
      </dgm:t>
    </dgm:pt>
    <dgm:pt modelId="{134E79A1-E069-4E8D-A775-27951E8D4E60}" type="parTrans" cxnId="{158016CB-89E5-467B-B508-601082CC0B67}">
      <dgm:prSet/>
      <dgm:spPr/>
      <dgm:t>
        <a:bodyPr/>
        <a:lstStyle/>
        <a:p>
          <a:endParaRPr lang="en-US"/>
        </a:p>
      </dgm:t>
    </dgm:pt>
    <dgm:pt modelId="{9BDDBC3C-8087-48CE-BBF7-71FC426ACE64}" type="sibTrans" cxnId="{158016CB-89E5-467B-B508-601082CC0B67}">
      <dgm:prSet/>
      <dgm:spPr/>
      <dgm:t>
        <a:bodyPr/>
        <a:lstStyle/>
        <a:p>
          <a:endParaRPr lang="en-US"/>
        </a:p>
      </dgm:t>
    </dgm:pt>
    <dgm:pt modelId="{E922F6CE-C221-4905-9A74-B60EF70527DF}" type="pres">
      <dgm:prSet presAssocID="{98778CE4-C68B-4B06-9B76-250C646530CB}" presName="linear" presStyleCnt="0">
        <dgm:presLayoutVars>
          <dgm:dir/>
          <dgm:animLvl val="lvl"/>
          <dgm:resizeHandles val="exact"/>
        </dgm:presLayoutVars>
      </dgm:prSet>
      <dgm:spPr/>
    </dgm:pt>
    <dgm:pt modelId="{6959D716-11A4-4DFE-B335-9BF5CA48356A}" type="pres">
      <dgm:prSet presAssocID="{CC2E0640-17EE-417D-B9A0-8B96544B24A9}" presName="parentLin" presStyleCnt="0"/>
      <dgm:spPr/>
    </dgm:pt>
    <dgm:pt modelId="{00B8D841-F8AD-44A6-883C-FE5E31D9471B}" type="pres">
      <dgm:prSet presAssocID="{CC2E0640-17EE-417D-B9A0-8B96544B24A9}" presName="parentLeftMargin" presStyleLbl="node1" presStyleIdx="0" presStyleCnt="3"/>
      <dgm:spPr/>
    </dgm:pt>
    <dgm:pt modelId="{25AA3CF7-04B6-4E8D-8917-6D575800655F}" type="pres">
      <dgm:prSet presAssocID="{CC2E0640-17EE-417D-B9A0-8B96544B24A9}" presName="parentText" presStyleLbl="node1" presStyleIdx="0" presStyleCnt="3">
        <dgm:presLayoutVars>
          <dgm:chMax val="0"/>
          <dgm:bulletEnabled val="1"/>
        </dgm:presLayoutVars>
      </dgm:prSet>
      <dgm:spPr/>
    </dgm:pt>
    <dgm:pt modelId="{10E9B197-9620-4207-8533-39C9568E28B4}" type="pres">
      <dgm:prSet presAssocID="{CC2E0640-17EE-417D-B9A0-8B96544B24A9}" presName="negativeSpace" presStyleCnt="0"/>
      <dgm:spPr/>
    </dgm:pt>
    <dgm:pt modelId="{09D5C8B1-FD8F-4D9F-B5DE-37CFBEB963BD}" type="pres">
      <dgm:prSet presAssocID="{CC2E0640-17EE-417D-B9A0-8B96544B24A9}" presName="childText" presStyleLbl="conFgAcc1" presStyleIdx="0" presStyleCnt="3">
        <dgm:presLayoutVars>
          <dgm:bulletEnabled val="1"/>
        </dgm:presLayoutVars>
      </dgm:prSet>
      <dgm:spPr/>
    </dgm:pt>
    <dgm:pt modelId="{129A4AA4-BF3F-4D72-B2EE-725C9A7718E1}" type="pres">
      <dgm:prSet presAssocID="{EE382D3D-2D5B-4834-83AE-42A2D06A4C45}" presName="spaceBetweenRectangles" presStyleCnt="0"/>
      <dgm:spPr/>
    </dgm:pt>
    <dgm:pt modelId="{0FA3FC9B-7414-493E-BCD0-93146DEF82E3}" type="pres">
      <dgm:prSet presAssocID="{BE12F3C5-AFE6-4653-93C9-D5EE79A0C9DC}" presName="parentLin" presStyleCnt="0"/>
      <dgm:spPr/>
    </dgm:pt>
    <dgm:pt modelId="{1B46290E-0616-4241-9A8B-81602AFA67AF}" type="pres">
      <dgm:prSet presAssocID="{BE12F3C5-AFE6-4653-93C9-D5EE79A0C9DC}" presName="parentLeftMargin" presStyleLbl="node1" presStyleIdx="0" presStyleCnt="3"/>
      <dgm:spPr/>
    </dgm:pt>
    <dgm:pt modelId="{CBDD66B8-47F1-4F60-8F3D-8FD3300BFD3A}" type="pres">
      <dgm:prSet presAssocID="{BE12F3C5-AFE6-4653-93C9-D5EE79A0C9DC}" presName="parentText" presStyleLbl="node1" presStyleIdx="1" presStyleCnt="3">
        <dgm:presLayoutVars>
          <dgm:chMax val="0"/>
          <dgm:bulletEnabled val="1"/>
        </dgm:presLayoutVars>
      </dgm:prSet>
      <dgm:spPr/>
    </dgm:pt>
    <dgm:pt modelId="{744B4798-0451-4263-B307-8D1AC89419B2}" type="pres">
      <dgm:prSet presAssocID="{BE12F3C5-AFE6-4653-93C9-D5EE79A0C9DC}" presName="negativeSpace" presStyleCnt="0"/>
      <dgm:spPr/>
    </dgm:pt>
    <dgm:pt modelId="{157EC9FB-4B1B-48B0-B2F3-7A105520C296}" type="pres">
      <dgm:prSet presAssocID="{BE12F3C5-AFE6-4653-93C9-D5EE79A0C9DC}" presName="childText" presStyleLbl="conFgAcc1" presStyleIdx="1" presStyleCnt="3">
        <dgm:presLayoutVars>
          <dgm:bulletEnabled val="1"/>
        </dgm:presLayoutVars>
      </dgm:prSet>
      <dgm:spPr/>
    </dgm:pt>
    <dgm:pt modelId="{9A4EC76B-FB7D-4717-A3B2-F0CDA40DCBAE}" type="pres">
      <dgm:prSet presAssocID="{C387AE3C-0AC4-467B-920D-DD0027285080}" presName="spaceBetweenRectangles" presStyleCnt="0"/>
      <dgm:spPr/>
    </dgm:pt>
    <dgm:pt modelId="{147058DC-0E2C-4E83-9098-75B91A6932F7}" type="pres">
      <dgm:prSet presAssocID="{2C74DAE4-EE92-4F5A-98BA-435A56C9A575}" presName="parentLin" presStyleCnt="0"/>
      <dgm:spPr/>
    </dgm:pt>
    <dgm:pt modelId="{169F3914-6A01-4F40-A204-5B60C1B95560}" type="pres">
      <dgm:prSet presAssocID="{2C74DAE4-EE92-4F5A-98BA-435A56C9A575}" presName="parentLeftMargin" presStyleLbl="node1" presStyleIdx="1" presStyleCnt="3"/>
      <dgm:spPr/>
    </dgm:pt>
    <dgm:pt modelId="{C1AFCA57-8F0F-458F-B550-3A297B6E03E6}" type="pres">
      <dgm:prSet presAssocID="{2C74DAE4-EE92-4F5A-98BA-435A56C9A575}" presName="parentText" presStyleLbl="node1" presStyleIdx="2" presStyleCnt="3">
        <dgm:presLayoutVars>
          <dgm:chMax val="0"/>
          <dgm:bulletEnabled val="1"/>
        </dgm:presLayoutVars>
      </dgm:prSet>
      <dgm:spPr/>
    </dgm:pt>
    <dgm:pt modelId="{0182E412-C468-4D30-80FF-5A068D96B1E2}" type="pres">
      <dgm:prSet presAssocID="{2C74DAE4-EE92-4F5A-98BA-435A56C9A575}" presName="negativeSpace" presStyleCnt="0"/>
      <dgm:spPr/>
    </dgm:pt>
    <dgm:pt modelId="{94C9362E-F5D8-4BCE-A91D-95575FDDECCC}" type="pres">
      <dgm:prSet presAssocID="{2C74DAE4-EE92-4F5A-98BA-435A56C9A575}" presName="childText" presStyleLbl="conFgAcc1" presStyleIdx="2" presStyleCnt="3">
        <dgm:presLayoutVars>
          <dgm:bulletEnabled val="1"/>
        </dgm:presLayoutVars>
      </dgm:prSet>
      <dgm:spPr/>
    </dgm:pt>
  </dgm:ptLst>
  <dgm:cxnLst>
    <dgm:cxn modelId="{F0D14404-D496-47CB-8648-630D047578FC}" type="presOf" srcId="{98778CE4-C68B-4B06-9B76-250C646530CB}" destId="{E922F6CE-C221-4905-9A74-B60EF70527DF}" srcOrd="0" destOrd="0" presId="urn:microsoft.com/office/officeart/2005/8/layout/list1"/>
    <dgm:cxn modelId="{2880F520-A836-40CC-8534-59C1054C14F8}" srcId="{98778CE4-C68B-4B06-9B76-250C646530CB}" destId="{BE12F3C5-AFE6-4653-93C9-D5EE79A0C9DC}" srcOrd="1" destOrd="0" parTransId="{06AB9EB0-3272-4D62-8E74-7410AE68E882}" sibTransId="{C387AE3C-0AC4-467B-920D-DD0027285080}"/>
    <dgm:cxn modelId="{7A47BF82-17B0-43FC-93EA-2AB287CA67FD}" srcId="{98778CE4-C68B-4B06-9B76-250C646530CB}" destId="{CC2E0640-17EE-417D-B9A0-8B96544B24A9}" srcOrd="0" destOrd="0" parTransId="{50751C56-F487-45BB-8C6B-EB2F0FB52D13}" sibTransId="{EE382D3D-2D5B-4834-83AE-42A2D06A4C45}"/>
    <dgm:cxn modelId="{13F7C48D-0BBE-43C6-BFB0-7F7D1126664F}" type="presOf" srcId="{BE12F3C5-AFE6-4653-93C9-D5EE79A0C9DC}" destId="{CBDD66B8-47F1-4F60-8F3D-8FD3300BFD3A}" srcOrd="1" destOrd="0" presId="urn:microsoft.com/office/officeart/2005/8/layout/list1"/>
    <dgm:cxn modelId="{2BF844A6-112C-42EF-B523-7FC444C2B7BC}" type="presOf" srcId="{CC2E0640-17EE-417D-B9A0-8B96544B24A9}" destId="{00B8D841-F8AD-44A6-883C-FE5E31D9471B}" srcOrd="0" destOrd="0" presId="urn:microsoft.com/office/officeart/2005/8/layout/list1"/>
    <dgm:cxn modelId="{9B51E4BF-FDCA-4A99-9CF2-1CDCE685B569}" type="presOf" srcId="{2C74DAE4-EE92-4F5A-98BA-435A56C9A575}" destId="{C1AFCA57-8F0F-458F-B550-3A297B6E03E6}" srcOrd="1" destOrd="0" presId="urn:microsoft.com/office/officeart/2005/8/layout/list1"/>
    <dgm:cxn modelId="{9D7CA7C6-384B-49F3-AB32-CBC6EF7DDA11}" type="presOf" srcId="{2C74DAE4-EE92-4F5A-98BA-435A56C9A575}" destId="{169F3914-6A01-4F40-A204-5B60C1B95560}" srcOrd="0" destOrd="0" presId="urn:microsoft.com/office/officeart/2005/8/layout/list1"/>
    <dgm:cxn modelId="{158016CB-89E5-467B-B508-601082CC0B67}" srcId="{98778CE4-C68B-4B06-9B76-250C646530CB}" destId="{2C74DAE4-EE92-4F5A-98BA-435A56C9A575}" srcOrd="2" destOrd="0" parTransId="{134E79A1-E069-4E8D-A775-27951E8D4E60}" sibTransId="{9BDDBC3C-8087-48CE-BBF7-71FC426ACE64}"/>
    <dgm:cxn modelId="{9D879ED0-E519-4C20-8E52-3CBB45C9EBC7}" type="presOf" srcId="{BE12F3C5-AFE6-4653-93C9-D5EE79A0C9DC}" destId="{1B46290E-0616-4241-9A8B-81602AFA67AF}" srcOrd="0" destOrd="0" presId="urn:microsoft.com/office/officeart/2005/8/layout/list1"/>
    <dgm:cxn modelId="{3550F6E3-8949-4640-BA7B-4E4978AF91E5}" type="presOf" srcId="{CC2E0640-17EE-417D-B9A0-8B96544B24A9}" destId="{25AA3CF7-04B6-4E8D-8917-6D575800655F}" srcOrd="1" destOrd="0" presId="urn:microsoft.com/office/officeart/2005/8/layout/list1"/>
    <dgm:cxn modelId="{372719B2-2EC3-4CE5-9D02-965C8A1BB9AE}" type="presParOf" srcId="{E922F6CE-C221-4905-9A74-B60EF70527DF}" destId="{6959D716-11A4-4DFE-B335-9BF5CA48356A}" srcOrd="0" destOrd="0" presId="urn:microsoft.com/office/officeart/2005/8/layout/list1"/>
    <dgm:cxn modelId="{0B82F801-DDF9-481E-8B4B-D9ECA4E5DF38}" type="presParOf" srcId="{6959D716-11A4-4DFE-B335-9BF5CA48356A}" destId="{00B8D841-F8AD-44A6-883C-FE5E31D9471B}" srcOrd="0" destOrd="0" presId="urn:microsoft.com/office/officeart/2005/8/layout/list1"/>
    <dgm:cxn modelId="{267DB5AB-5330-4F8D-9201-56C9F760B55B}" type="presParOf" srcId="{6959D716-11A4-4DFE-B335-9BF5CA48356A}" destId="{25AA3CF7-04B6-4E8D-8917-6D575800655F}" srcOrd="1" destOrd="0" presId="urn:microsoft.com/office/officeart/2005/8/layout/list1"/>
    <dgm:cxn modelId="{B8BA1834-15F2-42E6-BD84-6AF27FED2A33}" type="presParOf" srcId="{E922F6CE-C221-4905-9A74-B60EF70527DF}" destId="{10E9B197-9620-4207-8533-39C9568E28B4}" srcOrd="1" destOrd="0" presId="urn:microsoft.com/office/officeart/2005/8/layout/list1"/>
    <dgm:cxn modelId="{BC64A4D3-8F7A-473A-A5DC-4D47BCD67029}" type="presParOf" srcId="{E922F6CE-C221-4905-9A74-B60EF70527DF}" destId="{09D5C8B1-FD8F-4D9F-B5DE-37CFBEB963BD}" srcOrd="2" destOrd="0" presId="urn:microsoft.com/office/officeart/2005/8/layout/list1"/>
    <dgm:cxn modelId="{02CAB6E9-8287-4E43-8BCC-A6A219A40339}" type="presParOf" srcId="{E922F6CE-C221-4905-9A74-B60EF70527DF}" destId="{129A4AA4-BF3F-4D72-B2EE-725C9A7718E1}" srcOrd="3" destOrd="0" presId="urn:microsoft.com/office/officeart/2005/8/layout/list1"/>
    <dgm:cxn modelId="{E9B97ADF-0708-4F5B-A4C0-E3243F99F047}" type="presParOf" srcId="{E922F6CE-C221-4905-9A74-B60EF70527DF}" destId="{0FA3FC9B-7414-493E-BCD0-93146DEF82E3}" srcOrd="4" destOrd="0" presId="urn:microsoft.com/office/officeart/2005/8/layout/list1"/>
    <dgm:cxn modelId="{0CF9789E-9DDF-45E6-8308-B78EF96A771D}" type="presParOf" srcId="{0FA3FC9B-7414-493E-BCD0-93146DEF82E3}" destId="{1B46290E-0616-4241-9A8B-81602AFA67AF}" srcOrd="0" destOrd="0" presId="urn:microsoft.com/office/officeart/2005/8/layout/list1"/>
    <dgm:cxn modelId="{507DF5F7-5248-4B77-AA2F-E89F3935FA68}" type="presParOf" srcId="{0FA3FC9B-7414-493E-BCD0-93146DEF82E3}" destId="{CBDD66B8-47F1-4F60-8F3D-8FD3300BFD3A}" srcOrd="1" destOrd="0" presId="urn:microsoft.com/office/officeart/2005/8/layout/list1"/>
    <dgm:cxn modelId="{8C0A0672-E540-4B03-AB66-F67EB4517A83}" type="presParOf" srcId="{E922F6CE-C221-4905-9A74-B60EF70527DF}" destId="{744B4798-0451-4263-B307-8D1AC89419B2}" srcOrd="5" destOrd="0" presId="urn:microsoft.com/office/officeart/2005/8/layout/list1"/>
    <dgm:cxn modelId="{80295302-C179-4A11-B23E-2346E27D0970}" type="presParOf" srcId="{E922F6CE-C221-4905-9A74-B60EF70527DF}" destId="{157EC9FB-4B1B-48B0-B2F3-7A105520C296}" srcOrd="6" destOrd="0" presId="urn:microsoft.com/office/officeart/2005/8/layout/list1"/>
    <dgm:cxn modelId="{BEBADF72-1727-41D1-8733-EA2DC7B1F587}" type="presParOf" srcId="{E922F6CE-C221-4905-9A74-B60EF70527DF}" destId="{9A4EC76B-FB7D-4717-A3B2-F0CDA40DCBAE}" srcOrd="7" destOrd="0" presId="urn:microsoft.com/office/officeart/2005/8/layout/list1"/>
    <dgm:cxn modelId="{37AF64E0-746D-46A2-B10E-47FFC0DA55B6}" type="presParOf" srcId="{E922F6CE-C221-4905-9A74-B60EF70527DF}" destId="{147058DC-0E2C-4E83-9098-75B91A6932F7}" srcOrd="8" destOrd="0" presId="urn:microsoft.com/office/officeart/2005/8/layout/list1"/>
    <dgm:cxn modelId="{49FA7C99-2C99-4D8E-B2D6-7347EEBDFB3D}" type="presParOf" srcId="{147058DC-0E2C-4E83-9098-75B91A6932F7}" destId="{169F3914-6A01-4F40-A204-5B60C1B95560}" srcOrd="0" destOrd="0" presId="urn:microsoft.com/office/officeart/2005/8/layout/list1"/>
    <dgm:cxn modelId="{93FD6E27-8371-4854-9330-9AEA1A9B789B}" type="presParOf" srcId="{147058DC-0E2C-4E83-9098-75B91A6932F7}" destId="{C1AFCA57-8F0F-458F-B550-3A297B6E03E6}" srcOrd="1" destOrd="0" presId="urn:microsoft.com/office/officeart/2005/8/layout/list1"/>
    <dgm:cxn modelId="{CDD36F70-1A6B-4031-90DF-EEA2D3EA5705}" type="presParOf" srcId="{E922F6CE-C221-4905-9A74-B60EF70527DF}" destId="{0182E412-C468-4D30-80FF-5A068D96B1E2}" srcOrd="9" destOrd="0" presId="urn:microsoft.com/office/officeart/2005/8/layout/list1"/>
    <dgm:cxn modelId="{A61180F1-1B96-4A97-B589-90BB19CE1067}" type="presParOf" srcId="{E922F6CE-C221-4905-9A74-B60EF70527DF}" destId="{94C9362E-F5D8-4BCE-A91D-95575FDDECC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8A9679-EF52-42A6-80CE-750F26307648}" type="doc">
      <dgm:prSet loTypeId="urn:microsoft.com/office/officeart/2005/8/layout/cycle5" loCatId="cycle" qsTypeId="urn:microsoft.com/office/officeart/2005/8/quickstyle/simple4" qsCatId="simple" csTypeId="urn:microsoft.com/office/officeart/2005/8/colors/accent1_2" csCatId="accent1" phldr="1"/>
      <dgm:spPr/>
      <dgm:t>
        <a:bodyPr/>
        <a:lstStyle/>
        <a:p>
          <a:endParaRPr lang="en-US"/>
        </a:p>
      </dgm:t>
    </dgm:pt>
    <dgm:pt modelId="{8B0FC4FE-A0AC-415D-BEEF-69792BAA4108}">
      <dgm:prSet phldrT="[Text]"/>
      <dgm:spPr/>
      <dgm:t>
        <a:bodyPr/>
        <a:lstStyle/>
        <a:p>
          <a:r>
            <a:rPr lang="en-US" dirty="0"/>
            <a:t>Resilience</a:t>
          </a:r>
        </a:p>
      </dgm:t>
    </dgm:pt>
    <dgm:pt modelId="{ED81E543-6385-41B7-85DF-461C2451B239}" type="parTrans" cxnId="{4C40759F-0881-4D2F-B7EA-957BF214070C}">
      <dgm:prSet/>
      <dgm:spPr/>
      <dgm:t>
        <a:bodyPr/>
        <a:lstStyle/>
        <a:p>
          <a:endParaRPr lang="en-US"/>
        </a:p>
      </dgm:t>
    </dgm:pt>
    <dgm:pt modelId="{4F8CE1A1-8474-4DAC-BDEF-070567118A36}" type="sibTrans" cxnId="{4C40759F-0881-4D2F-B7EA-957BF214070C}">
      <dgm:prSet/>
      <dgm:spPr/>
      <dgm:t>
        <a:bodyPr/>
        <a:lstStyle/>
        <a:p>
          <a:endParaRPr lang="en-US"/>
        </a:p>
      </dgm:t>
    </dgm:pt>
    <dgm:pt modelId="{75A63F92-10BD-42ED-A229-E440A2A1844E}">
      <dgm:prSet phldrT="[Text]"/>
      <dgm:spPr/>
      <dgm:t>
        <a:bodyPr/>
        <a:lstStyle/>
        <a:p>
          <a:r>
            <a:rPr lang="en-US" dirty="0"/>
            <a:t>Well-being</a:t>
          </a:r>
        </a:p>
      </dgm:t>
    </dgm:pt>
    <dgm:pt modelId="{B60B5CE7-CE8E-415E-91D3-80342D9E1C72}" type="parTrans" cxnId="{EDC8BF07-E766-46C2-82F6-A1E2132F35D7}">
      <dgm:prSet/>
      <dgm:spPr/>
      <dgm:t>
        <a:bodyPr/>
        <a:lstStyle/>
        <a:p>
          <a:endParaRPr lang="en-US"/>
        </a:p>
      </dgm:t>
    </dgm:pt>
    <dgm:pt modelId="{46F2E0C5-3E72-44DD-80EA-CC834008D6D0}" type="sibTrans" cxnId="{EDC8BF07-E766-46C2-82F6-A1E2132F35D7}">
      <dgm:prSet/>
      <dgm:spPr/>
      <dgm:t>
        <a:bodyPr/>
        <a:lstStyle/>
        <a:p>
          <a:endParaRPr lang="en-US"/>
        </a:p>
      </dgm:t>
    </dgm:pt>
    <dgm:pt modelId="{1A187166-415F-497C-8EC1-FAFFECCFD1C6}" type="pres">
      <dgm:prSet presAssocID="{D08A9679-EF52-42A6-80CE-750F26307648}" presName="cycle" presStyleCnt="0">
        <dgm:presLayoutVars>
          <dgm:dir/>
          <dgm:resizeHandles val="exact"/>
        </dgm:presLayoutVars>
      </dgm:prSet>
      <dgm:spPr/>
    </dgm:pt>
    <dgm:pt modelId="{D1B08A6A-DF5D-461D-B7B7-A9F64017E8FD}" type="pres">
      <dgm:prSet presAssocID="{8B0FC4FE-A0AC-415D-BEEF-69792BAA4108}" presName="node" presStyleLbl="node1" presStyleIdx="0" presStyleCnt="2" custScaleX="60812" custScaleY="59022">
        <dgm:presLayoutVars>
          <dgm:bulletEnabled val="1"/>
        </dgm:presLayoutVars>
      </dgm:prSet>
      <dgm:spPr/>
    </dgm:pt>
    <dgm:pt modelId="{42E42154-DC64-45E9-8889-3E11CBBF679B}" type="pres">
      <dgm:prSet presAssocID="{8B0FC4FE-A0AC-415D-BEEF-69792BAA4108}" presName="spNode" presStyleCnt="0"/>
      <dgm:spPr/>
    </dgm:pt>
    <dgm:pt modelId="{1F820489-9463-4A6A-A4FA-65DBA526F22D}" type="pres">
      <dgm:prSet presAssocID="{4F8CE1A1-8474-4DAC-BDEF-070567118A36}" presName="sibTrans" presStyleLbl="sibTrans1D1" presStyleIdx="0" presStyleCnt="2"/>
      <dgm:spPr/>
    </dgm:pt>
    <dgm:pt modelId="{3CEA062B-D754-4E60-84DF-D21CA87618A2}" type="pres">
      <dgm:prSet presAssocID="{75A63F92-10BD-42ED-A229-E440A2A1844E}" presName="node" presStyleLbl="node1" presStyleIdx="1" presStyleCnt="2" custScaleX="66367" custScaleY="59022">
        <dgm:presLayoutVars>
          <dgm:bulletEnabled val="1"/>
        </dgm:presLayoutVars>
      </dgm:prSet>
      <dgm:spPr/>
    </dgm:pt>
    <dgm:pt modelId="{B0AC75EA-719B-4DD4-A2EB-ED1972A1B7C2}" type="pres">
      <dgm:prSet presAssocID="{75A63F92-10BD-42ED-A229-E440A2A1844E}" presName="spNode" presStyleCnt="0"/>
      <dgm:spPr/>
    </dgm:pt>
    <dgm:pt modelId="{EC736DD1-057E-4568-82B6-75EAF49F96ED}" type="pres">
      <dgm:prSet presAssocID="{46F2E0C5-3E72-44DD-80EA-CC834008D6D0}" presName="sibTrans" presStyleLbl="sibTrans1D1" presStyleIdx="1" presStyleCnt="2"/>
      <dgm:spPr/>
    </dgm:pt>
  </dgm:ptLst>
  <dgm:cxnLst>
    <dgm:cxn modelId="{EDC8BF07-E766-46C2-82F6-A1E2132F35D7}" srcId="{D08A9679-EF52-42A6-80CE-750F26307648}" destId="{75A63F92-10BD-42ED-A229-E440A2A1844E}" srcOrd="1" destOrd="0" parTransId="{B60B5CE7-CE8E-415E-91D3-80342D9E1C72}" sibTransId="{46F2E0C5-3E72-44DD-80EA-CC834008D6D0}"/>
    <dgm:cxn modelId="{5C137B0F-ABEF-45EF-B990-17F96CE62B58}" type="presOf" srcId="{75A63F92-10BD-42ED-A229-E440A2A1844E}" destId="{3CEA062B-D754-4E60-84DF-D21CA87618A2}" srcOrd="0" destOrd="0" presId="urn:microsoft.com/office/officeart/2005/8/layout/cycle5"/>
    <dgm:cxn modelId="{FCA3C326-B178-429E-8F12-D4EF937F4D1D}" type="presOf" srcId="{8B0FC4FE-A0AC-415D-BEEF-69792BAA4108}" destId="{D1B08A6A-DF5D-461D-B7B7-A9F64017E8FD}" srcOrd="0" destOrd="0" presId="urn:microsoft.com/office/officeart/2005/8/layout/cycle5"/>
    <dgm:cxn modelId="{EA5AE25E-E7DA-4A18-8F2C-00E1F5DDDEE9}" type="presOf" srcId="{4F8CE1A1-8474-4DAC-BDEF-070567118A36}" destId="{1F820489-9463-4A6A-A4FA-65DBA526F22D}" srcOrd="0" destOrd="0" presId="urn:microsoft.com/office/officeart/2005/8/layout/cycle5"/>
    <dgm:cxn modelId="{8B9FF44F-319C-41D7-9B45-E845D869687B}" type="presOf" srcId="{D08A9679-EF52-42A6-80CE-750F26307648}" destId="{1A187166-415F-497C-8EC1-FAFFECCFD1C6}" srcOrd="0" destOrd="0" presId="urn:microsoft.com/office/officeart/2005/8/layout/cycle5"/>
    <dgm:cxn modelId="{B0AEEE70-4A6E-4FFB-B984-65859B455776}" type="presOf" srcId="{46F2E0C5-3E72-44DD-80EA-CC834008D6D0}" destId="{EC736DD1-057E-4568-82B6-75EAF49F96ED}" srcOrd="0" destOrd="0" presId="urn:microsoft.com/office/officeart/2005/8/layout/cycle5"/>
    <dgm:cxn modelId="{4C40759F-0881-4D2F-B7EA-957BF214070C}" srcId="{D08A9679-EF52-42A6-80CE-750F26307648}" destId="{8B0FC4FE-A0AC-415D-BEEF-69792BAA4108}" srcOrd="0" destOrd="0" parTransId="{ED81E543-6385-41B7-85DF-461C2451B239}" sibTransId="{4F8CE1A1-8474-4DAC-BDEF-070567118A36}"/>
    <dgm:cxn modelId="{2E5C2CE9-7D05-4C40-B7B5-DFA2A17657E9}" type="presParOf" srcId="{1A187166-415F-497C-8EC1-FAFFECCFD1C6}" destId="{D1B08A6A-DF5D-461D-B7B7-A9F64017E8FD}" srcOrd="0" destOrd="0" presId="urn:microsoft.com/office/officeart/2005/8/layout/cycle5"/>
    <dgm:cxn modelId="{F3EC5CC2-F859-4A7A-9CAE-3B4FAE8CF483}" type="presParOf" srcId="{1A187166-415F-497C-8EC1-FAFFECCFD1C6}" destId="{42E42154-DC64-45E9-8889-3E11CBBF679B}" srcOrd="1" destOrd="0" presId="urn:microsoft.com/office/officeart/2005/8/layout/cycle5"/>
    <dgm:cxn modelId="{766F4C98-82AE-410B-81B0-F50CCC579A6F}" type="presParOf" srcId="{1A187166-415F-497C-8EC1-FAFFECCFD1C6}" destId="{1F820489-9463-4A6A-A4FA-65DBA526F22D}" srcOrd="2" destOrd="0" presId="urn:microsoft.com/office/officeart/2005/8/layout/cycle5"/>
    <dgm:cxn modelId="{96BFCDA1-F6A1-42DD-8250-1FC4A81A999D}" type="presParOf" srcId="{1A187166-415F-497C-8EC1-FAFFECCFD1C6}" destId="{3CEA062B-D754-4E60-84DF-D21CA87618A2}" srcOrd="3" destOrd="0" presId="urn:microsoft.com/office/officeart/2005/8/layout/cycle5"/>
    <dgm:cxn modelId="{2A7A8F52-45BD-432B-9247-69616C52F279}" type="presParOf" srcId="{1A187166-415F-497C-8EC1-FAFFECCFD1C6}" destId="{B0AC75EA-719B-4DD4-A2EB-ED1972A1B7C2}" srcOrd="4" destOrd="0" presId="urn:microsoft.com/office/officeart/2005/8/layout/cycle5"/>
    <dgm:cxn modelId="{7FA32FB8-9162-4B30-96E4-5422E5A07E57}" type="presParOf" srcId="{1A187166-415F-497C-8EC1-FAFFECCFD1C6}" destId="{EC736DD1-057E-4568-82B6-75EAF49F96ED}" srcOrd="5"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A395F0-DE11-46B0-ABE9-C82BD79FC55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988468F-4FDB-486B-B838-993C443900F8}">
      <dgm:prSet phldrT="[Text]"/>
      <dgm:spPr/>
      <dgm:t>
        <a:bodyPr/>
        <a:lstStyle/>
        <a:p>
          <a:r>
            <a:rPr lang="en-GB" dirty="0"/>
            <a:t>Work-Life Balance</a:t>
          </a:r>
        </a:p>
      </dgm:t>
    </dgm:pt>
    <dgm:pt modelId="{BE5EE1AC-D542-4003-BF7D-DD06FEE274D9}" type="parTrans" cxnId="{08E0D397-9E2E-436B-99D9-9DCC0DF8570C}">
      <dgm:prSet/>
      <dgm:spPr/>
      <dgm:t>
        <a:bodyPr/>
        <a:lstStyle/>
        <a:p>
          <a:endParaRPr lang="en-GB"/>
        </a:p>
      </dgm:t>
    </dgm:pt>
    <dgm:pt modelId="{23BD90CC-A776-4296-A2AD-2E6811BF603A}" type="sibTrans" cxnId="{08E0D397-9E2E-436B-99D9-9DCC0DF8570C}">
      <dgm:prSet/>
      <dgm:spPr>
        <a:noFill/>
      </dgm:spPr>
      <dgm:t>
        <a:bodyPr/>
        <a:lstStyle/>
        <a:p>
          <a:endParaRPr lang="en-GB"/>
        </a:p>
      </dgm:t>
    </dgm:pt>
    <dgm:pt modelId="{7F80C4E7-C10B-4015-A8B9-AE1B7AA26C19}">
      <dgm:prSet phldrT="[Text]"/>
      <dgm:spPr/>
      <dgm:t>
        <a:bodyPr/>
        <a:lstStyle/>
        <a:p>
          <a:r>
            <a:rPr lang="en-GB" dirty="0"/>
            <a:t>Social Support – Friends, family &amp; colleagues</a:t>
          </a:r>
        </a:p>
      </dgm:t>
    </dgm:pt>
    <dgm:pt modelId="{E519FBB1-7860-4C8D-96C9-C67FAA40B338}" type="parTrans" cxnId="{E92CC490-E6E5-489B-BEA4-24155369CCD9}">
      <dgm:prSet/>
      <dgm:spPr/>
      <dgm:t>
        <a:bodyPr/>
        <a:lstStyle/>
        <a:p>
          <a:endParaRPr lang="en-GB"/>
        </a:p>
      </dgm:t>
    </dgm:pt>
    <dgm:pt modelId="{B0AC1105-660F-4D43-BDCE-B53269017139}" type="sibTrans" cxnId="{E92CC490-E6E5-489B-BEA4-24155369CCD9}">
      <dgm:prSet/>
      <dgm:spPr>
        <a:noFill/>
      </dgm:spPr>
      <dgm:t>
        <a:bodyPr/>
        <a:lstStyle/>
        <a:p>
          <a:endParaRPr lang="en-GB"/>
        </a:p>
      </dgm:t>
    </dgm:pt>
    <dgm:pt modelId="{7C573D2B-C4CD-48DF-912F-A6FB32523CBA}">
      <dgm:prSet phldrT="[Text]"/>
      <dgm:spPr/>
      <dgm:t>
        <a:bodyPr/>
        <a:lstStyle/>
        <a:p>
          <a:r>
            <a:rPr lang="en-GB" dirty="0"/>
            <a:t>Be decisive</a:t>
          </a:r>
        </a:p>
      </dgm:t>
    </dgm:pt>
    <dgm:pt modelId="{ED8FD6C3-27AA-4BB9-BF3A-741EF4210E92}" type="parTrans" cxnId="{1E0FD96A-A354-4689-B395-58948A57293C}">
      <dgm:prSet/>
      <dgm:spPr/>
      <dgm:t>
        <a:bodyPr/>
        <a:lstStyle/>
        <a:p>
          <a:endParaRPr lang="en-GB"/>
        </a:p>
      </dgm:t>
    </dgm:pt>
    <dgm:pt modelId="{FB926FC3-A749-4859-BC9F-3D579EA9EDF2}" type="sibTrans" cxnId="{1E0FD96A-A354-4689-B395-58948A57293C}">
      <dgm:prSet/>
      <dgm:spPr>
        <a:noFill/>
      </dgm:spPr>
      <dgm:t>
        <a:bodyPr/>
        <a:lstStyle/>
        <a:p>
          <a:endParaRPr lang="en-GB"/>
        </a:p>
      </dgm:t>
    </dgm:pt>
    <dgm:pt modelId="{FBAC5C3A-83C8-46B3-8032-068AC83AE243}">
      <dgm:prSet phldrT="[Text]"/>
      <dgm:spPr/>
      <dgm:t>
        <a:bodyPr/>
        <a:lstStyle/>
        <a:p>
          <a:r>
            <a:rPr lang="en-GB" dirty="0"/>
            <a:t>Acceptance</a:t>
          </a:r>
        </a:p>
      </dgm:t>
    </dgm:pt>
    <dgm:pt modelId="{984319E9-DC8E-4978-95C4-E3AFC28856C8}" type="parTrans" cxnId="{21208424-79E6-4A23-A746-5ACF5379855F}">
      <dgm:prSet/>
      <dgm:spPr/>
      <dgm:t>
        <a:bodyPr/>
        <a:lstStyle/>
        <a:p>
          <a:endParaRPr lang="en-GB"/>
        </a:p>
      </dgm:t>
    </dgm:pt>
    <dgm:pt modelId="{BD141849-CC8C-4C12-AC0A-BEAC2F9C6C1D}" type="sibTrans" cxnId="{21208424-79E6-4A23-A746-5ACF5379855F}">
      <dgm:prSet/>
      <dgm:spPr>
        <a:noFill/>
      </dgm:spPr>
      <dgm:t>
        <a:bodyPr/>
        <a:lstStyle/>
        <a:p>
          <a:endParaRPr lang="en-GB"/>
        </a:p>
      </dgm:t>
    </dgm:pt>
    <dgm:pt modelId="{889E409F-5C6A-4472-AAD7-DB13C28CFC15}">
      <dgm:prSet phldrT="[Text]"/>
      <dgm:spPr/>
      <dgm:t>
        <a:bodyPr/>
        <a:lstStyle/>
        <a:p>
          <a:r>
            <a:rPr lang="en-GB" dirty="0"/>
            <a:t>Realistic Goal Setting</a:t>
          </a:r>
        </a:p>
      </dgm:t>
    </dgm:pt>
    <dgm:pt modelId="{46BAE3C7-F467-4DC1-AA90-C99796DEE8A7}" type="parTrans" cxnId="{AE35E103-6E7E-49F2-9BFA-AACA1FBD01B9}">
      <dgm:prSet/>
      <dgm:spPr/>
      <dgm:t>
        <a:bodyPr/>
        <a:lstStyle/>
        <a:p>
          <a:endParaRPr lang="en-GB"/>
        </a:p>
      </dgm:t>
    </dgm:pt>
    <dgm:pt modelId="{B9F8BBC0-C9D7-4088-803B-F35309A59586}" type="sibTrans" cxnId="{AE35E103-6E7E-49F2-9BFA-AACA1FBD01B9}">
      <dgm:prSet/>
      <dgm:spPr>
        <a:noFill/>
      </dgm:spPr>
      <dgm:t>
        <a:bodyPr/>
        <a:lstStyle/>
        <a:p>
          <a:endParaRPr lang="en-GB"/>
        </a:p>
      </dgm:t>
    </dgm:pt>
    <dgm:pt modelId="{757D7D1A-7E41-4EDC-BD35-18CCB8164229}">
      <dgm:prSet phldrT="[Text]"/>
      <dgm:spPr/>
      <dgm:t>
        <a:bodyPr/>
        <a:lstStyle/>
        <a:p>
          <a:r>
            <a:rPr lang="en-GB" dirty="0"/>
            <a:t>Hobbies &amp; Interests</a:t>
          </a:r>
        </a:p>
      </dgm:t>
    </dgm:pt>
    <dgm:pt modelId="{A31B4AF0-5199-4B3F-BBCC-B11B2DAE529A}" type="parTrans" cxnId="{678AA401-A789-4FA7-9B2B-5F620C6200AA}">
      <dgm:prSet/>
      <dgm:spPr/>
      <dgm:t>
        <a:bodyPr/>
        <a:lstStyle/>
        <a:p>
          <a:endParaRPr lang="en-GB"/>
        </a:p>
      </dgm:t>
    </dgm:pt>
    <dgm:pt modelId="{94A0EBFF-574C-4DB2-9C80-A345C2F2B303}" type="sibTrans" cxnId="{678AA401-A789-4FA7-9B2B-5F620C6200AA}">
      <dgm:prSet/>
      <dgm:spPr>
        <a:noFill/>
      </dgm:spPr>
      <dgm:t>
        <a:bodyPr/>
        <a:lstStyle/>
        <a:p>
          <a:endParaRPr lang="en-GB"/>
        </a:p>
      </dgm:t>
    </dgm:pt>
    <dgm:pt modelId="{2968B985-CB02-4910-A334-D9BAE4C431E9}">
      <dgm:prSet phldrT="[Text]"/>
      <dgm:spPr/>
      <dgm:t>
        <a:bodyPr/>
        <a:lstStyle/>
        <a:p>
          <a:r>
            <a:rPr lang="en-GB" dirty="0"/>
            <a:t>Meaningful Activities</a:t>
          </a:r>
        </a:p>
      </dgm:t>
    </dgm:pt>
    <dgm:pt modelId="{60805364-DE22-4BC7-94FD-B2D2DDF9EE8F}" type="parTrans" cxnId="{EAA30B6C-5632-491C-8ACD-E7010F644E81}">
      <dgm:prSet/>
      <dgm:spPr/>
      <dgm:t>
        <a:bodyPr/>
        <a:lstStyle/>
        <a:p>
          <a:endParaRPr lang="en-GB"/>
        </a:p>
      </dgm:t>
    </dgm:pt>
    <dgm:pt modelId="{FC38588D-5385-47D9-9913-F5D4D0AA91DD}" type="sibTrans" cxnId="{EAA30B6C-5632-491C-8ACD-E7010F644E81}">
      <dgm:prSet/>
      <dgm:spPr>
        <a:noFill/>
      </dgm:spPr>
      <dgm:t>
        <a:bodyPr/>
        <a:lstStyle/>
        <a:p>
          <a:endParaRPr lang="en-GB"/>
        </a:p>
      </dgm:t>
    </dgm:pt>
    <dgm:pt modelId="{4B81932B-C6DC-4A08-B0C9-AAE02FE1AF8D}">
      <dgm:prSet phldrT="[Text]"/>
      <dgm:spPr/>
      <dgm:t>
        <a:bodyPr/>
        <a:lstStyle/>
        <a:p>
          <a:r>
            <a:rPr lang="en-GB" dirty="0"/>
            <a:t>Opportunities for learning after adversity</a:t>
          </a:r>
        </a:p>
      </dgm:t>
    </dgm:pt>
    <dgm:pt modelId="{CBA3638B-A643-498C-AB18-C66A800CAF90}" type="parTrans" cxnId="{B1FCD882-95F2-428D-8641-6DA22C757BAA}">
      <dgm:prSet/>
      <dgm:spPr/>
      <dgm:t>
        <a:bodyPr/>
        <a:lstStyle/>
        <a:p>
          <a:endParaRPr lang="en-GB"/>
        </a:p>
      </dgm:t>
    </dgm:pt>
    <dgm:pt modelId="{057F6DCA-D278-4429-899A-3568164D1FD8}" type="sibTrans" cxnId="{B1FCD882-95F2-428D-8641-6DA22C757BAA}">
      <dgm:prSet/>
      <dgm:spPr>
        <a:noFill/>
      </dgm:spPr>
      <dgm:t>
        <a:bodyPr/>
        <a:lstStyle/>
        <a:p>
          <a:endParaRPr lang="en-GB"/>
        </a:p>
      </dgm:t>
    </dgm:pt>
    <dgm:pt modelId="{4CD38038-CB17-4136-B6F9-D0DC48C7BF63}">
      <dgm:prSet phldrT="[Text]"/>
      <dgm:spPr/>
      <dgm:t>
        <a:bodyPr/>
        <a:lstStyle/>
        <a:p>
          <a:r>
            <a:rPr lang="en-GB" dirty="0"/>
            <a:t>Generate Helpful thoughts</a:t>
          </a:r>
        </a:p>
      </dgm:t>
    </dgm:pt>
    <dgm:pt modelId="{9C3D75C8-9EC4-4891-9C15-6E600147C750}" type="parTrans" cxnId="{0DE5E18A-17B7-4757-8441-429BE9A1B483}">
      <dgm:prSet/>
      <dgm:spPr/>
      <dgm:t>
        <a:bodyPr/>
        <a:lstStyle/>
        <a:p>
          <a:endParaRPr lang="en-GB"/>
        </a:p>
      </dgm:t>
    </dgm:pt>
    <dgm:pt modelId="{09B36C50-D511-47DA-97E3-A4AEA89948DF}" type="sibTrans" cxnId="{0DE5E18A-17B7-4757-8441-429BE9A1B483}">
      <dgm:prSet/>
      <dgm:spPr>
        <a:noFill/>
      </dgm:spPr>
      <dgm:t>
        <a:bodyPr/>
        <a:lstStyle/>
        <a:p>
          <a:endParaRPr lang="en-GB"/>
        </a:p>
      </dgm:t>
    </dgm:pt>
    <dgm:pt modelId="{F6308D3D-F15A-4A23-9AA5-2FF721F0266A}">
      <dgm:prSet phldrT="[Text]"/>
      <dgm:spPr/>
      <dgm:t>
        <a:bodyPr/>
        <a:lstStyle/>
        <a:p>
          <a:r>
            <a:rPr lang="en-GB" dirty="0"/>
            <a:t>Relaxation</a:t>
          </a:r>
        </a:p>
      </dgm:t>
    </dgm:pt>
    <dgm:pt modelId="{314FDCF9-A7D2-47F0-835D-0B38AD4144AB}" type="parTrans" cxnId="{D3277E86-327A-41B1-A8BD-735F128E545E}">
      <dgm:prSet/>
      <dgm:spPr/>
      <dgm:t>
        <a:bodyPr/>
        <a:lstStyle/>
        <a:p>
          <a:endParaRPr lang="en-GB"/>
        </a:p>
      </dgm:t>
    </dgm:pt>
    <dgm:pt modelId="{3619F733-4A86-4CA2-B331-1FEA4A300E59}" type="sibTrans" cxnId="{D3277E86-327A-41B1-A8BD-735F128E545E}">
      <dgm:prSet/>
      <dgm:spPr>
        <a:noFill/>
      </dgm:spPr>
      <dgm:t>
        <a:bodyPr/>
        <a:lstStyle/>
        <a:p>
          <a:endParaRPr lang="en-GB"/>
        </a:p>
      </dgm:t>
    </dgm:pt>
    <dgm:pt modelId="{A00ACAC6-E094-4627-A5E9-96A6492686A7}">
      <dgm:prSet phldrT="[Text]"/>
      <dgm:spPr/>
      <dgm:t>
        <a:bodyPr/>
        <a:lstStyle/>
        <a:p>
          <a:r>
            <a:rPr lang="en-GB" dirty="0"/>
            <a:t>Self Care: Sleep, Nutrition, Exercise</a:t>
          </a:r>
        </a:p>
      </dgm:t>
    </dgm:pt>
    <dgm:pt modelId="{31217E2C-F024-458E-BE22-905F727B22F6}" type="parTrans" cxnId="{5BD1D4D3-8233-40B2-97B9-D91E5D0DBAC5}">
      <dgm:prSet/>
      <dgm:spPr/>
      <dgm:t>
        <a:bodyPr/>
        <a:lstStyle/>
        <a:p>
          <a:endParaRPr lang="en-GB"/>
        </a:p>
      </dgm:t>
    </dgm:pt>
    <dgm:pt modelId="{30FD3CF3-3018-439C-8CD8-AAEAD581F570}" type="sibTrans" cxnId="{5BD1D4D3-8233-40B2-97B9-D91E5D0DBAC5}">
      <dgm:prSet/>
      <dgm:spPr>
        <a:noFill/>
      </dgm:spPr>
      <dgm:t>
        <a:bodyPr/>
        <a:lstStyle/>
        <a:p>
          <a:endParaRPr lang="en-GB"/>
        </a:p>
      </dgm:t>
    </dgm:pt>
    <dgm:pt modelId="{1D29AAD2-E8B8-4371-BED8-49EA2BD688B8}" type="pres">
      <dgm:prSet presAssocID="{14A395F0-DE11-46B0-ABE9-C82BD79FC55A}" presName="cycle" presStyleCnt="0">
        <dgm:presLayoutVars>
          <dgm:dir/>
          <dgm:resizeHandles val="exact"/>
        </dgm:presLayoutVars>
      </dgm:prSet>
      <dgm:spPr/>
    </dgm:pt>
    <dgm:pt modelId="{6FBFAD47-C541-430E-AB7B-F510D0E3EB59}" type="pres">
      <dgm:prSet presAssocID="{A988468F-4FDB-486B-B838-993C443900F8}" presName="node" presStyleLbl="node1" presStyleIdx="0" presStyleCnt="11" custScaleX="190613" custScaleY="175130" custRadScaleRad="95983" custRadScaleInc="-121896">
        <dgm:presLayoutVars>
          <dgm:bulletEnabled val="1"/>
        </dgm:presLayoutVars>
      </dgm:prSet>
      <dgm:spPr/>
    </dgm:pt>
    <dgm:pt modelId="{6B3A61D7-8B9C-4971-B5F6-1A92EE6E3F88}" type="pres">
      <dgm:prSet presAssocID="{23BD90CC-A776-4296-A2AD-2E6811BF603A}" presName="sibTrans" presStyleLbl="sibTrans2D1" presStyleIdx="0" presStyleCnt="11"/>
      <dgm:spPr/>
    </dgm:pt>
    <dgm:pt modelId="{4DDC8859-860B-408C-A642-22BA86778DA2}" type="pres">
      <dgm:prSet presAssocID="{23BD90CC-A776-4296-A2AD-2E6811BF603A}" presName="connectorText" presStyleLbl="sibTrans2D1" presStyleIdx="0" presStyleCnt="11"/>
      <dgm:spPr/>
    </dgm:pt>
    <dgm:pt modelId="{7160C807-4128-4C74-88FF-5568134F092D}" type="pres">
      <dgm:prSet presAssocID="{7F80C4E7-C10B-4015-A8B9-AE1B7AA26C19}" presName="node" presStyleLbl="node1" presStyleIdx="1" presStyleCnt="11" custScaleX="267239" custScaleY="219390" custRadScaleRad="115176" custRadScaleInc="114285">
        <dgm:presLayoutVars>
          <dgm:bulletEnabled val="1"/>
        </dgm:presLayoutVars>
      </dgm:prSet>
      <dgm:spPr/>
    </dgm:pt>
    <dgm:pt modelId="{60BA048B-DC2F-487E-A2BC-AD9263F4C602}" type="pres">
      <dgm:prSet presAssocID="{B0AC1105-660F-4D43-BDCE-B53269017139}" presName="sibTrans" presStyleLbl="sibTrans2D1" presStyleIdx="1" presStyleCnt="11" custLinFactNeighborX="15297" custLinFactNeighborY="-71491"/>
      <dgm:spPr/>
    </dgm:pt>
    <dgm:pt modelId="{1B6FCDAB-80E0-42CF-9386-C2BBD513E33B}" type="pres">
      <dgm:prSet presAssocID="{B0AC1105-660F-4D43-BDCE-B53269017139}" presName="connectorText" presStyleLbl="sibTrans2D1" presStyleIdx="1" presStyleCnt="11"/>
      <dgm:spPr/>
    </dgm:pt>
    <dgm:pt modelId="{208499B4-65AE-4A25-85B5-F0C93B880B8F}" type="pres">
      <dgm:prSet presAssocID="{7C573D2B-C4CD-48DF-912F-A6FB32523CBA}" presName="node" presStyleLbl="node1" presStyleIdx="2" presStyleCnt="11" custScaleX="232339" custScaleY="208469" custRadScaleRad="145800" custRadScaleInc="141627">
        <dgm:presLayoutVars>
          <dgm:bulletEnabled val="1"/>
        </dgm:presLayoutVars>
      </dgm:prSet>
      <dgm:spPr/>
    </dgm:pt>
    <dgm:pt modelId="{DD03CF61-4023-48B8-A021-744B8F45D113}" type="pres">
      <dgm:prSet presAssocID="{FB926FC3-A749-4859-BC9F-3D579EA9EDF2}" presName="sibTrans" presStyleLbl="sibTrans2D1" presStyleIdx="2" presStyleCnt="11"/>
      <dgm:spPr/>
    </dgm:pt>
    <dgm:pt modelId="{634405EC-6A35-4AF8-A8B5-D73AFAF092E6}" type="pres">
      <dgm:prSet presAssocID="{FB926FC3-A749-4859-BC9F-3D579EA9EDF2}" presName="connectorText" presStyleLbl="sibTrans2D1" presStyleIdx="2" presStyleCnt="11"/>
      <dgm:spPr/>
    </dgm:pt>
    <dgm:pt modelId="{9B8398EA-5F65-458F-962A-818D588212AE}" type="pres">
      <dgm:prSet presAssocID="{FBAC5C3A-83C8-46B3-8032-068AC83AE243}" presName="node" presStyleLbl="node1" presStyleIdx="3" presStyleCnt="11" custScaleX="259576" custScaleY="225932" custRadScaleRad="35917" custRadScaleInc="-508325">
        <dgm:presLayoutVars>
          <dgm:bulletEnabled val="1"/>
        </dgm:presLayoutVars>
      </dgm:prSet>
      <dgm:spPr/>
    </dgm:pt>
    <dgm:pt modelId="{6B22F4B0-8C47-410D-A382-A5AF36BC912F}" type="pres">
      <dgm:prSet presAssocID="{BD141849-CC8C-4C12-AC0A-BEAC2F9C6C1D}" presName="sibTrans" presStyleLbl="sibTrans2D1" presStyleIdx="3" presStyleCnt="11"/>
      <dgm:spPr/>
    </dgm:pt>
    <dgm:pt modelId="{374ADB92-F185-4DCE-AA29-B85CCA9C8717}" type="pres">
      <dgm:prSet presAssocID="{BD141849-CC8C-4C12-AC0A-BEAC2F9C6C1D}" presName="connectorText" presStyleLbl="sibTrans2D1" presStyleIdx="3" presStyleCnt="11"/>
      <dgm:spPr/>
    </dgm:pt>
    <dgm:pt modelId="{B60BD786-7875-4D38-BC2F-594857FB77BD}" type="pres">
      <dgm:prSet presAssocID="{889E409F-5C6A-4472-AAD7-DB13C28CFC15}" presName="node" presStyleLbl="node1" presStyleIdx="4" presStyleCnt="11" custScaleX="228192" custScaleY="224366" custRadScaleRad="92926" custRadScaleInc="217261">
        <dgm:presLayoutVars>
          <dgm:bulletEnabled val="1"/>
        </dgm:presLayoutVars>
      </dgm:prSet>
      <dgm:spPr/>
    </dgm:pt>
    <dgm:pt modelId="{29690998-A63C-4B40-9B8F-4D62246BE6DD}" type="pres">
      <dgm:prSet presAssocID="{B9F8BBC0-C9D7-4088-803B-F35309A59586}" presName="sibTrans" presStyleLbl="sibTrans2D1" presStyleIdx="4" presStyleCnt="11" custLinFactNeighborX="-2011" custLinFactNeighborY="28608"/>
      <dgm:spPr/>
    </dgm:pt>
    <dgm:pt modelId="{71398EE8-4CCE-4A58-9223-8D283BC31C9B}" type="pres">
      <dgm:prSet presAssocID="{B9F8BBC0-C9D7-4088-803B-F35309A59586}" presName="connectorText" presStyleLbl="sibTrans2D1" presStyleIdx="4" presStyleCnt="11"/>
      <dgm:spPr/>
    </dgm:pt>
    <dgm:pt modelId="{112263E7-20D6-4893-A616-D5D8F03E2301}" type="pres">
      <dgm:prSet presAssocID="{757D7D1A-7E41-4EDC-BD35-18CCB8164229}" presName="node" presStyleLbl="node1" presStyleIdx="5" presStyleCnt="11" custScaleX="199796" custScaleY="227469" custRadScaleRad="61628" custRadScaleInc="-398566">
        <dgm:presLayoutVars>
          <dgm:bulletEnabled val="1"/>
        </dgm:presLayoutVars>
      </dgm:prSet>
      <dgm:spPr/>
    </dgm:pt>
    <dgm:pt modelId="{818D2470-E5F1-4DC2-A706-9FEE25E5780F}" type="pres">
      <dgm:prSet presAssocID="{94A0EBFF-574C-4DB2-9C80-A345C2F2B303}" presName="sibTrans" presStyleLbl="sibTrans2D1" presStyleIdx="5" presStyleCnt="11"/>
      <dgm:spPr/>
    </dgm:pt>
    <dgm:pt modelId="{ADFB96BF-57B6-46AC-BC83-30FBE7702453}" type="pres">
      <dgm:prSet presAssocID="{94A0EBFF-574C-4DB2-9C80-A345C2F2B303}" presName="connectorText" presStyleLbl="sibTrans2D1" presStyleIdx="5" presStyleCnt="11"/>
      <dgm:spPr/>
    </dgm:pt>
    <dgm:pt modelId="{B5418129-2D71-4F98-8F37-6CB34970713C}" type="pres">
      <dgm:prSet presAssocID="{2968B985-CB02-4910-A334-D9BAE4C431E9}" presName="node" presStyleLbl="node1" presStyleIdx="6" presStyleCnt="11" custScaleX="230962" custScaleY="208041" custRadScaleRad="53227" custRadScaleInc="170036">
        <dgm:presLayoutVars>
          <dgm:bulletEnabled val="1"/>
        </dgm:presLayoutVars>
      </dgm:prSet>
      <dgm:spPr/>
    </dgm:pt>
    <dgm:pt modelId="{EF794BDA-95F5-4B69-9B5F-3C5C5428D9DA}" type="pres">
      <dgm:prSet presAssocID="{FC38588D-5385-47D9-9913-F5D4D0AA91DD}" presName="sibTrans" presStyleLbl="sibTrans2D1" presStyleIdx="6" presStyleCnt="11"/>
      <dgm:spPr/>
    </dgm:pt>
    <dgm:pt modelId="{B3ECB5B0-4AB0-4124-8FA6-E02273247C81}" type="pres">
      <dgm:prSet presAssocID="{FC38588D-5385-47D9-9913-F5D4D0AA91DD}" presName="connectorText" presStyleLbl="sibTrans2D1" presStyleIdx="6" presStyleCnt="11"/>
      <dgm:spPr/>
    </dgm:pt>
    <dgm:pt modelId="{FBC2F346-2E88-4A52-9D15-61B28F932E65}" type="pres">
      <dgm:prSet presAssocID="{4B81932B-C6DC-4A08-B0C9-AAE02FE1AF8D}" presName="node" presStyleLbl="node1" presStyleIdx="7" presStyleCnt="11" custScaleX="270731" custScaleY="243488" custRadScaleRad="127905" custRadScaleInc="79904">
        <dgm:presLayoutVars>
          <dgm:bulletEnabled val="1"/>
        </dgm:presLayoutVars>
      </dgm:prSet>
      <dgm:spPr/>
    </dgm:pt>
    <dgm:pt modelId="{7AD36C55-5639-4AE3-B355-BE5B74415557}" type="pres">
      <dgm:prSet presAssocID="{057F6DCA-D278-4429-899A-3568164D1FD8}" presName="sibTrans" presStyleLbl="sibTrans2D1" presStyleIdx="7" presStyleCnt="11"/>
      <dgm:spPr/>
    </dgm:pt>
    <dgm:pt modelId="{AAC70929-6FD9-418F-9651-24C331C26431}" type="pres">
      <dgm:prSet presAssocID="{057F6DCA-D278-4429-899A-3568164D1FD8}" presName="connectorText" presStyleLbl="sibTrans2D1" presStyleIdx="7" presStyleCnt="11"/>
      <dgm:spPr/>
    </dgm:pt>
    <dgm:pt modelId="{65EB3AC1-0209-41EC-AC17-63E2D641E840}" type="pres">
      <dgm:prSet presAssocID="{4CD38038-CB17-4136-B6F9-D0DC48C7BF63}" presName="node" presStyleLbl="node1" presStyleIdx="8" presStyleCnt="11" custScaleX="258865" custScaleY="249060" custRadScaleRad="70292" custRadScaleInc="176106">
        <dgm:presLayoutVars>
          <dgm:bulletEnabled val="1"/>
        </dgm:presLayoutVars>
      </dgm:prSet>
      <dgm:spPr/>
    </dgm:pt>
    <dgm:pt modelId="{FDADF2A5-F0BB-467F-B943-3B430D864627}" type="pres">
      <dgm:prSet presAssocID="{09B36C50-D511-47DA-97E3-A4AEA89948DF}" presName="sibTrans" presStyleLbl="sibTrans2D1" presStyleIdx="8" presStyleCnt="11"/>
      <dgm:spPr/>
    </dgm:pt>
    <dgm:pt modelId="{23685764-8C41-4F20-B70F-1A2AB10C38C6}" type="pres">
      <dgm:prSet presAssocID="{09B36C50-D511-47DA-97E3-A4AEA89948DF}" presName="connectorText" presStyleLbl="sibTrans2D1" presStyleIdx="8" presStyleCnt="11"/>
      <dgm:spPr/>
    </dgm:pt>
    <dgm:pt modelId="{09533210-A983-4E36-819C-D2D3BD2B41DB}" type="pres">
      <dgm:prSet presAssocID="{F6308D3D-F15A-4A23-9AA5-2FF721F0266A}" presName="node" presStyleLbl="node1" presStyleIdx="9" presStyleCnt="11" custScaleX="224050" custScaleY="209207" custRadScaleRad="141383" custRadScaleInc="-991933">
        <dgm:presLayoutVars>
          <dgm:bulletEnabled val="1"/>
        </dgm:presLayoutVars>
      </dgm:prSet>
      <dgm:spPr/>
    </dgm:pt>
    <dgm:pt modelId="{A7EF49C9-BF32-4EA8-B963-6460549D8A81}" type="pres">
      <dgm:prSet presAssocID="{3619F733-4A86-4CA2-B331-1FEA4A300E59}" presName="sibTrans" presStyleLbl="sibTrans2D1" presStyleIdx="9" presStyleCnt="11"/>
      <dgm:spPr/>
    </dgm:pt>
    <dgm:pt modelId="{012EEC13-AB9D-4EC1-9E95-AD5D4C874DFB}" type="pres">
      <dgm:prSet presAssocID="{3619F733-4A86-4CA2-B331-1FEA4A300E59}" presName="connectorText" presStyleLbl="sibTrans2D1" presStyleIdx="9" presStyleCnt="11"/>
      <dgm:spPr/>
    </dgm:pt>
    <dgm:pt modelId="{0F0932D3-B376-4902-9C81-2A3A08EE0D3A}" type="pres">
      <dgm:prSet presAssocID="{A00ACAC6-E094-4627-A5E9-96A6492686A7}" presName="node" presStyleLbl="node1" presStyleIdx="10" presStyleCnt="11" custScaleX="248567" custScaleY="241051" custRadScaleRad="144752" custRadScaleInc="-161480">
        <dgm:presLayoutVars>
          <dgm:bulletEnabled val="1"/>
        </dgm:presLayoutVars>
      </dgm:prSet>
      <dgm:spPr/>
    </dgm:pt>
    <dgm:pt modelId="{FB487111-9524-46C2-A418-7D5E54FD76C6}" type="pres">
      <dgm:prSet presAssocID="{30FD3CF3-3018-439C-8CD8-AAEAD581F570}" presName="sibTrans" presStyleLbl="sibTrans2D1" presStyleIdx="10" presStyleCnt="11"/>
      <dgm:spPr/>
    </dgm:pt>
    <dgm:pt modelId="{5063CE2E-72F2-4858-B79F-47742580833A}" type="pres">
      <dgm:prSet presAssocID="{30FD3CF3-3018-439C-8CD8-AAEAD581F570}" presName="connectorText" presStyleLbl="sibTrans2D1" presStyleIdx="10" presStyleCnt="11"/>
      <dgm:spPr/>
    </dgm:pt>
  </dgm:ptLst>
  <dgm:cxnLst>
    <dgm:cxn modelId="{678AA401-A789-4FA7-9B2B-5F620C6200AA}" srcId="{14A395F0-DE11-46B0-ABE9-C82BD79FC55A}" destId="{757D7D1A-7E41-4EDC-BD35-18CCB8164229}" srcOrd="5" destOrd="0" parTransId="{A31B4AF0-5199-4B3F-BBCC-B11B2DAE529A}" sibTransId="{94A0EBFF-574C-4DB2-9C80-A345C2F2B303}"/>
    <dgm:cxn modelId="{AE35E103-6E7E-49F2-9BFA-AACA1FBD01B9}" srcId="{14A395F0-DE11-46B0-ABE9-C82BD79FC55A}" destId="{889E409F-5C6A-4472-AAD7-DB13C28CFC15}" srcOrd="4" destOrd="0" parTransId="{46BAE3C7-F467-4DC1-AA90-C99796DEE8A7}" sibTransId="{B9F8BBC0-C9D7-4088-803B-F35309A59586}"/>
    <dgm:cxn modelId="{B9C83607-EA05-4952-9D66-E7E0ACCF58B4}" type="presOf" srcId="{FC38588D-5385-47D9-9913-F5D4D0AA91DD}" destId="{B3ECB5B0-4AB0-4124-8FA6-E02273247C81}" srcOrd="1" destOrd="0" presId="urn:microsoft.com/office/officeart/2005/8/layout/cycle2"/>
    <dgm:cxn modelId="{26905009-7C31-48F2-B72B-4B1AEF65C112}" type="presOf" srcId="{7C573D2B-C4CD-48DF-912F-A6FB32523CBA}" destId="{208499B4-65AE-4A25-85B5-F0C93B880B8F}" srcOrd="0" destOrd="0" presId="urn:microsoft.com/office/officeart/2005/8/layout/cycle2"/>
    <dgm:cxn modelId="{CC89130C-B8B7-4FF6-B7A5-0BD7A73344A5}" type="presOf" srcId="{FB926FC3-A749-4859-BC9F-3D579EA9EDF2}" destId="{DD03CF61-4023-48B8-A021-744B8F45D113}" srcOrd="0" destOrd="0" presId="urn:microsoft.com/office/officeart/2005/8/layout/cycle2"/>
    <dgm:cxn modelId="{0F90540C-A933-43C7-9F5A-0101DF706DC3}" type="presOf" srcId="{757D7D1A-7E41-4EDC-BD35-18CCB8164229}" destId="{112263E7-20D6-4893-A616-D5D8F03E2301}" srcOrd="0" destOrd="0" presId="urn:microsoft.com/office/officeart/2005/8/layout/cycle2"/>
    <dgm:cxn modelId="{DC53F413-FA72-4CE5-B90B-C1311E1BA98E}" type="presOf" srcId="{23BD90CC-A776-4296-A2AD-2E6811BF603A}" destId="{4DDC8859-860B-408C-A642-22BA86778DA2}" srcOrd="1" destOrd="0" presId="urn:microsoft.com/office/officeart/2005/8/layout/cycle2"/>
    <dgm:cxn modelId="{C1AD4915-D1EB-4D13-AD63-ECDB3E0E6115}" type="presOf" srcId="{4CD38038-CB17-4136-B6F9-D0DC48C7BF63}" destId="{65EB3AC1-0209-41EC-AC17-63E2D641E840}" srcOrd="0" destOrd="0" presId="urn:microsoft.com/office/officeart/2005/8/layout/cycle2"/>
    <dgm:cxn modelId="{B4D25017-9C6E-43C5-9CF4-40A87B7580A3}" type="presOf" srcId="{B9F8BBC0-C9D7-4088-803B-F35309A59586}" destId="{29690998-A63C-4B40-9B8F-4D62246BE6DD}" srcOrd="0" destOrd="0" presId="urn:microsoft.com/office/officeart/2005/8/layout/cycle2"/>
    <dgm:cxn modelId="{2844EF1D-723B-4C97-B537-269263393136}" type="presOf" srcId="{4B81932B-C6DC-4A08-B0C9-AAE02FE1AF8D}" destId="{FBC2F346-2E88-4A52-9D15-61B28F932E65}" srcOrd="0" destOrd="0" presId="urn:microsoft.com/office/officeart/2005/8/layout/cycle2"/>
    <dgm:cxn modelId="{7690551F-B626-4409-9C26-9029C6A423ED}" type="presOf" srcId="{B0AC1105-660F-4D43-BDCE-B53269017139}" destId="{60BA048B-DC2F-487E-A2BC-AD9263F4C602}" srcOrd="0" destOrd="0" presId="urn:microsoft.com/office/officeart/2005/8/layout/cycle2"/>
    <dgm:cxn modelId="{A34BC420-CF8F-4554-BD0D-556B0223E05C}" type="presOf" srcId="{FC38588D-5385-47D9-9913-F5D4D0AA91DD}" destId="{EF794BDA-95F5-4B69-9B5F-3C5C5428D9DA}" srcOrd="0" destOrd="0" presId="urn:microsoft.com/office/officeart/2005/8/layout/cycle2"/>
    <dgm:cxn modelId="{21208424-79E6-4A23-A746-5ACF5379855F}" srcId="{14A395F0-DE11-46B0-ABE9-C82BD79FC55A}" destId="{FBAC5C3A-83C8-46B3-8032-068AC83AE243}" srcOrd="3" destOrd="0" parTransId="{984319E9-DC8E-4978-95C4-E3AFC28856C8}" sibTransId="{BD141849-CC8C-4C12-AC0A-BEAC2F9C6C1D}"/>
    <dgm:cxn modelId="{86248125-B076-466F-839E-AAABA609E9D1}" type="presOf" srcId="{FB926FC3-A749-4859-BC9F-3D579EA9EDF2}" destId="{634405EC-6A35-4AF8-A8B5-D73AFAF092E6}" srcOrd="1" destOrd="0" presId="urn:microsoft.com/office/officeart/2005/8/layout/cycle2"/>
    <dgm:cxn modelId="{F82BB526-592F-43EE-922E-B88E3021D2EC}" type="presOf" srcId="{3619F733-4A86-4CA2-B331-1FEA4A300E59}" destId="{A7EF49C9-BF32-4EA8-B963-6460549D8A81}" srcOrd="0" destOrd="0" presId="urn:microsoft.com/office/officeart/2005/8/layout/cycle2"/>
    <dgm:cxn modelId="{9F0EA627-AF33-485A-8EAE-69718F0DD239}" type="presOf" srcId="{23BD90CC-A776-4296-A2AD-2E6811BF603A}" destId="{6B3A61D7-8B9C-4971-B5F6-1A92EE6E3F88}" srcOrd="0" destOrd="0" presId="urn:microsoft.com/office/officeart/2005/8/layout/cycle2"/>
    <dgm:cxn modelId="{6137AC27-CDEB-4B81-AE01-3A65C3806229}" type="presOf" srcId="{3619F733-4A86-4CA2-B331-1FEA4A300E59}" destId="{012EEC13-AB9D-4EC1-9E95-AD5D4C874DFB}" srcOrd="1" destOrd="0" presId="urn:microsoft.com/office/officeart/2005/8/layout/cycle2"/>
    <dgm:cxn modelId="{F09C6C61-6974-4015-8E01-580364B6DF31}" type="presOf" srcId="{B9F8BBC0-C9D7-4088-803B-F35309A59586}" destId="{71398EE8-4CCE-4A58-9223-8D283BC31C9B}" srcOrd="1" destOrd="0" presId="urn:microsoft.com/office/officeart/2005/8/layout/cycle2"/>
    <dgm:cxn modelId="{C8561066-5700-4EAD-8B47-403AED4A234F}" type="presOf" srcId="{F6308D3D-F15A-4A23-9AA5-2FF721F0266A}" destId="{09533210-A983-4E36-819C-D2D3BD2B41DB}" srcOrd="0" destOrd="0" presId="urn:microsoft.com/office/officeart/2005/8/layout/cycle2"/>
    <dgm:cxn modelId="{7E138949-2069-48A9-9621-C9935494F8D2}" type="presOf" srcId="{30FD3CF3-3018-439C-8CD8-AAEAD581F570}" destId="{5063CE2E-72F2-4858-B79F-47742580833A}" srcOrd="1" destOrd="0" presId="urn:microsoft.com/office/officeart/2005/8/layout/cycle2"/>
    <dgm:cxn modelId="{E8BF8E6A-15AF-4770-9262-0B7BA23F4639}" type="presOf" srcId="{BD141849-CC8C-4C12-AC0A-BEAC2F9C6C1D}" destId="{6B22F4B0-8C47-410D-A382-A5AF36BC912F}" srcOrd="0" destOrd="0" presId="urn:microsoft.com/office/officeart/2005/8/layout/cycle2"/>
    <dgm:cxn modelId="{9A02D54A-FB36-4BB3-AF8C-E4AED516E33E}" type="presOf" srcId="{14A395F0-DE11-46B0-ABE9-C82BD79FC55A}" destId="{1D29AAD2-E8B8-4371-BED8-49EA2BD688B8}" srcOrd="0" destOrd="0" presId="urn:microsoft.com/office/officeart/2005/8/layout/cycle2"/>
    <dgm:cxn modelId="{1E0FD96A-A354-4689-B395-58948A57293C}" srcId="{14A395F0-DE11-46B0-ABE9-C82BD79FC55A}" destId="{7C573D2B-C4CD-48DF-912F-A6FB32523CBA}" srcOrd="2" destOrd="0" parTransId="{ED8FD6C3-27AA-4BB9-BF3A-741EF4210E92}" sibTransId="{FB926FC3-A749-4859-BC9F-3D579EA9EDF2}"/>
    <dgm:cxn modelId="{EAA30B6C-5632-491C-8ACD-E7010F644E81}" srcId="{14A395F0-DE11-46B0-ABE9-C82BD79FC55A}" destId="{2968B985-CB02-4910-A334-D9BAE4C431E9}" srcOrd="6" destOrd="0" parTransId="{60805364-DE22-4BC7-94FD-B2D2DDF9EE8F}" sibTransId="{FC38588D-5385-47D9-9913-F5D4D0AA91DD}"/>
    <dgm:cxn modelId="{BDF4486D-6077-497D-A7B4-59B454459B47}" type="presOf" srcId="{A00ACAC6-E094-4627-A5E9-96A6492686A7}" destId="{0F0932D3-B376-4902-9C81-2A3A08EE0D3A}" srcOrd="0" destOrd="0" presId="urn:microsoft.com/office/officeart/2005/8/layout/cycle2"/>
    <dgm:cxn modelId="{4575C26E-6086-4676-9CA6-62F08E3C186A}" type="presOf" srcId="{B0AC1105-660F-4D43-BDCE-B53269017139}" destId="{1B6FCDAB-80E0-42CF-9386-C2BBD513E33B}" srcOrd="1" destOrd="0" presId="urn:microsoft.com/office/officeart/2005/8/layout/cycle2"/>
    <dgm:cxn modelId="{2A0B9E73-9832-4AD0-B9C3-62B811909A18}" type="presOf" srcId="{94A0EBFF-574C-4DB2-9C80-A345C2F2B303}" destId="{818D2470-E5F1-4DC2-A706-9FEE25E5780F}" srcOrd="0" destOrd="0" presId="urn:microsoft.com/office/officeart/2005/8/layout/cycle2"/>
    <dgm:cxn modelId="{B1FCD882-95F2-428D-8641-6DA22C757BAA}" srcId="{14A395F0-DE11-46B0-ABE9-C82BD79FC55A}" destId="{4B81932B-C6DC-4A08-B0C9-AAE02FE1AF8D}" srcOrd="7" destOrd="0" parTransId="{CBA3638B-A643-498C-AB18-C66A800CAF90}" sibTransId="{057F6DCA-D278-4429-899A-3568164D1FD8}"/>
    <dgm:cxn modelId="{D3277E86-327A-41B1-A8BD-735F128E545E}" srcId="{14A395F0-DE11-46B0-ABE9-C82BD79FC55A}" destId="{F6308D3D-F15A-4A23-9AA5-2FF721F0266A}" srcOrd="9" destOrd="0" parTransId="{314FDCF9-A7D2-47F0-835D-0B38AD4144AB}" sibTransId="{3619F733-4A86-4CA2-B331-1FEA4A300E59}"/>
    <dgm:cxn modelId="{2CB5288A-3DF5-483B-8822-9E24366A1299}" type="presOf" srcId="{FBAC5C3A-83C8-46B3-8032-068AC83AE243}" destId="{9B8398EA-5F65-458F-962A-818D588212AE}" srcOrd="0" destOrd="0" presId="urn:microsoft.com/office/officeart/2005/8/layout/cycle2"/>
    <dgm:cxn modelId="{0DE5E18A-17B7-4757-8441-429BE9A1B483}" srcId="{14A395F0-DE11-46B0-ABE9-C82BD79FC55A}" destId="{4CD38038-CB17-4136-B6F9-D0DC48C7BF63}" srcOrd="8" destOrd="0" parTransId="{9C3D75C8-9EC4-4891-9C15-6E600147C750}" sibTransId="{09B36C50-D511-47DA-97E3-A4AEA89948DF}"/>
    <dgm:cxn modelId="{E92CC490-E6E5-489B-BEA4-24155369CCD9}" srcId="{14A395F0-DE11-46B0-ABE9-C82BD79FC55A}" destId="{7F80C4E7-C10B-4015-A8B9-AE1B7AA26C19}" srcOrd="1" destOrd="0" parTransId="{E519FBB1-7860-4C8D-96C9-C67FAA40B338}" sibTransId="{B0AC1105-660F-4D43-BDCE-B53269017139}"/>
    <dgm:cxn modelId="{02D1DA96-7BD7-4256-865C-53338C5104E9}" type="presOf" srcId="{A988468F-4FDB-486B-B838-993C443900F8}" destId="{6FBFAD47-C541-430E-AB7B-F510D0E3EB59}" srcOrd="0" destOrd="0" presId="urn:microsoft.com/office/officeart/2005/8/layout/cycle2"/>
    <dgm:cxn modelId="{08E0D397-9E2E-436B-99D9-9DCC0DF8570C}" srcId="{14A395F0-DE11-46B0-ABE9-C82BD79FC55A}" destId="{A988468F-4FDB-486B-B838-993C443900F8}" srcOrd="0" destOrd="0" parTransId="{BE5EE1AC-D542-4003-BF7D-DD06FEE274D9}" sibTransId="{23BD90CC-A776-4296-A2AD-2E6811BF603A}"/>
    <dgm:cxn modelId="{2270839E-0F43-41A5-9DA4-825A6B5CE1DB}" type="presOf" srcId="{2968B985-CB02-4910-A334-D9BAE4C431E9}" destId="{B5418129-2D71-4F98-8F37-6CB34970713C}" srcOrd="0" destOrd="0" presId="urn:microsoft.com/office/officeart/2005/8/layout/cycle2"/>
    <dgm:cxn modelId="{7484EAAD-E156-4EBD-A317-939EB6F5CB7A}" type="presOf" srcId="{09B36C50-D511-47DA-97E3-A4AEA89948DF}" destId="{FDADF2A5-F0BB-467F-B943-3B430D864627}" srcOrd="0" destOrd="0" presId="urn:microsoft.com/office/officeart/2005/8/layout/cycle2"/>
    <dgm:cxn modelId="{AFE5EDAD-6EAE-4530-B462-8FABC9E9C3FC}" type="presOf" srcId="{30FD3CF3-3018-439C-8CD8-AAEAD581F570}" destId="{FB487111-9524-46C2-A418-7D5E54FD76C6}" srcOrd="0" destOrd="0" presId="urn:microsoft.com/office/officeart/2005/8/layout/cycle2"/>
    <dgm:cxn modelId="{EF70DDB3-52D1-41A7-9367-99EA7B21C0C3}" type="presOf" srcId="{09B36C50-D511-47DA-97E3-A4AEA89948DF}" destId="{23685764-8C41-4F20-B70F-1A2AB10C38C6}" srcOrd="1" destOrd="0" presId="urn:microsoft.com/office/officeart/2005/8/layout/cycle2"/>
    <dgm:cxn modelId="{5A1E9AC2-73F0-489E-B871-4538D4A0F432}" type="presOf" srcId="{BD141849-CC8C-4C12-AC0A-BEAC2F9C6C1D}" destId="{374ADB92-F185-4DCE-AA29-B85CCA9C8717}" srcOrd="1" destOrd="0" presId="urn:microsoft.com/office/officeart/2005/8/layout/cycle2"/>
    <dgm:cxn modelId="{9DA5E0CD-3C99-41C8-8D1A-F1087314AD18}" type="presOf" srcId="{889E409F-5C6A-4472-AAD7-DB13C28CFC15}" destId="{B60BD786-7875-4D38-BC2F-594857FB77BD}" srcOrd="0" destOrd="0" presId="urn:microsoft.com/office/officeart/2005/8/layout/cycle2"/>
    <dgm:cxn modelId="{5BD1D4D3-8233-40B2-97B9-D91E5D0DBAC5}" srcId="{14A395F0-DE11-46B0-ABE9-C82BD79FC55A}" destId="{A00ACAC6-E094-4627-A5E9-96A6492686A7}" srcOrd="10" destOrd="0" parTransId="{31217E2C-F024-458E-BE22-905F727B22F6}" sibTransId="{30FD3CF3-3018-439C-8CD8-AAEAD581F570}"/>
    <dgm:cxn modelId="{B06551F7-A096-4FC6-A715-28FD4163AC62}" type="presOf" srcId="{057F6DCA-D278-4429-899A-3568164D1FD8}" destId="{AAC70929-6FD9-418F-9651-24C331C26431}" srcOrd="1" destOrd="0" presId="urn:microsoft.com/office/officeart/2005/8/layout/cycle2"/>
    <dgm:cxn modelId="{C1CCD7F7-24BB-4D50-BA9C-3DFA44E9A959}" type="presOf" srcId="{057F6DCA-D278-4429-899A-3568164D1FD8}" destId="{7AD36C55-5639-4AE3-B355-BE5B74415557}" srcOrd="0" destOrd="0" presId="urn:microsoft.com/office/officeart/2005/8/layout/cycle2"/>
    <dgm:cxn modelId="{65B92DFF-E5F9-43D1-B3B5-71E19C410D7D}" type="presOf" srcId="{94A0EBFF-574C-4DB2-9C80-A345C2F2B303}" destId="{ADFB96BF-57B6-46AC-BC83-30FBE7702453}" srcOrd="1" destOrd="0" presId="urn:microsoft.com/office/officeart/2005/8/layout/cycle2"/>
    <dgm:cxn modelId="{6B7876FF-EE41-4EE7-9242-5EC466D44BBE}" type="presOf" srcId="{7F80C4E7-C10B-4015-A8B9-AE1B7AA26C19}" destId="{7160C807-4128-4C74-88FF-5568134F092D}" srcOrd="0" destOrd="0" presId="urn:microsoft.com/office/officeart/2005/8/layout/cycle2"/>
    <dgm:cxn modelId="{872B7068-988D-4D8F-9690-9FD9F01B8975}" type="presParOf" srcId="{1D29AAD2-E8B8-4371-BED8-49EA2BD688B8}" destId="{6FBFAD47-C541-430E-AB7B-F510D0E3EB59}" srcOrd="0" destOrd="0" presId="urn:microsoft.com/office/officeart/2005/8/layout/cycle2"/>
    <dgm:cxn modelId="{3F616E11-DC34-41A1-A974-0B277E31D5A5}" type="presParOf" srcId="{1D29AAD2-E8B8-4371-BED8-49EA2BD688B8}" destId="{6B3A61D7-8B9C-4971-B5F6-1A92EE6E3F88}" srcOrd="1" destOrd="0" presId="urn:microsoft.com/office/officeart/2005/8/layout/cycle2"/>
    <dgm:cxn modelId="{423C8C51-F992-4E5E-BA17-2BB5215D55CA}" type="presParOf" srcId="{6B3A61D7-8B9C-4971-B5F6-1A92EE6E3F88}" destId="{4DDC8859-860B-408C-A642-22BA86778DA2}" srcOrd="0" destOrd="0" presId="urn:microsoft.com/office/officeart/2005/8/layout/cycle2"/>
    <dgm:cxn modelId="{D5C147CF-A065-4096-9E1C-B408288C8B80}" type="presParOf" srcId="{1D29AAD2-E8B8-4371-BED8-49EA2BD688B8}" destId="{7160C807-4128-4C74-88FF-5568134F092D}" srcOrd="2" destOrd="0" presId="urn:microsoft.com/office/officeart/2005/8/layout/cycle2"/>
    <dgm:cxn modelId="{8B7DBD0A-4F4B-4D03-B255-7851457D60A6}" type="presParOf" srcId="{1D29AAD2-E8B8-4371-BED8-49EA2BD688B8}" destId="{60BA048B-DC2F-487E-A2BC-AD9263F4C602}" srcOrd="3" destOrd="0" presId="urn:microsoft.com/office/officeart/2005/8/layout/cycle2"/>
    <dgm:cxn modelId="{DFA3C739-0DB0-4ECB-A007-9FC9CE29CFE1}" type="presParOf" srcId="{60BA048B-DC2F-487E-A2BC-AD9263F4C602}" destId="{1B6FCDAB-80E0-42CF-9386-C2BBD513E33B}" srcOrd="0" destOrd="0" presId="urn:microsoft.com/office/officeart/2005/8/layout/cycle2"/>
    <dgm:cxn modelId="{AE1511F6-1C19-42DC-B383-C0FFB8FAD197}" type="presParOf" srcId="{1D29AAD2-E8B8-4371-BED8-49EA2BD688B8}" destId="{208499B4-65AE-4A25-85B5-F0C93B880B8F}" srcOrd="4" destOrd="0" presId="urn:microsoft.com/office/officeart/2005/8/layout/cycle2"/>
    <dgm:cxn modelId="{ADAD4B4C-4D04-47AA-BFFB-1D072FC99EF0}" type="presParOf" srcId="{1D29AAD2-E8B8-4371-BED8-49EA2BD688B8}" destId="{DD03CF61-4023-48B8-A021-744B8F45D113}" srcOrd="5" destOrd="0" presId="urn:microsoft.com/office/officeart/2005/8/layout/cycle2"/>
    <dgm:cxn modelId="{6135E772-6A92-400D-B438-3CDC71B98BDC}" type="presParOf" srcId="{DD03CF61-4023-48B8-A021-744B8F45D113}" destId="{634405EC-6A35-4AF8-A8B5-D73AFAF092E6}" srcOrd="0" destOrd="0" presId="urn:microsoft.com/office/officeart/2005/8/layout/cycle2"/>
    <dgm:cxn modelId="{63424616-E2C7-479A-B747-4DA95CBF9152}" type="presParOf" srcId="{1D29AAD2-E8B8-4371-BED8-49EA2BD688B8}" destId="{9B8398EA-5F65-458F-962A-818D588212AE}" srcOrd="6" destOrd="0" presId="urn:microsoft.com/office/officeart/2005/8/layout/cycle2"/>
    <dgm:cxn modelId="{0F4B95C8-4704-4BC4-8357-E26F496682C3}" type="presParOf" srcId="{1D29AAD2-E8B8-4371-BED8-49EA2BD688B8}" destId="{6B22F4B0-8C47-410D-A382-A5AF36BC912F}" srcOrd="7" destOrd="0" presId="urn:microsoft.com/office/officeart/2005/8/layout/cycle2"/>
    <dgm:cxn modelId="{D7F4705E-C584-45FB-B3B5-396F054AEE28}" type="presParOf" srcId="{6B22F4B0-8C47-410D-A382-A5AF36BC912F}" destId="{374ADB92-F185-4DCE-AA29-B85CCA9C8717}" srcOrd="0" destOrd="0" presId="urn:microsoft.com/office/officeart/2005/8/layout/cycle2"/>
    <dgm:cxn modelId="{E89EBCA2-9554-477F-B09C-0F8BCAB7F4BA}" type="presParOf" srcId="{1D29AAD2-E8B8-4371-BED8-49EA2BD688B8}" destId="{B60BD786-7875-4D38-BC2F-594857FB77BD}" srcOrd="8" destOrd="0" presId="urn:microsoft.com/office/officeart/2005/8/layout/cycle2"/>
    <dgm:cxn modelId="{7911792F-E3A8-44FC-9E83-74CDBB61DEAB}" type="presParOf" srcId="{1D29AAD2-E8B8-4371-BED8-49EA2BD688B8}" destId="{29690998-A63C-4B40-9B8F-4D62246BE6DD}" srcOrd="9" destOrd="0" presId="urn:microsoft.com/office/officeart/2005/8/layout/cycle2"/>
    <dgm:cxn modelId="{88BA35D2-5CD9-4023-AEE8-1D7A12956751}" type="presParOf" srcId="{29690998-A63C-4B40-9B8F-4D62246BE6DD}" destId="{71398EE8-4CCE-4A58-9223-8D283BC31C9B}" srcOrd="0" destOrd="0" presId="urn:microsoft.com/office/officeart/2005/8/layout/cycle2"/>
    <dgm:cxn modelId="{5B93E2E7-7036-4F74-9F3A-C7556406452A}" type="presParOf" srcId="{1D29AAD2-E8B8-4371-BED8-49EA2BD688B8}" destId="{112263E7-20D6-4893-A616-D5D8F03E2301}" srcOrd="10" destOrd="0" presId="urn:microsoft.com/office/officeart/2005/8/layout/cycle2"/>
    <dgm:cxn modelId="{80CE5A5B-0C49-48DD-AFF6-90F27C83AE1F}" type="presParOf" srcId="{1D29AAD2-E8B8-4371-BED8-49EA2BD688B8}" destId="{818D2470-E5F1-4DC2-A706-9FEE25E5780F}" srcOrd="11" destOrd="0" presId="urn:microsoft.com/office/officeart/2005/8/layout/cycle2"/>
    <dgm:cxn modelId="{9ABBE4EC-1B1B-46D3-B68C-69B1875738E2}" type="presParOf" srcId="{818D2470-E5F1-4DC2-A706-9FEE25E5780F}" destId="{ADFB96BF-57B6-46AC-BC83-30FBE7702453}" srcOrd="0" destOrd="0" presId="urn:microsoft.com/office/officeart/2005/8/layout/cycle2"/>
    <dgm:cxn modelId="{554FAB07-4888-4C00-8E44-820B3480D58F}" type="presParOf" srcId="{1D29AAD2-E8B8-4371-BED8-49EA2BD688B8}" destId="{B5418129-2D71-4F98-8F37-6CB34970713C}" srcOrd="12" destOrd="0" presId="urn:microsoft.com/office/officeart/2005/8/layout/cycle2"/>
    <dgm:cxn modelId="{2AF2629A-D640-4562-BCF2-80D0F4166669}" type="presParOf" srcId="{1D29AAD2-E8B8-4371-BED8-49EA2BD688B8}" destId="{EF794BDA-95F5-4B69-9B5F-3C5C5428D9DA}" srcOrd="13" destOrd="0" presId="urn:microsoft.com/office/officeart/2005/8/layout/cycle2"/>
    <dgm:cxn modelId="{6F2F1539-E07A-4EAD-9BF4-B5C65FFC5FE4}" type="presParOf" srcId="{EF794BDA-95F5-4B69-9B5F-3C5C5428D9DA}" destId="{B3ECB5B0-4AB0-4124-8FA6-E02273247C81}" srcOrd="0" destOrd="0" presId="urn:microsoft.com/office/officeart/2005/8/layout/cycle2"/>
    <dgm:cxn modelId="{D6FAA63B-6E6D-4DE5-B6F0-1680C9E0D7A3}" type="presParOf" srcId="{1D29AAD2-E8B8-4371-BED8-49EA2BD688B8}" destId="{FBC2F346-2E88-4A52-9D15-61B28F932E65}" srcOrd="14" destOrd="0" presId="urn:microsoft.com/office/officeart/2005/8/layout/cycle2"/>
    <dgm:cxn modelId="{778EB389-6CE8-412D-8824-53D308A2BCCB}" type="presParOf" srcId="{1D29AAD2-E8B8-4371-BED8-49EA2BD688B8}" destId="{7AD36C55-5639-4AE3-B355-BE5B74415557}" srcOrd="15" destOrd="0" presId="urn:microsoft.com/office/officeart/2005/8/layout/cycle2"/>
    <dgm:cxn modelId="{F63A8F6E-EDCC-41C0-99FB-363F8558C1AD}" type="presParOf" srcId="{7AD36C55-5639-4AE3-B355-BE5B74415557}" destId="{AAC70929-6FD9-418F-9651-24C331C26431}" srcOrd="0" destOrd="0" presId="urn:microsoft.com/office/officeart/2005/8/layout/cycle2"/>
    <dgm:cxn modelId="{C3B54828-811B-4F65-86F6-B168D10B97EB}" type="presParOf" srcId="{1D29AAD2-E8B8-4371-BED8-49EA2BD688B8}" destId="{65EB3AC1-0209-41EC-AC17-63E2D641E840}" srcOrd="16" destOrd="0" presId="urn:microsoft.com/office/officeart/2005/8/layout/cycle2"/>
    <dgm:cxn modelId="{2AB18487-4B35-4801-931F-600EDEE10875}" type="presParOf" srcId="{1D29AAD2-E8B8-4371-BED8-49EA2BD688B8}" destId="{FDADF2A5-F0BB-467F-B943-3B430D864627}" srcOrd="17" destOrd="0" presId="urn:microsoft.com/office/officeart/2005/8/layout/cycle2"/>
    <dgm:cxn modelId="{31C60789-1094-46A1-BDF3-C1D7612D54AB}" type="presParOf" srcId="{FDADF2A5-F0BB-467F-B943-3B430D864627}" destId="{23685764-8C41-4F20-B70F-1A2AB10C38C6}" srcOrd="0" destOrd="0" presId="urn:microsoft.com/office/officeart/2005/8/layout/cycle2"/>
    <dgm:cxn modelId="{660DE4A2-9E67-4B61-95DE-0F61259A5F51}" type="presParOf" srcId="{1D29AAD2-E8B8-4371-BED8-49EA2BD688B8}" destId="{09533210-A983-4E36-819C-D2D3BD2B41DB}" srcOrd="18" destOrd="0" presId="urn:microsoft.com/office/officeart/2005/8/layout/cycle2"/>
    <dgm:cxn modelId="{51DF8399-D9CC-4D71-8DC7-16383B5C3DF4}" type="presParOf" srcId="{1D29AAD2-E8B8-4371-BED8-49EA2BD688B8}" destId="{A7EF49C9-BF32-4EA8-B963-6460549D8A81}" srcOrd="19" destOrd="0" presId="urn:microsoft.com/office/officeart/2005/8/layout/cycle2"/>
    <dgm:cxn modelId="{9DFB0756-C4D8-478B-BE70-A9B03A927080}" type="presParOf" srcId="{A7EF49C9-BF32-4EA8-B963-6460549D8A81}" destId="{012EEC13-AB9D-4EC1-9E95-AD5D4C874DFB}" srcOrd="0" destOrd="0" presId="urn:microsoft.com/office/officeart/2005/8/layout/cycle2"/>
    <dgm:cxn modelId="{1147E9C3-4220-45AD-B843-583EB20CAEC3}" type="presParOf" srcId="{1D29AAD2-E8B8-4371-BED8-49EA2BD688B8}" destId="{0F0932D3-B376-4902-9C81-2A3A08EE0D3A}" srcOrd="20" destOrd="0" presId="urn:microsoft.com/office/officeart/2005/8/layout/cycle2"/>
    <dgm:cxn modelId="{91CD1834-C770-4224-9799-48FE86725C45}" type="presParOf" srcId="{1D29AAD2-E8B8-4371-BED8-49EA2BD688B8}" destId="{FB487111-9524-46C2-A418-7D5E54FD76C6}" srcOrd="21" destOrd="0" presId="urn:microsoft.com/office/officeart/2005/8/layout/cycle2"/>
    <dgm:cxn modelId="{6838CBF4-6FAC-49B7-960D-AE43E2D4720C}" type="presParOf" srcId="{FB487111-9524-46C2-A418-7D5E54FD76C6}" destId="{5063CE2E-72F2-4858-B79F-47742580833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282EB4-9F31-4299-9534-6C1BD0B234E2}" type="doc">
      <dgm:prSet loTypeId="urn:microsoft.com/office/officeart/2005/8/layout/cycle8" loCatId="cycle" qsTypeId="urn:microsoft.com/office/officeart/2005/8/quickstyle/simple1" qsCatId="simple" csTypeId="urn:microsoft.com/office/officeart/2005/8/colors/accent1_2" csCatId="accent1" phldr="1"/>
      <dgm:spPr/>
    </dgm:pt>
    <dgm:pt modelId="{48D63113-2649-42AD-B41F-9F3FC0420FC2}">
      <dgm:prSet phldrT="[Text]"/>
      <dgm:spPr/>
      <dgm:t>
        <a:bodyPr/>
        <a:lstStyle/>
        <a:p>
          <a:r>
            <a:rPr lang="en-GB" dirty="0"/>
            <a:t>Emotional resilience</a:t>
          </a:r>
        </a:p>
      </dgm:t>
    </dgm:pt>
    <dgm:pt modelId="{A16148A6-B8A4-4285-B76B-309AEFAEC122}" type="parTrans" cxnId="{3FD08534-2884-4FFC-94B6-C4FAE22061A3}">
      <dgm:prSet/>
      <dgm:spPr/>
      <dgm:t>
        <a:bodyPr/>
        <a:lstStyle/>
        <a:p>
          <a:endParaRPr lang="en-GB"/>
        </a:p>
      </dgm:t>
    </dgm:pt>
    <dgm:pt modelId="{168ED13F-DC92-4F83-BA3B-C49E50672CD1}" type="sibTrans" cxnId="{3FD08534-2884-4FFC-94B6-C4FAE22061A3}">
      <dgm:prSet/>
      <dgm:spPr/>
      <dgm:t>
        <a:bodyPr/>
        <a:lstStyle/>
        <a:p>
          <a:endParaRPr lang="en-GB"/>
        </a:p>
      </dgm:t>
    </dgm:pt>
    <dgm:pt modelId="{25734AD7-4BB7-42D8-A073-0A582699F3E3}">
      <dgm:prSet phldrT="[Text]"/>
      <dgm:spPr/>
      <dgm:t>
        <a:bodyPr/>
        <a:lstStyle/>
        <a:p>
          <a:r>
            <a:rPr lang="en-GB" b="1" dirty="0">
              <a:solidFill>
                <a:srgbClr val="FF0000"/>
              </a:solidFill>
            </a:rPr>
            <a:t>Resilient thinking</a:t>
          </a:r>
        </a:p>
      </dgm:t>
    </dgm:pt>
    <dgm:pt modelId="{85A14439-F8EF-4983-8ECB-77977E2CD0B3}" type="parTrans" cxnId="{71D781E7-3EE9-4748-B143-F26A6F4FB6D3}">
      <dgm:prSet/>
      <dgm:spPr/>
      <dgm:t>
        <a:bodyPr/>
        <a:lstStyle/>
        <a:p>
          <a:endParaRPr lang="en-GB"/>
        </a:p>
      </dgm:t>
    </dgm:pt>
    <dgm:pt modelId="{E5B29A3A-192D-410C-A60D-5F3D5A03F8A9}" type="sibTrans" cxnId="{71D781E7-3EE9-4748-B143-F26A6F4FB6D3}">
      <dgm:prSet/>
      <dgm:spPr/>
      <dgm:t>
        <a:bodyPr/>
        <a:lstStyle/>
        <a:p>
          <a:endParaRPr lang="en-GB"/>
        </a:p>
      </dgm:t>
    </dgm:pt>
    <dgm:pt modelId="{DC8851B5-B14B-4C45-B9E3-9412966CC0A2}">
      <dgm:prSet phldrT="[Text]"/>
      <dgm:spPr/>
      <dgm:t>
        <a:bodyPr/>
        <a:lstStyle/>
        <a:p>
          <a:r>
            <a:rPr lang="en-GB" dirty="0"/>
            <a:t>Balance &amp; recovery</a:t>
          </a:r>
        </a:p>
      </dgm:t>
    </dgm:pt>
    <dgm:pt modelId="{D42EAAAC-3EC5-4DE3-B14C-82D551639078}" type="parTrans" cxnId="{59D80DBA-E26B-4EFD-BFDE-95A447320D17}">
      <dgm:prSet/>
      <dgm:spPr/>
      <dgm:t>
        <a:bodyPr/>
        <a:lstStyle/>
        <a:p>
          <a:endParaRPr lang="en-GB"/>
        </a:p>
      </dgm:t>
    </dgm:pt>
    <dgm:pt modelId="{D7F266BC-8A98-47C3-B75C-F6933158ED04}" type="sibTrans" cxnId="{59D80DBA-E26B-4EFD-BFDE-95A447320D17}">
      <dgm:prSet/>
      <dgm:spPr/>
      <dgm:t>
        <a:bodyPr/>
        <a:lstStyle/>
        <a:p>
          <a:endParaRPr lang="en-GB"/>
        </a:p>
      </dgm:t>
    </dgm:pt>
    <dgm:pt modelId="{7105F6C7-E297-4AB1-AE2D-A41D9F4FC9C8}" type="pres">
      <dgm:prSet presAssocID="{EF282EB4-9F31-4299-9534-6C1BD0B234E2}" presName="compositeShape" presStyleCnt="0">
        <dgm:presLayoutVars>
          <dgm:chMax val="7"/>
          <dgm:dir/>
          <dgm:resizeHandles val="exact"/>
        </dgm:presLayoutVars>
      </dgm:prSet>
      <dgm:spPr/>
    </dgm:pt>
    <dgm:pt modelId="{A61EAC9C-2529-41BC-AEC4-7B02082EAC4D}" type="pres">
      <dgm:prSet presAssocID="{EF282EB4-9F31-4299-9534-6C1BD0B234E2}" presName="wedge1" presStyleLbl="node1" presStyleIdx="0" presStyleCnt="3"/>
      <dgm:spPr/>
    </dgm:pt>
    <dgm:pt modelId="{FC9AE2CB-8986-4525-9F20-511EDFA5EFA9}" type="pres">
      <dgm:prSet presAssocID="{EF282EB4-9F31-4299-9534-6C1BD0B234E2}" presName="dummy1a" presStyleCnt="0"/>
      <dgm:spPr/>
    </dgm:pt>
    <dgm:pt modelId="{DF2AC347-5AA9-4B18-8745-74AE66A6EA2E}" type="pres">
      <dgm:prSet presAssocID="{EF282EB4-9F31-4299-9534-6C1BD0B234E2}" presName="dummy1b" presStyleCnt="0"/>
      <dgm:spPr/>
    </dgm:pt>
    <dgm:pt modelId="{5D590861-ED0E-48FB-9434-743C379E36F1}" type="pres">
      <dgm:prSet presAssocID="{EF282EB4-9F31-4299-9534-6C1BD0B234E2}" presName="wedge1Tx" presStyleLbl="node1" presStyleIdx="0" presStyleCnt="3">
        <dgm:presLayoutVars>
          <dgm:chMax val="0"/>
          <dgm:chPref val="0"/>
          <dgm:bulletEnabled val="1"/>
        </dgm:presLayoutVars>
      </dgm:prSet>
      <dgm:spPr/>
    </dgm:pt>
    <dgm:pt modelId="{B01DF2BD-0FC7-4781-A219-DF193935B386}" type="pres">
      <dgm:prSet presAssocID="{EF282EB4-9F31-4299-9534-6C1BD0B234E2}" presName="wedge2" presStyleLbl="node1" presStyleIdx="1" presStyleCnt="3"/>
      <dgm:spPr/>
    </dgm:pt>
    <dgm:pt modelId="{78501026-D46F-4915-A1EF-A7E1DDC87C36}" type="pres">
      <dgm:prSet presAssocID="{EF282EB4-9F31-4299-9534-6C1BD0B234E2}" presName="dummy2a" presStyleCnt="0"/>
      <dgm:spPr/>
    </dgm:pt>
    <dgm:pt modelId="{5AA2BB16-20B0-472B-A383-E5C199343A8F}" type="pres">
      <dgm:prSet presAssocID="{EF282EB4-9F31-4299-9534-6C1BD0B234E2}" presName="dummy2b" presStyleCnt="0"/>
      <dgm:spPr/>
    </dgm:pt>
    <dgm:pt modelId="{87F5564D-94E6-4706-B656-FCFB29DCB5C6}" type="pres">
      <dgm:prSet presAssocID="{EF282EB4-9F31-4299-9534-6C1BD0B234E2}" presName="wedge2Tx" presStyleLbl="node1" presStyleIdx="1" presStyleCnt="3">
        <dgm:presLayoutVars>
          <dgm:chMax val="0"/>
          <dgm:chPref val="0"/>
          <dgm:bulletEnabled val="1"/>
        </dgm:presLayoutVars>
      </dgm:prSet>
      <dgm:spPr/>
    </dgm:pt>
    <dgm:pt modelId="{016F6A27-3E69-4B34-B40D-ACA191F1F500}" type="pres">
      <dgm:prSet presAssocID="{EF282EB4-9F31-4299-9534-6C1BD0B234E2}" presName="wedge3" presStyleLbl="node1" presStyleIdx="2" presStyleCnt="3"/>
      <dgm:spPr/>
    </dgm:pt>
    <dgm:pt modelId="{63AE99FB-A2C9-490F-B17A-138C2BC70E61}" type="pres">
      <dgm:prSet presAssocID="{EF282EB4-9F31-4299-9534-6C1BD0B234E2}" presName="dummy3a" presStyleCnt="0"/>
      <dgm:spPr/>
    </dgm:pt>
    <dgm:pt modelId="{9478FF81-6DDC-444E-A716-22CE12D7ADC0}" type="pres">
      <dgm:prSet presAssocID="{EF282EB4-9F31-4299-9534-6C1BD0B234E2}" presName="dummy3b" presStyleCnt="0"/>
      <dgm:spPr/>
    </dgm:pt>
    <dgm:pt modelId="{36C26F70-0A4A-4902-A998-C264844637BC}" type="pres">
      <dgm:prSet presAssocID="{EF282EB4-9F31-4299-9534-6C1BD0B234E2}" presName="wedge3Tx" presStyleLbl="node1" presStyleIdx="2" presStyleCnt="3">
        <dgm:presLayoutVars>
          <dgm:chMax val="0"/>
          <dgm:chPref val="0"/>
          <dgm:bulletEnabled val="1"/>
        </dgm:presLayoutVars>
      </dgm:prSet>
      <dgm:spPr/>
    </dgm:pt>
    <dgm:pt modelId="{120E8D2B-9138-4598-8A14-924DF55794DD}" type="pres">
      <dgm:prSet presAssocID="{168ED13F-DC92-4F83-BA3B-C49E50672CD1}" presName="arrowWedge1" presStyleLbl="fgSibTrans2D1" presStyleIdx="0" presStyleCnt="3"/>
      <dgm:spPr/>
    </dgm:pt>
    <dgm:pt modelId="{4BC41A2A-E578-4A58-A711-3D8691561A3B}" type="pres">
      <dgm:prSet presAssocID="{E5B29A3A-192D-410C-A60D-5F3D5A03F8A9}" presName="arrowWedge2" presStyleLbl="fgSibTrans2D1" presStyleIdx="1" presStyleCnt="3"/>
      <dgm:spPr/>
    </dgm:pt>
    <dgm:pt modelId="{C95C7BDE-A567-4FD0-B5B6-F2A654C924ED}" type="pres">
      <dgm:prSet presAssocID="{D7F266BC-8A98-47C3-B75C-F6933158ED04}" presName="arrowWedge3" presStyleLbl="fgSibTrans2D1" presStyleIdx="2" presStyleCnt="3"/>
      <dgm:spPr/>
    </dgm:pt>
  </dgm:ptLst>
  <dgm:cxnLst>
    <dgm:cxn modelId="{B743AB02-7050-4C1E-8E6E-53A3A659DE56}" type="presOf" srcId="{25734AD7-4BB7-42D8-A073-0A582699F3E3}" destId="{87F5564D-94E6-4706-B656-FCFB29DCB5C6}" srcOrd="1" destOrd="0" presId="urn:microsoft.com/office/officeart/2005/8/layout/cycle8"/>
    <dgm:cxn modelId="{A931870F-445A-493B-8927-3EA81F82E379}" type="presOf" srcId="{EF282EB4-9F31-4299-9534-6C1BD0B234E2}" destId="{7105F6C7-E297-4AB1-AE2D-A41D9F4FC9C8}" srcOrd="0" destOrd="0" presId="urn:microsoft.com/office/officeart/2005/8/layout/cycle8"/>
    <dgm:cxn modelId="{3FD08534-2884-4FFC-94B6-C4FAE22061A3}" srcId="{EF282EB4-9F31-4299-9534-6C1BD0B234E2}" destId="{48D63113-2649-42AD-B41F-9F3FC0420FC2}" srcOrd="0" destOrd="0" parTransId="{A16148A6-B8A4-4285-B76B-309AEFAEC122}" sibTransId="{168ED13F-DC92-4F83-BA3B-C49E50672CD1}"/>
    <dgm:cxn modelId="{A90DFD38-1D50-48DD-90DA-9D46E15671D5}" type="presOf" srcId="{48D63113-2649-42AD-B41F-9F3FC0420FC2}" destId="{5D590861-ED0E-48FB-9434-743C379E36F1}" srcOrd="1" destOrd="0" presId="urn:microsoft.com/office/officeart/2005/8/layout/cycle8"/>
    <dgm:cxn modelId="{51143955-7B10-43ED-B896-0C38EFE35D6C}" type="presOf" srcId="{DC8851B5-B14B-4C45-B9E3-9412966CC0A2}" destId="{36C26F70-0A4A-4902-A998-C264844637BC}" srcOrd="1" destOrd="0" presId="urn:microsoft.com/office/officeart/2005/8/layout/cycle8"/>
    <dgm:cxn modelId="{CAF62E83-CEA5-4802-AA21-3B4B930C01E5}" type="presOf" srcId="{48D63113-2649-42AD-B41F-9F3FC0420FC2}" destId="{A61EAC9C-2529-41BC-AEC4-7B02082EAC4D}" srcOrd="0" destOrd="0" presId="urn:microsoft.com/office/officeart/2005/8/layout/cycle8"/>
    <dgm:cxn modelId="{59D80DBA-E26B-4EFD-BFDE-95A447320D17}" srcId="{EF282EB4-9F31-4299-9534-6C1BD0B234E2}" destId="{DC8851B5-B14B-4C45-B9E3-9412966CC0A2}" srcOrd="2" destOrd="0" parTransId="{D42EAAAC-3EC5-4DE3-B14C-82D551639078}" sibTransId="{D7F266BC-8A98-47C3-B75C-F6933158ED04}"/>
    <dgm:cxn modelId="{3FC9DBCA-0762-4A6E-8C37-9E0FE9150032}" type="presOf" srcId="{DC8851B5-B14B-4C45-B9E3-9412966CC0A2}" destId="{016F6A27-3E69-4B34-B40D-ACA191F1F500}" srcOrd="0" destOrd="0" presId="urn:microsoft.com/office/officeart/2005/8/layout/cycle8"/>
    <dgm:cxn modelId="{71D781E7-3EE9-4748-B143-F26A6F4FB6D3}" srcId="{EF282EB4-9F31-4299-9534-6C1BD0B234E2}" destId="{25734AD7-4BB7-42D8-A073-0A582699F3E3}" srcOrd="1" destOrd="0" parTransId="{85A14439-F8EF-4983-8ECB-77977E2CD0B3}" sibTransId="{E5B29A3A-192D-410C-A60D-5F3D5A03F8A9}"/>
    <dgm:cxn modelId="{DBE8F9F3-93E2-4D4E-B382-B4549687FDEE}" type="presOf" srcId="{25734AD7-4BB7-42D8-A073-0A582699F3E3}" destId="{B01DF2BD-0FC7-4781-A219-DF193935B386}" srcOrd="0" destOrd="0" presId="urn:microsoft.com/office/officeart/2005/8/layout/cycle8"/>
    <dgm:cxn modelId="{4F75F3A8-99C3-49D6-98A9-392EE6064EC0}" type="presParOf" srcId="{7105F6C7-E297-4AB1-AE2D-A41D9F4FC9C8}" destId="{A61EAC9C-2529-41BC-AEC4-7B02082EAC4D}" srcOrd="0" destOrd="0" presId="urn:microsoft.com/office/officeart/2005/8/layout/cycle8"/>
    <dgm:cxn modelId="{B07DBC02-AA13-481D-ACBB-EE707FD24388}" type="presParOf" srcId="{7105F6C7-E297-4AB1-AE2D-A41D9F4FC9C8}" destId="{FC9AE2CB-8986-4525-9F20-511EDFA5EFA9}" srcOrd="1" destOrd="0" presId="urn:microsoft.com/office/officeart/2005/8/layout/cycle8"/>
    <dgm:cxn modelId="{52D5710A-2094-4388-8F2E-0526DB5432B6}" type="presParOf" srcId="{7105F6C7-E297-4AB1-AE2D-A41D9F4FC9C8}" destId="{DF2AC347-5AA9-4B18-8745-74AE66A6EA2E}" srcOrd="2" destOrd="0" presId="urn:microsoft.com/office/officeart/2005/8/layout/cycle8"/>
    <dgm:cxn modelId="{333ECB99-AC3D-48D5-850A-70A13703B8A0}" type="presParOf" srcId="{7105F6C7-E297-4AB1-AE2D-A41D9F4FC9C8}" destId="{5D590861-ED0E-48FB-9434-743C379E36F1}" srcOrd="3" destOrd="0" presId="urn:microsoft.com/office/officeart/2005/8/layout/cycle8"/>
    <dgm:cxn modelId="{4E20F4E1-9E3F-4826-A242-3FC08D9FB162}" type="presParOf" srcId="{7105F6C7-E297-4AB1-AE2D-A41D9F4FC9C8}" destId="{B01DF2BD-0FC7-4781-A219-DF193935B386}" srcOrd="4" destOrd="0" presId="urn:microsoft.com/office/officeart/2005/8/layout/cycle8"/>
    <dgm:cxn modelId="{0A6C961B-CD6E-4F54-B234-34D271227EE9}" type="presParOf" srcId="{7105F6C7-E297-4AB1-AE2D-A41D9F4FC9C8}" destId="{78501026-D46F-4915-A1EF-A7E1DDC87C36}" srcOrd="5" destOrd="0" presId="urn:microsoft.com/office/officeart/2005/8/layout/cycle8"/>
    <dgm:cxn modelId="{2137044E-111D-4E3E-A7F0-363CC52BDE1A}" type="presParOf" srcId="{7105F6C7-E297-4AB1-AE2D-A41D9F4FC9C8}" destId="{5AA2BB16-20B0-472B-A383-E5C199343A8F}" srcOrd="6" destOrd="0" presId="urn:microsoft.com/office/officeart/2005/8/layout/cycle8"/>
    <dgm:cxn modelId="{6A7E4F3C-29EB-40D8-9ED6-16406FEEBD00}" type="presParOf" srcId="{7105F6C7-E297-4AB1-AE2D-A41D9F4FC9C8}" destId="{87F5564D-94E6-4706-B656-FCFB29DCB5C6}" srcOrd="7" destOrd="0" presId="urn:microsoft.com/office/officeart/2005/8/layout/cycle8"/>
    <dgm:cxn modelId="{52637057-C67E-4746-97C0-FB03E31189DD}" type="presParOf" srcId="{7105F6C7-E297-4AB1-AE2D-A41D9F4FC9C8}" destId="{016F6A27-3E69-4B34-B40D-ACA191F1F500}" srcOrd="8" destOrd="0" presId="urn:microsoft.com/office/officeart/2005/8/layout/cycle8"/>
    <dgm:cxn modelId="{20060E07-2012-41A6-A4FE-A44EDAC4FD05}" type="presParOf" srcId="{7105F6C7-E297-4AB1-AE2D-A41D9F4FC9C8}" destId="{63AE99FB-A2C9-490F-B17A-138C2BC70E61}" srcOrd="9" destOrd="0" presId="urn:microsoft.com/office/officeart/2005/8/layout/cycle8"/>
    <dgm:cxn modelId="{D52FF5D2-B6FE-4E4A-8CC3-096E769333AC}" type="presParOf" srcId="{7105F6C7-E297-4AB1-AE2D-A41D9F4FC9C8}" destId="{9478FF81-6DDC-444E-A716-22CE12D7ADC0}" srcOrd="10" destOrd="0" presId="urn:microsoft.com/office/officeart/2005/8/layout/cycle8"/>
    <dgm:cxn modelId="{B620162C-BCBB-4F0B-8409-2EEDCFA426AE}" type="presParOf" srcId="{7105F6C7-E297-4AB1-AE2D-A41D9F4FC9C8}" destId="{36C26F70-0A4A-4902-A998-C264844637BC}" srcOrd="11" destOrd="0" presId="urn:microsoft.com/office/officeart/2005/8/layout/cycle8"/>
    <dgm:cxn modelId="{F76F6894-22F7-4075-A746-508CFB979022}" type="presParOf" srcId="{7105F6C7-E297-4AB1-AE2D-A41D9F4FC9C8}" destId="{120E8D2B-9138-4598-8A14-924DF55794DD}" srcOrd="12" destOrd="0" presId="urn:microsoft.com/office/officeart/2005/8/layout/cycle8"/>
    <dgm:cxn modelId="{03A7E4F9-1C01-4239-8BF0-1FAB0A21E3B4}" type="presParOf" srcId="{7105F6C7-E297-4AB1-AE2D-A41D9F4FC9C8}" destId="{4BC41A2A-E578-4A58-A711-3D8691561A3B}" srcOrd="13" destOrd="0" presId="urn:microsoft.com/office/officeart/2005/8/layout/cycle8"/>
    <dgm:cxn modelId="{FE1D694D-923F-425F-913B-CBE652B9DCBD}" type="presParOf" srcId="{7105F6C7-E297-4AB1-AE2D-A41D9F4FC9C8}" destId="{C95C7BDE-A567-4FD0-B5B6-F2A654C924ED}"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B0A56-1815-4F39-BA4B-575FE4AA27F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415248B5-7734-49E9-B796-81051BBBC0A9}">
      <dgm:prSet phldrT="[Text]" custT="1"/>
      <dgm:spPr/>
      <dgm:t>
        <a:bodyPr/>
        <a:lstStyle/>
        <a:p>
          <a:r>
            <a:rPr lang="en-GB" sz="1400" dirty="0"/>
            <a:t>Face up to, overcome the event</a:t>
          </a:r>
        </a:p>
      </dgm:t>
    </dgm:pt>
    <dgm:pt modelId="{8DFFA2EE-39EF-47AE-8C2D-696E0628823F}" type="parTrans" cxnId="{04D97B38-0286-421C-85C9-11835DFE4873}">
      <dgm:prSet/>
      <dgm:spPr/>
      <dgm:t>
        <a:bodyPr/>
        <a:lstStyle/>
        <a:p>
          <a:endParaRPr lang="en-GB"/>
        </a:p>
      </dgm:t>
    </dgm:pt>
    <dgm:pt modelId="{C5111321-6965-4288-8F8E-3A32FCBC5203}" type="sibTrans" cxnId="{04D97B38-0286-421C-85C9-11835DFE4873}">
      <dgm:prSet/>
      <dgm:spPr/>
      <dgm:t>
        <a:bodyPr/>
        <a:lstStyle/>
        <a:p>
          <a:endParaRPr lang="en-GB"/>
        </a:p>
      </dgm:t>
    </dgm:pt>
    <dgm:pt modelId="{0FE16BD2-FB85-4A15-996F-493E399E1BFF}">
      <dgm:prSet phldrT="[Text]" custT="1"/>
      <dgm:spPr/>
      <dgm:t>
        <a:bodyPr/>
        <a:lstStyle/>
        <a:p>
          <a:r>
            <a:rPr lang="en-GB" sz="1400" dirty="0"/>
            <a:t>Face up to but do nothing about the event</a:t>
          </a:r>
        </a:p>
      </dgm:t>
    </dgm:pt>
    <dgm:pt modelId="{88B56A8B-99AA-4795-BDB7-DF14C80D1F18}" type="parTrans" cxnId="{5CE1D47E-37D5-4CDF-9C57-0FE98BD10096}">
      <dgm:prSet/>
      <dgm:spPr/>
      <dgm:t>
        <a:bodyPr/>
        <a:lstStyle/>
        <a:p>
          <a:endParaRPr lang="en-GB"/>
        </a:p>
      </dgm:t>
    </dgm:pt>
    <dgm:pt modelId="{BB9E65F7-65EE-487F-BB5C-22CDC470A705}" type="sibTrans" cxnId="{5CE1D47E-37D5-4CDF-9C57-0FE98BD10096}">
      <dgm:prSet/>
      <dgm:spPr/>
      <dgm:t>
        <a:bodyPr/>
        <a:lstStyle/>
        <a:p>
          <a:endParaRPr lang="en-GB"/>
        </a:p>
      </dgm:t>
    </dgm:pt>
    <dgm:pt modelId="{B79E8CCF-4F67-4F17-8FB5-FA393B5ABFCF}">
      <dgm:prSet phldrT="[Text]" custT="1"/>
      <dgm:spPr/>
      <dgm:t>
        <a:bodyPr/>
        <a:lstStyle/>
        <a:p>
          <a:r>
            <a:rPr lang="en-GB" sz="1400" dirty="0"/>
            <a:t>We can do nothing about the event as it’s too big for us to deal with (withdraw until the event has passed vs. ‘act out’)</a:t>
          </a:r>
        </a:p>
      </dgm:t>
    </dgm:pt>
    <dgm:pt modelId="{600BA4DF-B1F8-461E-BD81-7F725C168BD9}" type="parTrans" cxnId="{FA1DB164-6AD3-4AAB-AFA6-6D779E85D39D}">
      <dgm:prSet/>
      <dgm:spPr/>
      <dgm:t>
        <a:bodyPr/>
        <a:lstStyle/>
        <a:p>
          <a:endParaRPr lang="en-GB"/>
        </a:p>
      </dgm:t>
    </dgm:pt>
    <dgm:pt modelId="{6F82F0C0-9827-46C7-BC5B-D5A93F70BFFB}" type="sibTrans" cxnId="{FA1DB164-6AD3-4AAB-AFA6-6D779E85D39D}">
      <dgm:prSet/>
      <dgm:spPr/>
      <dgm:t>
        <a:bodyPr/>
        <a:lstStyle/>
        <a:p>
          <a:endParaRPr lang="en-GB"/>
        </a:p>
      </dgm:t>
    </dgm:pt>
    <dgm:pt modelId="{8F0DD9FC-853E-4D65-B196-EA2C11DBF405}">
      <dgm:prSet custT="1"/>
      <dgm:spPr/>
      <dgm:t>
        <a:bodyPr/>
        <a:lstStyle/>
        <a:p>
          <a:r>
            <a:rPr lang="en-GB" sz="2000" dirty="0"/>
            <a:t>Correlated with distress/stress</a:t>
          </a:r>
        </a:p>
      </dgm:t>
    </dgm:pt>
    <dgm:pt modelId="{B78835C9-4212-41FC-A360-0DDA08041A10}" type="parTrans" cxnId="{7AC6E2CE-12B6-4048-A664-1A0941C83FBD}">
      <dgm:prSet/>
      <dgm:spPr/>
      <dgm:t>
        <a:bodyPr/>
        <a:lstStyle/>
        <a:p>
          <a:endParaRPr lang="en-GB"/>
        </a:p>
      </dgm:t>
    </dgm:pt>
    <dgm:pt modelId="{883E1C93-3572-46D2-BD0D-FAC2269F957C}" type="sibTrans" cxnId="{7AC6E2CE-12B6-4048-A664-1A0941C83FBD}">
      <dgm:prSet/>
      <dgm:spPr/>
      <dgm:t>
        <a:bodyPr/>
        <a:lstStyle/>
        <a:p>
          <a:endParaRPr lang="en-GB"/>
        </a:p>
      </dgm:t>
    </dgm:pt>
    <dgm:pt modelId="{499CAB88-7B16-4804-855C-9CBECCD63B7C}">
      <dgm:prSet custT="1"/>
      <dgm:spPr/>
      <dgm:t>
        <a:bodyPr/>
        <a:lstStyle/>
        <a:p>
          <a:r>
            <a:rPr lang="en-GB" sz="2000" dirty="0"/>
            <a:t>Flight or fight response</a:t>
          </a:r>
        </a:p>
      </dgm:t>
    </dgm:pt>
    <dgm:pt modelId="{DF7B750E-298C-4F98-804B-BAFC959C5853}" type="parTrans" cxnId="{578DC8AA-319D-41FB-8D7C-AA4DA8170B2E}">
      <dgm:prSet/>
      <dgm:spPr/>
      <dgm:t>
        <a:bodyPr/>
        <a:lstStyle/>
        <a:p>
          <a:endParaRPr lang="en-GB"/>
        </a:p>
      </dgm:t>
    </dgm:pt>
    <dgm:pt modelId="{FA068DAD-6899-47C2-8676-BB344FF470EC}" type="sibTrans" cxnId="{578DC8AA-319D-41FB-8D7C-AA4DA8170B2E}">
      <dgm:prSet/>
      <dgm:spPr/>
      <dgm:t>
        <a:bodyPr/>
        <a:lstStyle/>
        <a:p>
          <a:endParaRPr lang="en-GB"/>
        </a:p>
      </dgm:t>
    </dgm:pt>
    <dgm:pt modelId="{DC58E1D5-3B86-4561-9A60-7AF231744FD9}">
      <dgm:prSet phldrT="[Text]" custT="1"/>
      <dgm:spPr/>
      <dgm:t>
        <a:bodyPr/>
        <a:lstStyle/>
        <a:p>
          <a:r>
            <a:rPr lang="en-GB" sz="2000" dirty="0"/>
            <a:t>And ultimately benefit</a:t>
          </a:r>
        </a:p>
      </dgm:t>
    </dgm:pt>
    <dgm:pt modelId="{E097B5A1-8CD6-4185-9A8C-DD423EF63B54}" type="parTrans" cxnId="{4D3095C9-10F8-4344-9E39-DA54533CEAD8}">
      <dgm:prSet/>
      <dgm:spPr/>
      <dgm:t>
        <a:bodyPr/>
        <a:lstStyle/>
        <a:p>
          <a:endParaRPr lang="en-GB"/>
        </a:p>
      </dgm:t>
    </dgm:pt>
    <dgm:pt modelId="{A65D0EDC-5919-469E-A4FC-E39FF9A03B00}" type="sibTrans" cxnId="{4D3095C9-10F8-4344-9E39-DA54533CEAD8}">
      <dgm:prSet/>
      <dgm:spPr/>
      <dgm:t>
        <a:bodyPr/>
        <a:lstStyle/>
        <a:p>
          <a:endParaRPr lang="en-GB"/>
        </a:p>
      </dgm:t>
    </dgm:pt>
    <dgm:pt modelId="{5CEFAA8A-C3B5-41FF-A86C-9F8D01D54E01}">
      <dgm:prSet phldrT="[Text]" custT="1"/>
      <dgm:spPr/>
      <dgm:t>
        <a:bodyPr/>
        <a:lstStyle/>
        <a:p>
          <a:r>
            <a:rPr lang="en-GB" sz="2000" dirty="0"/>
            <a:t>&amp; still benefit</a:t>
          </a:r>
        </a:p>
      </dgm:t>
    </dgm:pt>
    <dgm:pt modelId="{01E03A96-E3EF-4B4F-A750-C7763A0BD5DA}" type="parTrans" cxnId="{AF036D9A-00D9-4D54-A0C8-EF443BA5941D}">
      <dgm:prSet/>
      <dgm:spPr/>
      <dgm:t>
        <a:bodyPr/>
        <a:lstStyle/>
        <a:p>
          <a:endParaRPr lang="en-GB"/>
        </a:p>
      </dgm:t>
    </dgm:pt>
    <dgm:pt modelId="{41535995-4258-41D9-A33D-38531EFCA5A6}" type="sibTrans" cxnId="{AF036D9A-00D9-4D54-A0C8-EF443BA5941D}">
      <dgm:prSet/>
      <dgm:spPr/>
      <dgm:t>
        <a:bodyPr/>
        <a:lstStyle/>
        <a:p>
          <a:endParaRPr lang="en-GB"/>
        </a:p>
      </dgm:t>
    </dgm:pt>
    <dgm:pt modelId="{91BA7CBD-5DC8-46CD-9CBC-6EC596ECB2A4}" type="pres">
      <dgm:prSet presAssocID="{55EB0A56-1815-4F39-BA4B-575FE4AA27F5}" presName="Name0" presStyleCnt="0">
        <dgm:presLayoutVars>
          <dgm:dir/>
          <dgm:animLvl val="lvl"/>
          <dgm:resizeHandles val="exact"/>
        </dgm:presLayoutVars>
      </dgm:prSet>
      <dgm:spPr/>
    </dgm:pt>
    <dgm:pt modelId="{55983FD2-63A7-45B6-A44E-F2590B17D8AA}" type="pres">
      <dgm:prSet presAssocID="{415248B5-7734-49E9-B796-81051BBBC0A9}" presName="composite" presStyleCnt="0"/>
      <dgm:spPr/>
    </dgm:pt>
    <dgm:pt modelId="{ACE28D8A-E79F-4094-B6D9-6F749F050E02}" type="pres">
      <dgm:prSet presAssocID="{415248B5-7734-49E9-B796-81051BBBC0A9}" presName="parTx" presStyleLbl="alignNode1" presStyleIdx="0" presStyleCnt="3">
        <dgm:presLayoutVars>
          <dgm:chMax val="0"/>
          <dgm:chPref val="0"/>
          <dgm:bulletEnabled val="1"/>
        </dgm:presLayoutVars>
      </dgm:prSet>
      <dgm:spPr/>
    </dgm:pt>
    <dgm:pt modelId="{8DB4FF55-3185-40FD-9F0D-408A61C3E0FC}" type="pres">
      <dgm:prSet presAssocID="{415248B5-7734-49E9-B796-81051BBBC0A9}" presName="desTx" presStyleLbl="alignAccFollowNode1" presStyleIdx="0" presStyleCnt="3">
        <dgm:presLayoutVars>
          <dgm:bulletEnabled val="1"/>
        </dgm:presLayoutVars>
      </dgm:prSet>
      <dgm:spPr/>
    </dgm:pt>
    <dgm:pt modelId="{101221B2-CE7B-483B-94F3-2D7A886862DF}" type="pres">
      <dgm:prSet presAssocID="{C5111321-6965-4288-8F8E-3A32FCBC5203}" presName="space" presStyleCnt="0"/>
      <dgm:spPr/>
    </dgm:pt>
    <dgm:pt modelId="{A4CF985C-DB9D-4479-B85F-2F8DF70F33E9}" type="pres">
      <dgm:prSet presAssocID="{0FE16BD2-FB85-4A15-996F-493E399E1BFF}" presName="composite" presStyleCnt="0"/>
      <dgm:spPr/>
    </dgm:pt>
    <dgm:pt modelId="{D7E030EF-E33D-4255-B9AF-2AC755C303C5}" type="pres">
      <dgm:prSet presAssocID="{0FE16BD2-FB85-4A15-996F-493E399E1BFF}" presName="parTx" presStyleLbl="alignNode1" presStyleIdx="1" presStyleCnt="3">
        <dgm:presLayoutVars>
          <dgm:chMax val="0"/>
          <dgm:chPref val="0"/>
          <dgm:bulletEnabled val="1"/>
        </dgm:presLayoutVars>
      </dgm:prSet>
      <dgm:spPr/>
    </dgm:pt>
    <dgm:pt modelId="{EF393A87-6B8E-44D8-B42E-8E6DEDB5BACF}" type="pres">
      <dgm:prSet presAssocID="{0FE16BD2-FB85-4A15-996F-493E399E1BFF}" presName="desTx" presStyleLbl="alignAccFollowNode1" presStyleIdx="1" presStyleCnt="3">
        <dgm:presLayoutVars>
          <dgm:bulletEnabled val="1"/>
        </dgm:presLayoutVars>
      </dgm:prSet>
      <dgm:spPr/>
    </dgm:pt>
    <dgm:pt modelId="{8DC0A364-5E47-4A15-B781-3A7982FC818E}" type="pres">
      <dgm:prSet presAssocID="{BB9E65F7-65EE-487F-BB5C-22CDC470A705}" presName="space" presStyleCnt="0"/>
      <dgm:spPr/>
    </dgm:pt>
    <dgm:pt modelId="{29F1DEDB-956A-4472-9F3D-BF66D916BA51}" type="pres">
      <dgm:prSet presAssocID="{B79E8CCF-4F67-4F17-8FB5-FA393B5ABFCF}" presName="composite" presStyleCnt="0"/>
      <dgm:spPr/>
    </dgm:pt>
    <dgm:pt modelId="{AD7A0A0D-35B3-43ED-B317-D6A47CA9FA2A}" type="pres">
      <dgm:prSet presAssocID="{B79E8CCF-4F67-4F17-8FB5-FA393B5ABFCF}" presName="parTx" presStyleLbl="alignNode1" presStyleIdx="2" presStyleCnt="3">
        <dgm:presLayoutVars>
          <dgm:chMax val="0"/>
          <dgm:chPref val="0"/>
          <dgm:bulletEnabled val="1"/>
        </dgm:presLayoutVars>
      </dgm:prSet>
      <dgm:spPr/>
    </dgm:pt>
    <dgm:pt modelId="{99666AFD-7F3D-49F8-B90E-742497A23F14}" type="pres">
      <dgm:prSet presAssocID="{B79E8CCF-4F67-4F17-8FB5-FA393B5ABFCF}" presName="desTx" presStyleLbl="alignAccFollowNode1" presStyleIdx="2" presStyleCnt="3">
        <dgm:presLayoutVars>
          <dgm:bulletEnabled val="1"/>
        </dgm:presLayoutVars>
      </dgm:prSet>
      <dgm:spPr/>
    </dgm:pt>
  </dgm:ptLst>
  <dgm:cxnLst>
    <dgm:cxn modelId="{22814717-7246-4841-9E5D-7424D7B6D976}" type="presOf" srcId="{499CAB88-7B16-4804-855C-9CBECCD63B7C}" destId="{99666AFD-7F3D-49F8-B90E-742497A23F14}" srcOrd="0" destOrd="0" presId="urn:microsoft.com/office/officeart/2005/8/layout/hList1"/>
    <dgm:cxn modelId="{852CE323-EA44-40F7-90A7-EB1771E4CE83}" type="presOf" srcId="{B79E8CCF-4F67-4F17-8FB5-FA393B5ABFCF}" destId="{AD7A0A0D-35B3-43ED-B317-D6A47CA9FA2A}" srcOrd="0" destOrd="0" presId="urn:microsoft.com/office/officeart/2005/8/layout/hList1"/>
    <dgm:cxn modelId="{06524D2F-9BB9-4D5A-B3A6-2DDBFEE62CA8}" type="presOf" srcId="{415248B5-7734-49E9-B796-81051BBBC0A9}" destId="{ACE28D8A-E79F-4094-B6D9-6F749F050E02}" srcOrd="0" destOrd="0" presId="urn:microsoft.com/office/officeart/2005/8/layout/hList1"/>
    <dgm:cxn modelId="{04D97B38-0286-421C-85C9-11835DFE4873}" srcId="{55EB0A56-1815-4F39-BA4B-575FE4AA27F5}" destId="{415248B5-7734-49E9-B796-81051BBBC0A9}" srcOrd="0" destOrd="0" parTransId="{8DFFA2EE-39EF-47AE-8C2D-696E0628823F}" sibTransId="{C5111321-6965-4288-8F8E-3A32FCBC5203}"/>
    <dgm:cxn modelId="{8F7B0A5F-2AED-42E3-A496-1A745AB2D320}" type="presOf" srcId="{DC58E1D5-3B86-4561-9A60-7AF231744FD9}" destId="{8DB4FF55-3185-40FD-9F0D-408A61C3E0FC}" srcOrd="0" destOrd="0" presId="urn:microsoft.com/office/officeart/2005/8/layout/hList1"/>
    <dgm:cxn modelId="{F64F6743-C863-4924-BF6E-D5FDA23288A7}" type="presOf" srcId="{0FE16BD2-FB85-4A15-996F-493E399E1BFF}" destId="{D7E030EF-E33D-4255-B9AF-2AC755C303C5}" srcOrd="0" destOrd="0" presId="urn:microsoft.com/office/officeart/2005/8/layout/hList1"/>
    <dgm:cxn modelId="{FA1DB164-6AD3-4AAB-AFA6-6D779E85D39D}" srcId="{55EB0A56-1815-4F39-BA4B-575FE4AA27F5}" destId="{B79E8CCF-4F67-4F17-8FB5-FA393B5ABFCF}" srcOrd="2" destOrd="0" parTransId="{600BA4DF-B1F8-461E-BD81-7F725C168BD9}" sibTransId="{6F82F0C0-9827-46C7-BC5B-D5A93F70BFFB}"/>
    <dgm:cxn modelId="{5DEFF277-2A7F-4335-BC00-97C72E44BAB0}" type="presOf" srcId="{8F0DD9FC-853E-4D65-B196-EA2C11DBF405}" destId="{99666AFD-7F3D-49F8-B90E-742497A23F14}" srcOrd="0" destOrd="1" presId="urn:microsoft.com/office/officeart/2005/8/layout/hList1"/>
    <dgm:cxn modelId="{5CE1D47E-37D5-4CDF-9C57-0FE98BD10096}" srcId="{55EB0A56-1815-4F39-BA4B-575FE4AA27F5}" destId="{0FE16BD2-FB85-4A15-996F-493E399E1BFF}" srcOrd="1" destOrd="0" parTransId="{88B56A8B-99AA-4795-BDB7-DF14C80D1F18}" sibTransId="{BB9E65F7-65EE-487F-BB5C-22CDC470A705}"/>
    <dgm:cxn modelId="{78DF5F8A-E76C-419C-991E-A9B3C2A0E349}" type="presOf" srcId="{5CEFAA8A-C3B5-41FF-A86C-9F8D01D54E01}" destId="{EF393A87-6B8E-44D8-B42E-8E6DEDB5BACF}" srcOrd="0" destOrd="0" presId="urn:microsoft.com/office/officeart/2005/8/layout/hList1"/>
    <dgm:cxn modelId="{D2D59299-1B41-4E5B-BE0B-5B03400BDE07}" type="presOf" srcId="{55EB0A56-1815-4F39-BA4B-575FE4AA27F5}" destId="{91BA7CBD-5DC8-46CD-9CBC-6EC596ECB2A4}" srcOrd="0" destOrd="0" presId="urn:microsoft.com/office/officeart/2005/8/layout/hList1"/>
    <dgm:cxn modelId="{AF036D9A-00D9-4D54-A0C8-EF443BA5941D}" srcId="{0FE16BD2-FB85-4A15-996F-493E399E1BFF}" destId="{5CEFAA8A-C3B5-41FF-A86C-9F8D01D54E01}" srcOrd="0" destOrd="0" parTransId="{01E03A96-E3EF-4B4F-A750-C7763A0BD5DA}" sibTransId="{41535995-4258-41D9-A33D-38531EFCA5A6}"/>
    <dgm:cxn modelId="{578DC8AA-319D-41FB-8D7C-AA4DA8170B2E}" srcId="{B79E8CCF-4F67-4F17-8FB5-FA393B5ABFCF}" destId="{499CAB88-7B16-4804-855C-9CBECCD63B7C}" srcOrd="0" destOrd="0" parTransId="{DF7B750E-298C-4F98-804B-BAFC959C5853}" sibTransId="{FA068DAD-6899-47C2-8676-BB344FF470EC}"/>
    <dgm:cxn modelId="{4D3095C9-10F8-4344-9E39-DA54533CEAD8}" srcId="{415248B5-7734-49E9-B796-81051BBBC0A9}" destId="{DC58E1D5-3B86-4561-9A60-7AF231744FD9}" srcOrd="0" destOrd="0" parTransId="{E097B5A1-8CD6-4185-9A8C-DD423EF63B54}" sibTransId="{A65D0EDC-5919-469E-A4FC-E39FF9A03B00}"/>
    <dgm:cxn modelId="{7AC6E2CE-12B6-4048-A664-1A0941C83FBD}" srcId="{B79E8CCF-4F67-4F17-8FB5-FA393B5ABFCF}" destId="{8F0DD9FC-853E-4D65-B196-EA2C11DBF405}" srcOrd="1" destOrd="0" parTransId="{B78835C9-4212-41FC-A360-0DDA08041A10}" sibTransId="{883E1C93-3572-46D2-BD0D-FAC2269F957C}"/>
    <dgm:cxn modelId="{DB5E80AD-61BF-4BB4-AEC0-E06C5308287C}" type="presParOf" srcId="{91BA7CBD-5DC8-46CD-9CBC-6EC596ECB2A4}" destId="{55983FD2-63A7-45B6-A44E-F2590B17D8AA}" srcOrd="0" destOrd="0" presId="urn:microsoft.com/office/officeart/2005/8/layout/hList1"/>
    <dgm:cxn modelId="{16125D8B-FF7B-458B-80F8-F644323C2ABE}" type="presParOf" srcId="{55983FD2-63A7-45B6-A44E-F2590B17D8AA}" destId="{ACE28D8A-E79F-4094-B6D9-6F749F050E02}" srcOrd="0" destOrd="0" presId="urn:microsoft.com/office/officeart/2005/8/layout/hList1"/>
    <dgm:cxn modelId="{7DB780B0-DEDC-4DBA-9B11-D362894E3B8B}" type="presParOf" srcId="{55983FD2-63A7-45B6-A44E-F2590B17D8AA}" destId="{8DB4FF55-3185-40FD-9F0D-408A61C3E0FC}" srcOrd="1" destOrd="0" presId="urn:microsoft.com/office/officeart/2005/8/layout/hList1"/>
    <dgm:cxn modelId="{D11E8C2E-67D9-4CD4-BAAA-B50F98B2FC3F}" type="presParOf" srcId="{91BA7CBD-5DC8-46CD-9CBC-6EC596ECB2A4}" destId="{101221B2-CE7B-483B-94F3-2D7A886862DF}" srcOrd="1" destOrd="0" presId="urn:microsoft.com/office/officeart/2005/8/layout/hList1"/>
    <dgm:cxn modelId="{F51D6876-33B8-42F3-A88F-CC23BE8BB31B}" type="presParOf" srcId="{91BA7CBD-5DC8-46CD-9CBC-6EC596ECB2A4}" destId="{A4CF985C-DB9D-4479-B85F-2F8DF70F33E9}" srcOrd="2" destOrd="0" presId="urn:microsoft.com/office/officeart/2005/8/layout/hList1"/>
    <dgm:cxn modelId="{F1A97F7B-A163-4FB6-BB37-D2CA32F4436A}" type="presParOf" srcId="{A4CF985C-DB9D-4479-B85F-2F8DF70F33E9}" destId="{D7E030EF-E33D-4255-B9AF-2AC755C303C5}" srcOrd="0" destOrd="0" presId="urn:microsoft.com/office/officeart/2005/8/layout/hList1"/>
    <dgm:cxn modelId="{8194C439-DCCC-4488-A158-D3044ADA6B5E}" type="presParOf" srcId="{A4CF985C-DB9D-4479-B85F-2F8DF70F33E9}" destId="{EF393A87-6B8E-44D8-B42E-8E6DEDB5BACF}" srcOrd="1" destOrd="0" presId="urn:microsoft.com/office/officeart/2005/8/layout/hList1"/>
    <dgm:cxn modelId="{A3BD7F2A-8F04-4A14-BB79-F708264B3181}" type="presParOf" srcId="{91BA7CBD-5DC8-46CD-9CBC-6EC596ECB2A4}" destId="{8DC0A364-5E47-4A15-B781-3A7982FC818E}" srcOrd="3" destOrd="0" presId="urn:microsoft.com/office/officeart/2005/8/layout/hList1"/>
    <dgm:cxn modelId="{B55EFA18-294C-4F78-817E-BB2D66CE5DB2}" type="presParOf" srcId="{91BA7CBD-5DC8-46CD-9CBC-6EC596ECB2A4}" destId="{29F1DEDB-956A-4472-9F3D-BF66D916BA51}" srcOrd="4" destOrd="0" presId="urn:microsoft.com/office/officeart/2005/8/layout/hList1"/>
    <dgm:cxn modelId="{734CF46B-2765-46BE-A673-EC18454E70D6}" type="presParOf" srcId="{29F1DEDB-956A-4472-9F3D-BF66D916BA51}" destId="{AD7A0A0D-35B3-43ED-B317-D6A47CA9FA2A}" srcOrd="0" destOrd="0" presId="urn:microsoft.com/office/officeart/2005/8/layout/hList1"/>
    <dgm:cxn modelId="{30E2C49B-3E93-471C-841F-1DFA62901B45}" type="presParOf" srcId="{29F1DEDB-956A-4472-9F3D-BF66D916BA51}" destId="{99666AFD-7F3D-49F8-B90E-742497A23F1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5C8B1-FD8F-4D9F-B5DE-37CFBEB963BD}">
      <dsp:nvSpPr>
        <dsp:cNvPr id="0" name=""/>
        <dsp:cNvSpPr/>
      </dsp:nvSpPr>
      <dsp:spPr>
        <a:xfrm>
          <a:off x="0" y="543261"/>
          <a:ext cx="8229600" cy="85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AA3CF7-04B6-4E8D-8917-6D575800655F}">
      <dsp:nvSpPr>
        <dsp:cNvPr id="0" name=""/>
        <dsp:cNvSpPr/>
      </dsp:nvSpPr>
      <dsp:spPr>
        <a:xfrm>
          <a:off x="411480" y="41421"/>
          <a:ext cx="5760720" cy="100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511300">
            <a:lnSpc>
              <a:spcPct val="90000"/>
            </a:lnSpc>
            <a:spcBef>
              <a:spcPct val="0"/>
            </a:spcBef>
            <a:spcAft>
              <a:spcPct val="35000"/>
            </a:spcAft>
            <a:buNone/>
          </a:pPr>
          <a:r>
            <a:rPr lang="en-US" sz="3400" kern="1200" dirty="0"/>
            <a:t>Individual</a:t>
          </a:r>
        </a:p>
      </dsp:txBody>
      <dsp:txXfrm>
        <a:off x="460476" y="90417"/>
        <a:ext cx="5662728" cy="905688"/>
      </dsp:txXfrm>
    </dsp:sp>
    <dsp:sp modelId="{157EC9FB-4B1B-48B0-B2F3-7A105520C296}">
      <dsp:nvSpPr>
        <dsp:cNvPr id="0" name=""/>
        <dsp:cNvSpPr/>
      </dsp:nvSpPr>
      <dsp:spPr>
        <a:xfrm>
          <a:off x="0" y="2085501"/>
          <a:ext cx="8229600" cy="85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DD66B8-47F1-4F60-8F3D-8FD3300BFD3A}">
      <dsp:nvSpPr>
        <dsp:cNvPr id="0" name=""/>
        <dsp:cNvSpPr/>
      </dsp:nvSpPr>
      <dsp:spPr>
        <a:xfrm>
          <a:off x="411480" y="1583661"/>
          <a:ext cx="5760720" cy="100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511300">
            <a:lnSpc>
              <a:spcPct val="90000"/>
            </a:lnSpc>
            <a:spcBef>
              <a:spcPct val="0"/>
            </a:spcBef>
            <a:spcAft>
              <a:spcPct val="35000"/>
            </a:spcAft>
            <a:buNone/>
          </a:pPr>
          <a:r>
            <a:rPr lang="en-US" sz="3400" kern="1200" dirty="0"/>
            <a:t>Team</a:t>
          </a:r>
        </a:p>
      </dsp:txBody>
      <dsp:txXfrm>
        <a:off x="460476" y="1632657"/>
        <a:ext cx="5662728" cy="905688"/>
      </dsp:txXfrm>
    </dsp:sp>
    <dsp:sp modelId="{94C9362E-F5D8-4BCE-A91D-95575FDDECCC}">
      <dsp:nvSpPr>
        <dsp:cNvPr id="0" name=""/>
        <dsp:cNvSpPr/>
      </dsp:nvSpPr>
      <dsp:spPr>
        <a:xfrm>
          <a:off x="0" y="3627741"/>
          <a:ext cx="8229600" cy="856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AFCA57-8F0F-458F-B550-3A297B6E03E6}">
      <dsp:nvSpPr>
        <dsp:cNvPr id="0" name=""/>
        <dsp:cNvSpPr/>
      </dsp:nvSpPr>
      <dsp:spPr>
        <a:xfrm>
          <a:off x="411480" y="3125901"/>
          <a:ext cx="5760720" cy="100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511300">
            <a:lnSpc>
              <a:spcPct val="90000"/>
            </a:lnSpc>
            <a:spcBef>
              <a:spcPct val="0"/>
            </a:spcBef>
            <a:spcAft>
              <a:spcPct val="35000"/>
            </a:spcAft>
            <a:buNone/>
          </a:pPr>
          <a:r>
            <a:rPr lang="en-US" sz="3400" kern="1200" dirty="0"/>
            <a:t>Organisational</a:t>
          </a:r>
        </a:p>
      </dsp:txBody>
      <dsp:txXfrm>
        <a:off x="460476" y="3174897"/>
        <a:ext cx="5662728" cy="9056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08A6A-DF5D-461D-B7B7-A9F64017E8FD}">
      <dsp:nvSpPr>
        <dsp:cNvPr id="0" name=""/>
        <dsp:cNvSpPr/>
      </dsp:nvSpPr>
      <dsp:spPr>
        <a:xfrm>
          <a:off x="1187711" y="1617044"/>
          <a:ext cx="2047774" cy="129187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Resilience</a:t>
          </a:r>
        </a:p>
      </dsp:txBody>
      <dsp:txXfrm>
        <a:off x="1250775" y="1680108"/>
        <a:ext cx="1921646" cy="1165745"/>
      </dsp:txXfrm>
    </dsp:sp>
    <dsp:sp modelId="{1F820489-9463-4A6A-A4FA-65DBA526F22D}">
      <dsp:nvSpPr>
        <dsp:cNvPr id="0" name=""/>
        <dsp:cNvSpPr/>
      </dsp:nvSpPr>
      <dsp:spPr>
        <a:xfrm>
          <a:off x="2211598" y="406544"/>
          <a:ext cx="3712873" cy="3712873"/>
        </a:xfrm>
        <a:custGeom>
          <a:avLst/>
          <a:gdLst/>
          <a:ahLst/>
          <a:cxnLst/>
          <a:rect l="0" t="0" r="0" b="0"/>
          <a:pathLst>
            <a:path>
              <a:moveTo>
                <a:pt x="473542" y="617904"/>
              </a:moveTo>
              <a:arcTo wR="1856436" hR="1856436" stAng="13310874" swAng="577825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CEA062B-D754-4E60-84DF-D21CA87618A2}">
      <dsp:nvSpPr>
        <dsp:cNvPr id="0" name=""/>
        <dsp:cNvSpPr/>
      </dsp:nvSpPr>
      <dsp:spPr>
        <a:xfrm>
          <a:off x="4807056" y="1617044"/>
          <a:ext cx="2234832" cy="129187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Well-being</a:t>
          </a:r>
        </a:p>
      </dsp:txBody>
      <dsp:txXfrm>
        <a:off x="4870120" y="1680108"/>
        <a:ext cx="2108704" cy="1165745"/>
      </dsp:txXfrm>
    </dsp:sp>
    <dsp:sp modelId="{EC736DD1-057E-4568-82B6-75EAF49F96ED}">
      <dsp:nvSpPr>
        <dsp:cNvPr id="0" name=""/>
        <dsp:cNvSpPr/>
      </dsp:nvSpPr>
      <dsp:spPr>
        <a:xfrm>
          <a:off x="2211598" y="406544"/>
          <a:ext cx="3712873" cy="3712873"/>
        </a:xfrm>
        <a:custGeom>
          <a:avLst/>
          <a:gdLst/>
          <a:ahLst/>
          <a:cxnLst/>
          <a:rect l="0" t="0" r="0" b="0"/>
          <a:pathLst>
            <a:path>
              <a:moveTo>
                <a:pt x="3239330" y="3094968"/>
              </a:moveTo>
              <a:arcTo wR="1856436" hR="1856436" stAng="2510874" swAng="577825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FAD47-C541-430E-AB7B-F510D0E3EB59}">
      <dsp:nvSpPr>
        <dsp:cNvPr id="0" name=""/>
        <dsp:cNvSpPr/>
      </dsp:nvSpPr>
      <dsp:spPr>
        <a:xfrm>
          <a:off x="2458610" y="-219652"/>
          <a:ext cx="1727220" cy="15869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Work-Life Balance</a:t>
          </a:r>
        </a:p>
      </dsp:txBody>
      <dsp:txXfrm>
        <a:off x="2711556" y="12747"/>
        <a:ext cx="1221328" cy="1122125"/>
      </dsp:txXfrm>
    </dsp:sp>
    <dsp:sp modelId="{6B3A61D7-8B9C-4971-B5F6-1A92EE6E3F88}">
      <dsp:nvSpPr>
        <dsp:cNvPr id="0" name=""/>
        <dsp:cNvSpPr/>
      </dsp:nvSpPr>
      <dsp:spPr>
        <a:xfrm rot="511709">
          <a:off x="4374828" y="615826"/>
          <a:ext cx="494539"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375335" y="670187"/>
        <a:ext cx="402792" cy="183494"/>
      </dsp:txXfrm>
    </dsp:sp>
    <dsp:sp modelId="{7160C807-4128-4C74-88FF-5568134F092D}">
      <dsp:nvSpPr>
        <dsp:cNvPr id="0" name=""/>
        <dsp:cNvSpPr/>
      </dsp:nvSpPr>
      <dsp:spPr>
        <a:xfrm>
          <a:off x="5077619" y="24624"/>
          <a:ext cx="2421559" cy="19879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Social Support – Friends, family &amp; colleagues</a:t>
          </a:r>
        </a:p>
      </dsp:txBody>
      <dsp:txXfrm>
        <a:off x="5432248" y="315757"/>
        <a:ext cx="1712301" cy="1405714"/>
      </dsp:txXfrm>
    </dsp:sp>
    <dsp:sp modelId="{60BA048B-DC2F-487E-A2BC-AD9263F4C602}">
      <dsp:nvSpPr>
        <dsp:cNvPr id="0" name=""/>
        <dsp:cNvSpPr/>
      </dsp:nvSpPr>
      <dsp:spPr>
        <a:xfrm rot="14502229">
          <a:off x="6726540" y="1503274"/>
          <a:ext cx="65713"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6741070" y="1573117"/>
        <a:ext cx="45999" cy="183494"/>
      </dsp:txXfrm>
    </dsp:sp>
    <dsp:sp modelId="{208499B4-65AE-4A25-85B5-F0C93B880B8F}">
      <dsp:nvSpPr>
        <dsp:cNvPr id="0" name=""/>
        <dsp:cNvSpPr/>
      </dsp:nvSpPr>
      <dsp:spPr>
        <a:xfrm>
          <a:off x="6124283" y="1724570"/>
          <a:ext cx="2105316" cy="18890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Be decisive</a:t>
          </a:r>
        </a:p>
      </dsp:txBody>
      <dsp:txXfrm>
        <a:off x="6432599" y="2001211"/>
        <a:ext cx="1488684" cy="1335739"/>
      </dsp:txXfrm>
    </dsp:sp>
    <dsp:sp modelId="{DD03CF61-4023-48B8-A021-744B8F45D113}">
      <dsp:nvSpPr>
        <dsp:cNvPr id="0" name=""/>
        <dsp:cNvSpPr/>
      </dsp:nvSpPr>
      <dsp:spPr>
        <a:xfrm rot="11692174">
          <a:off x="5632403" y="2157393"/>
          <a:ext cx="386540"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722614" y="2230329"/>
        <a:ext cx="294793" cy="183494"/>
      </dsp:txXfrm>
    </dsp:sp>
    <dsp:sp modelId="{9B8398EA-5F65-458F-962A-818D588212AE}">
      <dsp:nvSpPr>
        <dsp:cNvPr id="0" name=""/>
        <dsp:cNvSpPr/>
      </dsp:nvSpPr>
      <dsp:spPr>
        <a:xfrm>
          <a:off x="3161703" y="891618"/>
          <a:ext cx="2352122" cy="20472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Acceptance</a:t>
          </a:r>
        </a:p>
      </dsp:txBody>
      <dsp:txXfrm>
        <a:off x="3506163" y="1191432"/>
        <a:ext cx="1663202" cy="1447632"/>
      </dsp:txXfrm>
    </dsp:sp>
    <dsp:sp modelId="{6B22F4B0-8C47-410D-A382-A5AF36BC912F}">
      <dsp:nvSpPr>
        <dsp:cNvPr id="0" name=""/>
        <dsp:cNvSpPr/>
      </dsp:nvSpPr>
      <dsp:spPr>
        <a:xfrm rot="5020376">
          <a:off x="4305014" y="3113286"/>
          <a:ext cx="365085"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345832" y="3128856"/>
        <a:ext cx="273338" cy="183494"/>
      </dsp:txXfrm>
    </dsp:sp>
    <dsp:sp modelId="{B60BD786-7875-4D38-BC2F-594857FB77BD}">
      <dsp:nvSpPr>
        <dsp:cNvPr id="0" name=""/>
        <dsp:cNvSpPr/>
      </dsp:nvSpPr>
      <dsp:spPr>
        <a:xfrm>
          <a:off x="3604831" y="3612801"/>
          <a:ext cx="2067739" cy="203307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Realistic Goal Setting</a:t>
          </a:r>
        </a:p>
      </dsp:txBody>
      <dsp:txXfrm>
        <a:off x="3907644" y="3910537"/>
        <a:ext cx="1462113" cy="1437598"/>
      </dsp:txXfrm>
    </dsp:sp>
    <dsp:sp modelId="{29690998-A63C-4B40-9B8F-4D62246BE6DD}">
      <dsp:nvSpPr>
        <dsp:cNvPr id="0" name=""/>
        <dsp:cNvSpPr/>
      </dsp:nvSpPr>
      <dsp:spPr>
        <a:xfrm rot="7184123">
          <a:off x="5090197" y="3722285"/>
          <a:ext cx="56237"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102816" y="3776124"/>
        <a:ext cx="39366" cy="183494"/>
      </dsp:txXfrm>
    </dsp:sp>
    <dsp:sp modelId="{112263E7-20D6-4893-A616-D5D8F03E2301}">
      <dsp:nvSpPr>
        <dsp:cNvPr id="0" name=""/>
        <dsp:cNvSpPr/>
      </dsp:nvSpPr>
      <dsp:spPr>
        <a:xfrm>
          <a:off x="4680632" y="1940596"/>
          <a:ext cx="1810431" cy="206118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Hobbies &amp; Interests</a:t>
          </a:r>
        </a:p>
      </dsp:txBody>
      <dsp:txXfrm>
        <a:off x="4945763" y="2242450"/>
        <a:ext cx="1280169" cy="1457479"/>
      </dsp:txXfrm>
    </dsp:sp>
    <dsp:sp modelId="{818D2470-E5F1-4DC2-A706-9FEE25E5780F}">
      <dsp:nvSpPr>
        <dsp:cNvPr id="0" name=""/>
        <dsp:cNvSpPr/>
      </dsp:nvSpPr>
      <dsp:spPr>
        <a:xfrm rot="9806819">
          <a:off x="4329818" y="3150572"/>
          <a:ext cx="276050"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410917" y="3199939"/>
        <a:ext cx="193235" cy="183494"/>
      </dsp:txXfrm>
    </dsp:sp>
    <dsp:sp modelId="{B5418129-2D71-4F98-8F37-6CB34970713C}">
      <dsp:nvSpPr>
        <dsp:cNvPr id="0" name=""/>
        <dsp:cNvSpPr/>
      </dsp:nvSpPr>
      <dsp:spPr>
        <a:xfrm>
          <a:off x="2170582" y="2732687"/>
          <a:ext cx="2092839" cy="1885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Meaningful Activities</a:t>
          </a:r>
        </a:p>
      </dsp:txBody>
      <dsp:txXfrm>
        <a:off x="2477071" y="3008760"/>
        <a:ext cx="1479861" cy="1332996"/>
      </dsp:txXfrm>
    </dsp:sp>
    <dsp:sp modelId="{EF794BDA-95F5-4B69-9B5F-3C5C5428D9DA}">
      <dsp:nvSpPr>
        <dsp:cNvPr id="0" name=""/>
        <dsp:cNvSpPr/>
      </dsp:nvSpPr>
      <dsp:spPr>
        <a:xfrm rot="20650105">
          <a:off x="2288429" y="3759734"/>
          <a:ext cx="182855"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289469" y="3828381"/>
        <a:ext cx="127999" cy="183494"/>
      </dsp:txXfrm>
    </dsp:sp>
    <dsp:sp modelId="{FBC2F346-2E88-4A52-9D15-61B28F932E65}">
      <dsp:nvSpPr>
        <dsp:cNvPr id="0" name=""/>
        <dsp:cNvSpPr/>
      </dsp:nvSpPr>
      <dsp:spPr>
        <a:xfrm>
          <a:off x="154364" y="3092727"/>
          <a:ext cx="2453201" cy="22063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Opportunities for learning after adversity</a:t>
          </a:r>
        </a:p>
      </dsp:txBody>
      <dsp:txXfrm>
        <a:off x="513627" y="3415838"/>
        <a:ext cx="1734675" cy="1560120"/>
      </dsp:txXfrm>
    </dsp:sp>
    <dsp:sp modelId="{7AD36C55-5639-4AE3-B355-BE5B74415557}">
      <dsp:nvSpPr>
        <dsp:cNvPr id="0" name=""/>
        <dsp:cNvSpPr/>
      </dsp:nvSpPr>
      <dsp:spPr>
        <a:xfrm rot="17955210">
          <a:off x="1930794" y="3027485"/>
          <a:ext cx="37921"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933702" y="3093612"/>
        <a:ext cx="26545" cy="183494"/>
      </dsp:txXfrm>
    </dsp:sp>
    <dsp:sp modelId="{65EB3AC1-0209-41EC-AC17-63E2D641E840}">
      <dsp:nvSpPr>
        <dsp:cNvPr id="0" name=""/>
        <dsp:cNvSpPr/>
      </dsp:nvSpPr>
      <dsp:spPr>
        <a:xfrm>
          <a:off x="1351309" y="1026472"/>
          <a:ext cx="2345679" cy="22568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Generate Helpful thoughts</a:t>
          </a:r>
        </a:p>
      </dsp:txBody>
      <dsp:txXfrm>
        <a:off x="1694826" y="1356977"/>
        <a:ext cx="1658645" cy="1595822"/>
      </dsp:txXfrm>
    </dsp:sp>
    <dsp:sp modelId="{FDADF2A5-F0BB-467F-B943-3B430D864627}">
      <dsp:nvSpPr>
        <dsp:cNvPr id="0" name=""/>
        <dsp:cNvSpPr/>
      </dsp:nvSpPr>
      <dsp:spPr>
        <a:xfrm rot="1901912">
          <a:off x="3907552" y="3295713"/>
          <a:ext cx="1422910"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914395" y="3332773"/>
        <a:ext cx="1331163" cy="183494"/>
      </dsp:txXfrm>
    </dsp:sp>
    <dsp:sp modelId="{09533210-A983-4E36-819C-D2D3BD2B41DB}">
      <dsp:nvSpPr>
        <dsp:cNvPr id="0" name=""/>
        <dsp:cNvSpPr/>
      </dsp:nvSpPr>
      <dsp:spPr>
        <a:xfrm>
          <a:off x="5626959" y="3750163"/>
          <a:ext cx="2030206" cy="18957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Relaxation</a:t>
          </a:r>
        </a:p>
      </dsp:txBody>
      <dsp:txXfrm>
        <a:off x="5924276" y="4027783"/>
        <a:ext cx="1435572" cy="1340468"/>
      </dsp:txXfrm>
    </dsp:sp>
    <dsp:sp modelId="{A7EF49C9-BF32-4EA8-B963-6460549D8A81}">
      <dsp:nvSpPr>
        <dsp:cNvPr id="0" name=""/>
        <dsp:cNvSpPr/>
      </dsp:nvSpPr>
      <dsp:spPr>
        <a:xfrm rot="12847357">
          <a:off x="2784288" y="2749001"/>
          <a:ext cx="2414384"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868137" y="2835898"/>
        <a:ext cx="2322637" cy="183494"/>
      </dsp:txXfrm>
    </dsp:sp>
    <dsp:sp modelId="{0F0932D3-B376-4902-9C81-2A3A08EE0D3A}">
      <dsp:nvSpPr>
        <dsp:cNvPr id="0" name=""/>
        <dsp:cNvSpPr/>
      </dsp:nvSpPr>
      <dsp:spPr>
        <a:xfrm>
          <a:off x="0" y="-131820"/>
          <a:ext cx="2252365" cy="21842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Self Care: Sleep, Nutrition, Exercise</a:t>
          </a:r>
        </a:p>
      </dsp:txBody>
      <dsp:txXfrm>
        <a:off x="329851" y="188057"/>
        <a:ext cx="1592663" cy="1544505"/>
      </dsp:txXfrm>
    </dsp:sp>
    <dsp:sp modelId="{FB487111-9524-46C2-A418-7D5E54FD76C6}">
      <dsp:nvSpPr>
        <dsp:cNvPr id="0" name=""/>
        <dsp:cNvSpPr/>
      </dsp:nvSpPr>
      <dsp:spPr>
        <a:xfrm rot="21001094">
          <a:off x="2286036" y="591910"/>
          <a:ext cx="129029" cy="305822"/>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286329" y="656429"/>
        <a:ext cx="90320" cy="183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EAC9C-2529-41BC-AEC4-7B02082EAC4D}">
      <dsp:nvSpPr>
        <dsp:cNvPr id="0" name=""/>
        <dsp:cNvSpPr/>
      </dsp:nvSpPr>
      <dsp:spPr>
        <a:xfrm>
          <a:off x="2292194" y="294187"/>
          <a:ext cx="3801808" cy="3801808"/>
        </a:xfrm>
        <a:prstGeom prst="pie">
          <a:avLst>
            <a:gd name="adj1" fmla="val 16200000"/>
            <a:gd name="adj2" fmla="val 18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Emotional resilience</a:t>
          </a:r>
        </a:p>
      </dsp:txBody>
      <dsp:txXfrm>
        <a:off x="4295838" y="1099809"/>
        <a:ext cx="1357788" cy="1131490"/>
      </dsp:txXfrm>
    </dsp:sp>
    <dsp:sp modelId="{B01DF2BD-0FC7-4781-A219-DF193935B386}">
      <dsp:nvSpPr>
        <dsp:cNvPr id="0" name=""/>
        <dsp:cNvSpPr/>
      </dsp:nvSpPr>
      <dsp:spPr>
        <a:xfrm>
          <a:off x="2213895" y="429966"/>
          <a:ext cx="3801808" cy="3801808"/>
        </a:xfrm>
        <a:prstGeom prst="pie">
          <a:avLst>
            <a:gd name="adj1" fmla="val 1800000"/>
            <a:gd name="adj2" fmla="val 90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0000"/>
              </a:solidFill>
            </a:rPr>
            <a:t>Resilient thinking</a:t>
          </a:r>
        </a:p>
      </dsp:txBody>
      <dsp:txXfrm>
        <a:off x="3119088" y="2896616"/>
        <a:ext cx="2036683" cy="995711"/>
      </dsp:txXfrm>
    </dsp:sp>
    <dsp:sp modelId="{016F6A27-3E69-4B34-B40D-ACA191F1F500}">
      <dsp:nvSpPr>
        <dsp:cNvPr id="0" name=""/>
        <dsp:cNvSpPr/>
      </dsp:nvSpPr>
      <dsp:spPr>
        <a:xfrm>
          <a:off x="2135596" y="294187"/>
          <a:ext cx="3801808" cy="3801808"/>
        </a:xfrm>
        <a:prstGeom prst="pie">
          <a:avLst>
            <a:gd name="adj1" fmla="val 90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Balance &amp; recovery</a:t>
          </a:r>
        </a:p>
      </dsp:txBody>
      <dsp:txXfrm>
        <a:off x="2575972" y="1099809"/>
        <a:ext cx="1357788" cy="1131490"/>
      </dsp:txXfrm>
    </dsp:sp>
    <dsp:sp modelId="{120E8D2B-9138-4598-8A14-924DF55794DD}">
      <dsp:nvSpPr>
        <dsp:cNvPr id="0" name=""/>
        <dsp:cNvSpPr/>
      </dsp:nvSpPr>
      <dsp:spPr>
        <a:xfrm>
          <a:off x="2057158" y="58837"/>
          <a:ext cx="4272509" cy="4272509"/>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BC41A2A-E578-4A58-A711-3D8691561A3B}">
      <dsp:nvSpPr>
        <dsp:cNvPr id="0" name=""/>
        <dsp:cNvSpPr/>
      </dsp:nvSpPr>
      <dsp:spPr>
        <a:xfrm>
          <a:off x="1978545" y="194376"/>
          <a:ext cx="4272509" cy="4272509"/>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95C7BDE-A567-4FD0-B5B6-F2A654C924ED}">
      <dsp:nvSpPr>
        <dsp:cNvPr id="0" name=""/>
        <dsp:cNvSpPr/>
      </dsp:nvSpPr>
      <dsp:spPr>
        <a:xfrm>
          <a:off x="1899932" y="58837"/>
          <a:ext cx="4272509" cy="4272509"/>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28D8A-E79F-4094-B6D9-6F749F050E02}">
      <dsp:nvSpPr>
        <dsp:cNvPr id="0" name=""/>
        <dsp:cNvSpPr/>
      </dsp:nvSpPr>
      <dsp:spPr>
        <a:xfrm>
          <a:off x="2571" y="13630"/>
          <a:ext cx="2507456" cy="100298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Face up to, overcome the event</a:t>
          </a:r>
        </a:p>
      </dsp:txBody>
      <dsp:txXfrm>
        <a:off x="2571" y="13630"/>
        <a:ext cx="2507456" cy="1002982"/>
      </dsp:txXfrm>
    </dsp:sp>
    <dsp:sp modelId="{8DB4FF55-3185-40FD-9F0D-408A61C3E0FC}">
      <dsp:nvSpPr>
        <dsp:cNvPr id="0" name=""/>
        <dsp:cNvSpPr/>
      </dsp:nvSpPr>
      <dsp:spPr>
        <a:xfrm>
          <a:off x="2571" y="1016612"/>
          <a:ext cx="2507456" cy="2415599"/>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And ultimately benefit</a:t>
          </a:r>
        </a:p>
      </dsp:txBody>
      <dsp:txXfrm>
        <a:off x="2571" y="1016612"/>
        <a:ext cx="2507456" cy="2415599"/>
      </dsp:txXfrm>
    </dsp:sp>
    <dsp:sp modelId="{D7E030EF-E33D-4255-B9AF-2AC755C303C5}">
      <dsp:nvSpPr>
        <dsp:cNvPr id="0" name=""/>
        <dsp:cNvSpPr/>
      </dsp:nvSpPr>
      <dsp:spPr>
        <a:xfrm>
          <a:off x="2861071" y="13630"/>
          <a:ext cx="2507456" cy="100298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Face up to but do nothing about the event</a:t>
          </a:r>
        </a:p>
      </dsp:txBody>
      <dsp:txXfrm>
        <a:off x="2861071" y="13630"/>
        <a:ext cx="2507456" cy="1002982"/>
      </dsp:txXfrm>
    </dsp:sp>
    <dsp:sp modelId="{EF393A87-6B8E-44D8-B42E-8E6DEDB5BACF}">
      <dsp:nvSpPr>
        <dsp:cNvPr id="0" name=""/>
        <dsp:cNvSpPr/>
      </dsp:nvSpPr>
      <dsp:spPr>
        <a:xfrm>
          <a:off x="2861071" y="1016612"/>
          <a:ext cx="2507456" cy="2415599"/>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&amp; still benefit</a:t>
          </a:r>
        </a:p>
      </dsp:txBody>
      <dsp:txXfrm>
        <a:off x="2861071" y="1016612"/>
        <a:ext cx="2507456" cy="2415599"/>
      </dsp:txXfrm>
    </dsp:sp>
    <dsp:sp modelId="{AD7A0A0D-35B3-43ED-B317-D6A47CA9FA2A}">
      <dsp:nvSpPr>
        <dsp:cNvPr id="0" name=""/>
        <dsp:cNvSpPr/>
      </dsp:nvSpPr>
      <dsp:spPr>
        <a:xfrm>
          <a:off x="5719571" y="13630"/>
          <a:ext cx="2507456" cy="100298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We can do nothing about the event as it’s too big for us to deal with (withdraw until the event has passed vs. ‘act out’)</a:t>
          </a:r>
        </a:p>
      </dsp:txBody>
      <dsp:txXfrm>
        <a:off x="5719571" y="13630"/>
        <a:ext cx="2507456" cy="1002982"/>
      </dsp:txXfrm>
    </dsp:sp>
    <dsp:sp modelId="{99666AFD-7F3D-49F8-B90E-742497A23F14}">
      <dsp:nvSpPr>
        <dsp:cNvPr id="0" name=""/>
        <dsp:cNvSpPr/>
      </dsp:nvSpPr>
      <dsp:spPr>
        <a:xfrm>
          <a:off x="5719571" y="1016612"/>
          <a:ext cx="2507456" cy="2415599"/>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Flight or fight response</a:t>
          </a:r>
        </a:p>
        <a:p>
          <a:pPr marL="228600" lvl="1" indent="-228600" algn="l" defTabSz="889000">
            <a:lnSpc>
              <a:spcPct val="90000"/>
            </a:lnSpc>
            <a:spcBef>
              <a:spcPct val="0"/>
            </a:spcBef>
            <a:spcAft>
              <a:spcPct val="15000"/>
            </a:spcAft>
            <a:buChar char="•"/>
          </a:pPr>
          <a:r>
            <a:rPr lang="en-GB" sz="2000" kern="1200" dirty="0"/>
            <a:t>Correlated with distress/stress</a:t>
          </a:r>
        </a:p>
      </dsp:txBody>
      <dsp:txXfrm>
        <a:off x="5719571" y="1016612"/>
        <a:ext cx="2507456" cy="241559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356136-99C5-4959-BBEC-14AF151FCC43}" type="datetimeFigureOut">
              <a:rPr lang="en-GB" smtClean="0"/>
              <a:t>07/11/2019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59433E-B721-4BC0-9571-F6262ED57EB3}" type="slidenum">
              <a:rPr lang="en-GB" smtClean="0"/>
              <a:t>‹#›</a:t>
            </a:fld>
            <a:endParaRPr lang="en-GB"/>
          </a:p>
        </p:txBody>
      </p:sp>
    </p:spTree>
    <p:extLst>
      <p:ext uri="{BB962C8B-B14F-4D97-AF65-F5344CB8AC3E}">
        <p14:creationId xmlns:p14="http://schemas.microsoft.com/office/powerpoint/2010/main" val="1717551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in</a:t>
            </a:r>
            <a:r>
              <a:rPr lang="en-GB" baseline="0" dirty="0"/>
              <a:t> your view is resilience? </a:t>
            </a:r>
            <a:endParaRPr lang="en-GB" dirty="0"/>
          </a:p>
        </p:txBody>
      </p:sp>
      <p:sp>
        <p:nvSpPr>
          <p:cNvPr id="4" name="Slide Number Placeholder 3"/>
          <p:cNvSpPr>
            <a:spLocks noGrp="1"/>
          </p:cNvSpPr>
          <p:nvPr>
            <p:ph type="sldNum" sz="quarter" idx="10"/>
          </p:nvPr>
        </p:nvSpPr>
        <p:spPr/>
        <p:txBody>
          <a:bodyPr/>
          <a:lstStyle/>
          <a:p>
            <a:fld id="{C059433E-B721-4BC0-9571-F6262ED57EB3}" type="slidenum">
              <a:rPr lang="en-GB" smtClean="0"/>
              <a:t>3</a:t>
            </a:fld>
            <a:endParaRPr lang="en-GB"/>
          </a:p>
        </p:txBody>
      </p:sp>
    </p:spTree>
    <p:extLst>
      <p:ext uri="{BB962C8B-B14F-4D97-AF65-F5344CB8AC3E}">
        <p14:creationId xmlns:p14="http://schemas.microsoft.com/office/powerpoint/2010/main" val="375165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a:t>
            </a:r>
            <a:r>
              <a:rPr lang="en-GB" baseline="0" dirty="0"/>
              <a:t> – dynamic </a:t>
            </a:r>
          </a:p>
          <a:p>
            <a:r>
              <a:rPr lang="en-GB" baseline="0" dirty="0"/>
              <a:t>Differences with grit, determination, persistence, emotional </a:t>
            </a:r>
            <a:r>
              <a:rPr lang="en-GB" baseline="0" dirty="0" err="1"/>
              <a:t>intellegence</a:t>
            </a:r>
            <a:endParaRPr lang="en-GB" dirty="0"/>
          </a:p>
        </p:txBody>
      </p:sp>
      <p:sp>
        <p:nvSpPr>
          <p:cNvPr id="4" name="Slide Number Placeholder 3"/>
          <p:cNvSpPr>
            <a:spLocks noGrp="1"/>
          </p:cNvSpPr>
          <p:nvPr>
            <p:ph type="sldNum" sz="quarter" idx="10"/>
          </p:nvPr>
        </p:nvSpPr>
        <p:spPr/>
        <p:txBody>
          <a:bodyPr/>
          <a:lstStyle/>
          <a:p>
            <a:fld id="{C059433E-B721-4BC0-9571-F6262ED57EB3}" type="slidenum">
              <a:rPr lang="en-GB" smtClean="0"/>
              <a:t>7</a:t>
            </a:fld>
            <a:endParaRPr lang="en-GB"/>
          </a:p>
        </p:txBody>
      </p:sp>
    </p:spTree>
    <p:extLst>
      <p:ext uri="{BB962C8B-B14F-4D97-AF65-F5344CB8AC3E}">
        <p14:creationId xmlns:p14="http://schemas.microsoft.com/office/powerpoint/2010/main" val="3246273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quality or fact of being able to recover quickly or easily from, or resist being affected by [stress/stressful events]. The word “resilience” is derived from the Latin verb “</a:t>
            </a:r>
            <a:r>
              <a:rPr lang="en-GB" dirty="0" err="1"/>
              <a:t>salire</a:t>
            </a:r>
            <a:r>
              <a:rPr lang="en-GB" dirty="0"/>
              <a:t>,” which means to jump. The prefix “re-“ means “back” or “again.” Thus, “resilience” is literally about jumping back.</a:t>
            </a:r>
          </a:p>
          <a:p>
            <a:endParaRPr lang="en-GB" dirty="0"/>
          </a:p>
          <a:p>
            <a:r>
              <a:rPr lang="en-GB" dirty="0"/>
              <a:t>Resilience is NOT a stable trait but rather a dynamic state that can change between situations and over the lifespan</a:t>
            </a:r>
          </a:p>
          <a:p>
            <a:endParaRPr lang="en-GB" dirty="0"/>
          </a:p>
          <a:p>
            <a:r>
              <a:rPr lang="en-GB" dirty="0"/>
              <a:t>Mental health is the emotional and spiritual resilience which enables us to enjoy life and to survive pain, disappointments and sadness. It is a positive sense of well being and an underlying belief in our own and others dignity and worth.</a:t>
            </a:r>
          </a:p>
          <a:p>
            <a:endParaRPr lang="en-GB" dirty="0"/>
          </a:p>
        </p:txBody>
      </p:sp>
      <p:sp>
        <p:nvSpPr>
          <p:cNvPr id="4" name="Slide Number Placeholder 3"/>
          <p:cNvSpPr>
            <a:spLocks noGrp="1"/>
          </p:cNvSpPr>
          <p:nvPr>
            <p:ph type="sldNum" sz="quarter" idx="10"/>
          </p:nvPr>
        </p:nvSpPr>
        <p:spPr/>
        <p:txBody>
          <a:bodyPr/>
          <a:lstStyle/>
          <a:p>
            <a:fld id="{C059433E-B721-4BC0-9571-F6262ED57EB3}" type="slidenum">
              <a:rPr lang="en-GB" smtClean="0"/>
              <a:t>8</a:t>
            </a:fld>
            <a:endParaRPr lang="en-GB"/>
          </a:p>
        </p:txBody>
      </p:sp>
    </p:spTree>
    <p:extLst>
      <p:ext uri="{BB962C8B-B14F-4D97-AF65-F5344CB8AC3E}">
        <p14:creationId xmlns:p14="http://schemas.microsoft.com/office/powerpoint/2010/main" val="3651027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t>
            </a:r>
            <a:r>
              <a:rPr lang="en-GB" baseline="0" dirty="0"/>
              <a:t> in answer to the Q, “Why zebras don’t get ulcers”, it is because zebras don’t respond to thoughts of lions, they respond only to real lions. Humans respond to thoughts of lions – in other words, humans can experience symptoms of stress in relation to thoughts as well as in relation to real experiences of threat. </a:t>
            </a:r>
          </a:p>
          <a:p>
            <a:endParaRPr lang="en-GB" baseline="0" dirty="0"/>
          </a:p>
          <a:p>
            <a:r>
              <a:rPr lang="en-GB" baseline="0" dirty="0"/>
              <a:t>The effect of these thoughts is to increase the risk of stress becoming chronic which can lead to longer term mental and physical health problems and ultimately impact work engagement, performance and organisational outcomes.</a:t>
            </a:r>
          </a:p>
          <a:p>
            <a:endParaRPr lang="en-GB" baseline="0" dirty="0"/>
          </a:p>
          <a:p>
            <a:r>
              <a:rPr lang="en-GB" baseline="0" dirty="0"/>
              <a:t>So it’s important to develop an awareness of what we think – to start thinking about what we’re thinking</a:t>
            </a:r>
          </a:p>
          <a:p>
            <a:endParaRPr lang="en-GB" baseline="0" dirty="0"/>
          </a:p>
        </p:txBody>
      </p:sp>
      <p:sp>
        <p:nvSpPr>
          <p:cNvPr id="4" name="Slide Number Placeholder 3"/>
          <p:cNvSpPr>
            <a:spLocks noGrp="1"/>
          </p:cNvSpPr>
          <p:nvPr>
            <p:ph type="sldNum" sz="quarter" idx="10"/>
          </p:nvPr>
        </p:nvSpPr>
        <p:spPr/>
        <p:txBody>
          <a:bodyPr/>
          <a:lstStyle/>
          <a:p>
            <a:fld id="{1D246DC8-F445-4318-95C5-1FB28889CE73}" type="slidenum">
              <a:rPr lang="en-GB" smtClean="0"/>
              <a:t>13</a:t>
            </a:fld>
            <a:endParaRPr lang="en-GB" dirty="0"/>
          </a:p>
        </p:txBody>
      </p:sp>
    </p:spTree>
    <p:extLst>
      <p:ext uri="{BB962C8B-B14F-4D97-AF65-F5344CB8AC3E}">
        <p14:creationId xmlns:p14="http://schemas.microsoft.com/office/powerpoint/2010/main" val="3843010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 = the basis for a decision about how a</a:t>
            </a:r>
            <a:r>
              <a:rPr lang="en-GB" baseline="0" dirty="0"/>
              <a:t> person thinks and feels about an event or another person</a:t>
            </a:r>
          </a:p>
          <a:p>
            <a:endParaRPr lang="en-GB" baseline="0" dirty="0"/>
          </a:p>
          <a:p>
            <a:r>
              <a:rPr lang="en-GB" baseline="0" dirty="0"/>
              <a:t>We tend to believe that what we think is true – but thoughts aren’t facts – there are usually many ways of viewing (thinking about) a situation, not just one ‘true’ way.</a:t>
            </a:r>
          </a:p>
          <a:p>
            <a:endParaRPr lang="en-GB" baseline="0" dirty="0"/>
          </a:p>
        </p:txBody>
      </p:sp>
      <p:sp>
        <p:nvSpPr>
          <p:cNvPr id="4" name="Slide Number Placeholder 3"/>
          <p:cNvSpPr>
            <a:spLocks noGrp="1"/>
          </p:cNvSpPr>
          <p:nvPr>
            <p:ph type="sldNum" sz="quarter" idx="10"/>
          </p:nvPr>
        </p:nvSpPr>
        <p:spPr/>
        <p:txBody>
          <a:bodyPr/>
          <a:lstStyle/>
          <a:p>
            <a:fld id="{1D246DC8-F445-4318-95C5-1FB28889CE73}" type="slidenum">
              <a:rPr lang="en-GB" smtClean="0"/>
              <a:t>14</a:t>
            </a:fld>
            <a:endParaRPr lang="en-GB" dirty="0"/>
          </a:p>
        </p:txBody>
      </p:sp>
    </p:spTree>
    <p:extLst>
      <p:ext uri="{BB962C8B-B14F-4D97-AF65-F5344CB8AC3E}">
        <p14:creationId xmlns:p14="http://schemas.microsoft.com/office/powerpoint/2010/main" val="3310998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sows there are 3 main domains to building</a:t>
            </a:r>
            <a:r>
              <a:rPr lang="en-GB" baseline="0" dirty="0"/>
              <a:t> resilience skills – ER, RT and B&amp;R</a:t>
            </a:r>
          </a:p>
          <a:p>
            <a:endParaRPr lang="en-GB" baseline="0" dirty="0"/>
          </a:p>
          <a:p>
            <a:r>
              <a:rPr lang="en-GB" baseline="0" dirty="0"/>
              <a:t>We will be focusing on RT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1D246DC8-F445-4318-95C5-1FB28889CE73}" type="slidenum">
              <a:rPr lang="en-GB" smtClean="0"/>
              <a:t>15</a:t>
            </a:fld>
            <a:endParaRPr lang="en-GB" dirty="0"/>
          </a:p>
        </p:txBody>
      </p:sp>
    </p:spTree>
    <p:extLst>
      <p:ext uri="{BB962C8B-B14F-4D97-AF65-F5344CB8AC3E}">
        <p14:creationId xmlns:p14="http://schemas.microsoft.com/office/powerpoint/2010/main" val="964385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if we do experience stress, how can we deal with it? </a:t>
            </a:r>
          </a:p>
          <a:p>
            <a:endParaRPr lang="en-GB" dirty="0"/>
          </a:p>
          <a:p>
            <a:r>
              <a:rPr lang="en-GB" dirty="0"/>
              <a:t>By developing thinking skills – particularly if we experience a strong physical and/or emotional reaction, we can find ways to think and ultimately respond differently</a:t>
            </a:r>
          </a:p>
          <a:p>
            <a:r>
              <a:rPr lang="en-GB" dirty="0"/>
              <a:t>This is called FLEXIBLE THINKING</a:t>
            </a:r>
          </a:p>
          <a:p>
            <a:endParaRPr lang="en-GB" dirty="0"/>
          </a:p>
        </p:txBody>
      </p:sp>
      <p:sp>
        <p:nvSpPr>
          <p:cNvPr id="4" name="Slide Number Placeholder 3"/>
          <p:cNvSpPr>
            <a:spLocks noGrp="1"/>
          </p:cNvSpPr>
          <p:nvPr>
            <p:ph type="sldNum" sz="quarter" idx="10"/>
          </p:nvPr>
        </p:nvSpPr>
        <p:spPr/>
        <p:txBody>
          <a:bodyPr/>
          <a:lstStyle/>
          <a:p>
            <a:fld id="{1D246DC8-F445-4318-95C5-1FB28889CE73}" type="slidenum">
              <a:rPr lang="en-GB" smtClean="0"/>
              <a:t>16</a:t>
            </a:fld>
            <a:endParaRPr lang="en-GB" dirty="0"/>
          </a:p>
        </p:txBody>
      </p:sp>
    </p:spTree>
    <p:extLst>
      <p:ext uri="{BB962C8B-B14F-4D97-AF65-F5344CB8AC3E}">
        <p14:creationId xmlns:p14="http://schemas.microsoft.com/office/powerpoint/2010/main" val="2729863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When/if we have a strong reaction – we need to pay attention to out thoughts and find ways to respond differently. </a:t>
            </a:r>
          </a:p>
          <a:p>
            <a:r>
              <a:rPr lang="en-GB" dirty="0"/>
              <a:t>Is what we’re thinking helpful or not? If not, how can we see it differently? This is flexible thinking</a:t>
            </a:r>
          </a:p>
          <a:p>
            <a:endParaRPr lang="en-GB" dirty="0"/>
          </a:p>
          <a:p>
            <a:r>
              <a:rPr lang="en-GB" dirty="0"/>
              <a:t>We can undertake many things to help us think more flexibly - </a:t>
            </a:r>
          </a:p>
        </p:txBody>
      </p:sp>
      <p:sp>
        <p:nvSpPr>
          <p:cNvPr id="4" name="Slide Number Placeholder 3"/>
          <p:cNvSpPr>
            <a:spLocks noGrp="1"/>
          </p:cNvSpPr>
          <p:nvPr>
            <p:ph type="sldNum" sz="quarter" idx="10"/>
          </p:nvPr>
        </p:nvSpPr>
        <p:spPr/>
        <p:txBody>
          <a:bodyPr/>
          <a:lstStyle/>
          <a:p>
            <a:fld id="{1D246DC8-F445-4318-95C5-1FB28889CE73}" type="slidenum">
              <a:rPr lang="en-GB" smtClean="0"/>
              <a:t>17</a:t>
            </a:fld>
            <a:endParaRPr lang="en-GB" dirty="0"/>
          </a:p>
        </p:txBody>
      </p:sp>
    </p:spTree>
    <p:extLst>
      <p:ext uri="{BB962C8B-B14F-4D97-AF65-F5344CB8AC3E}">
        <p14:creationId xmlns:p14="http://schemas.microsoft.com/office/powerpoint/2010/main" val="253142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challenging situation</a:t>
            </a:r>
            <a:r>
              <a:rPr lang="en-GB" baseline="0" dirty="0"/>
              <a:t> in past three months</a:t>
            </a:r>
            <a:endParaRPr lang="en-GB" dirty="0"/>
          </a:p>
        </p:txBody>
      </p:sp>
      <p:sp>
        <p:nvSpPr>
          <p:cNvPr id="4" name="Slide Number Placeholder 3"/>
          <p:cNvSpPr>
            <a:spLocks noGrp="1"/>
          </p:cNvSpPr>
          <p:nvPr>
            <p:ph type="sldNum" sz="quarter" idx="10"/>
          </p:nvPr>
        </p:nvSpPr>
        <p:spPr/>
        <p:txBody>
          <a:bodyPr/>
          <a:lstStyle/>
          <a:p>
            <a:fld id="{1D246DC8-F445-4318-95C5-1FB28889CE73}" type="slidenum">
              <a:rPr lang="en-GB" smtClean="0"/>
              <a:t>18</a:t>
            </a:fld>
            <a:endParaRPr lang="en-GB" dirty="0"/>
          </a:p>
        </p:txBody>
      </p:sp>
    </p:spTree>
    <p:extLst>
      <p:ext uri="{BB962C8B-B14F-4D97-AF65-F5344CB8AC3E}">
        <p14:creationId xmlns:p14="http://schemas.microsoft.com/office/powerpoint/2010/main" val="1609107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PowerpointSlide - Leadership (title).jpg"/>
          <p:cNvPicPr>
            <a:picLocks noChangeAspect="1"/>
          </p:cNvPicPr>
          <p:nvPr userDrawn="1"/>
        </p:nvPicPr>
        <p:blipFill>
          <a:blip r:embed="rId2" cstate="print"/>
          <a:stretch>
            <a:fillRect/>
          </a:stretch>
        </p:blipFill>
        <p:spPr>
          <a:xfrm>
            <a:off x="714" y="0"/>
            <a:ext cx="9142571" cy="6858000"/>
          </a:xfrm>
          <a:prstGeom prst="rect">
            <a:avLst/>
          </a:prstGeom>
        </p:spPr>
      </p:pic>
      <p:sp>
        <p:nvSpPr>
          <p:cNvPr id="2" name="Title 1"/>
          <p:cNvSpPr>
            <a:spLocks noGrp="1"/>
          </p:cNvSpPr>
          <p:nvPr>
            <p:ph type="ctrTitle"/>
          </p:nvPr>
        </p:nvSpPr>
        <p:spPr>
          <a:xfrm>
            <a:off x="395536" y="476672"/>
            <a:ext cx="7772400" cy="1470025"/>
          </a:xfrm>
        </p:spPr>
        <p:txBody>
          <a:bodyPr/>
          <a:lstStyle>
            <a:lvl1pPr algn="l">
              <a:defRPr b="1">
                <a:solidFill>
                  <a:schemeClr val="bg1"/>
                </a:solidFill>
              </a:defRPr>
            </a:lvl1pPr>
          </a:lstStyle>
          <a:p>
            <a:r>
              <a:rPr lang="en-US" dirty="0"/>
              <a:t>Click to edit Master title style</a:t>
            </a:r>
            <a:endParaRPr lang="en-GB" dirty="0"/>
          </a:p>
        </p:txBody>
      </p:sp>
      <p:sp>
        <p:nvSpPr>
          <p:cNvPr id="3" name="Subtitle 2"/>
          <p:cNvSpPr>
            <a:spLocks noGrp="1"/>
          </p:cNvSpPr>
          <p:nvPr>
            <p:ph type="subTitle" idx="1"/>
          </p:nvPr>
        </p:nvSpPr>
        <p:spPr>
          <a:xfrm>
            <a:off x="395536" y="2132856"/>
            <a:ext cx="6400800" cy="1752600"/>
          </a:xfrm>
        </p:spPr>
        <p:txBody>
          <a:bodyPr/>
          <a:lstStyle>
            <a:lvl1pPr marL="0" indent="0" algn="l">
              <a:buNone/>
              <a:defRPr i="1">
                <a:solidFill>
                  <a:schemeClr val="bg1">
                    <a:lumMod val="85000"/>
                  </a:schemeClr>
                </a:solidFill>
                <a:latin typeface="+mn-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6044BC-26EF-4220-A9F9-36D41780FEDA}" type="datetimeFigureOut">
              <a:rPr lang="en-GB" smtClean="0"/>
              <a:pPr/>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9718B-097E-4497-9376-91E5987E139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PowerpointSlide - Leadership.jpg"/>
          <p:cNvPicPr>
            <a:picLocks noChangeAspect="1"/>
          </p:cNvPicPr>
          <p:nvPr userDrawn="1"/>
        </p:nvPicPr>
        <p:blipFill>
          <a:blip r:embed="rId13" cstate="print"/>
          <a:stretch>
            <a:fillRect/>
          </a:stretch>
        </p:blipFill>
        <p:spPr>
          <a:xfrm>
            <a:off x="714" y="0"/>
            <a:ext cx="9142571" cy="6858000"/>
          </a:xfrm>
          <a:prstGeom prst="rect">
            <a:avLst/>
          </a:prstGeom>
        </p:spPr>
      </p:pic>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6044BC-26EF-4220-A9F9-36D41780FEDA}" type="datetimeFigureOut">
              <a:rPr lang="en-GB" smtClean="0"/>
              <a:pPr/>
              <a:t>07/11/2019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9718B-097E-4497-9376-91E5987E139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b="1" kern="1200">
          <a:solidFill>
            <a:srgbClr val="7030A0"/>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0528" y="1412776"/>
            <a:ext cx="6400800" cy="1752600"/>
          </a:xfrm>
        </p:spPr>
        <p:txBody>
          <a:bodyPr>
            <a:normAutofit/>
          </a:bodyPr>
          <a:lstStyle/>
          <a:p>
            <a:pPr algn="ctr"/>
            <a:r>
              <a:rPr lang="en-GB" sz="4400" b="1" u="sng" dirty="0">
                <a:ea typeface="Calibri" panose="020F0502020204030204" pitchFamily="34" charset="0"/>
                <a:cs typeface="Times New Roman" panose="02020603050405020304" pitchFamily="18" charset="0"/>
              </a:rPr>
              <a:t>Regional Leadership Development Group</a:t>
            </a:r>
            <a:endParaRPr lang="en-GB" sz="4400" b="1" dirty="0">
              <a:solidFill>
                <a:schemeClr val="bg1"/>
              </a:solidFill>
              <a:latin typeface="+mj-lt"/>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to reflect</a:t>
            </a:r>
          </a:p>
        </p:txBody>
      </p:sp>
      <p:sp>
        <p:nvSpPr>
          <p:cNvPr id="3" name="Content Placeholder 2"/>
          <p:cNvSpPr>
            <a:spLocks noGrp="1"/>
          </p:cNvSpPr>
          <p:nvPr>
            <p:ph idx="1"/>
          </p:nvPr>
        </p:nvSpPr>
        <p:spPr/>
        <p:txBody>
          <a:bodyPr/>
          <a:lstStyle/>
          <a:p>
            <a:pPr marL="0" indent="0">
              <a:buNone/>
            </a:pPr>
            <a:r>
              <a:rPr lang="en-GB" dirty="0"/>
              <a:t>What does resilience mean to you?</a:t>
            </a:r>
          </a:p>
          <a:p>
            <a:pPr marL="514350" indent="-514350">
              <a:buAutoNum type="arabicPeriod"/>
            </a:pPr>
            <a:r>
              <a:rPr lang="en-GB" dirty="0"/>
              <a:t>If you are feeling artistic, draw an image of what you see when you think of resilience.</a:t>
            </a:r>
          </a:p>
          <a:p>
            <a:pPr marL="514350" indent="-514350">
              <a:buAutoNum type="arabicPeriod"/>
            </a:pPr>
            <a:endParaRPr lang="en-GB" dirty="0"/>
          </a:p>
          <a:p>
            <a:pPr marL="514350" indent="-514350">
              <a:buAutoNum type="arabicPeriod"/>
            </a:pPr>
            <a:r>
              <a:rPr lang="en-GB" dirty="0"/>
              <a:t>If you are more of a words person, write down the words you associate with resilience instead.</a:t>
            </a:r>
          </a:p>
        </p:txBody>
      </p:sp>
    </p:spTree>
    <p:extLst>
      <p:ext uri="{BB962C8B-B14F-4D97-AF65-F5344CB8AC3E}">
        <p14:creationId xmlns:p14="http://schemas.microsoft.com/office/powerpoint/2010/main" val="2324640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resilience?</a:t>
            </a:r>
          </a:p>
        </p:txBody>
      </p:sp>
      <p:sp>
        <p:nvSpPr>
          <p:cNvPr id="5" name="Content Placeholder 4"/>
          <p:cNvSpPr>
            <a:spLocks noGrp="1"/>
          </p:cNvSpPr>
          <p:nvPr>
            <p:ph idx="1"/>
          </p:nvPr>
        </p:nvSpPr>
        <p:spPr/>
        <p:txBody>
          <a:bodyPr>
            <a:normAutofit fontScale="85000" lnSpcReduction="20000"/>
          </a:bodyPr>
          <a:lstStyle/>
          <a:p>
            <a:r>
              <a:rPr lang="en-GB" dirty="0"/>
              <a:t>‘resilience’ originates from Latin meaning to “bounce-back” or “rebound”</a:t>
            </a:r>
            <a:r>
              <a:rPr lang="en-US" dirty="0"/>
              <a:t> </a:t>
            </a:r>
          </a:p>
          <a:p>
            <a:endParaRPr lang="en-US" dirty="0"/>
          </a:p>
          <a:p>
            <a:r>
              <a:rPr lang="en-US" dirty="0"/>
              <a:t>“The greatest glory of living, lies not in never falling, but in rising every time you fall.” (Nelson Mandela)</a:t>
            </a:r>
          </a:p>
          <a:p>
            <a:endParaRPr lang="en-US" dirty="0"/>
          </a:p>
          <a:p>
            <a:r>
              <a:rPr lang="en-US" dirty="0"/>
              <a:t>“It’s not the strongest of the species that survive, nor the most intelligent, but the most responsive to change.”  </a:t>
            </a:r>
            <a:r>
              <a:rPr lang="en-GB" dirty="0"/>
              <a:t>(Charles Darwin)</a:t>
            </a:r>
          </a:p>
          <a:p>
            <a:endParaRPr lang="en-GB" dirty="0"/>
          </a:p>
          <a:p>
            <a:r>
              <a:rPr lang="en-GB" dirty="0"/>
              <a:t>“What doesn’t kill me, makes me stronger”  (Nietzsche)</a:t>
            </a:r>
          </a:p>
        </p:txBody>
      </p:sp>
    </p:spTree>
    <p:extLst>
      <p:ext uri="{BB962C8B-B14F-4D97-AF65-F5344CB8AC3E}">
        <p14:creationId xmlns:p14="http://schemas.microsoft.com/office/powerpoint/2010/main" val="559353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Layers of resilience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2540374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4258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Why is it important?</a:t>
            </a:r>
          </a:p>
        </p:txBody>
      </p:sp>
      <p:pic>
        <p:nvPicPr>
          <p:cNvPr id="2" name="Content Placeholder 1"/>
          <p:cNvPicPr>
            <a:picLocks noGrp="1" noChangeAspect="1"/>
          </p:cNvPicPr>
          <p:nvPr>
            <p:ph idx="1"/>
          </p:nvPr>
        </p:nvPicPr>
        <p:blipFill>
          <a:blip r:embed="rId2"/>
          <a:stretch>
            <a:fillRect/>
          </a:stretch>
        </p:blipFill>
        <p:spPr>
          <a:xfrm>
            <a:off x="971600" y="1855178"/>
            <a:ext cx="7427168" cy="3389932"/>
          </a:xfrm>
          <a:prstGeom prst="rect">
            <a:avLst/>
          </a:prstGeom>
        </p:spPr>
      </p:pic>
      <p:sp>
        <p:nvSpPr>
          <p:cNvPr id="4" name="TextBox 3"/>
          <p:cNvSpPr txBox="1"/>
          <p:nvPr/>
        </p:nvSpPr>
        <p:spPr>
          <a:xfrm>
            <a:off x="971600" y="2204864"/>
            <a:ext cx="7427168" cy="3672408"/>
          </a:xfrm>
          <a:prstGeom prst="rect">
            <a:avLst/>
          </a:prstGeom>
          <a:noFill/>
          <a:ln>
            <a:solidFill>
              <a:srgbClr val="0070C0"/>
            </a:solidFill>
          </a:ln>
        </p:spPr>
        <p:txBody>
          <a:bodyPr wrap="square" rtlCol="0">
            <a:spAutoFit/>
          </a:bodyPr>
          <a:lstStyle/>
          <a:p>
            <a:endParaRPr lang="en-GB" dirty="0"/>
          </a:p>
        </p:txBody>
      </p:sp>
    </p:spTree>
    <p:extLst>
      <p:ext uri="{BB962C8B-B14F-4D97-AF65-F5344CB8AC3E}">
        <p14:creationId xmlns:p14="http://schemas.microsoft.com/office/powerpoint/2010/main" val="700279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 with well-being?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653263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0198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Think of two people you know who are very resilient and one who is not</a:t>
            </a:r>
          </a:p>
          <a:p>
            <a:endParaRPr lang="en-GB" dirty="0"/>
          </a:p>
          <a:p>
            <a:r>
              <a:rPr lang="en-GB" dirty="0"/>
              <a:t>What do the two have in common that makes them different from the third in this respect?</a:t>
            </a:r>
          </a:p>
          <a:p>
            <a:endParaRPr lang="en-GB" dirty="0"/>
          </a:p>
        </p:txBody>
      </p:sp>
    </p:spTree>
    <p:extLst>
      <p:ext uri="{BB962C8B-B14F-4D97-AF65-F5344CB8AC3E}">
        <p14:creationId xmlns:p14="http://schemas.microsoft.com/office/powerpoint/2010/main" val="2614015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Moving beyond description to process</a:t>
            </a:r>
          </a:p>
        </p:txBody>
      </p:sp>
      <p:sp>
        <p:nvSpPr>
          <p:cNvPr id="3" name="Content Placeholder 2"/>
          <p:cNvSpPr>
            <a:spLocks noGrp="1"/>
          </p:cNvSpPr>
          <p:nvPr>
            <p:ph idx="1"/>
          </p:nvPr>
        </p:nvSpPr>
        <p:spPr/>
        <p:txBody>
          <a:bodyPr/>
          <a:lstStyle/>
          <a:p>
            <a:r>
              <a:rPr lang="en-GB" dirty="0"/>
              <a:t>Four resilience mechanisms towards, and as a reaction to, challenge/adversity. </a:t>
            </a:r>
          </a:p>
          <a:p>
            <a:endParaRPr lang="en-GB" dirty="0"/>
          </a:p>
          <a:p>
            <a:endParaRPr lang="en-GB" dirty="0"/>
          </a:p>
        </p:txBody>
      </p:sp>
      <p:pic>
        <p:nvPicPr>
          <p:cNvPr id="4" name="Picture 3"/>
          <p:cNvPicPr>
            <a:picLocks noChangeAspect="1"/>
          </p:cNvPicPr>
          <p:nvPr/>
        </p:nvPicPr>
        <p:blipFill>
          <a:blip r:embed="rId3"/>
          <a:stretch>
            <a:fillRect/>
          </a:stretch>
        </p:blipFill>
        <p:spPr>
          <a:xfrm>
            <a:off x="1619672" y="2996952"/>
            <a:ext cx="5255207" cy="3596952"/>
          </a:xfrm>
          <a:prstGeom prst="rect">
            <a:avLst/>
          </a:prstGeom>
        </p:spPr>
      </p:pic>
    </p:spTree>
    <p:extLst>
      <p:ext uri="{BB962C8B-B14F-4D97-AF65-F5344CB8AC3E}">
        <p14:creationId xmlns:p14="http://schemas.microsoft.com/office/powerpoint/2010/main" val="510986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Mechanisms of resilience</a:t>
            </a:r>
          </a:p>
        </p:txBody>
      </p:sp>
      <p:sp>
        <p:nvSpPr>
          <p:cNvPr id="3" name="Content Placeholder 2"/>
          <p:cNvSpPr>
            <a:spLocks noGrp="1"/>
          </p:cNvSpPr>
          <p:nvPr>
            <p:ph idx="1"/>
          </p:nvPr>
        </p:nvSpPr>
        <p:spPr/>
        <p:txBody>
          <a:bodyPr>
            <a:normAutofit lnSpcReduction="10000"/>
          </a:bodyPr>
          <a:lstStyle/>
          <a:p>
            <a:r>
              <a:rPr lang="en-GB" dirty="0"/>
              <a:t>Anticipate</a:t>
            </a:r>
          </a:p>
          <a:p>
            <a:pPr lvl="1"/>
            <a:r>
              <a:rPr lang="en-GB" dirty="0"/>
              <a:t>I notice possible difficult situations early</a:t>
            </a:r>
          </a:p>
          <a:p>
            <a:r>
              <a:rPr lang="en-GB" dirty="0"/>
              <a:t>Minimise</a:t>
            </a:r>
          </a:p>
          <a:p>
            <a:pPr lvl="1"/>
            <a:r>
              <a:rPr lang="en-GB" dirty="0"/>
              <a:t>I make back-up plans for when things might go wrong</a:t>
            </a:r>
          </a:p>
          <a:p>
            <a:r>
              <a:rPr lang="en-GB" dirty="0"/>
              <a:t>Manage</a:t>
            </a:r>
          </a:p>
          <a:p>
            <a:pPr lvl="1"/>
            <a:r>
              <a:rPr lang="en-GB" dirty="0"/>
              <a:t>I keep a clear head under pressure</a:t>
            </a:r>
          </a:p>
          <a:p>
            <a:r>
              <a:rPr lang="en-GB" dirty="0"/>
              <a:t>Mend</a:t>
            </a:r>
          </a:p>
          <a:p>
            <a:pPr lvl="1"/>
            <a:r>
              <a:rPr lang="en-GB" dirty="0"/>
              <a:t>I bounce-back easily after a challenge</a:t>
            </a:r>
          </a:p>
          <a:p>
            <a:endParaRPr lang="en-GB" dirty="0"/>
          </a:p>
          <a:p>
            <a:pPr marL="457200" lvl="1" indent="0">
              <a:buNone/>
            </a:pPr>
            <a:endParaRPr lang="en-GB" dirty="0"/>
          </a:p>
        </p:txBody>
      </p:sp>
    </p:spTree>
    <p:extLst>
      <p:ext uri="{BB962C8B-B14F-4D97-AF65-F5344CB8AC3E}">
        <p14:creationId xmlns:p14="http://schemas.microsoft.com/office/powerpoint/2010/main" val="3449847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Domains</a:t>
            </a:r>
          </a:p>
        </p:txBody>
      </p:sp>
      <p:sp>
        <p:nvSpPr>
          <p:cNvPr id="3" name="Content Placeholder 2"/>
          <p:cNvSpPr>
            <a:spLocks noGrp="1"/>
          </p:cNvSpPr>
          <p:nvPr>
            <p:ph idx="1"/>
          </p:nvPr>
        </p:nvSpPr>
        <p:spPr/>
        <p:txBody>
          <a:bodyPr/>
          <a:lstStyle/>
          <a:p>
            <a:r>
              <a:rPr lang="en-GB" dirty="0"/>
              <a:t>The </a:t>
            </a:r>
            <a:r>
              <a:rPr lang="en-GB" b="1" dirty="0"/>
              <a:t>domain</a:t>
            </a:r>
            <a:r>
              <a:rPr lang="en-GB" dirty="0"/>
              <a:t> relates to the distinct context of each stressor. </a:t>
            </a:r>
          </a:p>
          <a:p>
            <a:pPr lvl="1"/>
            <a:r>
              <a:rPr lang="en-GB" dirty="0"/>
              <a:t>individuals’ ability to deal with </a:t>
            </a:r>
            <a:r>
              <a:rPr lang="en-GB" i="1" dirty="0"/>
              <a:t>physical </a:t>
            </a:r>
            <a:r>
              <a:rPr lang="en-GB" dirty="0"/>
              <a:t>(e.g. exertion, illness), </a:t>
            </a:r>
          </a:p>
          <a:p>
            <a:pPr lvl="1"/>
            <a:r>
              <a:rPr lang="en-GB" i="1" dirty="0"/>
              <a:t>social </a:t>
            </a:r>
            <a:r>
              <a:rPr lang="en-GB" dirty="0"/>
              <a:t>(e.g. arguments, relationship breakdowns)</a:t>
            </a:r>
          </a:p>
          <a:p>
            <a:pPr lvl="1"/>
            <a:r>
              <a:rPr lang="en-GB" i="1" dirty="0"/>
              <a:t>cognitive</a:t>
            </a:r>
            <a:r>
              <a:rPr lang="en-GB" dirty="0"/>
              <a:t> (e.g. decision making, memory)</a:t>
            </a:r>
          </a:p>
          <a:p>
            <a:pPr lvl="1"/>
            <a:r>
              <a:rPr lang="en-GB" i="1" dirty="0"/>
              <a:t>emotional </a:t>
            </a:r>
            <a:r>
              <a:rPr lang="en-GB" dirty="0"/>
              <a:t>(e.g., bereavement)</a:t>
            </a:r>
          </a:p>
        </p:txBody>
      </p:sp>
    </p:spTree>
    <p:extLst>
      <p:ext uri="{BB962C8B-B14F-4D97-AF65-F5344CB8AC3E}">
        <p14:creationId xmlns:p14="http://schemas.microsoft.com/office/powerpoint/2010/main" val="3274555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What do you suggest that others should do, to help build resilience?</a:t>
            </a:r>
          </a:p>
          <a:p>
            <a:pPr marL="0" indent="0">
              <a:buNone/>
            </a:pPr>
            <a:endParaRPr lang="en-GB" dirty="0"/>
          </a:p>
        </p:txBody>
      </p:sp>
    </p:spTree>
    <p:extLst>
      <p:ext uri="{BB962C8B-B14F-4D97-AF65-F5344CB8AC3E}">
        <p14:creationId xmlns:p14="http://schemas.microsoft.com/office/powerpoint/2010/main" val="201639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235180803"/>
              </p:ext>
            </p:extLst>
          </p:nvPr>
        </p:nvGraphicFramePr>
        <p:xfrm>
          <a:off x="457200" y="480292"/>
          <a:ext cx="8229600" cy="5645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2047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Why zebras don’t get ulcers</a:t>
            </a:r>
          </a:p>
        </p:txBody>
      </p:sp>
      <p:sp>
        <p:nvSpPr>
          <p:cNvPr id="5" name="Content Placeholder 4"/>
          <p:cNvSpPr>
            <a:spLocks noGrp="1"/>
          </p:cNvSpPr>
          <p:nvPr>
            <p:ph sz="half" idx="1"/>
          </p:nvPr>
        </p:nvSpPr>
        <p:spPr>
          <a:xfrm>
            <a:off x="457200" y="1600200"/>
            <a:ext cx="3754760" cy="4525963"/>
          </a:xfrm>
        </p:spPr>
        <p:txBody>
          <a:bodyPr>
            <a:normAutofit fontScale="92500" lnSpcReduction="10000"/>
          </a:bodyPr>
          <a:lstStyle/>
          <a:p>
            <a:r>
              <a:rPr lang="en-GB" dirty="0"/>
              <a:t>Zebras don’t respond to </a:t>
            </a:r>
            <a:r>
              <a:rPr lang="en-GB" i="1" dirty="0"/>
              <a:t>thoughts</a:t>
            </a:r>
            <a:r>
              <a:rPr lang="en-GB" dirty="0"/>
              <a:t> of lions, they respond only to real lions</a:t>
            </a:r>
          </a:p>
          <a:p>
            <a:r>
              <a:rPr lang="en-GB" dirty="0"/>
              <a:t>Humans respond to thoughts of lions</a:t>
            </a:r>
          </a:p>
          <a:p>
            <a:r>
              <a:rPr lang="en-GB" dirty="0"/>
              <a:t>Humans experience stress response in relation to thoughts as well as real experiences of threat</a:t>
            </a:r>
          </a:p>
          <a:p>
            <a:endParaRPr lang="en-GB" dirty="0"/>
          </a:p>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283967" y="1700808"/>
            <a:ext cx="4752529" cy="3744416"/>
          </a:xfrm>
        </p:spPr>
      </p:pic>
    </p:spTree>
    <p:extLst>
      <p:ext uri="{BB962C8B-B14F-4D97-AF65-F5344CB8AC3E}">
        <p14:creationId xmlns:p14="http://schemas.microsoft.com/office/powerpoint/2010/main" val="2342995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Developing resilience</a:t>
            </a:r>
          </a:p>
        </p:txBody>
      </p:sp>
      <p:pic>
        <p:nvPicPr>
          <p:cNvPr id="14" name="Content Placeholder 1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916832"/>
            <a:ext cx="7889830" cy="3277866"/>
          </a:xfrm>
        </p:spPr>
      </p:pic>
      <p:sp>
        <p:nvSpPr>
          <p:cNvPr id="10" name="Text Placeholder 9"/>
          <p:cNvSpPr>
            <a:spLocks noGrp="1"/>
          </p:cNvSpPr>
          <p:nvPr>
            <p:ph type="body" idx="4294967295"/>
          </p:nvPr>
        </p:nvSpPr>
        <p:spPr>
          <a:xfrm>
            <a:off x="1043608" y="1772816"/>
            <a:ext cx="6192688" cy="639762"/>
          </a:xfrm>
        </p:spPr>
        <p:txBody>
          <a:bodyPr>
            <a:noAutofit/>
          </a:bodyPr>
          <a:lstStyle/>
          <a:p>
            <a:pPr marL="0" indent="0">
              <a:buNone/>
            </a:pPr>
            <a:r>
              <a:rPr lang="en-GB" b="1" dirty="0"/>
              <a:t>THINKING – ATTITUDES</a:t>
            </a:r>
          </a:p>
        </p:txBody>
      </p:sp>
      <p:sp>
        <p:nvSpPr>
          <p:cNvPr id="2" name="TextBox 1"/>
          <p:cNvSpPr txBox="1"/>
          <p:nvPr/>
        </p:nvSpPr>
        <p:spPr>
          <a:xfrm>
            <a:off x="1259632" y="5089727"/>
            <a:ext cx="7229850" cy="954107"/>
          </a:xfrm>
          <a:prstGeom prst="rect">
            <a:avLst/>
          </a:prstGeom>
          <a:noFill/>
        </p:spPr>
        <p:txBody>
          <a:bodyPr wrap="square" rtlCol="0">
            <a:spAutoFit/>
          </a:bodyPr>
          <a:lstStyle/>
          <a:p>
            <a:pPr algn="ctr"/>
            <a:r>
              <a:rPr lang="en-GB" sz="2800" dirty="0"/>
              <a:t>We can’t always control what happens to us but we can control how we think and respond</a:t>
            </a:r>
          </a:p>
        </p:txBody>
      </p:sp>
    </p:spTree>
    <p:extLst>
      <p:ext uri="{BB962C8B-B14F-4D97-AF65-F5344CB8AC3E}">
        <p14:creationId xmlns:p14="http://schemas.microsoft.com/office/powerpoint/2010/main" val="2550321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Resilience Skills – focus on cognitive managing</a:t>
            </a:r>
          </a:p>
        </p:txBody>
      </p:sp>
      <p:graphicFrame>
        <p:nvGraphicFramePr>
          <p:cNvPr id="4" name="Content Placeholder 3"/>
          <p:cNvGraphicFramePr>
            <a:graphicFrameLocks noGrp="1"/>
          </p:cNvGraphicFramePr>
          <p:nvPr>
            <p:ph idx="1"/>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ight Arrow 4"/>
          <p:cNvSpPr/>
          <p:nvPr/>
        </p:nvSpPr>
        <p:spPr>
          <a:xfrm>
            <a:off x="683568" y="5013176"/>
            <a:ext cx="1872208" cy="11521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Flexible thinking</a:t>
            </a:r>
          </a:p>
        </p:txBody>
      </p:sp>
      <p:sp>
        <p:nvSpPr>
          <p:cNvPr id="6" name="Left Arrow 5"/>
          <p:cNvSpPr/>
          <p:nvPr/>
        </p:nvSpPr>
        <p:spPr>
          <a:xfrm>
            <a:off x="6581080" y="5067182"/>
            <a:ext cx="1512168" cy="10441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Optimism</a:t>
            </a:r>
          </a:p>
        </p:txBody>
      </p:sp>
    </p:spTree>
    <p:extLst>
      <p:ext uri="{BB962C8B-B14F-4D97-AF65-F5344CB8AC3E}">
        <p14:creationId xmlns:p14="http://schemas.microsoft.com/office/powerpoint/2010/main" val="966572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Attitudes towards new challenges</a:t>
            </a:r>
          </a:p>
        </p:txBody>
      </p:sp>
      <p:graphicFrame>
        <p:nvGraphicFramePr>
          <p:cNvPr id="7" name="Content Placeholder 6"/>
          <p:cNvGraphicFramePr>
            <a:graphicFrameLocks noGrp="1"/>
          </p:cNvGraphicFramePr>
          <p:nvPr>
            <p:ph idx="1"/>
            <p:extLst/>
          </p:nvPr>
        </p:nvGraphicFramePr>
        <p:xfrm>
          <a:off x="457200" y="1484784"/>
          <a:ext cx="8229600" cy="34458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899592" y="5517232"/>
            <a:ext cx="7344816" cy="646331"/>
          </a:xfrm>
          <a:prstGeom prst="rect">
            <a:avLst/>
          </a:prstGeom>
          <a:noFill/>
          <a:ln>
            <a:solidFill>
              <a:schemeClr val="accent1">
                <a:alpha val="83000"/>
              </a:schemeClr>
            </a:solidFill>
          </a:ln>
        </p:spPr>
        <p:txBody>
          <a:bodyPr wrap="square" rtlCol="0">
            <a:spAutoFit/>
          </a:bodyPr>
          <a:lstStyle/>
          <a:p>
            <a:pPr algn="ctr"/>
            <a:r>
              <a:rPr lang="en-GB" dirty="0"/>
              <a:t>It is not just “think positive”; it’s about recognizing our responses &amp; developing “flexible thinking”</a:t>
            </a:r>
          </a:p>
        </p:txBody>
      </p:sp>
    </p:spTree>
    <p:extLst>
      <p:ext uri="{BB962C8B-B14F-4D97-AF65-F5344CB8AC3E}">
        <p14:creationId xmlns:p14="http://schemas.microsoft.com/office/powerpoint/2010/main" val="2466394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thinking</a:t>
            </a:r>
          </a:p>
        </p:txBody>
      </p:sp>
      <p:sp>
        <p:nvSpPr>
          <p:cNvPr id="3" name="Content Placeholder 2"/>
          <p:cNvSpPr>
            <a:spLocks noGrp="1"/>
          </p:cNvSpPr>
          <p:nvPr>
            <p:ph idx="1"/>
          </p:nvPr>
        </p:nvSpPr>
        <p:spPr/>
        <p:txBody>
          <a:bodyPr/>
          <a:lstStyle/>
          <a:p>
            <a:pPr marL="514350" indent="-514350">
              <a:buFont typeface="+mj-lt"/>
              <a:buAutoNum type="arabicPeriod"/>
            </a:pPr>
            <a:r>
              <a:rPr lang="en-GB" dirty="0"/>
              <a:t>Testing negative thoughts &amp; predictions</a:t>
            </a:r>
          </a:p>
          <a:p>
            <a:pPr marL="514350" indent="-514350">
              <a:buFont typeface="+mj-lt"/>
              <a:buAutoNum type="arabicPeriod"/>
            </a:pPr>
            <a:r>
              <a:rPr lang="en-GB" dirty="0"/>
              <a:t>Analysing our thoughts (thinking errors)</a:t>
            </a:r>
          </a:p>
        </p:txBody>
      </p:sp>
    </p:spTree>
    <p:extLst>
      <p:ext uri="{BB962C8B-B14F-4D97-AF65-F5344CB8AC3E}">
        <p14:creationId xmlns:p14="http://schemas.microsoft.com/office/powerpoint/2010/main" val="1434775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Autofit/>
          </a:bodyPr>
          <a:lstStyle/>
          <a:p>
            <a:r>
              <a:rPr lang="en-GB" sz="3600" dirty="0"/>
              <a:t>Exercise:</a:t>
            </a:r>
            <a:br>
              <a:rPr lang="en-GB" sz="3600" dirty="0"/>
            </a:br>
            <a:r>
              <a:rPr lang="en-GB" sz="3600" dirty="0"/>
              <a:t>Testing negative thoughts &amp; predictions</a:t>
            </a:r>
          </a:p>
        </p:txBody>
      </p:sp>
      <p:sp>
        <p:nvSpPr>
          <p:cNvPr id="12" name="Content Placeholder 11"/>
          <p:cNvSpPr>
            <a:spLocks noGrp="1"/>
          </p:cNvSpPr>
          <p:nvPr>
            <p:ph idx="1"/>
          </p:nvPr>
        </p:nvSpPr>
        <p:spPr/>
        <p:txBody>
          <a:bodyPr>
            <a:normAutofit/>
          </a:bodyPr>
          <a:lstStyle/>
          <a:p>
            <a:r>
              <a:rPr lang="en-GB" dirty="0"/>
              <a:t>Ask yourself the following Q’s</a:t>
            </a:r>
          </a:p>
          <a:p>
            <a:pPr lvl="1"/>
            <a:r>
              <a:rPr lang="en-GB" i="1" dirty="0"/>
              <a:t>Is [thought] true, in fact?</a:t>
            </a:r>
          </a:p>
          <a:p>
            <a:pPr lvl="1"/>
            <a:r>
              <a:rPr lang="en-GB" i="1" dirty="0"/>
              <a:t>What is the worst that can happen?</a:t>
            </a:r>
          </a:p>
          <a:p>
            <a:pPr lvl="1"/>
            <a:r>
              <a:rPr lang="en-GB" i="1" dirty="0"/>
              <a:t>What does this say about me?</a:t>
            </a:r>
          </a:p>
          <a:p>
            <a:pPr lvl="1"/>
            <a:r>
              <a:rPr lang="en-GB" i="1" dirty="0"/>
              <a:t>What does this say other people think of me?</a:t>
            </a:r>
          </a:p>
          <a:p>
            <a:pPr marL="457200" lvl="1" indent="0">
              <a:buNone/>
            </a:pPr>
            <a:endParaRPr lang="en-GB" dirty="0"/>
          </a:p>
          <a:p>
            <a:pPr marL="457200" lvl="1" indent="0">
              <a:buNone/>
            </a:pPr>
            <a:r>
              <a:rPr lang="en-GB" dirty="0"/>
              <a:t>These Q’s help us get to the bottom of what we find threatening in a situation</a:t>
            </a:r>
          </a:p>
        </p:txBody>
      </p:sp>
    </p:spTree>
    <p:extLst>
      <p:ext uri="{BB962C8B-B14F-4D97-AF65-F5344CB8AC3E}">
        <p14:creationId xmlns:p14="http://schemas.microsoft.com/office/powerpoint/2010/main" val="1513004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16632"/>
            <a:ext cx="3008313" cy="1162050"/>
          </a:xfrm>
        </p:spPr>
        <p:txBody>
          <a:bodyPr>
            <a:normAutofit/>
          </a:bodyPr>
          <a:lstStyle/>
          <a:p>
            <a:r>
              <a:rPr lang="en-GB" sz="2400" dirty="0"/>
              <a:t>Thinking Errors</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67944" y="188640"/>
            <a:ext cx="4653260" cy="6584950"/>
          </a:xfrm>
        </p:spPr>
      </p:pic>
      <p:sp>
        <p:nvSpPr>
          <p:cNvPr id="6" name="Text Placeholder 5"/>
          <p:cNvSpPr>
            <a:spLocks noGrp="1"/>
          </p:cNvSpPr>
          <p:nvPr>
            <p:ph type="body" sz="half" idx="2"/>
          </p:nvPr>
        </p:nvSpPr>
        <p:spPr/>
        <p:txBody>
          <a:bodyPr>
            <a:normAutofit/>
          </a:bodyPr>
          <a:lstStyle/>
          <a:p>
            <a:pPr marL="285750" indent="-285750">
              <a:buFont typeface="Arial" panose="020B0604020202020204" pitchFamily="34" charset="0"/>
              <a:buChar char="•"/>
            </a:pPr>
            <a:r>
              <a:rPr lang="en-GB" sz="2400" dirty="0"/>
              <a:t>Are these thoughts helpful or useful?</a:t>
            </a:r>
          </a:p>
          <a:p>
            <a:pPr marL="285750" indent="-285750">
              <a:buFont typeface="Arial" panose="020B0604020202020204" pitchFamily="34" charset="0"/>
              <a:buChar char="•"/>
            </a:pPr>
            <a:r>
              <a:rPr lang="en-GB" sz="2400" dirty="0"/>
              <a:t>Are they true?</a:t>
            </a:r>
          </a:p>
          <a:p>
            <a:pPr marL="285750" indent="-285750">
              <a:buFont typeface="Arial" panose="020B0604020202020204" pitchFamily="34" charset="0"/>
              <a:buChar char="•"/>
            </a:pPr>
            <a:r>
              <a:rPr lang="en-GB" sz="2400" dirty="0"/>
              <a:t>Are they helping me stay resilient?</a:t>
            </a:r>
          </a:p>
          <a:p>
            <a:pPr marL="285750" indent="-285750">
              <a:buFont typeface="Arial" panose="020B0604020202020204" pitchFamily="34" charset="0"/>
              <a:buChar char="•"/>
            </a:pPr>
            <a:r>
              <a:rPr lang="en-GB" sz="2400" dirty="0"/>
              <a:t>Are they making me more stressed?</a:t>
            </a:r>
          </a:p>
          <a:p>
            <a:endParaRPr lang="en-GB" sz="2400" dirty="0"/>
          </a:p>
        </p:txBody>
      </p:sp>
    </p:spTree>
    <p:extLst>
      <p:ext uri="{BB962C8B-B14F-4D97-AF65-F5344CB8AC3E}">
        <p14:creationId xmlns:p14="http://schemas.microsoft.com/office/powerpoint/2010/main" val="441863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Restructuring thoughts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8319488"/>
              </p:ext>
            </p:extLst>
          </p:nvPr>
        </p:nvGraphicFramePr>
        <p:xfrm>
          <a:off x="1115616" y="1628800"/>
          <a:ext cx="7488832" cy="222504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125136957"/>
                    </a:ext>
                  </a:extLst>
                </a:gridCol>
                <a:gridCol w="2057400">
                  <a:extLst>
                    <a:ext uri="{9D8B030D-6E8A-4147-A177-3AD203B41FA5}">
                      <a16:colId xmlns:a16="http://schemas.microsoft.com/office/drawing/2014/main" val="4062160726"/>
                    </a:ext>
                  </a:extLst>
                </a:gridCol>
                <a:gridCol w="3374032">
                  <a:extLst>
                    <a:ext uri="{9D8B030D-6E8A-4147-A177-3AD203B41FA5}">
                      <a16:colId xmlns:a16="http://schemas.microsoft.com/office/drawing/2014/main" val="3895856597"/>
                    </a:ext>
                  </a:extLst>
                </a:gridCol>
              </a:tblGrid>
              <a:tr h="370840">
                <a:tc>
                  <a:txBody>
                    <a:bodyPr/>
                    <a:lstStyle/>
                    <a:p>
                      <a:r>
                        <a:rPr lang="en-GB" dirty="0"/>
                        <a:t>Thought</a:t>
                      </a:r>
                    </a:p>
                  </a:txBody>
                  <a:tcPr/>
                </a:tc>
                <a:tc>
                  <a:txBody>
                    <a:bodyPr/>
                    <a:lstStyle/>
                    <a:p>
                      <a:r>
                        <a:rPr lang="en-GB" dirty="0"/>
                        <a:t>Thinking style</a:t>
                      </a:r>
                    </a:p>
                  </a:txBody>
                  <a:tcPr/>
                </a:tc>
                <a:tc>
                  <a:txBody>
                    <a:bodyPr/>
                    <a:lstStyle/>
                    <a:p>
                      <a:r>
                        <a:rPr lang="en-GB" dirty="0"/>
                        <a:t>Restructure</a:t>
                      </a:r>
                    </a:p>
                  </a:txBody>
                  <a:tcPr/>
                </a:tc>
                <a:extLst>
                  <a:ext uri="{0D108BD9-81ED-4DB2-BD59-A6C34878D82A}">
                    <a16:rowId xmlns:a16="http://schemas.microsoft.com/office/drawing/2014/main" val="3374044290"/>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130625364"/>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18947966"/>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549803820"/>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479003457"/>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37404685"/>
                  </a:ext>
                </a:extLst>
              </a:tr>
            </a:tbl>
          </a:graphicData>
        </a:graphic>
      </p:graphicFrame>
    </p:spTree>
    <p:extLst>
      <p:ext uri="{BB962C8B-B14F-4D97-AF65-F5344CB8AC3E}">
        <p14:creationId xmlns:p14="http://schemas.microsoft.com/office/powerpoint/2010/main" val="2841593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Restructured thoughts</a:t>
            </a:r>
          </a:p>
        </p:txBody>
      </p:sp>
      <p:sp>
        <p:nvSpPr>
          <p:cNvPr id="3" name="Content Placeholder 2"/>
          <p:cNvSpPr>
            <a:spLocks noGrp="1"/>
          </p:cNvSpPr>
          <p:nvPr>
            <p:ph idx="1"/>
          </p:nvPr>
        </p:nvSpPr>
        <p:spPr/>
        <p:txBody>
          <a:bodyPr/>
          <a:lstStyle/>
          <a:p>
            <a:r>
              <a:rPr lang="en-GB" dirty="0"/>
              <a:t>Why – the function</a:t>
            </a:r>
          </a:p>
          <a:p>
            <a:r>
              <a:rPr lang="en-GB" dirty="0"/>
              <a:t>Nature – positive/negative</a:t>
            </a:r>
          </a:p>
          <a:p>
            <a:r>
              <a:rPr lang="en-GB" dirty="0"/>
              <a:t>Structure – cue words, phrases</a:t>
            </a:r>
          </a:p>
          <a:p>
            <a:r>
              <a:rPr lang="en-GB" dirty="0"/>
              <a:t>Perspective – internal/external/other</a:t>
            </a:r>
          </a:p>
          <a:p>
            <a:endParaRPr lang="en-GB" dirty="0"/>
          </a:p>
          <a:p>
            <a:endParaRPr lang="en-GB" dirty="0"/>
          </a:p>
        </p:txBody>
      </p:sp>
    </p:spTree>
    <p:extLst>
      <p:ext uri="{BB962C8B-B14F-4D97-AF65-F5344CB8AC3E}">
        <p14:creationId xmlns:p14="http://schemas.microsoft.com/office/powerpoint/2010/main" val="2162791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Think of an upcoming challenging situation, using the processes of resilience, how are going to build your resilience to cope with it?</a:t>
            </a:r>
          </a:p>
          <a:p>
            <a:pPr marL="0" indent="0">
              <a:buNone/>
            </a:pPr>
            <a:r>
              <a:rPr lang="en-GB" dirty="0"/>
              <a:t> </a:t>
            </a:r>
          </a:p>
        </p:txBody>
      </p:sp>
    </p:spTree>
    <p:extLst>
      <p:ext uri="{BB962C8B-B14F-4D97-AF65-F5344CB8AC3E}">
        <p14:creationId xmlns:p14="http://schemas.microsoft.com/office/powerpoint/2010/main" val="2226185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Given your position in your career, you are resilient.</a:t>
            </a:r>
          </a:p>
          <a:p>
            <a:r>
              <a:rPr lang="en-GB" dirty="0"/>
              <a:t>Resilience is a dynamic process that can be further developed.</a:t>
            </a:r>
          </a:p>
          <a:p>
            <a:r>
              <a:rPr lang="en-GB" dirty="0"/>
              <a:t>Focused today on cognitive/managing.</a:t>
            </a:r>
          </a:p>
          <a:p>
            <a:pPr marL="0" indent="0">
              <a:buNone/>
            </a:pPr>
            <a:endParaRPr lang="en-GB" dirty="0"/>
          </a:p>
          <a:p>
            <a:r>
              <a:rPr lang="en-GB" dirty="0"/>
              <a:t>Manage your energy.</a:t>
            </a:r>
          </a:p>
        </p:txBody>
      </p:sp>
      <p:pic>
        <p:nvPicPr>
          <p:cNvPr id="4" name="Picture 3"/>
          <p:cNvPicPr>
            <a:picLocks noChangeAspect="1"/>
          </p:cNvPicPr>
          <p:nvPr/>
        </p:nvPicPr>
        <p:blipFill>
          <a:blip r:embed="rId2"/>
          <a:stretch>
            <a:fillRect/>
          </a:stretch>
        </p:blipFill>
        <p:spPr>
          <a:xfrm>
            <a:off x="5305756" y="4365104"/>
            <a:ext cx="3658732" cy="2523736"/>
          </a:xfrm>
          <a:prstGeom prst="rect">
            <a:avLst/>
          </a:prstGeom>
        </p:spPr>
      </p:pic>
    </p:spTree>
    <p:extLst>
      <p:ext uri="{BB962C8B-B14F-4D97-AF65-F5344CB8AC3E}">
        <p14:creationId xmlns:p14="http://schemas.microsoft.com/office/powerpoint/2010/main" val="3190322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2703</TotalTime>
  <Words>1180</Words>
  <Application>Microsoft Office PowerPoint</Application>
  <PresentationFormat>On-screen Show (4:3)</PresentationFormat>
  <Paragraphs>148</Paragraphs>
  <Slides>23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Office Theme</vt:lpstr>
      <vt:lpstr>PowerPoint Presentation</vt:lpstr>
      <vt:lpstr>Time to reflect</vt:lpstr>
      <vt:lpstr>What is resilience?</vt:lpstr>
      <vt:lpstr>Layers of resilience</vt:lpstr>
      <vt:lpstr>Why is it important?</vt:lpstr>
      <vt:lpstr>Link with well-being?</vt:lpstr>
      <vt:lpstr>Exercise</vt:lpstr>
      <vt:lpstr>Moving beyond description to process</vt:lpstr>
      <vt:lpstr>Mechanisms of resilience</vt:lpstr>
      <vt:lpstr>Domains</vt:lpstr>
      <vt:lpstr>PowerPoint Presentation</vt:lpstr>
      <vt:lpstr>PowerPoint Presentation</vt:lpstr>
      <vt:lpstr>Why zebras don’t get ulcers</vt:lpstr>
      <vt:lpstr>Developing resilience</vt:lpstr>
      <vt:lpstr>Resilience Skills – focus on cognitive managing</vt:lpstr>
      <vt:lpstr>Attitudes towards new challenges</vt:lpstr>
      <vt:lpstr>Flexible thinking</vt:lpstr>
      <vt:lpstr>Exercise: Testing negative thoughts &amp; predictions</vt:lpstr>
      <vt:lpstr>Thinking Errors</vt:lpstr>
      <vt:lpstr>Restructuring thoughts</vt:lpstr>
      <vt:lpstr>Restructured thoughts</vt:lpstr>
      <vt:lpstr>Exercise</vt:lpstr>
      <vt:lpstr>Summary</vt:lpstr>
    </vt:vector>
  </TitlesOfParts>
  <Company>Rhondda Cynon Taff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Windows User</dc:creator>
  <cp:lastModifiedBy>Nichola Callow</cp:lastModifiedBy>
  <cp:revision>106</cp:revision>
  <dcterms:created xsi:type="dcterms:W3CDTF">2018-05-16T11:19:47Z</dcterms:created>
  <dcterms:modified xsi:type="dcterms:W3CDTF">2019-11-07T17:22:44Z</dcterms:modified>
</cp:coreProperties>
</file>