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58"/>
  </p:notesMasterIdLst>
  <p:handoutMasterIdLst>
    <p:handoutMasterId r:id="rId59"/>
  </p:handoutMasterIdLst>
  <p:sldIdLst>
    <p:sldId id="256" r:id="rId5"/>
    <p:sldId id="257" r:id="rId6"/>
    <p:sldId id="258" r:id="rId7"/>
    <p:sldId id="259" r:id="rId8"/>
    <p:sldId id="260" r:id="rId9"/>
    <p:sldId id="261" r:id="rId10"/>
    <p:sldId id="262" r:id="rId11"/>
    <p:sldId id="264" r:id="rId12"/>
    <p:sldId id="263" r:id="rId13"/>
    <p:sldId id="265" r:id="rId14"/>
    <p:sldId id="266" r:id="rId15"/>
    <p:sldId id="267" r:id="rId16"/>
    <p:sldId id="268" r:id="rId17"/>
    <p:sldId id="269" r:id="rId18"/>
    <p:sldId id="270" r:id="rId19"/>
    <p:sldId id="332" r:id="rId20"/>
    <p:sldId id="333" r:id="rId21"/>
    <p:sldId id="334" r:id="rId22"/>
    <p:sldId id="335" r:id="rId23"/>
    <p:sldId id="336" r:id="rId24"/>
    <p:sldId id="337" r:id="rId25"/>
    <p:sldId id="338" r:id="rId26"/>
    <p:sldId id="339" r:id="rId27"/>
    <p:sldId id="340" r:id="rId28"/>
    <p:sldId id="341" r:id="rId29"/>
    <p:sldId id="342" r:id="rId30"/>
    <p:sldId id="343" r:id="rId31"/>
    <p:sldId id="344" r:id="rId32"/>
    <p:sldId id="350" r:id="rId33"/>
    <p:sldId id="345" r:id="rId34"/>
    <p:sldId id="348" r:id="rId35"/>
    <p:sldId id="347" r:id="rId36"/>
    <p:sldId id="349" r:id="rId37"/>
    <p:sldId id="360" r:id="rId38"/>
    <p:sldId id="346" r:id="rId39"/>
    <p:sldId id="279" r:id="rId40"/>
    <p:sldId id="280" r:id="rId41"/>
    <p:sldId id="361" r:id="rId42"/>
    <p:sldId id="362" r:id="rId43"/>
    <p:sldId id="363" r:id="rId44"/>
    <p:sldId id="364" r:id="rId45"/>
    <p:sldId id="365" r:id="rId46"/>
    <p:sldId id="366" r:id="rId47"/>
    <p:sldId id="367" r:id="rId48"/>
    <p:sldId id="368" r:id="rId49"/>
    <p:sldId id="369" r:id="rId50"/>
    <p:sldId id="370" r:id="rId51"/>
    <p:sldId id="371" r:id="rId52"/>
    <p:sldId id="372" r:id="rId53"/>
    <p:sldId id="351" r:id="rId54"/>
    <p:sldId id="356" r:id="rId55"/>
    <p:sldId id="373" r:id="rId56"/>
    <p:sldId id="328"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21EF8E-D124-4919-88A9-06A1531C3DC4}" v="2" dt="2023-03-08T16:19:55.3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036" autoAdjust="0"/>
  </p:normalViewPr>
  <p:slideViewPr>
    <p:cSldViewPr snapToGrid="0">
      <p:cViewPr>
        <p:scale>
          <a:sx n="85" d="100"/>
          <a:sy n="85" d="100"/>
        </p:scale>
        <p:origin x="48" y="13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1721EF8E-D124-4919-88A9-06A1531C3DC4}"/>
    <pc:docChg chg="undo custSel delSld modSld">
      <pc:chgData name="James Drew" userId="7bac6938-da9f-4849-b7bb-5bcb1c7aced0" providerId="ADAL" clId="{1721EF8E-D124-4919-88A9-06A1531C3DC4}" dt="2023-03-08T16:21:31.707" v="17" actId="20577"/>
      <pc:docMkLst>
        <pc:docMk/>
      </pc:docMkLst>
      <pc:sldChg chg="addSp delSp modSp mod">
        <pc:chgData name="James Drew" userId="7bac6938-da9f-4849-b7bb-5bcb1c7aced0" providerId="ADAL" clId="{1721EF8E-D124-4919-88A9-06A1531C3DC4}" dt="2023-03-08T16:19:34.145" v="4" actId="478"/>
        <pc:sldMkLst>
          <pc:docMk/>
          <pc:sldMk cId="969913422" sldId="256"/>
        </pc:sldMkLst>
        <pc:spChg chg="mod">
          <ac:chgData name="James Drew" userId="7bac6938-da9f-4849-b7bb-5bcb1c7aced0" providerId="ADAL" clId="{1721EF8E-D124-4919-88A9-06A1531C3DC4}" dt="2023-03-08T16:19:27.251" v="1" actId="1076"/>
          <ac:spMkLst>
            <pc:docMk/>
            <pc:sldMk cId="969913422" sldId="256"/>
            <ac:spMk id="2" creationId="{D4774D57-151E-4936-9AF4-E70073D4EB30}"/>
          </ac:spMkLst>
        </pc:spChg>
        <pc:spChg chg="del mod">
          <ac:chgData name="James Drew" userId="7bac6938-da9f-4849-b7bb-5bcb1c7aced0" providerId="ADAL" clId="{1721EF8E-D124-4919-88A9-06A1531C3DC4}" dt="2023-03-08T16:19:34.145" v="4" actId="478"/>
          <ac:spMkLst>
            <pc:docMk/>
            <pc:sldMk cId="969913422" sldId="256"/>
            <ac:spMk id="3" creationId="{C5370FC1-A32E-43A6-9E96-92974CB54F20}"/>
          </ac:spMkLst>
        </pc:spChg>
        <pc:picChg chg="add del">
          <ac:chgData name="James Drew" userId="7bac6938-da9f-4849-b7bb-5bcb1c7aced0" providerId="ADAL" clId="{1721EF8E-D124-4919-88A9-06A1531C3DC4}" dt="2023-03-08T16:19:31.619" v="3" actId="478"/>
          <ac:picMkLst>
            <pc:docMk/>
            <pc:sldMk cId="969913422" sldId="256"/>
            <ac:picMk id="5" creationId="{1D741830-4E4E-4CA5-B92A-047E598CB2CC}"/>
          </ac:picMkLst>
        </pc:picChg>
      </pc:sldChg>
      <pc:sldChg chg="modSp">
        <pc:chgData name="James Drew" userId="7bac6938-da9f-4849-b7bb-5bcb1c7aced0" providerId="ADAL" clId="{1721EF8E-D124-4919-88A9-06A1531C3DC4}" dt="2023-03-08T16:19:55.315" v="7" actId="20577"/>
        <pc:sldMkLst>
          <pc:docMk/>
          <pc:sldMk cId="3198071730" sldId="269"/>
        </pc:sldMkLst>
        <pc:graphicFrameChg chg="mod">
          <ac:chgData name="James Drew" userId="7bac6938-da9f-4849-b7bb-5bcb1c7aced0" providerId="ADAL" clId="{1721EF8E-D124-4919-88A9-06A1531C3DC4}" dt="2023-03-08T16:19:55.315" v="7" actId="20577"/>
          <ac:graphicFrameMkLst>
            <pc:docMk/>
            <pc:sldMk cId="3198071730" sldId="269"/>
            <ac:graphicFrameMk id="16" creationId="{CFC98A0C-4B9F-CD20-2FE7-18735991809D}"/>
          </ac:graphicFrameMkLst>
        </pc:graphicFrameChg>
      </pc:sldChg>
      <pc:sldChg chg="del">
        <pc:chgData name="James Drew" userId="7bac6938-da9f-4849-b7bb-5bcb1c7aced0" providerId="ADAL" clId="{1721EF8E-D124-4919-88A9-06A1531C3DC4}" dt="2023-03-08T16:20:02.084" v="8" actId="47"/>
        <pc:sldMkLst>
          <pc:docMk/>
          <pc:sldMk cId="2910516277" sldId="285"/>
        </pc:sldMkLst>
      </pc:sldChg>
      <pc:sldChg chg="modSp mod">
        <pc:chgData name="James Drew" userId="7bac6938-da9f-4849-b7bb-5bcb1c7aced0" providerId="ADAL" clId="{1721EF8E-D124-4919-88A9-06A1531C3DC4}" dt="2023-03-08T16:21:10.222" v="14" actId="1076"/>
        <pc:sldMkLst>
          <pc:docMk/>
          <pc:sldMk cId="3266075018" sldId="328"/>
        </pc:sldMkLst>
        <pc:spChg chg="mod">
          <ac:chgData name="James Drew" userId="7bac6938-da9f-4849-b7bb-5bcb1c7aced0" providerId="ADAL" clId="{1721EF8E-D124-4919-88A9-06A1531C3DC4}" dt="2023-03-08T16:21:06.514" v="13" actId="1076"/>
          <ac:spMkLst>
            <pc:docMk/>
            <pc:sldMk cId="3266075018" sldId="328"/>
            <ac:spMk id="4" creationId="{E6E266C4-FAE9-B4D7-3580-C1CEAD6B9568}"/>
          </ac:spMkLst>
        </pc:spChg>
        <pc:spChg chg="mod">
          <ac:chgData name="James Drew" userId="7bac6938-da9f-4849-b7bb-5bcb1c7aced0" providerId="ADAL" clId="{1721EF8E-D124-4919-88A9-06A1531C3DC4}" dt="2023-03-08T16:21:10.222" v="14" actId="1076"/>
          <ac:spMkLst>
            <pc:docMk/>
            <pc:sldMk cId="3266075018" sldId="328"/>
            <ac:spMk id="5" creationId="{E6DA6010-B564-EDAD-189F-CB389DB7E35F}"/>
          </ac:spMkLst>
        </pc:spChg>
      </pc:sldChg>
      <pc:sldChg chg="del">
        <pc:chgData name="James Drew" userId="7bac6938-da9f-4849-b7bb-5bcb1c7aced0" providerId="ADAL" clId="{1721EF8E-D124-4919-88A9-06A1531C3DC4}" dt="2023-03-08T16:19:38.657" v="5" actId="47"/>
        <pc:sldMkLst>
          <pc:docMk/>
          <pc:sldMk cId="1420009169" sldId="331"/>
        </pc:sldMkLst>
      </pc:sldChg>
      <pc:sldChg chg="del">
        <pc:chgData name="James Drew" userId="7bac6938-da9f-4849-b7bb-5bcb1c7aced0" providerId="ADAL" clId="{1721EF8E-D124-4919-88A9-06A1531C3DC4}" dt="2023-03-08T16:21:15.113" v="15" actId="47"/>
        <pc:sldMkLst>
          <pc:docMk/>
          <pc:sldMk cId="2989228261" sldId="352"/>
        </pc:sldMkLst>
      </pc:sldChg>
      <pc:sldChg chg="del">
        <pc:chgData name="James Drew" userId="7bac6938-da9f-4849-b7bb-5bcb1c7aced0" providerId="ADAL" clId="{1721EF8E-D124-4919-88A9-06A1531C3DC4}" dt="2023-03-08T16:20:45.292" v="9" actId="47"/>
        <pc:sldMkLst>
          <pc:docMk/>
          <pc:sldMk cId="3352525158" sldId="353"/>
        </pc:sldMkLst>
      </pc:sldChg>
      <pc:sldChg chg="del">
        <pc:chgData name="James Drew" userId="7bac6938-da9f-4849-b7bb-5bcb1c7aced0" providerId="ADAL" clId="{1721EF8E-D124-4919-88A9-06A1531C3DC4}" dt="2023-03-08T16:20:57.749" v="11" actId="47"/>
        <pc:sldMkLst>
          <pc:docMk/>
          <pc:sldMk cId="3305090204" sldId="354"/>
        </pc:sldMkLst>
      </pc:sldChg>
      <pc:sldChg chg="del">
        <pc:chgData name="James Drew" userId="7bac6938-da9f-4849-b7bb-5bcb1c7aced0" providerId="ADAL" clId="{1721EF8E-D124-4919-88A9-06A1531C3DC4}" dt="2023-03-08T16:20:53.675" v="10" actId="47"/>
        <pc:sldMkLst>
          <pc:docMk/>
          <pc:sldMk cId="1474177933" sldId="355"/>
        </pc:sldMkLst>
      </pc:sldChg>
      <pc:sldChg chg="modSp mod">
        <pc:chgData name="James Drew" userId="7bac6938-da9f-4849-b7bb-5bcb1c7aced0" providerId="ADAL" clId="{1721EF8E-D124-4919-88A9-06A1531C3DC4}" dt="2023-03-08T16:21:31.707" v="17" actId="20577"/>
        <pc:sldMkLst>
          <pc:docMk/>
          <pc:sldMk cId="802680392" sldId="356"/>
        </pc:sldMkLst>
        <pc:spChg chg="mod">
          <ac:chgData name="James Drew" userId="7bac6938-da9f-4849-b7bb-5bcb1c7aced0" providerId="ADAL" clId="{1721EF8E-D124-4919-88A9-06A1531C3DC4}" dt="2023-03-08T16:21:31.707" v="17" actId="20577"/>
          <ac:spMkLst>
            <pc:docMk/>
            <pc:sldMk cId="802680392" sldId="356"/>
            <ac:spMk id="23" creationId="{B4A152D4-8322-D4E4-F077-265F9EB5F2CF}"/>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ABA1CDE-F4C0-4A86-9FD6-552CF314CC60}">
      <dgm:prSet/>
      <dgm:spPr/>
      <dgm:t>
        <a:bodyPr/>
        <a:lstStyle/>
        <a:p>
          <a:r>
            <a:rPr lang="en-GB" dirty="0"/>
            <a:t>The aim of today’s session is to discuss the Uk’s constitution and parliament.</a:t>
          </a:r>
          <a:endParaRPr lang="en-US" dirty="0"/>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dirty="0"/>
            <a:t>By the end of today’s lessons students should be able to demonstrate their understanding of the Uk’s constitution and parliaments role.  </a:t>
          </a:r>
          <a:endParaRPr lang="en-US" dirty="0"/>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9B484160-AF1A-453F-98D7-233B5E497E12}" type="presOf" srcId="{38A90C37-E41D-4C36-AE5F-726BA381CB50}" destId="{5F9B5B08-CA84-453F-9B4A-0E5C5F83F452}" srcOrd="0" destOrd="0" presId="urn:microsoft.com/office/officeart/2008/layout/LinedList"/>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a:t>EUROPEAN convention ON human rights 1950</a:t>
          </a:r>
          <a:endParaRPr lang="en-US"/>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a:t>ROYAL prerogative </a:t>
          </a:r>
          <a:endParaRPr lang="en-US"/>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01F4FB70-1972-4C2B-B596-BC16A5AFDEAC}" srcId="{4B54E4B5-D7A1-4A23-8B99-A212463E4C65}" destId="{DB7BB6D9-8CFB-4468-ACCF-B427DCE86158}" srcOrd="5" destOrd="0" parTransId="{805D761E-7C00-4E0C-B573-31AE979F998E}" sibTransId="{696D370F-97C5-469F-B609-2C4CF2D37E0A}"/>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D3A73248-09A2-4D6E-BD24-BB21FE94BAF2}" type="presOf" srcId="{E14EED49-C69B-40A9-B9F3-EAE132176676}" destId="{83894466-844E-4C7D-B08C-26799CBC7C2D}" srcOrd="0" destOrd="0" presId="urn:microsoft.com/office/officeart/2005/8/layout/vList2"/>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a:t>Because CANNOT COMPARE A CONSTITUTION AND aCT'S OF PARLIAMENT. </a:t>
          </a:r>
          <a:endParaRPr lang="en-US"/>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F3C13F6F-9140-48AE-9818-D551538C1790}" srcId="{5A9F5AB0-8422-4733-B0E6-A2F86D970711}" destId="{23C1C56C-CB3B-444B-8552-8294CED54F85}" srcOrd="0" destOrd="0" parTransId="{006BE633-3A46-4FC5-9715-9B68957EF0EF}" sibTransId="{62B24477-3C41-46A3-89C5-E63140E30FD3}"/>
    <dgm:cxn modelId="{58DA9F55-6FB1-4A4C-A303-E77FCB616577}" srcId="{5A9F5AB0-8422-4733-B0E6-A2F86D970711}" destId="{9459CC9E-11FD-4DB7-BFDA-BC6D29E977AA}" srcOrd="1" destOrd="0" parTransId="{DBF7DADC-3328-4B0E-B912-6E6A6F83FF05}" sibTransId="{719F641A-E5D3-457C-8FD5-B66990E9F002}"/>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F5AB5307-ABAE-4C61-9B13-B146BCA0480D}">
      <dgm:prSet/>
      <dgm:spPr/>
      <dgm:t>
        <a:bodyPr/>
        <a:lstStyle/>
        <a:p>
          <a:r>
            <a:rPr lang="en-GB" dirty="0"/>
            <a:t>Should THE UK CONSTITUTION BE REFORMED? </a:t>
          </a:r>
          <a:endParaRPr lang="en-US" dirty="0"/>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48752875-B308-4146-A12A-B745F36BA8A7}" type="presOf" srcId="{9324B550-30AB-4D7B-8A98-D32B7884D592}" destId="{9C237B92-0C56-436E-ADC5-01A626979D32}" srcOrd="0" destOrd="0" presId="urn:microsoft.com/office/officeart/2008/layout/LinedList"/>
    <dgm:cxn modelId="{1612B555-1CE5-47E7-87F8-62101A28FB11}" srcId="{D277A3B5-F0BA-409E-94A5-43141032E67E}" destId="{9324B550-30AB-4D7B-8A98-D32B7884D592}" srcOrd="2" destOrd="0" parTransId="{9F78E35C-8A62-46C6-9E70-C1D334E6CD02}" sibTransId="{51AC8007-D659-450C-8CC0-A459B5489D2A}"/>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40B1AD2-1D16-4C19-A60A-DAE1613F37AF}">
      <dgm:prSet/>
      <dgm:spPr/>
      <dgm:t>
        <a:bodyPr/>
        <a:lstStyle/>
        <a:p>
          <a:r>
            <a:rPr lang="en-GB"/>
            <a:t>ENTRENCH THE human rights ACT 1998 INTO THE CONSITUTION. MAKING IT PART WRITTEN. </a:t>
          </a:r>
          <a:endParaRPr lang="en-US"/>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B4AE3B6-57C0-4339-85AF-9C7DC10413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C767F8F-582D-4AC6-B1D1-4E8405395B8C}">
      <dgm:prSet/>
      <dgm:spPr/>
      <dgm:t>
        <a:bodyPr/>
        <a:lstStyle/>
        <a:p>
          <a:r>
            <a:rPr lang="en-GB"/>
            <a:t>House of commons and house of lords. </a:t>
          </a:r>
          <a:endParaRPr lang="en-US"/>
        </a:p>
      </dgm:t>
    </dgm:pt>
    <dgm:pt modelId="{8367B288-5CF1-4F74-B8EA-CA35A0469789}" type="parTrans" cxnId="{D9FB83FA-A0C0-4A94-B6C3-B475E294F999}">
      <dgm:prSet/>
      <dgm:spPr/>
      <dgm:t>
        <a:bodyPr/>
        <a:lstStyle/>
        <a:p>
          <a:endParaRPr lang="en-US"/>
        </a:p>
      </dgm:t>
    </dgm:pt>
    <dgm:pt modelId="{A0323545-487A-466F-8721-79A9F59F5B14}" type="sibTrans" cxnId="{D9FB83FA-A0C0-4A94-B6C3-B475E294F999}">
      <dgm:prSet/>
      <dgm:spPr/>
      <dgm:t>
        <a:bodyPr/>
        <a:lstStyle/>
        <a:p>
          <a:endParaRPr lang="en-US"/>
        </a:p>
      </dgm:t>
    </dgm:pt>
    <dgm:pt modelId="{510E6F47-AC38-454D-94CE-9C303823A2A3}">
      <dgm:prSet/>
      <dgm:spPr/>
      <dgm:t>
        <a:bodyPr/>
        <a:lstStyle/>
        <a:p>
          <a:r>
            <a:rPr lang="en-GB"/>
            <a:t>Both have different roles. </a:t>
          </a:r>
          <a:endParaRPr lang="en-US"/>
        </a:p>
      </dgm:t>
    </dgm:pt>
    <dgm:pt modelId="{736494E3-68FD-4CDC-A137-72F9004284FB}" type="parTrans" cxnId="{DE07EE36-4B92-4D6F-9655-BA34DA0DD485}">
      <dgm:prSet/>
      <dgm:spPr/>
      <dgm:t>
        <a:bodyPr/>
        <a:lstStyle/>
        <a:p>
          <a:endParaRPr lang="en-US"/>
        </a:p>
      </dgm:t>
    </dgm:pt>
    <dgm:pt modelId="{C534B8BB-8AB7-4BCD-A4A0-A7FF91B124BA}" type="sibTrans" cxnId="{DE07EE36-4B92-4D6F-9655-BA34DA0DD485}">
      <dgm:prSet/>
      <dgm:spPr/>
      <dgm:t>
        <a:bodyPr/>
        <a:lstStyle/>
        <a:p>
          <a:endParaRPr lang="en-US"/>
        </a:p>
      </dgm:t>
    </dgm:pt>
    <dgm:pt modelId="{E0D57750-7998-4ED2-B483-A07D66B87BCF}">
      <dgm:prSet/>
      <dgm:spPr/>
      <dgm:t>
        <a:bodyPr/>
        <a:lstStyle/>
        <a:p>
          <a:r>
            <a:rPr lang="en-GB"/>
            <a:t>Both are elected differently. </a:t>
          </a:r>
          <a:endParaRPr lang="en-US"/>
        </a:p>
      </dgm:t>
    </dgm:pt>
    <dgm:pt modelId="{D80EEAFC-37D2-4C85-B1D9-001F1DE23B76}" type="parTrans" cxnId="{09CA2886-4586-4018-8A86-6DC233A9EFDD}">
      <dgm:prSet/>
      <dgm:spPr/>
      <dgm:t>
        <a:bodyPr/>
        <a:lstStyle/>
        <a:p>
          <a:endParaRPr lang="en-US"/>
        </a:p>
      </dgm:t>
    </dgm:pt>
    <dgm:pt modelId="{0CB0FE1A-7494-46B9-853F-259310C00275}" type="sibTrans" cxnId="{09CA2886-4586-4018-8A86-6DC233A9EFDD}">
      <dgm:prSet/>
      <dgm:spPr/>
      <dgm:t>
        <a:bodyPr/>
        <a:lstStyle/>
        <a:p>
          <a:endParaRPr lang="en-US"/>
        </a:p>
      </dgm:t>
    </dgm:pt>
    <dgm:pt modelId="{F149E502-6CE3-437C-BD5C-E131F93DE50C}" type="pres">
      <dgm:prSet presAssocID="{5B4AE3B6-57C0-4339-85AF-9C7DC1041347}" presName="linear" presStyleCnt="0">
        <dgm:presLayoutVars>
          <dgm:animLvl val="lvl"/>
          <dgm:resizeHandles val="exact"/>
        </dgm:presLayoutVars>
      </dgm:prSet>
      <dgm:spPr/>
    </dgm:pt>
    <dgm:pt modelId="{BB9CC1BC-951D-4F9D-AB64-EB116A011E20}" type="pres">
      <dgm:prSet presAssocID="{BC767F8F-582D-4AC6-B1D1-4E8405395B8C}" presName="parentText" presStyleLbl="node1" presStyleIdx="0" presStyleCnt="3">
        <dgm:presLayoutVars>
          <dgm:chMax val="0"/>
          <dgm:bulletEnabled val="1"/>
        </dgm:presLayoutVars>
      </dgm:prSet>
      <dgm:spPr/>
    </dgm:pt>
    <dgm:pt modelId="{308D65D4-57A6-4BA4-AD73-4CB27256A0CA}" type="pres">
      <dgm:prSet presAssocID="{A0323545-487A-466F-8721-79A9F59F5B14}" presName="spacer" presStyleCnt="0"/>
      <dgm:spPr/>
    </dgm:pt>
    <dgm:pt modelId="{E9EB2AF1-C1B6-492C-A549-98D406ABD5B1}" type="pres">
      <dgm:prSet presAssocID="{510E6F47-AC38-454D-94CE-9C303823A2A3}" presName="parentText" presStyleLbl="node1" presStyleIdx="1" presStyleCnt="3">
        <dgm:presLayoutVars>
          <dgm:chMax val="0"/>
          <dgm:bulletEnabled val="1"/>
        </dgm:presLayoutVars>
      </dgm:prSet>
      <dgm:spPr/>
    </dgm:pt>
    <dgm:pt modelId="{6565BCBD-D59C-4828-A024-4C927BF519A9}" type="pres">
      <dgm:prSet presAssocID="{C534B8BB-8AB7-4BCD-A4A0-A7FF91B124BA}" presName="spacer" presStyleCnt="0"/>
      <dgm:spPr/>
    </dgm:pt>
    <dgm:pt modelId="{5562016C-B363-4A9D-94AD-77167287222F}" type="pres">
      <dgm:prSet presAssocID="{E0D57750-7998-4ED2-B483-A07D66B87BCF}" presName="parentText" presStyleLbl="node1" presStyleIdx="2" presStyleCnt="3">
        <dgm:presLayoutVars>
          <dgm:chMax val="0"/>
          <dgm:bulletEnabled val="1"/>
        </dgm:presLayoutVars>
      </dgm:prSet>
      <dgm:spPr/>
    </dgm:pt>
  </dgm:ptLst>
  <dgm:cxnLst>
    <dgm:cxn modelId="{7FC8F228-3A8E-417D-A76E-7CA2720B26C4}" type="presOf" srcId="{5B4AE3B6-57C0-4339-85AF-9C7DC1041347}" destId="{F149E502-6CE3-437C-BD5C-E131F93DE50C}" srcOrd="0" destOrd="0" presId="urn:microsoft.com/office/officeart/2005/8/layout/vList2"/>
    <dgm:cxn modelId="{DE07EE36-4B92-4D6F-9655-BA34DA0DD485}" srcId="{5B4AE3B6-57C0-4339-85AF-9C7DC1041347}" destId="{510E6F47-AC38-454D-94CE-9C303823A2A3}" srcOrd="1" destOrd="0" parTransId="{736494E3-68FD-4CDC-A137-72F9004284FB}" sibTransId="{C534B8BB-8AB7-4BCD-A4A0-A7FF91B124BA}"/>
    <dgm:cxn modelId="{9139B93B-FD62-45B5-85CE-F98A1B011959}" type="presOf" srcId="{BC767F8F-582D-4AC6-B1D1-4E8405395B8C}" destId="{BB9CC1BC-951D-4F9D-AB64-EB116A011E20}" srcOrd="0" destOrd="0" presId="urn:microsoft.com/office/officeart/2005/8/layout/vList2"/>
    <dgm:cxn modelId="{09CA2886-4586-4018-8A86-6DC233A9EFDD}" srcId="{5B4AE3B6-57C0-4339-85AF-9C7DC1041347}" destId="{E0D57750-7998-4ED2-B483-A07D66B87BCF}" srcOrd="2" destOrd="0" parTransId="{D80EEAFC-37D2-4C85-B1D9-001F1DE23B76}" sibTransId="{0CB0FE1A-7494-46B9-853F-259310C00275}"/>
    <dgm:cxn modelId="{734A2999-2FF4-4234-9F03-2EDC2DCD9719}" type="presOf" srcId="{E0D57750-7998-4ED2-B483-A07D66B87BCF}" destId="{5562016C-B363-4A9D-94AD-77167287222F}" srcOrd="0" destOrd="0" presId="urn:microsoft.com/office/officeart/2005/8/layout/vList2"/>
    <dgm:cxn modelId="{533AE2CF-AA50-4CC8-8568-EF44AE726C52}" type="presOf" srcId="{510E6F47-AC38-454D-94CE-9C303823A2A3}" destId="{E9EB2AF1-C1B6-492C-A549-98D406ABD5B1}" srcOrd="0" destOrd="0" presId="urn:microsoft.com/office/officeart/2005/8/layout/vList2"/>
    <dgm:cxn modelId="{D9FB83FA-A0C0-4A94-B6C3-B475E294F999}" srcId="{5B4AE3B6-57C0-4339-85AF-9C7DC1041347}" destId="{BC767F8F-582D-4AC6-B1D1-4E8405395B8C}" srcOrd="0" destOrd="0" parTransId="{8367B288-5CF1-4F74-B8EA-CA35A0469789}" sibTransId="{A0323545-487A-466F-8721-79A9F59F5B14}"/>
    <dgm:cxn modelId="{6EBE9FAD-FE0B-4F1B-9FAD-5D0400AA4535}" type="presParOf" srcId="{F149E502-6CE3-437C-BD5C-E131F93DE50C}" destId="{BB9CC1BC-951D-4F9D-AB64-EB116A011E20}" srcOrd="0" destOrd="0" presId="urn:microsoft.com/office/officeart/2005/8/layout/vList2"/>
    <dgm:cxn modelId="{432D6B72-0274-4777-813D-3C7C144F69CD}" type="presParOf" srcId="{F149E502-6CE3-437C-BD5C-E131F93DE50C}" destId="{308D65D4-57A6-4BA4-AD73-4CB27256A0CA}" srcOrd="1" destOrd="0" presId="urn:microsoft.com/office/officeart/2005/8/layout/vList2"/>
    <dgm:cxn modelId="{A7A8881F-8A92-4CC8-94DE-A1506C775BD1}" type="presParOf" srcId="{F149E502-6CE3-437C-BD5C-E131F93DE50C}" destId="{E9EB2AF1-C1B6-492C-A549-98D406ABD5B1}" srcOrd="2" destOrd="0" presId="urn:microsoft.com/office/officeart/2005/8/layout/vList2"/>
    <dgm:cxn modelId="{749DB5C3-7892-46DB-B91B-369F5B5D3653}" type="presParOf" srcId="{F149E502-6CE3-437C-BD5C-E131F93DE50C}" destId="{6565BCBD-D59C-4828-A024-4C927BF519A9}" srcOrd="3" destOrd="0" presId="urn:microsoft.com/office/officeart/2005/8/layout/vList2"/>
    <dgm:cxn modelId="{0ED7995E-7E8C-4484-ABBB-309607002998}" type="presParOf" srcId="{F149E502-6CE3-437C-BD5C-E131F93DE50C}" destId="{5562016C-B363-4A9D-94AD-77167287222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544B5A3-119B-4F35-962E-FB7BD006FC9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A41A072-864C-4684-BDE8-2B6CC27CD243}">
      <dgm:prSet/>
      <dgm:spPr/>
      <dgm:t>
        <a:bodyPr/>
        <a:lstStyle/>
        <a:p>
          <a:r>
            <a:rPr lang="en-GB" b="0" i="0"/>
            <a:t>The House of Commons has three main constitutional functions:</a:t>
          </a:r>
          <a:endParaRPr lang="en-US"/>
        </a:p>
      </dgm:t>
    </dgm:pt>
    <dgm:pt modelId="{E269F711-D651-4C70-BAD9-4FC818E138AD}" type="parTrans" cxnId="{3A84F875-5B90-4336-8CCE-85E6D225E7E6}">
      <dgm:prSet/>
      <dgm:spPr/>
      <dgm:t>
        <a:bodyPr/>
        <a:lstStyle/>
        <a:p>
          <a:endParaRPr lang="en-US"/>
        </a:p>
      </dgm:t>
    </dgm:pt>
    <dgm:pt modelId="{1C62CF55-9ECE-4D20-9361-8854F6FB0BF3}" type="sibTrans" cxnId="{3A84F875-5B90-4336-8CCE-85E6D225E7E6}">
      <dgm:prSet/>
      <dgm:spPr/>
      <dgm:t>
        <a:bodyPr/>
        <a:lstStyle/>
        <a:p>
          <a:endParaRPr lang="en-US"/>
        </a:p>
      </dgm:t>
    </dgm:pt>
    <dgm:pt modelId="{56159750-1507-449E-A287-5FC52DAC4AA8}">
      <dgm:prSet/>
      <dgm:spPr/>
      <dgm:t>
        <a:bodyPr/>
        <a:lstStyle/>
        <a:p>
          <a:r>
            <a:rPr lang="en-GB" b="0" i="0"/>
            <a:t>making laws (legislation);</a:t>
          </a:r>
          <a:endParaRPr lang="en-US"/>
        </a:p>
      </dgm:t>
    </dgm:pt>
    <dgm:pt modelId="{FD9EBE0C-8EC2-451F-980B-096288BE13B3}" type="parTrans" cxnId="{5C0FAC5C-FC8F-4432-A4C1-7B54692D1D05}">
      <dgm:prSet/>
      <dgm:spPr/>
      <dgm:t>
        <a:bodyPr/>
        <a:lstStyle/>
        <a:p>
          <a:endParaRPr lang="en-US"/>
        </a:p>
      </dgm:t>
    </dgm:pt>
    <dgm:pt modelId="{69DE9E3A-612E-4ABB-A8A3-1DA40E8043E8}" type="sibTrans" cxnId="{5C0FAC5C-FC8F-4432-A4C1-7B54692D1D05}">
      <dgm:prSet/>
      <dgm:spPr/>
      <dgm:t>
        <a:bodyPr/>
        <a:lstStyle/>
        <a:p>
          <a:endParaRPr lang="en-US"/>
        </a:p>
      </dgm:t>
    </dgm:pt>
    <dgm:pt modelId="{E43A1FB7-287D-4558-96BB-3B9A6A1C1316}">
      <dgm:prSet/>
      <dgm:spPr/>
      <dgm:t>
        <a:bodyPr/>
        <a:lstStyle/>
        <a:p>
          <a:r>
            <a:rPr lang="en-GB" b="0" i="0"/>
            <a:t>authorising national expenditure and taxation; and</a:t>
          </a:r>
          <a:endParaRPr lang="en-US"/>
        </a:p>
      </dgm:t>
    </dgm:pt>
    <dgm:pt modelId="{B553F672-0637-4418-9E4C-CD0A7842834C}" type="parTrans" cxnId="{44CB8190-573D-4DC7-820D-10B8EEA34891}">
      <dgm:prSet/>
      <dgm:spPr/>
      <dgm:t>
        <a:bodyPr/>
        <a:lstStyle/>
        <a:p>
          <a:endParaRPr lang="en-US"/>
        </a:p>
      </dgm:t>
    </dgm:pt>
    <dgm:pt modelId="{A9616A31-4335-4C88-92DC-1505E14F6E74}" type="sibTrans" cxnId="{44CB8190-573D-4DC7-820D-10B8EEA34891}">
      <dgm:prSet/>
      <dgm:spPr/>
      <dgm:t>
        <a:bodyPr/>
        <a:lstStyle/>
        <a:p>
          <a:endParaRPr lang="en-US"/>
        </a:p>
      </dgm:t>
    </dgm:pt>
    <dgm:pt modelId="{4EA21F5E-6A48-43C4-BD9D-237263BF41DF}">
      <dgm:prSet/>
      <dgm:spPr/>
      <dgm:t>
        <a:bodyPr/>
        <a:lstStyle/>
        <a:p>
          <a:r>
            <a:rPr lang="en-GB" b="0" i="0"/>
            <a:t>criticism of government policy, scrutiny of the executive and resolving grievances of individual voters.</a:t>
          </a:r>
          <a:endParaRPr lang="en-US"/>
        </a:p>
      </dgm:t>
    </dgm:pt>
    <dgm:pt modelId="{BEA1B77E-1A81-4226-8B9F-AC5A6F81A2D2}" type="parTrans" cxnId="{FC4CD2FC-3B3E-43A5-B2B4-4913ADCE96D7}">
      <dgm:prSet/>
      <dgm:spPr/>
      <dgm:t>
        <a:bodyPr/>
        <a:lstStyle/>
        <a:p>
          <a:endParaRPr lang="en-US"/>
        </a:p>
      </dgm:t>
    </dgm:pt>
    <dgm:pt modelId="{502E3A5D-A84E-4625-B402-4C00FA949B3E}" type="sibTrans" cxnId="{FC4CD2FC-3B3E-43A5-B2B4-4913ADCE96D7}">
      <dgm:prSet/>
      <dgm:spPr/>
      <dgm:t>
        <a:bodyPr/>
        <a:lstStyle/>
        <a:p>
          <a:endParaRPr lang="en-US"/>
        </a:p>
      </dgm:t>
    </dgm:pt>
    <dgm:pt modelId="{F92F2ABE-3945-4D11-BB4F-6FB1A753F8F3}" type="pres">
      <dgm:prSet presAssocID="{F544B5A3-119B-4F35-962E-FB7BD006FC9D}" presName="outerComposite" presStyleCnt="0">
        <dgm:presLayoutVars>
          <dgm:chMax val="5"/>
          <dgm:dir/>
          <dgm:resizeHandles val="exact"/>
        </dgm:presLayoutVars>
      </dgm:prSet>
      <dgm:spPr/>
    </dgm:pt>
    <dgm:pt modelId="{1F09C4E0-B3DD-4588-9EF3-97200BF15AE6}" type="pres">
      <dgm:prSet presAssocID="{F544B5A3-119B-4F35-962E-FB7BD006FC9D}" presName="dummyMaxCanvas" presStyleCnt="0">
        <dgm:presLayoutVars/>
      </dgm:prSet>
      <dgm:spPr/>
    </dgm:pt>
    <dgm:pt modelId="{AE7C3F37-7E76-45C4-BEE1-EC5F5CB1EDD5}" type="pres">
      <dgm:prSet presAssocID="{F544B5A3-119B-4F35-962E-FB7BD006FC9D}" presName="FourNodes_1" presStyleLbl="node1" presStyleIdx="0" presStyleCnt="4">
        <dgm:presLayoutVars>
          <dgm:bulletEnabled val="1"/>
        </dgm:presLayoutVars>
      </dgm:prSet>
      <dgm:spPr/>
    </dgm:pt>
    <dgm:pt modelId="{48EBDE03-E775-4AF3-BD2D-40BAB40B8F1E}" type="pres">
      <dgm:prSet presAssocID="{F544B5A3-119B-4F35-962E-FB7BD006FC9D}" presName="FourNodes_2" presStyleLbl="node1" presStyleIdx="1" presStyleCnt="4">
        <dgm:presLayoutVars>
          <dgm:bulletEnabled val="1"/>
        </dgm:presLayoutVars>
      </dgm:prSet>
      <dgm:spPr/>
    </dgm:pt>
    <dgm:pt modelId="{F6439EA1-D633-4865-9579-D3CD2FDA6687}" type="pres">
      <dgm:prSet presAssocID="{F544B5A3-119B-4F35-962E-FB7BD006FC9D}" presName="FourNodes_3" presStyleLbl="node1" presStyleIdx="2" presStyleCnt="4">
        <dgm:presLayoutVars>
          <dgm:bulletEnabled val="1"/>
        </dgm:presLayoutVars>
      </dgm:prSet>
      <dgm:spPr/>
    </dgm:pt>
    <dgm:pt modelId="{08CF254A-84E8-44E3-81A2-4DE327A09E16}" type="pres">
      <dgm:prSet presAssocID="{F544B5A3-119B-4F35-962E-FB7BD006FC9D}" presName="FourNodes_4" presStyleLbl="node1" presStyleIdx="3" presStyleCnt="4">
        <dgm:presLayoutVars>
          <dgm:bulletEnabled val="1"/>
        </dgm:presLayoutVars>
      </dgm:prSet>
      <dgm:spPr/>
    </dgm:pt>
    <dgm:pt modelId="{A7E65E29-13B5-4860-9CA9-14A3F52BF2D4}" type="pres">
      <dgm:prSet presAssocID="{F544B5A3-119B-4F35-962E-FB7BD006FC9D}" presName="FourConn_1-2" presStyleLbl="fgAccFollowNode1" presStyleIdx="0" presStyleCnt="3">
        <dgm:presLayoutVars>
          <dgm:bulletEnabled val="1"/>
        </dgm:presLayoutVars>
      </dgm:prSet>
      <dgm:spPr/>
    </dgm:pt>
    <dgm:pt modelId="{76106DD0-5967-4B57-9013-56E231B7D90B}" type="pres">
      <dgm:prSet presAssocID="{F544B5A3-119B-4F35-962E-FB7BD006FC9D}" presName="FourConn_2-3" presStyleLbl="fgAccFollowNode1" presStyleIdx="1" presStyleCnt="3">
        <dgm:presLayoutVars>
          <dgm:bulletEnabled val="1"/>
        </dgm:presLayoutVars>
      </dgm:prSet>
      <dgm:spPr/>
    </dgm:pt>
    <dgm:pt modelId="{C0CB2737-FECA-44B0-894D-E657633481C2}" type="pres">
      <dgm:prSet presAssocID="{F544B5A3-119B-4F35-962E-FB7BD006FC9D}" presName="FourConn_3-4" presStyleLbl="fgAccFollowNode1" presStyleIdx="2" presStyleCnt="3">
        <dgm:presLayoutVars>
          <dgm:bulletEnabled val="1"/>
        </dgm:presLayoutVars>
      </dgm:prSet>
      <dgm:spPr/>
    </dgm:pt>
    <dgm:pt modelId="{C3027D2A-5E6F-4F15-9A95-8E411C8A515B}" type="pres">
      <dgm:prSet presAssocID="{F544B5A3-119B-4F35-962E-FB7BD006FC9D}" presName="FourNodes_1_text" presStyleLbl="node1" presStyleIdx="3" presStyleCnt="4">
        <dgm:presLayoutVars>
          <dgm:bulletEnabled val="1"/>
        </dgm:presLayoutVars>
      </dgm:prSet>
      <dgm:spPr/>
    </dgm:pt>
    <dgm:pt modelId="{5EAFE733-9E4F-4167-89D7-F0C8CB72C54A}" type="pres">
      <dgm:prSet presAssocID="{F544B5A3-119B-4F35-962E-FB7BD006FC9D}" presName="FourNodes_2_text" presStyleLbl="node1" presStyleIdx="3" presStyleCnt="4">
        <dgm:presLayoutVars>
          <dgm:bulletEnabled val="1"/>
        </dgm:presLayoutVars>
      </dgm:prSet>
      <dgm:spPr/>
    </dgm:pt>
    <dgm:pt modelId="{D53CB307-6227-438C-80E7-7624ABD423E3}" type="pres">
      <dgm:prSet presAssocID="{F544B5A3-119B-4F35-962E-FB7BD006FC9D}" presName="FourNodes_3_text" presStyleLbl="node1" presStyleIdx="3" presStyleCnt="4">
        <dgm:presLayoutVars>
          <dgm:bulletEnabled val="1"/>
        </dgm:presLayoutVars>
      </dgm:prSet>
      <dgm:spPr/>
    </dgm:pt>
    <dgm:pt modelId="{E7DABA6E-BE4E-48FF-8DAE-AECC9C706FB0}" type="pres">
      <dgm:prSet presAssocID="{F544B5A3-119B-4F35-962E-FB7BD006FC9D}" presName="FourNodes_4_text" presStyleLbl="node1" presStyleIdx="3" presStyleCnt="4">
        <dgm:presLayoutVars>
          <dgm:bulletEnabled val="1"/>
        </dgm:presLayoutVars>
      </dgm:prSet>
      <dgm:spPr/>
    </dgm:pt>
  </dgm:ptLst>
  <dgm:cxnLst>
    <dgm:cxn modelId="{6FE3CF00-F307-42D5-BB11-F0C376236841}" type="presOf" srcId="{E43A1FB7-287D-4558-96BB-3B9A6A1C1316}" destId="{D53CB307-6227-438C-80E7-7624ABD423E3}" srcOrd="1" destOrd="0" presId="urn:microsoft.com/office/officeart/2005/8/layout/vProcess5"/>
    <dgm:cxn modelId="{31DE2D0E-62DE-431A-9C02-A12BAD9C5018}" type="presOf" srcId="{A9616A31-4335-4C88-92DC-1505E14F6E74}" destId="{C0CB2737-FECA-44B0-894D-E657633481C2}" srcOrd="0" destOrd="0" presId="urn:microsoft.com/office/officeart/2005/8/layout/vProcess5"/>
    <dgm:cxn modelId="{C6EC4417-53BE-4154-BDBA-70AB76B51210}" type="presOf" srcId="{69DE9E3A-612E-4ABB-A8A3-1DA40E8043E8}" destId="{76106DD0-5967-4B57-9013-56E231B7D90B}" srcOrd="0" destOrd="0" presId="urn:microsoft.com/office/officeart/2005/8/layout/vProcess5"/>
    <dgm:cxn modelId="{424D972A-11B0-4106-A94F-897C97E311DF}" type="presOf" srcId="{BA41A072-864C-4684-BDE8-2B6CC27CD243}" destId="{C3027D2A-5E6F-4F15-9A95-8E411C8A515B}" srcOrd="1" destOrd="0" presId="urn:microsoft.com/office/officeart/2005/8/layout/vProcess5"/>
    <dgm:cxn modelId="{2D55853B-6853-4988-9E7C-11E3297C2B3C}" type="presOf" srcId="{56159750-1507-449E-A287-5FC52DAC4AA8}" destId="{48EBDE03-E775-4AF3-BD2D-40BAB40B8F1E}" srcOrd="0" destOrd="0" presId="urn:microsoft.com/office/officeart/2005/8/layout/vProcess5"/>
    <dgm:cxn modelId="{5C0FAC5C-FC8F-4432-A4C1-7B54692D1D05}" srcId="{F544B5A3-119B-4F35-962E-FB7BD006FC9D}" destId="{56159750-1507-449E-A287-5FC52DAC4AA8}" srcOrd="1" destOrd="0" parTransId="{FD9EBE0C-8EC2-451F-980B-096288BE13B3}" sibTransId="{69DE9E3A-612E-4ABB-A8A3-1DA40E8043E8}"/>
    <dgm:cxn modelId="{427DFD62-F627-4A66-B781-F9E82FE23C01}" type="presOf" srcId="{BA41A072-864C-4684-BDE8-2B6CC27CD243}" destId="{AE7C3F37-7E76-45C4-BEE1-EC5F5CB1EDD5}" srcOrd="0" destOrd="0" presId="urn:microsoft.com/office/officeart/2005/8/layout/vProcess5"/>
    <dgm:cxn modelId="{029E0952-2E69-4977-96F3-D0743E9D1BDF}" type="presOf" srcId="{F544B5A3-119B-4F35-962E-FB7BD006FC9D}" destId="{F92F2ABE-3945-4D11-BB4F-6FB1A753F8F3}" srcOrd="0" destOrd="0" presId="urn:microsoft.com/office/officeart/2005/8/layout/vProcess5"/>
    <dgm:cxn modelId="{3A84F875-5B90-4336-8CCE-85E6D225E7E6}" srcId="{F544B5A3-119B-4F35-962E-FB7BD006FC9D}" destId="{BA41A072-864C-4684-BDE8-2B6CC27CD243}" srcOrd="0" destOrd="0" parTransId="{E269F711-D651-4C70-BAD9-4FC818E138AD}" sibTransId="{1C62CF55-9ECE-4D20-9361-8854F6FB0BF3}"/>
    <dgm:cxn modelId="{A0A78677-5B3E-477E-9C46-56FA8ED82768}" type="presOf" srcId="{1C62CF55-9ECE-4D20-9361-8854F6FB0BF3}" destId="{A7E65E29-13B5-4860-9CA9-14A3F52BF2D4}" srcOrd="0" destOrd="0" presId="urn:microsoft.com/office/officeart/2005/8/layout/vProcess5"/>
    <dgm:cxn modelId="{E943B657-305F-4746-8768-56321C9378E5}" type="presOf" srcId="{4EA21F5E-6A48-43C4-BD9D-237263BF41DF}" destId="{08CF254A-84E8-44E3-81A2-4DE327A09E16}" srcOrd="0" destOrd="0" presId="urn:microsoft.com/office/officeart/2005/8/layout/vProcess5"/>
    <dgm:cxn modelId="{BFC88A79-184A-4356-B9A1-8B0B05070F26}" type="presOf" srcId="{4EA21F5E-6A48-43C4-BD9D-237263BF41DF}" destId="{E7DABA6E-BE4E-48FF-8DAE-AECC9C706FB0}" srcOrd="1" destOrd="0" presId="urn:microsoft.com/office/officeart/2005/8/layout/vProcess5"/>
    <dgm:cxn modelId="{44CB8190-573D-4DC7-820D-10B8EEA34891}" srcId="{F544B5A3-119B-4F35-962E-FB7BD006FC9D}" destId="{E43A1FB7-287D-4558-96BB-3B9A6A1C1316}" srcOrd="2" destOrd="0" parTransId="{B553F672-0637-4418-9E4C-CD0A7842834C}" sibTransId="{A9616A31-4335-4C88-92DC-1505E14F6E74}"/>
    <dgm:cxn modelId="{D8DD609A-BC13-401A-B726-FD0A125107D9}" type="presOf" srcId="{E43A1FB7-287D-4558-96BB-3B9A6A1C1316}" destId="{F6439EA1-D633-4865-9579-D3CD2FDA6687}" srcOrd="0" destOrd="0" presId="urn:microsoft.com/office/officeart/2005/8/layout/vProcess5"/>
    <dgm:cxn modelId="{6A47A7AD-8F61-431E-BBB2-19FF89B5928F}" type="presOf" srcId="{56159750-1507-449E-A287-5FC52DAC4AA8}" destId="{5EAFE733-9E4F-4167-89D7-F0C8CB72C54A}" srcOrd="1" destOrd="0" presId="urn:microsoft.com/office/officeart/2005/8/layout/vProcess5"/>
    <dgm:cxn modelId="{FC4CD2FC-3B3E-43A5-B2B4-4913ADCE96D7}" srcId="{F544B5A3-119B-4F35-962E-FB7BD006FC9D}" destId="{4EA21F5E-6A48-43C4-BD9D-237263BF41DF}" srcOrd="3" destOrd="0" parTransId="{BEA1B77E-1A81-4226-8B9F-AC5A6F81A2D2}" sibTransId="{502E3A5D-A84E-4625-B402-4C00FA949B3E}"/>
    <dgm:cxn modelId="{0EC4FB92-0844-4E2E-9C7C-3C4F8B2A7037}" type="presParOf" srcId="{F92F2ABE-3945-4D11-BB4F-6FB1A753F8F3}" destId="{1F09C4E0-B3DD-4588-9EF3-97200BF15AE6}" srcOrd="0" destOrd="0" presId="urn:microsoft.com/office/officeart/2005/8/layout/vProcess5"/>
    <dgm:cxn modelId="{DBE18F21-8A81-4E68-B1E4-56A0E5C60B9F}" type="presParOf" srcId="{F92F2ABE-3945-4D11-BB4F-6FB1A753F8F3}" destId="{AE7C3F37-7E76-45C4-BEE1-EC5F5CB1EDD5}" srcOrd="1" destOrd="0" presId="urn:microsoft.com/office/officeart/2005/8/layout/vProcess5"/>
    <dgm:cxn modelId="{943E5322-6549-423F-9D4C-53AF330A41D6}" type="presParOf" srcId="{F92F2ABE-3945-4D11-BB4F-6FB1A753F8F3}" destId="{48EBDE03-E775-4AF3-BD2D-40BAB40B8F1E}" srcOrd="2" destOrd="0" presId="urn:microsoft.com/office/officeart/2005/8/layout/vProcess5"/>
    <dgm:cxn modelId="{A756BC67-0D75-4E1D-8D6B-B56ED63D7FC4}" type="presParOf" srcId="{F92F2ABE-3945-4D11-BB4F-6FB1A753F8F3}" destId="{F6439EA1-D633-4865-9579-D3CD2FDA6687}" srcOrd="3" destOrd="0" presId="urn:microsoft.com/office/officeart/2005/8/layout/vProcess5"/>
    <dgm:cxn modelId="{345F9368-9F3E-47B8-B935-AF1A4B2D5587}" type="presParOf" srcId="{F92F2ABE-3945-4D11-BB4F-6FB1A753F8F3}" destId="{08CF254A-84E8-44E3-81A2-4DE327A09E16}" srcOrd="4" destOrd="0" presId="urn:microsoft.com/office/officeart/2005/8/layout/vProcess5"/>
    <dgm:cxn modelId="{48B2FE06-AB37-4A39-B7DF-72EAAE16BEBA}" type="presParOf" srcId="{F92F2ABE-3945-4D11-BB4F-6FB1A753F8F3}" destId="{A7E65E29-13B5-4860-9CA9-14A3F52BF2D4}" srcOrd="5" destOrd="0" presId="urn:microsoft.com/office/officeart/2005/8/layout/vProcess5"/>
    <dgm:cxn modelId="{CE0EF6C3-3985-49DD-A3AA-E31C3E3081D0}" type="presParOf" srcId="{F92F2ABE-3945-4D11-BB4F-6FB1A753F8F3}" destId="{76106DD0-5967-4B57-9013-56E231B7D90B}" srcOrd="6" destOrd="0" presId="urn:microsoft.com/office/officeart/2005/8/layout/vProcess5"/>
    <dgm:cxn modelId="{7146744F-5408-4F0D-B7C2-429E9E348728}" type="presParOf" srcId="{F92F2ABE-3945-4D11-BB4F-6FB1A753F8F3}" destId="{C0CB2737-FECA-44B0-894D-E657633481C2}" srcOrd="7" destOrd="0" presId="urn:microsoft.com/office/officeart/2005/8/layout/vProcess5"/>
    <dgm:cxn modelId="{448D149D-CA9A-4B9D-8140-5B756B6BC29A}" type="presParOf" srcId="{F92F2ABE-3945-4D11-BB4F-6FB1A753F8F3}" destId="{C3027D2A-5E6F-4F15-9A95-8E411C8A515B}" srcOrd="8" destOrd="0" presId="urn:microsoft.com/office/officeart/2005/8/layout/vProcess5"/>
    <dgm:cxn modelId="{B7EA3F38-9751-4575-B4D2-FF5689A06892}" type="presParOf" srcId="{F92F2ABE-3945-4D11-BB4F-6FB1A753F8F3}" destId="{5EAFE733-9E4F-4167-89D7-F0C8CB72C54A}" srcOrd="9" destOrd="0" presId="urn:microsoft.com/office/officeart/2005/8/layout/vProcess5"/>
    <dgm:cxn modelId="{4796A452-1665-4C44-B7A8-E11B1B1E8166}" type="presParOf" srcId="{F92F2ABE-3945-4D11-BB4F-6FB1A753F8F3}" destId="{D53CB307-6227-438C-80E7-7624ABD423E3}" srcOrd="10" destOrd="0" presId="urn:microsoft.com/office/officeart/2005/8/layout/vProcess5"/>
    <dgm:cxn modelId="{2C4D72DC-B86A-405C-A754-400532120E52}" type="presParOf" srcId="{F92F2ABE-3945-4D11-BB4F-6FB1A753F8F3}" destId="{E7DABA6E-BE4E-48FF-8DAE-AECC9C706FB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343431D-8887-4D22-AF98-7C58CF8392B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9DCAD61-496D-4C15-A684-F9956DD570BE}">
      <dgm:prSet/>
      <dgm:spPr/>
      <dgm:t>
        <a:bodyPr/>
        <a:lstStyle/>
        <a:p>
          <a:r>
            <a:rPr lang="en-GB" baseline="0"/>
            <a:t>650 MP’S. </a:t>
          </a:r>
          <a:endParaRPr lang="en-US"/>
        </a:p>
      </dgm:t>
    </dgm:pt>
    <dgm:pt modelId="{431BC299-BF35-4C6A-9E87-CD1A74EF91DD}" type="parTrans" cxnId="{D1604250-05C4-4599-A5E2-C6D4AC25AB2C}">
      <dgm:prSet/>
      <dgm:spPr/>
      <dgm:t>
        <a:bodyPr/>
        <a:lstStyle/>
        <a:p>
          <a:endParaRPr lang="en-US"/>
        </a:p>
      </dgm:t>
    </dgm:pt>
    <dgm:pt modelId="{29E6429A-BC59-45D7-BADB-B6F831BBD60A}" type="sibTrans" cxnId="{D1604250-05C4-4599-A5E2-C6D4AC25AB2C}">
      <dgm:prSet/>
      <dgm:spPr/>
      <dgm:t>
        <a:bodyPr/>
        <a:lstStyle/>
        <a:p>
          <a:endParaRPr lang="en-US"/>
        </a:p>
      </dgm:t>
    </dgm:pt>
    <dgm:pt modelId="{CFD97B3C-E3CD-405D-9F02-24D4257E9AC2}">
      <dgm:prSet/>
      <dgm:spPr/>
      <dgm:t>
        <a:bodyPr/>
        <a:lstStyle/>
        <a:p>
          <a:r>
            <a:rPr lang="en-GB" baseline="0"/>
            <a:t>Each from different constituencies. </a:t>
          </a:r>
          <a:endParaRPr lang="en-US"/>
        </a:p>
      </dgm:t>
    </dgm:pt>
    <dgm:pt modelId="{DAA4B438-2A53-45A2-AC06-EAEF727FE9E1}" type="parTrans" cxnId="{ED9672C1-B3DE-43E4-9903-D48E86B00495}">
      <dgm:prSet/>
      <dgm:spPr/>
      <dgm:t>
        <a:bodyPr/>
        <a:lstStyle/>
        <a:p>
          <a:endParaRPr lang="en-US"/>
        </a:p>
      </dgm:t>
    </dgm:pt>
    <dgm:pt modelId="{8BFA563F-BD2E-43B6-9449-B02F9BFDC412}" type="sibTrans" cxnId="{ED9672C1-B3DE-43E4-9903-D48E86B00495}">
      <dgm:prSet/>
      <dgm:spPr/>
      <dgm:t>
        <a:bodyPr/>
        <a:lstStyle/>
        <a:p>
          <a:endParaRPr lang="en-US"/>
        </a:p>
      </dgm:t>
    </dgm:pt>
    <dgm:pt modelId="{868C65B0-7992-4AD3-9183-242B821DA0CE}">
      <dgm:prSet/>
      <dgm:spPr/>
      <dgm:t>
        <a:bodyPr/>
        <a:lstStyle/>
        <a:p>
          <a:r>
            <a:rPr lang="en-GB" baseline="0"/>
            <a:t>First past the post – elect MP to represent in parliament. </a:t>
          </a:r>
          <a:endParaRPr lang="en-US"/>
        </a:p>
      </dgm:t>
    </dgm:pt>
    <dgm:pt modelId="{BDEF555C-16F1-4366-B349-FEAC86FAB3FA}" type="parTrans" cxnId="{748D8F0D-E763-4E84-AC05-65A4658F6161}">
      <dgm:prSet/>
      <dgm:spPr/>
      <dgm:t>
        <a:bodyPr/>
        <a:lstStyle/>
        <a:p>
          <a:endParaRPr lang="en-US"/>
        </a:p>
      </dgm:t>
    </dgm:pt>
    <dgm:pt modelId="{1E15F59C-6388-4DC2-B25B-14B8C7948302}" type="sibTrans" cxnId="{748D8F0D-E763-4E84-AC05-65A4658F6161}">
      <dgm:prSet/>
      <dgm:spPr/>
      <dgm:t>
        <a:bodyPr/>
        <a:lstStyle/>
        <a:p>
          <a:endParaRPr lang="en-US"/>
        </a:p>
      </dgm:t>
    </dgm:pt>
    <dgm:pt modelId="{55ED9376-BF28-4064-BC1E-1327497FBBF9}">
      <dgm:prSet/>
      <dgm:spPr/>
      <dgm:t>
        <a:bodyPr/>
        <a:lstStyle/>
        <a:p>
          <a:r>
            <a:rPr lang="en-GB" baseline="0"/>
            <a:t>Fixed term Parliaments Act 2011- Every 5 years. </a:t>
          </a:r>
          <a:endParaRPr lang="en-US"/>
        </a:p>
      </dgm:t>
    </dgm:pt>
    <dgm:pt modelId="{6708FA2A-3767-41A3-B20A-7D4EF1C5C90A}" type="parTrans" cxnId="{665A4B5D-A3A5-4526-9DD8-D9CBE1E12C6D}">
      <dgm:prSet/>
      <dgm:spPr/>
      <dgm:t>
        <a:bodyPr/>
        <a:lstStyle/>
        <a:p>
          <a:endParaRPr lang="en-US"/>
        </a:p>
      </dgm:t>
    </dgm:pt>
    <dgm:pt modelId="{ED626B9E-42C5-4294-B323-DF185C12260A}" type="sibTrans" cxnId="{665A4B5D-A3A5-4526-9DD8-D9CBE1E12C6D}">
      <dgm:prSet/>
      <dgm:spPr/>
      <dgm:t>
        <a:bodyPr/>
        <a:lstStyle/>
        <a:p>
          <a:endParaRPr lang="en-US"/>
        </a:p>
      </dgm:t>
    </dgm:pt>
    <dgm:pt modelId="{95A5FAE6-5E38-4852-9472-F45658857A61}">
      <dgm:prSet/>
      <dgm:spPr/>
      <dgm:t>
        <a:bodyPr/>
        <a:lstStyle/>
        <a:p>
          <a:r>
            <a:rPr lang="en-GB" baseline="0"/>
            <a:t>S.2 May be earlier if 2/3 or more vote in favour. </a:t>
          </a:r>
          <a:endParaRPr lang="en-US"/>
        </a:p>
      </dgm:t>
    </dgm:pt>
    <dgm:pt modelId="{A1B5F137-F18C-4D8C-9FFC-C7491675A711}" type="parTrans" cxnId="{4E4447B8-E4E5-4B88-AD3E-ACCC09D58091}">
      <dgm:prSet/>
      <dgm:spPr/>
      <dgm:t>
        <a:bodyPr/>
        <a:lstStyle/>
        <a:p>
          <a:endParaRPr lang="en-US"/>
        </a:p>
      </dgm:t>
    </dgm:pt>
    <dgm:pt modelId="{EF485000-B0A6-4B44-9497-43820E24CFA5}" type="sibTrans" cxnId="{4E4447B8-E4E5-4B88-AD3E-ACCC09D58091}">
      <dgm:prSet/>
      <dgm:spPr/>
      <dgm:t>
        <a:bodyPr/>
        <a:lstStyle/>
        <a:p>
          <a:endParaRPr lang="en-US"/>
        </a:p>
      </dgm:t>
    </dgm:pt>
    <dgm:pt modelId="{FF9BB54B-1CB8-4AD6-8225-FE461E0FB2C2}">
      <dgm:prSet/>
      <dgm:spPr/>
      <dgm:t>
        <a:bodyPr/>
        <a:lstStyle/>
        <a:p>
          <a:r>
            <a:rPr lang="en-GB" baseline="0"/>
            <a:t>By election – MP dies, so another is appointed in their place. </a:t>
          </a:r>
          <a:endParaRPr lang="en-US"/>
        </a:p>
      </dgm:t>
    </dgm:pt>
    <dgm:pt modelId="{AB9A29C9-9C61-4C8D-B947-F3924907E58E}" type="parTrans" cxnId="{C325A5A7-2D4B-4D81-A080-7123015F794F}">
      <dgm:prSet/>
      <dgm:spPr/>
      <dgm:t>
        <a:bodyPr/>
        <a:lstStyle/>
        <a:p>
          <a:endParaRPr lang="en-US"/>
        </a:p>
      </dgm:t>
    </dgm:pt>
    <dgm:pt modelId="{E396FED3-2CA5-45A4-A3E5-37CB67350895}" type="sibTrans" cxnId="{C325A5A7-2D4B-4D81-A080-7123015F794F}">
      <dgm:prSet/>
      <dgm:spPr/>
      <dgm:t>
        <a:bodyPr/>
        <a:lstStyle/>
        <a:p>
          <a:endParaRPr lang="en-US"/>
        </a:p>
      </dgm:t>
    </dgm:pt>
    <dgm:pt modelId="{52DFB772-8ADE-420E-8121-FDD3C72ED93B}" type="pres">
      <dgm:prSet presAssocID="{3343431D-8887-4D22-AF98-7C58CF8392BB}" presName="vert0" presStyleCnt="0">
        <dgm:presLayoutVars>
          <dgm:dir/>
          <dgm:animOne val="branch"/>
          <dgm:animLvl val="lvl"/>
        </dgm:presLayoutVars>
      </dgm:prSet>
      <dgm:spPr/>
    </dgm:pt>
    <dgm:pt modelId="{DC00EB32-28A5-4466-9548-EBC17C8435F9}" type="pres">
      <dgm:prSet presAssocID="{B9DCAD61-496D-4C15-A684-F9956DD570BE}" presName="thickLine" presStyleLbl="alignNode1" presStyleIdx="0" presStyleCnt="6"/>
      <dgm:spPr/>
    </dgm:pt>
    <dgm:pt modelId="{F1E9FD56-7307-48A1-8C03-8B86940EED24}" type="pres">
      <dgm:prSet presAssocID="{B9DCAD61-496D-4C15-A684-F9956DD570BE}" presName="horz1" presStyleCnt="0"/>
      <dgm:spPr/>
    </dgm:pt>
    <dgm:pt modelId="{76F54021-0F85-44C3-AB86-332A8B5B5934}" type="pres">
      <dgm:prSet presAssocID="{B9DCAD61-496D-4C15-A684-F9956DD570BE}" presName="tx1" presStyleLbl="revTx" presStyleIdx="0" presStyleCnt="6"/>
      <dgm:spPr/>
    </dgm:pt>
    <dgm:pt modelId="{E6026D8D-26BC-45AE-9639-B0BEB5EC5DF9}" type="pres">
      <dgm:prSet presAssocID="{B9DCAD61-496D-4C15-A684-F9956DD570BE}" presName="vert1" presStyleCnt="0"/>
      <dgm:spPr/>
    </dgm:pt>
    <dgm:pt modelId="{EB8114B6-4A95-4D4F-90A2-1F3F4B666897}" type="pres">
      <dgm:prSet presAssocID="{CFD97B3C-E3CD-405D-9F02-24D4257E9AC2}" presName="thickLine" presStyleLbl="alignNode1" presStyleIdx="1" presStyleCnt="6"/>
      <dgm:spPr/>
    </dgm:pt>
    <dgm:pt modelId="{ED1C12C8-520C-49DC-97AA-E4337BCBEDF2}" type="pres">
      <dgm:prSet presAssocID="{CFD97B3C-E3CD-405D-9F02-24D4257E9AC2}" presName="horz1" presStyleCnt="0"/>
      <dgm:spPr/>
    </dgm:pt>
    <dgm:pt modelId="{B7667177-ED91-4F2E-8A9D-3C08D6B5ED82}" type="pres">
      <dgm:prSet presAssocID="{CFD97B3C-E3CD-405D-9F02-24D4257E9AC2}" presName="tx1" presStyleLbl="revTx" presStyleIdx="1" presStyleCnt="6"/>
      <dgm:spPr/>
    </dgm:pt>
    <dgm:pt modelId="{3DF18B83-2CBE-4313-90C1-4B09FC4DD9AC}" type="pres">
      <dgm:prSet presAssocID="{CFD97B3C-E3CD-405D-9F02-24D4257E9AC2}" presName="vert1" presStyleCnt="0"/>
      <dgm:spPr/>
    </dgm:pt>
    <dgm:pt modelId="{118362EC-D0FF-4888-B615-C6F679D985A4}" type="pres">
      <dgm:prSet presAssocID="{868C65B0-7992-4AD3-9183-242B821DA0CE}" presName="thickLine" presStyleLbl="alignNode1" presStyleIdx="2" presStyleCnt="6"/>
      <dgm:spPr/>
    </dgm:pt>
    <dgm:pt modelId="{A7F55D90-17CD-4A3C-9971-BB27661C5C47}" type="pres">
      <dgm:prSet presAssocID="{868C65B0-7992-4AD3-9183-242B821DA0CE}" presName="horz1" presStyleCnt="0"/>
      <dgm:spPr/>
    </dgm:pt>
    <dgm:pt modelId="{C6F69B7C-00CA-4D10-8DFA-6F081DEB3A1C}" type="pres">
      <dgm:prSet presAssocID="{868C65B0-7992-4AD3-9183-242B821DA0CE}" presName="tx1" presStyleLbl="revTx" presStyleIdx="2" presStyleCnt="6"/>
      <dgm:spPr/>
    </dgm:pt>
    <dgm:pt modelId="{CD7F97BD-1169-467E-90A2-D5DD984D8DE6}" type="pres">
      <dgm:prSet presAssocID="{868C65B0-7992-4AD3-9183-242B821DA0CE}" presName="vert1" presStyleCnt="0"/>
      <dgm:spPr/>
    </dgm:pt>
    <dgm:pt modelId="{13783CA0-AD0E-466C-B23C-B6BEB277D786}" type="pres">
      <dgm:prSet presAssocID="{55ED9376-BF28-4064-BC1E-1327497FBBF9}" presName="thickLine" presStyleLbl="alignNode1" presStyleIdx="3" presStyleCnt="6"/>
      <dgm:spPr/>
    </dgm:pt>
    <dgm:pt modelId="{2C73D420-ABC1-448D-B142-5851404BBCFC}" type="pres">
      <dgm:prSet presAssocID="{55ED9376-BF28-4064-BC1E-1327497FBBF9}" presName="horz1" presStyleCnt="0"/>
      <dgm:spPr/>
    </dgm:pt>
    <dgm:pt modelId="{698D2C2E-736E-4D0C-B50A-7987AFCB0AA1}" type="pres">
      <dgm:prSet presAssocID="{55ED9376-BF28-4064-BC1E-1327497FBBF9}" presName="tx1" presStyleLbl="revTx" presStyleIdx="3" presStyleCnt="6"/>
      <dgm:spPr/>
    </dgm:pt>
    <dgm:pt modelId="{D848B7CD-B0E1-4E96-A5CF-03CB42626CA4}" type="pres">
      <dgm:prSet presAssocID="{55ED9376-BF28-4064-BC1E-1327497FBBF9}" presName="vert1" presStyleCnt="0"/>
      <dgm:spPr/>
    </dgm:pt>
    <dgm:pt modelId="{9A9C2CCC-90DA-45BE-B793-ECF1F820EEDE}" type="pres">
      <dgm:prSet presAssocID="{95A5FAE6-5E38-4852-9472-F45658857A61}" presName="thickLine" presStyleLbl="alignNode1" presStyleIdx="4" presStyleCnt="6"/>
      <dgm:spPr/>
    </dgm:pt>
    <dgm:pt modelId="{A60189B9-00E4-431F-90E7-780A90D6E54E}" type="pres">
      <dgm:prSet presAssocID="{95A5FAE6-5E38-4852-9472-F45658857A61}" presName="horz1" presStyleCnt="0"/>
      <dgm:spPr/>
    </dgm:pt>
    <dgm:pt modelId="{E998AFD3-1E40-4143-BD91-BEA87856DE1F}" type="pres">
      <dgm:prSet presAssocID="{95A5FAE6-5E38-4852-9472-F45658857A61}" presName="tx1" presStyleLbl="revTx" presStyleIdx="4" presStyleCnt="6"/>
      <dgm:spPr/>
    </dgm:pt>
    <dgm:pt modelId="{DE55F290-B4D2-4B6E-8321-29037877BE3C}" type="pres">
      <dgm:prSet presAssocID="{95A5FAE6-5E38-4852-9472-F45658857A61}" presName="vert1" presStyleCnt="0"/>
      <dgm:spPr/>
    </dgm:pt>
    <dgm:pt modelId="{FB4F298E-685C-4551-8F98-C5EAA354089C}" type="pres">
      <dgm:prSet presAssocID="{FF9BB54B-1CB8-4AD6-8225-FE461E0FB2C2}" presName="thickLine" presStyleLbl="alignNode1" presStyleIdx="5" presStyleCnt="6"/>
      <dgm:spPr/>
    </dgm:pt>
    <dgm:pt modelId="{F0E7E9B3-1B68-4BCE-99CE-A21EBF81CD7C}" type="pres">
      <dgm:prSet presAssocID="{FF9BB54B-1CB8-4AD6-8225-FE461E0FB2C2}" presName="horz1" presStyleCnt="0"/>
      <dgm:spPr/>
    </dgm:pt>
    <dgm:pt modelId="{2D296219-F64E-4BCD-8317-E3A7362DC969}" type="pres">
      <dgm:prSet presAssocID="{FF9BB54B-1CB8-4AD6-8225-FE461E0FB2C2}" presName="tx1" presStyleLbl="revTx" presStyleIdx="5" presStyleCnt="6"/>
      <dgm:spPr/>
    </dgm:pt>
    <dgm:pt modelId="{67FB6723-959F-4D57-8844-1F31572FA0A0}" type="pres">
      <dgm:prSet presAssocID="{FF9BB54B-1CB8-4AD6-8225-FE461E0FB2C2}" presName="vert1" presStyleCnt="0"/>
      <dgm:spPr/>
    </dgm:pt>
  </dgm:ptLst>
  <dgm:cxnLst>
    <dgm:cxn modelId="{748D8F0D-E763-4E84-AC05-65A4658F6161}" srcId="{3343431D-8887-4D22-AF98-7C58CF8392BB}" destId="{868C65B0-7992-4AD3-9183-242B821DA0CE}" srcOrd="2" destOrd="0" parTransId="{BDEF555C-16F1-4366-B349-FEAC86FAB3FA}" sibTransId="{1E15F59C-6388-4DC2-B25B-14B8C7948302}"/>
    <dgm:cxn modelId="{350F161A-7A6B-4D3F-8945-F6440BC5534B}" type="presOf" srcId="{55ED9376-BF28-4064-BC1E-1327497FBBF9}" destId="{698D2C2E-736E-4D0C-B50A-7987AFCB0AA1}" srcOrd="0" destOrd="0" presId="urn:microsoft.com/office/officeart/2008/layout/LinedList"/>
    <dgm:cxn modelId="{B643E01B-89BA-4ACE-B77C-44909C02FB24}" type="presOf" srcId="{95A5FAE6-5E38-4852-9472-F45658857A61}" destId="{E998AFD3-1E40-4143-BD91-BEA87856DE1F}" srcOrd="0" destOrd="0" presId="urn:microsoft.com/office/officeart/2008/layout/LinedList"/>
    <dgm:cxn modelId="{665A4B5D-A3A5-4526-9DD8-D9CBE1E12C6D}" srcId="{3343431D-8887-4D22-AF98-7C58CF8392BB}" destId="{55ED9376-BF28-4064-BC1E-1327497FBBF9}" srcOrd="3" destOrd="0" parTransId="{6708FA2A-3767-41A3-B20A-7D4EF1C5C90A}" sibTransId="{ED626B9E-42C5-4294-B323-DF185C12260A}"/>
    <dgm:cxn modelId="{37436C68-B5DA-47FC-A2EB-97A5D05CCA73}" type="presOf" srcId="{868C65B0-7992-4AD3-9183-242B821DA0CE}" destId="{C6F69B7C-00CA-4D10-8DFA-6F081DEB3A1C}" srcOrd="0" destOrd="0" presId="urn:microsoft.com/office/officeart/2008/layout/LinedList"/>
    <dgm:cxn modelId="{D1604250-05C4-4599-A5E2-C6D4AC25AB2C}" srcId="{3343431D-8887-4D22-AF98-7C58CF8392BB}" destId="{B9DCAD61-496D-4C15-A684-F9956DD570BE}" srcOrd="0" destOrd="0" parTransId="{431BC299-BF35-4C6A-9E87-CD1A74EF91DD}" sibTransId="{29E6429A-BC59-45D7-BADB-B6F831BBD60A}"/>
    <dgm:cxn modelId="{00D64989-9D06-4D3F-A4AA-47F09AAFE3B3}" type="presOf" srcId="{CFD97B3C-E3CD-405D-9F02-24D4257E9AC2}" destId="{B7667177-ED91-4F2E-8A9D-3C08D6B5ED82}" srcOrd="0" destOrd="0" presId="urn:microsoft.com/office/officeart/2008/layout/LinedList"/>
    <dgm:cxn modelId="{96D7BB8D-710C-4A62-9C59-747A73D3B9C0}" type="presOf" srcId="{B9DCAD61-496D-4C15-A684-F9956DD570BE}" destId="{76F54021-0F85-44C3-AB86-332A8B5B5934}" srcOrd="0" destOrd="0" presId="urn:microsoft.com/office/officeart/2008/layout/LinedList"/>
    <dgm:cxn modelId="{C5F3469E-55B5-4DF8-9FA2-00D95DEFD39B}" type="presOf" srcId="{3343431D-8887-4D22-AF98-7C58CF8392BB}" destId="{52DFB772-8ADE-420E-8121-FDD3C72ED93B}" srcOrd="0" destOrd="0" presId="urn:microsoft.com/office/officeart/2008/layout/LinedList"/>
    <dgm:cxn modelId="{C325A5A7-2D4B-4D81-A080-7123015F794F}" srcId="{3343431D-8887-4D22-AF98-7C58CF8392BB}" destId="{FF9BB54B-1CB8-4AD6-8225-FE461E0FB2C2}" srcOrd="5" destOrd="0" parTransId="{AB9A29C9-9C61-4C8D-B947-F3924907E58E}" sibTransId="{E396FED3-2CA5-45A4-A3E5-37CB67350895}"/>
    <dgm:cxn modelId="{4E4447B8-E4E5-4B88-AD3E-ACCC09D58091}" srcId="{3343431D-8887-4D22-AF98-7C58CF8392BB}" destId="{95A5FAE6-5E38-4852-9472-F45658857A61}" srcOrd="4" destOrd="0" parTransId="{A1B5F137-F18C-4D8C-9FFC-C7491675A711}" sibTransId="{EF485000-B0A6-4B44-9497-43820E24CFA5}"/>
    <dgm:cxn modelId="{ED9672C1-B3DE-43E4-9903-D48E86B00495}" srcId="{3343431D-8887-4D22-AF98-7C58CF8392BB}" destId="{CFD97B3C-E3CD-405D-9F02-24D4257E9AC2}" srcOrd="1" destOrd="0" parTransId="{DAA4B438-2A53-45A2-AC06-EAEF727FE9E1}" sibTransId="{8BFA563F-BD2E-43B6-9449-B02F9BFDC412}"/>
    <dgm:cxn modelId="{31A064E4-A4BC-49E4-BCAE-D8D319D58ADE}" type="presOf" srcId="{FF9BB54B-1CB8-4AD6-8225-FE461E0FB2C2}" destId="{2D296219-F64E-4BCD-8317-E3A7362DC969}" srcOrd="0" destOrd="0" presId="urn:microsoft.com/office/officeart/2008/layout/LinedList"/>
    <dgm:cxn modelId="{2B9DB168-C115-4C0A-880D-54992EE02BFF}" type="presParOf" srcId="{52DFB772-8ADE-420E-8121-FDD3C72ED93B}" destId="{DC00EB32-28A5-4466-9548-EBC17C8435F9}" srcOrd="0" destOrd="0" presId="urn:microsoft.com/office/officeart/2008/layout/LinedList"/>
    <dgm:cxn modelId="{DF13C31A-AB45-4AE4-BF19-4873FEF87004}" type="presParOf" srcId="{52DFB772-8ADE-420E-8121-FDD3C72ED93B}" destId="{F1E9FD56-7307-48A1-8C03-8B86940EED24}" srcOrd="1" destOrd="0" presId="urn:microsoft.com/office/officeart/2008/layout/LinedList"/>
    <dgm:cxn modelId="{8E93D395-E44C-4D59-B7BD-20AF3420338C}" type="presParOf" srcId="{F1E9FD56-7307-48A1-8C03-8B86940EED24}" destId="{76F54021-0F85-44C3-AB86-332A8B5B5934}" srcOrd="0" destOrd="0" presId="urn:microsoft.com/office/officeart/2008/layout/LinedList"/>
    <dgm:cxn modelId="{F7D5C025-1F6D-4B35-ABBE-9AF30E03D4EA}" type="presParOf" srcId="{F1E9FD56-7307-48A1-8C03-8B86940EED24}" destId="{E6026D8D-26BC-45AE-9639-B0BEB5EC5DF9}" srcOrd="1" destOrd="0" presId="urn:microsoft.com/office/officeart/2008/layout/LinedList"/>
    <dgm:cxn modelId="{B0F733A4-FAC7-4C1B-9B0D-8575462F3905}" type="presParOf" srcId="{52DFB772-8ADE-420E-8121-FDD3C72ED93B}" destId="{EB8114B6-4A95-4D4F-90A2-1F3F4B666897}" srcOrd="2" destOrd="0" presId="urn:microsoft.com/office/officeart/2008/layout/LinedList"/>
    <dgm:cxn modelId="{AEF9B9D8-3D45-4060-B237-9DE1B64C54DF}" type="presParOf" srcId="{52DFB772-8ADE-420E-8121-FDD3C72ED93B}" destId="{ED1C12C8-520C-49DC-97AA-E4337BCBEDF2}" srcOrd="3" destOrd="0" presId="urn:microsoft.com/office/officeart/2008/layout/LinedList"/>
    <dgm:cxn modelId="{AD16984D-5C02-4E01-82F4-CA8A91283B07}" type="presParOf" srcId="{ED1C12C8-520C-49DC-97AA-E4337BCBEDF2}" destId="{B7667177-ED91-4F2E-8A9D-3C08D6B5ED82}" srcOrd="0" destOrd="0" presId="urn:microsoft.com/office/officeart/2008/layout/LinedList"/>
    <dgm:cxn modelId="{18FCBF2A-442A-4D10-8838-9F2DE675D252}" type="presParOf" srcId="{ED1C12C8-520C-49DC-97AA-E4337BCBEDF2}" destId="{3DF18B83-2CBE-4313-90C1-4B09FC4DD9AC}" srcOrd="1" destOrd="0" presId="urn:microsoft.com/office/officeart/2008/layout/LinedList"/>
    <dgm:cxn modelId="{FCDAA678-7A32-4D59-9D5D-0B6342A80496}" type="presParOf" srcId="{52DFB772-8ADE-420E-8121-FDD3C72ED93B}" destId="{118362EC-D0FF-4888-B615-C6F679D985A4}" srcOrd="4" destOrd="0" presId="urn:microsoft.com/office/officeart/2008/layout/LinedList"/>
    <dgm:cxn modelId="{7309B36C-757A-4025-8AC7-F61D2242A32A}" type="presParOf" srcId="{52DFB772-8ADE-420E-8121-FDD3C72ED93B}" destId="{A7F55D90-17CD-4A3C-9971-BB27661C5C47}" srcOrd="5" destOrd="0" presId="urn:microsoft.com/office/officeart/2008/layout/LinedList"/>
    <dgm:cxn modelId="{A1C24950-DD24-4FC9-B441-4A16ABDEA0AC}" type="presParOf" srcId="{A7F55D90-17CD-4A3C-9971-BB27661C5C47}" destId="{C6F69B7C-00CA-4D10-8DFA-6F081DEB3A1C}" srcOrd="0" destOrd="0" presId="urn:microsoft.com/office/officeart/2008/layout/LinedList"/>
    <dgm:cxn modelId="{286B1F81-96F4-410E-8EB2-771C12A70A04}" type="presParOf" srcId="{A7F55D90-17CD-4A3C-9971-BB27661C5C47}" destId="{CD7F97BD-1169-467E-90A2-D5DD984D8DE6}" srcOrd="1" destOrd="0" presId="urn:microsoft.com/office/officeart/2008/layout/LinedList"/>
    <dgm:cxn modelId="{8F7D52A0-2D32-4DD8-9F9D-4754FB134774}" type="presParOf" srcId="{52DFB772-8ADE-420E-8121-FDD3C72ED93B}" destId="{13783CA0-AD0E-466C-B23C-B6BEB277D786}" srcOrd="6" destOrd="0" presId="urn:microsoft.com/office/officeart/2008/layout/LinedList"/>
    <dgm:cxn modelId="{8895542F-869E-41B7-AB94-D50249294482}" type="presParOf" srcId="{52DFB772-8ADE-420E-8121-FDD3C72ED93B}" destId="{2C73D420-ABC1-448D-B142-5851404BBCFC}" srcOrd="7" destOrd="0" presId="urn:microsoft.com/office/officeart/2008/layout/LinedList"/>
    <dgm:cxn modelId="{8FACE5E7-FE88-4346-BD89-7FB9C874591E}" type="presParOf" srcId="{2C73D420-ABC1-448D-B142-5851404BBCFC}" destId="{698D2C2E-736E-4D0C-B50A-7987AFCB0AA1}" srcOrd="0" destOrd="0" presId="urn:microsoft.com/office/officeart/2008/layout/LinedList"/>
    <dgm:cxn modelId="{227ADC87-BFFD-4800-8E2A-72D051D0B4EA}" type="presParOf" srcId="{2C73D420-ABC1-448D-B142-5851404BBCFC}" destId="{D848B7CD-B0E1-4E96-A5CF-03CB42626CA4}" srcOrd="1" destOrd="0" presId="urn:microsoft.com/office/officeart/2008/layout/LinedList"/>
    <dgm:cxn modelId="{27B1DFA8-C6D7-45CB-94D5-3EC0DF32F653}" type="presParOf" srcId="{52DFB772-8ADE-420E-8121-FDD3C72ED93B}" destId="{9A9C2CCC-90DA-45BE-B793-ECF1F820EEDE}" srcOrd="8" destOrd="0" presId="urn:microsoft.com/office/officeart/2008/layout/LinedList"/>
    <dgm:cxn modelId="{47957350-258D-4BD4-B565-389B7D2B40F5}" type="presParOf" srcId="{52DFB772-8ADE-420E-8121-FDD3C72ED93B}" destId="{A60189B9-00E4-431F-90E7-780A90D6E54E}" srcOrd="9" destOrd="0" presId="urn:microsoft.com/office/officeart/2008/layout/LinedList"/>
    <dgm:cxn modelId="{FB0275B2-D5AB-4AEE-9FAA-BCFD8290AF3B}" type="presParOf" srcId="{A60189B9-00E4-431F-90E7-780A90D6E54E}" destId="{E998AFD3-1E40-4143-BD91-BEA87856DE1F}" srcOrd="0" destOrd="0" presId="urn:microsoft.com/office/officeart/2008/layout/LinedList"/>
    <dgm:cxn modelId="{1EAEC0D3-B6DB-48A7-95F1-520479BBE66A}" type="presParOf" srcId="{A60189B9-00E4-431F-90E7-780A90D6E54E}" destId="{DE55F290-B4D2-4B6E-8321-29037877BE3C}" srcOrd="1" destOrd="0" presId="urn:microsoft.com/office/officeart/2008/layout/LinedList"/>
    <dgm:cxn modelId="{201525B6-CF30-4001-BB8B-2EF31CF4939C}" type="presParOf" srcId="{52DFB772-8ADE-420E-8121-FDD3C72ED93B}" destId="{FB4F298E-685C-4551-8F98-C5EAA354089C}" srcOrd="10" destOrd="0" presId="urn:microsoft.com/office/officeart/2008/layout/LinedList"/>
    <dgm:cxn modelId="{1D9FDD2E-F6C0-4C89-B83C-8ADB673A07BF}" type="presParOf" srcId="{52DFB772-8ADE-420E-8121-FDD3C72ED93B}" destId="{F0E7E9B3-1B68-4BCE-99CE-A21EBF81CD7C}" srcOrd="11" destOrd="0" presId="urn:microsoft.com/office/officeart/2008/layout/LinedList"/>
    <dgm:cxn modelId="{50A937E9-8D99-47D7-9A53-791EFDAC7608}" type="presParOf" srcId="{F0E7E9B3-1B68-4BCE-99CE-A21EBF81CD7C}" destId="{2D296219-F64E-4BCD-8317-E3A7362DC969}" srcOrd="0" destOrd="0" presId="urn:microsoft.com/office/officeart/2008/layout/LinedList"/>
    <dgm:cxn modelId="{98414B9A-CFB3-419B-A324-CCBE6A6AD7EA}" type="presParOf" srcId="{F0E7E9B3-1B68-4BCE-99CE-A21EBF81CD7C}" destId="{67FB6723-959F-4D57-8844-1F31572FA0A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91B2DA-682F-416C-B495-35CD5BE52A8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3BDFBD01-A38F-4B35-ACC9-C02099258D5E}" type="pres">
      <dgm:prSet presAssocID="{3991B2DA-682F-416C-B495-35CD5BE52A89}" presName="linear" presStyleCnt="0">
        <dgm:presLayoutVars>
          <dgm:animLvl val="lvl"/>
          <dgm:resizeHandles val="exact"/>
        </dgm:presLayoutVars>
      </dgm:prSet>
      <dgm:spPr/>
    </dgm:pt>
    <dgm:pt modelId="{722EBC34-0181-4BCF-85D8-CE7420446E3E}" type="pres">
      <dgm:prSet presAssocID="{6DEE1440-1F43-4D13-9B17-F63DF72E5725}" presName="parentText" presStyleLbl="node1" presStyleIdx="0" presStyleCnt="5">
        <dgm:presLayoutVars>
          <dgm:chMax val="0"/>
          <dgm:bulletEnabled val="1"/>
        </dgm:presLayoutVars>
      </dgm:prSet>
      <dgm:spPr/>
    </dgm:pt>
    <dgm:pt modelId="{C9C830B0-59B5-494D-B64A-C05C7F311F45}" type="pres">
      <dgm:prSet presAssocID="{B83BA7E4-90E3-4140-8004-9287187B53BB}" presName="spacer" presStyleCnt="0"/>
      <dgm:spPr/>
    </dgm:pt>
    <dgm:pt modelId="{91FC06E4-D578-4A62-B24E-DBA32C69AA5F}" type="pres">
      <dgm:prSet presAssocID="{87D04DFD-4FD1-49C5-8754-972E488E410A}" presName="parentText" presStyleLbl="node1" presStyleIdx="1" presStyleCnt="5">
        <dgm:presLayoutVars>
          <dgm:chMax val="0"/>
          <dgm:bulletEnabled val="1"/>
        </dgm:presLayoutVars>
      </dgm:prSet>
      <dgm:spPr/>
    </dgm:pt>
    <dgm:pt modelId="{47CCDCCD-4335-4E02-B19E-1619CBB2F2A5}" type="pres">
      <dgm:prSet presAssocID="{71590442-0D8F-4849-B717-C985AFA65BB8}" presName="spacer" presStyleCnt="0"/>
      <dgm:spPr/>
    </dgm:pt>
    <dgm:pt modelId="{AE22A87A-260E-4D86-9F53-9E54AD60B413}" type="pres">
      <dgm:prSet presAssocID="{88DB8F97-D9D1-4CD2-9E31-B26225300A38}" presName="parentText" presStyleLbl="node1" presStyleIdx="2" presStyleCnt="5">
        <dgm:presLayoutVars>
          <dgm:chMax val="0"/>
          <dgm:bulletEnabled val="1"/>
        </dgm:presLayoutVars>
      </dgm:prSet>
      <dgm:spPr/>
    </dgm:pt>
    <dgm:pt modelId="{FC010216-1AFD-472B-A131-D97D8A8CDD3F}" type="pres">
      <dgm:prSet presAssocID="{C5574261-325A-4F42-9BE2-F7C2523B1EE0}" presName="spacer" presStyleCnt="0"/>
      <dgm:spPr/>
    </dgm:pt>
    <dgm:pt modelId="{8310CD8A-6B5A-4B29-A5E1-585DAC268BE8}" type="pres">
      <dgm:prSet presAssocID="{7DE4B070-CB95-4DD1-949B-5B96C4F25591}" presName="parentText" presStyleLbl="node1" presStyleIdx="3" presStyleCnt="5">
        <dgm:presLayoutVars>
          <dgm:chMax val="0"/>
          <dgm:bulletEnabled val="1"/>
        </dgm:presLayoutVars>
      </dgm:prSet>
      <dgm:spPr/>
    </dgm:pt>
    <dgm:pt modelId="{6CF764FC-C4DD-4970-9671-A72B5E44E7ED}" type="pres">
      <dgm:prSet presAssocID="{DB199488-0846-4528-86FA-62A54CA35741}" presName="spacer" presStyleCnt="0"/>
      <dgm:spPr/>
    </dgm:pt>
    <dgm:pt modelId="{EDE03A73-E9E1-492E-91BF-1348743FD3A8}" type="pres">
      <dgm:prSet presAssocID="{0D5899C3-A25B-48BC-A907-38C9B7520E06}" presName="parentText" presStyleLbl="node1" presStyleIdx="4" presStyleCnt="5">
        <dgm:presLayoutVars>
          <dgm:chMax val="0"/>
          <dgm:bulletEnabled val="1"/>
        </dgm:presLayoutVars>
      </dgm:prSet>
      <dgm:spPr/>
    </dgm:pt>
  </dgm:ptLst>
  <dgm:cxnLst>
    <dgm:cxn modelId="{5947A636-DAAC-49DF-8B16-095C883E8E72}" srcId="{3991B2DA-682F-416C-B495-35CD5BE52A89}" destId="{7DE4B070-CB95-4DD1-949B-5B96C4F25591}" srcOrd="3" destOrd="0" parTransId="{A7D5ABD2-5228-4247-8F71-8AE3849DC471}" sibTransId="{DB199488-0846-4528-86FA-62A54CA35741}"/>
    <dgm:cxn modelId="{DE2FDF4B-0BEF-4841-A048-6F198A0080EB}" type="presOf" srcId="{0D5899C3-A25B-48BC-A907-38C9B7520E06}" destId="{EDE03A73-E9E1-492E-91BF-1348743FD3A8}" srcOrd="0" destOrd="0" presId="urn:microsoft.com/office/officeart/2005/8/layout/vList2"/>
    <dgm:cxn modelId="{FA04CA4F-0EC5-4021-9DE1-5F1836AAEC38}" srcId="{3991B2DA-682F-416C-B495-35CD5BE52A89}" destId="{87D04DFD-4FD1-49C5-8754-972E488E410A}" srcOrd="1" destOrd="0" parTransId="{450A88AE-A154-4F39-AB74-033F0F63433E}" sibTransId="{71590442-0D8F-4849-B717-C985AFA65BB8}"/>
    <dgm:cxn modelId="{4173EA82-8D6A-4F78-BA77-9E05E4B7AE60}" srcId="{3991B2DA-682F-416C-B495-35CD5BE52A89}" destId="{6DEE1440-1F43-4D13-9B17-F63DF72E5725}" srcOrd="0" destOrd="0" parTransId="{FC6D1864-1118-499C-B661-6637967BDCB6}" sibTransId="{B83BA7E4-90E3-4140-8004-9287187B53BB}"/>
    <dgm:cxn modelId="{1F53ECA1-BF6E-4B97-BD9F-E4F08CCC43FC}" type="presOf" srcId="{7DE4B070-CB95-4DD1-949B-5B96C4F25591}" destId="{8310CD8A-6B5A-4B29-A5E1-585DAC268BE8}" srcOrd="0" destOrd="0" presId="urn:microsoft.com/office/officeart/2005/8/layout/vList2"/>
    <dgm:cxn modelId="{0BEA4CD5-A07C-487B-9DC4-0849FE1E2EE0}" type="presOf" srcId="{6DEE1440-1F43-4D13-9B17-F63DF72E5725}" destId="{722EBC34-0181-4BCF-85D8-CE7420446E3E}" srcOrd="0" destOrd="0" presId="urn:microsoft.com/office/officeart/2005/8/layout/vList2"/>
    <dgm:cxn modelId="{A40B2FDD-DDF2-4AE3-95F1-5D369AC48532}" type="presOf" srcId="{87D04DFD-4FD1-49C5-8754-972E488E410A}" destId="{91FC06E4-D578-4A62-B24E-DBA32C69AA5F}" srcOrd="0" destOrd="0" presId="urn:microsoft.com/office/officeart/2005/8/layout/vList2"/>
    <dgm:cxn modelId="{813322E0-D10B-43A3-BD12-60DF2396405C}" type="presOf" srcId="{3991B2DA-682F-416C-B495-35CD5BE52A89}" destId="{3BDFBD01-A38F-4B35-ACC9-C02099258D5E}" srcOrd="0" destOrd="0" presId="urn:microsoft.com/office/officeart/2005/8/layout/vList2"/>
    <dgm:cxn modelId="{FBD1CCE5-4E9A-4774-B901-727E9EB09324}" type="presOf" srcId="{88DB8F97-D9D1-4CD2-9E31-B26225300A38}" destId="{AE22A87A-260E-4D86-9F53-9E54AD60B413}" srcOrd="0" destOrd="0" presId="urn:microsoft.com/office/officeart/2005/8/layout/vList2"/>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1AC6C201-BC70-45CF-8FC9-FC76E7A1353E}" type="presParOf" srcId="{3BDFBD01-A38F-4B35-ACC9-C02099258D5E}" destId="{722EBC34-0181-4BCF-85D8-CE7420446E3E}" srcOrd="0" destOrd="0" presId="urn:microsoft.com/office/officeart/2005/8/layout/vList2"/>
    <dgm:cxn modelId="{6F09F080-75E8-4D65-879C-9638AEAA0548}" type="presParOf" srcId="{3BDFBD01-A38F-4B35-ACC9-C02099258D5E}" destId="{C9C830B0-59B5-494D-B64A-C05C7F311F45}" srcOrd="1" destOrd="0" presId="urn:microsoft.com/office/officeart/2005/8/layout/vList2"/>
    <dgm:cxn modelId="{1245DF3D-8908-4365-962E-13AD0FF1754A}" type="presParOf" srcId="{3BDFBD01-A38F-4B35-ACC9-C02099258D5E}" destId="{91FC06E4-D578-4A62-B24E-DBA32C69AA5F}" srcOrd="2" destOrd="0" presId="urn:microsoft.com/office/officeart/2005/8/layout/vList2"/>
    <dgm:cxn modelId="{52C25BF6-CE1D-4639-86B0-69CB60DFDA49}" type="presParOf" srcId="{3BDFBD01-A38F-4B35-ACC9-C02099258D5E}" destId="{47CCDCCD-4335-4E02-B19E-1619CBB2F2A5}" srcOrd="3" destOrd="0" presId="urn:microsoft.com/office/officeart/2005/8/layout/vList2"/>
    <dgm:cxn modelId="{4918F7BE-E9AE-41DC-BEBE-FEB3938F4AEC}" type="presParOf" srcId="{3BDFBD01-A38F-4B35-ACC9-C02099258D5E}" destId="{AE22A87A-260E-4D86-9F53-9E54AD60B413}" srcOrd="4" destOrd="0" presId="urn:microsoft.com/office/officeart/2005/8/layout/vList2"/>
    <dgm:cxn modelId="{0F2371C3-DBF2-44A0-B479-B8B76303DF78}" type="presParOf" srcId="{3BDFBD01-A38F-4B35-ACC9-C02099258D5E}" destId="{FC010216-1AFD-472B-A131-D97D8A8CDD3F}" srcOrd="5" destOrd="0" presId="urn:microsoft.com/office/officeart/2005/8/layout/vList2"/>
    <dgm:cxn modelId="{003FB020-A67C-41F1-9BDE-71283B3C7823}" type="presParOf" srcId="{3BDFBD01-A38F-4B35-ACC9-C02099258D5E}" destId="{8310CD8A-6B5A-4B29-A5E1-585DAC268BE8}" srcOrd="6" destOrd="0" presId="urn:microsoft.com/office/officeart/2005/8/layout/vList2"/>
    <dgm:cxn modelId="{E8121018-A7AF-495B-BC10-5B8192F0C673}" type="presParOf" srcId="{3BDFBD01-A38F-4B35-ACC9-C02099258D5E}" destId="{6CF764FC-C4DD-4970-9671-A72B5E44E7ED}" srcOrd="7" destOrd="0" presId="urn:microsoft.com/office/officeart/2005/8/layout/vList2"/>
    <dgm:cxn modelId="{788D1192-607C-451D-9736-173984FFDF38}" type="presParOf" srcId="{3BDFBD01-A38F-4B35-ACC9-C02099258D5E}" destId="{EDE03A73-E9E1-492E-91BF-1348743FD3A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0953B64-8EDA-4FE3-A0AD-1C0847A0109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6BF9A38-464C-42B1-9A6E-2A8AFB56356C}">
      <dgm:prSet phldrT="[Text]"/>
      <dgm:spPr/>
      <dgm:t>
        <a:bodyPr/>
        <a:lstStyle/>
        <a:p>
          <a:r>
            <a:rPr lang="en-GB" dirty="0"/>
            <a:t>Short title.</a:t>
          </a:r>
        </a:p>
      </dgm:t>
    </dgm:pt>
    <dgm:pt modelId="{645E408F-F555-49D5-9F9A-2B1B6C42C66E}" type="parTrans" cxnId="{ACFC8E08-F6F8-4466-AA5D-5A61630683DB}">
      <dgm:prSet/>
      <dgm:spPr/>
      <dgm:t>
        <a:bodyPr/>
        <a:lstStyle/>
        <a:p>
          <a:endParaRPr lang="en-GB"/>
        </a:p>
      </dgm:t>
    </dgm:pt>
    <dgm:pt modelId="{AE39CD13-5FC4-43E0-B18A-C589E8756DC5}" type="sibTrans" cxnId="{ACFC8E08-F6F8-4466-AA5D-5A61630683DB}">
      <dgm:prSet/>
      <dgm:spPr/>
      <dgm:t>
        <a:bodyPr/>
        <a:lstStyle/>
        <a:p>
          <a:endParaRPr lang="en-GB"/>
        </a:p>
      </dgm:t>
    </dgm:pt>
    <dgm:pt modelId="{F8A705EF-733D-44F1-971E-8540108AE2F7}">
      <dgm:prSet phldrT="[Text]"/>
      <dgm:spPr/>
      <dgm:t>
        <a:bodyPr/>
        <a:lstStyle/>
        <a:p>
          <a:r>
            <a:rPr lang="en-GB" dirty="0"/>
            <a:t>Chapter Number </a:t>
          </a:r>
        </a:p>
      </dgm:t>
    </dgm:pt>
    <dgm:pt modelId="{E23DEC0F-F4DF-4681-A546-FBEE1BBF0F81}" type="parTrans" cxnId="{6537EDE8-65ED-4573-987E-950DE41151B9}">
      <dgm:prSet/>
      <dgm:spPr/>
      <dgm:t>
        <a:bodyPr/>
        <a:lstStyle/>
        <a:p>
          <a:endParaRPr lang="en-GB"/>
        </a:p>
      </dgm:t>
    </dgm:pt>
    <dgm:pt modelId="{3C1F4383-CEBA-465E-A969-C2EE5560DB80}" type="sibTrans" cxnId="{6537EDE8-65ED-4573-987E-950DE41151B9}">
      <dgm:prSet/>
      <dgm:spPr/>
      <dgm:t>
        <a:bodyPr/>
        <a:lstStyle/>
        <a:p>
          <a:endParaRPr lang="en-GB"/>
        </a:p>
      </dgm:t>
    </dgm:pt>
    <dgm:pt modelId="{70DF7870-18FC-426A-944B-606D0790DCB2}">
      <dgm:prSet phldrT="[Text]"/>
      <dgm:spPr/>
      <dgm:t>
        <a:bodyPr/>
        <a:lstStyle/>
        <a:p>
          <a:r>
            <a:rPr lang="en-GB" dirty="0"/>
            <a:t>Content</a:t>
          </a:r>
        </a:p>
      </dgm:t>
    </dgm:pt>
    <dgm:pt modelId="{A7D36815-4510-4FF3-AF90-CC4CBDEE6E03}" type="parTrans" cxnId="{159567E5-CB67-4AC8-90DD-B1BE606F593E}">
      <dgm:prSet/>
      <dgm:spPr/>
      <dgm:t>
        <a:bodyPr/>
        <a:lstStyle/>
        <a:p>
          <a:endParaRPr lang="en-GB"/>
        </a:p>
      </dgm:t>
    </dgm:pt>
    <dgm:pt modelId="{9667D19A-BD1C-4471-AE22-6020A15EF857}" type="sibTrans" cxnId="{159567E5-CB67-4AC8-90DD-B1BE606F593E}">
      <dgm:prSet/>
      <dgm:spPr/>
      <dgm:t>
        <a:bodyPr/>
        <a:lstStyle/>
        <a:p>
          <a:endParaRPr lang="en-GB"/>
        </a:p>
      </dgm:t>
    </dgm:pt>
    <dgm:pt modelId="{D7914085-3C89-4031-B824-6CE2F8B6D767}">
      <dgm:prSet phldrT="[Text]"/>
      <dgm:spPr/>
      <dgm:t>
        <a:bodyPr/>
        <a:lstStyle/>
        <a:p>
          <a:r>
            <a:rPr lang="en-GB" dirty="0"/>
            <a:t>Long title </a:t>
          </a:r>
        </a:p>
      </dgm:t>
    </dgm:pt>
    <dgm:pt modelId="{00146D9D-6610-4B2B-8FED-E14D85958A77}" type="parTrans" cxnId="{EF7031B6-511F-4780-B875-63F7EEEE8543}">
      <dgm:prSet/>
      <dgm:spPr/>
      <dgm:t>
        <a:bodyPr/>
        <a:lstStyle/>
        <a:p>
          <a:endParaRPr lang="en-GB"/>
        </a:p>
      </dgm:t>
    </dgm:pt>
    <dgm:pt modelId="{5C495DBE-8562-4848-AC89-7499C0D0BF6A}" type="sibTrans" cxnId="{EF7031B6-511F-4780-B875-63F7EEEE8543}">
      <dgm:prSet/>
      <dgm:spPr/>
      <dgm:t>
        <a:bodyPr/>
        <a:lstStyle/>
        <a:p>
          <a:endParaRPr lang="en-GB"/>
        </a:p>
      </dgm:t>
    </dgm:pt>
    <dgm:pt modelId="{C411214A-EA09-4412-89BE-6BEDCAB9ED44}">
      <dgm:prSet phldrT="[Text]"/>
      <dgm:spPr/>
      <dgm:t>
        <a:bodyPr/>
        <a:lstStyle/>
        <a:p>
          <a:r>
            <a:rPr lang="en-GB" dirty="0"/>
            <a:t>Date of royal assent </a:t>
          </a:r>
        </a:p>
      </dgm:t>
    </dgm:pt>
    <dgm:pt modelId="{E79EF254-3190-4F48-A7CE-51B638DADB35}" type="parTrans" cxnId="{2127F5D7-8849-4CC0-BD75-BBEED0E5D1BE}">
      <dgm:prSet/>
      <dgm:spPr/>
      <dgm:t>
        <a:bodyPr/>
        <a:lstStyle/>
        <a:p>
          <a:endParaRPr lang="en-GB"/>
        </a:p>
      </dgm:t>
    </dgm:pt>
    <dgm:pt modelId="{38302610-1513-4504-BF10-923008754FE2}" type="sibTrans" cxnId="{2127F5D7-8849-4CC0-BD75-BBEED0E5D1BE}">
      <dgm:prSet/>
      <dgm:spPr/>
      <dgm:t>
        <a:bodyPr/>
        <a:lstStyle/>
        <a:p>
          <a:endParaRPr lang="en-GB"/>
        </a:p>
      </dgm:t>
    </dgm:pt>
    <dgm:pt modelId="{F1AAE78B-4079-4B25-BFFC-4EB8B409F342}">
      <dgm:prSet phldrT="[Text]"/>
      <dgm:spPr/>
      <dgm:t>
        <a:bodyPr/>
        <a:lstStyle/>
        <a:p>
          <a:r>
            <a:rPr lang="en-GB" dirty="0"/>
            <a:t>Words of enactment</a:t>
          </a:r>
        </a:p>
      </dgm:t>
    </dgm:pt>
    <dgm:pt modelId="{7BB7255E-A29B-445B-BED9-9CA2D85DE106}" type="parTrans" cxnId="{DDD1B0DA-48B2-4784-8592-5FC34F8B3098}">
      <dgm:prSet/>
      <dgm:spPr/>
      <dgm:t>
        <a:bodyPr/>
        <a:lstStyle/>
        <a:p>
          <a:endParaRPr lang="en-GB"/>
        </a:p>
      </dgm:t>
    </dgm:pt>
    <dgm:pt modelId="{D2132F7D-8796-4FF3-9816-2FB2D683C34D}" type="sibTrans" cxnId="{DDD1B0DA-48B2-4784-8592-5FC34F8B3098}">
      <dgm:prSet/>
      <dgm:spPr/>
      <dgm:t>
        <a:bodyPr/>
        <a:lstStyle/>
        <a:p>
          <a:endParaRPr lang="en-GB"/>
        </a:p>
      </dgm:t>
    </dgm:pt>
    <dgm:pt modelId="{186B50AA-C297-47EA-B07F-786DB74FDF2D}">
      <dgm:prSet phldrT="[Text]"/>
      <dgm:spPr/>
      <dgm:t>
        <a:bodyPr/>
        <a:lstStyle/>
        <a:p>
          <a:r>
            <a:rPr lang="en-GB" dirty="0"/>
            <a:t>Section Numbers </a:t>
          </a:r>
        </a:p>
      </dgm:t>
    </dgm:pt>
    <dgm:pt modelId="{370E49DF-1D99-406B-BD93-F3A692B67198}" type="parTrans" cxnId="{E2F9D13F-EB42-4D77-A245-E715437F717C}">
      <dgm:prSet/>
      <dgm:spPr/>
      <dgm:t>
        <a:bodyPr/>
        <a:lstStyle/>
        <a:p>
          <a:endParaRPr lang="en-GB"/>
        </a:p>
      </dgm:t>
    </dgm:pt>
    <dgm:pt modelId="{01826696-9326-44D8-95C7-51A648F7E8A0}" type="sibTrans" cxnId="{E2F9D13F-EB42-4D77-A245-E715437F717C}">
      <dgm:prSet/>
      <dgm:spPr/>
      <dgm:t>
        <a:bodyPr/>
        <a:lstStyle/>
        <a:p>
          <a:endParaRPr lang="en-GB"/>
        </a:p>
      </dgm:t>
    </dgm:pt>
    <dgm:pt modelId="{7E5930CA-11CD-4EDE-9F69-9DE1467E7156}">
      <dgm:prSet phldrT="[Text]"/>
      <dgm:spPr/>
      <dgm:t>
        <a:bodyPr/>
        <a:lstStyle/>
        <a:p>
          <a:r>
            <a:rPr lang="en-GB" dirty="0" err="1"/>
            <a:t>Comendments</a:t>
          </a:r>
          <a:r>
            <a:rPr lang="en-GB" dirty="0"/>
            <a:t> </a:t>
          </a:r>
        </a:p>
      </dgm:t>
    </dgm:pt>
    <dgm:pt modelId="{A5383877-0998-471E-963B-3C49560B0DFB}" type="parTrans" cxnId="{5F3E9E26-219A-4336-A054-2FF1AA1EB521}">
      <dgm:prSet/>
      <dgm:spPr/>
      <dgm:t>
        <a:bodyPr/>
        <a:lstStyle/>
        <a:p>
          <a:endParaRPr lang="en-GB"/>
        </a:p>
      </dgm:t>
    </dgm:pt>
    <dgm:pt modelId="{D310C4E4-6EBC-48C9-9742-38F6DEC34CFF}" type="sibTrans" cxnId="{5F3E9E26-219A-4336-A054-2FF1AA1EB521}">
      <dgm:prSet/>
      <dgm:spPr/>
      <dgm:t>
        <a:bodyPr/>
        <a:lstStyle/>
        <a:p>
          <a:endParaRPr lang="en-GB"/>
        </a:p>
      </dgm:t>
    </dgm:pt>
    <dgm:pt modelId="{64F766A6-928F-4798-8707-5CBB0B66442F}" type="pres">
      <dgm:prSet presAssocID="{20953B64-8EDA-4FE3-A0AD-1C0847A01099}" presName="diagram" presStyleCnt="0">
        <dgm:presLayoutVars>
          <dgm:dir/>
          <dgm:resizeHandles val="exact"/>
        </dgm:presLayoutVars>
      </dgm:prSet>
      <dgm:spPr/>
    </dgm:pt>
    <dgm:pt modelId="{88D55248-102A-4F73-820B-F6D1FC2125E5}" type="pres">
      <dgm:prSet presAssocID="{06BF9A38-464C-42B1-9A6E-2A8AFB56356C}" presName="node" presStyleLbl="node1" presStyleIdx="0" presStyleCnt="8">
        <dgm:presLayoutVars>
          <dgm:bulletEnabled val="1"/>
        </dgm:presLayoutVars>
      </dgm:prSet>
      <dgm:spPr/>
    </dgm:pt>
    <dgm:pt modelId="{5AFE5B62-F289-40A7-94A8-3AB3011634FC}" type="pres">
      <dgm:prSet presAssocID="{AE39CD13-5FC4-43E0-B18A-C589E8756DC5}" presName="sibTrans" presStyleCnt="0"/>
      <dgm:spPr/>
    </dgm:pt>
    <dgm:pt modelId="{274C75FC-14D0-4F28-ADAD-14B03974EB02}" type="pres">
      <dgm:prSet presAssocID="{F8A705EF-733D-44F1-971E-8540108AE2F7}" presName="node" presStyleLbl="node1" presStyleIdx="1" presStyleCnt="8">
        <dgm:presLayoutVars>
          <dgm:bulletEnabled val="1"/>
        </dgm:presLayoutVars>
      </dgm:prSet>
      <dgm:spPr/>
    </dgm:pt>
    <dgm:pt modelId="{B61F2B81-4F7F-49FD-B770-4F63B07687B1}" type="pres">
      <dgm:prSet presAssocID="{3C1F4383-CEBA-465E-A969-C2EE5560DB80}" presName="sibTrans" presStyleCnt="0"/>
      <dgm:spPr/>
    </dgm:pt>
    <dgm:pt modelId="{1753D577-AA51-48AD-BB56-0307CB43A940}" type="pres">
      <dgm:prSet presAssocID="{70DF7870-18FC-426A-944B-606D0790DCB2}" presName="node" presStyleLbl="node1" presStyleIdx="2" presStyleCnt="8">
        <dgm:presLayoutVars>
          <dgm:bulletEnabled val="1"/>
        </dgm:presLayoutVars>
      </dgm:prSet>
      <dgm:spPr/>
    </dgm:pt>
    <dgm:pt modelId="{942C409B-1B80-4E27-835F-53D189B8FB09}" type="pres">
      <dgm:prSet presAssocID="{9667D19A-BD1C-4471-AE22-6020A15EF857}" presName="sibTrans" presStyleCnt="0"/>
      <dgm:spPr/>
    </dgm:pt>
    <dgm:pt modelId="{05BACD6B-EB22-462D-94AF-697EB3A54E74}" type="pres">
      <dgm:prSet presAssocID="{D7914085-3C89-4031-B824-6CE2F8B6D767}" presName="node" presStyleLbl="node1" presStyleIdx="3" presStyleCnt="8">
        <dgm:presLayoutVars>
          <dgm:bulletEnabled val="1"/>
        </dgm:presLayoutVars>
      </dgm:prSet>
      <dgm:spPr/>
    </dgm:pt>
    <dgm:pt modelId="{3E40FFB0-2A6F-4F20-B095-5F436EBEFDDE}" type="pres">
      <dgm:prSet presAssocID="{5C495DBE-8562-4848-AC89-7499C0D0BF6A}" presName="sibTrans" presStyleCnt="0"/>
      <dgm:spPr/>
    </dgm:pt>
    <dgm:pt modelId="{D3A634CA-E416-4075-8409-62AB2890946E}" type="pres">
      <dgm:prSet presAssocID="{C411214A-EA09-4412-89BE-6BEDCAB9ED44}" presName="node" presStyleLbl="node1" presStyleIdx="4" presStyleCnt="8">
        <dgm:presLayoutVars>
          <dgm:bulletEnabled val="1"/>
        </dgm:presLayoutVars>
      </dgm:prSet>
      <dgm:spPr/>
    </dgm:pt>
    <dgm:pt modelId="{1D7AF02B-BB50-4445-A171-2BEE310465D5}" type="pres">
      <dgm:prSet presAssocID="{38302610-1513-4504-BF10-923008754FE2}" presName="sibTrans" presStyleCnt="0"/>
      <dgm:spPr/>
    </dgm:pt>
    <dgm:pt modelId="{4082F279-07F1-4884-8125-E8DFA3A306B0}" type="pres">
      <dgm:prSet presAssocID="{F1AAE78B-4079-4B25-BFFC-4EB8B409F342}" presName="node" presStyleLbl="node1" presStyleIdx="5" presStyleCnt="8">
        <dgm:presLayoutVars>
          <dgm:bulletEnabled val="1"/>
        </dgm:presLayoutVars>
      </dgm:prSet>
      <dgm:spPr/>
    </dgm:pt>
    <dgm:pt modelId="{666B05A9-00A3-4C07-A6C3-F1D575B2FD76}" type="pres">
      <dgm:prSet presAssocID="{D2132F7D-8796-4FF3-9816-2FB2D683C34D}" presName="sibTrans" presStyleCnt="0"/>
      <dgm:spPr/>
    </dgm:pt>
    <dgm:pt modelId="{1260C929-BA73-4384-9D09-94C4D95FC780}" type="pres">
      <dgm:prSet presAssocID="{186B50AA-C297-47EA-B07F-786DB74FDF2D}" presName="node" presStyleLbl="node1" presStyleIdx="6" presStyleCnt="8">
        <dgm:presLayoutVars>
          <dgm:bulletEnabled val="1"/>
        </dgm:presLayoutVars>
      </dgm:prSet>
      <dgm:spPr/>
    </dgm:pt>
    <dgm:pt modelId="{AF6FE8AC-70A2-46EF-9BA0-8D04C48930F3}" type="pres">
      <dgm:prSet presAssocID="{01826696-9326-44D8-95C7-51A648F7E8A0}" presName="sibTrans" presStyleCnt="0"/>
      <dgm:spPr/>
    </dgm:pt>
    <dgm:pt modelId="{62190421-2BC0-430C-9B62-49AAB85BB460}" type="pres">
      <dgm:prSet presAssocID="{7E5930CA-11CD-4EDE-9F69-9DE1467E7156}" presName="node" presStyleLbl="node1" presStyleIdx="7" presStyleCnt="8">
        <dgm:presLayoutVars>
          <dgm:bulletEnabled val="1"/>
        </dgm:presLayoutVars>
      </dgm:prSet>
      <dgm:spPr/>
    </dgm:pt>
  </dgm:ptLst>
  <dgm:cxnLst>
    <dgm:cxn modelId="{ACFC8E08-F6F8-4466-AA5D-5A61630683DB}" srcId="{20953B64-8EDA-4FE3-A0AD-1C0847A01099}" destId="{06BF9A38-464C-42B1-9A6E-2A8AFB56356C}" srcOrd="0" destOrd="0" parTransId="{645E408F-F555-49D5-9F9A-2B1B6C42C66E}" sibTransId="{AE39CD13-5FC4-43E0-B18A-C589E8756DC5}"/>
    <dgm:cxn modelId="{BB829821-67AA-4EA2-8777-331E6DEF4390}" type="presOf" srcId="{06BF9A38-464C-42B1-9A6E-2A8AFB56356C}" destId="{88D55248-102A-4F73-820B-F6D1FC2125E5}" srcOrd="0" destOrd="0" presId="urn:microsoft.com/office/officeart/2005/8/layout/default"/>
    <dgm:cxn modelId="{5F3E9E26-219A-4336-A054-2FF1AA1EB521}" srcId="{20953B64-8EDA-4FE3-A0AD-1C0847A01099}" destId="{7E5930CA-11CD-4EDE-9F69-9DE1467E7156}" srcOrd="7" destOrd="0" parTransId="{A5383877-0998-471E-963B-3C49560B0DFB}" sibTransId="{D310C4E4-6EBC-48C9-9742-38F6DEC34CFF}"/>
    <dgm:cxn modelId="{79371829-A3F9-4C7D-AD9F-6A563DF0BFD5}" type="presOf" srcId="{D7914085-3C89-4031-B824-6CE2F8B6D767}" destId="{05BACD6B-EB22-462D-94AF-697EB3A54E74}" srcOrd="0" destOrd="0" presId="urn:microsoft.com/office/officeart/2005/8/layout/default"/>
    <dgm:cxn modelId="{4021D732-9C10-4518-960D-4D60D416FE02}" type="presOf" srcId="{186B50AA-C297-47EA-B07F-786DB74FDF2D}" destId="{1260C929-BA73-4384-9D09-94C4D95FC780}" srcOrd="0" destOrd="0" presId="urn:microsoft.com/office/officeart/2005/8/layout/default"/>
    <dgm:cxn modelId="{E2F9D13F-EB42-4D77-A245-E715437F717C}" srcId="{20953B64-8EDA-4FE3-A0AD-1C0847A01099}" destId="{186B50AA-C297-47EA-B07F-786DB74FDF2D}" srcOrd="6" destOrd="0" parTransId="{370E49DF-1D99-406B-BD93-F3A692B67198}" sibTransId="{01826696-9326-44D8-95C7-51A648F7E8A0}"/>
    <dgm:cxn modelId="{AD646848-FEE0-4264-913E-B458D23964B2}" type="presOf" srcId="{F1AAE78B-4079-4B25-BFFC-4EB8B409F342}" destId="{4082F279-07F1-4884-8125-E8DFA3A306B0}" srcOrd="0" destOrd="0" presId="urn:microsoft.com/office/officeart/2005/8/layout/default"/>
    <dgm:cxn modelId="{10889553-E3A5-4387-A873-E5935E7F7D9D}" type="presOf" srcId="{7E5930CA-11CD-4EDE-9F69-9DE1467E7156}" destId="{62190421-2BC0-430C-9B62-49AAB85BB460}" srcOrd="0" destOrd="0" presId="urn:microsoft.com/office/officeart/2005/8/layout/default"/>
    <dgm:cxn modelId="{4035A455-0D83-4FAD-B4FE-3B990049192A}" type="presOf" srcId="{70DF7870-18FC-426A-944B-606D0790DCB2}" destId="{1753D577-AA51-48AD-BB56-0307CB43A940}" srcOrd="0" destOrd="0" presId="urn:microsoft.com/office/officeart/2005/8/layout/default"/>
    <dgm:cxn modelId="{6BFF179F-FA89-44BB-946C-E83E6E7C56B6}" type="presOf" srcId="{F8A705EF-733D-44F1-971E-8540108AE2F7}" destId="{274C75FC-14D0-4F28-ADAD-14B03974EB02}" srcOrd="0" destOrd="0" presId="urn:microsoft.com/office/officeart/2005/8/layout/default"/>
    <dgm:cxn modelId="{596906A5-9AE5-4279-8C99-F2E37A06B8C7}" type="presOf" srcId="{C411214A-EA09-4412-89BE-6BEDCAB9ED44}" destId="{D3A634CA-E416-4075-8409-62AB2890946E}" srcOrd="0" destOrd="0" presId="urn:microsoft.com/office/officeart/2005/8/layout/default"/>
    <dgm:cxn modelId="{EF7031B6-511F-4780-B875-63F7EEEE8543}" srcId="{20953B64-8EDA-4FE3-A0AD-1C0847A01099}" destId="{D7914085-3C89-4031-B824-6CE2F8B6D767}" srcOrd="3" destOrd="0" parTransId="{00146D9D-6610-4B2B-8FED-E14D85958A77}" sibTransId="{5C495DBE-8562-4848-AC89-7499C0D0BF6A}"/>
    <dgm:cxn modelId="{2127F5D7-8849-4CC0-BD75-BBEED0E5D1BE}" srcId="{20953B64-8EDA-4FE3-A0AD-1C0847A01099}" destId="{C411214A-EA09-4412-89BE-6BEDCAB9ED44}" srcOrd="4" destOrd="0" parTransId="{E79EF254-3190-4F48-A7CE-51B638DADB35}" sibTransId="{38302610-1513-4504-BF10-923008754FE2}"/>
    <dgm:cxn modelId="{DDD1B0DA-48B2-4784-8592-5FC34F8B3098}" srcId="{20953B64-8EDA-4FE3-A0AD-1C0847A01099}" destId="{F1AAE78B-4079-4B25-BFFC-4EB8B409F342}" srcOrd="5" destOrd="0" parTransId="{7BB7255E-A29B-445B-BED9-9CA2D85DE106}" sibTransId="{D2132F7D-8796-4FF3-9816-2FB2D683C34D}"/>
    <dgm:cxn modelId="{159567E5-CB67-4AC8-90DD-B1BE606F593E}" srcId="{20953B64-8EDA-4FE3-A0AD-1C0847A01099}" destId="{70DF7870-18FC-426A-944B-606D0790DCB2}" srcOrd="2" destOrd="0" parTransId="{A7D36815-4510-4FF3-AF90-CC4CBDEE6E03}" sibTransId="{9667D19A-BD1C-4471-AE22-6020A15EF857}"/>
    <dgm:cxn modelId="{6537EDE8-65ED-4573-987E-950DE41151B9}" srcId="{20953B64-8EDA-4FE3-A0AD-1C0847A01099}" destId="{F8A705EF-733D-44F1-971E-8540108AE2F7}" srcOrd="1" destOrd="0" parTransId="{E23DEC0F-F4DF-4681-A546-FBEE1BBF0F81}" sibTransId="{3C1F4383-CEBA-465E-A969-C2EE5560DB80}"/>
    <dgm:cxn modelId="{78DA61F3-89E0-455D-A327-B2B41192F6A5}" type="presOf" srcId="{20953B64-8EDA-4FE3-A0AD-1C0847A01099}" destId="{64F766A6-928F-4798-8707-5CBB0B66442F}" srcOrd="0" destOrd="0" presId="urn:microsoft.com/office/officeart/2005/8/layout/default"/>
    <dgm:cxn modelId="{AE1D9A9C-D463-4933-B2A4-55D02D87F837}" type="presParOf" srcId="{64F766A6-928F-4798-8707-5CBB0B66442F}" destId="{88D55248-102A-4F73-820B-F6D1FC2125E5}" srcOrd="0" destOrd="0" presId="urn:microsoft.com/office/officeart/2005/8/layout/default"/>
    <dgm:cxn modelId="{9929F525-67DA-4571-8F6A-7B8A9BC191F6}" type="presParOf" srcId="{64F766A6-928F-4798-8707-5CBB0B66442F}" destId="{5AFE5B62-F289-40A7-94A8-3AB3011634FC}" srcOrd="1" destOrd="0" presId="urn:microsoft.com/office/officeart/2005/8/layout/default"/>
    <dgm:cxn modelId="{945A13DD-8569-403C-8CEE-48E9FDA1BC35}" type="presParOf" srcId="{64F766A6-928F-4798-8707-5CBB0B66442F}" destId="{274C75FC-14D0-4F28-ADAD-14B03974EB02}" srcOrd="2" destOrd="0" presId="urn:microsoft.com/office/officeart/2005/8/layout/default"/>
    <dgm:cxn modelId="{B3EBF62E-E435-4227-919A-021510205B99}" type="presParOf" srcId="{64F766A6-928F-4798-8707-5CBB0B66442F}" destId="{B61F2B81-4F7F-49FD-B770-4F63B07687B1}" srcOrd="3" destOrd="0" presId="urn:microsoft.com/office/officeart/2005/8/layout/default"/>
    <dgm:cxn modelId="{FDEAA31E-4384-4B2B-B070-825D54DA7559}" type="presParOf" srcId="{64F766A6-928F-4798-8707-5CBB0B66442F}" destId="{1753D577-AA51-48AD-BB56-0307CB43A940}" srcOrd="4" destOrd="0" presId="urn:microsoft.com/office/officeart/2005/8/layout/default"/>
    <dgm:cxn modelId="{5F18061C-FBCB-4719-9D2F-033BC490561D}" type="presParOf" srcId="{64F766A6-928F-4798-8707-5CBB0B66442F}" destId="{942C409B-1B80-4E27-835F-53D189B8FB09}" srcOrd="5" destOrd="0" presId="urn:microsoft.com/office/officeart/2005/8/layout/default"/>
    <dgm:cxn modelId="{B57A36A2-FF4F-4533-AA54-8B23CF082F89}" type="presParOf" srcId="{64F766A6-928F-4798-8707-5CBB0B66442F}" destId="{05BACD6B-EB22-462D-94AF-697EB3A54E74}" srcOrd="6" destOrd="0" presId="urn:microsoft.com/office/officeart/2005/8/layout/default"/>
    <dgm:cxn modelId="{94F58BCA-C681-4C2B-A9DA-7032CDBBCEA7}" type="presParOf" srcId="{64F766A6-928F-4798-8707-5CBB0B66442F}" destId="{3E40FFB0-2A6F-4F20-B095-5F436EBEFDDE}" srcOrd="7" destOrd="0" presId="urn:microsoft.com/office/officeart/2005/8/layout/default"/>
    <dgm:cxn modelId="{F257B571-97E7-4C10-A118-1BCAAED11D15}" type="presParOf" srcId="{64F766A6-928F-4798-8707-5CBB0B66442F}" destId="{D3A634CA-E416-4075-8409-62AB2890946E}" srcOrd="8" destOrd="0" presId="urn:microsoft.com/office/officeart/2005/8/layout/default"/>
    <dgm:cxn modelId="{81E25E1C-DFE5-4C19-85EE-0D32E3DCA314}" type="presParOf" srcId="{64F766A6-928F-4798-8707-5CBB0B66442F}" destId="{1D7AF02B-BB50-4445-A171-2BEE310465D5}" srcOrd="9" destOrd="0" presId="urn:microsoft.com/office/officeart/2005/8/layout/default"/>
    <dgm:cxn modelId="{58E7A9A7-A4FA-4474-BACF-C065CFF5E60F}" type="presParOf" srcId="{64F766A6-928F-4798-8707-5CBB0B66442F}" destId="{4082F279-07F1-4884-8125-E8DFA3A306B0}" srcOrd="10" destOrd="0" presId="urn:microsoft.com/office/officeart/2005/8/layout/default"/>
    <dgm:cxn modelId="{7ED0C01E-AF87-4020-BAB4-6D6B904FA16B}" type="presParOf" srcId="{64F766A6-928F-4798-8707-5CBB0B66442F}" destId="{666B05A9-00A3-4C07-A6C3-F1D575B2FD76}" srcOrd="11" destOrd="0" presId="urn:microsoft.com/office/officeart/2005/8/layout/default"/>
    <dgm:cxn modelId="{1BC9D807-84B3-4B2E-A6C4-0A3C34332DA9}" type="presParOf" srcId="{64F766A6-928F-4798-8707-5CBB0B66442F}" destId="{1260C929-BA73-4384-9D09-94C4D95FC780}" srcOrd="12" destOrd="0" presId="urn:microsoft.com/office/officeart/2005/8/layout/default"/>
    <dgm:cxn modelId="{268C5097-21BA-43A0-8B99-CA241C38DBE5}" type="presParOf" srcId="{64F766A6-928F-4798-8707-5CBB0B66442F}" destId="{AF6FE8AC-70A2-46EF-9BA0-8D04C48930F3}" srcOrd="13" destOrd="0" presId="urn:microsoft.com/office/officeart/2005/8/layout/default"/>
    <dgm:cxn modelId="{E8B37DEA-CDA0-4156-8EF1-547870B650E7}" type="presParOf" srcId="{64F766A6-928F-4798-8707-5CBB0B66442F}" destId="{62190421-2BC0-430C-9B62-49AAB85BB46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2541BE2-84CE-4FB8-A146-F96F464CEF9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06B4448-654C-4EAE-8914-0E70928D1401}">
      <dgm:prSet/>
      <dgm:spPr/>
      <dgm:t>
        <a:bodyPr/>
        <a:lstStyle/>
        <a:p>
          <a:r>
            <a:rPr lang="en-GB"/>
            <a:t>Content of the queens speech.</a:t>
          </a:r>
          <a:endParaRPr lang="en-US"/>
        </a:p>
      </dgm:t>
    </dgm:pt>
    <dgm:pt modelId="{18E4CABE-6F51-4209-96F9-C49E4E88348A}" type="parTrans" cxnId="{8F7F6C27-8F07-4298-8211-AF1D8A8254D6}">
      <dgm:prSet/>
      <dgm:spPr/>
      <dgm:t>
        <a:bodyPr/>
        <a:lstStyle/>
        <a:p>
          <a:endParaRPr lang="en-US"/>
        </a:p>
      </dgm:t>
    </dgm:pt>
    <dgm:pt modelId="{3CA54653-FCC9-445F-93EB-2519A59C0BD1}" type="sibTrans" cxnId="{8F7F6C27-8F07-4298-8211-AF1D8A8254D6}">
      <dgm:prSet/>
      <dgm:spPr/>
      <dgm:t>
        <a:bodyPr/>
        <a:lstStyle/>
        <a:p>
          <a:endParaRPr lang="en-US"/>
        </a:p>
      </dgm:t>
    </dgm:pt>
    <dgm:pt modelId="{F90C46DF-B10C-45B0-BB00-A887C87FECCA}">
      <dgm:prSet/>
      <dgm:spPr/>
      <dgm:t>
        <a:bodyPr/>
        <a:lstStyle/>
        <a:p>
          <a:r>
            <a:rPr lang="en-GB"/>
            <a:t>3 days to debate spending. </a:t>
          </a:r>
          <a:endParaRPr lang="en-US"/>
        </a:p>
      </dgm:t>
    </dgm:pt>
    <dgm:pt modelId="{A50D1C6D-81B2-40FA-858F-B3FE6BD3485D}" type="parTrans" cxnId="{8494F7FC-2AB6-45A7-80A1-984F719557B6}">
      <dgm:prSet/>
      <dgm:spPr/>
      <dgm:t>
        <a:bodyPr/>
        <a:lstStyle/>
        <a:p>
          <a:endParaRPr lang="en-US"/>
        </a:p>
      </dgm:t>
    </dgm:pt>
    <dgm:pt modelId="{7B61BD72-6A14-4F99-B771-2081C1369AC7}" type="sibTrans" cxnId="{8494F7FC-2AB6-45A7-80A1-984F719557B6}">
      <dgm:prSet/>
      <dgm:spPr/>
      <dgm:t>
        <a:bodyPr/>
        <a:lstStyle/>
        <a:p>
          <a:endParaRPr lang="en-US"/>
        </a:p>
      </dgm:t>
    </dgm:pt>
    <dgm:pt modelId="{E65F8DDA-ED8D-4A22-BF1A-1E455BA2536B}">
      <dgm:prSet/>
      <dgm:spPr/>
      <dgm:t>
        <a:bodyPr/>
        <a:lstStyle/>
        <a:p>
          <a:r>
            <a:rPr lang="en-GB"/>
            <a:t>20 days for opposing party to raise issues on anything they wish. </a:t>
          </a:r>
          <a:endParaRPr lang="en-US"/>
        </a:p>
      </dgm:t>
    </dgm:pt>
    <dgm:pt modelId="{995511FF-27CA-448A-BBC7-FA75F38DA519}" type="parTrans" cxnId="{F2F71D8F-DDE7-418B-B326-3C2F536BD930}">
      <dgm:prSet/>
      <dgm:spPr/>
      <dgm:t>
        <a:bodyPr/>
        <a:lstStyle/>
        <a:p>
          <a:endParaRPr lang="en-US"/>
        </a:p>
      </dgm:t>
    </dgm:pt>
    <dgm:pt modelId="{4063D86B-CC5B-47A7-975B-493E2385202F}" type="sibTrans" cxnId="{F2F71D8F-DDE7-418B-B326-3C2F536BD930}">
      <dgm:prSet/>
      <dgm:spPr/>
      <dgm:t>
        <a:bodyPr/>
        <a:lstStyle/>
        <a:p>
          <a:endParaRPr lang="en-US"/>
        </a:p>
      </dgm:t>
    </dgm:pt>
    <dgm:pt modelId="{3FFB9E42-D1EB-44BD-8249-9AF59D09A6B7}">
      <dgm:prSet/>
      <dgm:spPr/>
      <dgm:t>
        <a:bodyPr/>
        <a:lstStyle/>
        <a:p>
          <a:r>
            <a:rPr lang="en-GB"/>
            <a:t>Can have emergency debates. </a:t>
          </a:r>
          <a:endParaRPr lang="en-US"/>
        </a:p>
      </dgm:t>
    </dgm:pt>
    <dgm:pt modelId="{619F70F5-007E-4251-92B4-129D019BB4FC}" type="parTrans" cxnId="{92EB757D-ED74-4942-AB0A-2859BD092FBB}">
      <dgm:prSet/>
      <dgm:spPr/>
      <dgm:t>
        <a:bodyPr/>
        <a:lstStyle/>
        <a:p>
          <a:endParaRPr lang="en-US"/>
        </a:p>
      </dgm:t>
    </dgm:pt>
    <dgm:pt modelId="{D6E36CAF-FDA8-4E92-B731-CEF2C28DCB84}" type="sibTrans" cxnId="{92EB757D-ED74-4942-AB0A-2859BD092FBB}">
      <dgm:prSet/>
      <dgm:spPr/>
      <dgm:t>
        <a:bodyPr/>
        <a:lstStyle/>
        <a:p>
          <a:endParaRPr lang="en-US"/>
        </a:p>
      </dgm:t>
    </dgm:pt>
    <dgm:pt modelId="{5E7C97EE-E91D-4871-957E-F33F08DC1A57}">
      <dgm:prSet/>
      <dgm:spPr/>
      <dgm:t>
        <a:bodyPr/>
        <a:lstStyle/>
        <a:p>
          <a:r>
            <a:rPr lang="en-GB"/>
            <a:t>Depends on the speaker of the house. </a:t>
          </a:r>
          <a:endParaRPr lang="en-US"/>
        </a:p>
      </dgm:t>
    </dgm:pt>
    <dgm:pt modelId="{F2CE3877-2118-4397-8192-C5A3D22EDA40}" type="parTrans" cxnId="{AA4D677B-9840-415F-B582-FE59F397E41C}">
      <dgm:prSet/>
      <dgm:spPr/>
      <dgm:t>
        <a:bodyPr/>
        <a:lstStyle/>
        <a:p>
          <a:endParaRPr lang="en-US"/>
        </a:p>
      </dgm:t>
    </dgm:pt>
    <dgm:pt modelId="{1062911A-FBC1-4331-8608-10AD193A06B5}" type="sibTrans" cxnId="{AA4D677B-9840-415F-B582-FE59F397E41C}">
      <dgm:prSet/>
      <dgm:spPr/>
      <dgm:t>
        <a:bodyPr/>
        <a:lstStyle/>
        <a:p>
          <a:endParaRPr lang="en-US"/>
        </a:p>
      </dgm:t>
    </dgm:pt>
    <dgm:pt modelId="{54821815-EFE4-4FEA-8E01-55E6209C50BF}">
      <dgm:prSet/>
      <dgm:spPr/>
      <dgm:t>
        <a:bodyPr/>
        <a:lstStyle/>
        <a:p>
          <a:r>
            <a:rPr lang="en-GB"/>
            <a:t>Adjourning debate.  </a:t>
          </a:r>
          <a:endParaRPr lang="en-US"/>
        </a:p>
      </dgm:t>
    </dgm:pt>
    <dgm:pt modelId="{FFFA2FA2-9936-4F7C-862C-179B3F5EC0B9}" type="parTrans" cxnId="{A5C60D20-2357-46F5-A49E-7061E4A228E0}">
      <dgm:prSet/>
      <dgm:spPr/>
      <dgm:t>
        <a:bodyPr/>
        <a:lstStyle/>
        <a:p>
          <a:endParaRPr lang="en-US"/>
        </a:p>
      </dgm:t>
    </dgm:pt>
    <dgm:pt modelId="{5E4B355C-FD41-4BD4-B057-29D1BAE53076}" type="sibTrans" cxnId="{A5C60D20-2357-46F5-A49E-7061E4A228E0}">
      <dgm:prSet/>
      <dgm:spPr/>
      <dgm:t>
        <a:bodyPr/>
        <a:lstStyle/>
        <a:p>
          <a:endParaRPr lang="en-US"/>
        </a:p>
      </dgm:t>
    </dgm:pt>
    <dgm:pt modelId="{3883A079-3385-4188-904A-C1FA0BC645F0}" type="pres">
      <dgm:prSet presAssocID="{C2541BE2-84CE-4FB8-A146-F96F464CEF95}" presName="vert0" presStyleCnt="0">
        <dgm:presLayoutVars>
          <dgm:dir/>
          <dgm:animOne val="branch"/>
          <dgm:animLvl val="lvl"/>
        </dgm:presLayoutVars>
      </dgm:prSet>
      <dgm:spPr/>
    </dgm:pt>
    <dgm:pt modelId="{A137C8C9-E0D9-4BAB-AF5A-4CEC36056E06}" type="pres">
      <dgm:prSet presAssocID="{106B4448-654C-4EAE-8914-0E70928D1401}" presName="thickLine" presStyleLbl="alignNode1" presStyleIdx="0" presStyleCnt="6"/>
      <dgm:spPr/>
    </dgm:pt>
    <dgm:pt modelId="{6C3F5A62-B970-4EFA-9572-5D780E1333C0}" type="pres">
      <dgm:prSet presAssocID="{106B4448-654C-4EAE-8914-0E70928D1401}" presName="horz1" presStyleCnt="0"/>
      <dgm:spPr/>
    </dgm:pt>
    <dgm:pt modelId="{4655EAE4-8689-4F3B-B6FE-4685CF447D57}" type="pres">
      <dgm:prSet presAssocID="{106B4448-654C-4EAE-8914-0E70928D1401}" presName="tx1" presStyleLbl="revTx" presStyleIdx="0" presStyleCnt="6"/>
      <dgm:spPr/>
    </dgm:pt>
    <dgm:pt modelId="{FB8DA15B-D09C-4F7F-8480-BF6543E63620}" type="pres">
      <dgm:prSet presAssocID="{106B4448-654C-4EAE-8914-0E70928D1401}" presName="vert1" presStyleCnt="0"/>
      <dgm:spPr/>
    </dgm:pt>
    <dgm:pt modelId="{3073A1B7-0695-4EDE-BFD8-8D1A72A6C883}" type="pres">
      <dgm:prSet presAssocID="{F90C46DF-B10C-45B0-BB00-A887C87FECCA}" presName="thickLine" presStyleLbl="alignNode1" presStyleIdx="1" presStyleCnt="6"/>
      <dgm:spPr/>
    </dgm:pt>
    <dgm:pt modelId="{EC4C8FC3-A1F3-4E8D-A373-DD8954B1CBF0}" type="pres">
      <dgm:prSet presAssocID="{F90C46DF-B10C-45B0-BB00-A887C87FECCA}" presName="horz1" presStyleCnt="0"/>
      <dgm:spPr/>
    </dgm:pt>
    <dgm:pt modelId="{2F85705F-9E40-4D6F-A4DF-0D0BC3891570}" type="pres">
      <dgm:prSet presAssocID="{F90C46DF-B10C-45B0-BB00-A887C87FECCA}" presName="tx1" presStyleLbl="revTx" presStyleIdx="1" presStyleCnt="6"/>
      <dgm:spPr/>
    </dgm:pt>
    <dgm:pt modelId="{48526C0D-71F8-4083-8BEA-4E144B3BE407}" type="pres">
      <dgm:prSet presAssocID="{F90C46DF-B10C-45B0-BB00-A887C87FECCA}" presName="vert1" presStyleCnt="0"/>
      <dgm:spPr/>
    </dgm:pt>
    <dgm:pt modelId="{8757198A-786A-46BA-BE38-75796C6C9876}" type="pres">
      <dgm:prSet presAssocID="{E65F8DDA-ED8D-4A22-BF1A-1E455BA2536B}" presName="thickLine" presStyleLbl="alignNode1" presStyleIdx="2" presStyleCnt="6"/>
      <dgm:spPr/>
    </dgm:pt>
    <dgm:pt modelId="{D0118983-9018-4179-94B5-C6DC802F423D}" type="pres">
      <dgm:prSet presAssocID="{E65F8DDA-ED8D-4A22-BF1A-1E455BA2536B}" presName="horz1" presStyleCnt="0"/>
      <dgm:spPr/>
    </dgm:pt>
    <dgm:pt modelId="{24FAE7B0-F175-48CB-A987-64BE16513A9A}" type="pres">
      <dgm:prSet presAssocID="{E65F8DDA-ED8D-4A22-BF1A-1E455BA2536B}" presName="tx1" presStyleLbl="revTx" presStyleIdx="2" presStyleCnt="6"/>
      <dgm:spPr/>
    </dgm:pt>
    <dgm:pt modelId="{B3DB3210-BE7D-49F3-A37F-D807383C3FAA}" type="pres">
      <dgm:prSet presAssocID="{E65F8DDA-ED8D-4A22-BF1A-1E455BA2536B}" presName="vert1" presStyleCnt="0"/>
      <dgm:spPr/>
    </dgm:pt>
    <dgm:pt modelId="{9FCF29B1-0684-445C-A6D8-04DC8B555ADB}" type="pres">
      <dgm:prSet presAssocID="{3FFB9E42-D1EB-44BD-8249-9AF59D09A6B7}" presName="thickLine" presStyleLbl="alignNode1" presStyleIdx="3" presStyleCnt="6"/>
      <dgm:spPr/>
    </dgm:pt>
    <dgm:pt modelId="{6055B290-0DF7-4A5E-9792-39570C5D9F14}" type="pres">
      <dgm:prSet presAssocID="{3FFB9E42-D1EB-44BD-8249-9AF59D09A6B7}" presName="horz1" presStyleCnt="0"/>
      <dgm:spPr/>
    </dgm:pt>
    <dgm:pt modelId="{3E0E4208-D620-480B-B25B-297F94C467D3}" type="pres">
      <dgm:prSet presAssocID="{3FFB9E42-D1EB-44BD-8249-9AF59D09A6B7}" presName="tx1" presStyleLbl="revTx" presStyleIdx="3" presStyleCnt="6"/>
      <dgm:spPr/>
    </dgm:pt>
    <dgm:pt modelId="{27F654F7-DD0D-4261-BB35-DEA274D52D1D}" type="pres">
      <dgm:prSet presAssocID="{3FFB9E42-D1EB-44BD-8249-9AF59D09A6B7}" presName="vert1" presStyleCnt="0"/>
      <dgm:spPr/>
    </dgm:pt>
    <dgm:pt modelId="{02EB5F5A-3D45-44C2-82A8-A50480B0F406}" type="pres">
      <dgm:prSet presAssocID="{5E7C97EE-E91D-4871-957E-F33F08DC1A57}" presName="thickLine" presStyleLbl="alignNode1" presStyleIdx="4" presStyleCnt="6"/>
      <dgm:spPr/>
    </dgm:pt>
    <dgm:pt modelId="{1125801F-53C6-4D1D-9588-2035CB4F1CFC}" type="pres">
      <dgm:prSet presAssocID="{5E7C97EE-E91D-4871-957E-F33F08DC1A57}" presName="horz1" presStyleCnt="0"/>
      <dgm:spPr/>
    </dgm:pt>
    <dgm:pt modelId="{0DE8CABB-8321-404C-82A5-7D833CF5B305}" type="pres">
      <dgm:prSet presAssocID="{5E7C97EE-E91D-4871-957E-F33F08DC1A57}" presName="tx1" presStyleLbl="revTx" presStyleIdx="4" presStyleCnt="6"/>
      <dgm:spPr/>
    </dgm:pt>
    <dgm:pt modelId="{1532BE61-A26F-4A26-9F5A-F217E9524CF5}" type="pres">
      <dgm:prSet presAssocID="{5E7C97EE-E91D-4871-957E-F33F08DC1A57}" presName="vert1" presStyleCnt="0"/>
      <dgm:spPr/>
    </dgm:pt>
    <dgm:pt modelId="{E11E7D14-C696-4115-9C9D-5D1C380EC301}" type="pres">
      <dgm:prSet presAssocID="{54821815-EFE4-4FEA-8E01-55E6209C50BF}" presName="thickLine" presStyleLbl="alignNode1" presStyleIdx="5" presStyleCnt="6"/>
      <dgm:spPr/>
    </dgm:pt>
    <dgm:pt modelId="{EEE57E35-C069-4F3D-87ED-FB0E56FEE7F4}" type="pres">
      <dgm:prSet presAssocID="{54821815-EFE4-4FEA-8E01-55E6209C50BF}" presName="horz1" presStyleCnt="0"/>
      <dgm:spPr/>
    </dgm:pt>
    <dgm:pt modelId="{40A3067D-5F21-4F93-A55B-1D5631ACAEC6}" type="pres">
      <dgm:prSet presAssocID="{54821815-EFE4-4FEA-8E01-55E6209C50BF}" presName="tx1" presStyleLbl="revTx" presStyleIdx="5" presStyleCnt="6"/>
      <dgm:spPr/>
    </dgm:pt>
    <dgm:pt modelId="{9EE29AB7-9845-4C7E-BD40-DC976F8E6ED3}" type="pres">
      <dgm:prSet presAssocID="{54821815-EFE4-4FEA-8E01-55E6209C50BF}" presName="vert1" presStyleCnt="0"/>
      <dgm:spPr/>
    </dgm:pt>
  </dgm:ptLst>
  <dgm:cxnLst>
    <dgm:cxn modelId="{A5C60D20-2357-46F5-A49E-7061E4A228E0}" srcId="{C2541BE2-84CE-4FB8-A146-F96F464CEF95}" destId="{54821815-EFE4-4FEA-8E01-55E6209C50BF}" srcOrd="5" destOrd="0" parTransId="{FFFA2FA2-9936-4F7C-862C-179B3F5EC0B9}" sibTransId="{5E4B355C-FD41-4BD4-B057-29D1BAE53076}"/>
    <dgm:cxn modelId="{D5B11226-2754-44D8-AFE1-4A1524C3746F}" type="presOf" srcId="{54821815-EFE4-4FEA-8E01-55E6209C50BF}" destId="{40A3067D-5F21-4F93-A55B-1D5631ACAEC6}" srcOrd="0" destOrd="0" presId="urn:microsoft.com/office/officeart/2008/layout/LinedList"/>
    <dgm:cxn modelId="{8F7F6C27-8F07-4298-8211-AF1D8A8254D6}" srcId="{C2541BE2-84CE-4FB8-A146-F96F464CEF95}" destId="{106B4448-654C-4EAE-8914-0E70928D1401}" srcOrd="0" destOrd="0" parTransId="{18E4CABE-6F51-4209-96F9-C49E4E88348A}" sibTransId="{3CA54653-FCC9-445F-93EB-2519A59C0BD1}"/>
    <dgm:cxn modelId="{3578665D-CAA2-40D1-84A5-A390257F054D}" type="presOf" srcId="{3FFB9E42-D1EB-44BD-8249-9AF59D09A6B7}" destId="{3E0E4208-D620-480B-B25B-297F94C467D3}" srcOrd="0" destOrd="0" presId="urn:microsoft.com/office/officeart/2008/layout/LinedList"/>
    <dgm:cxn modelId="{BB73E05E-42FC-46A2-A59C-591E091256A6}" type="presOf" srcId="{5E7C97EE-E91D-4871-957E-F33F08DC1A57}" destId="{0DE8CABB-8321-404C-82A5-7D833CF5B305}" srcOrd="0" destOrd="0" presId="urn:microsoft.com/office/officeart/2008/layout/LinedList"/>
    <dgm:cxn modelId="{AEB71C60-7D54-4C00-9D85-511F16C0BBBD}" type="presOf" srcId="{F90C46DF-B10C-45B0-BB00-A887C87FECCA}" destId="{2F85705F-9E40-4D6F-A4DF-0D0BC3891570}" srcOrd="0" destOrd="0" presId="urn:microsoft.com/office/officeart/2008/layout/LinedList"/>
    <dgm:cxn modelId="{8093A444-353C-47A3-BD6F-E20B75F50CAF}" type="presOf" srcId="{106B4448-654C-4EAE-8914-0E70928D1401}" destId="{4655EAE4-8689-4F3B-B6FE-4685CF447D57}" srcOrd="0" destOrd="0" presId="urn:microsoft.com/office/officeart/2008/layout/LinedList"/>
    <dgm:cxn modelId="{AA4D677B-9840-415F-B582-FE59F397E41C}" srcId="{C2541BE2-84CE-4FB8-A146-F96F464CEF95}" destId="{5E7C97EE-E91D-4871-957E-F33F08DC1A57}" srcOrd="4" destOrd="0" parTransId="{F2CE3877-2118-4397-8192-C5A3D22EDA40}" sibTransId="{1062911A-FBC1-4331-8608-10AD193A06B5}"/>
    <dgm:cxn modelId="{92EB757D-ED74-4942-AB0A-2859BD092FBB}" srcId="{C2541BE2-84CE-4FB8-A146-F96F464CEF95}" destId="{3FFB9E42-D1EB-44BD-8249-9AF59D09A6B7}" srcOrd="3" destOrd="0" parTransId="{619F70F5-007E-4251-92B4-129D019BB4FC}" sibTransId="{D6E36CAF-FDA8-4E92-B731-CEF2C28DCB84}"/>
    <dgm:cxn modelId="{4DF5B781-BFF5-4A14-8872-2E77C46F38EA}" type="presOf" srcId="{E65F8DDA-ED8D-4A22-BF1A-1E455BA2536B}" destId="{24FAE7B0-F175-48CB-A987-64BE16513A9A}" srcOrd="0" destOrd="0" presId="urn:microsoft.com/office/officeart/2008/layout/LinedList"/>
    <dgm:cxn modelId="{F2F71D8F-DDE7-418B-B326-3C2F536BD930}" srcId="{C2541BE2-84CE-4FB8-A146-F96F464CEF95}" destId="{E65F8DDA-ED8D-4A22-BF1A-1E455BA2536B}" srcOrd="2" destOrd="0" parTransId="{995511FF-27CA-448A-BBC7-FA75F38DA519}" sibTransId="{4063D86B-CC5B-47A7-975B-493E2385202F}"/>
    <dgm:cxn modelId="{58D5C195-FD6F-4A9B-AA87-FF9900CE7475}" type="presOf" srcId="{C2541BE2-84CE-4FB8-A146-F96F464CEF95}" destId="{3883A079-3385-4188-904A-C1FA0BC645F0}" srcOrd="0" destOrd="0" presId="urn:microsoft.com/office/officeart/2008/layout/LinedList"/>
    <dgm:cxn modelId="{8494F7FC-2AB6-45A7-80A1-984F719557B6}" srcId="{C2541BE2-84CE-4FB8-A146-F96F464CEF95}" destId="{F90C46DF-B10C-45B0-BB00-A887C87FECCA}" srcOrd="1" destOrd="0" parTransId="{A50D1C6D-81B2-40FA-858F-B3FE6BD3485D}" sibTransId="{7B61BD72-6A14-4F99-B771-2081C1369AC7}"/>
    <dgm:cxn modelId="{7591A676-90DC-43A2-9280-6D49EA30CF7B}" type="presParOf" srcId="{3883A079-3385-4188-904A-C1FA0BC645F0}" destId="{A137C8C9-E0D9-4BAB-AF5A-4CEC36056E06}" srcOrd="0" destOrd="0" presId="urn:microsoft.com/office/officeart/2008/layout/LinedList"/>
    <dgm:cxn modelId="{BAF5CA1E-6A12-4014-80FE-F4E039CA44A7}" type="presParOf" srcId="{3883A079-3385-4188-904A-C1FA0BC645F0}" destId="{6C3F5A62-B970-4EFA-9572-5D780E1333C0}" srcOrd="1" destOrd="0" presId="urn:microsoft.com/office/officeart/2008/layout/LinedList"/>
    <dgm:cxn modelId="{0DE6EF98-410C-41A1-B6DE-C2C102842A9E}" type="presParOf" srcId="{6C3F5A62-B970-4EFA-9572-5D780E1333C0}" destId="{4655EAE4-8689-4F3B-B6FE-4685CF447D57}" srcOrd="0" destOrd="0" presId="urn:microsoft.com/office/officeart/2008/layout/LinedList"/>
    <dgm:cxn modelId="{EB6D0CD4-D6F8-405E-A857-B29BFCF33BA2}" type="presParOf" srcId="{6C3F5A62-B970-4EFA-9572-5D780E1333C0}" destId="{FB8DA15B-D09C-4F7F-8480-BF6543E63620}" srcOrd="1" destOrd="0" presId="urn:microsoft.com/office/officeart/2008/layout/LinedList"/>
    <dgm:cxn modelId="{EF207829-92D6-4441-9739-D7D73304824B}" type="presParOf" srcId="{3883A079-3385-4188-904A-C1FA0BC645F0}" destId="{3073A1B7-0695-4EDE-BFD8-8D1A72A6C883}" srcOrd="2" destOrd="0" presId="urn:microsoft.com/office/officeart/2008/layout/LinedList"/>
    <dgm:cxn modelId="{7F0EEE6A-2096-4562-9D68-5DC96B654A27}" type="presParOf" srcId="{3883A079-3385-4188-904A-C1FA0BC645F0}" destId="{EC4C8FC3-A1F3-4E8D-A373-DD8954B1CBF0}" srcOrd="3" destOrd="0" presId="urn:microsoft.com/office/officeart/2008/layout/LinedList"/>
    <dgm:cxn modelId="{DD9B7CD5-E543-40C9-883C-BD492B96092B}" type="presParOf" srcId="{EC4C8FC3-A1F3-4E8D-A373-DD8954B1CBF0}" destId="{2F85705F-9E40-4D6F-A4DF-0D0BC3891570}" srcOrd="0" destOrd="0" presId="urn:microsoft.com/office/officeart/2008/layout/LinedList"/>
    <dgm:cxn modelId="{03CCA5AC-BDD5-4F9F-980E-CCF578A55B3E}" type="presParOf" srcId="{EC4C8FC3-A1F3-4E8D-A373-DD8954B1CBF0}" destId="{48526C0D-71F8-4083-8BEA-4E144B3BE407}" srcOrd="1" destOrd="0" presId="urn:microsoft.com/office/officeart/2008/layout/LinedList"/>
    <dgm:cxn modelId="{9FE6F4FB-497F-4E26-A189-3F6DA84BFD41}" type="presParOf" srcId="{3883A079-3385-4188-904A-C1FA0BC645F0}" destId="{8757198A-786A-46BA-BE38-75796C6C9876}" srcOrd="4" destOrd="0" presId="urn:microsoft.com/office/officeart/2008/layout/LinedList"/>
    <dgm:cxn modelId="{BFB7F072-6130-48C1-9C52-CF0E13E22366}" type="presParOf" srcId="{3883A079-3385-4188-904A-C1FA0BC645F0}" destId="{D0118983-9018-4179-94B5-C6DC802F423D}" srcOrd="5" destOrd="0" presId="urn:microsoft.com/office/officeart/2008/layout/LinedList"/>
    <dgm:cxn modelId="{C7436EC3-930F-4E85-B33A-9D1E47C30221}" type="presParOf" srcId="{D0118983-9018-4179-94B5-C6DC802F423D}" destId="{24FAE7B0-F175-48CB-A987-64BE16513A9A}" srcOrd="0" destOrd="0" presId="urn:microsoft.com/office/officeart/2008/layout/LinedList"/>
    <dgm:cxn modelId="{1B285D97-4C95-4F35-9F41-531417B5CEF0}" type="presParOf" srcId="{D0118983-9018-4179-94B5-C6DC802F423D}" destId="{B3DB3210-BE7D-49F3-A37F-D807383C3FAA}" srcOrd="1" destOrd="0" presId="urn:microsoft.com/office/officeart/2008/layout/LinedList"/>
    <dgm:cxn modelId="{CBF99194-F934-4BC9-A446-71B339BAF142}" type="presParOf" srcId="{3883A079-3385-4188-904A-C1FA0BC645F0}" destId="{9FCF29B1-0684-445C-A6D8-04DC8B555ADB}" srcOrd="6" destOrd="0" presId="urn:microsoft.com/office/officeart/2008/layout/LinedList"/>
    <dgm:cxn modelId="{E58A270C-5628-493F-8211-484353A49F26}" type="presParOf" srcId="{3883A079-3385-4188-904A-C1FA0BC645F0}" destId="{6055B290-0DF7-4A5E-9792-39570C5D9F14}" srcOrd="7" destOrd="0" presId="urn:microsoft.com/office/officeart/2008/layout/LinedList"/>
    <dgm:cxn modelId="{EB32EA04-4F9B-4EE7-863A-42262DDDE52B}" type="presParOf" srcId="{6055B290-0DF7-4A5E-9792-39570C5D9F14}" destId="{3E0E4208-D620-480B-B25B-297F94C467D3}" srcOrd="0" destOrd="0" presId="urn:microsoft.com/office/officeart/2008/layout/LinedList"/>
    <dgm:cxn modelId="{F6231738-340E-490C-809D-CB33CA4D3892}" type="presParOf" srcId="{6055B290-0DF7-4A5E-9792-39570C5D9F14}" destId="{27F654F7-DD0D-4261-BB35-DEA274D52D1D}" srcOrd="1" destOrd="0" presId="urn:microsoft.com/office/officeart/2008/layout/LinedList"/>
    <dgm:cxn modelId="{A2CD7682-25A3-4CE4-BA21-C61E85147103}" type="presParOf" srcId="{3883A079-3385-4188-904A-C1FA0BC645F0}" destId="{02EB5F5A-3D45-44C2-82A8-A50480B0F406}" srcOrd="8" destOrd="0" presId="urn:microsoft.com/office/officeart/2008/layout/LinedList"/>
    <dgm:cxn modelId="{D56F7F38-9DBC-4EC0-8170-653CD6CACEC0}" type="presParOf" srcId="{3883A079-3385-4188-904A-C1FA0BC645F0}" destId="{1125801F-53C6-4D1D-9588-2035CB4F1CFC}" srcOrd="9" destOrd="0" presId="urn:microsoft.com/office/officeart/2008/layout/LinedList"/>
    <dgm:cxn modelId="{837F5B32-43F3-409E-AA0F-C275AE92AFC7}" type="presParOf" srcId="{1125801F-53C6-4D1D-9588-2035CB4F1CFC}" destId="{0DE8CABB-8321-404C-82A5-7D833CF5B305}" srcOrd="0" destOrd="0" presId="urn:microsoft.com/office/officeart/2008/layout/LinedList"/>
    <dgm:cxn modelId="{70C5B9E3-4A23-4807-B69D-B598AA0629DC}" type="presParOf" srcId="{1125801F-53C6-4D1D-9588-2035CB4F1CFC}" destId="{1532BE61-A26F-4A26-9F5A-F217E9524CF5}" srcOrd="1" destOrd="0" presId="urn:microsoft.com/office/officeart/2008/layout/LinedList"/>
    <dgm:cxn modelId="{42312CC8-F9B6-448F-9E5B-AAAA91D35A3E}" type="presParOf" srcId="{3883A079-3385-4188-904A-C1FA0BC645F0}" destId="{E11E7D14-C696-4115-9C9D-5D1C380EC301}" srcOrd="10" destOrd="0" presId="urn:microsoft.com/office/officeart/2008/layout/LinedList"/>
    <dgm:cxn modelId="{1F81CCB0-8B79-491D-9B9D-9574CEAF6F64}" type="presParOf" srcId="{3883A079-3385-4188-904A-C1FA0BC645F0}" destId="{EEE57E35-C069-4F3D-87ED-FB0E56FEE7F4}" srcOrd="11" destOrd="0" presId="urn:microsoft.com/office/officeart/2008/layout/LinedList"/>
    <dgm:cxn modelId="{1889C5CC-0C80-46E1-971A-108B2C025ECC}" type="presParOf" srcId="{EEE57E35-C069-4F3D-87ED-FB0E56FEE7F4}" destId="{40A3067D-5F21-4F93-A55B-1D5631ACAEC6}" srcOrd="0" destOrd="0" presId="urn:microsoft.com/office/officeart/2008/layout/LinedList"/>
    <dgm:cxn modelId="{0D9FE8A2-8BC4-41A3-82D9-7F2D79D325C7}" type="presParOf" srcId="{EEE57E35-C069-4F3D-87ED-FB0E56FEE7F4}" destId="{9EE29AB7-9845-4C7E-BD40-DC976F8E6ED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189992"/>
          <a:ext cx="6683374" cy="20673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aim of today’s session is to discuss the Uk’s constitution and parliament.</a:t>
          </a:r>
          <a:endParaRPr lang="en-US" sz="3200" kern="1200" dirty="0"/>
        </a:p>
      </dsp:txBody>
      <dsp:txXfrm>
        <a:off x="100922" y="290914"/>
        <a:ext cx="6481530" cy="1865546"/>
      </dsp:txXfrm>
    </dsp:sp>
    <dsp:sp modelId="{E89B2C70-AD92-4CCB-B68C-21EA1F5D6E8A}">
      <dsp:nvSpPr>
        <dsp:cNvPr id="0" name=""/>
        <dsp:cNvSpPr/>
      </dsp:nvSpPr>
      <dsp:spPr>
        <a:xfrm>
          <a:off x="0" y="2349542"/>
          <a:ext cx="6683374" cy="206739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By the end of today’s lessons students should be able to demonstrate their understanding of the Uk’s constitution and parliaments role.  </a:t>
          </a:r>
          <a:endParaRPr lang="en-US" sz="3200" kern="1200" dirty="0"/>
        </a:p>
      </dsp:txBody>
      <dsp:txXfrm>
        <a:off x="100922" y="2450464"/>
        <a:ext cx="6481530" cy="1865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PRIMARY LEGISLATION</a:t>
          </a:r>
          <a:endParaRPr lang="en-US" sz="27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SECONDARY LEGISLATION</a:t>
          </a:r>
          <a:endParaRPr lang="en-US" sz="27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INTERNATIONAL LAW </a:t>
          </a:r>
          <a:endParaRPr lang="en-US" sz="27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EUROPEAN convention ON human rights 1950</a:t>
          </a:r>
          <a:endParaRPr lang="en-US" sz="2700" kern="120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CASE LAW </a:t>
          </a:r>
          <a:endParaRPr lang="en-US" sz="27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ROYAL prerogative </a:t>
          </a:r>
          <a:endParaRPr lang="en-US" sz="2700" kern="120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Because CANNOT COMPARE A CONSTITUTION AND aCT'S OF PARLIAMENT. </a:t>
          </a:r>
          <a:endParaRPr lang="en-US" sz="2500" kern="120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Should THE UK CONSTITUTION BE REFORMED? </a:t>
          </a:r>
          <a:endParaRPr lang="en-US" sz="3500" kern="1200" dirty="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ENTRENCH THE human rights ACT 1998 INTO THE CONSITUTION. MAKING IT PART WRITTEN. </a:t>
          </a:r>
          <a:endParaRPr lang="en-US" sz="4000" kern="120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CC1BC-951D-4F9D-AB64-EB116A011E20}">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House of commons and house of lords. </a:t>
          </a:r>
          <a:endParaRPr lang="en-US" sz="4000" kern="1200"/>
        </a:p>
      </dsp:txBody>
      <dsp:txXfrm>
        <a:off x="70822" y="82884"/>
        <a:ext cx="6541730" cy="1309156"/>
      </dsp:txXfrm>
    </dsp:sp>
    <dsp:sp modelId="{E9EB2AF1-C1B6-492C-A549-98D406ABD5B1}">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Both have different roles. </a:t>
          </a:r>
          <a:endParaRPr lang="en-US" sz="4000" kern="1200"/>
        </a:p>
      </dsp:txBody>
      <dsp:txXfrm>
        <a:off x="70822" y="1648884"/>
        <a:ext cx="6541730" cy="1309156"/>
      </dsp:txXfrm>
    </dsp:sp>
    <dsp:sp modelId="{5562016C-B363-4A9D-94AD-77167287222F}">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Both are elected differently. </a:t>
          </a:r>
          <a:endParaRPr lang="en-US" sz="4000" kern="1200"/>
        </a:p>
      </dsp:txBody>
      <dsp:txXfrm>
        <a:off x="70822" y="3214884"/>
        <a:ext cx="6541730" cy="130915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C3F37-7E76-45C4-BEE1-EC5F5CB1EDD5}">
      <dsp:nvSpPr>
        <dsp:cNvPr id="0" name=""/>
        <dsp:cNvSpPr/>
      </dsp:nvSpPr>
      <dsp:spPr>
        <a:xfrm>
          <a:off x="0" y="0"/>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The House of Commons has three main constitutional functions:</a:t>
          </a:r>
          <a:endParaRPr lang="en-US" sz="2100" kern="1200"/>
        </a:p>
      </dsp:txBody>
      <dsp:txXfrm>
        <a:off x="22063" y="22063"/>
        <a:ext cx="7414534" cy="709177"/>
      </dsp:txXfrm>
    </dsp:sp>
    <dsp:sp modelId="{48EBDE03-E775-4AF3-BD2D-40BAB40B8F1E}">
      <dsp:nvSpPr>
        <dsp:cNvPr id="0" name=""/>
        <dsp:cNvSpPr/>
      </dsp:nvSpPr>
      <dsp:spPr>
        <a:xfrm>
          <a:off x="694376" y="890267"/>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making laws (legislation);</a:t>
          </a:r>
          <a:endParaRPr lang="en-US" sz="2100" kern="1200"/>
        </a:p>
      </dsp:txBody>
      <dsp:txXfrm>
        <a:off x="716439" y="912330"/>
        <a:ext cx="7062911" cy="709177"/>
      </dsp:txXfrm>
    </dsp:sp>
    <dsp:sp modelId="{F6439EA1-D633-4865-9579-D3CD2FDA6687}">
      <dsp:nvSpPr>
        <dsp:cNvPr id="0" name=""/>
        <dsp:cNvSpPr/>
      </dsp:nvSpPr>
      <dsp:spPr>
        <a:xfrm>
          <a:off x="1378388" y="1780535"/>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authorising national expenditure and taxation; and</a:t>
          </a:r>
          <a:endParaRPr lang="en-US" sz="2100" kern="1200"/>
        </a:p>
      </dsp:txBody>
      <dsp:txXfrm>
        <a:off x="1400451" y="1802598"/>
        <a:ext cx="7073274" cy="709177"/>
      </dsp:txXfrm>
    </dsp:sp>
    <dsp:sp modelId="{08CF254A-84E8-44E3-81A2-4DE327A09E16}">
      <dsp:nvSpPr>
        <dsp:cNvPr id="0" name=""/>
        <dsp:cNvSpPr/>
      </dsp:nvSpPr>
      <dsp:spPr>
        <a:xfrm>
          <a:off x="2072765" y="2670803"/>
          <a:ext cx="8291060" cy="75330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criticism of government policy, scrutiny of the executive and resolving grievances of individual voters.</a:t>
          </a:r>
          <a:endParaRPr lang="en-US" sz="2100" kern="1200"/>
        </a:p>
      </dsp:txBody>
      <dsp:txXfrm>
        <a:off x="2094828" y="2692866"/>
        <a:ext cx="7062911" cy="709177"/>
      </dsp:txXfrm>
    </dsp:sp>
    <dsp:sp modelId="{A7E65E29-13B5-4860-9CA9-14A3F52BF2D4}">
      <dsp:nvSpPr>
        <dsp:cNvPr id="0" name=""/>
        <dsp:cNvSpPr/>
      </dsp:nvSpPr>
      <dsp:spPr>
        <a:xfrm>
          <a:off x="7801413" y="576962"/>
          <a:ext cx="489647" cy="4896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11584" y="576962"/>
        <a:ext cx="269305" cy="368459"/>
      </dsp:txXfrm>
    </dsp:sp>
    <dsp:sp modelId="{76106DD0-5967-4B57-9013-56E231B7D90B}">
      <dsp:nvSpPr>
        <dsp:cNvPr id="0" name=""/>
        <dsp:cNvSpPr/>
      </dsp:nvSpPr>
      <dsp:spPr>
        <a:xfrm>
          <a:off x="8495789" y="1467229"/>
          <a:ext cx="489647" cy="4896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605960" y="1467229"/>
        <a:ext cx="269305" cy="368459"/>
      </dsp:txXfrm>
    </dsp:sp>
    <dsp:sp modelId="{C0CB2737-FECA-44B0-894D-E657633481C2}">
      <dsp:nvSpPr>
        <dsp:cNvPr id="0" name=""/>
        <dsp:cNvSpPr/>
      </dsp:nvSpPr>
      <dsp:spPr>
        <a:xfrm>
          <a:off x="9179802" y="2357497"/>
          <a:ext cx="489647" cy="48964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289973" y="2357497"/>
        <a:ext cx="269305" cy="3684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0EB32-28A5-4466-9548-EBC17C8435F9}">
      <dsp:nvSpPr>
        <dsp:cNvPr id="0" name=""/>
        <dsp:cNvSpPr/>
      </dsp:nvSpPr>
      <dsp:spPr>
        <a:xfrm>
          <a:off x="0" y="2249"/>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6F54021-0F85-44C3-AB86-332A8B5B5934}">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650 MP’S. </a:t>
          </a:r>
          <a:endParaRPr lang="en-US" sz="2300" kern="1200"/>
        </a:p>
      </dsp:txBody>
      <dsp:txXfrm>
        <a:off x="0" y="2249"/>
        <a:ext cx="6683374" cy="767071"/>
      </dsp:txXfrm>
    </dsp:sp>
    <dsp:sp modelId="{EB8114B6-4A95-4D4F-90A2-1F3F4B666897}">
      <dsp:nvSpPr>
        <dsp:cNvPr id="0" name=""/>
        <dsp:cNvSpPr/>
      </dsp:nvSpPr>
      <dsp:spPr>
        <a:xfrm>
          <a:off x="0" y="769320"/>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7667177-ED91-4F2E-8A9D-3C08D6B5ED82}">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Each from different constituencies. </a:t>
          </a:r>
          <a:endParaRPr lang="en-US" sz="2300" kern="1200"/>
        </a:p>
      </dsp:txBody>
      <dsp:txXfrm>
        <a:off x="0" y="769320"/>
        <a:ext cx="6683374" cy="767071"/>
      </dsp:txXfrm>
    </dsp:sp>
    <dsp:sp modelId="{118362EC-D0FF-4888-B615-C6F679D985A4}">
      <dsp:nvSpPr>
        <dsp:cNvPr id="0" name=""/>
        <dsp:cNvSpPr/>
      </dsp:nvSpPr>
      <dsp:spPr>
        <a:xfrm>
          <a:off x="0" y="1536391"/>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F69B7C-00CA-4D10-8DFA-6F081DEB3A1C}">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First past the post – elect MP to represent in parliament. </a:t>
          </a:r>
          <a:endParaRPr lang="en-US" sz="2300" kern="1200"/>
        </a:p>
      </dsp:txBody>
      <dsp:txXfrm>
        <a:off x="0" y="1536391"/>
        <a:ext cx="6683374" cy="767071"/>
      </dsp:txXfrm>
    </dsp:sp>
    <dsp:sp modelId="{13783CA0-AD0E-466C-B23C-B6BEB277D786}">
      <dsp:nvSpPr>
        <dsp:cNvPr id="0" name=""/>
        <dsp:cNvSpPr/>
      </dsp:nvSpPr>
      <dsp:spPr>
        <a:xfrm>
          <a:off x="0" y="2303462"/>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98D2C2E-736E-4D0C-B50A-7987AFCB0AA1}">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Fixed term Parliaments Act 2011- Every 5 years. </a:t>
          </a:r>
          <a:endParaRPr lang="en-US" sz="2300" kern="1200"/>
        </a:p>
      </dsp:txBody>
      <dsp:txXfrm>
        <a:off x="0" y="2303462"/>
        <a:ext cx="6683374" cy="767071"/>
      </dsp:txXfrm>
    </dsp:sp>
    <dsp:sp modelId="{9A9C2CCC-90DA-45BE-B793-ECF1F820EEDE}">
      <dsp:nvSpPr>
        <dsp:cNvPr id="0" name=""/>
        <dsp:cNvSpPr/>
      </dsp:nvSpPr>
      <dsp:spPr>
        <a:xfrm>
          <a:off x="0" y="3070533"/>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998AFD3-1E40-4143-BD91-BEA87856DE1F}">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S.2 May be earlier if 2/3 or more vote in favour. </a:t>
          </a:r>
          <a:endParaRPr lang="en-US" sz="2300" kern="1200"/>
        </a:p>
      </dsp:txBody>
      <dsp:txXfrm>
        <a:off x="0" y="3070533"/>
        <a:ext cx="6683374" cy="767071"/>
      </dsp:txXfrm>
    </dsp:sp>
    <dsp:sp modelId="{FB4F298E-685C-4551-8F98-C5EAA354089C}">
      <dsp:nvSpPr>
        <dsp:cNvPr id="0" name=""/>
        <dsp:cNvSpPr/>
      </dsp:nvSpPr>
      <dsp:spPr>
        <a:xfrm>
          <a:off x="0" y="3837604"/>
          <a:ext cx="6683374" cy="0"/>
        </a:xfrm>
        <a:prstGeom prst="line">
          <a:avLst/>
        </a:prstGeom>
        <a:gradFill rotWithShape="0">
          <a:gsLst>
            <a:gs pos="0">
              <a:schemeClr val="dk2">
                <a:hueOff val="0"/>
                <a:satOff val="0"/>
                <a:lumOff val="0"/>
                <a:alphaOff val="0"/>
                <a:tint val="94000"/>
                <a:satMod val="100000"/>
                <a:lumMod val="108000"/>
              </a:schemeClr>
            </a:gs>
            <a:gs pos="50000">
              <a:schemeClr val="dk2">
                <a:hueOff val="0"/>
                <a:satOff val="0"/>
                <a:lumOff val="0"/>
                <a:alphaOff val="0"/>
                <a:tint val="98000"/>
                <a:shade val="100000"/>
                <a:satMod val="100000"/>
                <a:lumMod val="100000"/>
              </a:schemeClr>
            </a:gs>
            <a:gs pos="100000">
              <a:schemeClr val="dk2">
                <a:hueOff val="0"/>
                <a:satOff val="0"/>
                <a:lumOff val="0"/>
                <a:alphaOff val="0"/>
                <a:shade val="72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D296219-F64E-4BCD-8317-E3A7362DC969}">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baseline="0"/>
            <a:t>By election – MP dies, so another is appointed in their place. </a:t>
          </a:r>
          <a:endParaRPr lang="en-US" sz="2300" kern="1200"/>
        </a:p>
      </dsp:txBody>
      <dsp:txXfrm>
        <a:off x="0" y="3837604"/>
        <a:ext cx="6683374" cy="76707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BC34-0181-4BCF-85D8-CE7420446E3E}">
      <dsp:nvSpPr>
        <dsp:cNvPr id="0" name=""/>
        <dsp:cNvSpPr/>
      </dsp:nvSpPr>
      <dsp:spPr>
        <a:xfrm>
          <a:off x="0" y="3175"/>
          <a:ext cx="6683374" cy="839474"/>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First Reading </a:t>
          </a:r>
          <a:endParaRPr lang="en-GB" sz="3500" kern="1200" dirty="0"/>
        </a:p>
      </dsp:txBody>
      <dsp:txXfrm>
        <a:off x="40980" y="44155"/>
        <a:ext cx="6601414" cy="757514"/>
      </dsp:txXfrm>
    </dsp:sp>
    <dsp:sp modelId="{91FC06E4-D578-4A62-B24E-DBA32C69AA5F}">
      <dsp:nvSpPr>
        <dsp:cNvPr id="0" name=""/>
        <dsp:cNvSpPr/>
      </dsp:nvSpPr>
      <dsp:spPr>
        <a:xfrm>
          <a:off x="0" y="943450"/>
          <a:ext cx="6683374" cy="839474"/>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Second Reading</a:t>
          </a:r>
          <a:endParaRPr lang="en-GB" sz="3500" kern="1200" dirty="0"/>
        </a:p>
      </dsp:txBody>
      <dsp:txXfrm>
        <a:off x="40980" y="984430"/>
        <a:ext cx="6601414" cy="757514"/>
      </dsp:txXfrm>
    </dsp:sp>
    <dsp:sp modelId="{AE22A87A-260E-4D86-9F53-9E54AD60B413}">
      <dsp:nvSpPr>
        <dsp:cNvPr id="0" name=""/>
        <dsp:cNvSpPr/>
      </dsp:nvSpPr>
      <dsp:spPr>
        <a:xfrm>
          <a:off x="0" y="1883725"/>
          <a:ext cx="6683374" cy="839474"/>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Committee Stage </a:t>
          </a:r>
          <a:endParaRPr lang="en-GB" sz="3500" kern="1200" dirty="0"/>
        </a:p>
      </dsp:txBody>
      <dsp:txXfrm>
        <a:off x="40980" y="1924705"/>
        <a:ext cx="6601414" cy="757514"/>
      </dsp:txXfrm>
    </dsp:sp>
    <dsp:sp modelId="{8310CD8A-6B5A-4B29-A5E1-585DAC268BE8}">
      <dsp:nvSpPr>
        <dsp:cNvPr id="0" name=""/>
        <dsp:cNvSpPr/>
      </dsp:nvSpPr>
      <dsp:spPr>
        <a:xfrm>
          <a:off x="0" y="2823999"/>
          <a:ext cx="6683374" cy="839474"/>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Report stage </a:t>
          </a:r>
          <a:endParaRPr lang="en-GB" sz="3500" kern="1200" dirty="0"/>
        </a:p>
      </dsp:txBody>
      <dsp:txXfrm>
        <a:off x="40980" y="2864979"/>
        <a:ext cx="6601414" cy="757514"/>
      </dsp:txXfrm>
    </dsp:sp>
    <dsp:sp modelId="{EDE03A73-E9E1-492E-91BF-1348743FD3A8}">
      <dsp:nvSpPr>
        <dsp:cNvPr id="0" name=""/>
        <dsp:cNvSpPr/>
      </dsp:nvSpPr>
      <dsp:spPr>
        <a:xfrm>
          <a:off x="0" y="3764275"/>
          <a:ext cx="6683374" cy="839474"/>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latin typeface="Calibri Light" panose="020F0302020204030204"/>
            </a:rPr>
            <a:t>Third Reading </a:t>
          </a:r>
          <a:endParaRPr lang="en-GB" sz="3500" kern="1200" dirty="0"/>
        </a:p>
      </dsp:txBody>
      <dsp:txXfrm>
        <a:off x="40980" y="3805255"/>
        <a:ext cx="6601414" cy="75751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55248-102A-4F73-820B-F6D1FC2125E5}">
      <dsp:nvSpPr>
        <dsp:cNvPr id="0" name=""/>
        <dsp:cNvSpPr/>
      </dsp:nvSpPr>
      <dsp:spPr>
        <a:xfrm>
          <a:off x="3036"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Short title.</a:t>
          </a:r>
        </a:p>
      </dsp:txBody>
      <dsp:txXfrm>
        <a:off x="3036" y="146506"/>
        <a:ext cx="2408634" cy="1445180"/>
      </dsp:txXfrm>
    </dsp:sp>
    <dsp:sp modelId="{274C75FC-14D0-4F28-ADAD-14B03974EB02}">
      <dsp:nvSpPr>
        <dsp:cNvPr id="0" name=""/>
        <dsp:cNvSpPr/>
      </dsp:nvSpPr>
      <dsp:spPr>
        <a:xfrm>
          <a:off x="2652533"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Chapter Number </a:t>
          </a:r>
        </a:p>
      </dsp:txBody>
      <dsp:txXfrm>
        <a:off x="2652533" y="146506"/>
        <a:ext cx="2408634" cy="1445180"/>
      </dsp:txXfrm>
    </dsp:sp>
    <dsp:sp modelId="{1753D577-AA51-48AD-BB56-0307CB43A940}">
      <dsp:nvSpPr>
        <dsp:cNvPr id="0" name=""/>
        <dsp:cNvSpPr/>
      </dsp:nvSpPr>
      <dsp:spPr>
        <a:xfrm>
          <a:off x="5302031"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Content</a:t>
          </a:r>
        </a:p>
      </dsp:txBody>
      <dsp:txXfrm>
        <a:off x="5302031" y="146506"/>
        <a:ext cx="2408634" cy="1445180"/>
      </dsp:txXfrm>
    </dsp:sp>
    <dsp:sp modelId="{05BACD6B-EB22-462D-94AF-697EB3A54E74}">
      <dsp:nvSpPr>
        <dsp:cNvPr id="0" name=""/>
        <dsp:cNvSpPr/>
      </dsp:nvSpPr>
      <dsp:spPr>
        <a:xfrm>
          <a:off x="7951529" y="146506"/>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Long title </a:t>
          </a:r>
        </a:p>
      </dsp:txBody>
      <dsp:txXfrm>
        <a:off x="7951529" y="146506"/>
        <a:ext cx="2408634" cy="1445180"/>
      </dsp:txXfrm>
    </dsp:sp>
    <dsp:sp modelId="{D3A634CA-E416-4075-8409-62AB2890946E}">
      <dsp:nvSpPr>
        <dsp:cNvPr id="0" name=""/>
        <dsp:cNvSpPr/>
      </dsp:nvSpPr>
      <dsp:spPr>
        <a:xfrm>
          <a:off x="3036"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Date of royal assent </a:t>
          </a:r>
        </a:p>
      </dsp:txBody>
      <dsp:txXfrm>
        <a:off x="3036" y="1832550"/>
        <a:ext cx="2408634" cy="1445180"/>
      </dsp:txXfrm>
    </dsp:sp>
    <dsp:sp modelId="{4082F279-07F1-4884-8125-E8DFA3A306B0}">
      <dsp:nvSpPr>
        <dsp:cNvPr id="0" name=""/>
        <dsp:cNvSpPr/>
      </dsp:nvSpPr>
      <dsp:spPr>
        <a:xfrm>
          <a:off x="2652533"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Words of enactment</a:t>
          </a:r>
        </a:p>
      </dsp:txBody>
      <dsp:txXfrm>
        <a:off x="2652533" y="1832550"/>
        <a:ext cx="2408634" cy="1445180"/>
      </dsp:txXfrm>
    </dsp:sp>
    <dsp:sp modelId="{1260C929-BA73-4384-9D09-94C4D95FC780}">
      <dsp:nvSpPr>
        <dsp:cNvPr id="0" name=""/>
        <dsp:cNvSpPr/>
      </dsp:nvSpPr>
      <dsp:spPr>
        <a:xfrm>
          <a:off x="5302031"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Section Numbers </a:t>
          </a:r>
        </a:p>
      </dsp:txBody>
      <dsp:txXfrm>
        <a:off x="5302031" y="1832550"/>
        <a:ext cx="2408634" cy="1445180"/>
      </dsp:txXfrm>
    </dsp:sp>
    <dsp:sp modelId="{62190421-2BC0-430C-9B62-49AAB85BB460}">
      <dsp:nvSpPr>
        <dsp:cNvPr id="0" name=""/>
        <dsp:cNvSpPr/>
      </dsp:nvSpPr>
      <dsp:spPr>
        <a:xfrm>
          <a:off x="7951529" y="1832550"/>
          <a:ext cx="2408634" cy="14451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err="1"/>
            <a:t>Comendments</a:t>
          </a:r>
          <a:r>
            <a:rPr lang="en-GB" sz="3100" kern="1200" dirty="0"/>
            <a:t> </a:t>
          </a:r>
        </a:p>
      </dsp:txBody>
      <dsp:txXfrm>
        <a:off x="7951529" y="1832550"/>
        <a:ext cx="2408634" cy="14451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37C8C9-E0D9-4BAB-AF5A-4CEC36056E06}">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655EAE4-8689-4F3B-B6FE-4685CF447D57}">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Content of the queens speech.</a:t>
          </a:r>
          <a:endParaRPr lang="en-US" sz="2300" kern="1200"/>
        </a:p>
      </dsp:txBody>
      <dsp:txXfrm>
        <a:off x="0" y="2249"/>
        <a:ext cx="6683374" cy="767071"/>
      </dsp:txXfrm>
    </dsp:sp>
    <dsp:sp modelId="{3073A1B7-0695-4EDE-BFD8-8D1A72A6C883}">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F85705F-9E40-4D6F-A4DF-0D0BC3891570}">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3 days to debate spending. </a:t>
          </a:r>
          <a:endParaRPr lang="en-US" sz="2300" kern="1200"/>
        </a:p>
      </dsp:txBody>
      <dsp:txXfrm>
        <a:off x="0" y="769320"/>
        <a:ext cx="6683374" cy="767071"/>
      </dsp:txXfrm>
    </dsp:sp>
    <dsp:sp modelId="{8757198A-786A-46BA-BE38-75796C6C9876}">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4FAE7B0-F175-48CB-A987-64BE16513A9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20 days for opposing party to raise issues on anything they wish. </a:t>
          </a:r>
          <a:endParaRPr lang="en-US" sz="2300" kern="1200"/>
        </a:p>
      </dsp:txBody>
      <dsp:txXfrm>
        <a:off x="0" y="1536391"/>
        <a:ext cx="6683374" cy="767071"/>
      </dsp:txXfrm>
    </dsp:sp>
    <dsp:sp modelId="{9FCF29B1-0684-445C-A6D8-04DC8B555ADB}">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0E4208-D620-480B-B25B-297F94C467D3}">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Can have emergency debates. </a:t>
          </a:r>
          <a:endParaRPr lang="en-US" sz="2300" kern="1200"/>
        </a:p>
      </dsp:txBody>
      <dsp:txXfrm>
        <a:off x="0" y="2303462"/>
        <a:ext cx="6683374" cy="767071"/>
      </dsp:txXfrm>
    </dsp:sp>
    <dsp:sp modelId="{02EB5F5A-3D45-44C2-82A8-A50480B0F406}">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DE8CABB-8321-404C-82A5-7D833CF5B305}">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Depends on the speaker of the house. </a:t>
          </a:r>
          <a:endParaRPr lang="en-US" sz="2300" kern="1200"/>
        </a:p>
      </dsp:txBody>
      <dsp:txXfrm>
        <a:off x="0" y="3070533"/>
        <a:ext cx="6683374" cy="767071"/>
      </dsp:txXfrm>
    </dsp:sp>
    <dsp:sp modelId="{E11E7D14-C696-4115-9C9D-5D1C380EC301}">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0A3067D-5F21-4F93-A55B-1D5631ACAEC6}">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Adjourning debate.  </a:t>
          </a:r>
          <a:endParaRPr lang="en-US" sz="2300" kern="1200"/>
        </a:p>
      </dsp:txBody>
      <dsp:txXfrm>
        <a:off x="0" y="3837604"/>
        <a:ext cx="6683374" cy="7670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3/8/2023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3/8/2023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8</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Hirst v United Kingdom [2004] – did it breach article 3 of the ECHR – answer no. But now judges must tell prisoners that they will lose their right to vote. </a:t>
            </a:r>
          </a:p>
        </p:txBody>
      </p:sp>
      <p:sp>
        <p:nvSpPr>
          <p:cNvPr id="4" name="Slide Number Placeholder 3"/>
          <p:cNvSpPr>
            <a:spLocks noGrp="1"/>
          </p:cNvSpPr>
          <p:nvPr>
            <p:ph type="sldNum" sz="quarter" idx="5"/>
          </p:nvPr>
        </p:nvSpPr>
        <p:spPr/>
        <p:txBody>
          <a:bodyPr/>
          <a:lstStyle/>
          <a:p>
            <a:fld id="{F6BA3186-490C-4963-9CE5-58096C2F0BE5}" type="slidenum">
              <a:rPr lang="en-US" smtClean="0"/>
              <a:t>20</a:t>
            </a:fld>
            <a:endParaRPr lang="en-US" dirty="0"/>
          </a:p>
        </p:txBody>
      </p:sp>
    </p:spTree>
    <p:extLst>
      <p:ext uri="{BB962C8B-B14F-4D97-AF65-F5344CB8AC3E}">
        <p14:creationId xmlns:p14="http://schemas.microsoft.com/office/powerpoint/2010/main" val="1517705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3/8/2023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3/8/2023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3/8/2023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png"/><Relationship Id="rId7" Type="http://schemas.openxmlformats.org/officeDocument/2006/relationships/diagramQuickStyle" Target="../diagrams/quickStyle6.xm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3.png"/><Relationship Id="rId9" Type="http://schemas.microsoft.com/office/2007/relationships/diagramDrawing" Target="../diagrams/drawing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png"/><Relationship Id="rId7" Type="http://schemas.openxmlformats.org/officeDocument/2006/relationships/diagramColors" Target="../diagrams/colors9.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png"/><Relationship Id="rId7" Type="http://schemas.openxmlformats.org/officeDocument/2006/relationships/diagramColors" Target="../diagrams/colors10.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png"/><Relationship Id="rId7" Type="http://schemas.openxmlformats.org/officeDocument/2006/relationships/diagramColors" Target="../diagrams/colors1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4.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png"/><Relationship Id="rId7" Type="http://schemas.openxmlformats.org/officeDocument/2006/relationships/diagramColors" Target="../diagrams/colors1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5.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png"/><Relationship Id="rId7" Type="http://schemas.openxmlformats.org/officeDocument/2006/relationships/diagramColors" Target="../diagrams/colors1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6.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3.png"/><Relationship Id="rId7" Type="http://schemas.openxmlformats.org/officeDocument/2006/relationships/diagramColors" Target="../diagrams/colors1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8.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png"/><Relationship Id="rId7" Type="http://schemas.openxmlformats.org/officeDocument/2006/relationships/diagramColors" Target="../diagrams/colors16.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ervices.parliament.uk/bill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diagramLayout" Target="../diagrams/layout17.xml"/><Relationship Id="rId7" Type="http://schemas.openxmlformats.org/officeDocument/2006/relationships/image" Target="../media/image12.png"/><Relationship Id="rId2" Type="http://schemas.openxmlformats.org/officeDocument/2006/relationships/diagramData" Target="../diagrams/data17.xml"/><Relationship Id="rId1" Type="http://schemas.openxmlformats.org/officeDocument/2006/relationships/slideLayout" Target="../slideLayouts/slideLayout19.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7.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3.png"/><Relationship Id="rId7" Type="http://schemas.openxmlformats.org/officeDocument/2006/relationships/diagramColors" Target="../diagrams/colors18.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png"/><Relationship Id="rId7" Type="http://schemas.openxmlformats.org/officeDocument/2006/relationships/diagramColors" Target="../diagrams/colors20.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5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www.flickr.com/photos/uk_parliament/50022255862/"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a:xfrm>
            <a:off x="0" y="345594"/>
            <a:ext cx="8689976" cy="2509213"/>
          </a:xfrm>
        </p:spPr>
        <p:txBody>
          <a:bodyPr>
            <a:noAutofit/>
          </a:bodyPr>
          <a:lstStyle/>
          <a:p>
            <a:r>
              <a:rPr lang="en-US" sz="4400" b="1" i="1" u="sng" dirty="0"/>
              <a:t>The </a:t>
            </a:r>
            <a:r>
              <a:rPr lang="en-US" sz="4400" b="1" i="1" u="sng" dirty="0" err="1"/>
              <a:t>Uk’s</a:t>
            </a:r>
            <a:r>
              <a:rPr lang="en-US" sz="4400" b="1" i="1" u="sng" dirty="0"/>
              <a:t> constitution</a:t>
            </a:r>
          </a:p>
        </p:txBody>
      </p: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lnSpcReduction="10000"/>
          </a:bodyPr>
          <a:lstStyle/>
          <a:p>
            <a:r>
              <a:rPr lang="en-US" sz="1800" dirty="0"/>
              <a:t>Aims and Learning Objectives. </a:t>
            </a:r>
          </a:p>
          <a:p>
            <a:r>
              <a:rPr lang="en-US" sz="1800" dirty="0"/>
              <a:t>Parliament. </a:t>
            </a:r>
          </a:p>
          <a:p>
            <a:r>
              <a:rPr lang="en-US" sz="1800" dirty="0"/>
              <a:t>Uk Constitution. </a:t>
            </a:r>
          </a:p>
          <a:p>
            <a:r>
              <a:rPr lang="en-US" sz="1800" dirty="0"/>
              <a:t>Video to help with assignment.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spTree>
    <p:extLst>
      <p:ext uri="{BB962C8B-B14F-4D97-AF65-F5344CB8AC3E}">
        <p14:creationId xmlns:p14="http://schemas.microsoft.com/office/powerpoint/2010/main" val="10954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297221201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0144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4784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95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838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7511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38542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1592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6184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33339806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0931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4104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3975136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384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126784691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8071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376529731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24124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9876B-C518-2B17-018D-7F1C5E790032}"/>
              </a:ext>
            </a:extLst>
          </p:cNvPr>
          <p:cNvSpPr>
            <a:spLocks noGrp="1"/>
          </p:cNvSpPr>
          <p:nvPr>
            <p:ph type="title"/>
          </p:nvPr>
        </p:nvSpPr>
        <p:spPr>
          <a:xfrm>
            <a:off x="0" y="1432256"/>
            <a:ext cx="4487853" cy="3680244"/>
          </a:xfrm>
        </p:spPr>
        <p:txBody>
          <a:bodyPr>
            <a:normAutofit/>
          </a:bodyPr>
          <a:lstStyle/>
          <a:p>
            <a:pPr algn="l"/>
            <a:r>
              <a:rPr lang="en-GB" sz="6000" b="1" i="1" u="sng" dirty="0"/>
              <a:t>Parliament</a:t>
            </a:r>
            <a:r>
              <a:rPr lang="en-GB" sz="4100" b="1" i="1" u="sng" dirty="0"/>
              <a:t> </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1FCACCC3-0A10-4136-B2C5-7DF5C4DB5194}"/>
              </a:ext>
            </a:extLst>
          </p:cNvPr>
          <p:cNvGraphicFramePr>
            <a:graphicFrameLocks noGrp="1"/>
          </p:cNvGraphicFramePr>
          <p:nvPr>
            <p:ph sz="quarter" idx="13"/>
            <p:extLst>
              <p:ext uri="{D42A27DB-BD31-4B8C-83A1-F6EECF244321}">
                <p14:modId xmlns:p14="http://schemas.microsoft.com/office/powerpoint/2010/main" val="427712686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03022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949E-1A9C-532B-B0AA-7FD1CA419398}"/>
              </a:ext>
            </a:extLst>
          </p:cNvPr>
          <p:cNvSpPr>
            <a:spLocks noGrp="1"/>
          </p:cNvSpPr>
          <p:nvPr>
            <p:ph type="title"/>
          </p:nvPr>
        </p:nvSpPr>
        <p:spPr/>
        <p:txBody>
          <a:bodyPr>
            <a:normAutofit/>
          </a:bodyPr>
          <a:lstStyle/>
          <a:p>
            <a:r>
              <a:rPr lang="en-GB" sz="4800" b="1" i="1" u="sng" dirty="0"/>
              <a:t>House of common's</a:t>
            </a:r>
          </a:p>
        </p:txBody>
      </p:sp>
      <p:graphicFrame>
        <p:nvGraphicFramePr>
          <p:cNvPr id="5" name="Content Placeholder 2">
            <a:extLst>
              <a:ext uri="{FF2B5EF4-FFF2-40B4-BE49-F238E27FC236}">
                <a16:creationId xmlns:a16="http://schemas.microsoft.com/office/drawing/2014/main" id="{7F83C640-8EE4-22B4-39A1-91F83B032B02}"/>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543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24B74-F520-095C-CA72-C043C65403DA}"/>
              </a:ext>
            </a:extLst>
          </p:cNvPr>
          <p:cNvSpPr>
            <a:spLocks noGrp="1"/>
          </p:cNvSpPr>
          <p:nvPr>
            <p:ph type="title"/>
          </p:nvPr>
        </p:nvSpPr>
        <p:spPr>
          <a:xfrm>
            <a:off x="46449" y="1314450"/>
            <a:ext cx="4059935" cy="3680244"/>
          </a:xfrm>
        </p:spPr>
        <p:txBody>
          <a:bodyPr>
            <a:normAutofit/>
          </a:bodyPr>
          <a:lstStyle/>
          <a:p>
            <a:r>
              <a:rPr lang="en-GB" sz="4800" b="1" i="1" u="sng" dirty="0"/>
              <a:t>Continued</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0A4BA7DA-256A-0CAC-B6AE-AB9445C7E25E}"/>
              </a:ext>
            </a:extLst>
          </p:cNvPr>
          <p:cNvGraphicFramePr>
            <a:graphicFrameLocks noGrp="1"/>
          </p:cNvGraphicFramePr>
          <p:nvPr>
            <p:ph sz="quarter" idx="13"/>
            <p:extLst>
              <p:ext uri="{D42A27DB-BD31-4B8C-83A1-F6EECF244321}">
                <p14:modId xmlns:p14="http://schemas.microsoft.com/office/powerpoint/2010/main" val="53773261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3541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EA953-5D12-2B38-4906-57D0BFC69123}"/>
              </a:ext>
            </a:extLst>
          </p:cNvPr>
          <p:cNvSpPr>
            <a:spLocks noGrp="1"/>
          </p:cNvSpPr>
          <p:nvPr>
            <p:ph type="title"/>
          </p:nvPr>
        </p:nvSpPr>
        <p:spPr/>
        <p:txBody>
          <a:bodyPr>
            <a:normAutofit/>
          </a:bodyPr>
          <a:lstStyle/>
          <a:p>
            <a:r>
              <a:rPr lang="en-GB" sz="4800" b="1" i="1" u="sng" dirty="0"/>
              <a:t>Who can vote in an election?</a:t>
            </a:r>
          </a:p>
        </p:txBody>
      </p:sp>
      <p:sp>
        <p:nvSpPr>
          <p:cNvPr id="3" name="Content Placeholder 2">
            <a:extLst>
              <a:ext uri="{FF2B5EF4-FFF2-40B4-BE49-F238E27FC236}">
                <a16:creationId xmlns:a16="http://schemas.microsoft.com/office/drawing/2014/main" id="{6FFF3BAE-3553-935C-40BB-53B81B114814}"/>
              </a:ext>
            </a:extLst>
          </p:cNvPr>
          <p:cNvSpPr>
            <a:spLocks noGrp="1"/>
          </p:cNvSpPr>
          <p:nvPr>
            <p:ph sz="quarter" idx="13"/>
          </p:nvPr>
        </p:nvSpPr>
        <p:spPr/>
        <p:txBody>
          <a:bodyPr/>
          <a:lstStyle/>
          <a:p>
            <a:pPr>
              <a:lnSpc>
                <a:spcPct val="200000"/>
              </a:lnSpc>
            </a:pPr>
            <a:r>
              <a:rPr lang="en-GB" dirty="0"/>
              <a:t>Representation of the People Act 1983- </a:t>
            </a:r>
          </a:p>
          <a:p>
            <a:pPr>
              <a:lnSpc>
                <a:spcPct val="200000"/>
              </a:lnSpc>
            </a:pPr>
            <a:r>
              <a:rPr lang="en-GB" dirty="0"/>
              <a:t>Over the age of 18/ British citizen/not disqualified. </a:t>
            </a:r>
          </a:p>
          <a:p>
            <a:pPr>
              <a:lnSpc>
                <a:spcPct val="200000"/>
              </a:lnSpc>
            </a:pPr>
            <a:r>
              <a:rPr lang="en-GB" dirty="0"/>
              <a:t>You are disqualified if you are; </a:t>
            </a:r>
          </a:p>
        </p:txBody>
      </p:sp>
    </p:spTree>
    <p:extLst>
      <p:ext uri="{BB962C8B-B14F-4D97-AF65-F5344CB8AC3E}">
        <p14:creationId xmlns:p14="http://schemas.microsoft.com/office/powerpoint/2010/main" val="26686664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B1763-91C7-1C2D-47AB-F6266708B0AC}"/>
              </a:ext>
            </a:extLst>
          </p:cNvPr>
          <p:cNvSpPr>
            <a:spLocks noGrp="1"/>
          </p:cNvSpPr>
          <p:nvPr>
            <p:ph type="title"/>
          </p:nvPr>
        </p:nvSpPr>
        <p:spPr/>
        <p:txBody>
          <a:bodyPr>
            <a:normAutofit/>
          </a:bodyPr>
          <a:lstStyle/>
          <a:p>
            <a:r>
              <a:rPr lang="en-GB" sz="5400" b="1" i="1" u="sng" dirty="0"/>
              <a:t>Legally Disqualified</a:t>
            </a:r>
          </a:p>
        </p:txBody>
      </p:sp>
      <p:sp>
        <p:nvSpPr>
          <p:cNvPr id="3" name="Content Placeholder 2">
            <a:extLst>
              <a:ext uri="{FF2B5EF4-FFF2-40B4-BE49-F238E27FC236}">
                <a16:creationId xmlns:a16="http://schemas.microsoft.com/office/drawing/2014/main" id="{DEFF1D96-C853-1F7A-D019-9B8197C9BEA7}"/>
              </a:ext>
            </a:extLst>
          </p:cNvPr>
          <p:cNvSpPr>
            <a:spLocks noGrp="1"/>
          </p:cNvSpPr>
          <p:nvPr>
            <p:ph sz="quarter" idx="13"/>
          </p:nvPr>
        </p:nvSpPr>
        <p:spPr/>
        <p:txBody>
          <a:bodyPr>
            <a:normAutofit fontScale="92500" lnSpcReduction="10000"/>
          </a:bodyPr>
          <a:lstStyle/>
          <a:p>
            <a:pPr marL="0" indent="0" algn="just">
              <a:lnSpc>
                <a:spcPct val="200000"/>
              </a:lnSpc>
              <a:buNone/>
            </a:pPr>
            <a:r>
              <a:rPr lang="en-GB" b="0" i="0" dirty="0">
                <a:solidFill>
                  <a:srgbClr val="000000"/>
                </a:solidFill>
                <a:effectLst/>
                <a:latin typeface="+mj-lt"/>
              </a:rPr>
              <a:t>(1)   ’’Aliens (those not legal citizens of the UK)</a:t>
            </a:r>
          </a:p>
          <a:p>
            <a:pPr marL="0" indent="0" algn="just">
              <a:lnSpc>
                <a:spcPct val="200000"/>
              </a:lnSpc>
              <a:buNone/>
            </a:pPr>
            <a:r>
              <a:rPr lang="en-GB" b="0" i="0" dirty="0">
                <a:solidFill>
                  <a:srgbClr val="000000"/>
                </a:solidFill>
                <a:effectLst/>
                <a:latin typeface="+mj-lt"/>
              </a:rPr>
              <a:t>(2)   Minors (those under 18)</a:t>
            </a:r>
          </a:p>
          <a:p>
            <a:pPr marL="0" indent="0" algn="just">
              <a:lnSpc>
                <a:spcPct val="200000"/>
              </a:lnSpc>
              <a:buNone/>
            </a:pPr>
            <a:r>
              <a:rPr lang="en-GB" b="0" i="0" dirty="0">
                <a:solidFill>
                  <a:srgbClr val="000000"/>
                </a:solidFill>
                <a:effectLst/>
                <a:latin typeface="+mj-lt"/>
              </a:rPr>
              <a:t>(3)   Peers (members of the House of Lords)</a:t>
            </a:r>
          </a:p>
          <a:p>
            <a:pPr marL="0" indent="0" algn="just">
              <a:lnSpc>
                <a:spcPct val="200000"/>
              </a:lnSpc>
              <a:buNone/>
            </a:pPr>
            <a:r>
              <a:rPr lang="en-GB" b="0" i="0" dirty="0">
                <a:solidFill>
                  <a:srgbClr val="000000"/>
                </a:solidFill>
                <a:effectLst/>
                <a:latin typeface="+mj-lt"/>
              </a:rPr>
              <a:t>(4)   Convicted criminals detained in mental health hospitals</a:t>
            </a:r>
          </a:p>
          <a:p>
            <a:pPr marL="0" indent="0" algn="just">
              <a:lnSpc>
                <a:spcPct val="200000"/>
              </a:lnSpc>
              <a:buNone/>
            </a:pPr>
            <a:r>
              <a:rPr lang="en-GB" b="0" i="0" dirty="0">
                <a:solidFill>
                  <a:srgbClr val="000000"/>
                </a:solidFill>
                <a:effectLst/>
                <a:latin typeface="+mj-lt"/>
              </a:rPr>
              <a:t>(5)   Convicted criminals serving sentences in prison’’</a:t>
            </a:r>
          </a:p>
          <a:p>
            <a:endParaRPr lang="en-GB" dirty="0"/>
          </a:p>
        </p:txBody>
      </p:sp>
    </p:spTree>
    <p:extLst>
      <p:ext uri="{BB962C8B-B14F-4D97-AF65-F5344CB8AC3E}">
        <p14:creationId xmlns:p14="http://schemas.microsoft.com/office/powerpoint/2010/main" val="2992655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08742-B493-55B4-560C-A6E356DBCFE8}"/>
              </a:ext>
            </a:extLst>
          </p:cNvPr>
          <p:cNvSpPr>
            <a:spLocks noGrp="1"/>
          </p:cNvSpPr>
          <p:nvPr>
            <p:ph type="title"/>
          </p:nvPr>
        </p:nvSpPr>
        <p:spPr/>
        <p:txBody>
          <a:bodyPr>
            <a:normAutofit/>
          </a:bodyPr>
          <a:lstStyle/>
          <a:p>
            <a:r>
              <a:rPr lang="en-GB" sz="6000" b="1" i="1" u="sng" dirty="0"/>
              <a:t>Continued </a:t>
            </a:r>
          </a:p>
        </p:txBody>
      </p:sp>
      <p:sp>
        <p:nvSpPr>
          <p:cNvPr id="3" name="Content Placeholder 2">
            <a:extLst>
              <a:ext uri="{FF2B5EF4-FFF2-40B4-BE49-F238E27FC236}">
                <a16:creationId xmlns:a16="http://schemas.microsoft.com/office/drawing/2014/main" id="{740AA18C-035C-E5A3-9BB0-0455727D29EB}"/>
              </a:ext>
            </a:extLst>
          </p:cNvPr>
          <p:cNvSpPr>
            <a:spLocks noGrp="1"/>
          </p:cNvSpPr>
          <p:nvPr>
            <p:ph sz="quarter" idx="13"/>
          </p:nvPr>
        </p:nvSpPr>
        <p:spPr/>
        <p:txBody>
          <a:bodyPr/>
          <a:lstStyle/>
          <a:p>
            <a:r>
              <a:rPr lang="en-GB" dirty="0"/>
              <a:t>Political Parties, elections and referendums Act 2000. </a:t>
            </a:r>
          </a:p>
          <a:p>
            <a:r>
              <a:rPr lang="en-GB" dirty="0"/>
              <a:t>Electoral commission – regulates elections- tells the public about them. </a:t>
            </a:r>
          </a:p>
          <a:p>
            <a:r>
              <a:rPr lang="en-GB" dirty="0"/>
              <a:t>Strict about the amount of money each party can spend. </a:t>
            </a:r>
          </a:p>
          <a:p>
            <a:r>
              <a:rPr lang="en-GB" dirty="0"/>
              <a:t>Also regulate how much money can be spent by each party to ensure that one party does not win because of having the ability to spend more money. </a:t>
            </a:r>
          </a:p>
        </p:txBody>
      </p:sp>
    </p:spTree>
    <p:extLst>
      <p:ext uri="{BB962C8B-B14F-4D97-AF65-F5344CB8AC3E}">
        <p14:creationId xmlns:p14="http://schemas.microsoft.com/office/powerpoint/2010/main" val="3114702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FC23-D789-C9C9-9058-67126E16C260}"/>
              </a:ext>
            </a:extLst>
          </p:cNvPr>
          <p:cNvSpPr>
            <a:spLocks noGrp="1"/>
          </p:cNvSpPr>
          <p:nvPr>
            <p:ph type="title"/>
          </p:nvPr>
        </p:nvSpPr>
        <p:spPr/>
        <p:txBody>
          <a:bodyPr>
            <a:normAutofit/>
          </a:bodyPr>
          <a:lstStyle/>
          <a:p>
            <a:r>
              <a:rPr lang="en-GB" sz="5400" b="1" i="1" u="sng" dirty="0"/>
              <a:t>Regulation</a:t>
            </a:r>
          </a:p>
        </p:txBody>
      </p:sp>
      <p:sp>
        <p:nvSpPr>
          <p:cNvPr id="3" name="Content Placeholder 2">
            <a:extLst>
              <a:ext uri="{FF2B5EF4-FFF2-40B4-BE49-F238E27FC236}">
                <a16:creationId xmlns:a16="http://schemas.microsoft.com/office/drawing/2014/main" id="{5217F706-EDC4-0860-44FC-6E6FF4F68465}"/>
              </a:ext>
            </a:extLst>
          </p:cNvPr>
          <p:cNvSpPr>
            <a:spLocks noGrp="1"/>
          </p:cNvSpPr>
          <p:nvPr>
            <p:ph sz="quarter" idx="13"/>
          </p:nvPr>
        </p:nvSpPr>
        <p:spPr/>
        <p:txBody>
          <a:bodyPr>
            <a:normAutofit/>
          </a:bodyPr>
          <a:lstStyle/>
          <a:p>
            <a:r>
              <a:rPr lang="en-GB" dirty="0"/>
              <a:t>Regulates its own procedure. </a:t>
            </a:r>
          </a:p>
          <a:p>
            <a:pPr algn="just">
              <a:buFont typeface="Arial" panose="020B0604020202020204" pitchFamily="34" charset="0"/>
              <a:buChar char="•"/>
            </a:pPr>
            <a:r>
              <a:rPr lang="en-GB" b="0" i="0" dirty="0">
                <a:solidFill>
                  <a:srgbClr val="000000"/>
                </a:solidFill>
                <a:effectLst/>
                <a:latin typeface="+mj-lt"/>
              </a:rPr>
              <a:t>‘’custom and practice;</a:t>
            </a:r>
          </a:p>
          <a:p>
            <a:pPr algn="just">
              <a:buFont typeface="Arial" panose="020B0604020202020204" pitchFamily="34" charset="0"/>
              <a:buChar char="•"/>
            </a:pPr>
            <a:r>
              <a:rPr lang="en-GB" b="0" i="0" dirty="0">
                <a:solidFill>
                  <a:srgbClr val="000000"/>
                </a:solidFill>
                <a:effectLst/>
                <a:latin typeface="+mj-lt"/>
              </a:rPr>
              <a:t>Standing Orders (created by resolutions (formal votes));</a:t>
            </a:r>
          </a:p>
          <a:p>
            <a:pPr algn="just">
              <a:buFont typeface="Arial" panose="020B0604020202020204" pitchFamily="34" charset="0"/>
              <a:buChar char="•"/>
            </a:pPr>
            <a:r>
              <a:rPr lang="en-GB" b="0" i="0" dirty="0">
                <a:solidFill>
                  <a:srgbClr val="000000"/>
                </a:solidFill>
                <a:effectLst/>
                <a:latin typeface="+mj-lt"/>
              </a:rPr>
              <a:t>rulings from the Speaker (chair); and</a:t>
            </a:r>
          </a:p>
          <a:p>
            <a:pPr algn="just">
              <a:buFont typeface="Arial" panose="020B0604020202020204" pitchFamily="34" charset="0"/>
              <a:buChar char="•"/>
            </a:pPr>
            <a:r>
              <a:rPr lang="en-GB" b="0" i="0" dirty="0">
                <a:solidFill>
                  <a:srgbClr val="000000"/>
                </a:solidFill>
                <a:effectLst/>
                <a:latin typeface="+mj-lt"/>
              </a:rPr>
              <a:t>statute (e.g. </a:t>
            </a:r>
            <a:r>
              <a:rPr lang="en-GB" b="1" i="0" dirty="0">
                <a:solidFill>
                  <a:srgbClr val="000000"/>
                </a:solidFill>
                <a:effectLst/>
                <a:latin typeface="+mj-lt"/>
              </a:rPr>
              <a:t>PA 1911</a:t>
            </a:r>
            <a:r>
              <a:rPr lang="en-GB" b="0" i="0" dirty="0">
                <a:solidFill>
                  <a:srgbClr val="000000"/>
                </a:solidFill>
                <a:effectLst/>
                <a:latin typeface="+mj-lt"/>
              </a:rPr>
              <a:t> and </a:t>
            </a:r>
            <a:r>
              <a:rPr lang="en-GB" b="1" i="0" dirty="0">
                <a:solidFill>
                  <a:srgbClr val="000000"/>
                </a:solidFill>
                <a:effectLst/>
                <a:latin typeface="+mj-lt"/>
              </a:rPr>
              <a:t>PA 1949</a:t>
            </a:r>
            <a:r>
              <a:rPr lang="en-GB" b="0" i="0" dirty="0">
                <a:solidFill>
                  <a:srgbClr val="000000"/>
                </a:solidFill>
                <a:effectLst/>
                <a:latin typeface="+mj-lt"/>
              </a:rPr>
              <a:t>)’’</a:t>
            </a:r>
          </a:p>
          <a:p>
            <a:r>
              <a:rPr lang="en-GB" b="0" i="0" dirty="0">
                <a:solidFill>
                  <a:srgbClr val="000000"/>
                </a:solidFill>
                <a:effectLst/>
              </a:rPr>
              <a:t>The authoritative guide to parliamentary procedure is Sir Thomas Erskine May’s </a:t>
            </a:r>
            <a:r>
              <a:rPr lang="en-GB" b="0" i="1" dirty="0">
                <a:solidFill>
                  <a:srgbClr val="000000"/>
                </a:solidFill>
                <a:effectLst/>
              </a:rPr>
              <a:t>A Treatise upon the Law, Privileges, Proceedings and Usage of Parliament</a:t>
            </a:r>
            <a:r>
              <a:rPr lang="en-GB" b="0" i="0" dirty="0">
                <a:solidFill>
                  <a:srgbClr val="000000"/>
                </a:solidFill>
                <a:effectLst/>
              </a:rPr>
              <a:t>.</a:t>
            </a:r>
            <a:endParaRPr lang="en-GB" dirty="0"/>
          </a:p>
        </p:txBody>
      </p:sp>
    </p:spTree>
    <p:extLst>
      <p:ext uri="{BB962C8B-B14F-4D97-AF65-F5344CB8AC3E}">
        <p14:creationId xmlns:p14="http://schemas.microsoft.com/office/powerpoint/2010/main" val="4077300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739-D0FA-DC40-3698-935A29FB3AE7}"/>
              </a:ext>
            </a:extLst>
          </p:cNvPr>
          <p:cNvSpPr>
            <a:spLocks noGrp="1"/>
          </p:cNvSpPr>
          <p:nvPr>
            <p:ph type="title"/>
          </p:nvPr>
        </p:nvSpPr>
        <p:spPr/>
        <p:txBody>
          <a:bodyPr/>
          <a:lstStyle/>
          <a:p>
            <a:r>
              <a:rPr lang="en-GB" b="1" i="1" u="sng" dirty="0"/>
              <a:t>Important people in the House of commons</a:t>
            </a:r>
          </a:p>
        </p:txBody>
      </p:sp>
      <p:sp>
        <p:nvSpPr>
          <p:cNvPr id="3" name="Content Placeholder 2">
            <a:extLst>
              <a:ext uri="{FF2B5EF4-FFF2-40B4-BE49-F238E27FC236}">
                <a16:creationId xmlns:a16="http://schemas.microsoft.com/office/drawing/2014/main" id="{B2115CFE-90DB-3583-B5E0-4CBCFC432694}"/>
              </a:ext>
            </a:extLst>
          </p:cNvPr>
          <p:cNvSpPr>
            <a:spLocks noGrp="1"/>
          </p:cNvSpPr>
          <p:nvPr>
            <p:ph sz="quarter" idx="13"/>
          </p:nvPr>
        </p:nvSpPr>
        <p:spPr/>
        <p:txBody>
          <a:bodyPr/>
          <a:lstStyle/>
          <a:p>
            <a:r>
              <a:rPr lang="en-GB" dirty="0"/>
              <a:t>Speaker. </a:t>
            </a:r>
          </a:p>
          <a:p>
            <a:r>
              <a:rPr lang="en-GB" dirty="0"/>
              <a:t>Head of The house. </a:t>
            </a:r>
          </a:p>
          <a:p>
            <a:r>
              <a:rPr lang="en-GB" dirty="0"/>
              <a:t>Senior minister. </a:t>
            </a:r>
          </a:p>
          <a:p>
            <a:r>
              <a:rPr lang="en-GB" dirty="0"/>
              <a:t>Formal record kept in the Journal of the House. </a:t>
            </a:r>
          </a:p>
          <a:p>
            <a:r>
              <a:rPr lang="en-GB" dirty="0"/>
              <a:t>Hansard. </a:t>
            </a:r>
          </a:p>
          <a:p>
            <a:endParaRPr lang="en-GB" dirty="0"/>
          </a:p>
        </p:txBody>
      </p:sp>
    </p:spTree>
    <p:extLst>
      <p:ext uri="{BB962C8B-B14F-4D97-AF65-F5344CB8AC3E}">
        <p14:creationId xmlns:p14="http://schemas.microsoft.com/office/powerpoint/2010/main" val="3662920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2432-9BF0-2851-2DA2-28D99FD08367}"/>
              </a:ext>
            </a:extLst>
          </p:cNvPr>
          <p:cNvSpPr>
            <a:spLocks noGrp="1"/>
          </p:cNvSpPr>
          <p:nvPr>
            <p:ph type="title"/>
          </p:nvPr>
        </p:nvSpPr>
        <p:spPr/>
        <p:txBody>
          <a:bodyPr>
            <a:normAutofit/>
          </a:bodyPr>
          <a:lstStyle/>
          <a:p>
            <a:r>
              <a:rPr lang="en-GB" sz="6000" b="1" i="1" u="sng" dirty="0"/>
              <a:t>House of Lords</a:t>
            </a:r>
          </a:p>
        </p:txBody>
      </p:sp>
      <p:sp>
        <p:nvSpPr>
          <p:cNvPr id="3" name="Content Placeholder 2">
            <a:extLst>
              <a:ext uri="{FF2B5EF4-FFF2-40B4-BE49-F238E27FC236}">
                <a16:creationId xmlns:a16="http://schemas.microsoft.com/office/drawing/2014/main" id="{F963C828-9B39-634C-9F9F-5617146CAADA}"/>
              </a:ext>
            </a:extLst>
          </p:cNvPr>
          <p:cNvSpPr>
            <a:spLocks noGrp="1"/>
          </p:cNvSpPr>
          <p:nvPr>
            <p:ph sz="quarter" idx="13"/>
          </p:nvPr>
        </p:nvSpPr>
        <p:spPr/>
        <p:txBody>
          <a:bodyPr/>
          <a:lstStyle/>
          <a:p>
            <a:r>
              <a:rPr lang="en-GB" dirty="0"/>
              <a:t>Passes laws. </a:t>
            </a:r>
          </a:p>
          <a:p>
            <a:r>
              <a:rPr lang="en-GB" dirty="0"/>
              <a:t>Deals better with difficult legislation. </a:t>
            </a:r>
          </a:p>
          <a:p>
            <a:r>
              <a:rPr lang="en-GB" dirty="0"/>
              <a:t>Regulates and checks the government . </a:t>
            </a:r>
          </a:p>
          <a:p>
            <a:r>
              <a:rPr lang="en-GB" b="0" i="0" dirty="0">
                <a:solidFill>
                  <a:srgbClr val="000000"/>
                </a:solidFill>
                <a:effectLst/>
                <a:latin typeface="+mj-lt"/>
              </a:rPr>
              <a:t>debate the workings of the government and raise matters with government spokesmen in the Lords.</a:t>
            </a:r>
          </a:p>
          <a:p>
            <a:r>
              <a:rPr lang="en-GB" dirty="0">
                <a:solidFill>
                  <a:srgbClr val="000000"/>
                </a:solidFill>
                <a:latin typeface="+mj-lt"/>
              </a:rPr>
              <a:t>Prime minister and chancellor of the exchequer positions are always held by members of the house of commons. </a:t>
            </a:r>
            <a:endParaRPr lang="en-GB" dirty="0">
              <a:latin typeface="+mj-lt"/>
            </a:endParaRPr>
          </a:p>
        </p:txBody>
      </p:sp>
    </p:spTree>
    <p:extLst>
      <p:ext uri="{BB962C8B-B14F-4D97-AF65-F5344CB8AC3E}">
        <p14:creationId xmlns:p14="http://schemas.microsoft.com/office/powerpoint/2010/main" val="9527692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3316-C32A-96C2-676D-A751BE99258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8CA4A7E1-45FE-A43E-2C22-EC8881E81371}"/>
              </a:ext>
            </a:extLst>
          </p:cNvPr>
          <p:cNvSpPr>
            <a:spLocks noGrp="1"/>
          </p:cNvSpPr>
          <p:nvPr>
            <p:ph sz="quarter" idx="13"/>
          </p:nvPr>
        </p:nvSpPr>
        <p:spPr/>
        <p:txBody>
          <a:bodyPr/>
          <a:lstStyle/>
          <a:p>
            <a:r>
              <a:rPr lang="en-GB" dirty="0"/>
              <a:t>800 Members who are peers. </a:t>
            </a:r>
          </a:p>
          <a:p>
            <a:r>
              <a:rPr lang="en-GB" dirty="0"/>
              <a:t>Three groups. </a:t>
            </a:r>
          </a:p>
          <a:p>
            <a:r>
              <a:rPr lang="en-GB" dirty="0"/>
              <a:t>Appointed for life – Life peers. </a:t>
            </a:r>
          </a:p>
          <a:p>
            <a:r>
              <a:rPr lang="en-GB" dirty="0"/>
              <a:t>92 Hereditary peers – Earl or Baron- inherited title from their fathers. </a:t>
            </a:r>
          </a:p>
          <a:p>
            <a:r>
              <a:rPr lang="en-GB" dirty="0"/>
              <a:t>Use to be 700 but the House of Lords Act 1999 removed the majority. </a:t>
            </a:r>
          </a:p>
          <a:p>
            <a:r>
              <a:rPr lang="en-GB" dirty="0"/>
              <a:t>26 Lord Spiritual – 21 Bishops from the Church of England. </a:t>
            </a:r>
          </a:p>
          <a:p>
            <a:r>
              <a:rPr lang="en-GB" dirty="0"/>
              <a:t>Lords Spiritual (Women) Act 2015- women are now allowed.  </a:t>
            </a:r>
          </a:p>
        </p:txBody>
      </p:sp>
    </p:spTree>
    <p:extLst>
      <p:ext uri="{BB962C8B-B14F-4D97-AF65-F5344CB8AC3E}">
        <p14:creationId xmlns:p14="http://schemas.microsoft.com/office/powerpoint/2010/main" val="2677488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7632-1CF3-5D14-2D6A-FBA5B12D951E}"/>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6576D29A-DDDC-8538-6183-99F33720DA7E}"/>
              </a:ext>
            </a:extLst>
          </p:cNvPr>
          <p:cNvSpPr>
            <a:spLocks noGrp="1"/>
          </p:cNvSpPr>
          <p:nvPr>
            <p:ph sz="quarter" idx="13"/>
          </p:nvPr>
        </p:nvSpPr>
        <p:spPr/>
        <p:txBody>
          <a:bodyPr>
            <a:normAutofit fontScale="92500" lnSpcReduction="20000"/>
          </a:bodyPr>
          <a:lstStyle/>
          <a:p>
            <a:r>
              <a:rPr lang="en-GB" b="0" i="0" dirty="0">
                <a:solidFill>
                  <a:srgbClr val="000000"/>
                </a:solidFill>
                <a:effectLst/>
                <a:latin typeface="+mj-lt"/>
              </a:rPr>
              <a:t>‘’The majority of members of the House of Lords belong to the Conservative, Labour and Liberal Democrat parties. </a:t>
            </a:r>
          </a:p>
          <a:p>
            <a:r>
              <a:rPr lang="en-GB" b="0" i="0" dirty="0">
                <a:solidFill>
                  <a:srgbClr val="000000"/>
                </a:solidFill>
                <a:effectLst/>
                <a:latin typeface="+mj-lt"/>
              </a:rPr>
              <a:t>A smaller number belong to minor parties. Note that the Scottish National Party, now the third-­largest party in the House of Commons, refuses to nominate any members to the House of Lords because its members are not fully elected. </a:t>
            </a:r>
          </a:p>
          <a:p>
            <a:r>
              <a:rPr lang="en-GB" b="0" i="0" dirty="0">
                <a:solidFill>
                  <a:srgbClr val="000000"/>
                </a:solidFill>
                <a:effectLst/>
                <a:latin typeface="+mj-lt"/>
              </a:rPr>
              <a:t>Unlike the House of Commons, there is a significant minority of members who are not aligned with any political party and who are known as “crossbenchers”.</a:t>
            </a:r>
          </a:p>
          <a:p>
            <a:r>
              <a:rPr lang="en-GB" b="0" i="0" dirty="0">
                <a:solidFill>
                  <a:srgbClr val="000000"/>
                </a:solidFill>
                <a:effectLst/>
                <a:latin typeface="+mj-lt"/>
              </a:rPr>
              <a:t>Generally, members of the House of Lords have been more willing to vote against their own party’s wishes – not having to worry about re-election gives them a greater freedom to think for themselves.’’</a:t>
            </a:r>
            <a:endParaRPr lang="en-GB" dirty="0">
              <a:latin typeface="+mj-lt"/>
            </a:endParaRPr>
          </a:p>
        </p:txBody>
      </p:sp>
    </p:spTree>
    <p:extLst>
      <p:ext uri="{BB962C8B-B14F-4D97-AF65-F5344CB8AC3E}">
        <p14:creationId xmlns:p14="http://schemas.microsoft.com/office/powerpoint/2010/main" val="32216303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A276-02AE-4066-48E1-02B5CEE8263F}"/>
              </a:ext>
            </a:extLst>
          </p:cNvPr>
          <p:cNvSpPr>
            <a:spLocks noGrp="1"/>
          </p:cNvSpPr>
          <p:nvPr>
            <p:ph type="title"/>
          </p:nvPr>
        </p:nvSpPr>
        <p:spPr/>
        <p:txBody>
          <a:bodyPr>
            <a:normAutofit/>
          </a:bodyPr>
          <a:lstStyle/>
          <a:p>
            <a:r>
              <a:rPr lang="en-GB" sz="6600" b="1" i="1" u="sng" dirty="0"/>
              <a:t>Reform </a:t>
            </a:r>
          </a:p>
        </p:txBody>
      </p:sp>
      <p:sp>
        <p:nvSpPr>
          <p:cNvPr id="3" name="Content Placeholder 2">
            <a:extLst>
              <a:ext uri="{FF2B5EF4-FFF2-40B4-BE49-F238E27FC236}">
                <a16:creationId xmlns:a16="http://schemas.microsoft.com/office/drawing/2014/main" id="{08912646-3B0D-87F7-5A3C-5BD3279E2F45}"/>
              </a:ext>
            </a:extLst>
          </p:cNvPr>
          <p:cNvSpPr>
            <a:spLocks noGrp="1"/>
          </p:cNvSpPr>
          <p:nvPr>
            <p:ph sz="quarter" idx="13"/>
          </p:nvPr>
        </p:nvSpPr>
        <p:spPr/>
        <p:txBody>
          <a:bodyPr/>
          <a:lstStyle/>
          <a:p>
            <a:pPr>
              <a:lnSpc>
                <a:spcPct val="200000"/>
              </a:lnSpc>
            </a:pPr>
            <a:r>
              <a:rPr lang="en-GB" dirty="0"/>
              <a:t>Needs to be reformed. </a:t>
            </a:r>
          </a:p>
          <a:p>
            <a:pPr>
              <a:lnSpc>
                <a:spcPct val="200000"/>
              </a:lnSpc>
            </a:pPr>
            <a:r>
              <a:rPr lang="en-GB" dirty="0"/>
              <a:t>People essentially buying their way in. </a:t>
            </a:r>
          </a:p>
          <a:p>
            <a:pPr>
              <a:lnSpc>
                <a:spcPct val="200000"/>
              </a:lnSpc>
            </a:pPr>
            <a:r>
              <a:rPr lang="en-GB" dirty="0"/>
              <a:t>Remove the House of Lords- like in New Zeeland.</a:t>
            </a:r>
          </a:p>
          <a:p>
            <a:pPr>
              <a:lnSpc>
                <a:spcPct val="200000"/>
              </a:lnSpc>
            </a:pPr>
            <a:r>
              <a:rPr lang="en-GB" dirty="0"/>
              <a:t>Junior partners of the House of commons. </a:t>
            </a:r>
          </a:p>
          <a:p>
            <a:pPr marL="0" indent="0">
              <a:buNone/>
            </a:pPr>
            <a:endParaRPr lang="en-GB" dirty="0"/>
          </a:p>
          <a:p>
            <a:endParaRPr lang="en-GB" dirty="0"/>
          </a:p>
        </p:txBody>
      </p:sp>
    </p:spTree>
    <p:extLst>
      <p:ext uri="{BB962C8B-B14F-4D97-AF65-F5344CB8AC3E}">
        <p14:creationId xmlns:p14="http://schemas.microsoft.com/office/powerpoint/2010/main" val="5128168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B134-D4C2-072F-BF23-E1D8ECBDC8C7}"/>
              </a:ext>
            </a:extLst>
          </p:cNvPr>
          <p:cNvSpPr>
            <a:spLocks noGrp="1"/>
          </p:cNvSpPr>
          <p:nvPr>
            <p:ph type="title"/>
          </p:nvPr>
        </p:nvSpPr>
        <p:spPr/>
        <p:txBody>
          <a:bodyPr>
            <a:normAutofit/>
          </a:bodyPr>
          <a:lstStyle/>
          <a:p>
            <a:r>
              <a:rPr lang="en-GB" sz="5400" b="1" i="1" u="sng" dirty="0"/>
              <a:t>Relation between the two </a:t>
            </a:r>
          </a:p>
        </p:txBody>
      </p:sp>
      <p:sp>
        <p:nvSpPr>
          <p:cNvPr id="3" name="Content Placeholder 2">
            <a:extLst>
              <a:ext uri="{FF2B5EF4-FFF2-40B4-BE49-F238E27FC236}">
                <a16:creationId xmlns:a16="http://schemas.microsoft.com/office/drawing/2014/main" id="{AF34DC39-A651-65F5-2441-40AF2B476F0F}"/>
              </a:ext>
            </a:extLst>
          </p:cNvPr>
          <p:cNvSpPr>
            <a:spLocks noGrp="1"/>
          </p:cNvSpPr>
          <p:nvPr>
            <p:ph sz="quarter" idx="13"/>
          </p:nvPr>
        </p:nvSpPr>
        <p:spPr/>
        <p:txBody>
          <a:bodyPr>
            <a:normAutofit lnSpcReduction="10000"/>
          </a:bodyPr>
          <a:lstStyle/>
          <a:p>
            <a:pPr>
              <a:lnSpc>
                <a:spcPct val="200000"/>
              </a:lnSpc>
            </a:pPr>
            <a:r>
              <a:rPr lang="en-GB" dirty="0"/>
              <a:t>House of lords – reviews the legislative workings of the house of commons. </a:t>
            </a:r>
          </a:p>
          <a:p>
            <a:pPr>
              <a:lnSpc>
                <a:spcPct val="200000"/>
              </a:lnSpc>
            </a:pPr>
            <a:r>
              <a:rPr lang="en-GB" dirty="0"/>
              <a:t>1/5</a:t>
            </a:r>
            <a:r>
              <a:rPr lang="en-GB" baseline="30000" dirty="0"/>
              <a:t>th</a:t>
            </a:r>
            <a:r>
              <a:rPr lang="en-GB" dirty="0"/>
              <a:t> of the time take in the House of commons. </a:t>
            </a:r>
          </a:p>
          <a:p>
            <a:pPr>
              <a:lnSpc>
                <a:spcPct val="200000"/>
              </a:lnSpc>
            </a:pPr>
            <a:r>
              <a:rPr lang="en-GB" dirty="0"/>
              <a:t>Stop parts of laws going through. </a:t>
            </a:r>
          </a:p>
          <a:p>
            <a:pPr>
              <a:lnSpc>
                <a:spcPct val="200000"/>
              </a:lnSpc>
            </a:pPr>
            <a:r>
              <a:rPr lang="en-GB" b="0" i="0" dirty="0">
                <a:solidFill>
                  <a:srgbClr val="000000"/>
                </a:solidFill>
                <a:effectLst/>
                <a:latin typeface="+mj-lt"/>
              </a:rPr>
              <a:t>Salisbury Convention, the House of Lords will not oppose legislation which formed part of the governing party’s manifesto at a general election.</a:t>
            </a:r>
            <a:endParaRPr lang="en-GB" dirty="0">
              <a:latin typeface="+mj-lt"/>
            </a:endParaRPr>
          </a:p>
        </p:txBody>
      </p:sp>
    </p:spTree>
    <p:extLst>
      <p:ext uri="{BB962C8B-B14F-4D97-AF65-F5344CB8AC3E}">
        <p14:creationId xmlns:p14="http://schemas.microsoft.com/office/powerpoint/2010/main" val="3672513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AE40-58B7-B473-F281-B1611A6E00DC}"/>
              </a:ext>
            </a:extLst>
          </p:cNvPr>
          <p:cNvSpPr>
            <a:spLocks noGrp="1"/>
          </p:cNvSpPr>
          <p:nvPr>
            <p:ph type="title"/>
          </p:nvPr>
        </p:nvSpPr>
        <p:spPr/>
        <p:txBody>
          <a:bodyPr>
            <a:normAutofit/>
          </a:bodyPr>
          <a:lstStyle/>
          <a:p>
            <a:r>
              <a:rPr lang="en-GB" sz="5400" b="1" i="1" u="sng" dirty="0"/>
              <a:t>Continued</a:t>
            </a:r>
          </a:p>
        </p:txBody>
      </p:sp>
      <p:sp>
        <p:nvSpPr>
          <p:cNvPr id="3" name="Content Placeholder 2">
            <a:extLst>
              <a:ext uri="{FF2B5EF4-FFF2-40B4-BE49-F238E27FC236}">
                <a16:creationId xmlns:a16="http://schemas.microsoft.com/office/drawing/2014/main" id="{55DD2F93-BF01-CF79-37C8-AEB6A4EC2903}"/>
              </a:ext>
            </a:extLst>
          </p:cNvPr>
          <p:cNvSpPr>
            <a:spLocks noGrp="1"/>
          </p:cNvSpPr>
          <p:nvPr>
            <p:ph sz="quarter" idx="13"/>
          </p:nvPr>
        </p:nvSpPr>
        <p:spPr/>
        <p:txBody>
          <a:bodyPr/>
          <a:lstStyle/>
          <a:p>
            <a:pPr lvl="1">
              <a:lnSpc>
                <a:spcPct val="200000"/>
              </a:lnSpc>
              <a:buFontTx/>
              <a:buChar char="-"/>
            </a:pPr>
            <a:r>
              <a:rPr lang="en-GB" dirty="0"/>
              <a:t>Parliaments Act 1911 and 1949 – House of commons ask the law to be given royal assent without the house of lords looking at it. </a:t>
            </a:r>
          </a:p>
          <a:p>
            <a:pPr lvl="1">
              <a:lnSpc>
                <a:spcPct val="200000"/>
              </a:lnSpc>
              <a:buFontTx/>
              <a:buChar char="-"/>
            </a:pPr>
            <a:r>
              <a:rPr lang="en-GB" dirty="0"/>
              <a:t>House of lords is less powerful than the house of commons. </a:t>
            </a:r>
          </a:p>
          <a:p>
            <a:pPr lvl="1">
              <a:lnSpc>
                <a:spcPct val="200000"/>
              </a:lnSpc>
              <a:buFontTx/>
              <a:buChar char="-"/>
            </a:pPr>
            <a:r>
              <a:rPr lang="en-GB" dirty="0"/>
              <a:t>Do we need the House of Lords?</a:t>
            </a:r>
          </a:p>
        </p:txBody>
      </p:sp>
    </p:spTree>
    <p:extLst>
      <p:ext uri="{BB962C8B-B14F-4D97-AF65-F5344CB8AC3E}">
        <p14:creationId xmlns:p14="http://schemas.microsoft.com/office/powerpoint/2010/main" val="1180526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78923-E557-AB84-3645-5BC1533F316E}"/>
              </a:ext>
            </a:extLst>
          </p:cNvPr>
          <p:cNvSpPr>
            <a:spLocks noGrp="1"/>
          </p:cNvSpPr>
          <p:nvPr>
            <p:ph type="title"/>
          </p:nvPr>
        </p:nvSpPr>
        <p:spPr/>
        <p:txBody>
          <a:bodyPr>
            <a:normAutofit/>
          </a:bodyPr>
          <a:lstStyle/>
          <a:p>
            <a:r>
              <a:rPr lang="en-GB" sz="6600" b="1" i="1" u="sng" dirty="0"/>
              <a:t>Primary legislation </a:t>
            </a:r>
          </a:p>
        </p:txBody>
      </p:sp>
      <p:sp>
        <p:nvSpPr>
          <p:cNvPr id="3" name="Content Placeholder 2">
            <a:extLst>
              <a:ext uri="{FF2B5EF4-FFF2-40B4-BE49-F238E27FC236}">
                <a16:creationId xmlns:a16="http://schemas.microsoft.com/office/drawing/2014/main" id="{04E8F530-08E7-D124-3A32-8241A88AB53C}"/>
              </a:ext>
            </a:extLst>
          </p:cNvPr>
          <p:cNvSpPr>
            <a:spLocks noGrp="1"/>
          </p:cNvSpPr>
          <p:nvPr>
            <p:ph sz="quarter" idx="13"/>
          </p:nvPr>
        </p:nvSpPr>
        <p:spPr/>
        <p:txBody>
          <a:bodyPr>
            <a:normAutofit/>
          </a:bodyPr>
          <a:lstStyle/>
          <a:p>
            <a:pPr>
              <a:lnSpc>
                <a:spcPct val="200000"/>
              </a:lnSpc>
            </a:pPr>
            <a:r>
              <a:rPr lang="en-GB" dirty="0"/>
              <a:t>Acts of Parliament. </a:t>
            </a:r>
          </a:p>
          <a:p>
            <a:pPr>
              <a:lnSpc>
                <a:spcPct val="200000"/>
              </a:lnSpc>
            </a:pPr>
            <a:r>
              <a:rPr lang="en-GB" dirty="0"/>
              <a:t>Known as statute. </a:t>
            </a:r>
          </a:p>
          <a:p>
            <a:pPr>
              <a:lnSpc>
                <a:spcPct val="200000"/>
              </a:lnSpc>
            </a:pPr>
            <a:r>
              <a:rPr lang="en-GB" dirty="0"/>
              <a:t>Passed through house of common and lords and given royal assent. </a:t>
            </a:r>
          </a:p>
          <a:p>
            <a:pPr>
              <a:lnSpc>
                <a:spcPct val="200000"/>
              </a:lnSpc>
            </a:pPr>
            <a:r>
              <a:rPr lang="en-GB" dirty="0"/>
              <a:t>Law commission can suggest laws. </a:t>
            </a:r>
          </a:p>
        </p:txBody>
      </p:sp>
    </p:spTree>
    <p:extLst>
      <p:ext uri="{BB962C8B-B14F-4D97-AF65-F5344CB8AC3E}">
        <p14:creationId xmlns:p14="http://schemas.microsoft.com/office/powerpoint/2010/main" val="2397947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EC35-4E85-D238-4BE6-67412FBD4F4A}"/>
              </a:ext>
            </a:extLst>
          </p:cNvPr>
          <p:cNvSpPr>
            <a:spLocks noGrp="1"/>
          </p:cNvSpPr>
          <p:nvPr>
            <p:ph type="title"/>
          </p:nvPr>
        </p:nvSpPr>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7555E63D-7EF7-AC61-97D9-01026DA23D65}"/>
              </a:ext>
            </a:extLst>
          </p:cNvPr>
          <p:cNvSpPr>
            <a:spLocks noGrp="1"/>
          </p:cNvSpPr>
          <p:nvPr>
            <p:ph sz="quarter" idx="13"/>
          </p:nvPr>
        </p:nvSpPr>
        <p:spPr/>
        <p:txBody>
          <a:bodyPr/>
          <a:lstStyle/>
          <a:p>
            <a:pPr>
              <a:lnSpc>
                <a:spcPct val="200000"/>
              </a:lnSpc>
            </a:pPr>
            <a:r>
              <a:rPr lang="en-GB" sz="2400" b="0" i="0" dirty="0">
                <a:solidFill>
                  <a:srgbClr val="000000"/>
                </a:solidFill>
                <a:effectLst/>
              </a:rPr>
              <a:t>particular area, it may </a:t>
            </a:r>
            <a:r>
              <a:rPr lang="en-GB" sz="2400" i="0" dirty="0">
                <a:solidFill>
                  <a:srgbClr val="000000"/>
                </a:solidFill>
                <a:effectLst/>
              </a:rPr>
              <a:t>choose</a:t>
            </a:r>
            <a:r>
              <a:rPr lang="en-GB" sz="2400" b="0" i="0" dirty="0">
                <a:solidFill>
                  <a:srgbClr val="000000"/>
                </a:solidFill>
                <a:effectLst/>
              </a:rPr>
              <a:t> to publish the draft proposals in the form of a </a:t>
            </a:r>
            <a:r>
              <a:rPr lang="en-GB" sz="2400" i="0" dirty="0">
                <a:solidFill>
                  <a:srgbClr val="000000"/>
                </a:solidFill>
                <a:effectLst/>
              </a:rPr>
              <a:t>green paper</a:t>
            </a:r>
            <a:r>
              <a:rPr lang="en-GB" sz="2400" b="0" i="0" dirty="0">
                <a:solidFill>
                  <a:srgbClr val="000000"/>
                </a:solidFill>
                <a:effectLst/>
              </a:rPr>
              <a:t>. </a:t>
            </a:r>
          </a:p>
          <a:p>
            <a:pPr>
              <a:lnSpc>
                <a:spcPct val="200000"/>
              </a:lnSpc>
            </a:pPr>
            <a:r>
              <a:rPr lang="en-GB" sz="2400" dirty="0">
                <a:solidFill>
                  <a:srgbClr val="000000"/>
                </a:solidFill>
              </a:rPr>
              <a:t>Consultation complete – White paper. </a:t>
            </a:r>
          </a:p>
          <a:p>
            <a:pPr>
              <a:lnSpc>
                <a:spcPct val="200000"/>
              </a:lnSpc>
            </a:pPr>
            <a:r>
              <a:rPr lang="en-GB" sz="2400" b="0" i="0" dirty="0">
                <a:solidFill>
                  <a:srgbClr val="000000"/>
                </a:solidFill>
                <a:effectLst/>
              </a:rPr>
              <a:t>Not all will have a green and white paper process. </a:t>
            </a:r>
          </a:p>
          <a:p>
            <a:pPr marL="0" indent="0">
              <a:buNone/>
            </a:pPr>
            <a:endParaRPr lang="en-GB" b="0" i="0" dirty="0">
              <a:solidFill>
                <a:srgbClr val="000000"/>
              </a:solidFill>
              <a:effectLst/>
            </a:endParaRPr>
          </a:p>
          <a:p>
            <a:endParaRPr lang="en-GB" dirty="0"/>
          </a:p>
        </p:txBody>
      </p:sp>
    </p:spTree>
    <p:extLst>
      <p:ext uri="{BB962C8B-B14F-4D97-AF65-F5344CB8AC3E}">
        <p14:creationId xmlns:p14="http://schemas.microsoft.com/office/powerpoint/2010/main" val="4223487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F28A8-7AD9-E6EC-0A60-1B3B075DF09F}"/>
              </a:ext>
            </a:extLst>
          </p:cNvPr>
          <p:cNvSpPr>
            <a:spLocks noGrp="1"/>
          </p:cNvSpPr>
          <p:nvPr>
            <p:ph type="title"/>
          </p:nvPr>
        </p:nvSpPr>
        <p:spPr/>
        <p:txBody>
          <a:bodyPr>
            <a:normAutofit/>
          </a:bodyPr>
          <a:lstStyle/>
          <a:p>
            <a:r>
              <a:rPr lang="en-GB" sz="4800" b="1" i="1" u="sng" dirty="0"/>
              <a:t>Continued</a:t>
            </a:r>
          </a:p>
        </p:txBody>
      </p:sp>
      <p:sp>
        <p:nvSpPr>
          <p:cNvPr id="3" name="Content Placeholder 2">
            <a:extLst>
              <a:ext uri="{FF2B5EF4-FFF2-40B4-BE49-F238E27FC236}">
                <a16:creationId xmlns:a16="http://schemas.microsoft.com/office/drawing/2014/main" id="{6D2A24D0-BC36-556A-EB44-3CAF78883652}"/>
              </a:ext>
            </a:extLst>
          </p:cNvPr>
          <p:cNvSpPr>
            <a:spLocks noGrp="1"/>
          </p:cNvSpPr>
          <p:nvPr>
            <p:ph sz="quarter" idx="13"/>
          </p:nvPr>
        </p:nvSpPr>
        <p:spPr/>
        <p:txBody>
          <a:bodyPr/>
          <a:lstStyle/>
          <a:p>
            <a:pPr>
              <a:lnSpc>
                <a:spcPct val="200000"/>
              </a:lnSpc>
            </a:pPr>
            <a:r>
              <a:rPr lang="en-GB" dirty="0"/>
              <a:t>Types of Bills- </a:t>
            </a:r>
          </a:p>
          <a:p>
            <a:pPr>
              <a:lnSpc>
                <a:spcPct val="200000"/>
              </a:lnSpc>
            </a:pPr>
            <a:r>
              <a:rPr lang="en-GB" dirty="0"/>
              <a:t>Subject – Public/private/ hybrid. </a:t>
            </a:r>
          </a:p>
          <a:p>
            <a:pPr>
              <a:lnSpc>
                <a:spcPct val="200000"/>
              </a:lnSpc>
            </a:pPr>
            <a:r>
              <a:rPr lang="en-GB" dirty="0"/>
              <a:t>Proposer – Government Bill/ Private members bill. </a:t>
            </a:r>
          </a:p>
        </p:txBody>
      </p:sp>
    </p:spTree>
    <p:extLst>
      <p:ext uri="{BB962C8B-B14F-4D97-AF65-F5344CB8AC3E}">
        <p14:creationId xmlns:p14="http://schemas.microsoft.com/office/powerpoint/2010/main" val="6723539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A9EA5-BC11-FA6B-B949-DA3394CF616C}"/>
              </a:ext>
            </a:extLst>
          </p:cNvPr>
          <p:cNvSpPr>
            <a:spLocks noGrp="1"/>
          </p:cNvSpPr>
          <p:nvPr>
            <p:ph type="title"/>
          </p:nvPr>
        </p:nvSpPr>
        <p:spPr/>
        <p:txBody>
          <a:bodyPr>
            <a:normAutofit/>
          </a:bodyPr>
          <a:lstStyle/>
          <a:p>
            <a:r>
              <a:rPr lang="en-GB" sz="5400" b="1" i="1" u="sng" dirty="0"/>
              <a:t>Activity</a:t>
            </a:r>
          </a:p>
        </p:txBody>
      </p:sp>
      <p:sp>
        <p:nvSpPr>
          <p:cNvPr id="3" name="Content Placeholder 2">
            <a:extLst>
              <a:ext uri="{FF2B5EF4-FFF2-40B4-BE49-F238E27FC236}">
                <a16:creationId xmlns:a16="http://schemas.microsoft.com/office/drawing/2014/main" id="{29DF7155-5016-8254-5363-CA59A288685D}"/>
              </a:ext>
            </a:extLst>
          </p:cNvPr>
          <p:cNvSpPr>
            <a:spLocks noGrp="1"/>
          </p:cNvSpPr>
          <p:nvPr>
            <p:ph sz="quarter" idx="13"/>
          </p:nvPr>
        </p:nvSpPr>
        <p:spPr/>
        <p:txBody>
          <a:bodyPr/>
          <a:lstStyle/>
          <a:p>
            <a:pPr>
              <a:lnSpc>
                <a:spcPct val="200000"/>
              </a:lnSpc>
            </a:pPr>
            <a:r>
              <a:rPr lang="en-GB" b="0" i="0" dirty="0">
                <a:solidFill>
                  <a:srgbClr val="0F2A5F"/>
                </a:solidFill>
                <a:effectLst/>
              </a:rPr>
              <a:t>Go to </a:t>
            </a:r>
            <a:r>
              <a:rPr lang="en-GB" b="0" i="0" u="none" strike="noStrike" dirty="0">
                <a:effectLst/>
                <a:hlinkClick r:id="rId2"/>
              </a:rPr>
              <a:t>http://services.parliament.uk/bills/</a:t>
            </a:r>
            <a:r>
              <a:rPr lang="en-GB" b="0" i="0" dirty="0">
                <a:solidFill>
                  <a:srgbClr val="0F2A5F"/>
                </a:solidFill>
                <a:effectLst/>
              </a:rPr>
              <a:t> and find a Bill dealing with a subject area that interests you. Can you summarise what the Bill is intended to achieve?</a:t>
            </a:r>
            <a:endParaRPr lang="en-GB" dirty="0"/>
          </a:p>
        </p:txBody>
      </p:sp>
    </p:spTree>
    <p:extLst>
      <p:ext uri="{BB962C8B-B14F-4D97-AF65-F5344CB8AC3E}">
        <p14:creationId xmlns:p14="http://schemas.microsoft.com/office/powerpoint/2010/main" val="27693271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839C-BB85-E09F-083A-3F003B324CD6}"/>
              </a:ext>
            </a:extLst>
          </p:cNvPr>
          <p:cNvSpPr>
            <a:spLocks noGrp="1"/>
          </p:cNvSpPr>
          <p:nvPr>
            <p:ph type="title"/>
          </p:nvPr>
        </p:nvSpPr>
        <p:spPr/>
        <p:txBody>
          <a:bodyPr>
            <a:normAutofit/>
          </a:bodyPr>
          <a:lstStyle/>
          <a:p>
            <a:r>
              <a:rPr lang="en-GB" sz="7200" b="1" i="1" dirty="0"/>
              <a:t>	</a:t>
            </a:r>
            <a:r>
              <a:rPr lang="en-GB" sz="7200" b="1" i="1" u="sng" dirty="0"/>
              <a:t>Continued </a:t>
            </a:r>
          </a:p>
        </p:txBody>
      </p:sp>
      <p:sp>
        <p:nvSpPr>
          <p:cNvPr id="3" name="Content Placeholder 2">
            <a:extLst>
              <a:ext uri="{FF2B5EF4-FFF2-40B4-BE49-F238E27FC236}">
                <a16:creationId xmlns:a16="http://schemas.microsoft.com/office/drawing/2014/main" id="{AA8E9899-BFD8-2E51-1548-505DE18B8126}"/>
              </a:ext>
            </a:extLst>
          </p:cNvPr>
          <p:cNvSpPr>
            <a:spLocks noGrp="1"/>
          </p:cNvSpPr>
          <p:nvPr>
            <p:ph sz="quarter" idx="13"/>
          </p:nvPr>
        </p:nvSpPr>
        <p:spPr/>
        <p:txBody>
          <a:bodyPr/>
          <a:lstStyle/>
          <a:p>
            <a:pPr>
              <a:lnSpc>
                <a:spcPct val="200000"/>
              </a:lnSpc>
            </a:pPr>
            <a:r>
              <a:rPr lang="en-GB" dirty="0"/>
              <a:t>Government whips will choose were some bills will go either to the House of commons or House of Lords. </a:t>
            </a:r>
          </a:p>
          <a:p>
            <a:pPr>
              <a:lnSpc>
                <a:spcPct val="200000"/>
              </a:lnSpc>
            </a:pPr>
            <a:r>
              <a:rPr lang="en-GB" dirty="0"/>
              <a:t>What happens in each house?</a:t>
            </a:r>
          </a:p>
        </p:txBody>
      </p:sp>
    </p:spTree>
    <p:extLst>
      <p:ext uri="{BB962C8B-B14F-4D97-AF65-F5344CB8AC3E}">
        <p14:creationId xmlns:p14="http://schemas.microsoft.com/office/powerpoint/2010/main" val="17760441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06BC18-147D-77FC-32BB-41243507FA35}"/>
              </a:ext>
            </a:extLst>
          </p:cNvPr>
          <p:cNvSpPr>
            <a:spLocks noGrp="1"/>
          </p:cNvSpPr>
          <p:nvPr>
            <p:ph type="ctrTitle"/>
          </p:nvPr>
        </p:nvSpPr>
        <p:spPr/>
        <p:txBody>
          <a:bodyPr>
            <a:normAutofit/>
          </a:bodyPr>
          <a:lstStyle/>
          <a:p>
            <a:r>
              <a:rPr lang="en-GB" sz="6600" b="1" i="1" u="sng" dirty="0"/>
              <a:t>House of commons</a:t>
            </a:r>
          </a:p>
        </p:txBody>
      </p:sp>
    </p:spTree>
    <p:extLst>
      <p:ext uri="{BB962C8B-B14F-4D97-AF65-F5344CB8AC3E}">
        <p14:creationId xmlns:p14="http://schemas.microsoft.com/office/powerpoint/2010/main" val="6305731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Tree>
    <p:extLst>
      <p:ext uri="{BB962C8B-B14F-4D97-AF65-F5344CB8AC3E}">
        <p14:creationId xmlns:p14="http://schemas.microsoft.com/office/powerpoint/2010/main" val="27256655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641074" y="1314450"/>
            <a:ext cx="2844002" cy="3680244"/>
          </a:xfrm>
        </p:spPr>
        <p:txBody>
          <a:bodyPr>
            <a:normAutofit/>
          </a:bodyPr>
          <a:lstStyle/>
          <a:p>
            <a:r>
              <a:rPr lang="en-GB" sz="6000" b="1" i="1" u="sng" dirty="0">
                <a:cs typeface="Calibri Light"/>
              </a:rPr>
              <a:t>House of Lords</a:t>
            </a:r>
            <a:endParaRPr lang="en-GB" sz="6000" i="1" u="sng" dirty="0">
              <a:cs typeface="Calibri Light"/>
            </a:endParaRP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4" name="Diagram 4">
            <a:extLst>
              <a:ext uri="{FF2B5EF4-FFF2-40B4-BE49-F238E27FC236}">
                <a16:creationId xmlns:a16="http://schemas.microsoft.com/office/drawing/2014/main" id="{507D0AD2-9278-47E4-B9E8-97152E74943A}"/>
              </a:ext>
            </a:extLst>
          </p:cNvPr>
          <p:cNvGraphicFramePr/>
          <p:nvPr>
            <p:extLst>
              <p:ext uri="{D42A27DB-BD31-4B8C-83A1-F6EECF244321}">
                <p14:modId xmlns:p14="http://schemas.microsoft.com/office/powerpoint/2010/main" val="113035698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19196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5BE-D4B4-651F-8E94-E87604B48C06}"/>
              </a:ext>
            </a:extLst>
          </p:cNvPr>
          <p:cNvSpPr>
            <a:spLocks noGrp="1"/>
          </p:cNvSpPr>
          <p:nvPr>
            <p:ph type="title"/>
          </p:nvPr>
        </p:nvSpPr>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9EEEB5CB-2065-04FD-E526-0E231C38793C}"/>
              </a:ext>
            </a:extLst>
          </p:cNvPr>
          <p:cNvSpPr>
            <a:spLocks noGrp="1"/>
          </p:cNvSpPr>
          <p:nvPr>
            <p:ph sz="quarter" idx="13"/>
          </p:nvPr>
        </p:nvSpPr>
        <p:spPr/>
        <p:txBody>
          <a:bodyPr/>
          <a:lstStyle/>
          <a:p>
            <a:pPr>
              <a:lnSpc>
                <a:spcPct val="200000"/>
              </a:lnSpc>
            </a:pPr>
            <a:r>
              <a:rPr lang="en-GB" dirty="0"/>
              <a:t>Amendments- Ping pong. </a:t>
            </a:r>
          </a:p>
          <a:p>
            <a:pPr>
              <a:lnSpc>
                <a:spcPct val="200000"/>
              </a:lnSpc>
            </a:pPr>
            <a:r>
              <a:rPr lang="en-GB" dirty="0"/>
              <a:t>Must agree on exact wording of the legislation. </a:t>
            </a:r>
          </a:p>
          <a:p>
            <a:pPr>
              <a:lnSpc>
                <a:spcPct val="200000"/>
              </a:lnSpc>
            </a:pPr>
            <a:r>
              <a:rPr lang="en-GB" dirty="0"/>
              <a:t>So House of Lords can block as bill they feel is needed to be blocked. </a:t>
            </a:r>
          </a:p>
          <a:p>
            <a:pPr marL="0" indent="0">
              <a:buNone/>
            </a:pPr>
            <a:endParaRPr lang="en-GB" dirty="0"/>
          </a:p>
        </p:txBody>
      </p:sp>
    </p:spTree>
    <p:extLst>
      <p:ext uri="{BB962C8B-B14F-4D97-AF65-F5344CB8AC3E}">
        <p14:creationId xmlns:p14="http://schemas.microsoft.com/office/powerpoint/2010/main" val="38641195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FD7EF-E098-4D2B-9C03-9AD706A328BA}"/>
              </a:ext>
            </a:extLst>
          </p:cNvPr>
          <p:cNvSpPr>
            <a:spLocks noGrp="1"/>
          </p:cNvSpPr>
          <p:nvPr>
            <p:ph type="title"/>
          </p:nvPr>
        </p:nvSpPr>
        <p:spPr/>
        <p:txBody>
          <a:bodyPr>
            <a:normAutofit/>
          </a:bodyPr>
          <a:lstStyle/>
          <a:p>
            <a:r>
              <a:rPr lang="en-GB" sz="4800" b="1" i="1" u="sng" dirty="0"/>
              <a:t>What does one look like?</a:t>
            </a:r>
          </a:p>
        </p:txBody>
      </p:sp>
      <p:graphicFrame>
        <p:nvGraphicFramePr>
          <p:cNvPr id="4" name="Content Placeholder 3">
            <a:extLst>
              <a:ext uri="{FF2B5EF4-FFF2-40B4-BE49-F238E27FC236}">
                <a16:creationId xmlns:a16="http://schemas.microsoft.com/office/drawing/2014/main" id="{3B0A6D94-E9D3-4786-FD2A-7F9F7DAFBE55}"/>
              </a:ext>
            </a:extLst>
          </p:cNvPr>
          <p:cNvGraphicFramePr>
            <a:graphicFrameLocks noGrp="1"/>
          </p:cNvGraphicFramePr>
          <p:nvPr>
            <p:ph sz="quarter" idx="13"/>
            <p:extLst>
              <p:ext uri="{D42A27DB-BD31-4B8C-83A1-F6EECF244321}">
                <p14:modId xmlns:p14="http://schemas.microsoft.com/office/powerpoint/2010/main" val="3545620078"/>
              </p:ext>
            </p:extLst>
          </p:nvPr>
        </p:nvGraphicFramePr>
        <p:xfrm>
          <a:off x="914400" y="2366963"/>
          <a:ext cx="10363200" cy="3424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86544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A420-36B2-B43D-EA93-CF784BF50E73}"/>
              </a:ext>
            </a:extLst>
          </p:cNvPr>
          <p:cNvSpPr>
            <a:spLocks noGrp="1"/>
          </p:cNvSpPr>
          <p:nvPr>
            <p:ph type="title"/>
          </p:nvPr>
        </p:nvSpPr>
        <p:spPr/>
        <p:txBody>
          <a:bodyPr>
            <a:normAutofit/>
          </a:bodyPr>
          <a:lstStyle/>
          <a:p>
            <a:r>
              <a:rPr lang="en-GB" sz="4800" b="1" i="1" u="sng" dirty="0"/>
              <a:t>Secondary legislation</a:t>
            </a:r>
          </a:p>
        </p:txBody>
      </p:sp>
      <p:sp>
        <p:nvSpPr>
          <p:cNvPr id="3" name="Content Placeholder 2">
            <a:extLst>
              <a:ext uri="{FF2B5EF4-FFF2-40B4-BE49-F238E27FC236}">
                <a16:creationId xmlns:a16="http://schemas.microsoft.com/office/drawing/2014/main" id="{F48AD6AB-8D90-350D-C87B-A550D9B7A969}"/>
              </a:ext>
            </a:extLst>
          </p:cNvPr>
          <p:cNvSpPr>
            <a:spLocks noGrp="1"/>
          </p:cNvSpPr>
          <p:nvPr>
            <p:ph sz="quarter" idx="13"/>
          </p:nvPr>
        </p:nvSpPr>
        <p:spPr/>
        <p:txBody>
          <a:bodyPr>
            <a:normAutofit fontScale="92500" lnSpcReduction="10000"/>
          </a:bodyPr>
          <a:lstStyle/>
          <a:p>
            <a:pPr>
              <a:lnSpc>
                <a:spcPct val="200000"/>
              </a:lnSpc>
            </a:pPr>
            <a:r>
              <a:rPr lang="en-GB" dirty="0"/>
              <a:t>Parliament approve sections of the act. </a:t>
            </a:r>
          </a:p>
          <a:p>
            <a:pPr>
              <a:lnSpc>
                <a:spcPct val="200000"/>
              </a:lnSpc>
            </a:pPr>
            <a:r>
              <a:rPr lang="en-GB" dirty="0"/>
              <a:t>The pass to someone else to fill in the rest of the details. </a:t>
            </a:r>
          </a:p>
          <a:p>
            <a:pPr>
              <a:lnSpc>
                <a:spcPct val="200000"/>
              </a:lnSpc>
            </a:pPr>
            <a:r>
              <a:rPr lang="en-GB" dirty="0"/>
              <a:t>Secondary/ subordinate/ delegated legislation. </a:t>
            </a:r>
          </a:p>
          <a:p>
            <a:pPr>
              <a:lnSpc>
                <a:spcPct val="200000"/>
              </a:lnSpc>
            </a:pPr>
            <a:r>
              <a:rPr lang="en-GB" dirty="0"/>
              <a:t>Act that delegates power is the enabling or parenting act. </a:t>
            </a:r>
          </a:p>
          <a:p>
            <a:pPr>
              <a:lnSpc>
                <a:spcPct val="200000"/>
              </a:lnSpc>
            </a:pPr>
            <a:r>
              <a:rPr lang="en-GB" dirty="0"/>
              <a:t>Senior judges, Government ministers </a:t>
            </a:r>
            <a:r>
              <a:rPr lang="en-GB" dirty="0" err="1"/>
              <a:t>ect</a:t>
            </a:r>
            <a:r>
              <a:rPr lang="en-GB" dirty="0"/>
              <a:t> will be chosen to do this. </a:t>
            </a:r>
          </a:p>
          <a:p>
            <a:endParaRPr lang="en-GB" dirty="0"/>
          </a:p>
        </p:txBody>
      </p:sp>
    </p:spTree>
    <p:extLst>
      <p:ext uri="{BB962C8B-B14F-4D97-AF65-F5344CB8AC3E}">
        <p14:creationId xmlns:p14="http://schemas.microsoft.com/office/powerpoint/2010/main" val="37219212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FD1C-B0B1-3D6B-8D62-34CD7038014B}"/>
              </a:ext>
            </a:extLst>
          </p:cNvPr>
          <p:cNvSpPr>
            <a:spLocks noGrp="1"/>
          </p:cNvSpPr>
          <p:nvPr>
            <p:ph type="title"/>
          </p:nvPr>
        </p:nvSpPr>
        <p:spPr/>
        <p:txBody>
          <a:bodyPr>
            <a:normAutofit/>
          </a:bodyPr>
          <a:lstStyle/>
          <a:p>
            <a:r>
              <a:rPr lang="en-GB" sz="4400" b="1" i="1" u="sng" dirty="0"/>
              <a:t>Different types of delegated legislation</a:t>
            </a:r>
          </a:p>
        </p:txBody>
      </p:sp>
      <p:sp>
        <p:nvSpPr>
          <p:cNvPr id="3" name="Content Placeholder 2">
            <a:extLst>
              <a:ext uri="{FF2B5EF4-FFF2-40B4-BE49-F238E27FC236}">
                <a16:creationId xmlns:a16="http://schemas.microsoft.com/office/drawing/2014/main" id="{DBB6B771-D8BB-7115-0AF8-E8BBBC416585}"/>
              </a:ext>
            </a:extLst>
          </p:cNvPr>
          <p:cNvSpPr>
            <a:spLocks noGrp="1"/>
          </p:cNvSpPr>
          <p:nvPr>
            <p:ph sz="quarter" idx="13"/>
          </p:nvPr>
        </p:nvSpPr>
        <p:spPr/>
        <p:txBody>
          <a:bodyPr>
            <a:normAutofit lnSpcReduction="10000"/>
          </a:bodyPr>
          <a:lstStyle/>
          <a:p>
            <a:pPr>
              <a:lnSpc>
                <a:spcPct val="200000"/>
              </a:lnSpc>
            </a:pPr>
            <a:r>
              <a:rPr lang="en-GB" dirty="0"/>
              <a:t>Statutory instruments – </a:t>
            </a:r>
          </a:p>
          <a:p>
            <a:pPr>
              <a:lnSpc>
                <a:spcPct val="200000"/>
              </a:lnSpc>
            </a:pPr>
            <a:r>
              <a:rPr lang="en-GB" dirty="0"/>
              <a:t>Rules, regulations and orders. </a:t>
            </a:r>
          </a:p>
          <a:p>
            <a:pPr>
              <a:lnSpc>
                <a:spcPct val="200000"/>
              </a:lnSpc>
            </a:pPr>
            <a:r>
              <a:rPr lang="en-GB" dirty="0"/>
              <a:t>Orders in Council – Passed by Monarch and privy council. </a:t>
            </a:r>
          </a:p>
          <a:p>
            <a:pPr>
              <a:lnSpc>
                <a:spcPct val="200000"/>
              </a:lnSpc>
            </a:pPr>
            <a:r>
              <a:rPr lang="en-GB" i="0" dirty="0">
                <a:solidFill>
                  <a:srgbClr val="000000"/>
                </a:solidFill>
                <a:effectLst/>
              </a:rPr>
              <a:t>Emergency Powers (Overseas Territories) Order 2017 SI 2017/181. </a:t>
            </a:r>
          </a:p>
          <a:p>
            <a:pPr>
              <a:lnSpc>
                <a:spcPct val="200000"/>
              </a:lnSpc>
            </a:pPr>
            <a:r>
              <a:rPr lang="en-GB" dirty="0">
                <a:solidFill>
                  <a:srgbClr val="000000"/>
                </a:solidFill>
              </a:rPr>
              <a:t>Does not include parliament. </a:t>
            </a:r>
            <a:endParaRPr lang="en-GB" dirty="0"/>
          </a:p>
        </p:txBody>
      </p:sp>
    </p:spTree>
    <p:extLst>
      <p:ext uri="{BB962C8B-B14F-4D97-AF65-F5344CB8AC3E}">
        <p14:creationId xmlns:p14="http://schemas.microsoft.com/office/powerpoint/2010/main" val="23821531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75D26-4E3F-2A85-B12B-1E4AED5FA8EB}"/>
              </a:ext>
            </a:extLst>
          </p:cNvPr>
          <p:cNvSpPr>
            <a:spLocks noGrp="1"/>
          </p:cNvSpPr>
          <p:nvPr>
            <p:ph type="title"/>
          </p:nvPr>
        </p:nvSpPr>
        <p:spPr/>
        <p:txBody>
          <a:bodyPr>
            <a:normAutofit/>
          </a:bodyPr>
          <a:lstStyle/>
          <a:p>
            <a:r>
              <a:rPr lang="en-GB" sz="5400" b="1" i="1" u="sng" dirty="0"/>
              <a:t>Continued</a:t>
            </a:r>
          </a:p>
        </p:txBody>
      </p:sp>
      <p:sp>
        <p:nvSpPr>
          <p:cNvPr id="3" name="Content Placeholder 2">
            <a:extLst>
              <a:ext uri="{FF2B5EF4-FFF2-40B4-BE49-F238E27FC236}">
                <a16:creationId xmlns:a16="http://schemas.microsoft.com/office/drawing/2014/main" id="{768B65ED-4095-88B5-0E42-FCD5DF741C7C}"/>
              </a:ext>
            </a:extLst>
          </p:cNvPr>
          <p:cNvSpPr>
            <a:spLocks noGrp="1"/>
          </p:cNvSpPr>
          <p:nvPr>
            <p:ph sz="quarter" idx="13"/>
          </p:nvPr>
        </p:nvSpPr>
        <p:spPr/>
        <p:txBody>
          <a:bodyPr/>
          <a:lstStyle/>
          <a:p>
            <a:pPr>
              <a:lnSpc>
                <a:spcPct val="200000"/>
              </a:lnSpc>
            </a:pPr>
            <a:r>
              <a:rPr lang="en-GB" dirty="0"/>
              <a:t>Last are bye laws – </a:t>
            </a:r>
          </a:p>
          <a:p>
            <a:pPr>
              <a:lnSpc>
                <a:spcPct val="200000"/>
              </a:lnSpc>
            </a:pPr>
            <a:r>
              <a:rPr lang="en-GB" dirty="0"/>
              <a:t>Created by Local Authorities or other organisations. </a:t>
            </a:r>
          </a:p>
          <a:p>
            <a:pPr>
              <a:lnSpc>
                <a:spcPct val="200000"/>
              </a:lnSpc>
            </a:pPr>
            <a:r>
              <a:rPr lang="en-GB" dirty="0"/>
              <a:t>Govern local activities. </a:t>
            </a:r>
          </a:p>
          <a:p>
            <a:pPr>
              <a:lnSpc>
                <a:spcPct val="200000"/>
              </a:lnSpc>
            </a:pPr>
            <a:r>
              <a:rPr lang="en-GB" dirty="0"/>
              <a:t>Approved by government ministers. </a:t>
            </a:r>
          </a:p>
        </p:txBody>
      </p:sp>
    </p:spTree>
    <p:extLst>
      <p:ext uri="{BB962C8B-B14F-4D97-AF65-F5344CB8AC3E}">
        <p14:creationId xmlns:p14="http://schemas.microsoft.com/office/powerpoint/2010/main" val="23545010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91E9-C64A-0EAA-DE74-23A15B8FDADE}"/>
              </a:ext>
            </a:extLst>
          </p:cNvPr>
          <p:cNvSpPr>
            <a:spLocks noGrp="1"/>
          </p:cNvSpPr>
          <p:nvPr>
            <p:ph type="title"/>
          </p:nvPr>
        </p:nvSpPr>
        <p:spPr/>
        <p:txBody>
          <a:bodyPr>
            <a:normAutofit/>
          </a:bodyPr>
          <a:lstStyle/>
          <a:p>
            <a:r>
              <a:rPr lang="en-GB" sz="4400" b="1" i="1" u="sng" dirty="0"/>
              <a:t>Is delegated legislation a good thing?</a:t>
            </a:r>
          </a:p>
        </p:txBody>
      </p:sp>
      <p:sp>
        <p:nvSpPr>
          <p:cNvPr id="4" name="Text Placeholder 3">
            <a:extLst>
              <a:ext uri="{FF2B5EF4-FFF2-40B4-BE49-F238E27FC236}">
                <a16:creationId xmlns:a16="http://schemas.microsoft.com/office/drawing/2014/main" id="{62D5DF2C-2B35-1791-8C30-658D89E3C0D5}"/>
              </a:ext>
            </a:extLst>
          </p:cNvPr>
          <p:cNvSpPr>
            <a:spLocks noGrp="1"/>
          </p:cNvSpPr>
          <p:nvPr>
            <p:ph type="body" idx="1"/>
          </p:nvPr>
        </p:nvSpPr>
        <p:spPr/>
        <p:txBody>
          <a:bodyPr/>
          <a:lstStyle/>
          <a:p>
            <a:pPr algn="ctr"/>
            <a:r>
              <a:rPr lang="en-GB" b="1" i="1" u="sng" dirty="0"/>
              <a:t>Advantages </a:t>
            </a:r>
          </a:p>
        </p:txBody>
      </p:sp>
      <p:sp>
        <p:nvSpPr>
          <p:cNvPr id="6" name="Content Placeholder 5">
            <a:extLst>
              <a:ext uri="{FF2B5EF4-FFF2-40B4-BE49-F238E27FC236}">
                <a16:creationId xmlns:a16="http://schemas.microsoft.com/office/drawing/2014/main" id="{0109A524-86C7-2908-B503-7AB7216F7C66}"/>
              </a:ext>
            </a:extLst>
          </p:cNvPr>
          <p:cNvSpPr>
            <a:spLocks noGrp="1"/>
          </p:cNvSpPr>
          <p:nvPr>
            <p:ph sz="quarter" idx="13"/>
          </p:nvPr>
        </p:nvSpPr>
        <p:spPr/>
        <p:txBody>
          <a:bodyPr/>
          <a:lstStyle/>
          <a:p>
            <a:pPr>
              <a:lnSpc>
                <a:spcPct val="200000"/>
              </a:lnSpc>
            </a:pPr>
            <a:r>
              <a:rPr lang="en-GB" dirty="0"/>
              <a:t>Passed quickly. </a:t>
            </a:r>
          </a:p>
          <a:p>
            <a:pPr>
              <a:lnSpc>
                <a:spcPct val="200000"/>
              </a:lnSpc>
            </a:pPr>
            <a:r>
              <a:rPr lang="en-GB" dirty="0"/>
              <a:t>Saves Parliament time. </a:t>
            </a:r>
          </a:p>
          <a:p>
            <a:pPr>
              <a:lnSpc>
                <a:spcPct val="200000"/>
              </a:lnSpc>
            </a:pPr>
            <a:r>
              <a:rPr lang="en-GB" dirty="0"/>
              <a:t>Is flexible. </a:t>
            </a:r>
          </a:p>
        </p:txBody>
      </p:sp>
      <p:sp>
        <p:nvSpPr>
          <p:cNvPr id="5" name="Text Placeholder 4">
            <a:extLst>
              <a:ext uri="{FF2B5EF4-FFF2-40B4-BE49-F238E27FC236}">
                <a16:creationId xmlns:a16="http://schemas.microsoft.com/office/drawing/2014/main" id="{A3B2BB17-AA2A-11FC-1F56-D8BBF99CC72D}"/>
              </a:ext>
            </a:extLst>
          </p:cNvPr>
          <p:cNvSpPr>
            <a:spLocks noGrp="1"/>
          </p:cNvSpPr>
          <p:nvPr>
            <p:ph type="body" sz="quarter" idx="3"/>
          </p:nvPr>
        </p:nvSpPr>
        <p:spPr/>
        <p:txBody>
          <a:bodyPr/>
          <a:lstStyle/>
          <a:p>
            <a:pPr algn="ctr"/>
            <a:r>
              <a:rPr lang="en-GB" b="1" i="1" u="sng" dirty="0"/>
              <a:t>Disadvantages</a:t>
            </a:r>
          </a:p>
        </p:txBody>
      </p:sp>
      <p:sp>
        <p:nvSpPr>
          <p:cNvPr id="7" name="Content Placeholder 6">
            <a:extLst>
              <a:ext uri="{FF2B5EF4-FFF2-40B4-BE49-F238E27FC236}">
                <a16:creationId xmlns:a16="http://schemas.microsoft.com/office/drawing/2014/main" id="{4837D83D-B894-F9BC-DAB1-BB8E7E2248ED}"/>
              </a:ext>
            </a:extLst>
          </p:cNvPr>
          <p:cNvSpPr>
            <a:spLocks noGrp="1"/>
          </p:cNvSpPr>
          <p:nvPr>
            <p:ph sz="quarter" idx="14"/>
          </p:nvPr>
        </p:nvSpPr>
        <p:spPr/>
        <p:txBody>
          <a:bodyPr/>
          <a:lstStyle/>
          <a:p>
            <a:pPr>
              <a:lnSpc>
                <a:spcPct val="200000"/>
              </a:lnSpc>
            </a:pPr>
            <a:r>
              <a:rPr lang="en-GB" dirty="0"/>
              <a:t>Language can be obscure. </a:t>
            </a:r>
          </a:p>
          <a:p>
            <a:pPr>
              <a:lnSpc>
                <a:spcPct val="200000"/>
              </a:lnSpc>
            </a:pPr>
            <a:r>
              <a:rPr lang="en-GB" dirty="0"/>
              <a:t>Poorly drafted. </a:t>
            </a:r>
          </a:p>
        </p:txBody>
      </p:sp>
    </p:spTree>
    <p:extLst>
      <p:ext uri="{BB962C8B-B14F-4D97-AF65-F5344CB8AC3E}">
        <p14:creationId xmlns:p14="http://schemas.microsoft.com/office/powerpoint/2010/main" val="20468008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D26C-FD3E-2C94-DA3A-762F367D2C7F}"/>
              </a:ext>
            </a:extLst>
          </p:cNvPr>
          <p:cNvSpPr>
            <a:spLocks noGrp="1"/>
          </p:cNvSpPr>
          <p:nvPr>
            <p:ph type="title"/>
          </p:nvPr>
        </p:nvSpPr>
        <p:spPr/>
        <p:txBody>
          <a:bodyPr>
            <a:normAutofit/>
          </a:bodyPr>
          <a:lstStyle/>
          <a:p>
            <a:r>
              <a:rPr lang="en-GB" sz="4400" b="1" i="1" u="sng" dirty="0"/>
              <a:t>Delegated Legislation</a:t>
            </a:r>
          </a:p>
        </p:txBody>
      </p:sp>
      <p:sp>
        <p:nvSpPr>
          <p:cNvPr id="3" name="Content Placeholder 2">
            <a:extLst>
              <a:ext uri="{FF2B5EF4-FFF2-40B4-BE49-F238E27FC236}">
                <a16:creationId xmlns:a16="http://schemas.microsoft.com/office/drawing/2014/main" id="{F5512F97-DB00-2442-E704-CB770B6B115A}"/>
              </a:ext>
            </a:extLst>
          </p:cNvPr>
          <p:cNvSpPr>
            <a:spLocks noGrp="1"/>
          </p:cNvSpPr>
          <p:nvPr>
            <p:ph sz="quarter" idx="13"/>
          </p:nvPr>
        </p:nvSpPr>
        <p:spPr/>
        <p:txBody>
          <a:bodyPr/>
          <a:lstStyle/>
          <a:p>
            <a:r>
              <a:rPr lang="en-GB" dirty="0"/>
              <a:t>S.2 of the Statutory Instruments Act 1946. </a:t>
            </a:r>
          </a:p>
          <a:p>
            <a:r>
              <a:rPr lang="en-GB" dirty="0"/>
              <a:t>S.3(2) – can use the fact that it has not been published as a defence. </a:t>
            </a:r>
          </a:p>
          <a:p>
            <a:r>
              <a:rPr lang="en-GB" dirty="0"/>
              <a:t>Parliament cannot amend a statutory instrument but can vote It down and it will fail. </a:t>
            </a:r>
          </a:p>
          <a:p>
            <a:r>
              <a:rPr lang="en-GB" dirty="0"/>
              <a:t>Known as the affirmative procedure. </a:t>
            </a:r>
          </a:p>
          <a:p>
            <a:r>
              <a:rPr lang="en-GB" dirty="0"/>
              <a:t>Negative procedure – become law. </a:t>
            </a:r>
          </a:p>
        </p:txBody>
      </p:sp>
    </p:spTree>
    <p:extLst>
      <p:ext uri="{BB962C8B-B14F-4D97-AF65-F5344CB8AC3E}">
        <p14:creationId xmlns:p14="http://schemas.microsoft.com/office/powerpoint/2010/main" val="10846720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E1D-A847-918D-BBE1-3059D75C3651}"/>
              </a:ext>
            </a:extLst>
          </p:cNvPr>
          <p:cNvSpPr>
            <a:spLocks noGrp="1"/>
          </p:cNvSpPr>
          <p:nvPr>
            <p:ph type="title"/>
          </p:nvPr>
        </p:nvSpPr>
        <p:spPr/>
        <p:txBody>
          <a:bodyPr>
            <a:normAutofit/>
          </a:bodyPr>
          <a:lstStyle/>
          <a:p>
            <a:r>
              <a:rPr lang="en-GB" sz="4400" b="1" i="1" u="sng" dirty="0"/>
              <a:t>Parliament Committees </a:t>
            </a:r>
          </a:p>
        </p:txBody>
      </p:sp>
      <p:sp>
        <p:nvSpPr>
          <p:cNvPr id="3" name="Content Placeholder 2">
            <a:extLst>
              <a:ext uri="{FF2B5EF4-FFF2-40B4-BE49-F238E27FC236}">
                <a16:creationId xmlns:a16="http://schemas.microsoft.com/office/drawing/2014/main" id="{C44E0556-B9FB-07D6-E47C-AE49DF31559C}"/>
              </a:ext>
            </a:extLst>
          </p:cNvPr>
          <p:cNvSpPr>
            <a:spLocks noGrp="1"/>
          </p:cNvSpPr>
          <p:nvPr>
            <p:ph sz="quarter" idx="13"/>
          </p:nvPr>
        </p:nvSpPr>
        <p:spPr/>
        <p:txBody>
          <a:bodyPr>
            <a:normAutofit fontScale="77500" lnSpcReduction="20000"/>
          </a:bodyPr>
          <a:lstStyle/>
          <a:p>
            <a:pPr algn="just">
              <a:lnSpc>
                <a:spcPct val="200000"/>
              </a:lnSpc>
            </a:pPr>
            <a:r>
              <a:rPr lang="en-GB" i="0" dirty="0">
                <a:solidFill>
                  <a:srgbClr val="000000"/>
                </a:solidFill>
                <a:effectLst/>
                <a:latin typeface="+mj-lt"/>
              </a:rPr>
              <a:t>The Joint Committee on Statutory Instruments has a membership drawn from the House of Commons and the House of Lords and will examine statutory instruments laid before Parliament. Its focus is on drafting defects rather than the merits (or otherwise) of the statutory instrument.</a:t>
            </a:r>
          </a:p>
          <a:p>
            <a:pPr algn="just">
              <a:lnSpc>
                <a:spcPct val="200000"/>
              </a:lnSpc>
            </a:pPr>
            <a:r>
              <a:rPr lang="en-GB" i="0" dirty="0">
                <a:solidFill>
                  <a:srgbClr val="000000"/>
                </a:solidFill>
                <a:effectLst/>
                <a:latin typeface="+mj-lt"/>
              </a:rPr>
              <a:t>The House of Lords Secondary Legislation Scrutiny Committee will consider the policy implications (merits) of statutory instruments laid before Parliament. It will draw particular statutory instruments to the special attention of Parliament.</a:t>
            </a:r>
          </a:p>
          <a:p>
            <a:endParaRPr lang="en-GB" dirty="0"/>
          </a:p>
        </p:txBody>
      </p:sp>
    </p:spTree>
    <p:extLst>
      <p:ext uri="{BB962C8B-B14F-4D97-AF65-F5344CB8AC3E}">
        <p14:creationId xmlns:p14="http://schemas.microsoft.com/office/powerpoint/2010/main" val="17717371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774B-7A61-C768-D72E-3D23A75CDF94}"/>
              </a:ext>
            </a:extLst>
          </p:cNvPr>
          <p:cNvSpPr>
            <a:spLocks noGrp="1"/>
          </p:cNvSpPr>
          <p:nvPr>
            <p:ph type="title"/>
          </p:nvPr>
        </p:nvSpPr>
        <p:spPr/>
        <p:txBody>
          <a:bodyPr>
            <a:normAutofit/>
          </a:bodyPr>
          <a:lstStyle/>
          <a:p>
            <a:r>
              <a:rPr lang="en-GB" sz="4800" b="1" u="sng" dirty="0"/>
              <a:t>Secondary legislation and courts</a:t>
            </a:r>
          </a:p>
        </p:txBody>
      </p:sp>
      <p:sp>
        <p:nvSpPr>
          <p:cNvPr id="3" name="Content Placeholder 2">
            <a:extLst>
              <a:ext uri="{FF2B5EF4-FFF2-40B4-BE49-F238E27FC236}">
                <a16:creationId xmlns:a16="http://schemas.microsoft.com/office/drawing/2014/main" id="{75A40646-14EA-ECDE-7B51-F94413DAC24A}"/>
              </a:ext>
            </a:extLst>
          </p:cNvPr>
          <p:cNvSpPr>
            <a:spLocks noGrp="1"/>
          </p:cNvSpPr>
          <p:nvPr>
            <p:ph sz="quarter" idx="13"/>
          </p:nvPr>
        </p:nvSpPr>
        <p:spPr/>
        <p:txBody>
          <a:bodyPr>
            <a:normAutofit lnSpcReduction="10000"/>
          </a:bodyPr>
          <a:lstStyle/>
          <a:p>
            <a:pPr>
              <a:lnSpc>
                <a:spcPct val="200000"/>
              </a:lnSpc>
            </a:pPr>
            <a:r>
              <a:rPr lang="en-GB" dirty="0"/>
              <a:t>Subjected to Judicial review. </a:t>
            </a:r>
          </a:p>
          <a:p>
            <a:pPr>
              <a:lnSpc>
                <a:spcPct val="200000"/>
              </a:lnSpc>
            </a:pPr>
            <a:r>
              <a:rPr lang="en-GB" dirty="0"/>
              <a:t>Ultra Vires – not authorised by the parenting act. </a:t>
            </a:r>
          </a:p>
          <a:p>
            <a:pPr>
              <a:lnSpc>
                <a:spcPct val="200000"/>
              </a:lnSpc>
            </a:pPr>
            <a:r>
              <a:rPr lang="en-GB" dirty="0"/>
              <a:t>Failure of procedural requirements. </a:t>
            </a:r>
          </a:p>
          <a:p>
            <a:pPr>
              <a:lnSpc>
                <a:spcPct val="200000"/>
              </a:lnSpc>
            </a:pPr>
            <a:r>
              <a:rPr lang="en-GB" dirty="0"/>
              <a:t>Declare any law incompatible with Human Rights under S.4 of the Human Rights Act 1998.</a:t>
            </a:r>
          </a:p>
        </p:txBody>
      </p:sp>
    </p:spTree>
    <p:extLst>
      <p:ext uri="{BB962C8B-B14F-4D97-AF65-F5344CB8AC3E}">
        <p14:creationId xmlns:p14="http://schemas.microsoft.com/office/powerpoint/2010/main" val="34162612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23E2-3A98-5280-F00E-21452002C8A7}"/>
              </a:ext>
            </a:extLst>
          </p:cNvPr>
          <p:cNvSpPr>
            <a:spLocks noGrp="1"/>
          </p:cNvSpPr>
          <p:nvPr>
            <p:ph type="title"/>
          </p:nvPr>
        </p:nvSpPr>
        <p:spPr/>
        <p:txBody>
          <a:bodyPr>
            <a:normAutofit/>
          </a:bodyPr>
          <a:lstStyle/>
          <a:p>
            <a:r>
              <a:rPr lang="en-GB" sz="6000" b="1" i="1" u="sng" dirty="0"/>
              <a:t>Taxation</a:t>
            </a:r>
          </a:p>
        </p:txBody>
      </p:sp>
      <p:sp>
        <p:nvSpPr>
          <p:cNvPr id="3" name="Content Placeholder 2">
            <a:extLst>
              <a:ext uri="{FF2B5EF4-FFF2-40B4-BE49-F238E27FC236}">
                <a16:creationId xmlns:a16="http://schemas.microsoft.com/office/drawing/2014/main" id="{8395CDC1-9EAC-C1BC-C369-BCA9FBC41170}"/>
              </a:ext>
            </a:extLst>
          </p:cNvPr>
          <p:cNvSpPr>
            <a:spLocks noGrp="1"/>
          </p:cNvSpPr>
          <p:nvPr>
            <p:ph sz="quarter" idx="13"/>
          </p:nvPr>
        </p:nvSpPr>
        <p:spPr/>
        <p:txBody>
          <a:bodyPr/>
          <a:lstStyle/>
          <a:p>
            <a:r>
              <a:rPr lang="en-GB" dirty="0"/>
              <a:t>Money spent. </a:t>
            </a:r>
          </a:p>
          <a:p>
            <a:r>
              <a:rPr lang="en-GB" dirty="0"/>
              <a:t>Taxes. </a:t>
            </a:r>
          </a:p>
          <a:p>
            <a:r>
              <a:rPr lang="en-GB" dirty="0"/>
              <a:t>HM Customs and Revenue. </a:t>
            </a:r>
          </a:p>
          <a:p>
            <a:r>
              <a:rPr lang="en-GB" dirty="0"/>
              <a:t>The Budget speech. </a:t>
            </a:r>
          </a:p>
        </p:txBody>
      </p:sp>
    </p:spTree>
    <p:extLst>
      <p:ext uri="{BB962C8B-B14F-4D97-AF65-F5344CB8AC3E}">
        <p14:creationId xmlns:p14="http://schemas.microsoft.com/office/powerpoint/2010/main" val="406985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37D95-C5FC-BE27-42E5-53F0811AA7AE}"/>
              </a:ext>
            </a:extLst>
          </p:cNvPr>
          <p:cNvSpPr>
            <a:spLocks noGrp="1"/>
          </p:cNvSpPr>
          <p:nvPr>
            <p:ph type="title"/>
          </p:nvPr>
        </p:nvSpPr>
        <p:spPr/>
        <p:txBody>
          <a:bodyPr>
            <a:normAutofit/>
          </a:bodyPr>
          <a:lstStyle/>
          <a:p>
            <a:r>
              <a:rPr lang="en-GB" sz="4400" b="1" i="1" u="sng" dirty="0"/>
              <a:t>Important part in Parliament</a:t>
            </a:r>
          </a:p>
        </p:txBody>
      </p:sp>
      <p:sp>
        <p:nvSpPr>
          <p:cNvPr id="3" name="Content Placeholder 2">
            <a:extLst>
              <a:ext uri="{FF2B5EF4-FFF2-40B4-BE49-F238E27FC236}">
                <a16:creationId xmlns:a16="http://schemas.microsoft.com/office/drawing/2014/main" id="{E5C61BDC-3ED0-7824-3BD6-EB6BBD78A98F}"/>
              </a:ext>
            </a:extLst>
          </p:cNvPr>
          <p:cNvSpPr>
            <a:spLocks noGrp="1"/>
          </p:cNvSpPr>
          <p:nvPr>
            <p:ph sz="quarter" idx="13"/>
          </p:nvPr>
        </p:nvSpPr>
        <p:spPr/>
        <p:txBody>
          <a:bodyPr/>
          <a:lstStyle/>
          <a:p>
            <a:pPr>
              <a:lnSpc>
                <a:spcPct val="200000"/>
              </a:lnSpc>
            </a:pPr>
            <a:r>
              <a:rPr lang="en-GB" dirty="0"/>
              <a:t>Select committee for the House of commons- </a:t>
            </a:r>
          </a:p>
          <a:p>
            <a:pPr>
              <a:lnSpc>
                <a:spcPct val="200000"/>
              </a:lnSpc>
            </a:pPr>
            <a:r>
              <a:rPr lang="en-GB" dirty="0"/>
              <a:t>Report and Scrutinise certain departments within parliament. </a:t>
            </a:r>
          </a:p>
          <a:p>
            <a:pPr>
              <a:lnSpc>
                <a:spcPct val="200000"/>
              </a:lnSpc>
            </a:pPr>
            <a:r>
              <a:rPr lang="en-GB" dirty="0"/>
              <a:t>Select committee for the House of Lords – No shadow. </a:t>
            </a:r>
          </a:p>
          <a:p>
            <a:pPr>
              <a:lnSpc>
                <a:spcPct val="200000"/>
              </a:lnSpc>
            </a:pPr>
            <a:r>
              <a:rPr lang="en-GB" dirty="0"/>
              <a:t>Joint Committee. </a:t>
            </a:r>
          </a:p>
        </p:txBody>
      </p:sp>
    </p:spTree>
    <p:extLst>
      <p:ext uri="{BB962C8B-B14F-4D97-AF65-F5344CB8AC3E}">
        <p14:creationId xmlns:p14="http://schemas.microsoft.com/office/powerpoint/2010/main" val="8505997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E1A66-A1BF-23FC-132A-8DCC0EF1F393}"/>
              </a:ext>
            </a:extLst>
          </p:cNvPr>
          <p:cNvSpPr>
            <a:spLocks noGrp="1"/>
          </p:cNvSpPr>
          <p:nvPr>
            <p:ph type="title"/>
          </p:nvPr>
        </p:nvSpPr>
        <p:spPr/>
        <p:txBody>
          <a:bodyPr>
            <a:normAutofit/>
          </a:bodyPr>
          <a:lstStyle/>
          <a:p>
            <a:r>
              <a:rPr lang="en-GB" sz="4800" b="1" i="1" u="sng" dirty="0"/>
              <a:t>Parliamentary Questions</a:t>
            </a:r>
          </a:p>
        </p:txBody>
      </p:sp>
      <p:sp>
        <p:nvSpPr>
          <p:cNvPr id="3" name="Content Placeholder 2">
            <a:extLst>
              <a:ext uri="{FF2B5EF4-FFF2-40B4-BE49-F238E27FC236}">
                <a16:creationId xmlns:a16="http://schemas.microsoft.com/office/drawing/2014/main" id="{F90D7A76-6AB1-247C-4496-643DE83918F4}"/>
              </a:ext>
            </a:extLst>
          </p:cNvPr>
          <p:cNvSpPr>
            <a:spLocks noGrp="1"/>
          </p:cNvSpPr>
          <p:nvPr>
            <p:ph sz="quarter" idx="13"/>
          </p:nvPr>
        </p:nvSpPr>
        <p:spPr/>
        <p:txBody>
          <a:bodyPr/>
          <a:lstStyle/>
          <a:p>
            <a:r>
              <a:rPr lang="en-GB" dirty="0"/>
              <a:t>Questions asked to the prime minister. </a:t>
            </a:r>
          </a:p>
          <a:p>
            <a:pPr algn="just">
              <a:buFont typeface="Arial" panose="020B0604020202020204" pitchFamily="34" charset="0"/>
              <a:buChar char="•"/>
            </a:pPr>
            <a:r>
              <a:rPr lang="en-GB" b="0" i="0" dirty="0">
                <a:solidFill>
                  <a:srgbClr val="000000"/>
                </a:solidFill>
                <a:effectLst/>
                <a:latin typeface="+mj-lt"/>
              </a:rPr>
              <a:t>Only on issues such as </a:t>
            </a:r>
          </a:p>
          <a:p>
            <a:pPr algn="just">
              <a:buFont typeface="Arial" panose="020B0604020202020204" pitchFamily="34" charset="0"/>
              <a:buChar char="•"/>
            </a:pPr>
            <a:r>
              <a:rPr lang="en-GB" b="0" i="0" dirty="0">
                <a:solidFill>
                  <a:srgbClr val="000000"/>
                </a:solidFill>
                <a:effectLst/>
                <a:latin typeface="+mj-lt"/>
              </a:rPr>
              <a:t>public affairs;</a:t>
            </a:r>
          </a:p>
          <a:p>
            <a:pPr algn="just">
              <a:buFont typeface="Arial" panose="020B0604020202020204" pitchFamily="34" charset="0"/>
              <a:buChar char="•"/>
            </a:pPr>
            <a:r>
              <a:rPr lang="en-GB" b="0" i="0" dirty="0">
                <a:solidFill>
                  <a:srgbClr val="000000"/>
                </a:solidFill>
                <a:effectLst/>
                <a:latin typeface="+mj-lt"/>
              </a:rPr>
              <a:t>proceedings pending in Parliament; or</a:t>
            </a:r>
          </a:p>
          <a:p>
            <a:pPr algn="just">
              <a:buFont typeface="Arial" panose="020B0604020202020204" pitchFamily="34" charset="0"/>
              <a:buChar char="•"/>
            </a:pPr>
            <a:r>
              <a:rPr lang="en-GB" b="0" i="0" dirty="0">
                <a:solidFill>
                  <a:srgbClr val="000000"/>
                </a:solidFill>
                <a:effectLst/>
                <a:latin typeface="+mj-lt"/>
              </a:rPr>
              <a:t>the administration of that minister’s department.</a:t>
            </a:r>
          </a:p>
          <a:p>
            <a:pPr algn="just"/>
            <a:r>
              <a:rPr lang="en-GB" b="0" i="0" dirty="0">
                <a:solidFill>
                  <a:srgbClr val="000000"/>
                </a:solidFill>
                <a:effectLst/>
                <a:latin typeface="+mj-lt"/>
              </a:rPr>
              <a:t>In addition, it must ask for information or action.</a:t>
            </a:r>
          </a:p>
          <a:p>
            <a:pPr algn="just"/>
            <a:r>
              <a:rPr lang="en-GB" b="0" i="0" dirty="0">
                <a:solidFill>
                  <a:srgbClr val="000000"/>
                </a:solidFill>
                <a:effectLst/>
                <a:latin typeface="+mj-lt"/>
              </a:rPr>
              <a:t>May refuse to answer. </a:t>
            </a:r>
          </a:p>
          <a:p>
            <a:endParaRPr lang="en-GB" dirty="0"/>
          </a:p>
        </p:txBody>
      </p:sp>
    </p:spTree>
    <p:extLst>
      <p:ext uri="{BB962C8B-B14F-4D97-AF65-F5344CB8AC3E}">
        <p14:creationId xmlns:p14="http://schemas.microsoft.com/office/powerpoint/2010/main" val="33218890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4FFF4-FFF0-8902-E073-E156C84E1E71}"/>
              </a:ext>
            </a:extLst>
          </p:cNvPr>
          <p:cNvSpPr>
            <a:spLocks noGrp="1"/>
          </p:cNvSpPr>
          <p:nvPr>
            <p:ph type="title"/>
          </p:nvPr>
        </p:nvSpPr>
        <p:spPr>
          <a:xfrm>
            <a:off x="641074" y="1314450"/>
            <a:ext cx="2844002" cy="3680244"/>
          </a:xfrm>
        </p:spPr>
        <p:txBody>
          <a:bodyPr>
            <a:normAutofit/>
          </a:bodyPr>
          <a:lstStyle/>
          <a:p>
            <a:pPr algn="l"/>
            <a:r>
              <a:rPr lang="en-GB" sz="4400" b="1" i="1" u="sng"/>
              <a:t>Debates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F4C4AB31-B5EC-D1C4-9FE5-0114BD611216}"/>
              </a:ext>
            </a:extLst>
          </p:cNvPr>
          <p:cNvGraphicFramePr>
            <a:graphicFrameLocks noGrp="1"/>
          </p:cNvGraphicFramePr>
          <p:nvPr>
            <p:ph sz="quarter" idx="13"/>
            <p:extLst>
              <p:ext uri="{D42A27DB-BD31-4B8C-83A1-F6EECF244321}">
                <p14:modId xmlns:p14="http://schemas.microsoft.com/office/powerpoint/2010/main" val="35933062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690533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0" name="Rectangle 12">
            <a:extLst>
              <a:ext uri="{FF2B5EF4-FFF2-40B4-BE49-F238E27FC236}">
                <a16:creationId xmlns:a16="http://schemas.microsoft.com/office/drawing/2014/main" id="{1FFF7873-0DD0-4FEA-8FE9-8DD8AEA43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82284447-B84C-4C3B-98EA-03E44DB755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group of people sitting at a table&#10;&#10;Description automatically generated with low confidence">
            <a:extLst>
              <a:ext uri="{FF2B5EF4-FFF2-40B4-BE49-F238E27FC236}">
                <a16:creationId xmlns:a16="http://schemas.microsoft.com/office/drawing/2014/main" id="{AF49CD9F-3E39-6331-5001-14713A99F26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9456" r="7029" b="-1"/>
          <a:stretch/>
        </p:blipFill>
        <p:spPr>
          <a:xfrm>
            <a:off x="1" y="10"/>
            <a:ext cx="7552944" cy="6857990"/>
          </a:xfrm>
          <a:prstGeom prst="rect">
            <a:avLst/>
          </a:prstGeom>
        </p:spPr>
      </p:pic>
      <p:cxnSp>
        <p:nvCxnSpPr>
          <p:cNvPr id="22" name="Straight Connector 16">
            <a:extLst>
              <a:ext uri="{FF2B5EF4-FFF2-40B4-BE49-F238E27FC236}">
                <a16:creationId xmlns:a16="http://schemas.microsoft.com/office/drawing/2014/main" id="{4140E084-3765-4F4D-AD43-DDB43996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DD2CF979-0F0E-4E68-A483-DBF0A635F3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E95882F-B73A-A5A0-8950-C456C8F7CC30}"/>
              </a:ext>
            </a:extLst>
          </p:cNvPr>
          <p:cNvSpPr>
            <a:spLocks noGrp="1"/>
          </p:cNvSpPr>
          <p:nvPr>
            <p:ph type="title"/>
          </p:nvPr>
        </p:nvSpPr>
        <p:spPr>
          <a:xfrm>
            <a:off x="8095898" y="46191"/>
            <a:ext cx="3352128" cy="1573863"/>
          </a:xfrm>
        </p:spPr>
        <p:txBody>
          <a:bodyPr>
            <a:normAutofit/>
          </a:bodyPr>
          <a:lstStyle/>
          <a:p>
            <a:r>
              <a:rPr lang="en-GB" sz="4800" b="1" i="1" u="sng" dirty="0"/>
              <a:t>Continued</a:t>
            </a:r>
          </a:p>
        </p:txBody>
      </p:sp>
      <p:sp>
        <p:nvSpPr>
          <p:cNvPr id="23" name="Content Placeholder 9">
            <a:extLst>
              <a:ext uri="{FF2B5EF4-FFF2-40B4-BE49-F238E27FC236}">
                <a16:creationId xmlns:a16="http://schemas.microsoft.com/office/drawing/2014/main" id="{B4A152D4-8322-D4E4-F077-265F9EB5F2CF}"/>
              </a:ext>
            </a:extLst>
          </p:cNvPr>
          <p:cNvSpPr>
            <a:spLocks noGrp="1"/>
          </p:cNvSpPr>
          <p:nvPr>
            <p:ph sz="quarter" idx="13"/>
          </p:nvPr>
        </p:nvSpPr>
        <p:spPr>
          <a:xfrm>
            <a:off x="8196408" y="1178062"/>
            <a:ext cx="3352128" cy="5070340"/>
          </a:xfrm>
        </p:spPr>
        <p:txBody>
          <a:bodyPr>
            <a:normAutofit/>
          </a:bodyPr>
          <a:lstStyle/>
          <a:p>
            <a:r>
              <a:rPr lang="en-US" sz="1800" dirty="0"/>
              <a:t>Tell people to </a:t>
            </a:r>
            <a:r>
              <a:rPr lang="en-US" sz="1800" dirty="0" err="1"/>
              <a:t>noT</a:t>
            </a:r>
            <a:r>
              <a:rPr lang="en-US" sz="1800" dirty="0"/>
              <a:t> go </a:t>
            </a:r>
            <a:r>
              <a:rPr lang="en-US" sz="1800" dirty="0" err="1"/>
              <a:t>oFf</a:t>
            </a:r>
            <a:r>
              <a:rPr lang="en-US" sz="1800" dirty="0"/>
              <a:t> on a tangent. </a:t>
            </a:r>
          </a:p>
          <a:p>
            <a:endParaRPr lang="en-US" sz="1800" dirty="0"/>
          </a:p>
          <a:p>
            <a:r>
              <a:rPr lang="en-US" sz="1800" dirty="0"/>
              <a:t>Remove </a:t>
            </a:r>
            <a:r>
              <a:rPr lang="en-US" sz="1800" dirty="0" err="1"/>
              <a:t>Mp’s</a:t>
            </a:r>
            <a:r>
              <a:rPr lang="en-US" sz="1800" dirty="0"/>
              <a:t> from the House of commons for the debate. </a:t>
            </a:r>
          </a:p>
          <a:p>
            <a:endParaRPr lang="en-US" sz="1800" dirty="0"/>
          </a:p>
          <a:p>
            <a:r>
              <a:rPr lang="en-US" sz="1800" dirty="0"/>
              <a:t>Interrupt. </a:t>
            </a:r>
          </a:p>
        </p:txBody>
      </p:sp>
    </p:spTree>
    <p:extLst>
      <p:ext uri="{BB962C8B-B14F-4D97-AF65-F5344CB8AC3E}">
        <p14:creationId xmlns:p14="http://schemas.microsoft.com/office/powerpoint/2010/main" val="8026803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C26C-1345-B479-EEFD-58FA66FEED8F}"/>
              </a:ext>
            </a:extLst>
          </p:cNvPr>
          <p:cNvSpPr>
            <a:spLocks noGrp="1"/>
          </p:cNvSpPr>
          <p:nvPr>
            <p:ph type="title"/>
          </p:nvPr>
        </p:nvSpPr>
        <p:spPr/>
        <p:txBody>
          <a:bodyPr>
            <a:normAutofit/>
          </a:bodyPr>
          <a:lstStyle/>
          <a:p>
            <a:r>
              <a:rPr lang="en-GB" sz="6600" b="1" i="1" u="sng" dirty="0"/>
              <a:t>Debates </a:t>
            </a:r>
          </a:p>
        </p:txBody>
      </p:sp>
      <p:sp>
        <p:nvSpPr>
          <p:cNvPr id="3" name="Content Placeholder 2">
            <a:extLst>
              <a:ext uri="{FF2B5EF4-FFF2-40B4-BE49-F238E27FC236}">
                <a16:creationId xmlns:a16="http://schemas.microsoft.com/office/drawing/2014/main" id="{3EFAAFD0-D96D-3CFB-57D5-9F860C643ABA}"/>
              </a:ext>
            </a:extLst>
          </p:cNvPr>
          <p:cNvSpPr>
            <a:spLocks noGrp="1"/>
          </p:cNvSpPr>
          <p:nvPr>
            <p:ph sz="quarter" idx="13"/>
          </p:nvPr>
        </p:nvSpPr>
        <p:spPr/>
        <p:txBody>
          <a:bodyPr>
            <a:normAutofit/>
          </a:bodyPr>
          <a:lstStyle/>
          <a:p>
            <a:pPr algn="just">
              <a:lnSpc>
                <a:spcPct val="200000"/>
              </a:lnSpc>
            </a:pPr>
            <a:r>
              <a:rPr lang="en-GB" b="0" i="0" dirty="0">
                <a:solidFill>
                  <a:srgbClr val="000000"/>
                </a:solidFill>
                <a:effectLst/>
                <a:latin typeface="Times New Roman" panose="02020603050405020304" pitchFamily="18" charset="0"/>
              </a:rPr>
              <a:t>There are three devices for limiting time in debate.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closure</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guillotine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kangaroo </a:t>
            </a:r>
            <a:endParaRPr lang="en-GB" dirty="0"/>
          </a:p>
        </p:txBody>
      </p:sp>
    </p:spTree>
    <p:extLst>
      <p:ext uri="{BB962C8B-B14F-4D97-AF65-F5344CB8AC3E}">
        <p14:creationId xmlns:p14="http://schemas.microsoft.com/office/powerpoint/2010/main" val="242003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347166" y="386828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605216" y="1152037"/>
            <a:ext cx="5614603" cy="2036206"/>
          </a:xfrm>
        </p:spPr>
        <p:txBody>
          <a:bodyPr>
            <a:normAutofit/>
          </a:bodyPr>
          <a:lstStyle/>
          <a:p>
            <a:r>
              <a:rPr lang="en-GB" b="1" i="1" u="sng" dirty="0"/>
              <a:t>Thank you</a:t>
            </a:r>
          </a:p>
        </p:txBody>
      </p:sp>
    </p:spTree>
    <p:extLst>
      <p:ext uri="{BB962C8B-B14F-4D97-AF65-F5344CB8AC3E}">
        <p14:creationId xmlns:p14="http://schemas.microsoft.com/office/powerpoint/2010/main" val="326607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75A39CB-C45B-4F08-829C-AB9550EE08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2068</Words>
  <Application>Microsoft Office PowerPoint</Application>
  <PresentationFormat>Widescreen</PresentationFormat>
  <Paragraphs>276</Paragraphs>
  <Slides>53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Calibri Light</vt:lpstr>
      <vt:lpstr>Times New Roman</vt:lpstr>
      <vt:lpstr>Tw Cen MT</vt:lpstr>
      <vt:lpstr>Droplet</vt:lpstr>
      <vt:lpstr>The Uk’s constitution</vt:lpstr>
      <vt:lpstr>Content</vt:lpstr>
      <vt:lpstr>Aims and Learning objectives</vt:lpstr>
      <vt:lpstr>The Uk’s constitution</vt:lpstr>
      <vt:lpstr>Continued</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Parliament </vt:lpstr>
      <vt:lpstr>House of common's</vt:lpstr>
      <vt:lpstr>Continued</vt:lpstr>
      <vt:lpstr>Who can vote in an election?</vt:lpstr>
      <vt:lpstr>Legally Disqualified</vt:lpstr>
      <vt:lpstr>Continued </vt:lpstr>
      <vt:lpstr>Regulation</vt:lpstr>
      <vt:lpstr>Important people in the House of commons</vt:lpstr>
      <vt:lpstr>House of Lords</vt:lpstr>
      <vt:lpstr>Continued</vt:lpstr>
      <vt:lpstr>Continued </vt:lpstr>
      <vt:lpstr>Reform </vt:lpstr>
      <vt:lpstr>Relation between the two </vt:lpstr>
      <vt:lpstr>Continued</vt:lpstr>
      <vt:lpstr>Primary legislation </vt:lpstr>
      <vt:lpstr>Continued </vt:lpstr>
      <vt:lpstr>Continued</vt:lpstr>
      <vt:lpstr>Activity</vt:lpstr>
      <vt:lpstr> Continued </vt:lpstr>
      <vt:lpstr>House of commons</vt:lpstr>
      <vt:lpstr>PowerPoint Presentation</vt:lpstr>
      <vt:lpstr>House of Lords</vt:lpstr>
      <vt:lpstr>Continued </vt:lpstr>
      <vt:lpstr>What does one look like?</vt:lpstr>
      <vt:lpstr>Secondary legislation</vt:lpstr>
      <vt:lpstr>Different types of delegated legislation</vt:lpstr>
      <vt:lpstr>Continued</vt:lpstr>
      <vt:lpstr>Is delegated legislation a good thing?</vt:lpstr>
      <vt:lpstr>Delegated Legislation</vt:lpstr>
      <vt:lpstr>Parliament Committees </vt:lpstr>
      <vt:lpstr>Secondary legislation and courts</vt:lpstr>
      <vt:lpstr>Taxation</vt:lpstr>
      <vt:lpstr>Important part in Parliament</vt:lpstr>
      <vt:lpstr>Parliamentary Questions</vt:lpstr>
      <vt:lpstr>Debates</vt:lpstr>
      <vt:lpstr>Continued</vt:lpstr>
      <vt:lpstr>Debates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James Drew</cp:lastModifiedBy>
  <cp:revision>276</cp:revision>
  <dcterms:created xsi:type="dcterms:W3CDTF">2023-02-04T21:25:57Z</dcterms:created>
  <dcterms:modified xsi:type="dcterms:W3CDTF">2023-03-08T16:21:37Z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