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12/4/2019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areto.co.uk/blog/7-skills-needed-for-strong-team-leadership-90501/" TargetMode="External"/><Relationship Id="rId2" Type="http://schemas.openxmlformats.org/officeDocument/2006/relationships/hyperlink" Target="https://www.cbsnews.com/news/assigning-team-role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otaljobs.com/advice/team-leader-job-descrip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536F3-8608-406E-AFCB-EB1E57929BD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Health Helpers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B379F8-65F3-4E34-80BC-433E8057199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General Medical Information Band</a:t>
            </a:r>
          </a:p>
          <a:p>
            <a:r>
              <a:rPr lang="en-GB" dirty="0"/>
              <a:t>GMI BANDS</a:t>
            </a:r>
          </a:p>
        </p:txBody>
      </p:sp>
    </p:spTree>
    <p:extLst>
      <p:ext uri="{BB962C8B-B14F-4D97-AF65-F5344CB8AC3E}">
        <p14:creationId xmlns:p14="http://schemas.microsoft.com/office/powerpoint/2010/main" val="499323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B8E547-F64C-4F99-9975-AF682FB88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Kaylie Shoulder</a:t>
            </a:r>
            <a:br>
              <a:rPr lang="en-GB" dirty="0"/>
            </a:br>
            <a:r>
              <a:rPr lang="en-GB" sz="1800" dirty="0"/>
              <a:t>1800042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69603-7E73-4D2E-A4D5-F79D81CDA0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8280" y="4176182"/>
            <a:ext cx="8825659" cy="3416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000" dirty="0"/>
              <a:t>Team Introduction</a:t>
            </a:r>
          </a:p>
        </p:txBody>
      </p:sp>
    </p:spTree>
    <p:extLst>
      <p:ext uri="{BB962C8B-B14F-4D97-AF65-F5344CB8AC3E}">
        <p14:creationId xmlns:p14="http://schemas.microsoft.com/office/powerpoint/2010/main" val="2731348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BA211-2307-4D64-8A1F-D736E7447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 Table of Contents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71566B4-A0C0-4A3D-A24D-14ED0A521903}"/>
              </a:ext>
            </a:extLst>
          </p:cNvPr>
          <p:cNvSpPr txBox="1"/>
          <p:nvPr/>
        </p:nvSpPr>
        <p:spPr>
          <a:xfrm>
            <a:off x="2005263" y="2986184"/>
            <a:ext cx="92402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Team Introductory: Slides 4-7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Idea Section: Slides 8-12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Marketing: Slides 13-18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Planning and Production: Slides 19-24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Business and Graphical Design: Slides 25-31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Team Working &amp; Management : Slides 32-40</a:t>
            </a:r>
          </a:p>
        </p:txBody>
      </p:sp>
    </p:spTree>
    <p:extLst>
      <p:ext uri="{BB962C8B-B14F-4D97-AF65-F5344CB8AC3E}">
        <p14:creationId xmlns:p14="http://schemas.microsoft.com/office/powerpoint/2010/main" val="2649005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C6F6A-7C62-4DC9-BE1F-9614BEC2F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our Team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1B9C67-45F7-4201-A497-CC66D33F3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59139" y="2302042"/>
            <a:ext cx="4708397" cy="455595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b="1" dirty="0"/>
              <a:t>Who are we?</a:t>
            </a:r>
          </a:p>
          <a:p>
            <a:pPr marL="0" indent="0" algn="ctr">
              <a:buNone/>
            </a:pPr>
            <a:r>
              <a:rPr lang="en-GB" dirty="0"/>
              <a:t>Our team name is the ‘Health Helpers’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/>
              <a:t>Team Members</a:t>
            </a:r>
          </a:p>
          <a:p>
            <a:pPr marL="0" indent="0" algn="ctr">
              <a:buNone/>
            </a:pPr>
            <a:r>
              <a:rPr lang="en-GB" dirty="0"/>
              <a:t>Joshua Batchelor </a:t>
            </a:r>
          </a:p>
          <a:p>
            <a:pPr marL="0" indent="0" algn="ctr">
              <a:buNone/>
            </a:pPr>
            <a:r>
              <a:rPr lang="en-GB" dirty="0"/>
              <a:t>Elliot Barnett</a:t>
            </a:r>
          </a:p>
          <a:p>
            <a:pPr marL="0" indent="0" algn="ctr">
              <a:buNone/>
            </a:pPr>
            <a:r>
              <a:rPr lang="en-GB" dirty="0"/>
              <a:t>Lauren Davies </a:t>
            </a:r>
          </a:p>
          <a:p>
            <a:pPr marL="0" indent="0" algn="ctr">
              <a:buNone/>
            </a:pPr>
            <a:r>
              <a:rPr lang="en-GB" dirty="0"/>
              <a:t>Nicolas Evans</a:t>
            </a:r>
          </a:p>
          <a:p>
            <a:pPr marL="0" indent="0" algn="ctr">
              <a:buNone/>
            </a:pPr>
            <a:r>
              <a:rPr lang="en-GB" dirty="0"/>
              <a:t>Kaylie Shoulder</a:t>
            </a:r>
          </a:p>
          <a:p>
            <a:pPr marL="0" indent="0" algn="ctr">
              <a:buNone/>
            </a:pPr>
            <a:r>
              <a:rPr lang="en-GB" b="1" dirty="0"/>
              <a:t>Our Idea: </a:t>
            </a:r>
          </a:p>
          <a:p>
            <a:pPr marL="0" indent="0" algn="ctr">
              <a:buNone/>
            </a:pPr>
            <a:r>
              <a:rPr lang="en-GB" dirty="0"/>
              <a:t>A medical wristband equip with a readable chip that stores the most vial of your medical records </a:t>
            </a:r>
          </a:p>
        </p:txBody>
      </p:sp>
    </p:spTree>
    <p:extLst>
      <p:ext uri="{BB962C8B-B14F-4D97-AF65-F5344CB8AC3E}">
        <p14:creationId xmlns:p14="http://schemas.microsoft.com/office/powerpoint/2010/main" val="2732993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744D6-4097-417A-9BC5-7F141E2F6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 The Team Roles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68F7E9-7F15-4712-B114-1C1EEC5E3C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727158"/>
            <a:ext cx="2630983" cy="411814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Team Leader</a:t>
            </a:r>
          </a:p>
          <a:p>
            <a:pPr marL="0" indent="0">
              <a:buNone/>
            </a:pPr>
            <a:r>
              <a:rPr lang="en-GB" dirty="0"/>
              <a:t>-Kaylie Shoulder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The role of the team-leader is to aid, organise, and instruct the group through the process of developing the project.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C8401A-8194-4B22-9B57-D93E9E0AEA35}"/>
              </a:ext>
            </a:extLst>
          </p:cNvPr>
          <p:cNvSpPr txBox="1"/>
          <p:nvPr/>
        </p:nvSpPr>
        <p:spPr>
          <a:xfrm>
            <a:off x="5133474" y="2727158"/>
            <a:ext cx="263098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Graphics &amp; Electronics Expert</a:t>
            </a:r>
          </a:p>
          <a:p>
            <a:pPr marL="285750" indent="-285750">
              <a:buFontTx/>
              <a:buChar char="-"/>
            </a:pPr>
            <a:r>
              <a:rPr lang="en-GB" dirty="0"/>
              <a:t>Lauren Davies 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The role of the graphics and electronics expert is to be the leader in designing and implementing the product itself.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CF855CA-7CC9-48FB-A586-9F5F2E715001}"/>
              </a:ext>
            </a:extLst>
          </p:cNvPr>
          <p:cNvSpPr txBox="1"/>
          <p:nvPr/>
        </p:nvSpPr>
        <p:spPr>
          <a:xfrm>
            <a:off x="8758989" y="2727158"/>
            <a:ext cx="251861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Research Expert and Ideas Expert</a:t>
            </a:r>
          </a:p>
          <a:p>
            <a:r>
              <a:rPr lang="en-GB" dirty="0"/>
              <a:t>-Joshua Batchelor</a:t>
            </a:r>
          </a:p>
          <a:p>
            <a:endParaRPr lang="en-GB" dirty="0"/>
          </a:p>
          <a:p>
            <a:r>
              <a:rPr lang="en-GB" dirty="0"/>
              <a:t>The role of the research and product expert is to gain as much information as possible about the needed hardware/software. </a:t>
            </a:r>
          </a:p>
        </p:txBody>
      </p:sp>
    </p:spTree>
    <p:extLst>
      <p:ext uri="{BB962C8B-B14F-4D97-AF65-F5344CB8AC3E}">
        <p14:creationId xmlns:p14="http://schemas.microsoft.com/office/powerpoint/2010/main" val="875584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2EB92-BD90-4792-825B-0A072B1AD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Continued….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574CF-6A1B-483E-9C82-F7C22867F7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5" y="2603499"/>
            <a:ext cx="2614940" cy="4021889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Expert in Market Knowledge and Finance </a:t>
            </a:r>
          </a:p>
          <a:p>
            <a:pPr>
              <a:buFontTx/>
              <a:buChar char="-"/>
            </a:pPr>
            <a:r>
              <a:rPr lang="en-GB" dirty="0"/>
              <a:t>Elliot Barnett </a:t>
            </a:r>
          </a:p>
          <a:p>
            <a:pPr>
              <a:buFontTx/>
              <a:buChar char="-"/>
            </a:pPr>
            <a:endParaRPr lang="en-GB" b="1" dirty="0"/>
          </a:p>
          <a:p>
            <a:pPr marL="0" indent="0">
              <a:buNone/>
            </a:pPr>
            <a:r>
              <a:rPr lang="en-GB" dirty="0"/>
              <a:t>The market and finance expert’s role is to investigate possible partners and competitors and manage our funding availability correctly.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319453-01C2-459B-944A-6FB545570D51}"/>
              </a:ext>
            </a:extLst>
          </p:cNvPr>
          <p:cNvSpPr txBox="1"/>
          <p:nvPr/>
        </p:nvSpPr>
        <p:spPr>
          <a:xfrm>
            <a:off x="5053263" y="2603499"/>
            <a:ext cx="26149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Documentation Expert</a:t>
            </a:r>
          </a:p>
          <a:p>
            <a:pPr marL="285750" indent="-285750">
              <a:buFontTx/>
              <a:buChar char="-"/>
            </a:pPr>
            <a:r>
              <a:rPr lang="en-GB" dirty="0"/>
              <a:t>Connor Stock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The role of the documentation expert is to record vital information and understand how the product will be put together.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10C6F2B-3728-45ED-BE58-7E3A112DFE5F}"/>
              </a:ext>
            </a:extLst>
          </p:cNvPr>
          <p:cNvSpPr txBox="1"/>
          <p:nvPr/>
        </p:nvSpPr>
        <p:spPr>
          <a:xfrm>
            <a:off x="8309812" y="2759242"/>
            <a:ext cx="27272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Sales and Pitch Expert </a:t>
            </a:r>
          </a:p>
          <a:p>
            <a:pPr marL="285750" indent="-285750">
              <a:buFontTx/>
              <a:buChar char="-"/>
            </a:pPr>
            <a:r>
              <a:rPr lang="en-GB" dirty="0"/>
              <a:t>Nicholas Evans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The sales expert has the role of putting all the information together in a bid to try to sell our product in the best possible way. </a:t>
            </a:r>
          </a:p>
        </p:txBody>
      </p:sp>
    </p:spTree>
    <p:extLst>
      <p:ext uri="{BB962C8B-B14F-4D97-AF65-F5344CB8AC3E}">
        <p14:creationId xmlns:p14="http://schemas.microsoft.com/office/powerpoint/2010/main" val="2567452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D5E23-E888-4550-9F83-A75F9FDB6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F79450-E6C9-46BF-A05F-4FB21E717B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My role within my team, as stated earlier is ‘Team Leader’</a:t>
            </a:r>
          </a:p>
          <a:p>
            <a:pPr marL="0" indent="0">
              <a:buNone/>
            </a:pPr>
            <a:r>
              <a:rPr lang="en-GB" dirty="0"/>
              <a:t>As a part of my role, I had multiple jobs, those being:</a:t>
            </a:r>
          </a:p>
          <a:p>
            <a:r>
              <a:rPr lang="en-GB" dirty="0"/>
              <a:t>To product a strategy that will allow us to reach our goals </a:t>
            </a:r>
          </a:p>
          <a:p>
            <a:r>
              <a:rPr lang="en-GB" dirty="0"/>
              <a:t>Communicate with the team members and listen to feedback</a:t>
            </a:r>
          </a:p>
          <a:p>
            <a:r>
              <a:rPr lang="en-GB" dirty="0"/>
              <a:t>Organise the team</a:t>
            </a:r>
          </a:p>
          <a:p>
            <a:r>
              <a:rPr lang="en-GB" dirty="0"/>
              <a:t>Aid members of my team should they need it </a:t>
            </a:r>
          </a:p>
          <a:p>
            <a:r>
              <a:rPr lang="en-GB" dirty="0"/>
              <a:t>Complete logs and reports on team progress </a:t>
            </a:r>
          </a:p>
          <a:p>
            <a:r>
              <a:rPr lang="en-GB" dirty="0"/>
              <a:t>Aid in researching factors/documenting our findings</a:t>
            </a:r>
          </a:p>
        </p:txBody>
      </p:sp>
    </p:spTree>
    <p:extLst>
      <p:ext uri="{BB962C8B-B14F-4D97-AF65-F5344CB8AC3E}">
        <p14:creationId xmlns:p14="http://schemas.microsoft.com/office/powerpoint/2010/main" val="1690297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5D12C-A96E-41FB-B25A-2EFD63839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44661-6E53-4999-8EA8-24A515BCD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https://www.cbsnews.com/news/assigning-team-roles/</a:t>
            </a:r>
            <a:r>
              <a:rPr lang="en-GB" dirty="0"/>
              <a:t>, Why Team Roles are Important, Online, Accessed 29/11/19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https://www.pareto.co.uk/blog/7-skills-needed-for-strong-team-leadership-90501/</a:t>
            </a:r>
            <a:r>
              <a:rPr lang="en-GB" dirty="0"/>
              <a:t>, Team Leadership, Online, Accessed 01/12/19</a:t>
            </a:r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https://www.totaljobs.com/advice/team-leader-job-description</a:t>
            </a:r>
            <a:r>
              <a:rPr lang="en-GB" dirty="0"/>
              <a:t>, What does a Team Leader Do, Online, Accessed 01/12/19</a:t>
            </a:r>
          </a:p>
        </p:txBody>
      </p:sp>
    </p:spTree>
    <p:extLst>
      <p:ext uri="{BB962C8B-B14F-4D97-AF65-F5344CB8AC3E}">
        <p14:creationId xmlns:p14="http://schemas.microsoft.com/office/powerpoint/2010/main" val="39033919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23</TotalTime>
  <Words>424</Words>
  <Application>Microsoft Office PowerPoint</Application>
  <PresentationFormat>Widescreen</PresentationFormat>
  <Paragraphs>69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Health Helpers</vt:lpstr>
      <vt:lpstr>Kaylie Shoulder 1800042 </vt:lpstr>
      <vt:lpstr>A Table of Contents</vt:lpstr>
      <vt:lpstr>Introducing our Team </vt:lpstr>
      <vt:lpstr> The Team Roles</vt:lpstr>
      <vt:lpstr>Continued….</vt:lpstr>
      <vt:lpstr>Conclusion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Helpers</dc:title>
  <dc:creator>Kaylie Shoulder (1800042)</dc:creator>
  <cp:lastModifiedBy>Kaylie Shoulder (1800042)</cp:lastModifiedBy>
  <cp:revision>3</cp:revision>
  <dcterms:created xsi:type="dcterms:W3CDTF">2019-12-04T14:32:49Z</dcterms:created>
  <dcterms:modified xsi:type="dcterms:W3CDTF">2019-12-04T14:56:12Z</dcterms:modified>
</cp:coreProperties>
</file>