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4" r:id="rId5"/>
    <p:sldId id="266" r:id="rId6"/>
    <p:sldId id="262" r:id="rId7"/>
    <p:sldId id="261" r:id="rId8"/>
    <p:sldId id="265" r:id="rId9"/>
    <p:sldId id="263" r:id="rId10"/>
    <p:sldId id="268" r:id="rId11"/>
    <p:sldId id="260" r:id="rId12"/>
    <p:sldId id="267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81BA8E-1EFF-9865-39AA-05652115EE26}" v="891" dt="2025-03-28T00:29:41.315"/>
    <p1510:client id="{D775354A-1E29-A08B-3B84-4310C43868FC}" v="68" dt="2025-03-26T18:10:16.480"/>
    <p1510:client id="{F0F5BC72-53FC-5ACD-88F3-F8EA545746DC}" v="12" dt="2025-03-28T07:54:59.3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omi Eynon (2304127)" userId="S::2304127@student.uwtsd.ac.uk::80658f8b-be2c-4439-8934-a793155aaa95" providerId="AD" clId="Web-{469965D9-A5E4-417B-4B42-43B3712CD74B}"/>
    <pc:docChg chg="modSld">
      <pc:chgData name="Naomi Eynon (2304127)" userId="S::2304127@student.uwtsd.ac.uk::80658f8b-be2c-4439-8934-a793155aaa95" providerId="AD" clId="Web-{469965D9-A5E4-417B-4B42-43B3712CD74B}" dt="2025-03-26T01:19:10.071" v="22"/>
      <pc:docMkLst>
        <pc:docMk/>
      </pc:docMkLst>
      <pc:sldChg chg="modTransition">
        <pc:chgData name="Naomi Eynon (2304127)" userId="S::2304127@student.uwtsd.ac.uk::80658f8b-be2c-4439-8934-a793155aaa95" providerId="AD" clId="Web-{469965D9-A5E4-417B-4B42-43B3712CD74B}" dt="2025-03-26T01:19:10.071" v="22"/>
        <pc:sldMkLst>
          <pc:docMk/>
          <pc:sldMk cId="109857222" sldId="256"/>
        </pc:sldMkLst>
      </pc:sldChg>
      <pc:sldChg chg="addSp delSp modSp">
        <pc:chgData name="Naomi Eynon (2304127)" userId="S::2304127@student.uwtsd.ac.uk::80658f8b-be2c-4439-8934-a793155aaa95" providerId="AD" clId="Web-{469965D9-A5E4-417B-4B42-43B3712CD74B}" dt="2025-03-26T01:13:45.073" v="11"/>
        <pc:sldMkLst>
          <pc:docMk/>
          <pc:sldMk cId="3818357128" sldId="264"/>
        </pc:sldMkLst>
        <pc:spChg chg="add del mod">
          <ac:chgData name="Naomi Eynon (2304127)" userId="S::2304127@student.uwtsd.ac.uk::80658f8b-be2c-4439-8934-a793155aaa95" providerId="AD" clId="Web-{469965D9-A5E4-417B-4B42-43B3712CD74B}" dt="2025-03-26T01:13:45.073" v="11"/>
          <ac:spMkLst>
            <pc:docMk/>
            <pc:sldMk cId="3818357128" sldId="264"/>
            <ac:spMk id="2" creationId="{B5D1310A-628A-A3B1-9053-D7672DFB70EE}"/>
          </ac:spMkLst>
        </pc:spChg>
        <pc:spChg chg="mod">
          <ac:chgData name="Naomi Eynon (2304127)" userId="S::2304127@student.uwtsd.ac.uk::80658f8b-be2c-4439-8934-a793155aaa95" providerId="AD" clId="Web-{469965D9-A5E4-417B-4B42-43B3712CD74B}" dt="2025-03-26T01:12:55.978" v="5" actId="1076"/>
          <ac:spMkLst>
            <pc:docMk/>
            <pc:sldMk cId="3818357128" sldId="264"/>
            <ac:spMk id="3" creationId="{8713B16E-EA64-BDDD-E054-2E4C0E7B6E07}"/>
          </ac:spMkLst>
        </pc:spChg>
        <pc:spChg chg="del">
          <ac:chgData name="Naomi Eynon (2304127)" userId="S::2304127@student.uwtsd.ac.uk::80658f8b-be2c-4439-8934-a793155aaa95" providerId="AD" clId="Web-{469965D9-A5E4-417B-4B42-43B3712CD74B}" dt="2025-03-26T01:13:40.245" v="10"/>
          <ac:spMkLst>
            <pc:docMk/>
            <pc:sldMk cId="3818357128" sldId="264"/>
            <ac:spMk id="8" creationId="{E92FEB64-6EEA-4759-B4A4-BD2C1E660BA8}"/>
          </ac:spMkLst>
        </pc:spChg>
        <pc:spChg chg="del">
          <ac:chgData name="Naomi Eynon (2304127)" userId="S::2304127@student.uwtsd.ac.uk::80658f8b-be2c-4439-8934-a793155aaa95" providerId="AD" clId="Web-{469965D9-A5E4-417B-4B42-43B3712CD74B}" dt="2025-03-26T01:13:40.245" v="10"/>
          <ac:spMkLst>
            <pc:docMk/>
            <pc:sldMk cId="3818357128" sldId="264"/>
            <ac:spMk id="18" creationId="{7B786209-1B0B-4CA9-9BDD-F7327066A84D}"/>
          </ac:spMkLst>
        </pc:spChg>
        <pc:spChg chg="del">
          <ac:chgData name="Naomi Eynon (2304127)" userId="S::2304127@student.uwtsd.ac.uk::80658f8b-be2c-4439-8934-a793155aaa95" providerId="AD" clId="Web-{469965D9-A5E4-417B-4B42-43B3712CD74B}" dt="2025-03-26T01:13:40.245" v="10"/>
          <ac:spMkLst>
            <pc:docMk/>
            <pc:sldMk cId="3818357128" sldId="264"/>
            <ac:spMk id="20" creationId="{2D2964BB-484D-45AE-AD66-D407D0629652}"/>
          </ac:spMkLst>
        </pc:spChg>
        <pc:spChg chg="del">
          <ac:chgData name="Naomi Eynon (2304127)" userId="S::2304127@student.uwtsd.ac.uk::80658f8b-be2c-4439-8934-a793155aaa95" providerId="AD" clId="Web-{469965D9-A5E4-417B-4B42-43B3712CD74B}" dt="2025-03-26T01:13:40.245" v="10"/>
          <ac:spMkLst>
            <pc:docMk/>
            <pc:sldMk cId="3818357128" sldId="264"/>
            <ac:spMk id="22" creationId="{6691AC69-A76E-4DAB-B565-468B6B87ACF3}"/>
          </ac:spMkLst>
        </pc:spChg>
        <pc:spChg chg="add">
          <ac:chgData name="Naomi Eynon (2304127)" userId="S::2304127@student.uwtsd.ac.uk::80658f8b-be2c-4439-8934-a793155aaa95" providerId="AD" clId="Web-{469965D9-A5E4-417B-4B42-43B3712CD74B}" dt="2025-03-26T01:13:40.245" v="10"/>
          <ac:spMkLst>
            <pc:docMk/>
            <pc:sldMk cId="3818357128" sldId="264"/>
            <ac:spMk id="27" creationId="{F837543A-6020-4505-A233-C9DB4BF74011}"/>
          </ac:spMkLst>
        </pc:spChg>
        <pc:spChg chg="add">
          <ac:chgData name="Naomi Eynon (2304127)" userId="S::2304127@student.uwtsd.ac.uk::80658f8b-be2c-4439-8934-a793155aaa95" providerId="AD" clId="Web-{469965D9-A5E4-417B-4B42-43B3712CD74B}" dt="2025-03-26T01:13:40.245" v="10"/>
          <ac:spMkLst>
            <pc:docMk/>
            <pc:sldMk cId="3818357128" sldId="264"/>
            <ac:spMk id="29" creationId="{35B16301-FB18-48BA-A6DD-C37CAF6F9A18}"/>
          </ac:spMkLst>
        </pc:spChg>
        <pc:spChg chg="add">
          <ac:chgData name="Naomi Eynon (2304127)" userId="S::2304127@student.uwtsd.ac.uk::80658f8b-be2c-4439-8934-a793155aaa95" providerId="AD" clId="Web-{469965D9-A5E4-417B-4B42-43B3712CD74B}" dt="2025-03-26T01:13:40.245" v="10"/>
          <ac:spMkLst>
            <pc:docMk/>
            <pc:sldMk cId="3818357128" sldId="264"/>
            <ac:spMk id="35" creationId="{83BA5EF5-1FE9-4BF9-83BB-269BCDDF6156}"/>
          </ac:spMkLst>
        </pc:spChg>
        <pc:spChg chg="add">
          <ac:chgData name="Naomi Eynon (2304127)" userId="S::2304127@student.uwtsd.ac.uk::80658f8b-be2c-4439-8934-a793155aaa95" providerId="AD" clId="Web-{469965D9-A5E4-417B-4B42-43B3712CD74B}" dt="2025-03-26T01:13:40.245" v="10"/>
          <ac:spMkLst>
            <pc:docMk/>
            <pc:sldMk cId="3818357128" sldId="264"/>
            <ac:spMk id="39" creationId="{88853921-7BC9-4BDE-ACAB-133C683C82D6}"/>
          </ac:spMkLst>
        </pc:spChg>
        <pc:spChg chg="add">
          <ac:chgData name="Naomi Eynon (2304127)" userId="S::2304127@student.uwtsd.ac.uk::80658f8b-be2c-4439-8934-a793155aaa95" providerId="AD" clId="Web-{469965D9-A5E4-417B-4B42-43B3712CD74B}" dt="2025-03-26T01:13:40.245" v="10"/>
          <ac:spMkLst>
            <pc:docMk/>
            <pc:sldMk cId="3818357128" sldId="264"/>
            <ac:spMk id="41" creationId="{09192968-3AE7-4470-A61C-97294BB92731}"/>
          </ac:spMkLst>
        </pc:spChg>
        <pc:spChg chg="add">
          <ac:chgData name="Naomi Eynon (2304127)" userId="S::2304127@student.uwtsd.ac.uk::80658f8b-be2c-4439-8934-a793155aaa95" providerId="AD" clId="Web-{469965D9-A5E4-417B-4B42-43B3712CD74B}" dt="2025-03-26T01:13:40.245" v="10"/>
          <ac:spMkLst>
            <pc:docMk/>
            <pc:sldMk cId="3818357128" sldId="264"/>
            <ac:spMk id="43" creationId="{3AB72E55-43E4-4356-BFE8-E2102CB0B505}"/>
          </ac:spMkLst>
        </pc:spChg>
      </pc:sldChg>
      <pc:sldChg chg="addSp modSp mod setBg">
        <pc:chgData name="Naomi Eynon (2304127)" userId="S::2304127@student.uwtsd.ac.uk::80658f8b-be2c-4439-8934-a793155aaa95" providerId="AD" clId="Web-{469965D9-A5E4-417B-4B42-43B3712CD74B}" dt="2025-03-26T01:17:50.786" v="20" actId="20577"/>
        <pc:sldMkLst>
          <pc:docMk/>
          <pc:sldMk cId="1582759948" sldId="266"/>
        </pc:sldMkLst>
        <pc:spChg chg="mod">
          <ac:chgData name="Naomi Eynon (2304127)" userId="S::2304127@student.uwtsd.ac.uk::80658f8b-be2c-4439-8934-a793155aaa95" providerId="AD" clId="Web-{469965D9-A5E4-417B-4B42-43B3712CD74B}" dt="2025-03-26T01:17:50.786" v="20" actId="20577"/>
          <ac:spMkLst>
            <pc:docMk/>
            <pc:sldMk cId="1582759948" sldId="266"/>
            <ac:spMk id="3" creationId="{AACC81CF-F9F6-E2F4-F0B7-EC4EF37307E5}"/>
          </ac:spMkLst>
        </pc:spChg>
        <pc:spChg chg="add">
          <ac:chgData name="Naomi Eynon (2304127)" userId="S::2304127@student.uwtsd.ac.uk::80658f8b-be2c-4439-8934-a793155aaa95" providerId="AD" clId="Web-{469965D9-A5E4-417B-4B42-43B3712CD74B}" dt="2025-03-26T01:13:51.949" v="14"/>
          <ac:spMkLst>
            <pc:docMk/>
            <pc:sldMk cId="1582759948" sldId="266"/>
            <ac:spMk id="8" creationId="{F837543A-6020-4505-A233-C9DB4BF74011}"/>
          </ac:spMkLst>
        </pc:spChg>
        <pc:spChg chg="add">
          <ac:chgData name="Naomi Eynon (2304127)" userId="S::2304127@student.uwtsd.ac.uk::80658f8b-be2c-4439-8934-a793155aaa95" providerId="AD" clId="Web-{469965D9-A5E4-417B-4B42-43B3712CD74B}" dt="2025-03-26T01:13:51.949" v="14"/>
          <ac:spMkLst>
            <pc:docMk/>
            <pc:sldMk cId="1582759948" sldId="266"/>
            <ac:spMk id="10" creationId="{35B16301-FB18-48BA-A6DD-C37CAF6F9A18}"/>
          </ac:spMkLst>
        </pc:spChg>
        <pc:spChg chg="add">
          <ac:chgData name="Naomi Eynon (2304127)" userId="S::2304127@student.uwtsd.ac.uk::80658f8b-be2c-4439-8934-a793155aaa95" providerId="AD" clId="Web-{469965D9-A5E4-417B-4B42-43B3712CD74B}" dt="2025-03-26T01:13:51.949" v="14"/>
          <ac:spMkLst>
            <pc:docMk/>
            <pc:sldMk cId="1582759948" sldId="266"/>
            <ac:spMk id="12" creationId="{C3C0D90E-074A-4F52-9B11-B52BEF4BCBE5}"/>
          </ac:spMkLst>
        </pc:spChg>
        <pc:spChg chg="add">
          <ac:chgData name="Naomi Eynon (2304127)" userId="S::2304127@student.uwtsd.ac.uk::80658f8b-be2c-4439-8934-a793155aaa95" providerId="AD" clId="Web-{469965D9-A5E4-417B-4B42-43B3712CD74B}" dt="2025-03-26T01:13:51.949" v="14"/>
          <ac:spMkLst>
            <pc:docMk/>
            <pc:sldMk cId="1582759948" sldId="266"/>
            <ac:spMk id="14" creationId="{CABBD4C1-E6F8-46F6-8152-A8A97490BF4D}"/>
          </ac:spMkLst>
        </pc:spChg>
        <pc:spChg chg="add">
          <ac:chgData name="Naomi Eynon (2304127)" userId="S::2304127@student.uwtsd.ac.uk::80658f8b-be2c-4439-8934-a793155aaa95" providerId="AD" clId="Web-{469965D9-A5E4-417B-4B42-43B3712CD74B}" dt="2025-03-26T01:13:51.949" v="14"/>
          <ac:spMkLst>
            <pc:docMk/>
            <pc:sldMk cId="1582759948" sldId="266"/>
            <ac:spMk id="16" creationId="{83BA5EF5-1FE9-4BF9-83BB-269BCDDF6156}"/>
          </ac:spMkLst>
        </pc:spChg>
        <pc:spChg chg="add">
          <ac:chgData name="Naomi Eynon (2304127)" userId="S::2304127@student.uwtsd.ac.uk::80658f8b-be2c-4439-8934-a793155aaa95" providerId="AD" clId="Web-{469965D9-A5E4-417B-4B42-43B3712CD74B}" dt="2025-03-26T01:13:51.949" v="14"/>
          <ac:spMkLst>
            <pc:docMk/>
            <pc:sldMk cId="1582759948" sldId="266"/>
            <ac:spMk id="20" creationId="{88853921-7BC9-4BDE-ACAB-133C683C82D6}"/>
          </ac:spMkLst>
        </pc:spChg>
        <pc:spChg chg="add">
          <ac:chgData name="Naomi Eynon (2304127)" userId="S::2304127@student.uwtsd.ac.uk::80658f8b-be2c-4439-8934-a793155aaa95" providerId="AD" clId="Web-{469965D9-A5E4-417B-4B42-43B3712CD74B}" dt="2025-03-26T01:13:51.949" v="14"/>
          <ac:spMkLst>
            <pc:docMk/>
            <pc:sldMk cId="1582759948" sldId="266"/>
            <ac:spMk id="22" creationId="{09192968-3AE7-4470-A61C-97294BB92731}"/>
          </ac:spMkLst>
        </pc:spChg>
        <pc:spChg chg="add">
          <ac:chgData name="Naomi Eynon (2304127)" userId="S::2304127@student.uwtsd.ac.uk::80658f8b-be2c-4439-8934-a793155aaa95" providerId="AD" clId="Web-{469965D9-A5E4-417B-4B42-43B3712CD74B}" dt="2025-03-26T01:13:51.949" v="14"/>
          <ac:spMkLst>
            <pc:docMk/>
            <pc:sldMk cId="1582759948" sldId="266"/>
            <ac:spMk id="24" creationId="{3AB72E55-43E4-4356-BFE8-E2102CB0B505}"/>
          </ac:spMkLst>
        </pc:spChg>
        <pc:cxnChg chg="add">
          <ac:chgData name="Naomi Eynon (2304127)" userId="S::2304127@student.uwtsd.ac.uk::80658f8b-be2c-4439-8934-a793155aaa95" providerId="AD" clId="Web-{469965D9-A5E4-417B-4B42-43B3712CD74B}" dt="2025-03-26T01:13:51.949" v="14"/>
          <ac:cxnSpMkLst>
            <pc:docMk/>
            <pc:sldMk cId="1582759948" sldId="266"/>
            <ac:cxnSpMk id="18" creationId="{4B3BCACB-5880-460B-9606-8C433A9AF99D}"/>
          </ac:cxnSpMkLst>
        </pc:cxnChg>
      </pc:sldChg>
    </pc:docChg>
  </pc:docChgLst>
  <pc:docChgLst>
    <pc:chgData name="Naomi Eynon (2304127)" userId="S::2304127@student.uwtsd.ac.uk::80658f8b-be2c-4439-8934-a793155aaa95" providerId="AD" clId="Web-{F0F5BC72-53FC-5ACD-88F3-F8EA545746DC}"/>
    <pc:docChg chg="modSld">
      <pc:chgData name="Naomi Eynon (2304127)" userId="S::2304127@student.uwtsd.ac.uk::80658f8b-be2c-4439-8934-a793155aaa95" providerId="AD" clId="Web-{F0F5BC72-53FC-5ACD-88F3-F8EA545746DC}" dt="2025-03-28T07:54:59.368" v="11" actId="20577"/>
      <pc:docMkLst>
        <pc:docMk/>
      </pc:docMkLst>
      <pc:sldChg chg="modSp">
        <pc:chgData name="Naomi Eynon (2304127)" userId="S::2304127@student.uwtsd.ac.uk::80658f8b-be2c-4439-8934-a793155aaa95" providerId="AD" clId="Web-{F0F5BC72-53FC-5ACD-88F3-F8EA545746DC}" dt="2025-03-28T07:54:59.368" v="11" actId="20577"/>
        <pc:sldMkLst>
          <pc:docMk/>
          <pc:sldMk cId="109857222" sldId="256"/>
        </pc:sldMkLst>
        <pc:spChg chg="mod">
          <ac:chgData name="Naomi Eynon (2304127)" userId="S::2304127@student.uwtsd.ac.uk::80658f8b-be2c-4439-8934-a793155aaa95" providerId="AD" clId="Web-{F0F5BC72-53FC-5ACD-88F3-F8EA545746DC}" dt="2025-03-28T07:54:59.368" v="11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Naomi Eynon (2304127)" userId="S::2304127@student.uwtsd.ac.uk::80658f8b-be2c-4439-8934-a793155aaa95" providerId="AD" clId="Web-{D581BA8E-1EFF-9865-39AA-05652115EE26}"/>
    <pc:docChg chg="delSld modSld sldOrd">
      <pc:chgData name="Naomi Eynon (2304127)" userId="S::2304127@student.uwtsd.ac.uk::80658f8b-be2c-4439-8934-a793155aaa95" providerId="AD" clId="Web-{D581BA8E-1EFF-9865-39AA-05652115EE26}" dt="2025-03-28T00:29:41.315" v="906" actId="20577"/>
      <pc:docMkLst>
        <pc:docMk/>
      </pc:docMkLst>
      <pc:sldChg chg="modSp">
        <pc:chgData name="Naomi Eynon (2304127)" userId="S::2304127@student.uwtsd.ac.uk::80658f8b-be2c-4439-8934-a793155aaa95" providerId="AD" clId="Web-{D581BA8E-1EFF-9865-39AA-05652115EE26}" dt="2025-03-27T22:34:06.148" v="597" actId="20577"/>
        <pc:sldMkLst>
          <pc:docMk/>
          <pc:sldMk cId="109857222" sldId="256"/>
        </pc:sldMkLst>
        <pc:spChg chg="mod">
          <ac:chgData name="Naomi Eynon (2304127)" userId="S::2304127@student.uwtsd.ac.uk::80658f8b-be2c-4439-8934-a793155aaa95" providerId="AD" clId="Web-{D581BA8E-1EFF-9865-39AA-05652115EE26}" dt="2025-03-27T22:34:06.148" v="597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del">
        <pc:chgData name="Naomi Eynon (2304127)" userId="S::2304127@student.uwtsd.ac.uk::80658f8b-be2c-4439-8934-a793155aaa95" providerId="AD" clId="Web-{D581BA8E-1EFF-9865-39AA-05652115EE26}" dt="2025-03-27T22:40:17.530" v="628"/>
        <pc:sldMkLst>
          <pc:docMk/>
          <pc:sldMk cId="4065513223" sldId="257"/>
        </pc:sldMkLst>
      </pc:sldChg>
      <pc:sldChg chg="modSp">
        <pc:chgData name="Naomi Eynon (2304127)" userId="S::2304127@student.uwtsd.ac.uk::80658f8b-be2c-4439-8934-a793155aaa95" providerId="AD" clId="Web-{D581BA8E-1EFF-9865-39AA-05652115EE26}" dt="2025-03-27T22:34:35.868" v="600" actId="20577"/>
        <pc:sldMkLst>
          <pc:docMk/>
          <pc:sldMk cId="1288631314" sldId="258"/>
        </pc:sldMkLst>
        <pc:spChg chg="mod">
          <ac:chgData name="Naomi Eynon (2304127)" userId="S::2304127@student.uwtsd.ac.uk::80658f8b-be2c-4439-8934-a793155aaa95" providerId="AD" clId="Web-{D581BA8E-1EFF-9865-39AA-05652115EE26}" dt="2025-03-27T22:34:35.868" v="600" actId="20577"/>
          <ac:spMkLst>
            <pc:docMk/>
            <pc:sldMk cId="1288631314" sldId="258"/>
            <ac:spMk id="3" creationId="{70B0AEE3-53A2-86EF-ED72-F3B2249D2F82}"/>
          </ac:spMkLst>
        </pc:spChg>
      </pc:sldChg>
      <pc:sldChg chg="modSp">
        <pc:chgData name="Naomi Eynon (2304127)" userId="S::2304127@student.uwtsd.ac.uk::80658f8b-be2c-4439-8934-a793155aaa95" providerId="AD" clId="Web-{D581BA8E-1EFF-9865-39AA-05652115EE26}" dt="2025-03-26T18:00:47.488" v="587" actId="20577"/>
        <pc:sldMkLst>
          <pc:docMk/>
          <pc:sldMk cId="2486983776" sldId="259"/>
        </pc:sldMkLst>
        <pc:spChg chg="mod">
          <ac:chgData name="Naomi Eynon (2304127)" userId="S::2304127@student.uwtsd.ac.uk::80658f8b-be2c-4439-8934-a793155aaa95" providerId="AD" clId="Web-{D581BA8E-1EFF-9865-39AA-05652115EE26}" dt="2025-03-26T18:00:47.488" v="587" actId="20577"/>
          <ac:spMkLst>
            <pc:docMk/>
            <pc:sldMk cId="2486983776" sldId="259"/>
            <ac:spMk id="2" creationId="{C5C05CB3-15A5-455C-A14D-F09594A46F88}"/>
          </ac:spMkLst>
        </pc:spChg>
      </pc:sldChg>
      <pc:sldChg chg="addSp delSp modSp mod setBg">
        <pc:chgData name="Naomi Eynon (2304127)" userId="S::2304127@student.uwtsd.ac.uk::80658f8b-be2c-4439-8934-a793155aaa95" providerId="AD" clId="Web-{D581BA8E-1EFF-9865-39AA-05652115EE26}" dt="2025-03-28T00:29:41.315" v="906" actId="20577"/>
        <pc:sldMkLst>
          <pc:docMk/>
          <pc:sldMk cId="1498188940" sldId="260"/>
        </pc:sldMkLst>
        <pc:spChg chg="add del mod">
          <ac:chgData name="Naomi Eynon (2304127)" userId="S::2304127@student.uwtsd.ac.uk::80658f8b-be2c-4439-8934-a793155aaa95" providerId="AD" clId="Web-{D581BA8E-1EFF-9865-39AA-05652115EE26}" dt="2025-03-26T14:44:01.113" v="572"/>
          <ac:spMkLst>
            <pc:docMk/>
            <pc:sldMk cId="1498188940" sldId="260"/>
            <ac:spMk id="3" creationId="{C7902160-2623-6C54-DF74-89B2294C3B21}"/>
          </ac:spMkLst>
        </pc:spChg>
        <pc:spChg chg="add">
          <ac:chgData name="Naomi Eynon (2304127)" userId="S::2304127@student.uwtsd.ac.uk::80658f8b-be2c-4439-8934-a793155aaa95" providerId="AD" clId="Web-{D581BA8E-1EFF-9865-39AA-05652115EE26}" dt="2025-03-26T14:44:01.113" v="572"/>
          <ac:spMkLst>
            <pc:docMk/>
            <pc:sldMk cId="1498188940" sldId="260"/>
            <ac:spMk id="8" creationId="{1BB867FF-FC45-48F7-8104-F89BE54909F1}"/>
          </ac:spMkLst>
        </pc:spChg>
        <pc:spChg chg="add del">
          <ac:chgData name="Naomi Eynon (2304127)" userId="S::2304127@student.uwtsd.ac.uk::80658f8b-be2c-4439-8934-a793155aaa95" providerId="AD" clId="Web-{D581BA8E-1EFF-9865-39AA-05652115EE26}" dt="2025-03-26T14:44:01.097" v="571"/>
          <ac:spMkLst>
            <pc:docMk/>
            <pc:sldMk cId="1498188940" sldId="260"/>
            <ac:spMk id="9" creationId="{7DA1F35B-C8F7-4A5A-9339-7DA4D785B300}"/>
          </ac:spMkLst>
        </pc:spChg>
        <pc:spChg chg="add">
          <ac:chgData name="Naomi Eynon (2304127)" userId="S::2304127@student.uwtsd.ac.uk::80658f8b-be2c-4439-8934-a793155aaa95" providerId="AD" clId="Web-{D581BA8E-1EFF-9865-39AA-05652115EE26}" dt="2025-03-26T14:44:01.113" v="572"/>
          <ac:spMkLst>
            <pc:docMk/>
            <pc:sldMk cId="1498188940" sldId="260"/>
            <ac:spMk id="10" creationId="{8BB56887-D0D5-4F0C-9E19-7247EB83C8B7}"/>
          </ac:spMkLst>
        </pc:spChg>
        <pc:spChg chg="add del">
          <ac:chgData name="Naomi Eynon (2304127)" userId="S::2304127@student.uwtsd.ac.uk::80658f8b-be2c-4439-8934-a793155aaa95" providerId="AD" clId="Web-{D581BA8E-1EFF-9865-39AA-05652115EE26}" dt="2025-03-26T14:44:01.097" v="571"/>
          <ac:spMkLst>
            <pc:docMk/>
            <pc:sldMk cId="1498188940" sldId="260"/>
            <ac:spMk id="11" creationId="{B2D4AD41-40DA-4A81-92F5-B6E3BA1ED82A}"/>
          </ac:spMkLst>
        </pc:spChg>
        <pc:spChg chg="add">
          <ac:chgData name="Naomi Eynon (2304127)" userId="S::2304127@student.uwtsd.ac.uk::80658f8b-be2c-4439-8934-a793155aaa95" providerId="AD" clId="Web-{D581BA8E-1EFF-9865-39AA-05652115EE26}" dt="2025-03-26T14:44:01.113" v="572"/>
          <ac:spMkLst>
            <pc:docMk/>
            <pc:sldMk cId="1498188940" sldId="260"/>
            <ac:spMk id="12" creationId="{081E4A58-353D-44AE-B2FC-2A74E2E400F7}"/>
          </ac:spMkLst>
        </pc:spChg>
        <pc:spChg chg="add mod">
          <ac:chgData name="Naomi Eynon (2304127)" userId="S::2304127@student.uwtsd.ac.uk::80658f8b-be2c-4439-8934-a793155aaa95" providerId="AD" clId="Web-{D581BA8E-1EFF-9865-39AA-05652115EE26}" dt="2025-03-28T00:29:41.315" v="906" actId="20577"/>
          <ac:spMkLst>
            <pc:docMk/>
            <pc:sldMk cId="1498188940" sldId="260"/>
            <ac:spMk id="13" creationId="{C7902160-2623-6C54-DF74-89B2294C3B21}"/>
          </ac:spMkLst>
        </pc:spChg>
        <pc:graphicFrameChg chg="add del">
          <ac:chgData name="Naomi Eynon (2304127)" userId="S::2304127@student.uwtsd.ac.uk::80658f8b-be2c-4439-8934-a793155aaa95" providerId="AD" clId="Web-{D581BA8E-1EFF-9865-39AA-05652115EE26}" dt="2025-03-26T14:44:01.097" v="571"/>
          <ac:graphicFrameMkLst>
            <pc:docMk/>
            <pc:sldMk cId="1498188940" sldId="260"/>
            <ac:graphicFrameMk id="6" creationId="{5039A0FB-A674-0C4E-9EC9-550A884816F4}"/>
          </ac:graphicFrameMkLst>
        </pc:graphicFrameChg>
      </pc:sldChg>
      <pc:sldChg chg="modSp">
        <pc:chgData name="Naomi Eynon (2304127)" userId="S::2304127@student.uwtsd.ac.uk::80658f8b-be2c-4439-8934-a793155aaa95" providerId="AD" clId="Web-{D581BA8E-1EFF-9865-39AA-05652115EE26}" dt="2025-03-26T18:10:14.291" v="593" actId="20577"/>
        <pc:sldMkLst>
          <pc:docMk/>
          <pc:sldMk cId="3301410792" sldId="261"/>
        </pc:sldMkLst>
        <pc:spChg chg="mod">
          <ac:chgData name="Naomi Eynon (2304127)" userId="S::2304127@student.uwtsd.ac.uk::80658f8b-be2c-4439-8934-a793155aaa95" providerId="AD" clId="Web-{D581BA8E-1EFF-9865-39AA-05652115EE26}" dt="2025-03-26T18:10:14.291" v="593" actId="20577"/>
          <ac:spMkLst>
            <pc:docMk/>
            <pc:sldMk cId="3301410792" sldId="261"/>
            <ac:spMk id="3" creationId="{DD39EB47-3713-96C6-2771-5126C6CB9DA8}"/>
          </ac:spMkLst>
        </pc:spChg>
      </pc:sldChg>
      <pc:sldChg chg="modSp">
        <pc:chgData name="Naomi Eynon (2304127)" userId="S::2304127@student.uwtsd.ac.uk::80658f8b-be2c-4439-8934-a793155aaa95" providerId="AD" clId="Web-{D581BA8E-1EFF-9865-39AA-05652115EE26}" dt="2025-03-28T00:12:47.634" v="815" actId="20577"/>
        <pc:sldMkLst>
          <pc:docMk/>
          <pc:sldMk cId="3256965382" sldId="262"/>
        </pc:sldMkLst>
        <pc:spChg chg="mod">
          <ac:chgData name="Naomi Eynon (2304127)" userId="S::2304127@student.uwtsd.ac.uk::80658f8b-be2c-4439-8934-a793155aaa95" providerId="AD" clId="Web-{D581BA8E-1EFF-9865-39AA-05652115EE26}" dt="2025-03-28T00:12:47.634" v="815" actId="20577"/>
          <ac:spMkLst>
            <pc:docMk/>
            <pc:sldMk cId="3256965382" sldId="262"/>
            <ac:spMk id="3" creationId="{E1786575-8D1E-FA40-202E-F27782CFDEAB}"/>
          </ac:spMkLst>
        </pc:spChg>
      </pc:sldChg>
      <pc:sldChg chg="addSp modSp">
        <pc:chgData name="Naomi Eynon (2304127)" userId="S::2304127@student.uwtsd.ac.uk::80658f8b-be2c-4439-8934-a793155aaa95" providerId="AD" clId="Web-{D581BA8E-1EFF-9865-39AA-05652115EE26}" dt="2025-03-27T23:44:35.270" v="813" actId="14100"/>
        <pc:sldMkLst>
          <pc:docMk/>
          <pc:sldMk cId="2742384184" sldId="263"/>
        </pc:sldMkLst>
        <pc:spChg chg="mod">
          <ac:chgData name="Naomi Eynon (2304127)" userId="S::2304127@student.uwtsd.ac.uk::80658f8b-be2c-4439-8934-a793155aaa95" providerId="AD" clId="Web-{D581BA8E-1EFF-9865-39AA-05652115EE26}" dt="2025-03-27T22:39:26.701" v="627" actId="20577"/>
          <ac:spMkLst>
            <pc:docMk/>
            <pc:sldMk cId="2742384184" sldId="263"/>
            <ac:spMk id="3" creationId="{6EAD0C02-E8C6-5FA8-64A5-1D693C5D533C}"/>
          </ac:spMkLst>
        </pc:spChg>
        <pc:picChg chg="add mod">
          <ac:chgData name="Naomi Eynon (2304127)" userId="S::2304127@student.uwtsd.ac.uk::80658f8b-be2c-4439-8934-a793155aaa95" providerId="AD" clId="Web-{D581BA8E-1EFF-9865-39AA-05652115EE26}" dt="2025-03-27T23:44:35.270" v="813" actId="14100"/>
          <ac:picMkLst>
            <pc:docMk/>
            <pc:sldMk cId="2742384184" sldId="263"/>
            <ac:picMk id="2" creationId="{B3E69B7D-680F-6B14-1F0A-37505AC41D22}"/>
          </ac:picMkLst>
        </pc:picChg>
      </pc:sldChg>
      <pc:sldChg chg="modSp">
        <pc:chgData name="Naomi Eynon (2304127)" userId="S::2304127@student.uwtsd.ac.uk::80658f8b-be2c-4439-8934-a793155aaa95" providerId="AD" clId="Web-{D581BA8E-1EFF-9865-39AA-05652115EE26}" dt="2025-03-27T22:35:29.259" v="612" actId="20577"/>
        <pc:sldMkLst>
          <pc:docMk/>
          <pc:sldMk cId="3818357128" sldId="264"/>
        </pc:sldMkLst>
        <pc:spChg chg="mod">
          <ac:chgData name="Naomi Eynon (2304127)" userId="S::2304127@student.uwtsd.ac.uk::80658f8b-be2c-4439-8934-a793155aaa95" providerId="AD" clId="Web-{D581BA8E-1EFF-9865-39AA-05652115EE26}" dt="2025-03-27T22:35:29.259" v="612" actId="20577"/>
          <ac:spMkLst>
            <pc:docMk/>
            <pc:sldMk cId="3818357128" sldId="264"/>
            <ac:spMk id="3" creationId="{8713B16E-EA64-BDDD-E054-2E4C0E7B6E07}"/>
          </ac:spMkLst>
        </pc:spChg>
      </pc:sldChg>
      <pc:sldChg chg="modSp">
        <pc:chgData name="Naomi Eynon (2304127)" userId="S::2304127@student.uwtsd.ac.uk::80658f8b-be2c-4439-8934-a793155aaa95" providerId="AD" clId="Web-{D581BA8E-1EFF-9865-39AA-05652115EE26}" dt="2025-03-27T22:36:56.542" v="619" actId="20577"/>
        <pc:sldMkLst>
          <pc:docMk/>
          <pc:sldMk cId="2946117370" sldId="265"/>
        </pc:sldMkLst>
        <pc:spChg chg="mod">
          <ac:chgData name="Naomi Eynon (2304127)" userId="S::2304127@student.uwtsd.ac.uk::80658f8b-be2c-4439-8934-a793155aaa95" providerId="AD" clId="Web-{D581BA8E-1EFF-9865-39AA-05652115EE26}" dt="2025-03-27T22:36:56.542" v="619" actId="20577"/>
          <ac:spMkLst>
            <pc:docMk/>
            <pc:sldMk cId="2946117370" sldId="265"/>
            <ac:spMk id="3" creationId="{29CAD3A7-4427-C4F6-22CA-1EE019D6FC32}"/>
          </ac:spMkLst>
        </pc:spChg>
      </pc:sldChg>
      <pc:sldChg chg="modSp">
        <pc:chgData name="Naomi Eynon (2304127)" userId="S::2304127@student.uwtsd.ac.uk::80658f8b-be2c-4439-8934-a793155aaa95" providerId="AD" clId="Web-{D581BA8E-1EFF-9865-39AA-05652115EE26}" dt="2025-03-26T01:27:12.143" v="27" actId="20577"/>
        <pc:sldMkLst>
          <pc:docMk/>
          <pc:sldMk cId="1582759948" sldId="266"/>
        </pc:sldMkLst>
        <pc:spChg chg="mod">
          <ac:chgData name="Naomi Eynon (2304127)" userId="S::2304127@student.uwtsd.ac.uk::80658f8b-be2c-4439-8934-a793155aaa95" providerId="AD" clId="Web-{D581BA8E-1EFF-9865-39AA-05652115EE26}" dt="2025-03-26T01:27:12.143" v="27" actId="20577"/>
          <ac:spMkLst>
            <pc:docMk/>
            <pc:sldMk cId="1582759948" sldId="266"/>
            <ac:spMk id="3" creationId="{AACC81CF-F9F6-E2F4-F0B7-EC4EF37307E5}"/>
          </ac:spMkLst>
        </pc:spChg>
      </pc:sldChg>
      <pc:sldChg chg="addSp modSp mod ord setBg">
        <pc:chgData name="Naomi Eynon (2304127)" userId="S::2304127@student.uwtsd.ac.uk::80658f8b-be2c-4439-8934-a793155aaa95" providerId="AD" clId="Web-{D581BA8E-1EFF-9865-39AA-05652115EE26}" dt="2025-03-28T00:28:10.562" v="884" actId="20577"/>
        <pc:sldMkLst>
          <pc:docMk/>
          <pc:sldMk cId="2697138179" sldId="267"/>
        </pc:sldMkLst>
        <pc:spChg chg="mod">
          <ac:chgData name="Naomi Eynon (2304127)" userId="S::2304127@student.uwtsd.ac.uk::80658f8b-be2c-4439-8934-a793155aaa95" providerId="AD" clId="Web-{D581BA8E-1EFF-9865-39AA-05652115EE26}" dt="2025-03-27T23:43:01.315" v="810"/>
          <ac:spMkLst>
            <pc:docMk/>
            <pc:sldMk cId="2697138179" sldId="267"/>
            <ac:spMk id="2" creationId="{19A83070-6A85-26DC-9FA5-5B87AF94DF84}"/>
          </ac:spMkLst>
        </pc:spChg>
        <pc:spChg chg="mod">
          <ac:chgData name="Naomi Eynon (2304127)" userId="S::2304127@student.uwtsd.ac.uk::80658f8b-be2c-4439-8934-a793155aaa95" providerId="AD" clId="Web-{D581BA8E-1EFF-9865-39AA-05652115EE26}" dt="2025-03-28T00:28:10.562" v="884" actId="20577"/>
          <ac:spMkLst>
            <pc:docMk/>
            <pc:sldMk cId="2697138179" sldId="267"/>
            <ac:spMk id="3" creationId="{2C62DAC9-0A89-F191-EB31-201949300A9D}"/>
          </ac:spMkLst>
        </pc:spChg>
        <pc:spChg chg="add">
          <ac:chgData name="Naomi Eynon (2304127)" userId="S::2304127@student.uwtsd.ac.uk::80658f8b-be2c-4439-8934-a793155aaa95" providerId="AD" clId="Web-{D581BA8E-1EFF-9865-39AA-05652115EE26}" dt="2025-03-27T23:43:01.315" v="810"/>
          <ac:spMkLst>
            <pc:docMk/>
            <pc:sldMk cId="2697138179" sldId="267"/>
            <ac:spMk id="8" creationId="{907EF6B7-1338-4443-8C46-6A318D952DFD}"/>
          </ac:spMkLst>
        </pc:spChg>
        <pc:spChg chg="add">
          <ac:chgData name="Naomi Eynon (2304127)" userId="S::2304127@student.uwtsd.ac.uk::80658f8b-be2c-4439-8934-a793155aaa95" providerId="AD" clId="Web-{D581BA8E-1EFF-9865-39AA-05652115EE26}" dt="2025-03-27T23:43:01.315" v="810"/>
          <ac:spMkLst>
            <pc:docMk/>
            <pc:sldMk cId="2697138179" sldId="267"/>
            <ac:spMk id="10" creationId="{DAAE4CDD-124C-4DCF-9584-B6033B545DD5}"/>
          </ac:spMkLst>
        </pc:spChg>
        <pc:spChg chg="add">
          <ac:chgData name="Naomi Eynon (2304127)" userId="S::2304127@student.uwtsd.ac.uk::80658f8b-be2c-4439-8934-a793155aaa95" providerId="AD" clId="Web-{D581BA8E-1EFF-9865-39AA-05652115EE26}" dt="2025-03-27T23:43:01.315" v="810"/>
          <ac:spMkLst>
            <pc:docMk/>
            <pc:sldMk cId="2697138179" sldId="267"/>
            <ac:spMk id="12" creationId="{081E4A58-353D-44AE-B2FC-2A74E2E400F7}"/>
          </ac:spMkLst>
        </pc:spChg>
      </pc:sldChg>
      <pc:sldChg chg="addSp delSp modSp mod setBg">
        <pc:chgData name="Naomi Eynon (2304127)" userId="S::2304127@student.uwtsd.ac.uk::80658f8b-be2c-4439-8934-a793155aaa95" providerId="AD" clId="Web-{D581BA8E-1EFF-9865-39AA-05652115EE26}" dt="2025-03-26T14:37:42.809" v="455" actId="20577"/>
        <pc:sldMkLst>
          <pc:docMk/>
          <pc:sldMk cId="1643546482" sldId="268"/>
        </pc:sldMkLst>
        <pc:spChg chg="del mod">
          <ac:chgData name="Naomi Eynon (2304127)" userId="S::2304127@student.uwtsd.ac.uk::80658f8b-be2c-4439-8934-a793155aaa95" providerId="AD" clId="Web-{D581BA8E-1EFF-9865-39AA-05652115EE26}" dt="2025-03-26T14:16:25.908" v="43"/>
          <ac:spMkLst>
            <pc:docMk/>
            <pc:sldMk cId="1643546482" sldId="268"/>
            <ac:spMk id="2" creationId="{23A89F3E-CC54-C878-F569-1379BBBEAFDD}"/>
          </ac:spMkLst>
        </pc:spChg>
        <pc:spChg chg="mod">
          <ac:chgData name="Naomi Eynon (2304127)" userId="S::2304127@student.uwtsd.ac.uk::80658f8b-be2c-4439-8934-a793155aaa95" providerId="AD" clId="Web-{D581BA8E-1EFF-9865-39AA-05652115EE26}" dt="2025-03-26T14:37:42.809" v="455" actId="20577"/>
          <ac:spMkLst>
            <pc:docMk/>
            <pc:sldMk cId="1643546482" sldId="268"/>
            <ac:spMk id="3" creationId="{ABCE9648-504E-D384-282C-59C8CF49C077}"/>
          </ac:spMkLst>
        </pc:spChg>
        <pc:spChg chg="add">
          <ac:chgData name="Naomi Eynon (2304127)" userId="S::2304127@student.uwtsd.ac.uk::80658f8b-be2c-4439-8934-a793155aaa95" providerId="AD" clId="Web-{D581BA8E-1EFF-9865-39AA-05652115EE26}" dt="2025-03-26T14:27:43.625" v="288"/>
          <ac:spMkLst>
            <pc:docMk/>
            <pc:sldMk cId="1643546482" sldId="268"/>
            <ac:spMk id="8" creationId="{F837543A-6020-4505-A233-C9DB4BF74011}"/>
          </ac:spMkLst>
        </pc:spChg>
        <pc:spChg chg="add">
          <ac:chgData name="Naomi Eynon (2304127)" userId="S::2304127@student.uwtsd.ac.uk::80658f8b-be2c-4439-8934-a793155aaa95" providerId="AD" clId="Web-{D581BA8E-1EFF-9865-39AA-05652115EE26}" dt="2025-03-26T14:27:43.625" v="288"/>
          <ac:spMkLst>
            <pc:docMk/>
            <pc:sldMk cId="1643546482" sldId="268"/>
            <ac:spMk id="10" creationId="{35B16301-FB18-48BA-A6DD-C37CAF6F9A18}"/>
          </ac:spMkLst>
        </pc:spChg>
        <pc:spChg chg="add">
          <ac:chgData name="Naomi Eynon (2304127)" userId="S::2304127@student.uwtsd.ac.uk::80658f8b-be2c-4439-8934-a793155aaa95" providerId="AD" clId="Web-{D581BA8E-1EFF-9865-39AA-05652115EE26}" dt="2025-03-26T14:27:43.625" v="288"/>
          <ac:spMkLst>
            <pc:docMk/>
            <pc:sldMk cId="1643546482" sldId="268"/>
            <ac:spMk id="12" creationId="{C3C0D90E-074A-4F52-9B11-B52BEF4BCBE5}"/>
          </ac:spMkLst>
        </pc:spChg>
        <pc:spChg chg="add">
          <ac:chgData name="Naomi Eynon (2304127)" userId="S::2304127@student.uwtsd.ac.uk::80658f8b-be2c-4439-8934-a793155aaa95" providerId="AD" clId="Web-{D581BA8E-1EFF-9865-39AA-05652115EE26}" dt="2025-03-26T14:27:43.625" v="288"/>
          <ac:spMkLst>
            <pc:docMk/>
            <pc:sldMk cId="1643546482" sldId="268"/>
            <ac:spMk id="14" creationId="{CABBD4C1-E6F8-46F6-8152-A8A97490BF4D}"/>
          </ac:spMkLst>
        </pc:spChg>
        <pc:spChg chg="add">
          <ac:chgData name="Naomi Eynon (2304127)" userId="S::2304127@student.uwtsd.ac.uk::80658f8b-be2c-4439-8934-a793155aaa95" providerId="AD" clId="Web-{D581BA8E-1EFF-9865-39AA-05652115EE26}" dt="2025-03-26T14:27:43.625" v="288"/>
          <ac:spMkLst>
            <pc:docMk/>
            <pc:sldMk cId="1643546482" sldId="268"/>
            <ac:spMk id="16" creationId="{83BA5EF5-1FE9-4BF9-83BB-269BCDDF6156}"/>
          </ac:spMkLst>
        </pc:spChg>
        <pc:spChg chg="add">
          <ac:chgData name="Naomi Eynon (2304127)" userId="S::2304127@student.uwtsd.ac.uk::80658f8b-be2c-4439-8934-a793155aaa95" providerId="AD" clId="Web-{D581BA8E-1EFF-9865-39AA-05652115EE26}" dt="2025-03-26T14:27:43.625" v="288"/>
          <ac:spMkLst>
            <pc:docMk/>
            <pc:sldMk cId="1643546482" sldId="268"/>
            <ac:spMk id="20" creationId="{88853921-7BC9-4BDE-ACAB-133C683C82D6}"/>
          </ac:spMkLst>
        </pc:spChg>
        <pc:spChg chg="add">
          <ac:chgData name="Naomi Eynon (2304127)" userId="S::2304127@student.uwtsd.ac.uk::80658f8b-be2c-4439-8934-a793155aaa95" providerId="AD" clId="Web-{D581BA8E-1EFF-9865-39AA-05652115EE26}" dt="2025-03-26T14:27:43.625" v="288"/>
          <ac:spMkLst>
            <pc:docMk/>
            <pc:sldMk cId="1643546482" sldId="268"/>
            <ac:spMk id="22" creationId="{09192968-3AE7-4470-A61C-97294BB92731}"/>
          </ac:spMkLst>
        </pc:spChg>
        <pc:spChg chg="add">
          <ac:chgData name="Naomi Eynon (2304127)" userId="S::2304127@student.uwtsd.ac.uk::80658f8b-be2c-4439-8934-a793155aaa95" providerId="AD" clId="Web-{D581BA8E-1EFF-9865-39AA-05652115EE26}" dt="2025-03-26T14:27:43.625" v="288"/>
          <ac:spMkLst>
            <pc:docMk/>
            <pc:sldMk cId="1643546482" sldId="268"/>
            <ac:spMk id="24" creationId="{3AB72E55-43E4-4356-BFE8-E2102CB0B505}"/>
          </ac:spMkLst>
        </pc:spChg>
        <pc:cxnChg chg="add">
          <ac:chgData name="Naomi Eynon (2304127)" userId="S::2304127@student.uwtsd.ac.uk::80658f8b-be2c-4439-8934-a793155aaa95" providerId="AD" clId="Web-{D581BA8E-1EFF-9865-39AA-05652115EE26}" dt="2025-03-26T14:27:43.625" v="288"/>
          <ac:cxnSpMkLst>
            <pc:docMk/>
            <pc:sldMk cId="1643546482" sldId="268"/>
            <ac:cxnSpMk id="18" creationId="{4B3BCACB-5880-460B-9606-8C433A9AF99D}"/>
          </ac:cxnSpMkLst>
        </pc:cxnChg>
      </pc:sldChg>
      <pc:sldChg chg="modSp">
        <pc:chgData name="Naomi Eynon (2304127)" userId="S::2304127@student.uwtsd.ac.uk::80658f8b-be2c-4439-8934-a793155aaa95" providerId="AD" clId="Web-{D581BA8E-1EFF-9865-39AA-05652115EE26}" dt="2025-03-26T14:29:45.877" v="297" actId="20577"/>
        <pc:sldMkLst>
          <pc:docMk/>
          <pc:sldMk cId="1261695445" sldId="269"/>
        </pc:sldMkLst>
        <pc:spChg chg="mod">
          <ac:chgData name="Naomi Eynon (2304127)" userId="S::2304127@student.uwtsd.ac.uk::80658f8b-be2c-4439-8934-a793155aaa95" providerId="AD" clId="Web-{D581BA8E-1EFF-9865-39AA-05652115EE26}" dt="2025-03-26T14:29:45.877" v="297" actId="20577"/>
          <ac:spMkLst>
            <pc:docMk/>
            <pc:sldMk cId="1261695445" sldId="269"/>
            <ac:spMk id="3" creationId="{3B1513E9-A256-EA11-4AFE-45D407047BD7}"/>
          </ac:spMkLst>
        </pc:spChg>
      </pc:sldChg>
    </pc:docChg>
  </pc:docChgLst>
  <pc:docChgLst>
    <pc:chgData name="Naomi Eynon (2304127)" userId="S::2304127@student.uwtsd.ac.uk::80658f8b-be2c-4439-8934-a793155aaa95" providerId="AD" clId="Web-{39EAFB73-7A7F-40DD-52A1-28938C81EC11}"/>
    <pc:docChg chg="modSld sldOrd">
      <pc:chgData name="Naomi Eynon (2304127)" userId="S::2304127@student.uwtsd.ac.uk::80658f8b-be2c-4439-8934-a793155aaa95" providerId="AD" clId="Web-{39EAFB73-7A7F-40DD-52A1-28938C81EC11}" dt="2025-03-26T01:12:18.444" v="421"/>
      <pc:docMkLst>
        <pc:docMk/>
      </pc:docMkLst>
      <pc:sldChg chg="addSp modSp mod setBg">
        <pc:chgData name="Naomi Eynon (2304127)" userId="S::2304127@student.uwtsd.ac.uk::80658f8b-be2c-4439-8934-a793155aaa95" providerId="AD" clId="Web-{39EAFB73-7A7F-40DD-52A1-28938C81EC11}" dt="2025-03-26T00:19:32.597" v="2"/>
        <pc:sldMkLst>
          <pc:docMk/>
          <pc:sldMk cId="109857222" sldId="256"/>
        </pc:sldMkLst>
        <pc:spChg chg="mod">
          <ac:chgData name="Naomi Eynon (2304127)" userId="S::2304127@student.uwtsd.ac.uk::80658f8b-be2c-4439-8934-a793155aaa95" providerId="AD" clId="Web-{39EAFB73-7A7F-40DD-52A1-28938C81EC11}" dt="2025-03-26T00:19:32.597" v="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aomi Eynon (2304127)" userId="S::2304127@student.uwtsd.ac.uk::80658f8b-be2c-4439-8934-a793155aaa95" providerId="AD" clId="Web-{39EAFB73-7A7F-40DD-52A1-28938C81EC11}" dt="2025-03-26T00:19:32.597" v="2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19:32.597" v="2"/>
          <ac:spMkLst>
            <pc:docMk/>
            <pc:sldMk cId="109857222" sldId="256"/>
            <ac:spMk id="8" creationId="{EFA9B6C6-A247-48A8-9A1C-1E36FA9456B5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19:32.597" v="2"/>
          <ac:spMkLst>
            <pc:docMk/>
            <pc:sldMk cId="109857222" sldId="256"/>
            <ac:spMk id="10" creationId="{C5CB530E-515E-412C-9DF1-5F8FFBD6F383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19:32.597" v="2"/>
          <ac:spMkLst>
            <pc:docMk/>
            <pc:sldMk cId="109857222" sldId="256"/>
            <ac:spMk id="12" creationId="{712D4376-A578-4FF1-94FC-245E7A6A489F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19:32.597" v="2"/>
          <ac:spMkLst>
            <pc:docMk/>
            <pc:sldMk cId="109857222" sldId="256"/>
            <ac:spMk id="14" creationId="{AEA7509D-F04F-40CB-A0B3-EEF16499CC9F}"/>
          </ac:spMkLst>
        </pc:spChg>
        <pc:cxnChg chg="add">
          <ac:chgData name="Naomi Eynon (2304127)" userId="S::2304127@student.uwtsd.ac.uk::80658f8b-be2c-4439-8934-a793155aaa95" providerId="AD" clId="Web-{39EAFB73-7A7F-40DD-52A1-28938C81EC11}" dt="2025-03-26T00:19:32.597" v="2"/>
          <ac:cxnSpMkLst>
            <pc:docMk/>
            <pc:sldMk cId="109857222" sldId="256"/>
            <ac:cxnSpMk id="16" creationId="{56020367-4FD5-4596-8E10-C5F095CD8DBF}"/>
          </ac:cxnSpMkLst>
        </pc:cxnChg>
      </pc:sldChg>
      <pc:sldChg chg="addSp delSp modSp mod setBg">
        <pc:chgData name="Naomi Eynon (2304127)" userId="S::2304127@student.uwtsd.ac.uk::80658f8b-be2c-4439-8934-a793155aaa95" providerId="AD" clId="Web-{39EAFB73-7A7F-40DD-52A1-28938C81EC11}" dt="2025-03-26T00:19:52.864" v="5"/>
        <pc:sldMkLst>
          <pc:docMk/>
          <pc:sldMk cId="1288631314" sldId="258"/>
        </pc:sldMkLst>
        <pc:spChg chg="mod">
          <ac:chgData name="Naomi Eynon (2304127)" userId="S::2304127@student.uwtsd.ac.uk::80658f8b-be2c-4439-8934-a793155aaa95" providerId="AD" clId="Web-{39EAFB73-7A7F-40DD-52A1-28938C81EC11}" dt="2025-03-26T00:19:52.864" v="5"/>
          <ac:spMkLst>
            <pc:docMk/>
            <pc:sldMk cId="1288631314" sldId="258"/>
            <ac:spMk id="2" creationId="{352F8D3F-FBC6-5D7B-026A-DB3709E17128}"/>
          </ac:spMkLst>
        </pc:spChg>
        <pc:spChg chg="mod">
          <ac:chgData name="Naomi Eynon (2304127)" userId="S::2304127@student.uwtsd.ac.uk::80658f8b-be2c-4439-8934-a793155aaa95" providerId="AD" clId="Web-{39EAFB73-7A7F-40DD-52A1-28938C81EC11}" dt="2025-03-26T00:19:52.864" v="5"/>
          <ac:spMkLst>
            <pc:docMk/>
            <pc:sldMk cId="1288631314" sldId="258"/>
            <ac:spMk id="3" creationId="{70B0AEE3-53A2-86EF-ED72-F3B2249D2F82}"/>
          </ac:spMkLst>
        </pc:spChg>
        <pc:spChg chg="add del">
          <ac:chgData name="Naomi Eynon (2304127)" userId="S::2304127@student.uwtsd.ac.uk::80658f8b-be2c-4439-8934-a793155aaa95" providerId="AD" clId="Web-{39EAFB73-7A7F-40DD-52A1-28938C81EC11}" dt="2025-03-26T00:19:52.864" v="4"/>
          <ac:spMkLst>
            <pc:docMk/>
            <pc:sldMk cId="1288631314" sldId="258"/>
            <ac:spMk id="8" creationId="{327D73B4-9F5C-4A64-A179-51B9500CB8B5}"/>
          </ac:spMkLst>
        </pc:spChg>
        <pc:spChg chg="add del">
          <ac:chgData name="Naomi Eynon (2304127)" userId="S::2304127@student.uwtsd.ac.uk::80658f8b-be2c-4439-8934-a793155aaa95" providerId="AD" clId="Web-{39EAFB73-7A7F-40DD-52A1-28938C81EC11}" dt="2025-03-26T00:19:52.864" v="4"/>
          <ac:spMkLst>
            <pc:docMk/>
            <pc:sldMk cId="1288631314" sldId="258"/>
            <ac:spMk id="10" creationId="{C1F06963-6374-4B48-844F-071A9BAAAE02}"/>
          </ac:spMkLst>
        </pc:spChg>
        <pc:spChg chg="add del">
          <ac:chgData name="Naomi Eynon (2304127)" userId="S::2304127@student.uwtsd.ac.uk::80658f8b-be2c-4439-8934-a793155aaa95" providerId="AD" clId="Web-{39EAFB73-7A7F-40DD-52A1-28938C81EC11}" dt="2025-03-26T00:19:52.864" v="4"/>
          <ac:spMkLst>
            <pc:docMk/>
            <pc:sldMk cId="1288631314" sldId="258"/>
            <ac:spMk id="12" creationId="{6CB927A4-E432-4310-9CD5-E89FF5063179}"/>
          </ac:spMkLst>
        </pc:spChg>
        <pc:spChg chg="add del">
          <ac:chgData name="Naomi Eynon (2304127)" userId="S::2304127@student.uwtsd.ac.uk::80658f8b-be2c-4439-8934-a793155aaa95" providerId="AD" clId="Web-{39EAFB73-7A7F-40DD-52A1-28938C81EC11}" dt="2025-03-26T00:19:52.864" v="4"/>
          <ac:spMkLst>
            <pc:docMk/>
            <pc:sldMk cId="1288631314" sldId="258"/>
            <ac:spMk id="14" creationId="{1453BF6C-B012-48B7-B4E8-6D7AC7C27D02}"/>
          </ac:spMkLst>
        </pc:spChg>
        <pc:spChg chg="add del">
          <ac:chgData name="Naomi Eynon (2304127)" userId="S::2304127@student.uwtsd.ac.uk::80658f8b-be2c-4439-8934-a793155aaa95" providerId="AD" clId="Web-{39EAFB73-7A7F-40DD-52A1-28938C81EC11}" dt="2025-03-26T00:19:52.864" v="4"/>
          <ac:spMkLst>
            <pc:docMk/>
            <pc:sldMk cId="1288631314" sldId="258"/>
            <ac:spMk id="16" creationId="{E3020543-B24B-4EC4-8FFC-8DD88EEA91A8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19:52.864" v="5"/>
          <ac:spMkLst>
            <pc:docMk/>
            <pc:sldMk cId="1288631314" sldId="258"/>
            <ac:spMk id="20" creationId="{A2679492-7988-4050-9056-542444452411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19:52.864" v="5"/>
          <ac:spMkLst>
            <pc:docMk/>
            <pc:sldMk cId="1288631314" sldId="258"/>
            <ac:spMk id="21" creationId="{B091B163-7D61-4891-ABCF-5C13D9C418D0}"/>
          </ac:spMkLst>
        </pc:spChg>
        <pc:grpChg chg="add">
          <ac:chgData name="Naomi Eynon (2304127)" userId="S::2304127@student.uwtsd.ac.uk::80658f8b-be2c-4439-8934-a793155aaa95" providerId="AD" clId="Web-{39EAFB73-7A7F-40DD-52A1-28938C81EC11}" dt="2025-03-26T00:19:52.864" v="5"/>
          <ac:grpSpMkLst>
            <pc:docMk/>
            <pc:sldMk cId="1288631314" sldId="258"/>
            <ac:grpSpMk id="22" creationId="{0474DF76-993E-44DE-AFB0-C416182ACECF}"/>
          </ac:grpSpMkLst>
        </pc:grpChg>
        <pc:cxnChg chg="add">
          <ac:chgData name="Naomi Eynon (2304127)" userId="S::2304127@student.uwtsd.ac.uk::80658f8b-be2c-4439-8934-a793155aaa95" providerId="AD" clId="Web-{39EAFB73-7A7F-40DD-52A1-28938C81EC11}" dt="2025-03-26T00:19:52.864" v="5"/>
          <ac:cxnSpMkLst>
            <pc:docMk/>
            <pc:sldMk cId="1288631314" sldId="258"/>
            <ac:cxnSpMk id="17" creationId="{C49DA8F6-BCC1-4447-B54C-57856834B94B}"/>
          </ac:cxnSpMkLst>
        </pc:cxnChg>
        <pc:cxnChg chg="add del">
          <ac:chgData name="Naomi Eynon (2304127)" userId="S::2304127@student.uwtsd.ac.uk::80658f8b-be2c-4439-8934-a793155aaa95" providerId="AD" clId="Web-{39EAFB73-7A7F-40DD-52A1-28938C81EC11}" dt="2025-03-26T00:19:52.864" v="4"/>
          <ac:cxnSpMkLst>
            <pc:docMk/>
            <pc:sldMk cId="1288631314" sldId="258"/>
            <ac:cxnSpMk id="18" creationId="{C49DA8F6-BCC1-4447-B54C-57856834B94B}"/>
          </ac:cxnSpMkLst>
        </pc:cxnChg>
      </pc:sldChg>
      <pc:sldChg chg="addSp modSp mod setBg">
        <pc:chgData name="Naomi Eynon (2304127)" userId="S::2304127@student.uwtsd.ac.uk::80658f8b-be2c-4439-8934-a793155aaa95" providerId="AD" clId="Web-{39EAFB73-7A7F-40DD-52A1-28938C81EC11}" dt="2025-03-26T00:41:39.521" v="196" actId="20577"/>
        <pc:sldMkLst>
          <pc:docMk/>
          <pc:sldMk cId="2486983776" sldId="259"/>
        </pc:sldMkLst>
        <pc:spChg chg="mod">
          <ac:chgData name="Naomi Eynon (2304127)" userId="S::2304127@student.uwtsd.ac.uk::80658f8b-be2c-4439-8934-a793155aaa95" providerId="AD" clId="Web-{39EAFB73-7A7F-40DD-52A1-28938C81EC11}" dt="2025-03-26T00:20:00.770" v="6"/>
          <ac:spMkLst>
            <pc:docMk/>
            <pc:sldMk cId="2486983776" sldId="259"/>
            <ac:spMk id="2" creationId="{C5C05CB3-15A5-455C-A14D-F09594A46F88}"/>
          </ac:spMkLst>
        </pc:spChg>
        <pc:spChg chg="mod">
          <ac:chgData name="Naomi Eynon (2304127)" userId="S::2304127@student.uwtsd.ac.uk::80658f8b-be2c-4439-8934-a793155aaa95" providerId="AD" clId="Web-{39EAFB73-7A7F-40DD-52A1-28938C81EC11}" dt="2025-03-26T00:41:39.521" v="196" actId="20577"/>
          <ac:spMkLst>
            <pc:docMk/>
            <pc:sldMk cId="2486983776" sldId="259"/>
            <ac:spMk id="3" creationId="{A24F9029-3E3C-0F88-E95F-24CC4F18812C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20:00.770" v="6"/>
          <ac:spMkLst>
            <pc:docMk/>
            <pc:sldMk cId="2486983776" sldId="259"/>
            <ac:spMk id="8" creationId="{A2679492-7988-4050-9056-542444452411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20:00.770" v="6"/>
          <ac:spMkLst>
            <pc:docMk/>
            <pc:sldMk cId="2486983776" sldId="259"/>
            <ac:spMk id="10" creationId="{B091B163-7D61-4891-ABCF-5C13D9C418D0}"/>
          </ac:spMkLst>
        </pc:spChg>
        <pc:grpChg chg="add">
          <ac:chgData name="Naomi Eynon (2304127)" userId="S::2304127@student.uwtsd.ac.uk::80658f8b-be2c-4439-8934-a793155aaa95" providerId="AD" clId="Web-{39EAFB73-7A7F-40DD-52A1-28938C81EC11}" dt="2025-03-26T00:20:00.770" v="6"/>
          <ac:grpSpMkLst>
            <pc:docMk/>
            <pc:sldMk cId="2486983776" sldId="259"/>
            <ac:grpSpMk id="12" creationId="{0474DF76-993E-44DE-AFB0-C416182ACECF}"/>
          </ac:grpSpMkLst>
        </pc:grpChg>
        <pc:cxnChg chg="add">
          <ac:chgData name="Naomi Eynon (2304127)" userId="S::2304127@student.uwtsd.ac.uk::80658f8b-be2c-4439-8934-a793155aaa95" providerId="AD" clId="Web-{39EAFB73-7A7F-40DD-52A1-28938C81EC11}" dt="2025-03-26T00:20:00.770" v="6"/>
          <ac:cxnSpMkLst>
            <pc:docMk/>
            <pc:sldMk cId="2486983776" sldId="259"/>
            <ac:cxnSpMk id="17" creationId="{C49DA8F6-BCC1-4447-B54C-57856834B94B}"/>
          </ac:cxnSpMkLst>
        </pc:cxnChg>
      </pc:sldChg>
      <pc:sldChg chg="addSp delSp modSp">
        <pc:chgData name="Naomi Eynon (2304127)" userId="S::2304127@student.uwtsd.ac.uk::80658f8b-be2c-4439-8934-a793155aaa95" providerId="AD" clId="Web-{39EAFB73-7A7F-40DD-52A1-28938C81EC11}" dt="2025-03-26T00:51:17.460" v="223" actId="20577"/>
        <pc:sldMkLst>
          <pc:docMk/>
          <pc:sldMk cId="1498188940" sldId="260"/>
        </pc:sldMkLst>
        <pc:spChg chg="del mod">
          <ac:chgData name="Naomi Eynon (2304127)" userId="S::2304127@student.uwtsd.ac.uk::80658f8b-be2c-4439-8934-a793155aaa95" providerId="AD" clId="Web-{39EAFB73-7A7F-40DD-52A1-28938C81EC11}" dt="2025-03-26T00:50:36.490" v="208"/>
          <ac:spMkLst>
            <pc:docMk/>
            <pc:sldMk cId="1498188940" sldId="260"/>
            <ac:spMk id="2" creationId="{2922BD11-04DC-EA9F-1A9D-A0E783438F4A}"/>
          </ac:spMkLst>
        </pc:spChg>
        <pc:spChg chg="mod">
          <ac:chgData name="Naomi Eynon (2304127)" userId="S::2304127@student.uwtsd.ac.uk::80658f8b-be2c-4439-8934-a793155aaa95" providerId="AD" clId="Web-{39EAFB73-7A7F-40DD-52A1-28938C81EC11}" dt="2025-03-26T00:51:17.460" v="223" actId="20577"/>
          <ac:spMkLst>
            <pc:docMk/>
            <pc:sldMk cId="1498188940" sldId="260"/>
            <ac:spMk id="3" creationId="{C7902160-2623-6C54-DF74-89B2294C3B21}"/>
          </ac:spMkLst>
        </pc:spChg>
        <pc:spChg chg="add del mod">
          <ac:chgData name="Naomi Eynon (2304127)" userId="S::2304127@student.uwtsd.ac.uk::80658f8b-be2c-4439-8934-a793155aaa95" providerId="AD" clId="Web-{39EAFB73-7A7F-40DD-52A1-28938C81EC11}" dt="2025-03-26T00:50:41.006" v="209"/>
          <ac:spMkLst>
            <pc:docMk/>
            <pc:sldMk cId="1498188940" sldId="260"/>
            <ac:spMk id="5" creationId="{BCAE2323-CFEE-78CA-AB33-008DE62D3F3A}"/>
          </ac:spMkLst>
        </pc:spChg>
      </pc:sldChg>
      <pc:sldChg chg="addSp delSp modSp mod ord setBg">
        <pc:chgData name="Naomi Eynon (2304127)" userId="S::2304127@student.uwtsd.ac.uk::80658f8b-be2c-4439-8934-a793155aaa95" providerId="AD" clId="Web-{39EAFB73-7A7F-40DD-52A1-28938C81EC11}" dt="2025-03-26T00:26:06.362" v="28" actId="14100"/>
        <pc:sldMkLst>
          <pc:docMk/>
          <pc:sldMk cId="3301410792" sldId="261"/>
        </pc:sldMkLst>
        <pc:spChg chg="del">
          <ac:chgData name="Naomi Eynon (2304127)" userId="S::2304127@student.uwtsd.ac.uk::80658f8b-be2c-4439-8934-a793155aaa95" providerId="AD" clId="Web-{39EAFB73-7A7F-40DD-52A1-28938C81EC11}" dt="2025-03-26T00:20:45.725" v="10"/>
          <ac:spMkLst>
            <pc:docMk/>
            <pc:sldMk cId="3301410792" sldId="261"/>
            <ac:spMk id="2" creationId="{6E33B856-5D21-6034-0C7E-D61CF14D7FC3}"/>
          </ac:spMkLst>
        </pc:spChg>
        <pc:spChg chg="mod">
          <ac:chgData name="Naomi Eynon (2304127)" userId="S::2304127@student.uwtsd.ac.uk::80658f8b-be2c-4439-8934-a793155aaa95" providerId="AD" clId="Web-{39EAFB73-7A7F-40DD-52A1-28938C81EC11}" dt="2025-03-26T00:20:52.553" v="12"/>
          <ac:spMkLst>
            <pc:docMk/>
            <pc:sldMk cId="3301410792" sldId="261"/>
            <ac:spMk id="3" creationId="{DD39EB47-3713-96C6-2771-5126C6CB9DA8}"/>
          </ac:spMkLst>
        </pc:spChg>
        <pc:spChg chg="add del mod">
          <ac:chgData name="Naomi Eynon (2304127)" userId="S::2304127@student.uwtsd.ac.uk::80658f8b-be2c-4439-8934-a793155aaa95" providerId="AD" clId="Web-{39EAFB73-7A7F-40DD-52A1-28938C81EC11}" dt="2025-03-26T00:20:49.068" v="11"/>
          <ac:spMkLst>
            <pc:docMk/>
            <pc:sldMk cId="3301410792" sldId="261"/>
            <ac:spMk id="5" creationId="{9A1AB810-86FC-7720-B25F-A2B653FEA052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20:52.553" v="12"/>
          <ac:spMkLst>
            <pc:docMk/>
            <pc:sldMk cId="3301410792" sldId="261"/>
            <ac:spMk id="8" creationId="{C2554CA6-288E-4202-BC52-2E5A8F0C0AED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20:52.553" v="12"/>
          <ac:spMkLst>
            <pc:docMk/>
            <pc:sldMk cId="3301410792" sldId="261"/>
            <ac:spMk id="10" creationId="{B10BB131-AC8E-4A8E-A5D1-36260F720C3B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20:52.553" v="12"/>
          <ac:spMkLst>
            <pc:docMk/>
            <pc:sldMk cId="3301410792" sldId="261"/>
            <ac:spMk id="12" creationId="{5B7778FC-632E-4DCA-A7CB-0D7731CCF970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20:52.553" v="12"/>
          <ac:spMkLst>
            <pc:docMk/>
            <pc:sldMk cId="3301410792" sldId="261"/>
            <ac:spMk id="14" creationId="{FA23A907-97FB-4A8F-880A-DD77401C4296}"/>
          </ac:spMkLst>
        </pc:spChg>
        <pc:picChg chg="add mod">
          <ac:chgData name="Naomi Eynon (2304127)" userId="S::2304127@student.uwtsd.ac.uk::80658f8b-be2c-4439-8934-a793155aaa95" providerId="AD" clId="Web-{39EAFB73-7A7F-40DD-52A1-28938C81EC11}" dt="2025-03-26T00:26:06.362" v="28" actId="14100"/>
          <ac:picMkLst>
            <pc:docMk/>
            <pc:sldMk cId="3301410792" sldId="261"/>
            <ac:picMk id="6" creationId="{B22A2034-8BA2-43C7-86B8-DB4F18B938EE}"/>
          </ac:picMkLst>
        </pc:picChg>
      </pc:sldChg>
      <pc:sldChg chg="addSp delSp modSp mod setBg">
        <pc:chgData name="Naomi Eynon (2304127)" userId="S::2304127@student.uwtsd.ac.uk::80658f8b-be2c-4439-8934-a793155aaa95" providerId="AD" clId="Web-{39EAFB73-7A7F-40DD-52A1-28938C81EC11}" dt="2025-03-26T00:22:49.278" v="20" actId="1076"/>
        <pc:sldMkLst>
          <pc:docMk/>
          <pc:sldMk cId="3256965382" sldId="262"/>
        </pc:sldMkLst>
        <pc:spChg chg="del">
          <ac:chgData name="Naomi Eynon (2304127)" userId="S::2304127@student.uwtsd.ac.uk::80658f8b-be2c-4439-8934-a793155aaa95" providerId="AD" clId="Web-{39EAFB73-7A7F-40DD-52A1-28938C81EC11}" dt="2025-03-26T00:20:10.380" v="7"/>
          <ac:spMkLst>
            <pc:docMk/>
            <pc:sldMk cId="3256965382" sldId="262"/>
            <ac:spMk id="2" creationId="{AB927F4B-EDF4-3808-5AF0-C79DE443211B}"/>
          </ac:spMkLst>
        </pc:spChg>
        <pc:spChg chg="mod">
          <ac:chgData name="Naomi Eynon (2304127)" userId="S::2304127@student.uwtsd.ac.uk::80658f8b-be2c-4439-8934-a793155aaa95" providerId="AD" clId="Web-{39EAFB73-7A7F-40DD-52A1-28938C81EC11}" dt="2025-03-26T00:20:38.521" v="9"/>
          <ac:spMkLst>
            <pc:docMk/>
            <pc:sldMk cId="3256965382" sldId="262"/>
            <ac:spMk id="3" creationId="{E1786575-8D1E-FA40-202E-F27782CFDEAB}"/>
          </ac:spMkLst>
        </pc:spChg>
        <pc:spChg chg="add del mod">
          <ac:chgData name="Naomi Eynon (2304127)" userId="S::2304127@student.uwtsd.ac.uk::80658f8b-be2c-4439-8934-a793155aaa95" providerId="AD" clId="Web-{39EAFB73-7A7F-40DD-52A1-28938C81EC11}" dt="2025-03-26T00:20:23.052" v="8"/>
          <ac:spMkLst>
            <pc:docMk/>
            <pc:sldMk cId="3256965382" sldId="262"/>
            <ac:spMk id="5" creationId="{15E188E2-4877-5F6B-3D7C-8DE04E1309FE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20:38.521" v="9"/>
          <ac:spMkLst>
            <pc:docMk/>
            <pc:sldMk cId="3256965382" sldId="262"/>
            <ac:spMk id="8" creationId="{1709F1D5-B0F1-4714-A239-E5B61C161915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20:38.521" v="9"/>
          <ac:spMkLst>
            <pc:docMk/>
            <pc:sldMk cId="3256965382" sldId="262"/>
            <ac:spMk id="10" creationId="{228FB460-D3FF-4440-A020-05982A09E517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20:38.521" v="9"/>
          <ac:spMkLst>
            <pc:docMk/>
            <pc:sldMk cId="3256965382" sldId="262"/>
            <ac:spMk id="12" creationId="{14847E93-7DC1-4D4B-8829-B19AA7137C50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20:38.521" v="9"/>
          <ac:spMkLst>
            <pc:docMk/>
            <pc:sldMk cId="3256965382" sldId="262"/>
            <ac:spMk id="14" creationId="{5566D6E1-03A1-4D73-A4E0-35D74D568A04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20:38.521" v="9"/>
          <ac:spMkLst>
            <pc:docMk/>
            <pc:sldMk cId="3256965382" sldId="262"/>
            <ac:spMk id="16" creationId="{9F835A99-04AC-494A-A572-AFE8413CC938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20:38.521" v="9"/>
          <ac:spMkLst>
            <pc:docMk/>
            <pc:sldMk cId="3256965382" sldId="262"/>
            <ac:spMk id="18" creationId="{7B786209-1B0B-4CA9-9BDD-F7327066A84D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20:38.521" v="9"/>
          <ac:spMkLst>
            <pc:docMk/>
            <pc:sldMk cId="3256965382" sldId="262"/>
            <ac:spMk id="20" creationId="{2D2964BB-484D-45AE-AD66-D407D0629652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20:38.521" v="9"/>
          <ac:spMkLst>
            <pc:docMk/>
            <pc:sldMk cId="3256965382" sldId="262"/>
            <ac:spMk id="22" creationId="{6691AC69-A76E-4DAB-B565-468B6B87ACF3}"/>
          </ac:spMkLst>
        </pc:spChg>
        <pc:picChg chg="add mod">
          <ac:chgData name="Naomi Eynon (2304127)" userId="S::2304127@student.uwtsd.ac.uk::80658f8b-be2c-4439-8934-a793155aaa95" providerId="AD" clId="Web-{39EAFB73-7A7F-40DD-52A1-28938C81EC11}" dt="2025-03-26T00:22:49.278" v="20" actId="1076"/>
          <ac:picMkLst>
            <pc:docMk/>
            <pc:sldMk cId="3256965382" sldId="262"/>
            <ac:picMk id="6" creationId="{E82EFAFB-3A21-FC2B-4691-681A69B8FFE5}"/>
          </ac:picMkLst>
        </pc:picChg>
      </pc:sldChg>
      <pc:sldChg chg="addSp delSp modSp mod setBg">
        <pc:chgData name="Naomi Eynon (2304127)" userId="S::2304127@student.uwtsd.ac.uk::80658f8b-be2c-4439-8934-a793155aaa95" providerId="AD" clId="Web-{39EAFB73-7A7F-40DD-52A1-28938C81EC11}" dt="2025-03-26T00:37:38.546" v="191"/>
        <pc:sldMkLst>
          <pc:docMk/>
          <pc:sldMk cId="2742384184" sldId="263"/>
        </pc:sldMkLst>
        <pc:spChg chg="del">
          <ac:chgData name="Naomi Eynon (2304127)" userId="S::2304127@student.uwtsd.ac.uk::80658f8b-be2c-4439-8934-a793155aaa95" providerId="AD" clId="Web-{39EAFB73-7A7F-40DD-52A1-28938C81EC11}" dt="2025-03-26T00:21:35.163" v="16"/>
          <ac:spMkLst>
            <pc:docMk/>
            <pc:sldMk cId="2742384184" sldId="263"/>
            <ac:spMk id="2" creationId="{6BD8AAB1-2DC2-BB4F-68A0-1A2CD5D3E659}"/>
          </ac:spMkLst>
        </pc:spChg>
        <pc:spChg chg="mod">
          <ac:chgData name="Naomi Eynon (2304127)" userId="S::2304127@student.uwtsd.ac.uk::80658f8b-be2c-4439-8934-a793155aaa95" providerId="AD" clId="Web-{39EAFB73-7A7F-40DD-52A1-28938C81EC11}" dt="2025-03-26T00:37:38.546" v="191"/>
          <ac:spMkLst>
            <pc:docMk/>
            <pc:sldMk cId="2742384184" sldId="263"/>
            <ac:spMk id="3" creationId="{6EAD0C02-E8C6-5FA8-64A5-1D693C5D533C}"/>
          </ac:spMkLst>
        </pc:spChg>
        <pc:spChg chg="add del mod">
          <ac:chgData name="Naomi Eynon (2304127)" userId="S::2304127@student.uwtsd.ac.uk::80658f8b-be2c-4439-8934-a793155aaa95" providerId="AD" clId="Web-{39EAFB73-7A7F-40DD-52A1-28938C81EC11}" dt="2025-03-26T00:21:36.320" v="17"/>
          <ac:spMkLst>
            <pc:docMk/>
            <pc:sldMk cId="2742384184" sldId="263"/>
            <ac:spMk id="5" creationId="{030BA96A-1F83-2E24-35FD-2B6B9948FEDE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37:38.546" v="191"/>
          <ac:spMkLst>
            <pc:docMk/>
            <pc:sldMk cId="2742384184" sldId="263"/>
            <ac:spMk id="8" creationId="{1709F1D5-B0F1-4714-A239-E5B61C161915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37:38.546" v="191"/>
          <ac:spMkLst>
            <pc:docMk/>
            <pc:sldMk cId="2742384184" sldId="263"/>
            <ac:spMk id="10" creationId="{228FB460-D3FF-4440-A020-05982A09E517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37:38.546" v="191"/>
          <ac:spMkLst>
            <pc:docMk/>
            <pc:sldMk cId="2742384184" sldId="263"/>
            <ac:spMk id="12" creationId="{14847E93-7DC1-4D4B-8829-B19AA7137C50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37:38.546" v="191"/>
          <ac:spMkLst>
            <pc:docMk/>
            <pc:sldMk cId="2742384184" sldId="263"/>
            <ac:spMk id="14" creationId="{5566D6E1-03A1-4D73-A4E0-35D74D568A04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37:38.546" v="191"/>
          <ac:spMkLst>
            <pc:docMk/>
            <pc:sldMk cId="2742384184" sldId="263"/>
            <ac:spMk id="16" creationId="{9F835A99-04AC-494A-A572-AFE8413CC938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37:38.546" v="191"/>
          <ac:spMkLst>
            <pc:docMk/>
            <pc:sldMk cId="2742384184" sldId="263"/>
            <ac:spMk id="18" creationId="{7B786209-1B0B-4CA9-9BDD-F7327066A84D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37:38.546" v="191"/>
          <ac:spMkLst>
            <pc:docMk/>
            <pc:sldMk cId="2742384184" sldId="263"/>
            <ac:spMk id="20" creationId="{2D2964BB-484D-45AE-AD66-D407D0629652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37:38.546" v="191"/>
          <ac:spMkLst>
            <pc:docMk/>
            <pc:sldMk cId="2742384184" sldId="263"/>
            <ac:spMk id="22" creationId="{6691AC69-A76E-4DAB-B565-468B6B87ACF3}"/>
          </ac:spMkLst>
        </pc:spChg>
      </pc:sldChg>
      <pc:sldChg chg="addSp delSp modSp mod ord setBg">
        <pc:chgData name="Naomi Eynon (2304127)" userId="S::2304127@student.uwtsd.ac.uk::80658f8b-be2c-4439-8934-a793155aaa95" providerId="AD" clId="Web-{39EAFB73-7A7F-40DD-52A1-28938C81EC11}" dt="2025-03-26T01:12:18.444" v="421"/>
        <pc:sldMkLst>
          <pc:docMk/>
          <pc:sldMk cId="3818357128" sldId="264"/>
        </pc:sldMkLst>
        <pc:spChg chg="del">
          <ac:chgData name="Naomi Eynon (2304127)" userId="S::2304127@student.uwtsd.ac.uk::80658f8b-be2c-4439-8934-a793155aaa95" providerId="AD" clId="Web-{39EAFB73-7A7F-40DD-52A1-28938C81EC11}" dt="2025-03-26T01:04:58.957" v="331"/>
          <ac:spMkLst>
            <pc:docMk/>
            <pc:sldMk cId="3818357128" sldId="264"/>
            <ac:spMk id="2" creationId="{52A7432D-D996-9C74-3345-2021627E852A}"/>
          </ac:spMkLst>
        </pc:spChg>
        <pc:spChg chg="mod">
          <ac:chgData name="Naomi Eynon (2304127)" userId="S::2304127@student.uwtsd.ac.uk::80658f8b-be2c-4439-8934-a793155aaa95" providerId="AD" clId="Web-{39EAFB73-7A7F-40DD-52A1-28938C81EC11}" dt="2025-03-26T01:05:49.614" v="335" actId="20577"/>
          <ac:spMkLst>
            <pc:docMk/>
            <pc:sldMk cId="3818357128" sldId="264"/>
            <ac:spMk id="3" creationId="{8713B16E-EA64-BDDD-E054-2E4C0E7B6E07}"/>
          </ac:spMkLst>
        </pc:spChg>
        <pc:spChg chg="add del mod">
          <ac:chgData name="Naomi Eynon (2304127)" userId="S::2304127@student.uwtsd.ac.uk::80658f8b-be2c-4439-8934-a793155aaa95" providerId="AD" clId="Web-{39EAFB73-7A7F-40DD-52A1-28938C81EC11}" dt="2025-03-26T01:05:08.097" v="332"/>
          <ac:spMkLst>
            <pc:docMk/>
            <pc:sldMk cId="3818357128" sldId="264"/>
            <ac:spMk id="5" creationId="{D7C753DB-5B22-3933-EC80-85CCF5F5BEE4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1:05:23.239" v="333"/>
          <ac:spMkLst>
            <pc:docMk/>
            <pc:sldMk cId="3818357128" sldId="264"/>
            <ac:spMk id="8" creationId="{E92FEB64-6EEA-4759-B4A4-BD2C1E660BA8}"/>
          </ac:spMkLst>
        </pc:spChg>
        <pc:spChg chg="add del">
          <ac:chgData name="Naomi Eynon (2304127)" userId="S::2304127@student.uwtsd.ac.uk::80658f8b-be2c-4439-8934-a793155aaa95" providerId="AD" clId="Web-{39EAFB73-7A7F-40DD-52A1-28938C81EC11}" dt="2025-03-26T01:12:18.444" v="421"/>
          <ac:spMkLst>
            <pc:docMk/>
            <pc:sldMk cId="3818357128" sldId="264"/>
            <ac:spMk id="10" creationId="{B10BB131-AC8E-4A8E-A5D1-36260F720C3B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1:05:23.239" v="333"/>
          <ac:spMkLst>
            <pc:docMk/>
            <pc:sldMk cId="3818357128" sldId="264"/>
            <ac:spMk id="12" creationId="{14847E93-7DC1-4D4B-8829-B19AA7137C50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1:05:23.239" v="333"/>
          <ac:spMkLst>
            <pc:docMk/>
            <pc:sldMk cId="3818357128" sldId="264"/>
            <ac:spMk id="14" creationId="{5566D6E1-03A1-4D73-A4E0-35D74D568A04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1:05:23.239" v="333"/>
          <ac:spMkLst>
            <pc:docMk/>
            <pc:sldMk cId="3818357128" sldId="264"/>
            <ac:spMk id="16" creationId="{9F835A99-04AC-494A-A572-AFE8413CC938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1:05:23.239" v="333"/>
          <ac:spMkLst>
            <pc:docMk/>
            <pc:sldMk cId="3818357128" sldId="264"/>
            <ac:spMk id="18" creationId="{7B786209-1B0B-4CA9-9BDD-F7327066A84D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1:05:23.239" v="333"/>
          <ac:spMkLst>
            <pc:docMk/>
            <pc:sldMk cId="3818357128" sldId="264"/>
            <ac:spMk id="20" creationId="{2D2964BB-484D-45AE-AD66-D407D0629652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1:05:23.239" v="333"/>
          <ac:spMkLst>
            <pc:docMk/>
            <pc:sldMk cId="3818357128" sldId="264"/>
            <ac:spMk id="22" creationId="{6691AC69-A76E-4DAB-B565-468B6B87ACF3}"/>
          </ac:spMkLst>
        </pc:spChg>
      </pc:sldChg>
      <pc:sldChg chg="addSp delSp modSp mod ord setBg">
        <pc:chgData name="Naomi Eynon (2304127)" userId="S::2304127@student.uwtsd.ac.uk::80658f8b-be2c-4439-8934-a793155aaa95" providerId="AD" clId="Web-{39EAFB73-7A7F-40DD-52A1-28938C81EC11}" dt="2025-03-26T00:26:01.893" v="27" actId="1076"/>
        <pc:sldMkLst>
          <pc:docMk/>
          <pc:sldMk cId="2946117370" sldId="265"/>
        </pc:sldMkLst>
        <pc:spChg chg="del">
          <ac:chgData name="Naomi Eynon (2304127)" userId="S::2304127@student.uwtsd.ac.uk::80658f8b-be2c-4439-8934-a793155aaa95" providerId="AD" clId="Web-{39EAFB73-7A7F-40DD-52A1-28938C81EC11}" dt="2025-03-26T00:20:57.084" v="13"/>
          <ac:spMkLst>
            <pc:docMk/>
            <pc:sldMk cId="2946117370" sldId="265"/>
            <ac:spMk id="2" creationId="{3C0C59C3-60CA-8938-1AB4-8B38033ABF47}"/>
          </ac:spMkLst>
        </pc:spChg>
        <pc:spChg chg="mod">
          <ac:chgData name="Naomi Eynon (2304127)" userId="S::2304127@student.uwtsd.ac.uk::80658f8b-be2c-4439-8934-a793155aaa95" providerId="AD" clId="Web-{39EAFB73-7A7F-40DD-52A1-28938C81EC11}" dt="2025-03-26T00:21:11.553" v="15"/>
          <ac:spMkLst>
            <pc:docMk/>
            <pc:sldMk cId="2946117370" sldId="265"/>
            <ac:spMk id="3" creationId="{29CAD3A7-4427-C4F6-22CA-1EE019D6FC32}"/>
          </ac:spMkLst>
        </pc:spChg>
        <pc:spChg chg="add del mod">
          <ac:chgData name="Naomi Eynon (2304127)" userId="S::2304127@student.uwtsd.ac.uk::80658f8b-be2c-4439-8934-a793155aaa95" providerId="AD" clId="Web-{39EAFB73-7A7F-40DD-52A1-28938C81EC11}" dt="2025-03-26T00:21:05.147" v="14"/>
          <ac:spMkLst>
            <pc:docMk/>
            <pc:sldMk cId="2946117370" sldId="265"/>
            <ac:spMk id="5" creationId="{BC130F4E-B912-7C4B-A518-F7A92F4203C2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21:11.553" v="15"/>
          <ac:spMkLst>
            <pc:docMk/>
            <pc:sldMk cId="2946117370" sldId="265"/>
            <ac:spMk id="8" creationId="{1709F1D5-B0F1-4714-A239-E5B61C161915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21:11.553" v="15"/>
          <ac:spMkLst>
            <pc:docMk/>
            <pc:sldMk cId="2946117370" sldId="265"/>
            <ac:spMk id="10" creationId="{228FB460-D3FF-4440-A020-05982A09E517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21:11.553" v="15"/>
          <ac:spMkLst>
            <pc:docMk/>
            <pc:sldMk cId="2946117370" sldId="265"/>
            <ac:spMk id="12" creationId="{14847E93-7DC1-4D4B-8829-B19AA7137C50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21:11.553" v="15"/>
          <ac:spMkLst>
            <pc:docMk/>
            <pc:sldMk cId="2946117370" sldId="265"/>
            <ac:spMk id="14" creationId="{5566D6E1-03A1-4D73-A4E0-35D74D568A04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21:11.553" v="15"/>
          <ac:spMkLst>
            <pc:docMk/>
            <pc:sldMk cId="2946117370" sldId="265"/>
            <ac:spMk id="16" creationId="{9F835A99-04AC-494A-A572-AFE8413CC938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21:11.553" v="15"/>
          <ac:spMkLst>
            <pc:docMk/>
            <pc:sldMk cId="2946117370" sldId="265"/>
            <ac:spMk id="18" creationId="{7B786209-1B0B-4CA9-9BDD-F7327066A84D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21:11.553" v="15"/>
          <ac:spMkLst>
            <pc:docMk/>
            <pc:sldMk cId="2946117370" sldId="265"/>
            <ac:spMk id="20" creationId="{2D2964BB-484D-45AE-AD66-D407D0629652}"/>
          </ac:spMkLst>
        </pc:spChg>
        <pc:spChg chg="add">
          <ac:chgData name="Naomi Eynon (2304127)" userId="S::2304127@student.uwtsd.ac.uk::80658f8b-be2c-4439-8934-a793155aaa95" providerId="AD" clId="Web-{39EAFB73-7A7F-40DD-52A1-28938C81EC11}" dt="2025-03-26T00:21:11.553" v="15"/>
          <ac:spMkLst>
            <pc:docMk/>
            <pc:sldMk cId="2946117370" sldId="265"/>
            <ac:spMk id="22" creationId="{6691AC69-A76E-4DAB-B565-468B6B87ACF3}"/>
          </ac:spMkLst>
        </pc:spChg>
        <pc:picChg chg="add mod">
          <ac:chgData name="Naomi Eynon (2304127)" userId="S::2304127@student.uwtsd.ac.uk::80658f8b-be2c-4439-8934-a793155aaa95" providerId="AD" clId="Web-{39EAFB73-7A7F-40DD-52A1-28938C81EC11}" dt="2025-03-26T00:26:01.893" v="27" actId="1076"/>
          <ac:picMkLst>
            <pc:docMk/>
            <pc:sldMk cId="2946117370" sldId="265"/>
            <ac:picMk id="6" creationId="{0B2A2812-E083-5658-4710-D23EDD68AB56}"/>
          </ac:picMkLst>
        </pc:picChg>
      </pc:sldChg>
      <pc:sldChg chg="addSp delSp modSp ord">
        <pc:chgData name="Naomi Eynon (2304127)" userId="S::2304127@student.uwtsd.ac.uk::80658f8b-be2c-4439-8934-a793155aaa95" providerId="AD" clId="Web-{39EAFB73-7A7F-40DD-52A1-28938C81EC11}" dt="2025-03-26T01:12:11.381" v="420" actId="20577"/>
        <pc:sldMkLst>
          <pc:docMk/>
          <pc:sldMk cId="1582759948" sldId="266"/>
        </pc:sldMkLst>
        <pc:spChg chg="del">
          <ac:chgData name="Naomi Eynon (2304127)" userId="S::2304127@student.uwtsd.ac.uk::80658f8b-be2c-4439-8934-a793155aaa95" providerId="AD" clId="Web-{39EAFB73-7A7F-40DD-52A1-28938C81EC11}" dt="2025-03-26T01:05:58.661" v="337"/>
          <ac:spMkLst>
            <pc:docMk/>
            <pc:sldMk cId="1582759948" sldId="266"/>
            <ac:spMk id="2" creationId="{492FAED9-8922-5868-A48F-6C0B5CE427FF}"/>
          </ac:spMkLst>
        </pc:spChg>
        <pc:spChg chg="mod">
          <ac:chgData name="Naomi Eynon (2304127)" userId="S::2304127@student.uwtsd.ac.uk::80658f8b-be2c-4439-8934-a793155aaa95" providerId="AD" clId="Web-{39EAFB73-7A7F-40DD-52A1-28938C81EC11}" dt="2025-03-26T01:12:11.381" v="420" actId="20577"/>
          <ac:spMkLst>
            <pc:docMk/>
            <pc:sldMk cId="1582759948" sldId="266"/>
            <ac:spMk id="3" creationId="{AACC81CF-F9F6-E2F4-F0B7-EC4EF37307E5}"/>
          </ac:spMkLst>
        </pc:spChg>
        <pc:spChg chg="add del mod">
          <ac:chgData name="Naomi Eynon (2304127)" userId="S::2304127@student.uwtsd.ac.uk::80658f8b-be2c-4439-8934-a793155aaa95" providerId="AD" clId="Web-{39EAFB73-7A7F-40DD-52A1-28938C81EC11}" dt="2025-03-26T01:06:03.037" v="338"/>
          <ac:spMkLst>
            <pc:docMk/>
            <pc:sldMk cId="1582759948" sldId="266"/>
            <ac:spMk id="5" creationId="{C10BD6EA-00A3-0688-25B7-C0E4917DA16B}"/>
          </ac:spMkLst>
        </pc:spChg>
      </pc:sldChg>
      <pc:sldChg chg="delSp modSp">
        <pc:chgData name="Naomi Eynon (2304127)" userId="S::2304127@student.uwtsd.ac.uk::80658f8b-be2c-4439-8934-a793155aaa95" providerId="AD" clId="Web-{39EAFB73-7A7F-40DD-52A1-28938C81EC11}" dt="2025-03-26T00:51:15.288" v="222" actId="20577"/>
        <pc:sldMkLst>
          <pc:docMk/>
          <pc:sldMk cId="1261695445" sldId="269"/>
        </pc:sldMkLst>
        <pc:spChg chg="del">
          <ac:chgData name="Naomi Eynon (2304127)" userId="S::2304127@student.uwtsd.ac.uk::80658f8b-be2c-4439-8934-a793155aaa95" providerId="AD" clId="Web-{39EAFB73-7A7F-40DD-52A1-28938C81EC11}" dt="2025-03-26T00:50:45.709" v="210"/>
          <ac:spMkLst>
            <pc:docMk/>
            <pc:sldMk cId="1261695445" sldId="269"/>
            <ac:spMk id="2" creationId="{29EBDDE2-42FB-D34E-964D-C955193527F5}"/>
          </ac:spMkLst>
        </pc:spChg>
        <pc:spChg chg="mod">
          <ac:chgData name="Naomi Eynon (2304127)" userId="S::2304127@student.uwtsd.ac.uk::80658f8b-be2c-4439-8934-a793155aaa95" providerId="AD" clId="Web-{39EAFB73-7A7F-40DD-52A1-28938C81EC11}" dt="2025-03-26T00:51:15.288" v="222" actId="20577"/>
          <ac:spMkLst>
            <pc:docMk/>
            <pc:sldMk cId="1261695445" sldId="269"/>
            <ac:spMk id="3" creationId="{3B1513E9-A256-EA11-4AFE-45D407047BD7}"/>
          </ac:spMkLst>
        </pc:spChg>
      </pc:sldChg>
    </pc:docChg>
  </pc:docChgLst>
  <pc:docChgLst>
    <pc:chgData name="Tracey Young" userId="S::t.young@uwtsd.ac.uk::85933621-c274-4022-bf10-c1099e1246e2" providerId="AD" clId="Web-{D775354A-1E29-A08B-3B84-4310C43868FC}"/>
    <pc:docChg chg="modSld">
      <pc:chgData name="Tracey Young" userId="S::t.young@uwtsd.ac.uk::85933621-c274-4022-bf10-c1099e1246e2" providerId="AD" clId="Web-{D775354A-1E29-A08B-3B84-4310C43868FC}" dt="2025-03-26T18:10:14.121" v="57" actId="20577"/>
      <pc:docMkLst>
        <pc:docMk/>
      </pc:docMkLst>
      <pc:sldChg chg="modSp">
        <pc:chgData name="Tracey Young" userId="S::t.young@uwtsd.ac.uk::85933621-c274-4022-bf10-c1099e1246e2" providerId="AD" clId="Web-{D775354A-1E29-A08B-3B84-4310C43868FC}" dt="2025-03-26T17:34:52.701" v="4" actId="20577"/>
        <pc:sldMkLst>
          <pc:docMk/>
          <pc:sldMk cId="1288631314" sldId="258"/>
        </pc:sldMkLst>
        <pc:spChg chg="mod">
          <ac:chgData name="Tracey Young" userId="S::t.young@uwtsd.ac.uk::85933621-c274-4022-bf10-c1099e1246e2" providerId="AD" clId="Web-{D775354A-1E29-A08B-3B84-4310C43868FC}" dt="2025-03-26T17:34:52.701" v="4" actId="20577"/>
          <ac:spMkLst>
            <pc:docMk/>
            <pc:sldMk cId="1288631314" sldId="258"/>
            <ac:spMk id="3" creationId="{70B0AEE3-53A2-86EF-ED72-F3B2249D2F82}"/>
          </ac:spMkLst>
        </pc:spChg>
      </pc:sldChg>
      <pc:sldChg chg="modSp">
        <pc:chgData name="Tracey Young" userId="S::t.young@uwtsd.ac.uk::85933621-c274-4022-bf10-c1099e1246e2" providerId="AD" clId="Web-{D775354A-1E29-A08B-3B84-4310C43868FC}" dt="2025-03-26T18:10:14.121" v="57" actId="20577"/>
        <pc:sldMkLst>
          <pc:docMk/>
          <pc:sldMk cId="3301410792" sldId="261"/>
        </pc:sldMkLst>
        <pc:spChg chg="mod">
          <ac:chgData name="Tracey Young" userId="S::t.young@uwtsd.ac.uk::85933621-c274-4022-bf10-c1099e1246e2" providerId="AD" clId="Web-{D775354A-1E29-A08B-3B84-4310C43868FC}" dt="2025-03-26T18:10:14.121" v="57" actId="20577"/>
          <ac:spMkLst>
            <pc:docMk/>
            <pc:sldMk cId="3301410792" sldId="261"/>
            <ac:spMk id="3" creationId="{DD39EB47-3713-96C6-2771-5126C6CB9DA8}"/>
          </ac:spMkLst>
        </pc:spChg>
      </pc:sldChg>
      <pc:sldChg chg="modSp">
        <pc:chgData name="Tracey Young" userId="S::t.young@uwtsd.ac.uk::85933621-c274-4022-bf10-c1099e1246e2" providerId="AD" clId="Web-{D775354A-1E29-A08B-3B84-4310C43868FC}" dt="2025-03-26T17:39:15.646" v="25" actId="20577"/>
        <pc:sldMkLst>
          <pc:docMk/>
          <pc:sldMk cId="3256965382" sldId="262"/>
        </pc:sldMkLst>
        <pc:spChg chg="mod">
          <ac:chgData name="Tracey Young" userId="S::t.young@uwtsd.ac.uk::85933621-c274-4022-bf10-c1099e1246e2" providerId="AD" clId="Web-{D775354A-1E29-A08B-3B84-4310C43868FC}" dt="2025-03-26T17:39:15.646" v="25" actId="20577"/>
          <ac:spMkLst>
            <pc:docMk/>
            <pc:sldMk cId="3256965382" sldId="262"/>
            <ac:spMk id="3" creationId="{E1786575-8D1E-FA40-202E-F27782CFDEAB}"/>
          </ac:spMkLst>
        </pc:spChg>
      </pc:sldChg>
      <pc:sldChg chg="modSp">
        <pc:chgData name="Tracey Young" userId="S::t.young@uwtsd.ac.uk::85933621-c274-4022-bf10-c1099e1246e2" providerId="AD" clId="Web-{D775354A-1E29-A08B-3B84-4310C43868FC}" dt="2025-03-26T18:04:36.971" v="52" actId="20577"/>
        <pc:sldMkLst>
          <pc:docMk/>
          <pc:sldMk cId="3818357128" sldId="264"/>
        </pc:sldMkLst>
        <pc:spChg chg="mod">
          <ac:chgData name="Tracey Young" userId="S::t.young@uwtsd.ac.uk::85933621-c274-4022-bf10-c1099e1246e2" providerId="AD" clId="Web-{D775354A-1E29-A08B-3B84-4310C43868FC}" dt="2025-03-26T18:04:36.971" v="52" actId="20577"/>
          <ac:spMkLst>
            <pc:docMk/>
            <pc:sldMk cId="3818357128" sldId="264"/>
            <ac:spMk id="3" creationId="{8713B16E-EA64-BDDD-E054-2E4C0E7B6E07}"/>
          </ac:spMkLst>
        </pc:spChg>
      </pc:sldChg>
      <pc:sldChg chg="modSp">
        <pc:chgData name="Tracey Young" userId="S::t.young@uwtsd.ac.uk::85933621-c274-4022-bf10-c1099e1246e2" providerId="AD" clId="Web-{D775354A-1E29-A08B-3B84-4310C43868FC}" dt="2025-03-26T17:43:05.778" v="30" actId="20577"/>
        <pc:sldMkLst>
          <pc:docMk/>
          <pc:sldMk cId="2946117370" sldId="265"/>
        </pc:sldMkLst>
        <pc:spChg chg="mod">
          <ac:chgData name="Tracey Young" userId="S::t.young@uwtsd.ac.uk::85933621-c274-4022-bf10-c1099e1246e2" providerId="AD" clId="Web-{D775354A-1E29-A08B-3B84-4310C43868FC}" dt="2025-03-26T17:43:05.778" v="30" actId="20577"/>
          <ac:spMkLst>
            <pc:docMk/>
            <pc:sldMk cId="2946117370" sldId="265"/>
            <ac:spMk id="3" creationId="{29CAD3A7-4427-C4F6-22CA-1EE019D6FC32}"/>
          </ac:spMkLst>
        </pc:spChg>
      </pc:sldChg>
      <pc:sldChg chg="modSp">
        <pc:chgData name="Tracey Young" userId="S::t.young@uwtsd.ac.uk::85933621-c274-4022-bf10-c1099e1246e2" providerId="AD" clId="Web-{D775354A-1E29-A08B-3B84-4310C43868FC}" dt="2025-03-26T18:06:49.052" v="56" actId="20577"/>
        <pc:sldMkLst>
          <pc:docMk/>
          <pc:sldMk cId="1582759948" sldId="266"/>
        </pc:sldMkLst>
        <pc:spChg chg="mod">
          <ac:chgData name="Tracey Young" userId="S::t.young@uwtsd.ac.uk::85933621-c274-4022-bf10-c1099e1246e2" providerId="AD" clId="Web-{D775354A-1E29-A08B-3B84-4310C43868FC}" dt="2025-03-26T18:06:49.052" v="56" actId="20577"/>
          <ac:spMkLst>
            <pc:docMk/>
            <pc:sldMk cId="1582759948" sldId="266"/>
            <ac:spMk id="3" creationId="{AACC81CF-F9F6-E2F4-F0B7-EC4EF37307E5}"/>
          </ac:spMkLst>
        </pc:spChg>
      </pc:sldChg>
      <pc:sldChg chg="modSp">
        <pc:chgData name="Tracey Young" userId="S::t.young@uwtsd.ac.uk::85933621-c274-4022-bf10-c1099e1246e2" providerId="AD" clId="Web-{D775354A-1E29-A08B-3B84-4310C43868FC}" dt="2025-03-26T17:56:12.097" v="47" actId="20577"/>
        <pc:sldMkLst>
          <pc:docMk/>
          <pc:sldMk cId="2697138179" sldId="267"/>
        </pc:sldMkLst>
        <pc:spChg chg="mod">
          <ac:chgData name="Tracey Young" userId="S::t.young@uwtsd.ac.uk::85933621-c274-4022-bf10-c1099e1246e2" providerId="AD" clId="Web-{D775354A-1E29-A08B-3B84-4310C43868FC}" dt="2025-03-26T17:56:12.097" v="47" actId="20577"/>
          <ac:spMkLst>
            <pc:docMk/>
            <pc:sldMk cId="2697138179" sldId="267"/>
            <ac:spMk id="3" creationId="{2C62DAC9-0A89-F191-EB31-201949300A9D}"/>
          </ac:spMkLst>
        </pc:spChg>
      </pc:sldChg>
      <pc:sldChg chg="modSp">
        <pc:chgData name="Tracey Young" userId="S::t.young@uwtsd.ac.uk::85933621-c274-4022-bf10-c1099e1246e2" providerId="AD" clId="Web-{D775354A-1E29-A08B-3B84-4310C43868FC}" dt="2025-03-26T17:48:43.053" v="32" actId="20577"/>
        <pc:sldMkLst>
          <pc:docMk/>
          <pc:sldMk cId="1643546482" sldId="268"/>
        </pc:sldMkLst>
        <pc:spChg chg="mod">
          <ac:chgData name="Tracey Young" userId="S::t.young@uwtsd.ac.uk::85933621-c274-4022-bf10-c1099e1246e2" providerId="AD" clId="Web-{D775354A-1E29-A08B-3B84-4310C43868FC}" dt="2025-03-26T17:48:43.053" v="32" actId="20577"/>
          <ac:spMkLst>
            <pc:docMk/>
            <pc:sldMk cId="1643546482" sldId="268"/>
            <ac:spMk id="3" creationId="{ABCE9648-504E-D384-282C-59C8CF49C077}"/>
          </ac:spMkLst>
        </pc:spChg>
      </pc:sldChg>
    </pc:docChg>
  </pc:docChgLst>
  <pc:docChgLst>
    <pc:chgData name="Naomi Eynon (2304127)" userId="S::2304127@student.uwtsd.ac.uk::80658f8b-be2c-4439-8934-a793155aaa95" providerId="AD" clId="Web-{B63676EF-0EFF-229D-0DBA-D996EC5AFCEC}"/>
    <pc:docChg chg="addSld modSld sldOrd">
      <pc:chgData name="Naomi Eynon (2304127)" userId="S::2304127@student.uwtsd.ac.uk::80658f8b-be2c-4439-8934-a793155aaa95" providerId="AD" clId="Web-{B63676EF-0EFF-229D-0DBA-D996EC5AFCEC}" dt="2025-03-25T00:42:08.525" v="933" actId="20577"/>
      <pc:docMkLst>
        <pc:docMk/>
      </pc:docMkLst>
      <pc:sldChg chg="ord">
        <pc:chgData name="Naomi Eynon (2304127)" userId="S::2304127@student.uwtsd.ac.uk::80658f8b-be2c-4439-8934-a793155aaa95" providerId="AD" clId="Web-{B63676EF-0EFF-229D-0DBA-D996EC5AFCEC}" dt="2025-03-24T23:37:35.987" v="376"/>
        <pc:sldMkLst>
          <pc:docMk/>
          <pc:sldMk cId="109857222" sldId="256"/>
        </pc:sldMkLst>
      </pc:sldChg>
      <pc:sldChg chg="delSp modSp new ord">
        <pc:chgData name="Naomi Eynon (2304127)" userId="S::2304127@student.uwtsd.ac.uk::80658f8b-be2c-4439-8934-a793155aaa95" providerId="AD" clId="Web-{B63676EF-0EFF-229D-0DBA-D996EC5AFCEC}" dt="2025-03-24T23:37:19.018" v="373"/>
        <pc:sldMkLst>
          <pc:docMk/>
          <pc:sldMk cId="4065513223" sldId="257"/>
        </pc:sldMkLst>
        <pc:spChg chg="del">
          <ac:chgData name="Naomi Eynon (2304127)" userId="S::2304127@student.uwtsd.ac.uk::80658f8b-be2c-4439-8934-a793155aaa95" providerId="AD" clId="Web-{B63676EF-0EFF-229D-0DBA-D996EC5AFCEC}" dt="2025-03-24T23:07:04.433" v="1"/>
          <ac:spMkLst>
            <pc:docMk/>
            <pc:sldMk cId="4065513223" sldId="257"/>
            <ac:spMk id="2" creationId="{AC3C18B4-74EB-C85C-C742-EE660C5675B8}"/>
          </ac:spMkLst>
        </pc:spChg>
        <pc:spChg chg="mod">
          <ac:chgData name="Naomi Eynon (2304127)" userId="S::2304127@student.uwtsd.ac.uk::80658f8b-be2c-4439-8934-a793155aaa95" providerId="AD" clId="Web-{B63676EF-0EFF-229D-0DBA-D996EC5AFCEC}" dt="2025-03-24T23:12:18.679" v="8" actId="20577"/>
          <ac:spMkLst>
            <pc:docMk/>
            <pc:sldMk cId="4065513223" sldId="257"/>
            <ac:spMk id="3" creationId="{1255FF19-7B46-FD4C-7B0C-FB0C81AD361A}"/>
          </ac:spMkLst>
        </pc:spChg>
      </pc:sldChg>
      <pc:sldChg chg="modSp new ord">
        <pc:chgData name="Naomi Eynon (2304127)" userId="S::2304127@student.uwtsd.ac.uk::80658f8b-be2c-4439-8934-a793155aaa95" providerId="AD" clId="Web-{B63676EF-0EFF-229D-0DBA-D996EC5AFCEC}" dt="2025-03-24T23:37:24.409" v="374"/>
        <pc:sldMkLst>
          <pc:docMk/>
          <pc:sldMk cId="1288631314" sldId="258"/>
        </pc:sldMkLst>
        <pc:spChg chg="mod">
          <ac:chgData name="Naomi Eynon (2304127)" userId="S::2304127@student.uwtsd.ac.uk::80658f8b-be2c-4439-8934-a793155aaa95" providerId="AD" clId="Web-{B63676EF-0EFF-229D-0DBA-D996EC5AFCEC}" dt="2025-03-24T23:35:04.419" v="361" actId="20577"/>
          <ac:spMkLst>
            <pc:docMk/>
            <pc:sldMk cId="1288631314" sldId="258"/>
            <ac:spMk id="2" creationId="{352F8D3F-FBC6-5D7B-026A-DB3709E17128}"/>
          </ac:spMkLst>
        </pc:spChg>
        <pc:spChg chg="mod">
          <ac:chgData name="Naomi Eynon (2304127)" userId="S::2304127@student.uwtsd.ac.uk::80658f8b-be2c-4439-8934-a793155aaa95" providerId="AD" clId="Web-{B63676EF-0EFF-229D-0DBA-D996EC5AFCEC}" dt="2025-03-24T23:27:03.323" v="167" actId="20577"/>
          <ac:spMkLst>
            <pc:docMk/>
            <pc:sldMk cId="1288631314" sldId="258"/>
            <ac:spMk id="3" creationId="{70B0AEE3-53A2-86EF-ED72-F3B2249D2F82}"/>
          </ac:spMkLst>
        </pc:spChg>
      </pc:sldChg>
      <pc:sldChg chg="modSp new ord">
        <pc:chgData name="Naomi Eynon (2304127)" userId="S::2304127@student.uwtsd.ac.uk::80658f8b-be2c-4439-8934-a793155aaa95" providerId="AD" clId="Web-{B63676EF-0EFF-229D-0DBA-D996EC5AFCEC}" dt="2025-03-24T23:37:31.175" v="375"/>
        <pc:sldMkLst>
          <pc:docMk/>
          <pc:sldMk cId="2486983776" sldId="259"/>
        </pc:sldMkLst>
        <pc:spChg chg="mod">
          <ac:chgData name="Naomi Eynon (2304127)" userId="S::2304127@student.uwtsd.ac.uk::80658f8b-be2c-4439-8934-a793155aaa95" providerId="AD" clId="Web-{B63676EF-0EFF-229D-0DBA-D996EC5AFCEC}" dt="2025-03-24T23:27:54.059" v="182" actId="20577"/>
          <ac:spMkLst>
            <pc:docMk/>
            <pc:sldMk cId="2486983776" sldId="259"/>
            <ac:spMk id="2" creationId="{C5C05CB3-15A5-455C-A14D-F09594A46F88}"/>
          </ac:spMkLst>
        </pc:spChg>
        <pc:spChg chg="mod">
          <ac:chgData name="Naomi Eynon (2304127)" userId="S::2304127@student.uwtsd.ac.uk::80658f8b-be2c-4439-8934-a793155aaa95" providerId="AD" clId="Web-{B63676EF-0EFF-229D-0DBA-D996EC5AFCEC}" dt="2025-03-24T23:34:47.309" v="360" actId="20577"/>
          <ac:spMkLst>
            <pc:docMk/>
            <pc:sldMk cId="2486983776" sldId="259"/>
            <ac:spMk id="3" creationId="{A24F9029-3E3C-0F88-E95F-24CC4F18812C}"/>
          </ac:spMkLst>
        </pc:spChg>
      </pc:sldChg>
      <pc:sldChg chg="modSp new">
        <pc:chgData name="Naomi Eynon (2304127)" userId="S::2304127@student.uwtsd.ac.uk::80658f8b-be2c-4439-8934-a793155aaa95" providerId="AD" clId="Web-{B63676EF-0EFF-229D-0DBA-D996EC5AFCEC}" dt="2025-03-24T23:38:37.646" v="397" actId="20577"/>
        <pc:sldMkLst>
          <pc:docMk/>
          <pc:sldMk cId="1498188940" sldId="260"/>
        </pc:sldMkLst>
        <pc:spChg chg="mod">
          <ac:chgData name="Naomi Eynon (2304127)" userId="S::2304127@student.uwtsd.ac.uk::80658f8b-be2c-4439-8934-a793155aaa95" providerId="AD" clId="Web-{B63676EF-0EFF-229D-0DBA-D996EC5AFCEC}" dt="2025-03-24T23:38:37.646" v="397" actId="20577"/>
          <ac:spMkLst>
            <pc:docMk/>
            <pc:sldMk cId="1498188940" sldId="260"/>
            <ac:spMk id="2" creationId="{2922BD11-04DC-EA9F-1A9D-A0E783438F4A}"/>
          </ac:spMkLst>
        </pc:spChg>
      </pc:sldChg>
      <pc:sldChg chg="modSp new">
        <pc:chgData name="Naomi Eynon (2304127)" userId="S::2304127@student.uwtsd.ac.uk::80658f8b-be2c-4439-8934-a793155aaa95" providerId="AD" clId="Web-{B63676EF-0EFF-229D-0DBA-D996EC5AFCEC}" dt="2025-03-25T00:42:08.525" v="933" actId="20577"/>
        <pc:sldMkLst>
          <pc:docMk/>
          <pc:sldMk cId="3301410792" sldId="261"/>
        </pc:sldMkLst>
        <pc:spChg chg="mod">
          <ac:chgData name="Naomi Eynon (2304127)" userId="S::2304127@student.uwtsd.ac.uk::80658f8b-be2c-4439-8934-a793155aaa95" providerId="AD" clId="Web-{B63676EF-0EFF-229D-0DBA-D996EC5AFCEC}" dt="2025-03-24T23:41:52.693" v="401" actId="20577"/>
          <ac:spMkLst>
            <pc:docMk/>
            <pc:sldMk cId="3301410792" sldId="261"/>
            <ac:spMk id="2" creationId="{6E33B856-5D21-6034-0C7E-D61CF14D7FC3}"/>
          </ac:spMkLst>
        </pc:spChg>
        <pc:spChg chg="mod">
          <ac:chgData name="Naomi Eynon (2304127)" userId="S::2304127@student.uwtsd.ac.uk::80658f8b-be2c-4439-8934-a793155aaa95" providerId="AD" clId="Web-{B63676EF-0EFF-229D-0DBA-D996EC5AFCEC}" dt="2025-03-25T00:42:08.525" v="933" actId="20577"/>
          <ac:spMkLst>
            <pc:docMk/>
            <pc:sldMk cId="3301410792" sldId="261"/>
            <ac:spMk id="3" creationId="{DD39EB47-3713-96C6-2771-5126C6CB9DA8}"/>
          </ac:spMkLst>
        </pc:spChg>
      </pc:sldChg>
      <pc:sldChg chg="modSp new">
        <pc:chgData name="Naomi Eynon (2304127)" userId="S::2304127@student.uwtsd.ac.uk::80658f8b-be2c-4439-8934-a793155aaa95" providerId="AD" clId="Web-{B63676EF-0EFF-229D-0DBA-D996EC5AFCEC}" dt="2025-03-24T23:51:47.893" v="623" actId="20577"/>
        <pc:sldMkLst>
          <pc:docMk/>
          <pc:sldMk cId="3256965382" sldId="262"/>
        </pc:sldMkLst>
        <pc:spChg chg="mod">
          <ac:chgData name="Naomi Eynon (2304127)" userId="S::2304127@student.uwtsd.ac.uk::80658f8b-be2c-4439-8934-a793155aaa95" providerId="AD" clId="Web-{B63676EF-0EFF-229D-0DBA-D996EC5AFCEC}" dt="2025-03-24T23:37:44.519" v="379" actId="20577"/>
          <ac:spMkLst>
            <pc:docMk/>
            <pc:sldMk cId="3256965382" sldId="262"/>
            <ac:spMk id="2" creationId="{AB927F4B-EDF4-3808-5AF0-C79DE443211B}"/>
          </ac:spMkLst>
        </pc:spChg>
        <pc:spChg chg="mod">
          <ac:chgData name="Naomi Eynon (2304127)" userId="S::2304127@student.uwtsd.ac.uk::80658f8b-be2c-4439-8934-a793155aaa95" providerId="AD" clId="Web-{B63676EF-0EFF-229D-0DBA-D996EC5AFCEC}" dt="2025-03-24T23:51:47.893" v="623" actId="20577"/>
          <ac:spMkLst>
            <pc:docMk/>
            <pc:sldMk cId="3256965382" sldId="262"/>
            <ac:spMk id="3" creationId="{E1786575-8D1E-FA40-202E-F27782CFDEAB}"/>
          </ac:spMkLst>
        </pc:spChg>
      </pc:sldChg>
      <pc:sldChg chg="modSp new">
        <pc:chgData name="Naomi Eynon (2304127)" userId="S::2304127@student.uwtsd.ac.uk::80658f8b-be2c-4439-8934-a793155aaa95" providerId="AD" clId="Web-{B63676EF-0EFF-229D-0DBA-D996EC5AFCEC}" dt="2025-03-24T23:37:49.488" v="381" actId="20577"/>
        <pc:sldMkLst>
          <pc:docMk/>
          <pc:sldMk cId="2742384184" sldId="263"/>
        </pc:sldMkLst>
        <pc:spChg chg="mod">
          <ac:chgData name="Naomi Eynon (2304127)" userId="S::2304127@student.uwtsd.ac.uk::80658f8b-be2c-4439-8934-a793155aaa95" providerId="AD" clId="Web-{B63676EF-0EFF-229D-0DBA-D996EC5AFCEC}" dt="2025-03-24T23:37:49.488" v="381" actId="20577"/>
          <ac:spMkLst>
            <pc:docMk/>
            <pc:sldMk cId="2742384184" sldId="263"/>
            <ac:spMk id="2" creationId="{6BD8AAB1-2DC2-BB4F-68A0-1A2CD5D3E659}"/>
          </ac:spMkLst>
        </pc:spChg>
      </pc:sldChg>
      <pc:sldChg chg="modSp new">
        <pc:chgData name="Naomi Eynon (2304127)" userId="S::2304127@student.uwtsd.ac.uk::80658f8b-be2c-4439-8934-a793155aaa95" providerId="AD" clId="Web-{B63676EF-0EFF-229D-0DBA-D996EC5AFCEC}" dt="2025-03-24T23:37:58.535" v="384" actId="20577"/>
        <pc:sldMkLst>
          <pc:docMk/>
          <pc:sldMk cId="3818357128" sldId="264"/>
        </pc:sldMkLst>
        <pc:spChg chg="mod">
          <ac:chgData name="Naomi Eynon (2304127)" userId="S::2304127@student.uwtsd.ac.uk::80658f8b-be2c-4439-8934-a793155aaa95" providerId="AD" clId="Web-{B63676EF-0EFF-229D-0DBA-D996EC5AFCEC}" dt="2025-03-24T23:37:58.535" v="384" actId="20577"/>
          <ac:spMkLst>
            <pc:docMk/>
            <pc:sldMk cId="3818357128" sldId="264"/>
            <ac:spMk id="2" creationId="{52A7432D-D996-9C74-3345-2021627E852A}"/>
          </ac:spMkLst>
        </pc:spChg>
      </pc:sldChg>
      <pc:sldChg chg="modSp new">
        <pc:chgData name="Naomi Eynon (2304127)" userId="S::2304127@student.uwtsd.ac.uk::80658f8b-be2c-4439-8934-a793155aaa95" providerId="AD" clId="Web-{B63676EF-0EFF-229D-0DBA-D996EC5AFCEC}" dt="2025-03-25T00:06:26.417" v="822" actId="20577"/>
        <pc:sldMkLst>
          <pc:docMk/>
          <pc:sldMk cId="2946117370" sldId="265"/>
        </pc:sldMkLst>
        <pc:spChg chg="mod">
          <ac:chgData name="Naomi Eynon (2304127)" userId="S::2304127@student.uwtsd.ac.uk::80658f8b-be2c-4439-8934-a793155aaa95" providerId="AD" clId="Web-{B63676EF-0EFF-229D-0DBA-D996EC5AFCEC}" dt="2025-03-24T23:38:04.957" v="388" actId="20577"/>
          <ac:spMkLst>
            <pc:docMk/>
            <pc:sldMk cId="2946117370" sldId="265"/>
            <ac:spMk id="2" creationId="{3C0C59C3-60CA-8938-1AB4-8B38033ABF47}"/>
          </ac:spMkLst>
        </pc:spChg>
        <pc:spChg chg="mod">
          <ac:chgData name="Naomi Eynon (2304127)" userId="S::2304127@student.uwtsd.ac.uk::80658f8b-be2c-4439-8934-a793155aaa95" providerId="AD" clId="Web-{B63676EF-0EFF-229D-0DBA-D996EC5AFCEC}" dt="2025-03-25T00:06:26.417" v="822" actId="20577"/>
          <ac:spMkLst>
            <pc:docMk/>
            <pc:sldMk cId="2946117370" sldId="265"/>
            <ac:spMk id="3" creationId="{29CAD3A7-4427-C4F6-22CA-1EE019D6FC32}"/>
          </ac:spMkLst>
        </pc:spChg>
      </pc:sldChg>
      <pc:sldChg chg="modSp new">
        <pc:chgData name="Naomi Eynon (2304127)" userId="S::2304127@student.uwtsd.ac.uk::80658f8b-be2c-4439-8934-a793155aaa95" providerId="AD" clId="Web-{B63676EF-0EFF-229D-0DBA-D996EC5AFCEC}" dt="2025-03-24T23:38:16.629" v="390" actId="20577"/>
        <pc:sldMkLst>
          <pc:docMk/>
          <pc:sldMk cId="1582759948" sldId="266"/>
        </pc:sldMkLst>
        <pc:spChg chg="mod">
          <ac:chgData name="Naomi Eynon (2304127)" userId="S::2304127@student.uwtsd.ac.uk::80658f8b-be2c-4439-8934-a793155aaa95" providerId="AD" clId="Web-{B63676EF-0EFF-229D-0DBA-D996EC5AFCEC}" dt="2025-03-24T23:38:16.629" v="390" actId="20577"/>
          <ac:spMkLst>
            <pc:docMk/>
            <pc:sldMk cId="1582759948" sldId="266"/>
            <ac:spMk id="2" creationId="{492FAED9-8922-5868-A48F-6C0B5CE427FF}"/>
          </ac:spMkLst>
        </pc:spChg>
      </pc:sldChg>
      <pc:sldChg chg="modSp new">
        <pc:chgData name="Naomi Eynon (2304127)" userId="S::2304127@student.uwtsd.ac.uk::80658f8b-be2c-4439-8934-a793155aaa95" providerId="AD" clId="Web-{B63676EF-0EFF-229D-0DBA-D996EC5AFCEC}" dt="2025-03-24T23:38:23.927" v="392" actId="20577"/>
        <pc:sldMkLst>
          <pc:docMk/>
          <pc:sldMk cId="2697138179" sldId="267"/>
        </pc:sldMkLst>
        <pc:spChg chg="mod">
          <ac:chgData name="Naomi Eynon (2304127)" userId="S::2304127@student.uwtsd.ac.uk::80658f8b-be2c-4439-8934-a793155aaa95" providerId="AD" clId="Web-{B63676EF-0EFF-229D-0DBA-D996EC5AFCEC}" dt="2025-03-24T23:38:23.927" v="392" actId="20577"/>
          <ac:spMkLst>
            <pc:docMk/>
            <pc:sldMk cId="2697138179" sldId="267"/>
            <ac:spMk id="2" creationId="{19A83070-6A85-26DC-9FA5-5B87AF94DF84}"/>
          </ac:spMkLst>
        </pc:spChg>
      </pc:sldChg>
      <pc:sldChg chg="modSp new">
        <pc:chgData name="Naomi Eynon (2304127)" userId="S::2304127@student.uwtsd.ac.uk::80658f8b-be2c-4439-8934-a793155aaa95" providerId="AD" clId="Web-{B63676EF-0EFF-229D-0DBA-D996EC5AFCEC}" dt="2025-03-24T23:38:29.567" v="393" actId="20577"/>
        <pc:sldMkLst>
          <pc:docMk/>
          <pc:sldMk cId="1643546482" sldId="268"/>
        </pc:sldMkLst>
        <pc:spChg chg="mod">
          <ac:chgData name="Naomi Eynon (2304127)" userId="S::2304127@student.uwtsd.ac.uk::80658f8b-be2c-4439-8934-a793155aaa95" providerId="AD" clId="Web-{B63676EF-0EFF-229D-0DBA-D996EC5AFCEC}" dt="2025-03-24T23:38:29.567" v="393" actId="20577"/>
          <ac:spMkLst>
            <pc:docMk/>
            <pc:sldMk cId="1643546482" sldId="268"/>
            <ac:spMk id="2" creationId="{23A89F3E-CC54-C878-F569-1379BBBEAFDD}"/>
          </ac:spMkLst>
        </pc:spChg>
      </pc:sldChg>
      <pc:sldChg chg="modSp new">
        <pc:chgData name="Naomi Eynon (2304127)" userId="S::2304127@student.uwtsd.ac.uk::80658f8b-be2c-4439-8934-a793155aaa95" providerId="AD" clId="Web-{B63676EF-0EFF-229D-0DBA-D996EC5AFCEC}" dt="2025-03-25T00:40:56.538" v="903" actId="20577"/>
        <pc:sldMkLst>
          <pc:docMk/>
          <pc:sldMk cId="1261695445" sldId="269"/>
        </pc:sldMkLst>
        <pc:spChg chg="mod">
          <ac:chgData name="Naomi Eynon (2304127)" userId="S::2304127@student.uwtsd.ac.uk::80658f8b-be2c-4439-8934-a793155aaa95" providerId="AD" clId="Web-{B63676EF-0EFF-229D-0DBA-D996EC5AFCEC}" dt="2025-03-25T00:40:56.538" v="903" actId="20577"/>
          <ac:spMkLst>
            <pc:docMk/>
            <pc:sldMk cId="1261695445" sldId="269"/>
            <ac:spMk id="3" creationId="{3B1513E9-A256-EA11-4AFE-45D407047BD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FA9B6C6-A247-48A8-9A1C-1E36FA945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01261" y="590062"/>
            <a:ext cx="5409655" cy="2838938"/>
          </a:xfrm>
        </p:spPr>
        <p:txBody>
          <a:bodyPr>
            <a:normAutofit/>
          </a:bodyPr>
          <a:lstStyle/>
          <a:p>
            <a:pPr algn="l"/>
            <a:r>
              <a:rPr lang="en-US">
                <a:solidFill>
                  <a:srgbClr val="FFFFFF"/>
                </a:solidFill>
                <a:latin typeface="Aptos Display"/>
                <a:cs typeface="Arial"/>
              </a:rPr>
              <a:t>Does Manual Therapy Suck?</a:t>
            </a:r>
            <a:endParaRPr lang="en-US"/>
          </a:p>
          <a:p>
            <a:pPr algn="l"/>
            <a:endParaRPr lang="en-US" sz="5600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642044" y="4698614"/>
            <a:ext cx="5088650" cy="11981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2000" dirty="0">
                <a:solidFill>
                  <a:srgbClr val="FFFFFF"/>
                </a:solidFill>
              </a:rPr>
              <a:t>BMST5004</a:t>
            </a:r>
          </a:p>
          <a:p>
            <a:pPr algn="r"/>
            <a:r>
              <a:rPr lang="en-US" sz="2000" dirty="0">
                <a:solidFill>
                  <a:srgbClr val="FFFFFF"/>
                </a:solidFill>
              </a:rPr>
              <a:t>2304127</a:t>
            </a: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7602" y="27445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76380" y="29738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2062" y="31982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2F8D3F-FBC6-5D7B-026A-DB3709E17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What is </a:t>
            </a:r>
            <a:r>
              <a:rPr lang="en-US">
                <a:solidFill>
                  <a:srgbClr val="FFFFFF"/>
                </a:solidFill>
                <a:latin typeface="Aptos Display"/>
              </a:rPr>
              <a:t>Maitland Manual Therapy 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B0AEE3-53A2-86EF-ED72-F3B2249D2F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Maitland Manual Therapy was developed by Geoffrey Maitland </a:t>
            </a: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A hand on evidence based approach used to treat musculoskeletal conditions </a:t>
            </a: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Focuses on joint mobilization and passive movement to reduce pain and improve function </a:t>
            </a: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Consists of 4 grades </a:t>
            </a: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Grade 1 – 2 reduce pain </a:t>
            </a: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Grade 3 – 4 increase ROM</a:t>
            </a: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Passive Physiological and Passive Accessory </a:t>
            </a:r>
          </a:p>
          <a:p>
            <a:endParaRPr lang="en-US" sz="20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86313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C05CB3-15A5-455C-A14D-F09594A46F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Mechanisms </a:t>
            </a:r>
            <a:br>
              <a:rPr lang="en-US">
                <a:solidFill>
                  <a:srgbClr val="FFFFFF"/>
                </a:solidFill>
              </a:rPr>
            </a:br>
            <a:r>
              <a:rPr lang="en-US">
                <a:solidFill>
                  <a:srgbClr val="FFFFFF"/>
                </a:solidFill>
              </a:rPr>
              <a:t>overview  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4F9029-3E3C-0F88-E95F-24CC4F1881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Mechanical – improve joint movement and reduce stiffness</a:t>
            </a: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Neurophysiological – alter pain signals, release endorphins, relax muscles </a:t>
            </a: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Sympathetic - reduces muscle guarding and spasms </a:t>
            </a: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Psychological – Placebo effects</a:t>
            </a: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Proprioceptive – improve joint awareness and motor control</a:t>
            </a: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Nutritional – better joint nourishment and reduce inflammation 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69837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3B16E-EA64-BDDD-E054-2E4C0E7B6E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Bialosky., J. E (2008) discusses how different grades (1-2) of mobilizations might affect pain management differently and that mobilization might be more beneficial in the short run,aswell </a:t>
            </a:r>
            <a:r>
              <a:rPr lang="en-US">
                <a:ea typeface="+mn-lt"/>
                <a:cs typeface="+mn-lt"/>
              </a:rPr>
              <a:t>that different massage </a:t>
            </a:r>
            <a:r>
              <a:rPr lang="en-US" dirty="0">
                <a:ea typeface="+mn-lt"/>
                <a:cs typeface="+mn-lt"/>
              </a:rPr>
              <a:t>techniques alongside exercises might improve pain in the long run.</a:t>
            </a:r>
          </a:p>
          <a:p>
            <a:pPr marL="0" indent="0">
              <a:buNone/>
            </a:pPr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Block Arc 32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1" name="Arc 40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3571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C81CF-F9F6-E2F4-F0B7-EC4EF37307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By reducing inflammation and affecting cytokines, it may act as a counter-irritant by stimulating muscle proprioceptors, reducing spinal cord activation and stimulating the flight or fight response. Additionally, massage therapy influences pain processing (Bialosky., J. E 2008).</a:t>
            </a:r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7599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86575-8D1E-FA40-202E-F27782CFDE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dirty="0">
                <a:ea typeface="Open Sans"/>
                <a:cs typeface="Open Sans"/>
              </a:rPr>
              <a:t>Assogba., T.F. et al. (2024) did a study on 66 participants with hip osteoarthritis, 1 group </a:t>
            </a:r>
            <a:r>
              <a:rPr lang="en-US" sz="2000">
                <a:ea typeface="Open Sans"/>
                <a:cs typeface="Open Sans"/>
              </a:rPr>
              <a:t>having Maitland and the other group doing </a:t>
            </a:r>
            <a:r>
              <a:rPr lang="en-US" sz="2000" dirty="0">
                <a:ea typeface="Open Sans"/>
                <a:cs typeface="Open Sans"/>
              </a:rPr>
              <a:t>self-rehab that lasted for 5 weeks. </a:t>
            </a:r>
            <a:endParaRPr lang="en-US" sz="2000" dirty="0"/>
          </a:p>
          <a:p>
            <a:pPr marL="0" indent="0">
              <a:buNone/>
            </a:pPr>
            <a:r>
              <a:rPr lang="en-US" sz="2000" dirty="0">
                <a:ea typeface="Open Sans"/>
                <a:cs typeface="Open Sans"/>
              </a:rPr>
              <a:t>Both groups showed significant improvement in body function, walking speed and quality of life with pain-reducing with Statistical </a:t>
            </a:r>
            <a:r>
              <a:rPr lang="en-US" sz="2000">
                <a:ea typeface="Open Sans"/>
                <a:cs typeface="Open Sans"/>
              </a:rPr>
              <a:t>Significance: p 0.05 within both group </a:t>
            </a:r>
            <a:endParaRPr lang="en-US" sz="2000"/>
          </a:p>
          <a:p>
            <a:pPr marL="0" indent="0">
              <a:buNone/>
            </a:pPr>
            <a:r>
              <a:rPr lang="en-US" sz="2000" dirty="0">
                <a:ea typeface="Open Sans"/>
                <a:cs typeface="Open Sans"/>
              </a:rPr>
              <a:t>Outcomes for both groups showed reduced pain, range of motion increases, muscle strength, walking speed and quality of life with </a:t>
            </a:r>
            <a:r>
              <a:rPr lang="en-US" sz="2000">
                <a:ea typeface="Open Sans"/>
                <a:cs typeface="Open Sans"/>
              </a:rPr>
              <a:t>a Statistical Significance of p 0.05 at both </a:t>
            </a:r>
            <a:r>
              <a:rPr lang="en-US" sz="2000" dirty="0">
                <a:ea typeface="Open Sans"/>
                <a:cs typeface="Open Sans"/>
              </a:rPr>
              <a:t>post-intervention and 3-month follow-up.</a:t>
            </a:r>
            <a:endParaRPr lang="en-US" sz="2000" dirty="0"/>
          </a:p>
          <a:p>
            <a:pPr marL="0" indent="0">
              <a:buNone/>
            </a:pPr>
            <a:endParaRPr lang="en-US" sz="2000">
              <a:latin typeface="Aptos"/>
              <a:ea typeface="Open Sans"/>
              <a:cs typeface="Open Sans"/>
            </a:endParaRPr>
          </a:p>
          <a:p>
            <a:pPr marL="0" indent="0">
              <a:buNone/>
            </a:pPr>
            <a:endParaRPr lang="en-US" sz="2000">
              <a:latin typeface="Aptos"/>
              <a:ea typeface="Open Sans"/>
              <a:cs typeface="Open Sans"/>
            </a:endParaRPr>
          </a:p>
          <a:p>
            <a:pPr marL="0" indent="0">
              <a:buNone/>
            </a:pPr>
            <a:endParaRPr lang="en-US" sz="2000">
              <a:latin typeface="Aptos"/>
              <a:ea typeface="Open Sans"/>
              <a:cs typeface="Open San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 descr="A diagram of a hip joint&#10;&#10;AI-generated content may be incorrect.">
            <a:extLst>
              <a:ext uri="{FF2B5EF4-FFF2-40B4-BE49-F238E27FC236}">
                <a16:creationId xmlns:a16="http://schemas.microsoft.com/office/drawing/2014/main" id="{E82EFAFB-3A21-FC2B-4691-681A69B8FF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2756" y="1837955"/>
            <a:ext cx="3333750" cy="2190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69653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9EB47-3713-96C6-2771-5126C6CB9D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Ibrahim, A.M. et al. (2023) conducted a study with a patients who suffered from chronic low back pain that showed that Maitland had a positive effect on the lumber, improving facet joint, mechanoreceptor stimulation, and tissue lengthening.</a:t>
            </a:r>
            <a:endParaRPr lang="en-US"/>
          </a:p>
        </p:txBody>
      </p:sp>
      <p:pic>
        <p:nvPicPr>
          <p:cNvPr id="6" name="Picture 5" descr="A back pain in a person&amp;#39;s body&#10;&#10;AI-generated content may be incorrect.">
            <a:extLst>
              <a:ext uri="{FF2B5EF4-FFF2-40B4-BE49-F238E27FC236}">
                <a16:creationId xmlns:a16="http://schemas.microsoft.com/office/drawing/2014/main" id="{B22A2034-8BA2-43C7-86B8-DB4F18B938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8118" y="2227695"/>
            <a:ext cx="2601342" cy="2091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14107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CAD3A7-4427-C4F6-22CA-1EE019D6F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Zahoor M. et al. (2021) studied patients with frozen shoulder syndrome in two groups: one received Mobilization techniques, and the other received exercises. </a:t>
            </a:r>
            <a:endParaRPr lang="en-US"/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Results showed that both groups had reduced pain with p-values </a:t>
            </a:r>
            <a:r>
              <a:rPr lang="en-US">
                <a:ea typeface="+mn-lt"/>
                <a:cs typeface="+mn-lt"/>
              </a:rPr>
              <a:t>of 0.001, but on the visual </a:t>
            </a:r>
            <a:r>
              <a:rPr lang="en-US" dirty="0">
                <a:ea typeface="+mn-lt"/>
                <a:cs typeface="+mn-lt"/>
              </a:rPr>
              <a:t>analogue scale, the p-values were 0.213. </a:t>
            </a:r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 descr="X-ray of a shoulder&#10;&#10;AI-generated content may be incorrect.">
            <a:extLst>
              <a:ext uri="{FF2B5EF4-FFF2-40B4-BE49-F238E27FC236}">
                <a16:creationId xmlns:a16="http://schemas.microsoft.com/office/drawing/2014/main" id="{0B2A2812-E083-5658-4710-D23EDD68AB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6799" y="1828876"/>
            <a:ext cx="2776213" cy="2728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61173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AD0C02-E8C6-5FA8-64A5-1D693C5D53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200">
                <a:ea typeface="+mn-lt"/>
                <a:cs typeface="+mn-lt"/>
              </a:rPr>
              <a:t>Yague et al. (2024) studied two controlled groups: one receiving mobilizations and the other using myofascial techniques. </a:t>
            </a:r>
          </a:p>
          <a:p>
            <a:pPr marL="0" indent="0">
              <a:buNone/>
            </a:pPr>
            <a:r>
              <a:rPr lang="en-US" sz="2200">
                <a:ea typeface="+mn-lt"/>
                <a:cs typeface="+mn-lt"/>
              </a:rPr>
              <a:t>P-A at a grade 1 – 2 , pressure was applied to the spinous process of the vertebra which copied the patient's symptoms.</a:t>
            </a:r>
          </a:p>
          <a:p>
            <a:pPr marL="0" indent="0">
              <a:buNone/>
            </a:pPr>
            <a:r>
              <a:rPr lang="en-US" sz="2200" dirty="0">
                <a:ea typeface="+mn-lt"/>
                <a:cs typeface="+mn-lt"/>
              </a:rPr>
              <a:t>Transverse planes in the thoracolumbar fascia, Transverse planes in C7 and </a:t>
            </a:r>
            <a:r>
              <a:rPr lang="en-US" sz="2200">
                <a:ea typeface="+mn-lt"/>
                <a:cs typeface="+mn-lt"/>
              </a:rPr>
              <a:t>sternum by doing Suboccipital </a:t>
            </a:r>
            <a:r>
              <a:rPr lang="en-US" sz="2200" dirty="0">
                <a:ea typeface="+mn-lt"/>
                <a:cs typeface="+mn-lt"/>
              </a:rPr>
              <a:t>inhibition.</a:t>
            </a:r>
            <a:endParaRPr lang="en-US" sz="2200" dirty="0"/>
          </a:p>
          <a:p>
            <a:pPr marL="0" indent="0">
              <a:buNone/>
            </a:pPr>
            <a:r>
              <a:rPr lang="en-US" sz="2200">
                <a:ea typeface="+mn-lt"/>
                <a:cs typeface="+mn-lt"/>
              </a:rPr>
              <a:t>The group that showed significant improvement in pain was the one that received myofascial release.</a:t>
            </a:r>
            <a:endParaRPr lang="en-US" sz="2200"/>
          </a:p>
          <a:p>
            <a:pPr marL="0" indent="0">
              <a:buNone/>
            </a:pPr>
            <a:endParaRPr lang="en-US" sz="2200"/>
          </a:p>
          <a:p>
            <a:pPr marL="0" indent="0">
              <a:buNone/>
            </a:pPr>
            <a:endParaRPr lang="en-US" sz="2200">
              <a:ea typeface="+mn-lt"/>
              <a:cs typeface="+mn-lt"/>
            </a:endParaRPr>
          </a:p>
          <a:p>
            <a:endParaRPr lang="en-US" sz="2200">
              <a:ea typeface="+mn-lt"/>
              <a:cs typeface="+mn-lt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 descr="A person holding his back and looking down&#10;&#10;AI-generated content may be incorrect.">
            <a:extLst>
              <a:ext uri="{FF2B5EF4-FFF2-40B4-BE49-F238E27FC236}">
                <a16:creationId xmlns:a16="http://schemas.microsoft.com/office/drawing/2014/main" id="{B3E69B7D-680F-6B14-1F0A-37505AC41D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9853" y="1795013"/>
            <a:ext cx="2771237" cy="2649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3841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CE9648-504E-D384-282C-59C8CF49C0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862" y="752963"/>
            <a:ext cx="5558489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Improve ROM Grade 3 – 4 </a:t>
            </a:r>
            <a:endParaRPr lang="en-US" sz="2000"/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For participants with shoulder adhesive capsulitis, there were increases in flexion, abduction, and extension of movement. </a:t>
            </a:r>
            <a:endParaRPr lang="en-US" sz="2000"/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For participants with hip pain, performing mobilizations in the positions that caused pain led to improvements in both pain and range of motion (ROM). </a:t>
            </a:r>
            <a:endParaRPr lang="en-US" sz="2000"/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The study also examined individuals with impingement, and it found no significant improvement in their condition.</a:t>
            </a:r>
            <a:endParaRPr lang="en-US" sz="2000"/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Regarding hamstring tightness and ankle instability, there was no clear benefits indicating that mobilizations would improve ROM.</a:t>
            </a:r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(Stathopoulos, N., et al  2019)</a:t>
            </a:r>
            <a:endParaRPr lang="en-US" sz="2000"/>
          </a:p>
          <a:p>
            <a:pPr marL="0" indent="0">
              <a:buNone/>
            </a:pPr>
            <a:endParaRPr lang="en-US" sz="150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35464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C7902160-2623-6C54-DF74-89B2294C3B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40179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2600">
                <a:ea typeface="+mn-lt"/>
                <a:cs typeface="+mn-lt"/>
              </a:rPr>
              <a:t>Grade 3 mobilizations are found to increase the range of motion (ROM) by stretching the joint capsule and the surrounding soft tissues.</a:t>
            </a:r>
            <a:endParaRPr lang="en-US"/>
          </a:p>
          <a:p>
            <a:pPr>
              <a:buNone/>
            </a:pPr>
            <a:r>
              <a:rPr lang="en-US" sz="2600">
                <a:ea typeface="+mn-lt"/>
                <a:cs typeface="+mn-lt"/>
              </a:rPr>
              <a:t>Grade 4 mobilizations enhance the ROM by improving the elasticity of the joint capsules, ligaments, and surrounding tissues through mechanical loading.</a:t>
            </a:r>
          </a:p>
          <a:p>
            <a:pPr>
              <a:buNone/>
            </a:pPr>
            <a:r>
              <a:rPr lang="en-US" sz="2600">
                <a:ea typeface="+mn-lt"/>
                <a:cs typeface="+mn-lt"/>
              </a:rPr>
              <a:t>Grade 4 mobilizations are associated with increases synovial </a:t>
            </a:r>
            <a:r>
              <a:rPr lang="en-US" sz="2600" dirty="0">
                <a:ea typeface="+mn-lt"/>
                <a:cs typeface="+mn-lt"/>
              </a:rPr>
              <a:t>and help to break down and remove adhesions in the joint.</a:t>
            </a:r>
          </a:p>
          <a:p>
            <a:pPr marL="0" indent="0">
              <a:buNone/>
            </a:pPr>
            <a:r>
              <a:rPr lang="en-US" sz="2600">
                <a:ea typeface="+mn-lt"/>
                <a:cs typeface="+mn-lt"/>
              </a:rPr>
              <a:t>Higher grades of mobilizations (3 and 4) have been linked to relieving muscle guarding and influencing the proprioceptive feedback of the joints.</a:t>
            </a:r>
          </a:p>
        </p:txBody>
      </p:sp>
    </p:spTree>
    <p:extLst>
      <p:ext uri="{BB962C8B-B14F-4D97-AF65-F5344CB8AC3E}">
        <p14:creationId xmlns:p14="http://schemas.microsoft.com/office/powerpoint/2010/main" val="14981889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A83070-6A85-26DC-9FA5-5B87AF94D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Conclusion 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62DAC9-0A89-F191-EB31-201949300A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400">
                <a:ea typeface="+mn-lt"/>
                <a:cs typeface="+mn-lt"/>
              </a:rPr>
              <a:t>Yes, Maitland Manual Therapy can be beneficial. </a:t>
            </a:r>
          </a:p>
          <a:p>
            <a:pPr marL="0" indent="0">
              <a:buNone/>
            </a:pPr>
            <a:r>
              <a:rPr lang="en-US" sz="2400">
                <a:ea typeface="+mn-lt"/>
                <a:cs typeface="+mn-lt"/>
              </a:rPr>
              <a:t>It depends on the person and their condition. </a:t>
            </a:r>
          </a:p>
          <a:p>
            <a:pPr marL="0" indent="0">
              <a:buNone/>
            </a:pPr>
            <a:r>
              <a:rPr lang="en-US" sz="2400">
                <a:ea typeface="+mn-lt"/>
                <a:cs typeface="+mn-lt"/>
              </a:rPr>
              <a:t>can help reduce pain by stimulating mechanoreceptors, which can lead to pain relief. affecting cytokines help with inflammiton </a:t>
            </a:r>
          </a:p>
          <a:p>
            <a:pPr marL="0" indent="0">
              <a:buNone/>
            </a:pPr>
            <a:r>
              <a:rPr lang="en-US" sz="2400">
                <a:ea typeface="+mn-lt"/>
                <a:cs typeface="+mn-lt"/>
              </a:rPr>
              <a:t>It tends to provide better results in the short term. </a:t>
            </a:r>
          </a:p>
          <a:p>
            <a:pPr marL="0" indent="0">
              <a:buNone/>
            </a:pPr>
            <a:r>
              <a:rPr lang="en-US" sz="2400">
                <a:ea typeface="+mn-lt"/>
                <a:cs typeface="+mn-lt"/>
              </a:rPr>
              <a:t>Maitland Manual Therapy is most effective when used alongside other soft tissue techniques and exercises to support long-term recovery.</a:t>
            </a:r>
            <a:endParaRPr lang="en-US" sz="2400"/>
          </a:p>
          <a:p>
            <a:pPr marL="0" indent="0">
              <a:buNone/>
            </a:pPr>
            <a:r>
              <a:rPr lang="en-US" sz="2400">
                <a:ea typeface="+mn-lt"/>
                <a:cs typeface="+mn-lt"/>
              </a:rPr>
              <a:t>acute pain or conditions involving joint stiffness, muscle spasm, and restricted mobility.</a:t>
            </a:r>
            <a:endParaRPr lang="en-US" sz="2400"/>
          </a:p>
          <a:p>
            <a:pPr marL="0" indent="0">
              <a:buNone/>
            </a:pPr>
            <a:r>
              <a:rPr lang="en-US" sz="2400" dirty="0"/>
              <a:t>And that grade 3 – 4 can help to reduce stiffness within the joint and inprove ROM. By streching the joint capsuls, breaking down </a:t>
            </a:r>
            <a:r>
              <a:rPr lang="en-US" sz="2600"/>
              <a:t>adhesions relieving muscle guarding.</a:t>
            </a:r>
            <a:endParaRPr lang="en-US" sz="2400" dirty="0"/>
          </a:p>
          <a:p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26971381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1513E9-A256-EA11-4AFE-45D407047B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053" y="312282"/>
            <a:ext cx="10515600" cy="4351338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US">
                <a:ea typeface="+mn-lt"/>
                <a:cs typeface="+mn-lt"/>
              </a:rPr>
              <a:t>Assogba, T.F., </a:t>
            </a:r>
            <a:r>
              <a:rPr lang="en-US" err="1">
                <a:ea typeface="+mn-lt"/>
                <a:cs typeface="+mn-lt"/>
              </a:rPr>
              <a:t>Zounon</a:t>
            </a:r>
            <a:r>
              <a:rPr lang="en-US">
                <a:ea typeface="+mn-lt"/>
                <a:cs typeface="+mn-lt"/>
              </a:rPr>
              <a:t>, D-A., Natta, D.D.N., </a:t>
            </a:r>
            <a:r>
              <a:rPr lang="en-US" err="1">
                <a:ea typeface="+mn-lt"/>
                <a:cs typeface="+mn-lt"/>
              </a:rPr>
              <a:t>Sogbossi</a:t>
            </a:r>
            <a:r>
              <a:rPr lang="en-US">
                <a:ea typeface="+mn-lt"/>
                <a:cs typeface="+mn-lt"/>
              </a:rPr>
              <a:t>, E.S., Lawson, T., </a:t>
            </a:r>
            <a:r>
              <a:rPr lang="en-US" err="1">
                <a:ea typeface="+mn-lt"/>
                <a:cs typeface="+mn-lt"/>
              </a:rPr>
              <a:t>Kpadonou</a:t>
            </a:r>
            <a:r>
              <a:rPr lang="en-US">
                <a:ea typeface="+mn-lt"/>
                <a:cs typeface="+mn-lt"/>
              </a:rPr>
              <a:t>, T., </a:t>
            </a:r>
            <a:r>
              <a:rPr lang="en-US" err="1">
                <a:ea typeface="+mn-lt"/>
                <a:cs typeface="+mn-lt"/>
              </a:rPr>
              <a:t>Mahaudens</a:t>
            </a:r>
            <a:r>
              <a:rPr lang="en-US">
                <a:ea typeface="+mn-lt"/>
                <a:cs typeface="+mn-lt"/>
              </a:rPr>
              <a:t>, P., Detrembleur, C.,( 5 December 2024). Comparison of Maitland Passive Joint Mobilization and Self-Rehabilitation on Function, Activity, and Quality of Life in Beninese Patients With Hip Osteoarthritis: A Pragmatic Randomized Trial. Physiotherapy Research International. Available at: https://doi.org/10.1002/pri.70013 (Accessed 24 March 2025).</a:t>
            </a:r>
          </a:p>
          <a:p>
            <a:r>
              <a:rPr lang="en-US">
                <a:ea typeface="+mn-lt"/>
                <a:cs typeface="+mn-lt"/>
              </a:rPr>
              <a:t>Bialosky, J.E., Bishop, M.D., Price, D.D., Robinson, M.E. and George, S.Z.,(21 November  2008). The mechanisms of manual therapy in the treatment of musculoskeletal pain: A comprehensive model. </a:t>
            </a:r>
            <a:r>
              <a:rPr lang="en-US" i="1">
                <a:ea typeface="+mn-lt"/>
                <a:cs typeface="+mn-lt"/>
              </a:rPr>
              <a:t>Man Ther.</a:t>
            </a:r>
            <a:r>
              <a:rPr lang="en-US">
                <a:ea typeface="+mn-lt"/>
                <a:cs typeface="+mn-lt"/>
              </a:rPr>
              <a:t>, 14(5), pp. 531-538. Available at: https://doi.org/10.1016/j.math.2008.09.001 [Accessed 24 Mar. 2025].</a:t>
            </a:r>
            <a:endParaRPr lang="en-US">
              <a:ea typeface="Open Sans"/>
              <a:cs typeface="Open Sans"/>
            </a:endParaRPr>
          </a:p>
          <a:p>
            <a:r>
              <a:rPr lang="en-US">
                <a:ea typeface="Open Sans"/>
                <a:cs typeface="Open Sans"/>
              </a:rPr>
              <a:t>Cabezas-</a:t>
            </a:r>
            <a:r>
              <a:rPr lang="en-US" err="1">
                <a:ea typeface="Open Sans"/>
                <a:cs typeface="Open Sans"/>
              </a:rPr>
              <a:t>Yagüe</a:t>
            </a:r>
            <a:r>
              <a:rPr lang="en-US">
                <a:ea typeface="Open Sans"/>
                <a:cs typeface="Open Sans"/>
              </a:rPr>
              <a:t>, E., Martínez-Pozas, O., </a:t>
            </a:r>
            <a:r>
              <a:rPr lang="en-US" err="1">
                <a:ea typeface="Open Sans"/>
                <a:cs typeface="Open Sans"/>
              </a:rPr>
              <a:t>Gozalo</a:t>
            </a:r>
            <a:r>
              <a:rPr lang="en-US">
                <a:ea typeface="Open Sans"/>
                <a:cs typeface="Open Sans"/>
              </a:rPr>
              <a:t>-Pascual, R., Muñoz Blanco, E., Lopez Paños, R., Jiménez-Ortega, L., Cuenca-Zaldívar, J.N., Sánchez Romero, E.A., (2024). Comparative effectiveness of Maitland Spinal Mobilization versus myofascial techniques on pain and symptom severity in women with Fibromyalgia syndrome: A quasi-randomized clinical trial with 3-month follow up. Musculoskeletal Science and Practice. Available at https://www.sciencedirect.com/science/article/pii/S2468781224002558#sec6 [Accessed 24 March 2025].</a:t>
            </a:r>
          </a:p>
          <a:p>
            <a:r>
              <a:rPr lang="en-US">
                <a:ea typeface="Open Sans"/>
                <a:cs typeface="Open Sans"/>
              </a:rPr>
              <a:t>Ibrahim, A.M., </a:t>
            </a:r>
            <a:r>
              <a:rPr lang="en-US" err="1">
                <a:ea typeface="Open Sans"/>
                <a:cs typeface="Open Sans"/>
              </a:rPr>
              <a:t>Elkeblawy</a:t>
            </a:r>
            <a:r>
              <a:rPr lang="en-US">
                <a:ea typeface="Open Sans"/>
                <a:cs typeface="Open Sans"/>
              </a:rPr>
              <a:t>, M.A., </a:t>
            </a:r>
            <a:r>
              <a:rPr lang="en-US" err="1">
                <a:ea typeface="Open Sans"/>
                <a:cs typeface="Open Sans"/>
              </a:rPr>
              <a:t>Howeidy</a:t>
            </a:r>
            <a:r>
              <a:rPr lang="en-US">
                <a:ea typeface="Open Sans"/>
                <a:cs typeface="Open Sans"/>
              </a:rPr>
              <a:t>, M.S., </a:t>
            </a:r>
            <a:r>
              <a:rPr lang="en-US" err="1">
                <a:ea typeface="Open Sans"/>
                <a:cs typeface="Open Sans"/>
              </a:rPr>
              <a:t>Elkeblawy</a:t>
            </a:r>
            <a:r>
              <a:rPr lang="en-US">
                <a:ea typeface="Open Sans"/>
                <a:cs typeface="Open Sans"/>
              </a:rPr>
              <a:t>, M.M., Grase, M.O., </a:t>
            </a:r>
            <a:r>
              <a:rPr lang="en-US" err="1">
                <a:ea typeface="Open Sans"/>
                <a:cs typeface="Open Sans"/>
              </a:rPr>
              <a:t>Aneis</a:t>
            </a:r>
            <a:r>
              <a:rPr lang="en-US">
                <a:ea typeface="Open Sans"/>
                <a:cs typeface="Open Sans"/>
              </a:rPr>
              <a:t>, Y.M., (30 April2023). Effect of Maitland </a:t>
            </a:r>
            <a:r>
              <a:rPr lang="en-US" err="1">
                <a:ea typeface="Open Sans"/>
                <a:cs typeface="Open Sans"/>
              </a:rPr>
              <a:t>mobilisation</a:t>
            </a:r>
            <a:r>
              <a:rPr lang="en-US">
                <a:ea typeface="Open Sans"/>
                <a:cs typeface="Open Sans"/>
              </a:rPr>
              <a:t> on lumbar proprioception, pain, and disability in patients with chronic non-specific low back pain. Physiotherapy Quarterly. Available at: https://doi.org/10.5114/pq.2023.125167 [Accessed 24 March 2025].</a:t>
            </a:r>
            <a:endParaRPr lang="en-US">
              <a:latin typeface="Aptos"/>
              <a:ea typeface="Open Sans"/>
              <a:cs typeface="Open Sans"/>
            </a:endParaRPr>
          </a:p>
          <a:p>
            <a:r>
              <a:rPr lang="en-US">
                <a:ea typeface="+mn-lt"/>
                <a:cs typeface="+mn-lt"/>
              </a:rPr>
              <a:t>Stathopoulos, N., Dimitriadis, Z. and </a:t>
            </a:r>
            <a:r>
              <a:rPr lang="en-US" err="1">
                <a:ea typeface="+mn-lt"/>
                <a:cs typeface="+mn-lt"/>
              </a:rPr>
              <a:t>Koumantakis</a:t>
            </a:r>
            <a:r>
              <a:rPr lang="en-US">
                <a:ea typeface="+mn-lt"/>
                <a:cs typeface="+mn-lt"/>
              </a:rPr>
              <a:t>, G.A., (16 July 2019). Effectiveness of Mulligan's Mobilization With Movement Techniques on Range of Motion in Peripheral Joint Pathologies: A Systematic Review With Meta-analysis Between 2008 and 2018. </a:t>
            </a:r>
            <a:r>
              <a:rPr lang="en-US" i="1">
                <a:ea typeface="+mn-lt"/>
                <a:cs typeface="+mn-lt"/>
              </a:rPr>
              <a:t>Journal of Manipulative and Physiological Therapeutics</a:t>
            </a:r>
            <a:r>
              <a:rPr lang="en-US">
                <a:ea typeface="+mn-lt"/>
                <a:cs typeface="+mn-lt"/>
              </a:rPr>
              <a:t>, 42(6), pp.439-449. </a:t>
            </a:r>
            <a:r>
              <a:rPr lang="en-US" err="1">
                <a:ea typeface="+mn-lt"/>
                <a:cs typeface="+mn-lt"/>
              </a:rPr>
              <a:t>doi</a:t>
            </a:r>
            <a:r>
              <a:rPr lang="en-US">
                <a:ea typeface="+mn-lt"/>
                <a:cs typeface="+mn-lt"/>
              </a:rPr>
              <a:t>: 10.1016/j.jmpt.2019.04.001.</a:t>
            </a:r>
            <a:endParaRPr lang="en-US">
              <a:latin typeface="Aptos"/>
              <a:ea typeface="Open Sans"/>
              <a:cs typeface="Open Sans"/>
            </a:endParaRPr>
          </a:p>
          <a:p>
            <a:r>
              <a:rPr lang="en-US">
                <a:latin typeface="Aptos"/>
                <a:ea typeface="Open Sans"/>
                <a:cs typeface="Open Sans"/>
              </a:rPr>
              <a:t>Zahoor, M., Ali, B., Khan, A., Zeb, G. S., Sumayyah, E. and Qamar, G. (30 June 2021) “EFFECTIVENESS OF MAITLAND MANUAL THERAPY TECHNIQUE IN MANAGEMENT OF IDIOPATHIC ADHESIVE CAPSULITIS”, Annals of Allied Health Sciences, 7(1), pp. 3–7. Available at: http://www.aahs.kmu.edu.pk/index.php/aahs/article/view/124 (Accessed: 24 March 2025).</a:t>
            </a:r>
            <a:endParaRPr lang="en-US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12616954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Does Manual Therapy Suck? </vt:lpstr>
      <vt:lpstr>What is Maitland Manual Therapy </vt:lpstr>
      <vt:lpstr>Mechanisms  overview 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108</cp:revision>
  <dcterms:created xsi:type="dcterms:W3CDTF">2025-03-24T23:05:11Z</dcterms:created>
  <dcterms:modified xsi:type="dcterms:W3CDTF">2025-03-28T07:55:03Z</dcterms:modified>
</cp:coreProperties>
</file>