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9" r:id="rId3"/>
    <p:sldId id="257" r:id="rId4"/>
    <p:sldId id="260" r:id="rId5"/>
    <p:sldId id="25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1" d="100"/>
          <a:sy n="81" d="100"/>
        </p:scale>
        <p:origin x="2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6F8124-A69D-46CE-8020-E8FD1F7C0413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D15056-F18D-4E71-A6AD-8AB142638D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9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D15056-F18D-4E71-A6AD-8AB142638D5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080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D15056-F18D-4E71-A6AD-8AB142638D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0844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D15056-F18D-4E71-A6AD-8AB142638D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186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218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111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305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698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454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79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403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28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885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94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351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A895-536A-4213-9CD5-A554A5E5DEE2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6BFB9-951D-43D5-8219-E5D78CC0C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1912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35751-robot-file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hyperlink" Target="https://www.pxfuel.com/en/free-photo-oyfvq" TargetMode="External"/><Relationship Id="rId5" Type="http://schemas.openxmlformats.org/officeDocument/2006/relationships/image" Target="../media/image7.jpg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3.xml"/><Relationship Id="rId9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courses.lumenlearning.com/wm-businesscommunicationmgrs/chapter/race-and-ethnicity/" TargetMode="Externa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1.jpg"/><Relationship Id="rId5" Type="http://schemas.openxmlformats.org/officeDocument/2006/relationships/hyperlink" Target="https://ifioque.com/interpersonal-skills/communication_process" TargetMode="External"/><Relationship Id="rId4" Type="http://schemas.openxmlformats.org/officeDocument/2006/relationships/image" Target="../media/image10.png"/><Relationship Id="rId9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AC0BE-00D4-80E7-8E9D-FC1617E9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3511" y="530578"/>
            <a:ext cx="11458222" cy="5847643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dobe Arabic" panose="02040503050201020203" pitchFamily="18" charset="-78"/>
                <a:cs typeface="Adobe Arabic" panose="02040503050201020203" pitchFamily="18" charset="-78"/>
              </a:rPr>
              <a:t>Module: Learning In Digital Era.</a:t>
            </a:r>
            <a:br>
              <a:rPr lang="en-GB" sz="32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r>
              <a:rPr lang="en-GB" sz="3200" dirty="0">
                <a:latin typeface="Adobe Arabic" panose="02040503050201020203" pitchFamily="18" charset="-78"/>
                <a:cs typeface="Adobe Arabic" panose="02040503050201020203" pitchFamily="18" charset="-78"/>
              </a:rPr>
              <a:t>Module Code: BMSW4010.</a:t>
            </a:r>
            <a:br>
              <a:rPr lang="en-GB" sz="32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br>
              <a:rPr lang="en-GB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  <a:t>Assignment Title: Challenges For A New High Education Student </a:t>
            </a:r>
            <a:b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  <a:t>10, minute Video.</a:t>
            </a:r>
            <a:b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b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  <a:t>Submission Date: 3</a:t>
            </a:r>
            <a:r>
              <a:rPr lang="en-GB" sz="3100" baseline="30000" dirty="0">
                <a:latin typeface="Adobe Arabic" panose="02040503050201020203" pitchFamily="18" charset="-78"/>
                <a:cs typeface="Adobe Arabic" panose="02040503050201020203" pitchFamily="18" charset="-78"/>
              </a:rPr>
              <a:t>rd</a:t>
            </a:r>
            <a: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  <a:t> of July.</a:t>
            </a:r>
            <a:b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b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b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  <a:t>Student Name: Ishag Mohmmed.</a:t>
            </a:r>
            <a:b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r>
              <a:rPr lang="en-GB" sz="3100" dirty="0">
                <a:latin typeface="Adobe Arabic" panose="02040503050201020203" pitchFamily="18" charset="-78"/>
                <a:cs typeface="Adobe Arabic" panose="02040503050201020203" pitchFamily="18" charset="-78"/>
              </a:rPr>
              <a:t>Student Number: 2244938.</a:t>
            </a:r>
            <a:br>
              <a:rPr lang="en-GB" dirty="0">
                <a:latin typeface="Adobe Arabic" panose="02040503050201020203" pitchFamily="18" charset="-78"/>
                <a:cs typeface="Adobe Arabic" panose="02040503050201020203" pitchFamily="18" charset="-78"/>
              </a:rPr>
            </a:br>
            <a:endParaRPr lang="en-GB" dirty="0">
              <a:latin typeface="Adobe Arabic" panose="02040503050201020203" pitchFamily="18" charset="-78"/>
              <a:cs typeface="Adobe Arabic" panose="02040503050201020203" pitchFamily="18" charset="-78"/>
            </a:endParaRPr>
          </a:p>
        </p:txBody>
      </p:sp>
      <p:pic>
        <p:nvPicPr>
          <p:cNvPr id="257" name="Video 256">
            <a:hlinkClick r:id="" action="ppaction://media"/>
            <a:extLst>
              <a:ext uri="{FF2B5EF4-FFF2-40B4-BE49-F238E27FC236}">
                <a16:creationId xmlns:a16="http://schemas.microsoft.com/office/drawing/2014/main" id="{973F7EF3-2A74-6AC9-CC61-7F1DE485CA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70855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246"/>
    </mc:Choice>
    <mc:Fallback xmlns="">
      <p:transition spd="slow" advTm="81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9">
            <a:extLst>
              <a:ext uri="{FF2B5EF4-FFF2-40B4-BE49-F238E27FC236}">
                <a16:creationId xmlns:a16="http://schemas.microsoft.com/office/drawing/2014/main" id="{80CCAACE-815D-4A79-875A-B7EFC28F7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Time compass on hand">
            <a:extLst>
              <a:ext uri="{FF2B5EF4-FFF2-40B4-BE49-F238E27FC236}">
                <a16:creationId xmlns:a16="http://schemas.microsoft.com/office/drawing/2014/main" id="{7DABA591-6D63-9E2F-A6AF-C9F3437F9B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1" r="26608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5" name="Picture 4" descr="Inside the clock">
            <a:extLst>
              <a:ext uri="{FF2B5EF4-FFF2-40B4-BE49-F238E27FC236}">
                <a16:creationId xmlns:a16="http://schemas.microsoft.com/office/drawing/2014/main" id="{C87B02BF-0E30-720A-02D2-2C74208A561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55" r="22211" b="-1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pic>
        <p:nvPicPr>
          <p:cNvPr id="50" name="Video 49">
            <a:hlinkClick r:id="" action="ppaction://media"/>
            <a:extLst>
              <a:ext uri="{FF2B5EF4-FFF2-40B4-BE49-F238E27FC236}">
                <a16:creationId xmlns:a16="http://schemas.microsoft.com/office/drawing/2014/main" id="{7B581CCF-6582-3366-071A-B7E81D2E11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9875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376"/>
    </mc:Choice>
    <mc:Fallback>
      <p:transition spd="slow" advTm="78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Person in university library carrying a very tall stack of books that obscures their face">
            <a:extLst>
              <a:ext uri="{FF2B5EF4-FFF2-40B4-BE49-F238E27FC236}">
                <a16:creationId xmlns:a16="http://schemas.microsoft.com/office/drawing/2014/main" id="{9A10BE3A-4BA6-2AC2-8924-B1DD519EA7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79" b="34094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141" name="Video 140">
            <a:hlinkClick r:id="" action="ppaction://media"/>
            <a:extLst>
              <a:ext uri="{FF2B5EF4-FFF2-40B4-BE49-F238E27FC236}">
                <a16:creationId xmlns:a16="http://schemas.microsoft.com/office/drawing/2014/main" id="{5D9644D9-187C-9AA6-8918-52FDA681FA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39111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145"/>
    </mc:Choice>
    <mc:Fallback>
      <p:transition spd="slow" advTm="121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0CCAACE-815D-4A79-875A-B7EFC28F7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 descr="A picture containing automaton, cartoon, toy, robot&#10;&#10;Description automatically generated">
            <a:extLst>
              <a:ext uri="{FF2B5EF4-FFF2-40B4-BE49-F238E27FC236}">
                <a16:creationId xmlns:a16="http://schemas.microsoft.com/office/drawing/2014/main" id="{7519BC91-C3EA-9E24-C531-295034D54C7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6332" r="24333" b="-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12" name="Picture 11" descr="A robot with arms crossed&#10;&#10;Description automatically generated with low confidence">
            <a:extLst>
              <a:ext uri="{FF2B5EF4-FFF2-40B4-BE49-F238E27FC236}">
                <a16:creationId xmlns:a16="http://schemas.microsoft.com/office/drawing/2014/main" id="{8D588021-1730-3B0B-F1C9-97AAF4FB2BE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7165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CC01B98-664F-603A-1F49-4856F8195D51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freepngimg.com/png/35751-robot-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27" name="Video 126">
            <a:hlinkClick r:id="" action="ppaction://media"/>
            <a:extLst>
              <a:ext uri="{FF2B5EF4-FFF2-40B4-BE49-F238E27FC236}">
                <a16:creationId xmlns:a16="http://schemas.microsoft.com/office/drawing/2014/main" id="{AA7B7262-FC04-0CF5-AB43-15D1E18C0B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78073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489"/>
    </mc:Choice>
    <mc:Fallback>
      <p:transition spd="slow" advTm="104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A close-up of words&#10;&#10;Description automatically generated with low confidence">
            <a:extLst>
              <a:ext uri="{FF2B5EF4-FFF2-40B4-BE49-F238E27FC236}">
                <a16:creationId xmlns:a16="http://schemas.microsoft.com/office/drawing/2014/main" id="{E0CE199F-5D0D-DDC6-8C89-58609F5BD2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867" r="8244" b="-1"/>
          <a:stretch/>
        </p:blipFill>
        <p:spPr>
          <a:xfrm>
            <a:off x="0" y="10"/>
            <a:ext cx="12192000" cy="6857990"/>
          </a:xfrm>
          <a:prstGeom prst="rect">
            <a:avLst/>
          </a:pr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2C6C9C9-83BF-4A6C-A1BF-C1735C61B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524" y="1"/>
            <a:ext cx="7295477" cy="6853457"/>
          </a:xfrm>
          <a:custGeom>
            <a:avLst/>
            <a:gdLst>
              <a:gd name="connsiteX0" fmla="*/ 2113864 w 7295477"/>
              <a:gd name="connsiteY0" fmla="*/ 0 h 6853457"/>
              <a:gd name="connsiteX1" fmla="*/ 5731689 w 7295477"/>
              <a:gd name="connsiteY1" fmla="*/ 0 h 6853457"/>
              <a:gd name="connsiteX2" fmla="*/ 5792604 w 7295477"/>
              <a:gd name="connsiteY2" fmla="*/ 31199 h 6853457"/>
              <a:gd name="connsiteX3" fmla="*/ 7277638 w 7295477"/>
              <a:gd name="connsiteY3" fmla="*/ 1446415 h 6853457"/>
              <a:gd name="connsiteX4" fmla="*/ 7295477 w 7295477"/>
              <a:gd name="connsiteY4" fmla="*/ 1478103 h 6853457"/>
              <a:gd name="connsiteX5" fmla="*/ 7295477 w 7295477"/>
              <a:gd name="connsiteY5" fmla="*/ 5482224 h 6853457"/>
              <a:gd name="connsiteX6" fmla="*/ 7195301 w 7295477"/>
              <a:gd name="connsiteY6" fmla="*/ 5644337 h 6853457"/>
              <a:gd name="connsiteX7" fmla="*/ 5956878 w 7295477"/>
              <a:gd name="connsiteY7" fmla="*/ 6835380 h 6853457"/>
              <a:gd name="connsiteX8" fmla="*/ 5925438 w 7295477"/>
              <a:gd name="connsiteY8" fmla="*/ 6853457 h 6853457"/>
              <a:gd name="connsiteX9" fmla="*/ 1920114 w 7295477"/>
              <a:gd name="connsiteY9" fmla="*/ 6853457 h 6853457"/>
              <a:gd name="connsiteX10" fmla="*/ 1888674 w 7295477"/>
              <a:gd name="connsiteY10" fmla="*/ 6835380 h 6853457"/>
              <a:gd name="connsiteX11" fmla="*/ 0 w 7295477"/>
              <a:gd name="connsiteY11" fmla="*/ 3480517 h 6853457"/>
              <a:gd name="connsiteX12" fmla="*/ 2052949 w 7295477"/>
              <a:gd name="connsiteY12" fmla="*/ 31199 h 685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295477" h="6853457">
                <a:moveTo>
                  <a:pt x="2113864" y="0"/>
                </a:moveTo>
                <a:lnTo>
                  <a:pt x="5731689" y="0"/>
                </a:lnTo>
                <a:lnTo>
                  <a:pt x="5792604" y="31199"/>
                </a:lnTo>
                <a:cubicBezTo>
                  <a:pt x="6404018" y="363339"/>
                  <a:pt x="6917255" y="853303"/>
                  <a:pt x="7277638" y="1446415"/>
                </a:cubicBezTo>
                <a:lnTo>
                  <a:pt x="7295477" y="1478103"/>
                </a:lnTo>
                <a:lnTo>
                  <a:pt x="7295477" y="5482224"/>
                </a:lnTo>
                <a:lnTo>
                  <a:pt x="7195301" y="5644337"/>
                </a:lnTo>
                <a:cubicBezTo>
                  <a:pt x="6875688" y="6126745"/>
                  <a:pt x="6452261" y="6534378"/>
                  <a:pt x="5956878" y="6835380"/>
                </a:cubicBezTo>
                <a:lnTo>
                  <a:pt x="5925438" y="6853457"/>
                </a:lnTo>
                <a:lnTo>
                  <a:pt x="1920114" y="6853457"/>
                </a:lnTo>
                <a:lnTo>
                  <a:pt x="1888674" y="6835380"/>
                </a:lnTo>
                <a:cubicBezTo>
                  <a:pt x="756370" y="6147375"/>
                  <a:pt x="0" y="4902276"/>
                  <a:pt x="0" y="3480517"/>
                </a:cubicBezTo>
                <a:cubicBezTo>
                  <a:pt x="0" y="1991056"/>
                  <a:pt x="830121" y="695479"/>
                  <a:pt x="2052949" y="31199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4" name="Picture 23" descr="A group of people looking down&#10;&#10;Description automatically generated with medium confidence">
            <a:extLst>
              <a:ext uri="{FF2B5EF4-FFF2-40B4-BE49-F238E27FC236}">
                <a16:creationId xmlns:a16="http://schemas.microsoft.com/office/drawing/2014/main" id="{7D9A072C-37AD-0CD3-9970-61507354436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902" r="8902"/>
          <a:stretch/>
        </p:blipFill>
        <p:spPr>
          <a:xfrm>
            <a:off x="5063089" y="1"/>
            <a:ext cx="7128913" cy="6853457"/>
          </a:xfrm>
          <a:custGeom>
            <a:avLst/>
            <a:gdLst/>
            <a:ahLst/>
            <a:cxnLst/>
            <a:rect l="l" t="t" r="r" b="b"/>
            <a:pathLst>
              <a:path w="7128913" h="6853457">
                <a:moveTo>
                  <a:pt x="2343548" y="0"/>
                </a:moveTo>
                <a:lnTo>
                  <a:pt x="5168877" y="0"/>
                </a:lnTo>
                <a:lnTo>
                  <a:pt x="5218299" y="19487"/>
                </a:lnTo>
                <a:cubicBezTo>
                  <a:pt x="5976640" y="340238"/>
                  <a:pt x="6607722" y="902948"/>
                  <a:pt x="7014769" y="1610837"/>
                </a:cubicBezTo>
                <a:lnTo>
                  <a:pt x="7128913" y="1827198"/>
                </a:lnTo>
                <a:lnTo>
                  <a:pt x="7128913" y="5131581"/>
                </a:lnTo>
                <a:lnTo>
                  <a:pt x="7091067" y="5210750"/>
                </a:lnTo>
                <a:cubicBezTo>
                  <a:pt x="6744936" y="5876527"/>
                  <a:pt x="6205281" y="6425584"/>
                  <a:pt x="5546646" y="6783375"/>
                </a:cubicBezTo>
                <a:lnTo>
                  <a:pt x="5409811" y="6853457"/>
                </a:lnTo>
                <a:lnTo>
                  <a:pt x="2102613" y="6853457"/>
                </a:lnTo>
                <a:lnTo>
                  <a:pt x="1965779" y="6783375"/>
                </a:lnTo>
                <a:cubicBezTo>
                  <a:pt x="794873" y="6147301"/>
                  <a:pt x="0" y="4906735"/>
                  <a:pt x="0" y="3480517"/>
                </a:cubicBezTo>
                <a:cubicBezTo>
                  <a:pt x="0" y="1924643"/>
                  <a:pt x="945964" y="589711"/>
                  <a:pt x="2294125" y="19487"/>
                </a:cubicBezTo>
                <a:close/>
              </a:path>
            </a:pathLst>
          </a:cu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D27FDE35-B422-249A-AEB7-D180B64065DC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courses.lumenlearning.com/wm-businesscommunicationmgrs/chapter/race-and-ethnici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83" name="Video 82">
            <a:hlinkClick r:id="" action="ppaction://media"/>
            <a:extLst>
              <a:ext uri="{FF2B5EF4-FFF2-40B4-BE49-F238E27FC236}">
                <a16:creationId xmlns:a16="http://schemas.microsoft.com/office/drawing/2014/main" id="{49411068-3CA1-9FA6-93C8-EFA435A5407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46889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2280"/>
    </mc:Choice>
    <mc:Fallback>
      <p:transition spd="slow" advTm="202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3671</TotalTime>
  <Words>79</Words>
  <Application>Microsoft Office PowerPoint</Application>
  <PresentationFormat>Widescreen</PresentationFormat>
  <Paragraphs>6</Paragraphs>
  <Slides>5</Slides>
  <Notes>3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Adobe Arabic</vt:lpstr>
      <vt:lpstr>Arial</vt:lpstr>
      <vt:lpstr>Calibri</vt:lpstr>
      <vt:lpstr>Calibri Light</vt:lpstr>
      <vt:lpstr>Office Theme</vt:lpstr>
      <vt:lpstr>Module: Learning In Digital Era. Module Code: BMSW4010.  Assignment Title: Challenges For A New High Education Student  10, minute Video.  Submission Date: 3rd of July.   Student Name: Ishag Mohmmed. Student Number: 2244938.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Learning In Digital Era. Module Code: BMSW4010.  Assignment Title: Challenges For A New High Education Student  10, minute Video.  Submission Date: 3rd of July.   Student Name: Ishag Mohmmed. Student Number: 2244938.</dc:title>
  <dc:creator>Ishag Mohammed - 649576</dc:creator>
  <cp:lastModifiedBy>Ishag Mohammed - 649576</cp:lastModifiedBy>
  <cp:revision>2</cp:revision>
  <dcterms:created xsi:type="dcterms:W3CDTF">2023-06-29T10:20:49Z</dcterms:created>
  <dcterms:modified xsi:type="dcterms:W3CDTF">2023-07-03T00:40:06Z</dcterms:modified>
</cp:coreProperties>
</file>