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1AC10-3919-4493-AC15-4C579742FB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5545A9-ADE9-492E-9A04-8270360FC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BE701-A3DB-42E4-B7B6-60ECAF335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79FBA-9B3E-4A50-A084-09F77387D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2C723-D287-4E56-A644-340E1B8F9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37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C2792-AF7C-446C-B4E5-9F3BABD7A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EB8C0-8F29-4A61-A5EE-D15B0F345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B9C7E0-0211-43E4-99ED-11D82E747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04212-AE16-4D24-9B6E-E2990DE4E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FD39B-7825-4397-BD85-738F4E15B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30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D9F90-5E35-4C94-9DE2-A0CD379A5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C2D245-E703-4C5F-959F-4079EDAC85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2E294-E44D-4125-B2A3-44F80C555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9A550-D48F-468D-A1B3-8915AF13C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70484-349A-4AD6-A421-9A0D1BFB1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27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EB951-51C7-4F92-A397-67EAFCF46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16C38-3E48-4C51-A4CA-5C7E812458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391931-954E-44BB-AAA4-FF1B7255B2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B086A-8CC9-4F4F-B4AD-54E01E031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E8293D-EED2-4A56-9D87-2FD08885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222ED8-F532-4D55-A432-1E2E4C167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797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48D4D-8E4B-496D-A948-A564069FA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8635F-3234-4341-8978-C525FFC0B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991CB3-A633-4188-A2B6-090239AA5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13B8C7-0B12-4BE7-91EB-799787C76B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4ABC89-7FCF-49ED-BBE8-A4299C5346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9F1BFD-3E48-43C4-B90D-AE74863CC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AD6F34-F1C3-4E69-8410-20D127761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D7C14F-8C9D-4731-BEDA-4F8FF43B4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690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D332F-E552-4285-B4A5-9A08DEB67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E847BE-A681-4044-87EB-24DC7F41E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CCFDB0-4B6C-4656-B07A-BDB49233A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653759-5BC7-4E89-A629-D671D3835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36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B9F4B7-D3A7-4243-B507-56DDF2FF4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9173F4-DC33-4805-B4E6-5869C5D3D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520B6F-1132-46F7-BDFD-0C3339BF0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236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AB22-4FD4-4B24-91DB-49B487219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BF162-6E35-41EE-9FC0-BB478957E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6888EB-5DE0-4872-9C67-5B356EA3C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F8A8F-B84C-4784-A454-EBBEF2081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0D83A-29DD-4577-8183-614DF6163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120B6C-4A66-4650-8297-F6BB72C05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51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E4785-B56C-4776-AE8A-566AE750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CE86F-7049-4411-BC4E-2514A71A77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3FAE1-9CC3-4F45-851D-28EB8F2F5F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434B09-4E75-4F7D-90F5-3685893D8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449219-D95B-4C82-A6C2-5711F349C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61DACF-212E-4859-81FB-FB1507096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578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C72B0-ED9B-4FEB-9E54-FDFA409F5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50650A-3E0C-4CF9-BF9E-F1FC51C133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C49B4-80C3-4662-8DA0-9BCABA253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EAD38-20FF-473E-A13F-182F0DB3C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DD2C8-29D1-4F7A-AF14-033D56717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509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78B185-AA21-403E-B15C-DEAB068253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A2EC8C-5D1F-4DBF-8497-12042BD092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4782C-82B8-49FD-9F78-0FC64450B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783D4-0668-4DFF-AC6F-531B29392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84CBF-C755-46D3-A1A7-9AB22AD7D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376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AADA7A-4F63-46CC-837B-736381A80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F162D-7728-47EA-BF2D-466A511DD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4D43E-1BEC-4F02-81F9-7EEBD36481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7560E-695F-4576-8A76-6E81EC74598E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9EA72-82BC-4A5B-904A-1E49C0F7BC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8B4D5-3E98-4A83-A4F0-61E29989EA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5B094-1DD8-4DDD-83ED-00B84DF63D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24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ysofworking.org/projects/the-street-matter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reet with cars and buildings&#10;&#10;Description automatically generated">
            <a:extLst>
              <a:ext uri="{FF2B5EF4-FFF2-40B4-BE49-F238E27FC236}">
                <a16:creationId xmlns:a16="http://schemas.microsoft.com/office/drawing/2014/main" id="{AA42BD1E-0040-4009-9F7D-412F4E8D02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685" b="398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962553-7832-4E23-80F6-5EF5A6B4F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 Helen’s Road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DFD8F1-3861-4FA9-8989-826316187D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6190" y="5759605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hlinkClick r:id="rId3"/>
              </a:rPr>
              <a:t>https://www.waysofworking.org/projects/the-street-matters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2049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327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882A38-0200-4CD1-9BDA-3CB0CA47A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670559"/>
            <a:ext cx="10905066" cy="351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01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llage of images and text&#10;&#10;Description automatically generated">
            <a:extLst>
              <a:ext uri="{FF2B5EF4-FFF2-40B4-BE49-F238E27FC236}">
                <a16:creationId xmlns:a16="http://schemas.microsoft.com/office/drawing/2014/main" id="{9EBC67B4-F8A6-4124-84BE-80A5AEDC5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6582" y="457200"/>
            <a:ext cx="601883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866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llage of different pictures of people holding flags&#10;&#10;Description automatically generated">
            <a:extLst>
              <a:ext uri="{FF2B5EF4-FFF2-40B4-BE49-F238E27FC236}">
                <a16:creationId xmlns:a16="http://schemas.microsoft.com/office/drawing/2014/main" id="{4547D027-D591-4D76-8E9B-76446C37A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0264" y="457200"/>
            <a:ext cx="89714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251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4385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</Words>
  <Application>Microsoft Office PowerPoint</Application>
  <PresentationFormat>Widescreen</PresentationFormat>
  <Paragraphs>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St Helen’s Road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 Helen’s Road</dc:title>
  <dc:creator>Mike Durke</dc:creator>
  <cp:lastModifiedBy>Mike Durke</cp:lastModifiedBy>
  <cp:revision>1</cp:revision>
  <dcterms:created xsi:type="dcterms:W3CDTF">2024-03-04T13:20:29Z</dcterms:created>
  <dcterms:modified xsi:type="dcterms:W3CDTF">2024-03-04T13:25:49Z</dcterms:modified>
</cp:coreProperties>
</file>