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126" y="18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D4C1C3-0476-71EB-0A3F-D7F7C49E36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5CA8CCC-8D5E-0B54-65C3-9489BCA37A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3B31C8-9649-48DA-7B87-68ADA61DB3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1EDA4E-21D6-43D1-B8D0-E5C2B335AE78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DA7926-1868-D56A-DE49-E806C39156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E0989-4878-DB07-4285-EBFC726611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BCBDF-2A4F-42BE-B14D-5D924E2404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40190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481BD2-7048-D44D-95DE-33B57EF3CC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214D81-CA89-DB2D-486F-672C97997A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D98DDE-121E-8C8E-DF34-C771B99068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1EDA4E-21D6-43D1-B8D0-E5C2B335AE78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1E9F6B-71E0-3E53-4CE4-63DFB156AD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71C661-F9C4-FCBB-65E5-F79EFE79A8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BCBDF-2A4F-42BE-B14D-5D924E2404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26325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F8B35-2BD7-551C-7E12-323108F53C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78865D-EF40-5A4D-E8B9-651DE415BE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02260E-8CD4-95C8-D1E8-33D320692A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1EDA4E-21D6-43D1-B8D0-E5C2B335AE78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963C2E-D907-1AA3-7F1A-4EFBE2D37D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E07F32-0B73-B98E-D8CC-724E336235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BCBDF-2A4F-42BE-B14D-5D924E2404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85407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8D4A6B-65B2-981C-4444-D4A17C653C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A02EC7-498B-B4ED-A84C-1ADC013B7D5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E6DECF-7FB2-193E-FB30-BD86E7293C8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647355-910D-7564-442B-6A2984900B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1EDA4E-21D6-43D1-B8D0-E5C2B335AE78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72D6BD-301A-FF94-3AB1-AB58EF8694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68EA138-28E2-7406-77FC-43CADAB00C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BCBDF-2A4F-42BE-B14D-5D924E2404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68427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5EDCD8-4EF0-0631-2AF7-AF24A8398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7E7D93-95BF-E896-A8AB-2A36359BD6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D486BA-8213-94A1-D7AC-9C4DEDEC25F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8D589BE-FDA4-9920-47AA-DC25FAC785D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87802F4-AD65-70C2-C81C-284D0D63009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8F0F2BB-8959-8EEF-EAC8-223BD70568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1EDA4E-21D6-43D1-B8D0-E5C2B335AE78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0A1FD5D-1D80-E130-A8BB-4818147CA3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30EB353-086E-7FB7-6014-393B8BE7DE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BCBDF-2A4F-42BE-B14D-5D924E2404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53702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659D40-9F2A-FDAE-7F83-2664AC5604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99EF44F-CEC8-38FE-081E-0EAF852A98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1EDA4E-21D6-43D1-B8D0-E5C2B335AE78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6460F3-7520-CB6B-3D5D-E415E82C5A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EEAC68-A4C6-8838-798E-80FC7561BB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BCBDF-2A4F-42BE-B14D-5D924E2404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29048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5812E5C-2177-CB14-F792-5265C95509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1EDA4E-21D6-43D1-B8D0-E5C2B335AE78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708DE14-CB5F-A77E-09B6-5B3F68FF7F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72182C-A754-3634-DCC6-933C842399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BCBDF-2A4F-42BE-B14D-5D924E2404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65468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3CCBBC-5DC0-C1B4-6CED-353C439ADC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E5A789-CC2A-A848-173F-63999ECCBD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27FE454-2BEA-1DC0-6C7F-F556B34F85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153456-5FEC-AFCF-4FA5-EEB18173FC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1EDA4E-21D6-43D1-B8D0-E5C2B335AE78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E87F9A-7052-2602-2908-9C4D6B904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59D5A1-5BE8-CA10-5F4E-18FE2D9418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BCBDF-2A4F-42BE-B14D-5D924E2404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81975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CC0DC9-9967-9498-1106-B7D154DAFF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B63B867-B8D2-6EBF-E5E4-3FF0817C24A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25442E6-B810-204A-951D-F21C5FD9B9E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524F8D-DCCA-A645-3859-751094C83F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1EDA4E-21D6-43D1-B8D0-E5C2B335AE78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BF879A-3434-A950-0317-51086D2688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197B848-EA41-8536-AF1D-D71356B790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BCBDF-2A4F-42BE-B14D-5D924E2404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84473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2E6299-6BE2-C379-762A-4BA2B19EC5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07D4D5-0EAA-DE65-1562-17293370BEB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756DFA-46F1-6734-325E-9E69842DCC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1EDA4E-21D6-43D1-B8D0-E5C2B335AE78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88FFA0-A37E-F66F-A032-9BA5A7EDFF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78A740-34ED-969D-76DF-74C671C6C0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BCBDF-2A4F-42BE-B14D-5D924E2404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68812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AE3A3A2-1A3A-E965-B2CE-2B502871600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E390C4A-9863-8DDF-C108-5DD1DBF6FF3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BA3116-0F09-7705-1533-742B43EE42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1EDA4E-21D6-43D1-B8D0-E5C2B335AE78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A68F2B-0558-662D-34BB-64E2ADF08D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4DEBCE-93B5-2911-9EA7-7C4896C516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BCBDF-2A4F-42BE-B14D-5D924E2404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69606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0973448-5C35-AC97-22CB-8AE5DAC597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C78547-B060-9A70-102A-321D727CA3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22600E-7FD0-6C0D-239D-B8774BC8562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81EDA4E-21D6-43D1-B8D0-E5C2B335AE78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75FA08-DCA9-CB5E-CF52-7D8770ECCF7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533EBC-819C-B262-4B93-2BD45555529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1BCBDF-2A4F-42BE-B14D-5D924E2404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90095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ipd.org/uk/knowledge/factsheets/selection-factsheet/" TargetMode="External"/><Relationship Id="rId13" Type="http://schemas.openxmlformats.org/officeDocument/2006/relationships/hyperlink" Target="https://www.hospitalitynet.org/opinion/4126673/training-and-hospitality-education-trends-methods-and-options" TargetMode="External"/><Relationship Id="rId18" Type="http://schemas.openxmlformats.org/officeDocument/2006/relationships/hyperlink" Target="https://www.qualtrics.com/en-gb/experience-management/employee/employee-lifecycle/" TargetMode="External"/><Relationship Id="rId3" Type="http://schemas.openxmlformats.org/officeDocument/2006/relationships/hyperlink" Target="https://chiefexecutive.net/what-every-leader-can-learn-from-mckinsey-about-employer-branding/" TargetMode="External"/><Relationship Id="rId7" Type="http://schemas.openxmlformats.org/officeDocument/2006/relationships/hyperlink" Target="https://www.cipd.org/uk/knowledge/factsheets/induction-factsheet/" TargetMode="External"/><Relationship Id="rId12" Type="http://schemas.openxmlformats.org/officeDocument/2006/relationships/hyperlink" Target="https://hoteldevelopmentguide.com/hotel-development-strategy/" TargetMode="External"/><Relationship Id="rId17" Type="http://schemas.openxmlformats.org/officeDocument/2006/relationships/hyperlink" Target="https://www.aihr.com/blog/employee-life-cycle/" TargetMode="External"/><Relationship Id="rId2" Type="http://schemas.openxmlformats.org/officeDocument/2006/relationships/image" Target="../media/image10.jpeg"/><Relationship Id="rId16" Type="http://schemas.openxmlformats.org/officeDocument/2006/relationships/hyperlink" Target="https://softgarden.com/en/magazine/glossary/onboarding/" TargetMode="External"/><Relationship Id="rId1" Type="http://schemas.openxmlformats.org/officeDocument/2006/relationships/slideLayout" Target="../slideLayouts/slideLayout8.xml"/><Relationship Id="rId6" Type="http://schemas.openxmlformats.org/officeDocument/2006/relationships/hyperlink" Target="https://www.phenom.com/blog/what-is-employee-engagement-and-retention" TargetMode="External"/><Relationship Id="rId11" Type="http://schemas.openxmlformats.org/officeDocument/2006/relationships/hyperlink" Target="https://action.deloitte.com/insight/4720/recruitment-retention-returns-unlocking-the-value-of-ai-in-hr" TargetMode="External"/><Relationship Id="rId5" Type="http://schemas.openxmlformats.org/officeDocument/2006/relationships/hyperlink" Target="https://www.adp.com/resources/articles-and-insights/articles/o/offboarding.aspx" TargetMode="External"/><Relationship Id="rId15" Type="http://schemas.openxmlformats.org/officeDocument/2006/relationships/hyperlink" Target="https://www.sense.org.uk/about-us/equality-and-diversity/" TargetMode="External"/><Relationship Id="rId10" Type="http://schemas.openxmlformats.org/officeDocument/2006/relationships/hyperlink" Target="https://www.cipd.org/uk/knowledge/guides/employee-induction/" TargetMode="External"/><Relationship Id="rId19" Type="http://schemas.openxmlformats.org/officeDocument/2006/relationships/hyperlink" Target="https://hbr.org/sponsored/2021/12/4-strategies-for-upskilling-and-reskilling-your-workforce" TargetMode="External"/><Relationship Id="rId4" Type="http://schemas.openxmlformats.org/officeDocument/2006/relationships/hyperlink" Target="https://uk.adp.com/resources/adp-articles-and-insights/articles/c/candidate-prospecting.aspx" TargetMode="External"/><Relationship Id="rId9" Type="http://schemas.openxmlformats.org/officeDocument/2006/relationships/hyperlink" Target="https://www.cipd.org/uk/knowledge/factsheets/engagement-factsheet/" TargetMode="External"/><Relationship Id="rId14" Type="http://schemas.openxmlformats.org/officeDocument/2006/relationships/hyperlink" Target="https://careerminds.co.uk/blog/offboarding-best-practi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Building with blue windows">
            <a:extLst>
              <a:ext uri="{FF2B5EF4-FFF2-40B4-BE49-F238E27FC236}">
                <a16:creationId xmlns:a16="http://schemas.microsoft.com/office/drawing/2014/main" id="{51EF83B3-92F1-062F-CB17-65506218F96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730"/>
          <a:stretch>
            <a:fillRect/>
          </a:stretch>
        </p:blipFill>
        <p:spPr>
          <a:xfrm>
            <a:off x="3" y="10"/>
            <a:ext cx="12191997" cy="6857988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B6924B03-77BD-EAE3-2854-43363FF8E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35031" y="2213145"/>
            <a:ext cx="6864098" cy="2425614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</a:schemeClr>
              </a:gs>
              <a:gs pos="43000">
                <a:schemeClr val="accent2">
                  <a:alpha val="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D60F200-5EB0-B223-2439-C96C67F0F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162550" y="0"/>
            <a:ext cx="7048678" cy="6858000"/>
          </a:xfrm>
          <a:prstGeom prst="rect">
            <a:avLst/>
          </a:prstGeom>
          <a:gradFill flip="none" rotWithShape="1">
            <a:gsLst>
              <a:gs pos="19000">
                <a:srgbClr val="000000">
                  <a:alpha val="59000"/>
                </a:srgbClr>
              </a:gs>
              <a:gs pos="100000">
                <a:srgbClr val="000000">
                  <a:alpha val="0"/>
                </a:srgb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740453C-744F-DB3A-47EC-15EACE1DC1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286455" y="-60677"/>
            <a:ext cx="6864096" cy="6985449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64000">
                <a:schemeClr val="accent2">
                  <a:alpha val="0"/>
                </a:schemeClr>
              </a:gs>
            </a:gsLst>
            <a:lin ang="7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1EB5855-8EB7-1AE5-9030-5D0AA3C1AF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4695591" y="-647892"/>
            <a:ext cx="2839273" cy="12192001"/>
          </a:xfrm>
          <a:prstGeom prst="rect">
            <a:avLst/>
          </a:prstGeom>
          <a:gradFill>
            <a:gsLst>
              <a:gs pos="0">
                <a:schemeClr val="accent2"/>
              </a:gs>
              <a:gs pos="53000">
                <a:schemeClr val="accent5"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901625-CB1D-6F1B-B78A-5CC93EAF15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31468" y="2138209"/>
            <a:ext cx="3712820" cy="2839273"/>
          </a:xfrm>
        </p:spPr>
        <p:txBody>
          <a:bodyPr>
            <a:normAutofit/>
          </a:bodyPr>
          <a:lstStyle/>
          <a:p>
            <a:pPr algn="l"/>
            <a:r>
              <a:rPr lang="en-GB" sz="3600">
                <a:solidFill>
                  <a:srgbClr val="FFFFFF"/>
                </a:solidFill>
              </a:rPr>
              <a:t>Employee Lifecycle – Hilton Hotels &amp; Resorts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69959DA-BE20-60C9-C7A5-D73A5F31D46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31468" y="5149388"/>
            <a:ext cx="3712820" cy="1708602"/>
          </a:xfrm>
        </p:spPr>
        <p:txBody>
          <a:bodyPr>
            <a:normAutofit fontScale="92500"/>
          </a:bodyPr>
          <a:lstStyle/>
          <a:p>
            <a:r>
              <a:rPr lang="en-GB" sz="1500" b="1" dirty="0">
                <a:solidFill>
                  <a:schemeClr val="bg1"/>
                </a:solidFill>
              </a:rPr>
              <a:t>BA (Hons) Hospitality &amp; Hotel Management </a:t>
            </a:r>
            <a:endParaRPr lang="en-GB" sz="1500" dirty="0">
              <a:solidFill>
                <a:schemeClr val="bg1"/>
              </a:solidFill>
            </a:endParaRPr>
          </a:p>
          <a:p>
            <a:r>
              <a:rPr lang="en-GB" sz="1500" b="1" dirty="0">
                <a:solidFill>
                  <a:schemeClr val="bg1"/>
                </a:solidFill>
              </a:rPr>
              <a:t>BMIH4010/ BMIH4010D</a:t>
            </a:r>
          </a:p>
          <a:p>
            <a:r>
              <a:rPr lang="en-GB" sz="1500" b="1" u="sng" dirty="0">
                <a:solidFill>
                  <a:schemeClr val="bg1"/>
                </a:solidFill>
              </a:rPr>
              <a:t>Module Lead:</a:t>
            </a:r>
            <a:r>
              <a:rPr lang="en-GB" sz="1500" b="1" dirty="0">
                <a:solidFill>
                  <a:schemeClr val="bg1"/>
                </a:solidFill>
              </a:rPr>
              <a:t> </a:t>
            </a:r>
            <a:r>
              <a:rPr lang="en-GB" sz="1500" b="1" u="sng" dirty="0">
                <a:solidFill>
                  <a:schemeClr val="bg1"/>
                </a:solidFill>
              </a:rPr>
              <a:t>Natalie Brailsford</a:t>
            </a:r>
            <a:r>
              <a:rPr lang="en-GB" sz="1500" b="1" dirty="0">
                <a:solidFill>
                  <a:schemeClr val="bg1"/>
                </a:solidFill>
              </a:rPr>
              <a:t> </a:t>
            </a:r>
            <a:endParaRPr lang="en-GB" sz="1500" dirty="0">
              <a:solidFill>
                <a:schemeClr val="bg1"/>
              </a:solidFill>
            </a:endParaRPr>
          </a:p>
          <a:p>
            <a:r>
              <a:rPr lang="en-GB" sz="1500" b="1" dirty="0">
                <a:solidFill>
                  <a:schemeClr val="bg1"/>
                </a:solidFill>
              </a:rPr>
              <a:t> </a:t>
            </a:r>
            <a:br>
              <a:rPr lang="en-GB" sz="1500" dirty="0">
                <a:solidFill>
                  <a:schemeClr val="bg1"/>
                </a:solidFill>
              </a:rPr>
            </a:br>
            <a:r>
              <a:rPr lang="en-GB" sz="1500" dirty="0">
                <a:solidFill>
                  <a:schemeClr val="bg1"/>
                </a:solidFill>
              </a:rPr>
              <a:t>Flavian Branescu</a:t>
            </a:r>
            <a:br>
              <a:rPr lang="en-GB" sz="1500" dirty="0">
                <a:solidFill>
                  <a:schemeClr val="bg1"/>
                </a:solidFill>
              </a:rPr>
            </a:br>
            <a:endParaRPr lang="en-GB" sz="1500" dirty="0">
              <a:solidFill>
                <a:srgbClr val="FFFFFF"/>
              </a:solidFill>
            </a:endParaRPr>
          </a:p>
          <a:p>
            <a:pPr algn="l"/>
            <a:endParaRPr lang="en-GB" sz="2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50895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06" name="Rectangle 8205">
            <a:extLst>
              <a:ext uri="{FF2B5EF4-FFF2-40B4-BE49-F238E27FC236}">
                <a16:creationId xmlns:a16="http://schemas.microsoft.com/office/drawing/2014/main" id="{9A724DBA-D2D9-471E-8ED7-2015DDD950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45F0283C-2D00-3E93-42F8-629C7CDA17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14" y="525982"/>
            <a:ext cx="4282983" cy="120036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Introduction</a:t>
            </a:r>
          </a:p>
        </p:txBody>
      </p:sp>
      <p:sp>
        <p:nvSpPr>
          <p:cNvPr id="8208" name="Rectangle 8207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4641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09" name="Rectangle 8208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0234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194" name="Picture 2" descr="Employee Life Cycle: The Ultimate Guide for HR [+Free Flowchart] - AIHR">
            <a:extLst>
              <a:ext uri="{FF2B5EF4-FFF2-40B4-BE49-F238E27FC236}">
                <a16:creationId xmlns:a16="http://schemas.microsoft.com/office/drawing/2014/main" id="{527E9CF2-0C4B-2C8F-464B-11005D52EAA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76244" y="1842245"/>
            <a:ext cx="5628018" cy="2940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205" name="Rectangle 8204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277786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FAC1CEA4-42A8-4E40-0229-82C10F1C6B2A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 bwMode="auto">
          <a:xfrm>
            <a:off x="7239012" y="2031101"/>
            <a:ext cx="4282984" cy="351194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</a:rPr>
              <a:t>This presentation explains the employee lifecycle </a:t>
            </a: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</a:rPr>
              <a:t>Focus company: Hilton Hotels &amp; Resorts </a:t>
            </a: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</a:rPr>
              <a:t>Covers 6 stages: attraction, recruitment, onboarding, development, retention, separation </a:t>
            </a: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</a:rPr>
              <a:t>Hilton is a global leader in hospitality with strong HR practices </a:t>
            </a:r>
          </a:p>
          <a:p>
            <a:pPr marR="0" lvl="0" algn="r" fontAlgn="base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lang="en-GB" dirty="0"/>
              <a:t>(Verlinden, 2024)</a:t>
            </a:r>
          </a:p>
          <a:p>
            <a:pPr marR="0" lvl="0" algn="r" fontAlgn="base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lang="en-GB" dirty="0"/>
              <a:t>(Qualtrics, 2020)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effectLst/>
            </a:endParaRPr>
          </a:p>
        </p:txBody>
      </p:sp>
      <p:sp>
        <p:nvSpPr>
          <p:cNvPr id="8207" name="Rectangle 8206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677179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40283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2" name="Rectangle 1031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7" name="Picture 3" descr="The Power of Employer Branding: Rethinking Talent Attraction in 2025">
            <a:extLst>
              <a:ext uri="{FF2B5EF4-FFF2-40B4-BE49-F238E27FC236}">
                <a16:creationId xmlns:a16="http://schemas.microsoft.com/office/drawing/2014/main" id="{33FB2DDE-E93F-0973-DBEF-02351AE4530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1675" y="1887563"/>
            <a:ext cx="5474323" cy="3079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4" name="Right Triangle 1033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36" name="Rectangle 1035">
            <a:extLst>
              <a:ext uri="{FF2B5EF4-FFF2-40B4-BE49-F238E27FC236}">
                <a16:creationId xmlns:a16="http://schemas.microsoft.com/office/drawing/2014/main" id="{086A5A31-B10A-4793-84D4-D785959AE5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5201" y="623275"/>
            <a:ext cx="5141626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5B0B89-B0BC-E084-22E6-87048475B4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89833" y="1188637"/>
            <a:ext cx="4218138" cy="15972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Attraction</a:t>
            </a: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C14F3987-91F1-768C-FA9A-BD310111C689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 bwMode="auto">
          <a:xfrm>
            <a:off x="6889832" y="2998277"/>
            <a:ext cx="4114773" cy="267108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1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</a:rPr>
              <a:t>First contact with employer brand is very important </a:t>
            </a: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</a:rPr>
              <a:t>Hilton promotes strong corporate culture and values </a:t>
            </a: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</a:rPr>
              <a:t>Focus on: - diversity and inclusion </a:t>
            </a:r>
          </a:p>
          <a:p>
            <a:pPr marR="0" lvl="0" fontAlgn="base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</a:rPr>
              <a:t>                              -employee wellbeing </a:t>
            </a:r>
          </a:p>
          <a:p>
            <a:pPr marR="0" lvl="0" fontAlgn="base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</a:rPr>
              <a:t>                              -career opportunities </a:t>
            </a: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</a:rPr>
              <a:t>Employer branding through social media and career websites </a:t>
            </a: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</a:rPr>
              <a:t>Positive guest experience improves employer image </a:t>
            </a: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lang="en-US" altLang="en-US" sz="1100" dirty="0"/>
          </a:p>
          <a:p>
            <a:pPr marR="0" lvl="0" algn="r" fontAlgn="base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lang="en-GB" dirty="0"/>
              <a:t>(Adams, 2021)</a:t>
            </a:r>
          </a:p>
          <a:p>
            <a:pPr marR="0" lvl="0" algn="r" fontAlgn="base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lang="en-GB" dirty="0"/>
              <a:t>(Sense, 2025)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0939485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5" name="Rectangle 2064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F05EAD-763A-1C87-87CF-8860B4AF40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7715" y="467271"/>
            <a:ext cx="4195674" cy="205252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600"/>
              <a:t>Recruitment</a:t>
            </a:r>
          </a:p>
        </p:txBody>
      </p:sp>
      <p:sp>
        <p:nvSpPr>
          <p:cNvPr id="2067" name="Oval 2066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3" name="Picture 5" descr="Job Interview Hr Manager Office Work Stock Vector (Royalty Free) 1733886527  | Shutterstock">
            <a:extLst>
              <a:ext uri="{FF2B5EF4-FFF2-40B4-BE49-F238E27FC236}">
                <a16:creationId xmlns:a16="http://schemas.microsoft.com/office/drawing/2014/main" id="{A330EA3F-0474-D708-7605-592B4116734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32" r="11433" b="1"/>
          <a:stretch>
            <a:fillRect/>
          </a:stretch>
        </p:blipFill>
        <p:spPr bwMode="auto">
          <a:xfrm>
            <a:off x="505418" y="554151"/>
            <a:ext cx="5742189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69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71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575B7379-69DA-A700-CEFA-7E93D50ABBFF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 bwMode="auto">
          <a:xfrm>
            <a:off x="6657715" y="2702379"/>
            <a:ext cx="4195673" cy="376373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t" anchorCtr="0" compatLnSpc="1">
            <a:prstTxWarp prst="textNoShape">
              <a:avLst/>
            </a:prstTxWarp>
            <a:normAutofit lnSpcReduction="10000"/>
          </a:bodyPr>
          <a:lstStyle/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700" b="0" i="0" u="none" strike="noStrike" cap="none" normalizeH="0" baseline="0" dirty="0">
              <a:ln>
                <a:noFill/>
              </a:ln>
              <a:solidFill>
                <a:schemeClr val="tx1">
                  <a:alpha val="80000"/>
                </a:schemeClr>
              </a:solidFill>
              <a:effectLst/>
            </a:endParaRP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solidFill>
                  <a:schemeClr val="tx1">
                    <a:alpha val="80000"/>
                  </a:schemeClr>
                </a:solidFill>
                <a:effectLst/>
              </a:rPr>
              <a:t>Online recruitment process </a:t>
            </a: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solidFill>
                  <a:schemeClr val="tx1">
                    <a:alpha val="80000"/>
                  </a:schemeClr>
                </a:solidFill>
                <a:effectLst/>
              </a:rPr>
              <a:t>Use of career website and job platforms </a:t>
            </a: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solidFill>
                  <a:schemeClr val="tx1">
                    <a:alpha val="80000"/>
                  </a:schemeClr>
                </a:solidFill>
                <a:effectLst/>
              </a:rPr>
              <a:t>Structured application and interview stages </a:t>
            </a: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solidFill>
                  <a:schemeClr val="tx1">
                    <a:alpha val="80000"/>
                  </a:schemeClr>
                </a:solidFill>
                <a:effectLst/>
              </a:rPr>
              <a:t>Use of digital tools and HR systems </a:t>
            </a: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solidFill>
                  <a:schemeClr val="tx1">
                    <a:alpha val="80000"/>
                  </a:schemeClr>
                </a:solidFill>
                <a:effectLst/>
              </a:rPr>
              <a:t>Focus on skills, experience, and attitude </a:t>
            </a: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solidFill>
                  <a:schemeClr val="tx1">
                    <a:alpha val="80000"/>
                  </a:schemeClr>
                </a:solidFill>
                <a:effectLst/>
              </a:rPr>
              <a:t>Some roles include assessments or situational tests </a:t>
            </a: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lang="en-US" altLang="en-US" sz="1700" dirty="0">
              <a:solidFill>
                <a:schemeClr val="tx1">
                  <a:alpha val="80000"/>
                </a:schemeClr>
              </a:solidFill>
            </a:endParaRPr>
          </a:p>
          <a:p>
            <a:pPr marR="0" lvl="0" algn="r" fontAlgn="base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lang="en-GB" dirty="0"/>
              <a:t>(Deloitte, 2025)</a:t>
            </a:r>
          </a:p>
          <a:p>
            <a:pPr marR="0" lvl="0" algn="r" fontAlgn="base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lang="en-GB" dirty="0"/>
              <a:t>(CIPD, 2024)</a:t>
            </a:r>
          </a:p>
          <a:p>
            <a:pPr marR="0" lvl="0" algn="r" fontAlgn="base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lang="en-GB" dirty="0"/>
              <a:t>(</a:t>
            </a:r>
            <a:r>
              <a:rPr lang="en-GB" dirty="0" err="1"/>
              <a:t>Adp</a:t>
            </a:r>
            <a:r>
              <a:rPr lang="en-GB" dirty="0"/>
              <a:t>, 2024)</a:t>
            </a:r>
          </a:p>
          <a:p>
            <a:pPr marR="0" lvl="0" algn="r" fontAlgn="base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endParaRPr lang="en-GB" dirty="0"/>
          </a:p>
          <a:p>
            <a:pPr marR="0" lvl="0" algn="r" fontAlgn="base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endParaRPr lang="en-GB" dirty="0"/>
          </a:p>
          <a:p>
            <a:pPr marR="0" lvl="0" algn="r" fontAlgn="base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endParaRPr kumimoji="0" lang="en-US" altLang="en-US" sz="1700" b="0" i="0" u="none" strike="noStrike" cap="none" normalizeH="0" baseline="0" dirty="0">
              <a:ln>
                <a:noFill/>
              </a:ln>
              <a:solidFill>
                <a:schemeClr val="tx1">
                  <a:alpha val="80000"/>
                </a:schemeClr>
              </a:solidFill>
              <a:effectLst/>
            </a:endParaRPr>
          </a:p>
        </p:txBody>
      </p:sp>
      <p:sp>
        <p:nvSpPr>
          <p:cNvPr id="2073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075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Rectangle 1">
            <a:extLst>
              <a:ext uri="{FF2B5EF4-FFF2-40B4-BE49-F238E27FC236}">
                <a16:creationId xmlns:a16="http://schemas.microsoft.com/office/drawing/2014/main" id="{C6C80133-D3D7-A700-392D-81BECD198C8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71415" tIns="0" rIns="0" bIns="952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(CIPD, 2024)</a:t>
            </a:r>
            <a:endParaRPr kumimoji="0" lang="en-US" altLang="en-US" sz="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87430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96" name="Rectangle 3095">
            <a:extLst>
              <a:ext uri="{FF2B5EF4-FFF2-40B4-BE49-F238E27FC236}">
                <a16:creationId xmlns:a16="http://schemas.microsoft.com/office/drawing/2014/main" id="{117AB3D3-3C9C-4DED-809A-78734805B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2B4B8C-B7D6-AC19-FE4A-765F5DB6EB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Onboarding</a:t>
            </a:r>
          </a:p>
        </p:txBody>
      </p:sp>
      <p:sp>
        <p:nvSpPr>
          <p:cNvPr id="3098" name="Rectangle 3097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95" name="Rectangle 3094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1AE93B0D-ADE2-4718-D043-AA52A4E87A56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 bwMode="auto">
          <a:xfrm>
            <a:off x="793661" y="2599509"/>
            <a:ext cx="4530898" cy="36394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 fontScale="92500" lnSpcReduction="20000"/>
          </a:bodyPr>
          <a:lstStyle/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Structured onboarding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effectLst/>
              </a:rPr>
              <a:t>programme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 </a:t>
            </a: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Welcome sessions and introduction to company culture </a:t>
            </a: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Training on systems and service standards </a:t>
            </a: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Compulsory training: health &amp; safety, customer service </a:t>
            </a: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Support from managers and team members </a:t>
            </a: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Goal: smooth integration into role </a:t>
            </a:r>
          </a:p>
          <a:p>
            <a:pPr lvl="0" algn="r" fontAlgn="base">
              <a:spcBef>
                <a:spcPct val="0"/>
              </a:spcBef>
              <a:spcAft>
                <a:spcPts val="600"/>
              </a:spcAft>
            </a:pPr>
            <a:r>
              <a:rPr lang="en-GB" dirty="0"/>
              <a:t>(CIPD, 2024)</a:t>
            </a:r>
          </a:p>
          <a:p>
            <a:pPr lvl="0" algn="r" fontAlgn="base">
              <a:spcBef>
                <a:spcPct val="0"/>
              </a:spcBef>
              <a:spcAft>
                <a:spcPts val="600"/>
              </a:spcAft>
            </a:pPr>
            <a:r>
              <a:rPr lang="en-GB" dirty="0"/>
              <a:t>(CIPD, 2025)</a:t>
            </a:r>
          </a:p>
          <a:p>
            <a:pPr lvl="0" algn="r" fontAlgn="base">
              <a:spcBef>
                <a:spcPct val="0"/>
              </a:spcBef>
              <a:spcAft>
                <a:spcPts val="600"/>
              </a:spcAft>
            </a:pPr>
            <a:r>
              <a:rPr lang="en-GB" dirty="0"/>
              <a:t>(</a:t>
            </a:r>
            <a:r>
              <a:rPr lang="en-GB" dirty="0" err="1"/>
              <a:t>softgarden</a:t>
            </a:r>
            <a:r>
              <a:rPr lang="en-GB" dirty="0"/>
              <a:t>, 2025)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</a:endParaRPr>
          </a:p>
        </p:txBody>
      </p:sp>
      <p:pic>
        <p:nvPicPr>
          <p:cNvPr id="3079" name="Picture 7" descr="Make New Employees Stick">
            <a:extLst>
              <a:ext uri="{FF2B5EF4-FFF2-40B4-BE49-F238E27FC236}">
                <a16:creationId xmlns:a16="http://schemas.microsoft.com/office/drawing/2014/main" id="{27059D51-6250-6417-B302-65C5795BEB4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632" b="3"/>
          <a:stretch>
            <a:fillRect/>
          </a:stretch>
        </p:blipFill>
        <p:spPr bwMode="auto">
          <a:xfrm>
            <a:off x="5911532" y="2484255"/>
            <a:ext cx="5150277" cy="3714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97" name="Rectangle 3096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57120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4" name="Rectangle 4103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F0F714-E0C4-5E86-9D94-A505781AD6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7715" y="467271"/>
            <a:ext cx="4195674" cy="205252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600"/>
              <a:t>Development</a:t>
            </a:r>
          </a:p>
        </p:txBody>
      </p:sp>
      <p:sp>
        <p:nvSpPr>
          <p:cNvPr id="4106" name="Oval 4105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9" name="Picture 3" descr="6 Employee Training Programs Companies Should Invest In">
            <a:extLst>
              <a:ext uri="{FF2B5EF4-FFF2-40B4-BE49-F238E27FC236}">
                <a16:creationId xmlns:a16="http://schemas.microsoft.com/office/drawing/2014/main" id="{F3D49DDD-30B5-462D-4001-78651785B75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528" r="14220" b="-2"/>
          <a:stretch>
            <a:fillRect/>
          </a:stretch>
        </p:blipFill>
        <p:spPr bwMode="auto">
          <a:xfrm>
            <a:off x="505418" y="554151"/>
            <a:ext cx="5742189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08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110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E6A563AF-ED4B-871D-05AD-BA742965AF9E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 bwMode="auto">
          <a:xfrm>
            <a:off x="6657715" y="2990817"/>
            <a:ext cx="4195673" cy="323872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t" anchorCtr="0" compatLnSpc="1">
            <a:prstTxWarp prst="textNoShape">
              <a:avLst/>
            </a:prstTxWarp>
            <a:normAutofit fontScale="92500" lnSpcReduction="20000"/>
          </a:bodyPr>
          <a:lstStyle/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700" b="0" i="0" u="none" strike="noStrike" cap="none" normalizeH="0" baseline="0" dirty="0">
              <a:ln>
                <a:noFill/>
              </a:ln>
              <a:solidFill>
                <a:schemeClr val="tx1">
                  <a:alpha val="80000"/>
                </a:schemeClr>
              </a:solidFill>
              <a:effectLst/>
            </a:endParaRP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solidFill>
                  <a:schemeClr val="tx1">
                    <a:alpha val="80000"/>
                  </a:schemeClr>
                </a:solidFill>
                <a:effectLst/>
              </a:rPr>
              <a:t>Continuous training and learning opportunities </a:t>
            </a: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solidFill>
                  <a:schemeClr val="tx1">
                    <a:alpha val="80000"/>
                  </a:schemeClr>
                </a:solidFill>
                <a:effectLst/>
              </a:rPr>
              <a:t>Leadership development </a:t>
            </a:r>
            <a:r>
              <a:rPr kumimoji="0" lang="en-US" altLang="en-US" sz="1700" b="0" i="0" u="none" strike="noStrike" cap="none" normalizeH="0" baseline="0" dirty="0" err="1">
                <a:ln>
                  <a:noFill/>
                </a:ln>
                <a:solidFill>
                  <a:schemeClr val="tx1">
                    <a:alpha val="80000"/>
                  </a:schemeClr>
                </a:solidFill>
                <a:effectLst/>
              </a:rPr>
              <a:t>programmes</a:t>
            </a:r>
            <a:r>
              <a:rPr kumimoji="0" lang="en-US" altLang="en-US" sz="1700" b="0" i="0" u="none" strike="noStrike" cap="none" normalizeH="0" baseline="0" dirty="0">
                <a:ln>
                  <a:noFill/>
                </a:ln>
                <a:solidFill>
                  <a:schemeClr val="tx1">
                    <a:alpha val="80000"/>
                  </a:schemeClr>
                </a:solidFill>
                <a:effectLst/>
              </a:rPr>
              <a:t> </a:t>
            </a: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solidFill>
                  <a:schemeClr val="tx1">
                    <a:alpha val="80000"/>
                  </a:schemeClr>
                </a:solidFill>
                <a:effectLst/>
              </a:rPr>
              <a:t>Mentoring and coaching systems </a:t>
            </a: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solidFill>
                  <a:schemeClr val="tx1">
                    <a:alpha val="80000"/>
                  </a:schemeClr>
                </a:solidFill>
                <a:effectLst/>
              </a:rPr>
              <a:t>Performance reviews and feedback sessions </a:t>
            </a: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solidFill>
                  <a:schemeClr val="tx1">
                    <a:alpha val="80000"/>
                  </a:schemeClr>
                </a:solidFill>
                <a:effectLst/>
              </a:rPr>
              <a:t>Focus on career progression inside company </a:t>
            </a: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solidFill>
                  <a:schemeClr val="tx1">
                    <a:alpha val="80000"/>
                  </a:schemeClr>
                </a:solidFill>
                <a:effectLst/>
              </a:rPr>
              <a:t>Digital learning platforms available </a:t>
            </a: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700" b="0" i="0" u="none" strike="noStrike" cap="none" normalizeH="0" baseline="0" dirty="0">
              <a:ln>
                <a:noFill/>
              </a:ln>
              <a:solidFill>
                <a:schemeClr val="tx1">
                  <a:alpha val="80000"/>
                </a:schemeClr>
              </a:solidFill>
              <a:effectLst/>
            </a:endParaRPr>
          </a:p>
          <a:p>
            <a:pPr lvl="0" algn="r" fontAlgn="base">
              <a:spcBef>
                <a:spcPct val="0"/>
              </a:spcBef>
              <a:spcAft>
                <a:spcPts val="600"/>
              </a:spcAft>
            </a:pPr>
            <a:r>
              <a:rPr lang="en-GB" dirty="0"/>
              <a:t>(Waddill, 2021)</a:t>
            </a:r>
          </a:p>
          <a:p>
            <a:pPr lvl="0" algn="r" fontAlgn="base">
              <a:spcBef>
                <a:spcPct val="0"/>
              </a:spcBef>
              <a:spcAft>
                <a:spcPts val="600"/>
              </a:spcAft>
            </a:pPr>
            <a:r>
              <a:rPr lang="en-GB" dirty="0"/>
              <a:t>(O’Halloran and East Carolina University, 2025)</a:t>
            </a:r>
          </a:p>
          <a:p>
            <a:pPr lvl="0" algn="r" fontAlgn="base">
              <a:spcBef>
                <a:spcPct val="0"/>
              </a:spcBef>
              <a:spcAft>
                <a:spcPts val="600"/>
              </a:spcAft>
            </a:pPr>
            <a:r>
              <a:rPr lang="en-GB" dirty="0"/>
              <a:t>(Hotel Development Guide, 2026)</a:t>
            </a:r>
            <a:endParaRPr kumimoji="0" lang="en-US" altLang="en-US" sz="1700" b="0" i="0" u="none" strike="noStrike" cap="none" normalizeH="0" baseline="0" dirty="0">
              <a:ln>
                <a:noFill/>
              </a:ln>
              <a:solidFill>
                <a:schemeClr val="tx1">
                  <a:alpha val="80000"/>
                </a:schemeClr>
              </a:solidFill>
              <a:effectLst/>
            </a:endParaRPr>
          </a:p>
        </p:txBody>
      </p:sp>
      <p:sp>
        <p:nvSpPr>
          <p:cNvPr id="4112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4114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10188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A724DBA-D2D9-471E-8ED7-2015DDD950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87F78C-D638-600F-1010-82161A78EA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14" y="525982"/>
            <a:ext cx="4282983" cy="120036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Retention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4641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0234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1291BEAF-84A7-129C-B4BD-19D27CB4C60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 bwMode="auto">
          <a:xfrm>
            <a:off x="576244" y="1849280"/>
            <a:ext cx="5628018" cy="2926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277786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A2CA760B-4307-F4BD-672F-F6F08AD8C926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 bwMode="auto">
          <a:xfrm>
            <a:off x="7239012" y="2031101"/>
            <a:ext cx="4282984" cy="351194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</a:rPr>
              <a:t>Competitive salary and benefits </a:t>
            </a: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</a:rPr>
              <a:t>Career growth opportunities globally </a:t>
            </a: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</a:rPr>
              <a:t>Employee recognition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effectLst/>
              </a:rPr>
              <a:t>programmes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</a:rPr>
              <a:t> </a:t>
            </a: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</a:rPr>
              <a:t>Focus on engagement and motivation </a:t>
            </a: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</a:rPr>
              <a:t>Positive work environment and team culture </a:t>
            </a: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</a:rPr>
              <a:t>Work-life balance support </a:t>
            </a: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lang="en-US" altLang="en-US" sz="1800" dirty="0"/>
          </a:p>
          <a:p>
            <a:pPr lvl="0" algn="r" fontAlgn="base">
              <a:spcBef>
                <a:spcPct val="0"/>
              </a:spcBef>
              <a:spcAft>
                <a:spcPts val="600"/>
              </a:spcAft>
            </a:pPr>
            <a:r>
              <a:rPr lang="en-GB" dirty="0"/>
              <a:t>(</a:t>
            </a:r>
            <a:r>
              <a:rPr lang="en-GB" dirty="0" err="1"/>
              <a:t>Blehar</a:t>
            </a:r>
            <a:r>
              <a:rPr lang="en-GB" dirty="0"/>
              <a:t>, 2023)</a:t>
            </a:r>
          </a:p>
          <a:p>
            <a:pPr lvl="0" algn="r" fontAlgn="base">
              <a:spcBef>
                <a:spcPct val="0"/>
              </a:spcBef>
              <a:spcAft>
                <a:spcPts val="600"/>
              </a:spcAft>
            </a:pPr>
            <a:r>
              <a:rPr lang="en-GB" dirty="0"/>
              <a:t>(CIPD, 2025)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effectLst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677179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94245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2" name="Rectangle 615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147" name="Picture 3" descr="End “Professional Ghosting” Through Offboarding (opinion)">
            <a:extLst>
              <a:ext uri="{FF2B5EF4-FFF2-40B4-BE49-F238E27FC236}">
                <a16:creationId xmlns:a16="http://schemas.microsoft.com/office/drawing/2014/main" id="{A6AB3DE8-6D99-177C-57E3-61A3EBF5262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882" b="-1"/>
          <a:stretch>
            <a:fillRect/>
          </a:stretch>
        </p:blipFill>
        <p:spPr bwMode="auto">
          <a:xfrm>
            <a:off x="2522356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154" name="Rectangle 615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23E22E-502D-A407-C620-5F41EC0D9B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/>
              <a:t>Separation</a:t>
            </a:r>
            <a:br>
              <a:rPr lang="en-US" sz="4000" b="1" dirty="0"/>
            </a:br>
            <a:endParaRPr lang="en-US" sz="4000" dirty="0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7CD11F9D-7D8F-1061-31D3-10985E3EE9C3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 bwMode="auto">
          <a:xfrm>
            <a:off x="838200" y="2434201"/>
            <a:ext cx="3822189" cy="374276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 lnSpcReduction="10000"/>
          </a:bodyPr>
          <a:lstStyle/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7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</a:rPr>
              <a:t>Exit interviews to collect feedback </a:t>
            </a: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</a:rPr>
              <a:t>Return of company equipment </a:t>
            </a: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</a:rPr>
              <a:t>Professional and respectful exit process </a:t>
            </a: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</a:rPr>
              <a:t>Focus on improving company practices </a:t>
            </a: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</a:rPr>
              <a:t>Maintains positive relationship with ex-employees </a:t>
            </a: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</a:rPr>
              <a:t>Some employees may return in future</a:t>
            </a: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lang="en-US" altLang="en-US" sz="1700" dirty="0"/>
          </a:p>
          <a:p>
            <a:pPr lvl="0" algn="r" fontAlgn="base">
              <a:spcBef>
                <a:spcPct val="0"/>
              </a:spcBef>
              <a:spcAft>
                <a:spcPts val="600"/>
              </a:spcAft>
            </a:pPr>
            <a:r>
              <a:rPr lang="en-GB" dirty="0"/>
              <a:t>(</a:t>
            </a:r>
            <a:r>
              <a:rPr lang="en-GB" dirty="0" err="1"/>
              <a:t>Adp</a:t>
            </a:r>
            <a:r>
              <a:rPr lang="en-GB" dirty="0"/>
              <a:t>, 2023)</a:t>
            </a:r>
          </a:p>
          <a:p>
            <a:pPr lvl="0" algn="r" fontAlgn="base">
              <a:spcBef>
                <a:spcPct val="0"/>
              </a:spcBef>
              <a:spcAft>
                <a:spcPts val="600"/>
              </a:spcAft>
            </a:pPr>
            <a:r>
              <a:rPr lang="en-GB" dirty="0"/>
              <a:t>(Openshaw, 2024)</a:t>
            </a:r>
            <a:endParaRPr kumimoji="0" lang="en-US" altLang="en-US" sz="17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700" b="0" i="0" u="none" strike="noStrike" cap="none" normalizeH="0" baseline="0" dirty="0">
              <a:ln>
                <a:noFill/>
              </a:ln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624051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76" name="Rectangle 7175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9405BA-BCCD-469E-2D64-3B27E71806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7715" y="467271"/>
            <a:ext cx="4195674" cy="205252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600"/>
              <a:t>Conclusion</a:t>
            </a:r>
          </a:p>
        </p:txBody>
      </p:sp>
      <p:sp>
        <p:nvSpPr>
          <p:cNvPr id="7178" name="Oval 7177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171" name="Picture 3" descr="Illustration Happy Guest Hotel Stock Illustrations – 377 Illustration Happy  Guest Hotel Stock Illustrations, Vectors &amp; Clipart - Dreamstime">
            <a:extLst>
              <a:ext uri="{FF2B5EF4-FFF2-40B4-BE49-F238E27FC236}">
                <a16:creationId xmlns:a16="http://schemas.microsoft.com/office/drawing/2014/main" id="{81192026-D90F-8C59-CDA4-BA72836A31C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99" r="2950" b="-2"/>
          <a:stretch>
            <a:fillRect/>
          </a:stretch>
        </p:blipFill>
        <p:spPr bwMode="auto">
          <a:xfrm>
            <a:off x="505418" y="554151"/>
            <a:ext cx="5742189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80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7182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F1BE3963-A691-6046-1770-12F75755272A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 bwMode="auto">
          <a:xfrm>
            <a:off x="6657715" y="2990818"/>
            <a:ext cx="4195673" cy="291387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2000" b="0" i="0" u="none" strike="noStrike" cap="none" normalizeH="0" baseline="0">
              <a:ln>
                <a:noFill/>
              </a:ln>
              <a:solidFill>
                <a:schemeClr val="tx1">
                  <a:alpha val="80000"/>
                </a:schemeClr>
              </a:solidFill>
              <a:effectLst/>
            </a:endParaRP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solidFill>
                  <a:schemeClr val="tx1">
                    <a:alpha val="80000"/>
                  </a:schemeClr>
                </a:solidFill>
                <a:effectLst/>
              </a:rPr>
              <a:t>Employee lifecycle is important for business success </a:t>
            </a: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solidFill>
                  <a:schemeClr val="tx1">
                    <a:alpha val="80000"/>
                  </a:schemeClr>
                </a:solidFill>
                <a:effectLst/>
              </a:rPr>
              <a:t>Hilton uses structured HR processes at every stage </a:t>
            </a: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solidFill>
                  <a:schemeClr val="tx1">
                    <a:alpha val="80000"/>
                  </a:schemeClr>
                </a:solidFill>
                <a:effectLst/>
              </a:rPr>
              <a:t>Strong focus on development and retention </a:t>
            </a: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solidFill>
                  <a:schemeClr val="tx1">
                    <a:alpha val="80000"/>
                  </a:schemeClr>
                </a:solidFill>
                <a:effectLst/>
              </a:rPr>
              <a:t>Helps improve employee satisfaction and service quality </a:t>
            </a:r>
          </a:p>
        </p:txBody>
      </p:sp>
      <p:sp>
        <p:nvSpPr>
          <p:cNvPr id="7184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7186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189507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81" name="Rectangle 2080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82" name="Freeform: Shape 2081">
            <a:extLst>
              <a:ext uri="{FF2B5EF4-FFF2-40B4-BE49-F238E27FC236}">
                <a16:creationId xmlns:a16="http://schemas.microsoft.com/office/drawing/2014/main" id="{B39A1F5A-E57E-4178-8F57-A18DC747E5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6291618" cy="5097980"/>
          </a:xfrm>
          <a:custGeom>
            <a:avLst/>
            <a:gdLst>
              <a:gd name="connsiteX0" fmla="*/ 0 w 6530408"/>
              <a:gd name="connsiteY0" fmla="*/ 0 h 5753325"/>
              <a:gd name="connsiteX1" fmla="*/ 6438980 w 6530408"/>
              <a:gd name="connsiteY1" fmla="*/ 0 h 5753325"/>
              <a:gd name="connsiteX2" fmla="*/ 6439047 w 6530408"/>
              <a:gd name="connsiteY2" fmla="*/ 147 h 5753325"/>
              <a:gd name="connsiteX3" fmla="*/ 6443456 w 6530408"/>
              <a:gd name="connsiteY3" fmla="*/ 130105 h 5753325"/>
              <a:gd name="connsiteX4" fmla="*/ 6447632 w 6530408"/>
              <a:gd name="connsiteY4" fmla="*/ 170016 h 5753325"/>
              <a:gd name="connsiteX5" fmla="*/ 6465936 w 6530408"/>
              <a:gd name="connsiteY5" fmla="*/ 274847 h 5753325"/>
              <a:gd name="connsiteX6" fmla="*/ 6506836 w 6530408"/>
              <a:gd name="connsiteY6" fmla="*/ 331778 h 5753325"/>
              <a:gd name="connsiteX7" fmla="*/ 6530408 w 6530408"/>
              <a:gd name="connsiteY7" fmla="*/ 427517 h 5753325"/>
              <a:gd name="connsiteX8" fmla="*/ 6516105 w 6530408"/>
              <a:gd name="connsiteY8" fmla="*/ 476071 h 5753325"/>
              <a:gd name="connsiteX9" fmla="*/ 6488360 w 6530408"/>
              <a:gd name="connsiteY9" fmla="*/ 535865 h 5753325"/>
              <a:gd name="connsiteX10" fmla="*/ 6492864 w 6530408"/>
              <a:gd name="connsiteY10" fmla="*/ 615799 h 5753325"/>
              <a:gd name="connsiteX11" fmla="*/ 6459988 w 6530408"/>
              <a:gd name="connsiteY11" fmla="*/ 707628 h 5753325"/>
              <a:gd name="connsiteX12" fmla="*/ 6453989 w 6530408"/>
              <a:gd name="connsiteY12" fmla="*/ 711876 h 5753325"/>
              <a:gd name="connsiteX13" fmla="*/ 6453209 w 6530408"/>
              <a:gd name="connsiteY13" fmla="*/ 719127 h 5753325"/>
              <a:gd name="connsiteX14" fmla="*/ 6457662 w 6530408"/>
              <a:gd name="connsiteY14" fmla="*/ 723331 h 5753325"/>
              <a:gd name="connsiteX15" fmla="*/ 6447445 w 6530408"/>
              <a:gd name="connsiteY15" fmla="*/ 780003 h 5753325"/>
              <a:gd name="connsiteX16" fmla="*/ 6426552 w 6530408"/>
              <a:gd name="connsiteY16" fmla="*/ 845805 h 5753325"/>
              <a:gd name="connsiteX17" fmla="*/ 6434072 w 6530408"/>
              <a:gd name="connsiteY17" fmla="*/ 910733 h 5753325"/>
              <a:gd name="connsiteX18" fmla="*/ 6432570 w 6530408"/>
              <a:gd name="connsiteY18" fmla="*/ 983394 h 5753325"/>
              <a:gd name="connsiteX19" fmla="*/ 6431878 w 6530408"/>
              <a:gd name="connsiteY19" fmla="*/ 1026728 h 5753325"/>
              <a:gd name="connsiteX20" fmla="*/ 6414269 w 6530408"/>
              <a:gd name="connsiteY20" fmla="*/ 1151111 h 5753325"/>
              <a:gd name="connsiteX21" fmla="*/ 6371722 w 6530408"/>
              <a:gd name="connsiteY21" fmla="*/ 1318080 h 5753325"/>
              <a:gd name="connsiteX22" fmla="*/ 6356023 w 6530408"/>
              <a:gd name="connsiteY22" fmla="*/ 1356227 h 5753325"/>
              <a:gd name="connsiteX23" fmla="*/ 6356157 w 6530408"/>
              <a:gd name="connsiteY23" fmla="*/ 1361967 h 5753325"/>
              <a:gd name="connsiteX24" fmla="*/ 6350613 w 6530408"/>
              <a:gd name="connsiteY24" fmla="*/ 1393569 h 5753325"/>
              <a:gd name="connsiteX25" fmla="*/ 6357062 w 6530408"/>
              <a:gd name="connsiteY25" fmla="*/ 1444071 h 5753325"/>
              <a:gd name="connsiteX26" fmla="*/ 6364832 w 6530408"/>
              <a:gd name="connsiteY26" fmla="*/ 1478763 h 5753325"/>
              <a:gd name="connsiteX27" fmla="*/ 6369745 w 6530408"/>
              <a:gd name="connsiteY27" fmla="*/ 1495680 h 5753325"/>
              <a:gd name="connsiteX28" fmla="*/ 6370898 w 6530408"/>
              <a:gd name="connsiteY28" fmla="*/ 1513331 h 5753325"/>
              <a:gd name="connsiteX29" fmla="*/ 6368801 w 6530408"/>
              <a:gd name="connsiteY29" fmla="*/ 1527414 h 5753325"/>
              <a:gd name="connsiteX30" fmla="*/ 6359177 w 6530408"/>
              <a:gd name="connsiteY30" fmla="*/ 1639513 h 5753325"/>
              <a:gd name="connsiteX31" fmla="*/ 6299489 w 6530408"/>
              <a:gd name="connsiteY31" fmla="*/ 1784860 h 5753325"/>
              <a:gd name="connsiteX32" fmla="*/ 6267878 w 6530408"/>
              <a:gd name="connsiteY32" fmla="*/ 1858572 h 5753325"/>
              <a:gd name="connsiteX33" fmla="*/ 6251146 w 6530408"/>
              <a:gd name="connsiteY33" fmla="*/ 1926167 h 5753325"/>
              <a:gd name="connsiteX34" fmla="*/ 6210686 w 6530408"/>
              <a:gd name="connsiteY34" fmla="*/ 2014834 h 5753325"/>
              <a:gd name="connsiteX35" fmla="*/ 6106652 w 6530408"/>
              <a:gd name="connsiteY35" fmla="*/ 2150572 h 5753325"/>
              <a:gd name="connsiteX36" fmla="*/ 6097813 w 6530408"/>
              <a:gd name="connsiteY36" fmla="*/ 2172208 h 5753325"/>
              <a:gd name="connsiteX37" fmla="*/ 6095990 w 6530408"/>
              <a:gd name="connsiteY37" fmla="*/ 2181185 h 5753325"/>
              <a:gd name="connsiteX38" fmla="*/ 6090126 w 6530408"/>
              <a:gd name="connsiteY38" fmla="*/ 2192533 h 5753325"/>
              <a:gd name="connsiteX39" fmla="*/ 6089503 w 6530408"/>
              <a:gd name="connsiteY39" fmla="*/ 2192543 h 5753325"/>
              <a:gd name="connsiteX40" fmla="*/ 6084946 w 6530408"/>
              <a:gd name="connsiteY40" fmla="*/ 2203694 h 5753325"/>
              <a:gd name="connsiteX41" fmla="*/ 5987861 w 6530408"/>
              <a:gd name="connsiteY41" fmla="*/ 2304868 h 5753325"/>
              <a:gd name="connsiteX42" fmla="*/ 5973439 w 6530408"/>
              <a:gd name="connsiteY42" fmla="*/ 2385635 h 5753325"/>
              <a:gd name="connsiteX43" fmla="*/ 5916727 w 6530408"/>
              <a:gd name="connsiteY43" fmla="*/ 2458777 h 5753325"/>
              <a:gd name="connsiteX44" fmla="*/ 5856524 w 6530408"/>
              <a:gd name="connsiteY44" fmla="*/ 2583281 h 5753325"/>
              <a:gd name="connsiteX45" fmla="*/ 5838091 w 6530408"/>
              <a:gd name="connsiteY45" fmla="*/ 2753474 h 5753325"/>
              <a:gd name="connsiteX46" fmla="*/ 5777471 w 6530408"/>
              <a:gd name="connsiteY46" fmla="*/ 2901570 h 5753325"/>
              <a:gd name="connsiteX47" fmla="*/ 5723992 w 6530408"/>
              <a:gd name="connsiteY47" fmla="*/ 2998752 h 5753325"/>
              <a:gd name="connsiteX48" fmla="*/ 5557886 w 6530408"/>
              <a:gd name="connsiteY48" fmla="*/ 3329735 h 5753325"/>
              <a:gd name="connsiteX49" fmla="*/ 5471501 w 6530408"/>
              <a:gd name="connsiteY49" fmla="*/ 3462221 h 5753325"/>
              <a:gd name="connsiteX50" fmla="*/ 5465154 w 6530408"/>
              <a:gd name="connsiteY50" fmla="*/ 3541065 h 5753325"/>
              <a:gd name="connsiteX51" fmla="*/ 5437889 w 6530408"/>
              <a:gd name="connsiteY51" fmla="*/ 3559927 h 5753325"/>
              <a:gd name="connsiteX52" fmla="*/ 5432770 w 6530408"/>
              <a:gd name="connsiteY52" fmla="*/ 3562948 h 5753325"/>
              <a:gd name="connsiteX53" fmla="*/ 5406795 w 6530408"/>
              <a:gd name="connsiteY53" fmla="*/ 3578594 h 5753325"/>
              <a:gd name="connsiteX54" fmla="*/ 5381495 w 6530408"/>
              <a:gd name="connsiteY54" fmla="*/ 3599883 h 5753325"/>
              <a:gd name="connsiteX55" fmla="*/ 5363689 w 6530408"/>
              <a:gd name="connsiteY55" fmla="*/ 3633299 h 5753325"/>
              <a:gd name="connsiteX56" fmla="*/ 5291870 w 6530408"/>
              <a:gd name="connsiteY56" fmla="*/ 3799039 h 5753325"/>
              <a:gd name="connsiteX57" fmla="*/ 5241600 w 6530408"/>
              <a:gd name="connsiteY57" fmla="*/ 3894238 h 5753325"/>
              <a:gd name="connsiteX58" fmla="*/ 5211041 w 6530408"/>
              <a:gd name="connsiteY58" fmla="*/ 3924184 h 5753325"/>
              <a:gd name="connsiteX59" fmla="*/ 5176073 w 6530408"/>
              <a:gd name="connsiteY59" fmla="*/ 3970179 h 5753325"/>
              <a:gd name="connsiteX60" fmla="*/ 5172826 w 6530408"/>
              <a:gd name="connsiteY60" fmla="*/ 3991773 h 5753325"/>
              <a:gd name="connsiteX61" fmla="*/ 5157053 w 6530408"/>
              <a:gd name="connsiteY61" fmla="*/ 3997708 h 5753325"/>
              <a:gd name="connsiteX62" fmla="*/ 5127922 w 6530408"/>
              <a:gd name="connsiteY62" fmla="*/ 4022660 h 5753325"/>
              <a:gd name="connsiteX63" fmla="*/ 5020872 w 6530408"/>
              <a:gd name="connsiteY63" fmla="*/ 4075951 h 5753325"/>
              <a:gd name="connsiteX64" fmla="*/ 4991410 w 6530408"/>
              <a:gd name="connsiteY64" fmla="*/ 4087598 h 5753325"/>
              <a:gd name="connsiteX65" fmla="*/ 4930112 w 6530408"/>
              <a:gd name="connsiteY65" fmla="*/ 4138459 h 5753325"/>
              <a:gd name="connsiteX66" fmla="*/ 4834224 w 6530408"/>
              <a:gd name="connsiteY66" fmla="*/ 4231643 h 5753325"/>
              <a:gd name="connsiteX67" fmla="*/ 4812599 w 6530408"/>
              <a:gd name="connsiteY67" fmla="*/ 4249449 h 5753325"/>
              <a:gd name="connsiteX68" fmla="*/ 4789188 w 6530408"/>
              <a:gd name="connsiteY68" fmla="*/ 4256678 h 5753325"/>
              <a:gd name="connsiteX69" fmla="*/ 4779554 w 6530408"/>
              <a:gd name="connsiteY69" fmla="*/ 4251313 h 5753325"/>
              <a:gd name="connsiteX70" fmla="*/ 4766885 w 6530408"/>
              <a:gd name="connsiteY70" fmla="*/ 4259812 h 5753325"/>
              <a:gd name="connsiteX71" fmla="*/ 4762510 w 6530408"/>
              <a:gd name="connsiteY71" fmla="*/ 4260383 h 5753325"/>
              <a:gd name="connsiteX72" fmla="*/ 4738416 w 6530408"/>
              <a:gd name="connsiteY72" fmla="*/ 4265355 h 5753325"/>
              <a:gd name="connsiteX73" fmla="*/ 4712007 w 6530408"/>
              <a:gd name="connsiteY73" fmla="*/ 4317892 h 5753325"/>
              <a:gd name="connsiteX74" fmla="*/ 4658930 w 6530408"/>
              <a:gd name="connsiteY74" fmla="*/ 4348041 h 5753325"/>
              <a:gd name="connsiteX75" fmla="*/ 4443526 w 6530408"/>
              <a:gd name="connsiteY75" fmla="*/ 4507851 h 5753325"/>
              <a:gd name="connsiteX76" fmla="*/ 4289766 w 6530408"/>
              <a:gd name="connsiteY76" fmla="*/ 4711450 h 5753325"/>
              <a:gd name="connsiteX77" fmla="*/ 4150870 w 6530408"/>
              <a:gd name="connsiteY77" fmla="*/ 4818480 h 5753325"/>
              <a:gd name="connsiteX78" fmla="*/ 4006639 w 6530408"/>
              <a:gd name="connsiteY78" fmla="*/ 4933815 h 5753325"/>
              <a:gd name="connsiteX79" fmla="*/ 3298210 w 6530408"/>
              <a:gd name="connsiteY79" fmla="*/ 5070790 h 5753325"/>
              <a:gd name="connsiteX80" fmla="*/ 2947678 w 6530408"/>
              <a:gd name="connsiteY80" fmla="*/ 5117869 h 5753325"/>
              <a:gd name="connsiteX81" fmla="*/ 2822169 w 6530408"/>
              <a:gd name="connsiteY81" fmla="*/ 5129396 h 5753325"/>
              <a:gd name="connsiteX82" fmla="*/ 2538773 w 6530408"/>
              <a:gd name="connsiteY82" fmla="*/ 5313397 h 5753325"/>
              <a:gd name="connsiteX83" fmla="*/ 2014500 w 6530408"/>
              <a:gd name="connsiteY83" fmla="*/ 5519744 h 5753325"/>
              <a:gd name="connsiteX84" fmla="*/ 1934391 w 6530408"/>
              <a:gd name="connsiteY84" fmla="*/ 5591335 h 5753325"/>
              <a:gd name="connsiteX85" fmla="*/ 1892550 w 6530408"/>
              <a:gd name="connsiteY85" fmla="*/ 5649708 h 5753325"/>
              <a:gd name="connsiteX86" fmla="*/ 1854769 w 6530408"/>
              <a:gd name="connsiteY86" fmla="*/ 5647691 h 5753325"/>
              <a:gd name="connsiteX87" fmla="*/ 1809461 w 6530408"/>
              <a:gd name="connsiteY87" fmla="*/ 5648628 h 5753325"/>
              <a:gd name="connsiteX88" fmla="*/ 1745150 w 6530408"/>
              <a:gd name="connsiteY88" fmla="*/ 5693879 h 5753325"/>
              <a:gd name="connsiteX89" fmla="*/ 1713375 w 6530408"/>
              <a:gd name="connsiteY89" fmla="*/ 5684672 h 5753325"/>
              <a:gd name="connsiteX90" fmla="*/ 1707808 w 6530408"/>
              <a:gd name="connsiteY90" fmla="*/ 5682611 h 5753325"/>
              <a:gd name="connsiteX91" fmla="*/ 1679313 w 6530408"/>
              <a:gd name="connsiteY91" fmla="*/ 5672360 h 5753325"/>
              <a:gd name="connsiteX92" fmla="*/ 1646933 w 6530408"/>
              <a:gd name="connsiteY92" fmla="*/ 5666227 h 5753325"/>
              <a:gd name="connsiteX93" fmla="*/ 1610055 w 6530408"/>
              <a:gd name="connsiteY93" fmla="*/ 5673643 h 5753325"/>
              <a:gd name="connsiteX94" fmla="*/ 1437641 w 6530408"/>
              <a:gd name="connsiteY94" fmla="*/ 5723266 h 5753325"/>
              <a:gd name="connsiteX95" fmla="*/ 1332869 w 6530408"/>
              <a:gd name="connsiteY95" fmla="*/ 5744752 h 5753325"/>
              <a:gd name="connsiteX96" fmla="*/ 1290525 w 6530408"/>
              <a:gd name="connsiteY96" fmla="*/ 5740036 h 5753325"/>
              <a:gd name="connsiteX97" fmla="*/ 1233107 w 6530408"/>
              <a:gd name="connsiteY97" fmla="*/ 5742106 h 5753325"/>
              <a:gd name="connsiteX98" fmla="*/ 1214532 w 6530408"/>
              <a:gd name="connsiteY98" fmla="*/ 5753325 h 5753325"/>
              <a:gd name="connsiteX99" fmla="*/ 1199955 w 6530408"/>
              <a:gd name="connsiteY99" fmla="*/ 5744831 h 5753325"/>
              <a:gd name="connsiteX100" fmla="*/ 1162337 w 6530408"/>
              <a:gd name="connsiteY100" fmla="*/ 5738048 h 5753325"/>
              <a:gd name="connsiteX101" fmla="*/ 1053457 w 6530408"/>
              <a:gd name="connsiteY101" fmla="*/ 5688676 h 5753325"/>
              <a:gd name="connsiteX102" fmla="*/ 1025798 w 6530408"/>
              <a:gd name="connsiteY102" fmla="*/ 5673166 h 5753325"/>
              <a:gd name="connsiteX103" fmla="*/ 947900 w 6530408"/>
              <a:gd name="connsiteY103" fmla="*/ 5657848 h 5753325"/>
              <a:gd name="connsiteX104" fmla="*/ 815627 w 6530408"/>
              <a:gd name="connsiteY104" fmla="*/ 5642557 h 5753325"/>
              <a:gd name="connsiteX105" fmla="*/ 788251 w 6530408"/>
              <a:gd name="connsiteY105" fmla="*/ 5637065 h 5753325"/>
              <a:gd name="connsiteX106" fmla="*/ 767822 w 6530408"/>
              <a:gd name="connsiteY106" fmla="*/ 5623450 h 5753325"/>
              <a:gd name="connsiteX107" fmla="*/ 765791 w 6530408"/>
              <a:gd name="connsiteY107" fmla="*/ 5612539 h 5753325"/>
              <a:gd name="connsiteX108" fmla="*/ 751230 w 6530408"/>
              <a:gd name="connsiteY108" fmla="*/ 5608092 h 5753325"/>
              <a:gd name="connsiteX109" fmla="*/ 748008 w 6530408"/>
              <a:gd name="connsiteY109" fmla="*/ 5605052 h 5753325"/>
              <a:gd name="connsiteX110" fmla="*/ 728871 w 6530408"/>
              <a:gd name="connsiteY110" fmla="*/ 5589469 h 5753325"/>
              <a:gd name="connsiteX111" fmla="*/ 671898 w 6530408"/>
              <a:gd name="connsiteY111" fmla="*/ 5602363 h 5753325"/>
              <a:gd name="connsiteX112" fmla="*/ 615065 w 6530408"/>
              <a:gd name="connsiteY112" fmla="*/ 5580257 h 5753325"/>
              <a:gd name="connsiteX113" fmla="*/ 355785 w 6530408"/>
              <a:gd name="connsiteY113" fmla="*/ 5514383 h 5753325"/>
              <a:gd name="connsiteX114" fmla="*/ 102269 w 6530408"/>
              <a:gd name="connsiteY114" fmla="*/ 5524347 h 5753325"/>
              <a:gd name="connsiteX115" fmla="*/ 13160 w 6530408"/>
              <a:gd name="connsiteY115" fmla="*/ 5514159 h 5753325"/>
              <a:gd name="connsiteX116" fmla="*/ 0 w 6530408"/>
              <a:gd name="connsiteY116" fmla="*/ 5511735 h 5753325"/>
              <a:gd name="connsiteX0" fmla="*/ 0 w 6530408"/>
              <a:gd name="connsiteY0" fmla="*/ 0 h 5753325"/>
              <a:gd name="connsiteX1" fmla="*/ 6438980 w 6530408"/>
              <a:gd name="connsiteY1" fmla="*/ 0 h 5753325"/>
              <a:gd name="connsiteX2" fmla="*/ 6439047 w 6530408"/>
              <a:gd name="connsiteY2" fmla="*/ 147 h 5753325"/>
              <a:gd name="connsiteX3" fmla="*/ 6443456 w 6530408"/>
              <a:gd name="connsiteY3" fmla="*/ 130105 h 5753325"/>
              <a:gd name="connsiteX4" fmla="*/ 6447632 w 6530408"/>
              <a:gd name="connsiteY4" fmla="*/ 170016 h 5753325"/>
              <a:gd name="connsiteX5" fmla="*/ 6465936 w 6530408"/>
              <a:gd name="connsiteY5" fmla="*/ 274847 h 5753325"/>
              <a:gd name="connsiteX6" fmla="*/ 6506836 w 6530408"/>
              <a:gd name="connsiteY6" fmla="*/ 331778 h 5753325"/>
              <a:gd name="connsiteX7" fmla="*/ 6530408 w 6530408"/>
              <a:gd name="connsiteY7" fmla="*/ 427517 h 5753325"/>
              <a:gd name="connsiteX8" fmla="*/ 6488360 w 6530408"/>
              <a:gd name="connsiteY8" fmla="*/ 535865 h 5753325"/>
              <a:gd name="connsiteX9" fmla="*/ 6492864 w 6530408"/>
              <a:gd name="connsiteY9" fmla="*/ 615799 h 5753325"/>
              <a:gd name="connsiteX10" fmla="*/ 6459988 w 6530408"/>
              <a:gd name="connsiteY10" fmla="*/ 707628 h 5753325"/>
              <a:gd name="connsiteX11" fmla="*/ 6453989 w 6530408"/>
              <a:gd name="connsiteY11" fmla="*/ 711876 h 5753325"/>
              <a:gd name="connsiteX12" fmla="*/ 6453209 w 6530408"/>
              <a:gd name="connsiteY12" fmla="*/ 719127 h 5753325"/>
              <a:gd name="connsiteX13" fmla="*/ 6457662 w 6530408"/>
              <a:gd name="connsiteY13" fmla="*/ 723331 h 5753325"/>
              <a:gd name="connsiteX14" fmla="*/ 6447445 w 6530408"/>
              <a:gd name="connsiteY14" fmla="*/ 780003 h 5753325"/>
              <a:gd name="connsiteX15" fmla="*/ 6426552 w 6530408"/>
              <a:gd name="connsiteY15" fmla="*/ 845805 h 5753325"/>
              <a:gd name="connsiteX16" fmla="*/ 6434072 w 6530408"/>
              <a:gd name="connsiteY16" fmla="*/ 910733 h 5753325"/>
              <a:gd name="connsiteX17" fmla="*/ 6432570 w 6530408"/>
              <a:gd name="connsiteY17" fmla="*/ 983394 h 5753325"/>
              <a:gd name="connsiteX18" fmla="*/ 6431878 w 6530408"/>
              <a:gd name="connsiteY18" fmla="*/ 1026728 h 5753325"/>
              <a:gd name="connsiteX19" fmla="*/ 6414269 w 6530408"/>
              <a:gd name="connsiteY19" fmla="*/ 1151111 h 5753325"/>
              <a:gd name="connsiteX20" fmla="*/ 6371722 w 6530408"/>
              <a:gd name="connsiteY20" fmla="*/ 1318080 h 5753325"/>
              <a:gd name="connsiteX21" fmla="*/ 6356023 w 6530408"/>
              <a:gd name="connsiteY21" fmla="*/ 1356227 h 5753325"/>
              <a:gd name="connsiteX22" fmla="*/ 6356157 w 6530408"/>
              <a:gd name="connsiteY22" fmla="*/ 1361967 h 5753325"/>
              <a:gd name="connsiteX23" fmla="*/ 6350613 w 6530408"/>
              <a:gd name="connsiteY23" fmla="*/ 1393569 h 5753325"/>
              <a:gd name="connsiteX24" fmla="*/ 6357062 w 6530408"/>
              <a:gd name="connsiteY24" fmla="*/ 1444071 h 5753325"/>
              <a:gd name="connsiteX25" fmla="*/ 6364832 w 6530408"/>
              <a:gd name="connsiteY25" fmla="*/ 1478763 h 5753325"/>
              <a:gd name="connsiteX26" fmla="*/ 6369745 w 6530408"/>
              <a:gd name="connsiteY26" fmla="*/ 1495680 h 5753325"/>
              <a:gd name="connsiteX27" fmla="*/ 6370898 w 6530408"/>
              <a:gd name="connsiteY27" fmla="*/ 1513331 h 5753325"/>
              <a:gd name="connsiteX28" fmla="*/ 6368801 w 6530408"/>
              <a:gd name="connsiteY28" fmla="*/ 1527414 h 5753325"/>
              <a:gd name="connsiteX29" fmla="*/ 6359177 w 6530408"/>
              <a:gd name="connsiteY29" fmla="*/ 1639513 h 5753325"/>
              <a:gd name="connsiteX30" fmla="*/ 6299489 w 6530408"/>
              <a:gd name="connsiteY30" fmla="*/ 1784860 h 5753325"/>
              <a:gd name="connsiteX31" fmla="*/ 6267878 w 6530408"/>
              <a:gd name="connsiteY31" fmla="*/ 1858572 h 5753325"/>
              <a:gd name="connsiteX32" fmla="*/ 6251146 w 6530408"/>
              <a:gd name="connsiteY32" fmla="*/ 1926167 h 5753325"/>
              <a:gd name="connsiteX33" fmla="*/ 6210686 w 6530408"/>
              <a:gd name="connsiteY33" fmla="*/ 2014834 h 5753325"/>
              <a:gd name="connsiteX34" fmla="*/ 6106652 w 6530408"/>
              <a:gd name="connsiteY34" fmla="*/ 2150572 h 5753325"/>
              <a:gd name="connsiteX35" fmla="*/ 6097813 w 6530408"/>
              <a:gd name="connsiteY35" fmla="*/ 2172208 h 5753325"/>
              <a:gd name="connsiteX36" fmla="*/ 6095990 w 6530408"/>
              <a:gd name="connsiteY36" fmla="*/ 2181185 h 5753325"/>
              <a:gd name="connsiteX37" fmla="*/ 6090126 w 6530408"/>
              <a:gd name="connsiteY37" fmla="*/ 2192533 h 5753325"/>
              <a:gd name="connsiteX38" fmla="*/ 6089503 w 6530408"/>
              <a:gd name="connsiteY38" fmla="*/ 2192543 h 5753325"/>
              <a:gd name="connsiteX39" fmla="*/ 6084946 w 6530408"/>
              <a:gd name="connsiteY39" fmla="*/ 2203694 h 5753325"/>
              <a:gd name="connsiteX40" fmla="*/ 5987861 w 6530408"/>
              <a:gd name="connsiteY40" fmla="*/ 2304868 h 5753325"/>
              <a:gd name="connsiteX41" fmla="*/ 5973439 w 6530408"/>
              <a:gd name="connsiteY41" fmla="*/ 2385635 h 5753325"/>
              <a:gd name="connsiteX42" fmla="*/ 5916727 w 6530408"/>
              <a:gd name="connsiteY42" fmla="*/ 2458777 h 5753325"/>
              <a:gd name="connsiteX43" fmla="*/ 5856524 w 6530408"/>
              <a:gd name="connsiteY43" fmla="*/ 2583281 h 5753325"/>
              <a:gd name="connsiteX44" fmla="*/ 5838091 w 6530408"/>
              <a:gd name="connsiteY44" fmla="*/ 2753474 h 5753325"/>
              <a:gd name="connsiteX45" fmla="*/ 5777471 w 6530408"/>
              <a:gd name="connsiteY45" fmla="*/ 2901570 h 5753325"/>
              <a:gd name="connsiteX46" fmla="*/ 5723992 w 6530408"/>
              <a:gd name="connsiteY46" fmla="*/ 2998752 h 5753325"/>
              <a:gd name="connsiteX47" fmla="*/ 5557886 w 6530408"/>
              <a:gd name="connsiteY47" fmla="*/ 3329735 h 5753325"/>
              <a:gd name="connsiteX48" fmla="*/ 5471501 w 6530408"/>
              <a:gd name="connsiteY48" fmla="*/ 3462221 h 5753325"/>
              <a:gd name="connsiteX49" fmla="*/ 5465154 w 6530408"/>
              <a:gd name="connsiteY49" fmla="*/ 3541065 h 5753325"/>
              <a:gd name="connsiteX50" fmla="*/ 5437889 w 6530408"/>
              <a:gd name="connsiteY50" fmla="*/ 3559927 h 5753325"/>
              <a:gd name="connsiteX51" fmla="*/ 5432770 w 6530408"/>
              <a:gd name="connsiteY51" fmla="*/ 3562948 h 5753325"/>
              <a:gd name="connsiteX52" fmla="*/ 5406795 w 6530408"/>
              <a:gd name="connsiteY52" fmla="*/ 3578594 h 5753325"/>
              <a:gd name="connsiteX53" fmla="*/ 5381495 w 6530408"/>
              <a:gd name="connsiteY53" fmla="*/ 3599883 h 5753325"/>
              <a:gd name="connsiteX54" fmla="*/ 5363689 w 6530408"/>
              <a:gd name="connsiteY54" fmla="*/ 3633299 h 5753325"/>
              <a:gd name="connsiteX55" fmla="*/ 5291870 w 6530408"/>
              <a:gd name="connsiteY55" fmla="*/ 3799039 h 5753325"/>
              <a:gd name="connsiteX56" fmla="*/ 5241600 w 6530408"/>
              <a:gd name="connsiteY56" fmla="*/ 3894238 h 5753325"/>
              <a:gd name="connsiteX57" fmla="*/ 5211041 w 6530408"/>
              <a:gd name="connsiteY57" fmla="*/ 3924184 h 5753325"/>
              <a:gd name="connsiteX58" fmla="*/ 5176073 w 6530408"/>
              <a:gd name="connsiteY58" fmla="*/ 3970179 h 5753325"/>
              <a:gd name="connsiteX59" fmla="*/ 5172826 w 6530408"/>
              <a:gd name="connsiteY59" fmla="*/ 3991773 h 5753325"/>
              <a:gd name="connsiteX60" fmla="*/ 5157053 w 6530408"/>
              <a:gd name="connsiteY60" fmla="*/ 3997708 h 5753325"/>
              <a:gd name="connsiteX61" fmla="*/ 5127922 w 6530408"/>
              <a:gd name="connsiteY61" fmla="*/ 4022660 h 5753325"/>
              <a:gd name="connsiteX62" fmla="*/ 5020872 w 6530408"/>
              <a:gd name="connsiteY62" fmla="*/ 4075951 h 5753325"/>
              <a:gd name="connsiteX63" fmla="*/ 4991410 w 6530408"/>
              <a:gd name="connsiteY63" fmla="*/ 4087598 h 5753325"/>
              <a:gd name="connsiteX64" fmla="*/ 4930112 w 6530408"/>
              <a:gd name="connsiteY64" fmla="*/ 4138459 h 5753325"/>
              <a:gd name="connsiteX65" fmla="*/ 4834224 w 6530408"/>
              <a:gd name="connsiteY65" fmla="*/ 4231643 h 5753325"/>
              <a:gd name="connsiteX66" fmla="*/ 4812599 w 6530408"/>
              <a:gd name="connsiteY66" fmla="*/ 4249449 h 5753325"/>
              <a:gd name="connsiteX67" fmla="*/ 4789188 w 6530408"/>
              <a:gd name="connsiteY67" fmla="*/ 4256678 h 5753325"/>
              <a:gd name="connsiteX68" fmla="*/ 4779554 w 6530408"/>
              <a:gd name="connsiteY68" fmla="*/ 4251313 h 5753325"/>
              <a:gd name="connsiteX69" fmla="*/ 4766885 w 6530408"/>
              <a:gd name="connsiteY69" fmla="*/ 4259812 h 5753325"/>
              <a:gd name="connsiteX70" fmla="*/ 4762510 w 6530408"/>
              <a:gd name="connsiteY70" fmla="*/ 4260383 h 5753325"/>
              <a:gd name="connsiteX71" fmla="*/ 4738416 w 6530408"/>
              <a:gd name="connsiteY71" fmla="*/ 4265355 h 5753325"/>
              <a:gd name="connsiteX72" fmla="*/ 4712007 w 6530408"/>
              <a:gd name="connsiteY72" fmla="*/ 4317892 h 5753325"/>
              <a:gd name="connsiteX73" fmla="*/ 4658930 w 6530408"/>
              <a:gd name="connsiteY73" fmla="*/ 4348041 h 5753325"/>
              <a:gd name="connsiteX74" fmla="*/ 4443526 w 6530408"/>
              <a:gd name="connsiteY74" fmla="*/ 4507851 h 5753325"/>
              <a:gd name="connsiteX75" fmla="*/ 4289766 w 6530408"/>
              <a:gd name="connsiteY75" fmla="*/ 4711450 h 5753325"/>
              <a:gd name="connsiteX76" fmla="*/ 4150870 w 6530408"/>
              <a:gd name="connsiteY76" fmla="*/ 4818480 h 5753325"/>
              <a:gd name="connsiteX77" fmla="*/ 4006639 w 6530408"/>
              <a:gd name="connsiteY77" fmla="*/ 4933815 h 5753325"/>
              <a:gd name="connsiteX78" fmla="*/ 3298210 w 6530408"/>
              <a:gd name="connsiteY78" fmla="*/ 5070790 h 5753325"/>
              <a:gd name="connsiteX79" fmla="*/ 2947678 w 6530408"/>
              <a:gd name="connsiteY79" fmla="*/ 5117869 h 5753325"/>
              <a:gd name="connsiteX80" fmla="*/ 2822169 w 6530408"/>
              <a:gd name="connsiteY80" fmla="*/ 5129396 h 5753325"/>
              <a:gd name="connsiteX81" fmla="*/ 2538773 w 6530408"/>
              <a:gd name="connsiteY81" fmla="*/ 5313397 h 5753325"/>
              <a:gd name="connsiteX82" fmla="*/ 2014500 w 6530408"/>
              <a:gd name="connsiteY82" fmla="*/ 5519744 h 5753325"/>
              <a:gd name="connsiteX83" fmla="*/ 1934391 w 6530408"/>
              <a:gd name="connsiteY83" fmla="*/ 5591335 h 5753325"/>
              <a:gd name="connsiteX84" fmla="*/ 1892550 w 6530408"/>
              <a:gd name="connsiteY84" fmla="*/ 5649708 h 5753325"/>
              <a:gd name="connsiteX85" fmla="*/ 1854769 w 6530408"/>
              <a:gd name="connsiteY85" fmla="*/ 5647691 h 5753325"/>
              <a:gd name="connsiteX86" fmla="*/ 1809461 w 6530408"/>
              <a:gd name="connsiteY86" fmla="*/ 5648628 h 5753325"/>
              <a:gd name="connsiteX87" fmla="*/ 1745150 w 6530408"/>
              <a:gd name="connsiteY87" fmla="*/ 5693879 h 5753325"/>
              <a:gd name="connsiteX88" fmla="*/ 1713375 w 6530408"/>
              <a:gd name="connsiteY88" fmla="*/ 5684672 h 5753325"/>
              <a:gd name="connsiteX89" fmla="*/ 1707808 w 6530408"/>
              <a:gd name="connsiteY89" fmla="*/ 5682611 h 5753325"/>
              <a:gd name="connsiteX90" fmla="*/ 1679313 w 6530408"/>
              <a:gd name="connsiteY90" fmla="*/ 5672360 h 5753325"/>
              <a:gd name="connsiteX91" fmla="*/ 1646933 w 6530408"/>
              <a:gd name="connsiteY91" fmla="*/ 5666227 h 5753325"/>
              <a:gd name="connsiteX92" fmla="*/ 1610055 w 6530408"/>
              <a:gd name="connsiteY92" fmla="*/ 5673643 h 5753325"/>
              <a:gd name="connsiteX93" fmla="*/ 1437641 w 6530408"/>
              <a:gd name="connsiteY93" fmla="*/ 5723266 h 5753325"/>
              <a:gd name="connsiteX94" fmla="*/ 1332869 w 6530408"/>
              <a:gd name="connsiteY94" fmla="*/ 5744752 h 5753325"/>
              <a:gd name="connsiteX95" fmla="*/ 1290525 w 6530408"/>
              <a:gd name="connsiteY95" fmla="*/ 5740036 h 5753325"/>
              <a:gd name="connsiteX96" fmla="*/ 1233107 w 6530408"/>
              <a:gd name="connsiteY96" fmla="*/ 5742106 h 5753325"/>
              <a:gd name="connsiteX97" fmla="*/ 1214532 w 6530408"/>
              <a:gd name="connsiteY97" fmla="*/ 5753325 h 5753325"/>
              <a:gd name="connsiteX98" fmla="*/ 1199955 w 6530408"/>
              <a:gd name="connsiteY98" fmla="*/ 5744831 h 5753325"/>
              <a:gd name="connsiteX99" fmla="*/ 1162337 w 6530408"/>
              <a:gd name="connsiteY99" fmla="*/ 5738048 h 5753325"/>
              <a:gd name="connsiteX100" fmla="*/ 1053457 w 6530408"/>
              <a:gd name="connsiteY100" fmla="*/ 5688676 h 5753325"/>
              <a:gd name="connsiteX101" fmla="*/ 1025798 w 6530408"/>
              <a:gd name="connsiteY101" fmla="*/ 5673166 h 5753325"/>
              <a:gd name="connsiteX102" fmla="*/ 947900 w 6530408"/>
              <a:gd name="connsiteY102" fmla="*/ 5657848 h 5753325"/>
              <a:gd name="connsiteX103" fmla="*/ 815627 w 6530408"/>
              <a:gd name="connsiteY103" fmla="*/ 5642557 h 5753325"/>
              <a:gd name="connsiteX104" fmla="*/ 788251 w 6530408"/>
              <a:gd name="connsiteY104" fmla="*/ 5637065 h 5753325"/>
              <a:gd name="connsiteX105" fmla="*/ 767822 w 6530408"/>
              <a:gd name="connsiteY105" fmla="*/ 5623450 h 5753325"/>
              <a:gd name="connsiteX106" fmla="*/ 765791 w 6530408"/>
              <a:gd name="connsiteY106" fmla="*/ 5612539 h 5753325"/>
              <a:gd name="connsiteX107" fmla="*/ 751230 w 6530408"/>
              <a:gd name="connsiteY107" fmla="*/ 5608092 h 5753325"/>
              <a:gd name="connsiteX108" fmla="*/ 748008 w 6530408"/>
              <a:gd name="connsiteY108" fmla="*/ 5605052 h 5753325"/>
              <a:gd name="connsiteX109" fmla="*/ 728871 w 6530408"/>
              <a:gd name="connsiteY109" fmla="*/ 5589469 h 5753325"/>
              <a:gd name="connsiteX110" fmla="*/ 671898 w 6530408"/>
              <a:gd name="connsiteY110" fmla="*/ 5602363 h 5753325"/>
              <a:gd name="connsiteX111" fmla="*/ 615065 w 6530408"/>
              <a:gd name="connsiteY111" fmla="*/ 5580257 h 5753325"/>
              <a:gd name="connsiteX112" fmla="*/ 355785 w 6530408"/>
              <a:gd name="connsiteY112" fmla="*/ 5514383 h 5753325"/>
              <a:gd name="connsiteX113" fmla="*/ 102269 w 6530408"/>
              <a:gd name="connsiteY113" fmla="*/ 5524347 h 5753325"/>
              <a:gd name="connsiteX114" fmla="*/ 13160 w 6530408"/>
              <a:gd name="connsiteY114" fmla="*/ 5514159 h 5753325"/>
              <a:gd name="connsiteX115" fmla="*/ 0 w 6530408"/>
              <a:gd name="connsiteY115" fmla="*/ 5511735 h 5753325"/>
              <a:gd name="connsiteX116" fmla="*/ 0 w 6530408"/>
              <a:gd name="connsiteY116" fmla="*/ 0 h 5753325"/>
              <a:gd name="connsiteX0" fmla="*/ 0 w 6506836"/>
              <a:gd name="connsiteY0" fmla="*/ 0 h 5753325"/>
              <a:gd name="connsiteX1" fmla="*/ 6438980 w 6506836"/>
              <a:gd name="connsiteY1" fmla="*/ 0 h 5753325"/>
              <a:gd name="connsiteX2" fmla="*/ 6439047 w 6506836"/>
              <a:gd name="connsiteY2" fmla="*/ 147 h 5753325"/>
              <a:gd name="connsiteX3" fmla="*/ 6443456 w 6506836"/>
              <a:gd name="connsiteY3" fmla="*/ 130105 h 5753325"/>
              <a:gd name="connsiteX4" fmla="*/ 6447632 w 6506836"/>
              <a:gd name="connsiteY4" fmla="*/ 170016 h 5753325"/>
              <a:gd name="connsiteX5" fmla="*/ 6465936 w 6506836"/>
              <a:gd name="connsiteY5" fmla="*/ 274847 h 5753325"/>
              <a:gd name="connsiteX6" fmla="*/ 6506836 w 6506836"/>
              <a:gd name="connsiteY6" fmla="*/ 331778 h 5753325"/>
              <a:gd name="connsiteX7" fmla="*/ 6488360 w 6506836"/>
              <a:gd name="connsiteY7" fmla="*/ 535865 h 5753325"/>
              <a:gd name="connsiteX8" fmla="*/ 6492864 w 6506836"/>
              <a:gd name="connsiteY8" fmla="*/ 615799 h 5753325"/>
              <a:gd name="connsiteX9" fmla="*/ 6459988 w 6506836"/>
              <a:gd name="connsiteY9" fmla="*/ 707628 h 5753325"/>
              <a:gd name="connsiteX10" fmla="*/ 6453989 w 6506836"/>
              <a:gd name="connsiteY10" fmla="*/ 711876 h 5753325"/>
              <a:gd name="connsiteX11" fmla="*/ 6453209 w 6506836"/>
              <a:gd name="connsiteY11" fmla="*/ 719127 h 5753325"/>
              <a:gd name="connsiteX12" fmla="*/ 6457662 w 6506836"/>
              <a:gd name="connsiteY12" fmla="*/ 723331 h 5753325"/>
              <a:gd name="connsiteX13" fmla="*/ 6447445 w 6506836"/>
              <a:gd name="connsiteY13" fmla="*/ 780003 h 5753325"/>
              <a:gd name="connsiteX14" fmla="*/ 6426552 w 6506836"/>
              <a:gd name="connsiteY14" fmla="*/ 845805 h 5753325"/>
              <a:gd name="connsiteX15" fmla="*/ 6434072 w 6506836"/>
              <a:gd name="connsiteY15" fmla="*/ 910733 h 5753325"/>
              <a:gd name="connsiteX16" fmla="*/ 6432570 w 6506836"/>
              <a:gd name="connsiteY16" fmla="*/ 983394 h 5753325"/>
              <a:gd name="connsiteX17" fmla="*/ 6431878 w 6506836"/>
              <a:gd name="connsiteY17" fmla="*/ 1026728 h 5753325"/>
              <a:gd name="connsiteX18" fmla="*/ 6414269 w 6506836"/>
              <a:gd name="connsiteY18" fmla="*/ 1151111 h 5753325"/>
              <a:gd name="connsiteX19" fmla="*/ 6371722 w 6506836"/>
              <a:gd name="connsiteY19" fmla="*/ 1318080 h 5753325"/>
              <a:gd name="connsiteX20" fmla="*/ 6356023 w 6506836"/>
              <a:gd name="connsiteY20" fmla="*/ 1356227 h 5753325"/>
              <a:gd name="connsiteX21" fmla="*/ 6356157 w 6506836"/>
              <a:gd name="connsiteY21" fmla="*/ 1361967 h 5753325"/>
              <a:gd name="connsiteX22" fmla="*/ 6350613 w 6506836"/>
              <a:gd name="connsiteY22" fmla="*/ 1393569 h 5753325"/>
              <a:gd name="connsiteX23" fmla="*/ 6357062 w 6506836"/>
              <a:gd name="connsiteY23" fmla="*/ 1444071 h 5753325"/>
              <a:gd name="connsiteX24" fmla="*/ 6364832 w 6506836"/>
              <a:gd name="connsiteY24" fmla="*/ 1478763 h 5753325"/>
              <a:gd name="connsiteX25" fmla="*/ 6369745 w 6506836"/>
              <a:gd name="connsiteY25" fmla="*/ 1495680 h 5753325"/>
              <a:gd name="connsiteX26" fmla="*/ 6370898 w 6506836"/>
              <a:gd name="connsiteY26" fmla="*/ 1513331 h 5753325"/>
              <a:gd name="connsiteX27" fmla="*/ 6368801 w 6506836"/>
              <a:gd name="connsiteY27" fmla="*/ 1527414 h 5753325"/>
              <a:gd name="connsiteX28" fmla="*/ 6359177 w 6506836"/>
              <a:gd name="connsiteY28" fmla="*/ 1639513 h 5753325"/>
              <a:gd name="connsiteX29" fmla="*/ 6299489 w 6506836"/>
              <a:gd name="connsiteY29" fmla="*/ 1784860 h 5753325"/>
              <a:gd name="connsiteX30" fmla="*/ 6267878 w 6506836"/>
              <a:gd name="connsiteY30" fmla="*/ 1858572 h 5753325"/>
              <a:gd name="connsiteX31" fmla="*/ 6251146 w 6506836"/>
              <a:gd name="connsiteY31" fmla="*/ 1926167 h 5753325"/>
              <a:gd name="connsiteX32" fmla="*/ 6210686 w 6506836"/>
              <a:gd name="connsiteY32" fmla="*/ 2014834 h 5753325"/>
              <a:gd name="connsiteX33" fmla="*/ 6106652 w 6506836"/>
              <a:gd name="connsiteY33" fmla="*/ 2150572 h 5753325"/>
              <a:gd name="connsiteX34" fmla="*/ 6097813 w 6506836"/>
              <a:gd name="connsiteY34" fmla="*/ 2172208 h 5753325"/>
              <a:gd name="connsiteX35" fmla="*/ 6095990 w 6506836"/>
              <a:gd name="connsiteY35" fmla="*/ 2181185 h 5753325"/>
              <a:gd name="connsiteX36" fmla="*/ 6090126 w 6506836"/>
              <a:gd name="connsiteY36" fmla="*/ 2192533 h 5753325"/>
              <a:gd name="connsiteX37" fmla="*/ 6089503 w 6506836"/>
              <a:gd name="connsiteY37" fmla="*/ 2192543 h 5753325"/>
              <a:gd name="connsiteX38" fmla="*/ 6084946 w 6506836"/>
              <a:gd name="connsiteY38" fmla="*/ 2203694 h 5753325"/>
              <a:gd name="connsiteX39" fmla="*/ 5987861 w 6506836"/>
              <a:gd name="connsiteY39" fmla="*/ 2304868 h 5753325"/>
              <a:gd name="connsiteX40" fmla="*/ 5973439 w 6506836"/>
              <a:gd name="connsiteY40" fmla="*/ 2385635 h 5753325"/>
              <a:gd name="connsiteX41" fmla="*/ 5916727 w 6506836"/>
              <a:gd name="connsiteY41" fmla="*/ 2458777 h 5753325"/>
              <a:gd name="connsiteX42" fmla="*/ 5856524 w 6506836"/>
              <a:gd name="connsiteY42" fmla="*/ 2583281 h 5753325"/>
              <a:gd name="connsiteX43" fmla="*/ 5838091 w 6506836"/>
              <a:gd name="connsiteY43" fmla="*/ 2753474 h 5753325"/>
              <a:gd name="connsiteX44" fmla="*/ 5777471 w 6506836"/>
              <a:gd name="connsiteY44" fmla="*/ 2901570 h 5753325"/>
              <a:gd name="connsiteX45" fmla="*/ 5723992 w 6506836"/>
              <a:gd name="connsiteY45" fmla="*/ 2998752 h 5753325"/>
              <a:gd name="connsiteX46" fmla="*/ 5557886 w 6506836"/>
              <a:gd name="connsiteY46" fmla="*/ 3329735 h 5753325"/>
              <a:gd name="connsiteX47" fmla="*/ 5471501 w 6506836"/>
              <a:gd name="connsiteY47" fmla="*/ 3462221 h 5753325"/>
              <a:gd name="connsiteX48" fmla="*/ 5465154 w 6506836"/>
              <a:gd name="connsiteY48" fmla="*/ 3541065 h 5753325"/>
              <a:gd name="connsiteX49" fmla="*/ 5437889 w 6506836"/>
              <a:gd name="connsiteY49" fmla="*/ 3559927 h 5753325"/>
              <a:gd name="connsiteX50" fmla="*/ 5432770 w 6506836"/>
              <a:gd name="connsiteY50" fmla="*/ 3562948 h 5753325"/>
              <a:gd name="connsiteX51" fmla="*/ 5406795 w 6506836"/>
              <a:gd name="connsiteY51" fmla="*/ 3578594 h 5753325"/>
              <a:gd name="connsiteX52" fmla="*/ 5381495 w 6506836"/>
              <a:gd name="connsiteY52" fmla="*/ 3599883 h 5753325"/>
              <a:gd name="connsiteX53" fmla="*/ 5363689 w 6506836"/>
              <a:gd name="connsiteY53" fmla="*/ 3633299 h 5753325"/>
              <a:gd name="connsiteX54" fmla="*/ 5291870 w 6506836"/>
              <a:gd name="connsiteY54" fmla="*/ 3799039 h 5753325"/>
              <a:gd name="connsiteX55" fmla="*/ 5241600 w 6506836"/>
              <a:gd name="connsiteY55" fmla="*/ 3894238 h 5753325"/>
              <a:gd name="connsiteX56" fmla="*/ 5211041 w 6506836"/>
              <a:gd name="connsiteY56" fmla="*/ 3924184 h 5753325"/>
              <a:gd name="connsiteX57" fmla="*/ 5176073 w 6506836"/>
              <a:gd name="connsiteY57" fmla="*/ 3970179 h 5753325"/>
              <a:gd name="connsiteX58" fmla="*/ 5172826 w 6506836"/>
              <a:gd name="connsiteY58" fmla="*/ 3991773 h 5753325"/>
              <a:gd name="connsiteX59" fmla="*/ 5157053 w 6506836"/>
              <a:gd name="connsiteY59" fmla="*/ 3997708 h 5753325"/>
              <a:gd name="connsiteX60" fmla="*/ 5127922 w 6506836"/>
              <a:gd name="connsiteY60" fmla="*/ 4022660 h 5753325"/>
              <a:gd name="connsiteX61" fmla="*/ 5020872 w 6506836"/>
              <a:gd name="connsiteY61" fmla="*/ 4075951 h 5753325"/>
              <a:gd name="connsiteX62" fmla="*/ 4991410 w 6506836"/>
              <a:gd name="connsiteY62" fmla="*/ 4087598 h 5753325"/>
              <a:gd name="connsiteX63" fmla="*/ 4930112 w 6506836"/>
              <a:gd name="connsiteY63" fmla="*/ 4138459 h 5753325"/>
              <a:gd name="connsiteX64" fmla="*/ 4834224 w 6506836"/>
              <a:gd name="connsiteY64" fmla="*/ 4231643 h 5753325"/>
              <a:gd name="connsiteX65" fmla="*/ 4812599 w 6506836"/>
              <a:gd name="connsiteY65" fmla="*/ 4249449 h 5753325"/>
              <a:gd name="connsiteX66" fmla="*/ 4789188 w 6506836"/>
              <a:gd name="connsiteY66" fmla="*/ 4256678 h 5753325"/>
              <a:gd name="connsiteX67" fmla="*/ 4779554 w 6506836"/>
              <a:gd name="connsiteY67" fmla="*/ 4251313 h 5753325"/>
              <a:gd name="connsiteX68" fmla="*/ 4766885 w 6506836"/>
              <a:gd name="connsiteY68" fmla="*/ 4259812 h 5753325"/>
              <a:gd name="connsiteX69" fmla="*/ 4762510 w 6506836"/>
              <a:gd name="connsiteY69" fmla="*/ 4260383 h 5753325"/>
              <a:gd name="connsiteX70" fmla="*/ 4738416 w 6506836"/>
              <a:gd name="connsiteY70" fmla="*/ 4265355 h 5753325"/>
              <a:gd name="connsiteX71" fmla="*/ 4712007 w 6506836"/>
              <a:gd name="connsiteY71" fmla="*/ 4317892 h 5753325"/>
              <a:gd name="connsiteX72" fmla="*/ 4658930 w 6506836"/>
              <a:gd name="connsiteY72" fmla="*/ 4348041 h 5753325"/>
              <a:gd name="connsiteX73" fmla="*/ 4443526 w 6506836"/>
              <a:gd name="connsiteY73" fmla="*/ 4507851 h 5753325"/>
              <a:gd name="connsiteX74" fmla="*/ 4289766 w 6506836"/>
              <a:gd name="connsiteY74" fmla="*/ 4711450 h 5753325"/>
              <a:gd name="connsiteX75" fmla="*/ 4150870 w 6506836"/>
              <a:gd name="connsiteY75" fmla="*/ 4818480 h 5753325"/>
              <a:gd name="connsiteX76" fmla="*/ 4006639 w 6506836"/>
              <a:gd name="connsiteY76" fmla="*/ 4933815 h 5753325"/>
              <a:gd name="connsiteX77" fmla="*/ 3298210 w 6506836"/>
              <a:gd name="connsiteY77" fmla="*/ 5070790 h 5753325"/>
              <a:gd name="connsiteX78" fmla="*/ 2947678 w 6506836"/>
              <a:gd name="connsiteY78" fmla="*/ 5117869 h 5753325"/>
              <a:gd name="connsiteX79" fmla="*/ 2822169 w 6506836"/>
              <a:gd name="connsiteY79" fmla="*/ 5129396 h 5753325"/>
              <a:gd name="connsiteX80" fmla="*/ 2538773 w 6506836"/>
              <a:gd name="connsiteY80" fmla="*/ 5313397 h 5753325"/>
              <a:gd name="connsiteX81" fmla="*/ 2014500 w 6506836"/>
              <a:gd name="connsiteY81" fmla="*/ 5519744 h 5753325"/>
              <a:gd name="connsiteX82" fmla="*/ 1934391 w 6506836"/>
              <a:gd name="connsiteY82" fmla="*/ 5591335 h 5753325"/>
              <a:gd name="connsiteX83" fmla="*/ 1892550 w 6506836"/>
              <a:gd name="connsiteY83" fmla="*/ 5649708 h 5753325"/>
              <a:gd name="connsiteX84" fmla="*/ 1854769 w 6506836"/>
              <a:gd name="connsiteY84" fmla="*/ 5647691 h 5753325"/>
              <a:gd name="connsiteX85" fmla="*/ 1809461 w 6506836"/>
              <a:gd name="connsiteY85" fmla="*/ 5648628 h 5753325"/>
              <a:gd name="connsiteX86" fmla="*/ 1745150 w 6506836"/>
              <a:gd name="connsiteY86" fmla="*/ 5693879 h 5753325"/>
              <a:gd name="connsiteX87" fmla="*/ 1713375 w 6506836"/>
              <a:gd name="connsiteY87" fmla="*/ 5684672 h 5753325"/>
              <a:gd name="connsiteX88" fmla="*/ 1707808 w 6506836"/>
              <a:gd name="connsiteY88" fmla="*/ 5682611 h 5753325"/>
              <a:gd name="connsiteX89" fmla="*/ 1679313 w 6506836"/>
              <a:gd name="connsiteY89" fmla="*/ 5672360 h 5753325"/>
              <a:gd name="connsiteX90" fmla="*/ 1646933 w 6506836"/>
              <a:gd name="connsiteY90" fmla="*/ 5666227 h 5753325"/>
              <a:gd name="connsiteX91" fmla="*/ 1610055 w 6506836"/>
              <a:gd name="connsiteY91" fmla="*/ 5673643 h 5753325"/>
              <a:gd name="connsiteX92" fmla="*/ 1437641 w 6506836"/>
              <a:gd name="connsiteY92" fmla="*/ 5723266 h 5753325"/>
              <a:gd name="connsiteX93" fmla="*/ 1332869 w 6506836"/>
              <a:gd name="connsiteY93" fmla="*/ 5744752 h 5753325"/>
              <a:gd name="connsiteX94" fmla="*/ 1290525 w 6506836"/>
              <a:gd name="connsiteY94" fmla="*/ 5740036 h 5753325"/>
              <a:gd name="connsiteX95" fmla="*/ 1233107 w 6506836"/>
              <a:gd name="connsiteY95" fmla="*/ 5742106 h 5753325"/>
              <a:gd name="connsiteX96" fmla="*/ 1214532 w 6506836"/>
              <a:gd name="connsiteY96" fmla="*/ 5753325 h 5753325"/>
              <a:gd name="connsiteX97" fmla="*/ 1199955 w 6506836"/>
              <a:gd name="connsiteY97" fmla="*/ 5744831 h 5753325"/>
              <a:gd name="connsiteX98" fmla="*/ 1162337 w 6506836"/>
              <a:gd name="connsiteY98" fmla="*/ 5738048 h 5753325"/>
              <a:gd name="connsiteX99" fmla="*/ 1053457 w 6506836"/>
              <a:gd name="connsiteY99" fmla="*/ 5688676 h 5753325"/>
              <a:gd name="connsiteX100" fmla="*/ 1025798 w 6506836"/>
              <a:gd name="connsiteY100" fmla="*/ 5673166 h 5753325"/>
              <a:gd name="connsiteX101" fmla="*/ 947900 w 6506836"/>
              <a:gd name="connsiteY101" fmla="*/ 5657848 h 5753325"/>
              <a:gd name="connsiteX102" fmla="*/ 815627 w 6506836"/>
              <a:gd name="connsiteY102" fmla="*/ 5642557 h 5753325"/>
              <a:gd name="connsiteX103" fmla="*/ 788251 w 6506836"/>
              <a:gd name="connsiteY103" fmla="*/ 5637065 h 5753325"/>
              <a:gd name="connsiteX104" fmla="*/ 767822 w 6506836"/>
              <a:gd name="connsiteY104" fmla="*/ 5623450 h 5753325"/>
              <a:gd name="connsiteX105" fmla="*/ 765791 w 6506836"/>
              <a:gd name="connsiteY105" fmla="*/ 5612539 h 5753325"/>
              <a:gd name="connsiteX106" fmla="*/ 751230 w 6506836"/>
              <a:gd name="connsiteY106" fmla="*/ 5608092 h 5753325"/>
              <a:gd name="connsiteX107" fmla="*/ 748008 w 6506836"/>
              <a:gd name="connsiteY107" fmla="*/ 5605052 h 5753325"/>
              <a:gd name="connsiteX108" fmla="*/ 728871 w 6506836"/>
              <a:gd name="connsiteY108" fmla="*/ 5589469 h 5753325"/>
              <a:gd name="connsiteX109" fmla="*/ 671898 w 6506836"/>
              <a:gd name="connsiteY109" fmla="*/ 5602363 h 5753325"/>
              <a:gd name="connsiteX110" fmla="*/ 615065 w 6506836"/>
              <a:gd name="connsiteY110" fmla="*/ 5580257 h 5753325"/>
              <a:gd name="connsiteX111" fmla="*/ 355785 w 6506836"/>
              <a:gd name="connsiteY111" fmla="*/ 5514383 h 5753325"/>
              <a:gd name="connsiteX112" fmla="*/ 102269 w 6506836"/>
              <a:gd name="connsiteY112" fmla="*/ 5524347 h 5753325"/>
              <a:gd name="connsiteX113" fmla="*/ 13160 w 6506836"/>
              <a:gd name="connsiteY113" fmla="*/ 5514159 h 5753325"/>
              <a:gd name="connsiteX114" fmla="*/ 0 w 6506836"/>
              <a:gd name="connsiteY114" fmla="*/ 5511735 h 5753325"/>
              <a:gd name="connsiteX115" fmla="*/ 0 w 6506836"/>
              <a:gd name="connsiteY115" fmla="*/ 0 h 5753325"/>
              <a:gd name="connsiteX0" fmla="*/ 0 w 6492864"/>
              <a:gd name="connsiteY0" fmla="*/ 0 h 5753325"/>
              <a:gd name="connsiteX1" fmla="*/ 6438980 w 6492864"/>
              <a:gd name="connsiteY1" fmla="*/ 0 h 5753325"/>
              <a:gd name="connsiteX2" fmla="*/ 6439047 w 6492864"/>
              <a:gd name="connsiteY2" fmla="*/ 147 h 5753325"/>
              <a:gd name="connsiteX3" fmla="*/ 6443456 w 6492864"/>
              <a:gd name="connsiteY3" fmla="*/ 130105 h 5753325"/>
              <a:gd name="connsiteX4" fmla="*/ 6447632 w 6492864"/>
              <a:gd name="connsiteY4" fmla="*/ 170016 h 5753325"/>
              <a:gd name="connsiteX5" fmla="*/ 6465936 w 6492864"/>
              <a:gd name="connsiteY5" fmla="*/ 274847 h 5753325"/>
              <a:gd name="connsiteX6" fmla="*/ 6488360 w 6492864"/>
              <a:gd name="connsiteY6" fmla="*/ 535865 h 5753325"/>
              <a:gd name="connsiteX7" fmla="*/ 6492864 w 6492864"/>
              <a:gd name="connsiteY7" fmla="*/ 615799 h 5753325"/>
              <a:gd name="connsiteX8" fmla="*/ 6459988 w 6492864"/>
              <a:gd name="connsiteY8" fmla="*/ 707628 h 5753325"/>
              <a:gd name="connsiteX9" fmla="*/ 6453989 w 6492864"/>
              <a:gd name="connsiteY9" fmla="*/ 711876 h 5753325"/>
              <a:gd name="connsiteX10" fmla="*/ 6453209 w 6492864"/>
              <a:gd name="connsiteY10" fmla="*/ 719127 h 5753325"/>
              <a:gd name="connsiteX11" fmla="*/ 6457662 w 6492864"/>
              <a:gd name="connsiteY11" fmla="*/ 723331 h 5753325"/>
              <a:gd name="connsiteX12" fmla="*/ 6447445 w 6492864"/>
              <a:gd name="connsiteY12" fmla="*/ 780003 h 5753325"/>
              <a:gd name="connsiteX13" fmla="*/ 6426552 w 6492864"/>
              <a:gd name="connsiteY13" fmla="*/ 845805 h 5753325"/>
              <a:gd name="connsiteX14" fmla="*/ 6434072 w 6492864"/>
              <a:gd name="connsiteY14" fmla="*/ 910733 h 5753325"/>
              <a:gd name="connsiteX15" fmla="*/ 6432570 w 6492864"/>
              <a:gd name="connsiteY15" fmla="*/ 983394 h 5753325"/>
              <a:gd name="connsiteX16" fmla="*/ 6431878 w 6492864"/>
              <a:gd name="connsiteY16" fmla="*/ 1026728 h 5753325"/>
              <a:gd name="connsiteX17" fmla="*/ 6414269 w 6492864"/>
              <a:gd name="connsiteY17" fmla="*/ 1151111 h 5753325"/>
              <a:gd name="connsiteX18" fmla="*/ 6371722 w 6492864"/>
              <a:gd name="connsiteY18" fmla="*/ 1318080 h 5753325"/>
              <a:gd name="connsiteX19" fmla="*/ 6356023 w 6492864"/>
              <a:gd name="connsiteY19" fmla="*/ 1356227 h 5753325"/>
              <a:gd name="connsiteX20" fmla="*/ 6356157 w 6492864"/>
              <a:gd name="connsiteY20" fmla="*/ 1361967 h 5753325"/>
              <a:gd name="connsiteX21" fmla="*/ 6350613 w 6492864"/>
              <a:gd name="connsiteY21" fmla="*/ 1393569 h 5753325"/>
              <a:gd name="connsiteX22" fmla="*/ 6357062 w 6492864"/>
              <a:gd name="connsiteY22" fmla="*/ 1444071 h 5753325"/>
              <a:gd name="connsiteX23" fmla="*/ 6364832 w 6492864"/>
              <a:gd name="connsiteY23" fmla="*/ 1478763 h 5753325"/>
              <a:gd name="connsiteX24" fmla="*/ 6369745 w 6492864"/>
              <a:gd name="connsiteY24" fmla="*/ 1495680 h 5753325"/>
              <a:gd name="connsiteX25" fmla="*/ 6370898 w 6492864"/>
              <a:gd name="connsiteY25" fmla="*/ 1513331 h 5753325"/>
              <a:gd name="connsiteX26" fmla="*/ 6368801 w 6492864"/>
              <a:gd name="connsiteY26" fmla="*/ 1527414 h 5753325"/>
              <a:gd name="connsiteX27" fmla="*/ 6359177 w 6492864"/>
              <a:gd name="connsiteY27" fmla="*/ 1639513 h 5753325"/>
              <a:gd name="connsiteX28" fmla="*/ 6299489 w 6492864"/>
              <a:gd name="connsiteY28" fmla="*/ 1784860 h 5753325"/>
              <a:gd name="connsiteX29" fmla="*/ 6267878 w 6492864"/>
              <a:gd name="connsiteY29" fmla="*/ 1858572 h 5753325"/>
              <a:gd name="connsiteX30" fmla="*/ 6251146 w 6492864"/>
              <a:gd name="connsiteY30" fmla="*/ 1926167 h 5753325"/>
              <a:gd name="connsiteX31" fmla="*/ 6210686 w 6492864"/>
              <a:gd name="connsiteY31" fmla="*/ 2014834 h 5753325"/>
              <a:gd name="connsiteX32" fmla="*/ 6106652 w 6492864"/>
              <a:gd name="connsiteY32" fmla="*/ 2150572 h 5753325"/>
              <a:gd name="connsiteX33" fmla="*/ 6097813 w 6492864"/>
              <a:gd name="connsiteY33" fmla="*/ 2172208 h 5753325"/>
              <a:gd name="connsiteX34" fmla="*/ 6095990 w 6492864"/>
              <a:gd name="connsiteY34" fmla="*/ 2181185 h 5753325"/>
              <a:gd name="connsiteX35" fmla="*/ 6090126 w 6492864"/>
              <a:gd name="connsiteY35" fmla="*/ 2192533 h 5753325"/>
              <a:gd name="connsiteX36" fmla="*/ 6089503 w 6492864"/>
              <a:gd name="connsiteY36" fmla="*/ 2192543 h 5753325"/>
              <a:gd name="connsiteX37" fmla="*/ 6084946 w 6492864"/>
              <a:gd name="connsiteY37" fmla="*/ 2203694 h 5753325"/>
              <a:gd name="connsiteX38" fmla="*/ 5987861 w 6492864"/>
              <a:gd name="connsiteY38" fmla="*/ 2304868 h 5753325"/>
              <a:gd name="connsiteX39" fmla="*/ 5973439 w 6492864"/>
              <a:gd name="connsiteY39" fmla="*/ 2385635 h 5753325"/>
              <a:gd name="connsiteX40" fmla="*/ 5916727 w 6492864"/>
              <a:gd name="connsiteY40" fmla="*/ 2458777 h 5753325"/>
              <a:gd name="connsiteX41" fmla="*/ 5856524 w 6492864"/>
              <a:gd name="connsiteY41" fmla="*/ 2583281 h 5753325"/>
              <a:gd name="connsiteX42" fmla="*/ 5838091 w 6492864"/>
              <a:gd name="connsiteY42" fmla="*/ 2753474 h 5753325"/>
              <a:gd name="connsiteX43" fmla="*/ 5777471 w 6492864"/>
              <a:gd name="connsiteY43" fmla="*/ 2901570 h 5753325"/>
              <a:gd name="connsiteX44" fmla="*/ 5723992 w 6492864"/>
              <a:gd name="connsiteY44" fmla="*/ 2998752 h 5753325"/>
              <a:gd name="connsiteX45" fmla="*/ 5557886 w 6492864"/>
              <a:gd name="connsiteY45" fmla="*/ 3329735 h 5753325"/>
              <a:gd name="connsiteX46" fmla="*/ 5471501 w 6492864"/>
              <a:gd name="connsiteY46" fmla="*/ 3462221 h 5753325"/>
              <a:gd name="connsiteX47" fmla="*/ 5465154 w 6492864"/>
              <a:gd name="connsiteY47" fmla="*/ 3541065 h 5753325"/>
              <a:gd name="connsiteX48" fmla="*/ 5437889 w 6492864"/>
              <a:gd name="connsiteY48" fmla="*/ 3559927 h 5753325"/>
              <a:gd name="connsiteX49" fmla="*/ 5432770 w 6492864"/>
              <a:gd name="connsiteY49" fmla="*/ 3562948 h 5753325"/>
              <a:gd name="connsiteX50" fmla="*/ 5406795 w 6492864"/>
              <a:gd name="connsiteY50" fmla="*/ 3578594 h 5753325"/>
              <a:gd name="connsiteX51" fmla="*/ 5381495 w 6492864"/>
              <a:gd name="connsiteY51" fmla="*/ 3599883 h 5753325"/>
              <a:gd name="connsiteX52" fmla="*/ 5363689 w 6492864"/>
              <a:gd name="connsiteY52" fmla="*/ 3633299 h 5753325"/>
              <a:gd name="connsiteX53" fmla="*/ 5291870 w 6492864"/>
              <a:gd name="connsiteY53" fmla="*/ 3799039 h 5753325"/>
              <a:gd name="connsiteX54" fmla="*/ 5241600 w 6492864"/>
              <a:gd name="connsiteY54" fmla="*/ 3894238 h 5753325"/>
              <a:gd name="connsiteX55" fmla="*/ 5211041 w 6492864"/>
              <a:gd name="connsiteY55" fmla="*/ 3924184 h 5753325"/>
              <a:gd name="connsiteX56" fmla="*/ 5176073 w 6492864"/>
              <a:gd name="connsiteY56" fmla="*/ 3970179 h 5753325"/>
              <a:gd name="connsiteX57" fmla="*/ 5172826 w 6492864"/>
              <a:gd name="connsiteY57" fmla="*/ 3991773 h 5753325"/>
              <a:gd name="connsiteX58" fmla="*/ 5157053 w 6492864"/>
              <a:gd name="connsiteY58" fmla="*/ 3997708 h 5753325"/>
              <a:gd name="connsiteX59" fmla="*/ 5127922 w 6492864"/>
              <a:gd name="connsiteY59" fmla="*/ 4022660 h 5753325"/>
              <a:gd name="connsiteX60" fmla="*/ 5020872 w 6492864"/>
              <a:gd name="connsiteY60" fmla="*/ 4075951 h 5753325"/>
              <a:gd name="connsiteX61" fmla="*/ 4991410 w 6492864"/>
              <a:gd name="connsiteY61" fmla="*/ 4087598 h 5753325"/>
              <a:gd name="connsiteX62" fmla="*/ 4930112 w 6492864"/>
              <a:gd name="connsiteY62" fmla="*/ 4138459 h 5753325"/>
              <a:gd name="connsiteX63" fmla="*/ 4834224 w 6492864"/>
              <a:gd name="connsiteY63" fmla="*/ 4231643 h 5753325"/>
              <a:gd name="connsiteX64" fmla="*/ 4812599 w 6492864"/>
              <a:gd name="connsiteY64" fmla="*/ 4249449 h 5753325"/>
              <a:gd name="connsiteX65" fmla="*/ 4789188 w 6492864"/>
              <a:gd name="connsiteY65" fmla="*/ 4256678 h 5753325"/>
              <a:gd name="connsiteX66" fmla="*/ 4779554 w 6492864"/>
              <a:gd name="connsiteY66" fmla="*/ 4251313 h 5753325"/>
              <a:gd name="connsiteX67" fmla="*/ 4766885 w 6492864"/>
              <a:gd name="connsiteY67" fmla="*/ 4259812 h 5753325"/>
              <a:gd name="connsiteX68" fmla="*/ 4762510 w 6492864"/>
              <a:gd name="connsiteY68" fmla="*/ 4260383 h 5753325"/>
              <a:gd name="connsiteX69" fmla="*/ 4738416 w 6492864"/>
              <a:gd name="connsiteY69" fmla="*/ 4265355 h 5753325"/>
              <a:gd name="connsiteX70" fmla="*/ 4712007 w 6492864"/>
              <a:gd name="connsiteY70" fmla="*/ 4317892 h 5753325"/>
              <a:gd name="connsiteX71" fmla="*/ 4658930 w 6492864"/>
              <a:gd name="connsiteY71" fmla="*/ 4348041 h 5753325"/>
              <a:gd name="connsiteX72" fmla="*/ 4443526 w 6492864"/>
              <a:gd name="connsiteY72" fmla="*/ 4507851 h 5753325"/>
              <a:gd name="connsiteX73" fmla="*/ 4289766 w 6492864"/>
              <a:gd name="connsiteY73" fmla="*/ 4711450 h 5753325"/>
              <a:gd name="connsiteX74" fmla="*/ 4150870 w 6492864"/>
              <a:gd name="connsiteY74" fmla="*/ 4818480 h 5753325"/>
              <a:gd name="connsiteX75" fmla="*/ 4006639 w 6492864"/>
              <a:gd name="connsiteY75" fmla="*/ 4933815 h 5753325"/>
              <a:gd name="connsiteX76" fmla="*/ 3298210 w 6492864"/>
              <a:gd name="connsiteY76" fmla="*/ 5070790 h 5753325"/>
              <a:gd name="connsiteX77" fmla="*/ 2947678 w 6492864"/>
              <a:gd name="connsiteY77" fmla="*/ 5117869 h 5753325"/>
              <a:gd name="connsiteX78" fmla="*/ 2822169 w 6492864"/>
              <a:gd name="connsiteY78" fmla="*/ 5129396 h 5753325"/>
              <a:gd name="connsiteX79" fmla="*/ 2538773 w 6492864"/>
              <a:gd name="connsiteY79" fmla="*/ 5313397 h 5753325"/>
              <a:gd name="connsiteX80" fmla="*/ 2014500 w 6492864"/>
              <a:gd name="connsiteY80" fmla="*/ 5519744 h 5753325"/>
              <a:gd name="connsiteX81" fmla="*/ 1934391 w 6492864"/>
              <a:gd name="connsiteY81" fmla="*/ 5591335 h 5753325"/>
              <a:gd name="connsiteX82" fmla="*/ 1892550 w 6492864"/>
              <a:gd name="connsiteY82" fmla="*/ 5649708 h 5753325"/>
              <a:gd name="connsiteX83" fmla="*/ 1854769 w 6492864"/>
              <a:gd name="connsiteY83" fmla="*/ 5647691 h 5753325"/>
              <a:gd name="connsiteX84" fmla="*/ 1809461 w 6492864"/>
              <a:gd name="connsiteY84" fmla="*/ 5648628 h 5753325"/>
              <a:gd name="connsiteX85" fmla="*/ 1745150 w 6492864"/>
              <a:gd name="connsiteY85" fmla="*/ 5693879 h 5753325"/>
              <a:gd name="connsiteX86" fmla="*/ 1713375 w 6492864"/>
              <a:gd name="connsiteY86" fmla="*/ 5684672 h 5753325"/>
              <a:gd name="connsiteX87" fmla="*/ 1707808 w 6492864"/>
              <a:gd name="connsiteY87" fmla="*/ 5682611 h 5753325"/>
              <a:gd name="connsiteX88" fmla="*/ 1679313 w 6492864"/>
              <a:gd name="connsiteY88" fmla="*/ 5672360 h 5753325"/>
              <a:gd name="connsiteX89" fmla="*/ 1646933 w 6492864"/>
              <a:gd name="connsiteY89" fmla="*/ 5666227 h 5753325"/>
              <a:gd name="connsiteX90" fmla="*/ 1610055 w 6492864"/>
              <a:gd name="connsiteY90" fmla="*/ 5673643 h 5753325"/>
              <a:gd name="connsiteX91" fmla="*/ 1437641 w 6492864"/>
              <a:gd name="connsiteY91" fmla="*/ 5723266 h 5753325"/>
              <a:gd name="connsiteX92" fmla="*/ 1332869 w 6492864"/>
              <a:gd name="connsiteY92" fmla="*/ 5744752 h 5753325"/>
              <a:gd name="connsiteX93" fmla="*/ 1290525 w 6492864"/>
              <a:gd name="connsiteY93" fmla="*/ 5740036 h 5753325"/>
              <a:gd name="connsiteX94" fmla="*/ 1233107 w 6492864"/>
              <a:gd name="connsiteY94" fmla="*/ 5742106 h 5753325"/>
              <a:gd name="connsiteX95" fmla="*/ 1214532 w 6492864"/>
              <a:gd name="connsiteY95" fmla="*/ 5753325 h 5753325"/>
              <a:gd name="connsiteX96" fmla="*/ 1199955 w 6492864"/>
              <a:gd name="connsiteY96" fmla="*/ 5744831 h 5753325"/>
              <a:gd name="connsiteX97" fmla="*/ 1162337 w 6492864"/>
              <a:gd name="connsiteY97" fmla="*/ 5738048 h 5753325"/>
              <a:gd name="connsiteX98" fmla="*/ 1053457 w 6492864"/>
              <a:gd name="connsiteY98" fmla="*/ 5688676 h 5753325"/>
              <a:gd name="connsiteX99" fmla="*/ 1025798 w 6492864"/>
              <a:gd name="connsiteY99" fmla="*/ 5673166 h 5753325"/>
              <a:gd name="connsiteX100" fmla="*/ 947900 w 6492864"/>
              <a:gd name="connsiteY100" fmla="*/ 5657848 h 5753325"/>
              <a:gd name="connsiteX101" fmla="*/ 815627 w 6492864"/>
              <a:gd name="connsiteY101" fmla="*/ 5642557 h 5753325"/>
              <a:gd name="connsiteX102" fmla="*/ 788251 w 6492864"/>
              <a:gd name="connsiteY102" fmla="*/ 5637065 h 5753325"/>
              <a:gd name="connsiteX103" fmla="*/ 767822 w 6492864"/>
              <a:gd name="connsiteY103" fmla="*/ 5623450 h 5753325"/>
              <a:gd name="connsiteX104" fmla="*/ 765791 w 6492864"/>
              <a:gd name="connsiteY104" fmla="*/ 5612539 h 5753325"/>
              <a:gd name="connsiteX105" fmla="*/ 751230 w 6492864"/>
              <a:gd name="connsiteY105" fmla="*/ 5608092 h 5753325"/>
              <a:gd name="connsiteX106" fmla="*/ 748008 w 6492864"/>
              <a:gd name="connsiteY106" fmla="*/ 5605052 h 5753325"/>
              <a:gd name="connsiteX107" fmla="*/ 728871 w 6492864"/>
              <a:gd name="connsiteY107" fmla="*/ 5589469 h 5753325"/>
              <a:gd name="connsiteX108" fmla="*/ 671898 w 6492864"/>
              <a:gd name="connsiteY108" fmla="*/ 5602363 h 5753325"/>
              <a:gd name="connsiteX109" fmla="*/ 615065 w 6492864"/>
              <a:gd name="connsiteY109" fmla="*/ 5580257 h 5753325"/>
              <a:gd name="connsiteX110" fmla="*/ 355785 w 6492864"/>
              <a:gd name="connsiteY110" fmla="*/ 5514383 h 5753325"/>
              <a:gd name="connsiteX111" fmla="*/ 102269 w 6492864"/>
              <a:gd name="connsiteY111" fmla="*/ 5524347 h 5753325"/>
              <a:gd name="connsiteX112" fmla="*/ 13160 w 6492864"/>
              <a:gd name="connsiteY112" fmla="*/ 5514159 h 5753325"/>
              <a:gd name="connsiteX113" fmla="*/ 0 w 6492864"/>
              <a:gd name="connsiteY113" fmla="*/ 5511735 h 5753325"/>
              <a:gd name="connsiteX114" fmla="*/ 0 w 6492864"/>
              <a:gd name="connsiteY114" fmla="*/ 0 h 5753325"/>
              <a:gd name="connsiteX0" fmla="*/ 0 w 6492864"/>
              <a:gd name="connsiteY0" fmla="*/ 0 h 5753325"/>
              <a:gd name="connsiteX1" fmla="*/ 6438980 w 6492864"/>
              <a:gd name="connsiteY1" fmla="*/ 0 h 5753325"/>
              <a:gd name="connsiteX2" fmla="*/ 6439047 w 6492864"/>
              <a:gd name="connsiteY2" fmla="*/ 147 h 5753325"/>
              <a:gd name="connsiteX3" fmla="*/ 6443456 w 6492864"/>
              <a:gd name="connsiteY3" fmla="*/ 130105 h 5753325"/>
              <a:gd name="connsiteX4" fmla="*/ 6447632 w 6492864"/>
              <a:gd name="connsiteY4" fmla="*/ 170016 h 5753325"/>
              <a:gd name="connsiteX5" fmla="*/ 6396598 w 6492864"/>
              <a:gd name="connsiteY5" fmla="*/ 274847 h 5753325"/>
              <a:gd name="connsiteX6" fmla="*/ 6488360 w 6492864"/>
              <a:gd name="connsiteY6" fmla="*/ 535865 h 5753325"/>
              <a:gd name="connsiteX7" fmla="*/ 6492864 w 6492864"/>
              <a:gd name="connsiteY7" fmla="*/ 615799 h 5753325"/>
              <a:gd name="connsiteX8" fmla="*/ 6459988 w 6492864"/>
              <a:gd name="connsiteY8" fmla="*/ 707628 h 5753325"/>
              <a:gd name="connsiteX9" fmla="*/ 6453989 w 6492864"/>
              <a:gd name="connsiteY9" fmla="*/ 711876 h 5753325"/>
              <a:gd name="connsiteX10" fmla="*/ 6453209 w 6492864"/>
              <a:gd name="connsiteY10" fmla="*/ 719127 h 5753325"/>
              <a:gd name="connsiteX11" fmla="*/ 6457662 w 6492864"/>
              <a:gd name="connsiteY11" fmla="*/ 723331 h 5753325"/>
              <a:gd name="connsiteX12" fmla="*/ 6447445 w 6492864"/>
              <a:gd name="connsiteY12" fmla="*/ 780003 h 5753325"/>
              <a:gd name="connsiteX13" fmla="*/ 6426552 w 6492864"/>
              <a:gd name="connsiteY13" fmla="*/ 845805 h 5753325"/>
              <a:gd name="connsiteX14" fmla="*/ 6434072 w 6492864"/>
              <a:gd name="connsiteY14" fmla="*/ 910733 h 5753325"/>
              <a:gd name="connsiteX15" fmla="*/ 6432570 w 6492864"/>
              <a:gd name="connsiteY15" fmla="*/ 983394 h 5753325"/>
              <a:gd name="connsiteX16" fmla="*/ 6431878 w 6492864"/>
              <a:gd name="connsiteY16" fmla="*/ 1026728 h 5753325"/>
              <a:gd name="connsiteX17" fmla="*/ 6414269 w 6492864"/>
              <a:gd name="connsiteY17" fmla="*/ 1151111 h 5753325"/>
              <a:gd name="connsiteX18" fmla="*/ 6371722 w 6492864"/>
              <a:gd name="connsiteY18" fmla="*/ 1318080 h 5753325"/>
              <a:gd name="connsiteX19" fmla="*/ 6356023 w 6492864"/>
              <a:gd name="connsiteY19" fmla="*/ 1356227 h 5753325"/>
              <a:gd name="connsiteX20" fmla="*/ 6356157 w 6492864"/>
              <a:gd name="connsiteY20" fmla="*/ 1361967 h 5753325"/>
              <a:gd name="connsiteX21" fmla="*/ 6350613 w 6492864"/>
              <a:gd name="connsiteY21" fmla="*/ 1393569 h 5753325"/>
              <a:gd name="connsiteX22" fmla="*/ 6357062 w 6492864"/>
              <a:gd name="connsiteY22" fmla="*/ 1444071 h 5753325"/>
              <a:gd name="connsiteX23" fmla="*/ 6364832 w 6492864"/>
              <a:gd name="connsiteY23" fmla="*/ 1478763 h 5753325"/>
              <a:gd name="connsiteX24" fmla="*/ 6369745 w 6492864"/>
              <a:gd name="connsiteY24" fmla="*/ 1495680 h 5753325"/>
              <a:gd name="connsiteX25" fmla="*/ 6370898 w 6492864"/>
              <a:gd name="connsiteY25" fmla="*/ 1513331 h 5753325"/>
              <a:gd name="connsiteX26" fmla="*/ 6368801 w 6492864"/>
              <a:gd name="connsiteY26" fmla="*/ 1527414 h 5753325"/>
              <a:gd name="connsiteX27" fmla="*/ 6359177 w 6492864"/>
              <a:gd name="connsiteY27" fmla="*/ 1639513 h 5753325"/>
              <a:gd name="connsiteX28" fmla="*/ 6299489 w 6492864"/>
              <a:gd name="connsiteY28" fmla="*/ 1784860 h 5753325"/>
              <a:gd name="connsiteX29" fmla="*/ 6267878 w 6492864"/>
              <a:gd name="connsiteY29" fmla="*/ 1858572 h 5753325"/>
              <a:gd name="connsiteX30" fmla="*/ 6251146 w 6492864"/>
              <a:gd name="connsiteY30" fmla="*/ 1926167 h 5753325"/>
              <a:gd name="connsiteX31" fmla="*/ 6210686 w 6492864"/>
              <a:gd name="connsiteY31" fmla="*/ 2014834 h 5753325"/>
              <a:gd name="connsiteX32" fmla="*/ 6106652 w 6492864"/>
              <a:gd name="connsiteY32" fmla="*/ 2150572 h 5753325"/>
              <a:gd name="connsiteX33" fmla="*/ 6097813 w 6492864"/>
              <a:gd name="connsiteY33" fmla="*/ 2172208 h 5753325"/>
              <a:gd name="connsiteX34" fmla="*/ 6095990 w 6492864"/>
              <a:gd name="connsiteY34" fmla="*/ 2181185 h 5753325"/>
              <a:gd name="connsiteX35" fmla="*/ 6090126 w 6492864"/>
              <a:gd name="connsiteY35" fmla="*/ 2192533 h 5753325"/>
              <a:gd name="connsiteX36" fmla="*/ 6089503 w 6492864"/>
              <a:gd name="connsiteY36" fmla="*/ 2192543 h 5753325"/>
              <a:gd name="connsiteX37" fmla="*/ 6084946 w 6492864"/>
              <a:gd name="connsiteY37" fmla="*/ 2203694 h 5753325"/>
              <a:gd name="connsiteX38" fmla="*/ 5987861 w 6492864"/>
              <a:gd name="connsiteY38" fmla="*/ 2304868 h 5753325"/>
              <a:gd name="connsiteX39" fmla="*/ 5973439 w 6492864"/>
              <a:gd name="connsiteY39" fmla="*/ 2385635 h 5753325"/>
              <a:gd name="connsiteX40" fmla="*/ 5916727 w 6492864"/>
              <a:gd name="connsiteY40" fmla="*/ 2458777 h 5753325"/>
              <a:gd name="connsiteX41" fmla="*/ 5856524 w 6492864"/>
              <a:gd name="connsiteY41" fmla="*/ 2583281 h 5753325"/>
              <a:gd name="connsiteX42" fmla="*/ 5838091 w 6492864"/>
              <a:gd name="connsiteY42" fmla="*/ 2753474 h 5753325"/>
              <a:gd name="connsiteX43" fmla="*/ 5777471 w 6492864"/>
              <a:gd name="connsiteY43" fmla="*/ 2901570 h 5753325"/>
              <a:gd name="connsiteX44" fmla="*/ 5723992 w 6492864"/>
              <a:gd name="connsiteY44" fmla="*/ 2998752 h 5753325"/>
              <a:gd name="connsiteX45" fmla="*/ 5557886 w 6492864"/>
              <a:gd name="connsiteY45" fmla="*/ 3329735 h 5753325"/>
              <a:gd name="connsiteX46" fmla="*/ 5471501 w 6492864"/>
              <a:gd name="connsiteY46" fmla="*/ 3462221 h 5753325"/>
              <a:gd name="connsiteX47" fmla="*/ 5465154 w 6492864"/>
              <a:gd name="connsiteY47" fmla="*/ 3541065 h 5753325"/>
              <a:gd name="connsiteX48" fmla="*/ 5437889 w 6492864"/>
              <a:gd name="connsiteY48" fmla="*/ 3559927 h 5753325"/>
              <a:gd name="connsiteX49" fmla="*/ 5432770 w 6492864"/>
              <a:gd name="connsiteY49" fmla="*/ 3562948 h 5753325"/>
              <a:gd name="connsiteX50" fmla="*/ 5406795 w 6492864"/>
              <a:gd name="connsiteY50" fmla="*/ 3578594 h 5753325"/>
              <a:gd name="connsiteX51" fmla="*/ 5381495 w 6492864"/>
              <a:gd name="connsiteY51" fmla="*/ 3599883 h 5753325"/>
              <a:gd name="connsiteX52" fmla="*/ 5363689 w 6492864"/>
              <a:gd name="connsiteY52" fmla="*/ 3633299 h 5753325"/>
              <a:gd name="connsiteX53" fmla="*/ 5291870 w 6492864"/>
              <a:gd name="connsiteY53" fmla="*/ 3799039 h 5753325"/>
              <a:gd name="connsiteX54" fmla="*/ 5241600 w 6492864"/>
              <a:gd name="connsiteY54" fmla="*/ 3894238 h 5753325"/>
              <a:gd name="connsiteX55" fmla="*/ 5211041 w 6492864"/>
              <a:gd name="connsiteY55" fmla="*/ 3924184 h 5753325"/>
              <a:gd name="connsiteX56" fmla="*/ 5176073 w 6492864"/>
              <a:gd name="connsiteY56" fmla="*/ 3970179 h 5753325"/>
              <a:gd name="connsiteX57" fmla="*/ 5172826 w 6492864"/>
              <a:gd name="connsiteY57" fmla="*/ 3991773 h 5753325"/>
              <a:gd name="connsiteX58" fmla="*/ 5157053 w 6492864"/>
              <a:gd name="connsiteY58" fmla="*/ 3997708 h 5753325"/>
              <a:gd name="connsiteX59" fmla="*/ 5127922 w 6492864"/>
              <a:gd name="connsiteY59" fmla="*/ 4022660 h 5753325"/>
              <a:gd name="connsiteX60" fmla="*/ 5020872 w 6492864"/>
              <a:gd name="connsiteY60" fmla="*/ 4075951 h 5753325"/>
              <a:gd name="connsiteX61" fmla="*/ 4991410 w 6492864"/>
              <a:gd name="connsiteY61" fmla="*/ 4087598 h 5753325"/>
              <a:gd name="connsiteX62" fmla="*/ 4930112 w 6492864"/>
              <a:gd name="connsiteY62" fmla="*/ 4138459 h 5753325"/>
              <a:gd name="connsiteX63" fmla="*/ 4834224 w 6492864"/>
              <a:gd name="connsiteY63" fmla="*/ 4231643 h 5753325"/>
              <a:gd name="connsiteX64" fmla="*/ 4812599 w 6492864"/>
              <a:gd name="connsiteY64" fmla="*/ 4249449 h 5753325"/>
              <a:gd name="connsiteX65" fmla="*/ 4789188 w 6492864"/>
              <a:gd name="connsiteY65" fmla="*/ 4256678 h 5753325"/>
              <a:gd name="connsiteX66" fmla="*/ 4779554 w 6492864"/>
              <a:gd name="connsiteY66" fmla="*/ 4251313 h 5753325"/>
              <a:gd name="connsiteX67" fmla="*/ 4766885 w 6492864"/>
              <a:gd name="connsiteY67" fmla="*/ 4259812 h 5753325"/>
              <a:gd name="connsiteX68" fmla="*/ 4762510 w 6492864"/>
              <a:gd name="connsiteY68" fmla="*/ 4260383 h 5753325"/>
              <a:gd name="connsiteX69" fmla="*/ 4738416 w 6492864"/>
              <a:gd name="connsiteY69" fmla="*/ 4265355 h 5753325"/>
              <a:gd name="connsiteX70" fmla="*/ 4712007 w 6492864"/>
              <a:gd name="connsiteY70" fmla="*/ 4317892 h 5753325"/>
              <a:gd name="connsiteX71" fmla="*/ 4658930 w 6492864"/>
              <a:gd name="connsiteY71" fmla="*/ 4348041 h 5753325"/>
              <a:gd name="connsiteX72" fmla="*/ 4443526 w 6492864"/>
              <a:gd name="connsiteY72" fmla="*/ 4507851 h 5753325"/>
              <a:gd name="connsiteX73" fmla="*/ 4289766 w 6492864"/>
              <a:gd name="connsiteY73" fmla="*/ 4711450 h 5753325"/>
              <a:gd name="connsiteX74" fmla="*/ 4150870 w 6492864"/>
              <a:gd name="connsiteY74" fmla="*/ 4818480 h 5753325"/>
              <a:gd name="connsiteX75" fmla="*/ 4006639 w 6492864"/>
              <a:gd name="connsiteY75" fmla="*/ 4933815 h 5753325"/>
              <a:gd name="connsiteX76" fmla="*/ 3298210 w 6492864"/>
              <a:gd name="connsiteY76" fmla="*/ 5070790 h 5753325"/>
              <a:gd name="connsiteX77" fmla="*/ 2947678 w 6492864"/>
              <a:gd name="connsiteY77" fmla="*/ 5117869 h 5753325"/>
              <a:gd name="connsiteX78" fmla="*/ 2822169 w 6492864"/>
              <a:gd name="connsiteY78" fmla="*/ 5129396 h 5753325"/>
              <a:gd name="connsiteX79" fmla="*/ 2538773 w 6492864"/>
              <a:gd name="connsiteY79" fmla="*/ 5313397 h 5753325"/>
              <a:gd name="connsiteX80" fmla="*/ 2014500 w 6492864"/>
              <a:gd name="connsiteY80" fmla="*/ 5519744 h 5753325"/>
              <a:gd name="connsiteX81" fmla="*/ 1934391 w 6492864"/>
              <a:gd name="connsiteY81" fmla="*/ 5591335 h 5753325"/>
              <a:gd name="connsiteX82" fmla="*/ 1892550 w 6492864"/>
              <a:gd name="connsiteY82" fmla="*/ 5649708 h 5753325"/>
              <a:gd name="connsiteX83" fmla="*/ 1854769 w 6492864"/>
              <a:gd name="connsiteY83" fmla="*/ 5647691 h 5753325"/>
              <a:gd name="connsiteX84" fmla="*/ 1809461 w 6492864"/>
              <a:gd name="connsiteY84" fmla="*/ 5648628 h 5753325"/>
              <a:gd name="connsiteX85" fmla="*/ 1745150 w 6492864"/>
              <a:gd name="connsiteY85" fmla="*/ 5693879 h 5753325"/>
              <a:gd name="connsiteX86" fmla="*/ 1713375 w 6492864"/>
              <a:gd name="connsiteY86" fmla="*/ 5684672 h 5753325"/>
              <a:gd name="connsiteX87" fmla="*/ 1707808 w 6492864"/>
              <a:gd name="connsiteY87" fmla="*/ 5682611 h 5753325"/>
              <a:gd name="connsiteX88" fmla="*/ 1679313 w 6492864"/>
              <a:gd name="connsiteY88" fmla="*/ 5672360 h 5753325"/>
              <a:gd name="connsiteX89" fmla="*/ 1646933 w 6492864"/>
              <a:gd name="connsiteY89" fmla="*/ 5666227 h 5753325"/>
              <a:gd name="connsiteX90" fmla="*/ 1610055 w 6492864"/>
              <a:gd name="connsiteY90" fmla="*/ 5673643 h 5753325"/>
              <a:gd name="connsiteX91" fmla="*/ 1437641 w 6492864"/>
              <a:gd name="connsiteY91" fmla="*/ 5723266 h 5753325"/>
              <a:gd name="connsiteX92" fmla="*/ 1332869 w 6492864"/>
              <a:gd name="connsiteY92" fmla="*/ 5744752 h 5753325"/>
              <a:gd name="connsiteX93" fmla="*/ 1290525 w 6492864"/>
              <a:gd name="connsiteY93" fmla="*/ 5740036 h 5753325"/>
              <a:gd name="connsiteX94" fmla="*/ 1233107 w 6492864"/>
              <a:gd name="connsiteY94" fmla="*/ 5742106 h 5753325"/>
              <a:gd name="connsiteX95" fmla="*/ 1214532 w 6492864"/>
              <a:gd name="connsiteY95" fmla="*/ 5753325 h 5753325"/>
              <a:gd name="connsiteX96" fmla="*/ 1199955 w 6492864"/>
              <a:gd name="connsiteY96" fmla="*/ 5744831 h 5753325"/>
              <a:gd name="connsiteX97" fmla="*/ 1162337 w 6492864"/>
              <a:gd name="connsiteY97" fmla="*/ 5738048 h 5753325"/>
              <a:gd name="connsiteX98" fmla="*/ 1053457 w 6492864"/>
              <a:gd name="connsiteY98" fmla="*/ 5688676 h 5753325"/>
              <a:gd name="connsiteX99" fmla="*/ 1025798 w 6492864"/>
              <a:gd name="connsiteY99" fmla="*/ 5673166 h 5753325"/>
              <a:gd name="connsiteX100" fmla="*/ 947900 w 6492864"/>
              <a:gd name="connsiteY100" fmla="*/ 5657848 h 5753325"/>
              <a:gd name="connsiteX101" fmla="*/ 815627 w 6492864"/>
              <a:gd name="connsiteY101" fmla="*/ 5642557 h 5753325"/>
              <a:gd name="connsiteX102" fmla="*/ 788251 w 6492864"/>
              <a:gd name="connsiteY102" fmla="*/ 5637065 h 5753325"/>
              <a:gd name="connsiteX103" fmla="*/ 767822 w 6492864"/>
              <a:gd name="connsiteY103" fmla="*/ 5623450 h 5753325"/>
              <a:gd name="connsiteX104" fmla="*/ 765791 w 6492864"/>
              <a:gd name="connsiteY104" fmla="*/ 5612539 h 5753325"/>
              <a:gd name="connsiteX105" fmla="*/ 751230 w 6492864"/>
              <a:gd name="connsiteY105" fmla="*/ 5608092 h 5753325"/>
              <a:gd name="connsiteX106" fmla="*/ 748008 w 6492864"/>
              <a:gd name="connsiteY106" fmla="*/ 5605052 h 5753325"/>
              <a:gd name="connsiteX107" fmla="*/ 728871 w 6492864"/>
              <a:gd name="connsiteY107" fmla="*/ 5589469 h 5753325"/>
              <a:gd name="connsiteX108" fmla="*/ 671898 w 6492864"/>
              <a:gd name="connsiteY108" fmla="*/ 5602363 h 5753325"/>
              <a:gd name="connsiteX109" fmla="*/ 615065 w 6492864"/>
              <a:gd name="connsiteY109" fmla="*/ 5580257 h 5753325"/>
              <a:gd name="connsiteX110" fmla="*/ 355785 w 6492864"/>
              <a:gd name="connsiteY110" fmla="*/ 5514383 h 5753325"/>
              <a:gd name="connsiteX111" fmla="*/ 102269 w 6492864"/>
              <a:gd name="connsiteY111" fmla="*/ 5524347 h 5753325"/>
              <a:gd name="connsiteX112" fmla="*/ 13160 w 6492864"/>
              <a:gd name="connsiteY112" fmla="*/ 5514159 h 5753325"/>
              <a:gd name="connsiteX113" fmla="*/ 0 w 6492864"/>
              <a:gd name="connsiteY113" fmla="*/ 5511735 h 5753325"/>
              <a:gd name="connsiteX114" fmla="*/ 0 w 6492864"/>
              <a:gd name="connsiteY114" fmla="*/ 0 h 5753325"/>
              <a:gd name="connsiteX0" fmla="*/ 0 w 6492864"/>
              <a:gd name="connsiteY0" fmla="*/ 0 h 5753325"/>
              <a:gd name="connsiteX1" fmla="*/ 6438980 w 6492864"/>
              <a:gd name="connsiteY1" fmla="*/ 0 h 5753325"/>
              <a:gd name="connsiteX2" fmla="*/ 6439047 w 6492864"/>
              <a:gd name="connsiteY2" fmla="*/ 147 h 5753325"/>
              <a:gd name="connsiteX3" fmla="*/ 6443456 w 6492864"/>
              <a:gd name="connsiteY3" fmla="*/ 130105 h 5753325"/>
              <a:gd name="connsiteX4" fmla="*/ 6447632 w 6492864"/>
              <a:gd name="connsiteY4" fmla="*/ 170016 h 5753325"/>
              <a:gd name="connsiteX5" fmla="*/ 6396598 w 6492864"/>
              <a:gd name="connsiteY5" fmla="*/ 274847 h 5753325"/>
              <a:gd name="connsiteX6" fmla="*/ 6375685 w 6492864"/>
              <a:gd name="connsiteY6" fmla="*/ 535865 h 5753325"/>
              <a:gd name="connsiteX7" fmla="*/ 6492864 w 6492864"/>
              <a:gd name="connsiteY7" fmla="*/ 615799 h 5753325"/>
              <a:gd name="connsiteX8" fmla="*/ 6459988 w 6492864"/>
              <a:gd name="connsiteY8" fmla="*/ 707628 h 5753325"/>
              <a:gd name="connsiteX9" fmla="*/ 6453989 w 6492864"/>
              <a:gd name="connsiteY9" fmla="*/ 711876 h 5753325"/>
              <a:gd name="connsiteX10" fmla="*/ 6453209 w 6492864"/>
              <a:gd name="connsiteY10" fmla="*/ 719127 h 5753325"/>
              <a:gd name="connsiteX11" fmla="*/ 6457662 w 6492864"/>
              <a:gd name="connsiteY11" fmla="*/ 723331 h 5753325"/>
              <a:gd name="connsiteX12" fmla="*/ 6447445 w 6492864"/>
              <a:gd name="connsiteY12" fmla="*/ 780003 h 5753325"/>
              <a:gd name="connsiteX13" fmla="*/ 6426552 w 6492864"/>
              <a:gd name="connsiteY13" fmla="*/ 845805 h 5753325"/>
              <a:gd name="connsiteX14" fmla="*/ 6434072 w 6492864"/>
              <a:gd name="connsiteY14" fmla="*/ 910733 h 5753325"/>
              <a:gd name="connsiteX15" fmla="*/ 6432570 w 6492864"/>
              <a:gd name="connsiteY15" fmla="*/ 983394 h 5753325"/>
              <a:gd name="connsiteX16" fmla="*/ 6431878 w 6492864"/>
              <a:gd name="connsiteY16" fmla="*/ 1026728 h 5753325"/>
              <a:gd name="connsiteX17" fmla="*/ 6414269 w 6492864"/>
              <a:gd name="connsiteY17" fmla="*/ 1151111 h 5753325"/>
              <a:gd name="connsiteX18" fmla="*/ 6371722 w 6492864"/>
              <a:gd name="connsiteY18" fmla="*/ 1318080 h 5753325"/>
              <a:gd name="connsiteX19" fmla="*/ 6356023 w 6492864"/>
              <a:gd name="connsiteY19" fmla="*/ 1356227 h 5753325"/>
              <a:gd name="connsiteX20" fmla="*/ 6356157 w 6492864"/>
              <a:gd name="connsiteY20" fmla="*/ 1361967 h 5753325"/>
              <a:gd name="connsiteX21" fmla="*/ 6350613 w 6492864"/>
              <a:gd name="connsiteY21" fmla="*/ 1393569 h 5753325"/>
              <a:gd name="connsiteX22" fmla="*/ 6357062 w 6492864"/>
              <a:gd name="connsiteY22" fmla="*/ 1444071 h 5753325"/>
              <a:gd name="connsiteX23" fmla="*/ 6364832 w 6492864"/>
              <a:gd name="connsiteY23" fmla="*/ 1478763 h 5753325"/>
              <a:gd name="connsiteX24" fmla="*/ 6369745 w 6492864"/>
              <a:gd name="connsiteY24" fmla="*/ 1495680 h 5753325"/>
              <a:gd name="connsiteX25" fmla="*/ 6370898 w 6492864"/>
              <a:gd name="connsiteY25" fmla="*/ 1513331 h 5753325"/>
              <a:gd name="connsiteX26" fmla="*/ 6368801 w 6492864"/>
              <a:gd name="connsiteY26" fmla="*/ 1527414 h 5753325"/>
              <a:gd name="connsiteX27" fmla="*/ 6359177 w 6492864"/>
              <a:gd name="connsiteY27" fmla="*/ 1639513 h 5753325"/>
              <a:gd name="connsiteX28" fmla="*/ 6299489 w 6492864"/>
              <a:gd name="connsiteY28" fmla="*/ 1784860 h 5753325"/>
              <a:gd name="connsiteX29" fmla="*/ 6267878 w 6492864"/>
              <a:gd name="connsiteY29" fmla="*/ 1858572 h 5753325"/>
              <a:gd name="connsiteX30" fmla="*/ 6251146 w 6492864"/>
              <a:gd name="connsiteY30" fmla="*/ 1926167 h 5753325"/>
              <a:gd name="connsiteX31" fmla="*/ 6210686 w 6492864"/>
              <a:gd name="connsiteY31" fmla="*/ 2014834 h 5753325"/>
              <a:gd name="connsiteX32" fmla="*/ 6106652 w 6492864"/>
              <a:gd name="connsiteY32" fmla="*/ 2150572 h 5753325"/>
              <a:gd name="connsiteX33" fmla="*/ 6097813 w 6492864"/>
              <a:gd name="connsiteY33" fmla="*/ 2172208 h 5753325"/>
              <a:gd name="connsiteX34" fmla="*/ 6095990 w 6492864"/>
              <a:gd name="connsiteY34" fmla="*/ 2181185 h 5753325"/>
              <a:gd name="connsiteX35" fmla="*/ 6090126 w 6492864"/>
              <a:gd name="connsiteY35" fmla="*/ 2192533 h 5753325"/>
              <a:gd name="connsiteX36" fmla="*/ 6089503 w 6492864"/>
              <a:gd name="connsiteY36" fmla="*/ 2192543 h 5753325"/>
              <a:gd name="connsiteX37" fmla="*/ 6084946 w 6492864"/>
              <a:gd name="connsiteY37" fmla="*/ 2203694 h 5753325"/>
              <a:gd name="connsiteX38" fmla="*/ 5987861 w 6492864"/>
              <a:gd name="connsiteY38" fmla="*/ 2304868 h 5753325"/>
              <a:gd name="connsiteX39" fmla="*/ 5973439 w 6492864"/>
              <a:gd name="connsiteY39" fmla="*/ 2385635 h 5753325"/>
              <a:gd name="connsiteX40" fmla="*/ 5916727 w 6492864"/>
              <a:gd name="connsiteY40" fmla="*/ 2458777 h 5753325"/>
              <a:gd name="connsiteX41" fmla="*/ 5856524 w 6492864"/>
              <a:gd name="connsiteY41" fmla="*/ 2583281 h 5753325"/>
              <a:gd name="connsiteX42" fmla="*/ 5838091 w 6492864"/>
              <a:gd name="connsiteY42" fmla="*/ 2753474 h 5753325"/>
              <a:gd name="connsiteX43" fmla="*/ 5777471 w 6492864"/>
              <a:gd name="connsiteY43" fmla="*/ 2901570 h 5753325"/>
              <a:gd name="connsiteX44" fmla="*/ 5723992 w 6492864"/>
              <a:gd name="connsiteY44" fmla="*/ 2998752 h 5753325"/>
              <a:gd name="connsiteX45" fmla="*/ 5557886 w 6492864"/>
              <a:gd name="connsiteY45" fmla="*/ 3329735 h 5753325"/>
              <a:gd name="connsiteX46" fmla="*/ 5471501 w 6492864"/>
              <a:gd name="connsiteY46" fmla="*/ 3462221 h 5753325"/>
              <a:gd name="connsiteX47" fmla="*/ 5465154 w 6492864"/>
              <a:gd name="connsiteY47" fmla="*/ 3541065 h 5753325"/>
              <a:gd name="connsiteX48" fmla="*/ 5437889 w 6492864"/>
              <a:gd name="connsiteY48" fmla="*/ 3559927 h 5753325"/>
              <a:gd name="connsiteX49" fmla="*/ 5432770 w 6492864"/>
              <a:gd name="connsiteY49" fmla="*/ 3562948 h 5753325"/>
              <a:gd name="connsiteX50" fmla="*/ 5406795 w 6492864"/>
              <a:gd name="connsiteY50" fmla="*/ 3578594 h 5753325"/>
              <a:gd name="connsiteX51" fmla="*/ 5381495 w 6492864"/>
              <a:gd name="connsiteY51" fmla="*/ 3599883 h 5753325"/>
              <a:gd name="connsiteX52" fmla="*/ 5363689 w 6492864"/>
              <a:gd name="connsiteY52" fmla="*/ 3633299 h 5753325"/>
              <a:gd name="connsiteX53" fmla="*/ 5291870 w 6492864"/>
              <a:gd name="connsiteY53" fmla="*/ 3799039 h 5753325"/>
              <a:gd name="connsiteX54" fmla="*/ 5241600 w 6492864"/>
              <a:gd name="connsiteY54" fmla="*/ 3894238 h 5753325"/>
              <a:gd name="connsiteX55" fmla="*/ 5211041 w 6492864"/>
              <a:gd name="connsiteY55" fmla="*/ 3924184 h 5753325"/>
              <a:gd name="connsiteX56" fmla="*/ 5176073 w 6492864"/>
              <a:gd name="connsiteY56" fmla="*/ 3970179 h 5753325"/>
              <a:gd name="connsiteX57" fmla="*/ 5172826 w 6492864"/>
              <a:gd name="connsiteY57" fmla="*/ 3991773 h 5753325"/>
              <a:gd name="connsiteX58" fmla="*/ 5157053 w 6492864"/>
              <a:gd name="connsiteY58" fmla="*/ 3997708 h 5753325"/>
              <a:gd name="connsiteX59" fmla="*/ 5127922 w 6492864"/>
              <a:gd name="connsiteY59" fmla="*/ 4022660 h 5753325"/>
              <a:gd name="connsiteX60" fmla="*/ 5020872 w 6492864"/>
              <a:gd name="connsiteY60" fmla="*/ 4075951 h 5753325"/>
              <a:gd name="connsiteX61" fmla="*/ 4991410 w 6492864"/>
              <a:gd name="connsiteY61" fmla="*/ 4087598 h 5753325"/>
              <a:gd name="connsiteX62" fmla="*/ 4930112 w 6492864"/>
              <a:gd name="connsiteY62" fmla="*/ 4138459 h 5753325"/>
              <a:gd name="connsiteX63" fmla="*/ 4834224 w 6492864"/>
              <a:gd name="connsiteY63" fmla="*/ 4231643 h 5753325"/>
              <a:gd name="connsiteX64" fmla="*/ 4812599 w 6492864"/>
              <a:gd name="connsiteY64" fmla="*/ 4249449 h 5753325"/>
              <a:gd name="connsiteX65" fmla="*/ 4789188 w 6492864"/>
              <a:gd name="connsiteY65" fmla="*/ 4256678 h 5753325"/>
              <a:gd name="connsiteX66" fmla="*/ 4779554 w 6492864"/>
              <a:gd name="connsiteY66" fmla="*/ 4251313 h 5753325"/>
              <a:gd name="connsiteX67" fmla="*/ 4766885 w 6492864"/>
              <a:gd name="connsiteY67" fmla="*/ 4259812 h 5753325"/>
              <a:gd name="connsiteX68" fmla="*/ 4762510 w 6492864"/>
              <a:gd name="connsiteY68" fmla="*/ 4260383 h 5753325"/>
              <a:gd name="connsiteX69" fmla="*/ 4738416 w 6492864"/>
              <a:gd name="connsiteY69" fmla="*/ 4265355 h 5753325"/>
              <a:gd name="connsiteX70" fmla="*/ 4712007 w 6492864"/>
              <a:gd name="connsiteY70" fmla="*/ 4317892 h 5753325"/>
              <a:gd name="connsiteX71" fmla="*/ 4658930 w 6492864"/>
              <a:gd name="connsiteY71" fmla="*/ 4348041 h 5753325"/>
              <a:gd name="connsiteX72" fmla="*/ 4443526 w 6492864"/>
              <a:gd name="connsiteY72" fmla="*/ 4507851 h 5753325"/>
              <a:gd name="connsiteX73" fmla="*/ 4289766 w 6492864"/>
              <a:gd name="connsiteY73" fmla="*/ 4711450 h 5753325"/>
              <a:gd name="connsiteX74" fmla="*/ 4150870 w 6492864"/>
              <a:gd name="connsiteY74" fmla="*/ 4818480 h 5753325"/>
              <a:gd name="connsiteX75" fmla="*/ 4006639 w 6492864"/>
              <a:gd name="connsiteY75" fmla="*/ 4933815 h 5753325"/>
              <a:gd name="connsiteX76" fmla="*/ 3298210 w 6492864"/>
              <a:gd name="connsiteY76" fmla="*/ 5070790 h 5753325"/>
              <a:gd name="connsiteX77" fmla="*/ 2947678 w 6492864"/>
              <a:gd name="connsiteY77" fmla="*/ 5117869 h 5753325"/>
              <a:gd name="connsiteX78" fmla="*/ 2822169 w 6492864"/>
              <a:gd name="connsiteY78" fmla="*/ 5129396 h 5753325"/>
              <a:gd name="connsiteX79" fmla="*/ 2538773 w 6492864"/>
              <a:gd name="connsiteY79" fmla="*/ 5313397 h 5753325"/>
              <a:gd name="connsiteX80" fmla="*/ 2014500 w 6492864"/>
              <a:gd name="connsiteY80" fmla="*/ 5519744 h 5753325"/>
              <a:gd name="connsiteX81" fmla="*/ 1934391 w 6492864"/>
              <a:gd name="connsiteY81" fmla="*/ 5591335 h 5753325"/>
              <a:gd name="connsiteX82" fmla="*/ 1892550 w 6492864"/>
              <a:gd name="connsiteY82" fmla="*/ 5649708 h 5753325"/>
              <a:gd name="connsiteX83" fmla="*/ 1854769 w 6492864"/>
              <a:gd name="connsiteY83" fmla="*/ 5647691 h 5753325"/>
              <a:gd name="connsiteX84" fmla="*/ 1809461 w 6492864"/>
              <a:gd name="connsiteY84" fmla="*/ 5648628 h 5753325"/>
              <a:gd name="connsiteX85" fmla="*/ 1745150 w 6492864"/>
              <a:gd name="connsiteY85" fmla="*/ 5693879 h 5753325"/>
              <a:gd name="connsiteX86" fmla="*/ 1713375 w 6492864"/>
              <a:gd name="connsiteY86" fmla="*/ 5684672 h 5753325"/>
              <a:gd name="connsiteX87" fmla="*/ 1707808 w 6492864"/>
              <a:gd name="connsiteY87" fmla="*/ 5682611 h 5753325"/>
              <a:gd name="connsiteX88" fmla="*/ 1679313 w 6492864"/>
              <a:gd name="connsiteY88" fmla="*/ 5672360 h 5753325"/>
              <a:gd name="connsiteX89" fmla="*/ 1646933 w 6492864"/>
              <a:gd name="connsiteY89" fmla="*/ 5666227 h 5753325"/>
              <a:gd name="connsiteX90" fmla="*/ 1610055 w 6492864"/>
              <a:gd name="connsiteY90" fmla="*/ 5673643 h 5753325"/>
              <a:gd name="connsiteX91" fmla="*/ 1437641 w 6492864"/>
              <a:gd name="connsiteY91" fmla="*/ 5723266 h 5753325"/>
              <a:gd name="connsiteX92" fmla="*/ 1332869 w 6492864"/>
              <a:gd name="connsiteY92" fmla="*/ 5744752 h 5753325"/>
              <a:gd name="connsiteX93" fmla="*/ 1290525 w 6492864"/>
              <a:gd name="connsiteY93" fmla="*/ 5740036 h 5753325"/>
              <a:gd name="connsiteX94" fmla="*/ 1233107 w 6492864"/>
              <a:gd name="connsiteY94" fmla="*/ 5742106 h 5753325"/>
              <a:gd name="connsiteX95" fmla="*/ 1214532 w 6492864"/>
              <a:gd name="connsiteY95" fmla="*/ 5753325 h 5753325"/>
              <a:gd name="connsiteX96" fmla="*/ 1199955 w 6492864"/>
              <a:gd name="connsiteY96" fmla="*/ 5744831 h 5753325"/>
              <a:gd name="connsiteX97" fmla="*/ 1162337 w 6492864"/>
              <a:gd name="connsiteY97" fmla="*/ 5738048 h 5753325"/>
              <a:gd name="connsiteX98" fmla="*/ 1053457 w 6492864"/>
              <a:gd name="connsiteY98" fmla="*/ 5688676 h 5753325"/>
              <a:gd name="connsiteX99" fmla="*/ 1025798 w 6492864"/>
              <a:gd name="connsiteY99" fmla="*/ 5673166 h 5753325"/>
              <a:gd name="connsiteX100" fmla="*/ 947900 w 6492864"/>
              <a:gd name="connsiteY100" fmla="*/ 5657848 h 5753325"/>
              <a:gd name="connsiteX101" fmla="*/ 815627 w 6492864"/>
              <a:gd name="connsiteY101" fmla="*/ 5642557 h 5753325"/>
              <a:gd name="connsiteX102" fmla="*/ 788251 w 6492864"/>
              <a:gd name="connsiteY102" fmla="*/ 5637065 h 5753325"/>
              <a:gd name="connsiteX103" fmla="*/ 767822 w 6492864"/>
              <a:gd name="connsiteY103" fmla="*/ 5623450 h 5753325"/>
              <a:gd name="connsiteX104" fmla="*/ 765791 w 6492864"/>
              <a:gd name="connsiteY104" fmla="*/ 5612539 h 5753325"/>
              <a:gd name="connsiteX105" fmla="*/ 751230 w 6492864"/>
              <a:gd name="connsiteY105" fmla="*/ 5608092 h 5753325"/>
              <a:gd name="connsiteX106" fmla="*/ 748008 w 6492864"/>
              <a:gd name="connsiteY106" fmla="*/ 5605052 h 5753325"/>
              <a:gd name="connsiteX107" fmla="*/ 728871 w 6492864"/>
              <a:gd name="connsiteY107" fmla="*/ 5589469 h 5753325"/>
              <a:gd name="connsiteX108" fmla="*/ 671898 w 6492864"/>
              <a:gd name="connsiteY108" fmla="*/ 5602363 h 5753325"/>
              <a:gd name="connsiteX109" fmla="*/ 615065 w 6492864"/>
              <a:gd name="connsiteY109" fmla="*/ 5580257 h 5753325"/>
              <a:gd name="connsiteX110" fmla="*/ 355785 w 6492864"/>
              <a:gd name="connsiteY110" fmla="*/ 5514383 h 5753325"/>
              <a:gd name="connsiteX111" fmla="*/ 102269 w 6492864"/>
              <a:gd name="connsiteY111" fmla="*/ 5524347 h 5753325"/>
              <a:gd name="connsiteX112" fmla="*/ 13160 w 6492864"/>
              <a:gd name="connsiteY112" fmla="*/ 5514159 h 5753325"/>
              <a:gd name="connsiteX113" fmla="*/ 0 w 6492864"/>
              <a:gd name="connsiteY113" fmla="*/ 5511735 h 5753325"/>
              <a:gd name="connsiteX114" fmla="*/ 0 w 6492864"/>
              <a:gd name="connsiteY114" fmla="*/ 0 h 5753325"/>
              <a:gd name="connsiteX0" fmla="*/ 0 w 6462955"/>
              <a:gd name="connsiteY0" fmla="*/ 0 h 5753325"/>
              <a:gd name="connsiteX1" fmla="*/ 6438980 w 6462955"/>
              <a:gd name="connsiteY1" fmla="*/ 0 h 5753325"/>
              <a:gd name="connsiteX2" fmla="*/ 6439047 w 6462955"/>
              <a:gd name="connsiteY2" fmla="*/ 147 h 5753325"/>
              <a:gd name="connsiteX3" fmla="*/ 6443456 w 6462955"/>
              <a:gd name="connsiteY3" fmla="*/ 130105 h 5753325"/>
              <a:gd name="connsiteX4" fmla="*/ 6447632 w 6462955"/>
              <a:gd name="connsiteY4" fmla="*/ 170016 h 5753325"/>
              <a:gd name="connsiteX5" fmla="*/ 6396598 w 6462955"/>
              <a:gd name="connsiteY5" fmla="*/ 274847 h 5753325"/>
              <a:gd name="connsiteX6" fmla="*/ 6375685 w 6462955"/>
              <a:gd name="connsiteY6" fmla="*/ 535865 h 5753325"/>
              <a:gd name="connsiteX7" fmla="*/ 6354187 w 6462955"/>
              <a:gd name="connsiteY7" fmla="*/ 615799 h 5753325"/>
              <a:gd name="connsiteX8" fmla="*/ 6459988 w 6462955"/>
              <a:gd name="connsiteY8" fmla="*/ 707628 h 5753325"/>
              <a:gd name="connsiteX9" fmla="*/ 6453989 w 6462955"/>
              <a:gd name="connsiteY9" fmla="*/ 711876 h 5753325"/>
              <a:gd name="connsiteX10" fmla="*/ 6453209 w 6462955"/>
              <a:gd name="connsiteY10" fmla="*/ 719127 h 5753325"/>
              <a:gd name="connsiteX11" fmla="*/ 6457662 w 6462955"/>
              <a:gd name="connsiteY11" fmla="*/ 723331 h 5753325"/>
              <a:gd name="connsiteX12" fmla="*/ 6447445 w 6462955"/>
              <a:gd name="connsiteY12" fmla="*/ 780003 h 5753325"/>
              <a:gd name="connsiteX13" fmla="*/ 6426552 w 6462955"/>
              <a:gd name="connsiteY13" fmla="*/ 845805 h 5753325"/>
              <a:gd name="connsiteX14" fmla="*/ 6434072 w 6462955"/>
              <a:gd name="connsiteY14" fmla="*/ 910733 h 5753325"/>
              <a:gd name="connsiteX15" fmla="*/ 6432570 w 6462955"/>
              <a:gd name="connsiteY15" fmla="*/ 983394 h 5753325"/>
              <a:gd name="connsiteX16" fmla="*/ 6431878 w 6462955"/>
              <a:gd name="connsiteY16" fmla="*/ 1026728 h 5753325"/>
              <a:gd name="connsiteX17" fmla="*/ 6414269 w 6462955"/>
              <a:gd name="connsiteY17" fmla="*/ 1151111 h 5753325"/>
              <a:gd name="connsiteX18" fmla="*/ 6371722 w 6462955"/>
              <a:gd name="connsiteY18" fmla="*/ 1318080 h 5753325"/>
              <a:gd name="connsiteX19" fmla="*/ 6356023 w 6462955"/>
              <a:gd name="connsiteY19" fmla="*/ 1356227 h 5753325"/>
              <a:gd name="connsiteX20" fmla="*/ 6356157 w 6462955"/>
              <a:gd name="connsiteY20" fmla="*/ 1361967 h 5753325"/>
              <a:gd name="connsiteX21" fmla="*/ 6350613 w 6462955"/>
              <a:gd name="connsiteY21" fmla="*/ 1393569 h 5753325"/>
              <a:gd name="connsiteX22" fmla="*/ 6357062 w 6462955"/>
              <a:gd name="connsiteY22" fmla="*/ 1444071 h 5753325"/>
              <a:gd name="connsiteX23" fmla="*/ 6364832 w 6462955"/>
              <a:gd name="connsiteY23" fmla="*/ 1478763 h 5753325"/>
              <a:gd name="connsiteX24" fmla="*/ 6369745 w 6462955"/>
              <a:gd name="connsiteY24" fmla="*/ 1495680 h 5753325"/>
              <a:gd name="connsiteX25" fmla="*/ 6370898 w 6462955"/>
              <a:gd name="connsiteY25" fmla="*/ 1513331 h 5753325"/>
              <a:gd name="connsiteX26" fmla="*/ 6368801 w 6462955"/>
              <a:gd name="connsiteY26" fmla="*/ 1527414 h 5753325"/>
              <a:gd name="connsiteX27" fmla="*/ 6359177 w 6462955"/>
              <a:gd name="connsiteY27" fmla="*/ 1639513 h 5753325"/>
              <a:gd name="connsiteX28" fmla="*/ 6299489 w 6462955"/>
              <a:gd name="connsiteY28" fmla="*/ 1784860 h 5753325"/>
              <a:gd name="connsiteX29" fmla="*/ 6267878 w 6462955"/>
              <a:gd name="connsiteY29" fmla="*/ 1858572 h 5753325"/>
              <a:gd name="connsiteX30" fmla="*/ 6251146 w 6462955"/>
              <a:gd name="connsiteY30" fmla="*/ 1926167 h 5753325"/>
              <a:gd name="connsiteX31" fmla="*/ 6210686 w 6462955"/>
              <a:gd name="connsiteY31" fmla="*/ 2014834 h 5753325"/>
              <a:gd name="connsiteX32" fmla="*/ 6106652 w 6462955"/>
              <a:gd name="connsiteY32" fmla="*/ 2150572 h 5753325"/>
              <a:gd name="connsiteX33" fmla="*/ 6097813 w 6462955"/>
              <a:gd name="connsiteY33" fmla="*/ 2172208 h 5753325"/>
              <a:gd name="connsiteX34" fmla="*/ 6095990 w 6462955"/>
              <a:gd name="connsiteY34" fmla="*/ 2181185 h 5753325"/>
              <a:gd name="connsiteX35" fmla="*/ 6090126 w 6462955"/>
              <a:gd name="connsiteY35" fmla="*/ 2192533 h 5753325"/>
              <a:gd name="connsiteX36" fmla="*/ 6089503 w 6462955"/>
              <a:gd name="connsiteY36" fmla="*/ 2192543 h 5753325"/>
              <a:gd name="connsiteX37" fmla="*/ 6084946 w 6462955"/>
              <a:gd name="connsiteY37" fmla="*/ 2203694 h 5753325"/>
              <a:gd name="connsiteX38" fmla="*/ 5987861 w 6462955"/>
              <a:gd name="connsiteY38" fmla="*/ 2304868 h 5753325"/>
              <a:gd name="connsiteX39" fmla="*/ 5973439 w 6462955"/>
              <a:gd name="connsiteY39" fmla="*/ 2385635 h 5753325"/>
              <a:gd name="connsiteX40" fmla="*/ 5916727 w 6462955"/>
              <a:gd name="connsiteY40" fmla="*/ 2458777 h 5753325"/>
              <a:gd name="connsiteX41" fmla="*/ 5856524 w 6462955"/>
              <a:gd name="connsiteY41" fmla="*/ 2583281 h 5753325"/>
              <a:gd name="connsiteX42" fmla="*/ 5838091 w 6462955"/>
              <a:gd name="connsiteY42" fmla="*/ 2753474 h 5753325"/>
              <a:gd name="connsiteX43" fmla="*/ 5777471 w 6462955"/>
              <a:gd name="connsiteY43" fmla="*/ 2901570 h 5753325"/>
              <a:gd name="connsiteX44" fmla="*/ 5723992 w 6462955"/>
              <a:gd name="connsiteY44" fmla="*/ 2998752 h 5753325"/>
              <a:gd name="connsiteX45" fmla="*/ 5557886 w 6462955"/>
              <a:gd name="connsiteY45" fmla="*/ 3329735 h 5753325"/>
              <a:gd name="connsiteX46" fmla="*/ 5471501 w 6462955"/>
              <a:gd name="connsiteY46" fmla="*/ 3462221 h 5753325"/>
              <a:gd name="connsiteX47" fmla="*/ 5465154 w 6462955"/>
              <a:gd name="connsiteY47" fmla="*/ 3541065 h 5753325"/>
              <a:gd name="connsiteX48" fmla="*/ 5437889 w 6462955"/>
              <a:gd name="connsiteY48" fmla="*/ 3559927 h 5753325"/>
              <a:gd name="connsiteX49" fmla="*/ 5432770 w 6462955"/>
              <a:gd name="connsiteY49" fmla="*/ 3562948 h 5753325"/>
              <a:gd name="connsiteX50" fmla="*/ 5406795 w 6462955"/>
              <a:gd name="connsiteY50" fmla="*/ 3578594 h 5753325"/>
              <a:gd name="connsiteX51" fmla="*/ 5381495 w 6462955"/>
              <a:gd name="connsiteY51" fmla="*/ 3599883 h 5753325"/>
              <a:gd name="connsiteX52" fmla="*/ 5363689 w 6462955"/>
              <a:gd name="connsiteY52" fmla="*/ 3633299 h 5753325"/>
              <a:gd name="connsiteX53" fmla="*/ 5291870 w 6462955"/>
              <a:gd name="connsiteY53" fmla="*/ 3799039 h 5753325"/>
              <a:gd name="connsiteX54" fmla="*/ 5241600 w 6462955"/>
              <a:gd name="connsiteY54" fmla="*/ 3894238 h 5753325"/>
              <a:gd name="connsiteX55" fmla="*/ 5211041 w 6462955"/>
              <a:gd name="connsiteY55" fmla="*/ 3924184 h 5753325"/>
              <a:gd name="connsiteX56" fmla="*/ 5176073 w 6462955"/>
              <a:gd name="connsiteY56" fmla="*/ 3970179 h 5753325"/>
              <a:gd name="connsiteX57" fmla="*/ 5172826 w 6462955"/>
              <a:gd name="connsiteY57" fmla="*/ 3991773 h 5753325"/>
              <a:gd name="connsiteX58" fmla="*/ 5157053 w 6462955"/>
              <a:gd name="connsiteY58" fmla="*/ 3997708 h 5753325"/>
              <a:gd name="connsiteX59" fmla="*/ 5127922 w 6462955"/>
              <a:gd name="connsiteY59" fmla="*/ 4022660 h 5753325"/>
              <a:gd name="connsiteX60" fmla="*/ 5020872 w 6462955"/>
              <a:gd name="connsiteY60" fmla="*/ 4075951 h 5753325"/>
              <a:gd name="connsiteX61" fmla="*/ 4991410 w 6462955"/>
              <a:gd name="connsiteY61" fmla="*/ 4087598 h 5753325"/>
              <a:gd name="connsiteX62" fmla="*/ 4930112 w 6462955"/>
              <a:gd name="connsiteY62" fmla="*/ 4138459 h 5753325"/>
              <a:gd name="connsiteX63" fmla="*/ 4834224 w 6462955"/>
              <a:gd name="connsiteY63" fmla="*/ 4231643 h 5753325"/>
              <a:gd name="connsiteX64" fmla="*/ 4812599 w 6462955"/>
              <a:gd name="connsiteY64" fmla="*/ 4249449 h 5753325"/>
              <a:gd name="connsiteX65" fmla="*/ 4789188 w 6462955"/>
              <a:gd name="connsiteY65" fmla="*/ 4256678 h 5753325"/>
              <a:gd name="connsiteX66" fmla="*/ 4779554 w 6462955"/>
              <a:gd name="connsiteY66" fmla="*/ 4251313 h 5753325"/>
              <a:gd name="connsiteX67" fmla="*/ 4766885 w 6462955"/>
              <a:gd name="connsiteY67" fmla="*/ 4259812 h 5753325"/>
              <a:gd name="connsiteX68" fmla="*/ 4762510 w 6462955"/>
              <a:gd name="connsiteY68" fmla="*/ 4260383 h 5753325"/>
              <a:gd name="connsiteX69" fmla="*/ 4738416 w 6462955"/>
              <a:gd name="connsiteY69" fmla="*/ 4265355 h 5753325"/>
              <a:gd name="connsiteX70" fmla="*/ 4712007 w 6462955"/>
              <a:gd name="connsiteY70" fmla="*/ 4317892 h 5753325"/>
              <a:gd name="connsiteX71" fmla="*/ 4658930 w 6462955"/>
              <a:gd name="connsiteY71" fmla="*/ 4348041 h 5753325"/>
              <a:gd name="connsiteX72" fmla="*/ 4443526 w 6462955"/>
              <a:gd name="connsiteY72" fmla="*/ 4507851 h 5753325"/>
              <a:gd name="connsiteX73" fmla="*/ 4289766 w 6462955"/>
              <a:gd name="connsiteY73" fmla="*/ 4711450 h 5753325"/>
              <a:gd name="connsiteX74" fmla="*/ 4150870 w 6462955"/>
              <a:gd name="connsiteY74" fmla="*/ 4818480 h 5753325"/>
              <a:gd name="connsiteX75" fmla="*/ 4006639 w 6462955"/>
              <a:gd name="connsiteY75" fmla="*/ 4933815 h 5753325"/>
              <a:gd name="connsiteX76" fmla="*/ 3298210 w 6462955"/>
              <a:gd name="connsiteY76" fmla="*/ 5070790 h 5753325"/>
              <a:gd name="connsiteX77" fmla="*/ 2947678 w 6462955"/>
              <a:gd name="connsiteY77" fmla="*/ 5117869 h 5753325"/>
              <a:gd name="connsiteX78" fmla="*/ 2822169 w 6462955"/>
              <a:gd name="connsiteY78" fmla="*/ 5129396 h 5753325"/>
              <a:gd name="connsiteX79" fmla="*/ 2538773 w 6462955"/>
              <a:gd name="connsiteY79" fmla="*/ 5313397 h 5753325"/>
              <a:gd name="connsiteX80" fmla="*/ 2014500 w 6462955"/>
              <a:gd name="connsiteY80" fmla="*/ 5519744 h 5753325"/>
              <a:gd name="connsiteX81" fmla="*/ 1934391 w 6462955"/>
              <a:gd name="connsiteY81" fmla="*/ 5591335 h 5753325"/>
              <a:gd name="connsiteX82" fmla="*/ 1892550 w 6462955"/>
              <a:gd name="connsiteY82" fmla="*/ 5649708 h 5753325"/>
              <a:gd name="connsiteX83" fmla="*/ 1854769 w 6462955"/>
              <a:gd name="connsiteY83" fmla="*/ 5647691 h 5753325"/>
              <a:gd name="connsiteX84" fmla="*/ 1809461 w 6462955"/>
              <a:gd name="connsiteY84" fmla="*/ 5648628 h 5753325"/>
              <a:gd name="connsiteX85" fmla="*/ 1745150 w 6462955"/>
              <a:gd name="connsiteY85" fmla="*/ 5693879 h 5753325"/>
              <a:gd name="connsiteX86" fmla="*/ 1713375 w 6462955"/>
              <a:gd name="connsiteY86" fmla="*/ 5684672 h 5753325"/>
              <a:gd name="connsiteX87" fmla="*/ 1707808 w 6462955"/>
              <a:gd name="connsiteY87" fmla="*/ 5682611 h 5753325"/>
              <a:gd name="connsiteX88" fmla="*/ 1679313 w 6462955"/>
              <a:gd name="connsiteY88" fmla="*/ 5672360 h 5753325"/>
              <a:gd name="connsiteX89" fmla="*/ 1646933 w 6462955"/>
              <a:gd name="connsiteY89" fmla="*/ 5666227 h 5753325"/>
              <a:gd name="connsiteX90" fmla="*/ 1610055 w 6462955"/>
              <a:gd name="connsiteY90" fmla="*/ 5673643 h 5753325"/>
              <a:gd name="connsiteX91" fmla="*/ 1437641 w 6462955"/>
              <a:gd name="connsiteY91" fmla="*/ 5723266 h 5753325"/>
              <a:gd name="connsiteX92" fmla="*/ 1332869 w 6462955"/>
              <a:gd name="connsiteY92" fmla="*/ 5744752 h 5753325"/>
              <a:gd name="connsiteX93" fmla="*/ 1290525 w 6462955"/>
              <a:gd name="connsiteY93" fmla="*/ 5740036 h 5753325"/>
              <a:gd name="connsiteX94" fmla="*/ 1233107 w 6462955"/>
              <a:gd name="connsiteY94" fmla="*/ 5742106 h 5753325"/>
              <a:gd name="connsiteX95" fmla="*/ 1214532 w 6462955"/>
              <a:gd name="connsiteY95" fmla="*/ 5753325 h 5753325"/>
              <a:gd name="connsiteX96" fmla="*/ 1199955 w 6462955"/>
              <a:gd name="connsiteY96" fmla="*/ 5744831 h 5753325"/>
              <a:gd name="connsiteX97" fmla="*/ 1162337 w 6462955"/>
              <a:gd name="connsiteY97" fmla="*/ 5738048 h 5753325"/>
              <a:gd name="connsiteX98" fmla="*/ 1053457 w 6462955"/>
              <a:gd name="connsiteY98" fmla="*/ 5688676 h 5753325"/>
              <a:gd name="connsiteX99" fmla="*/ 1025798 w 6462955"/>
              <a:gd name="connsiteY99" fmla="*/ 5673166 h 5753325"/>
              <a:gd name="connsiteX100" fmla="*/ 947900 w 6462955"/>
              <a:gd name="connsiteY100" fmla="*/ 5657848 h 5753325"/>
              <a:gd name="connsiteX101" fmla="*/ 815627 w 6462955"/>
              <a:gd name="connsiteY101" fmla="*/ 5642557 h 5753325"/>
              <a:gd name="connsiteX102" fmla="*/ 788251 w 6462955"/>
              <a:gd name="connsiteY102" fmla="*/ 5637065 h 5753325"/>
              <a:gd name="connsiteX103" fmla="*/ 767822 w 6462955"/>
              <a:gd name="connsiteY103" fmla="*/ 5623450 h 5753325"/>
              <a:gd name="connsiteX104" fmla="*/ 765791 w 6462955"/>
              <a:gd name="connsiteY104" fmla="*/ 5612539 h 5753325"/>
              <a:gd name="connsiteX105" fmla="*/ 751230 w 6462955"/>
              <a:gd name="connsiteY105" fmla="*/ 5608092 h 5753325"/>
              <a:gd name="connsiteX106" fmla="*/ 748008 w 6462955"/>
              <a:gd name="connsiteY106" fmla="*/ 5605052 h 5753325"/>
              <a:gd name="connsiteX107" fmla="*/ 728871 w 6462955"/>
              <a:gd name="connsiteY107" fmla="*/ 5589469 h 5753325"/>
              <a:gd name="connsiteX108" fmla="*/ 671898 w 6462955"/>
              <a:gd name="connsiteY108" fmla="*/ 5602363 h 5753325"/>
              <a:gd name="connsiteX109" fmla="*/ 615065 w 6462955"/>
              <a:gd name="connsiteY109" fmla="*/ 5580257 h 5753325"/>
              <a:gd name="connsiteX110" fmla="*/ 355785 w 6462955"/>
              <a:gd name="connsiteY110" fmla="*/ 5514383 h 5753325"/>
              <a:gd name="connsiteX111" fmla="*/ 102269 w 6462955"/>
              <a:gd name="connsiteY111" fmla="*/ 5524347 h 5753325"/>
              <a:gd name="connsiteX112" fmla="*/ 13160 w 6462955"/>
              <a:gd name="connsiteY112" fmla="*/ 5514159 h 5753325"/>
              <a:gd name="connsiteX113" fmla="*/ 0 w 6462955"/>
              <a:gd name="connsiteY113" fmla="*/ 5511735 h 5753325"/>
              <a:gd name="connsiteX114" fmla="*/ 0 w 6462955"/>
              <a:gd name="connsiteY114" fmla="*/ 0 h 5753325"/>
              <a:gd name="connsiteX0" fmla="*/ 0 w 6459988"/>
              <a:gd name="connsiteY0" fmla="*/ 0 h 5753325"/>
              <a:gd name="connsiteX1" fmla="*/ 6438980 w 6459988"/>
              <a:gd name="connsiteY1" fmla="*/ 0 h 5753325"/>
              <a:gd name="connsiteX2" fmla="*/ 6439047 w 6459988"/>
              <a:gd name="connsiteY2" fmla="*/ 147 h 5753325"/>
              <a:gd name="connsiteX3" fmla="*/ 6443456 w 6459988"/>
              <a:gd name="connsiteY3" fmla="*/ 130105 h 5753325"/>
              <a:gd name="connsiteX4" fmla="*/ 6447632 w 6459988"/>
              <a:gd name="connsiteY4" fmla="*/ 170016 h 5753325"/>
              <a:gd name="connsiteX5" fmla="*/ 6396598 w 6459988"/>
              <a:gd name="connsiteY5" fmla="*/ 274847 h 5753325"/>
              <a:gd name="connsiteX6" fmla="*/ 6375685 w 6459988"/>
              <a:gd name="connsiteY6" fmla="*/ 535865 h 5753325"/>
              <a:gd name="connsiteX7" fmla="*/ 6354187 w 6459988"/>
              <a:gd name="connsiteY7" fmla="*/ 615799 h 5753325"/>
              <a:gd name="connsiteX8" fmla="*/ 6459988 w 6459988"/>
              <a:gd name="connsiteY8" fmla="*/ 707628 h 5753325"/>
              <a:gd name="connsiteX9" fmla="*/ 6453989 w 6459988"/>
              <a:gd name="connsiteY9" fmla="*/ 711876 h 5753325"/>
              <a:gd name="connsiteX10" fmla="*/ 6453209 w 6459988"/>
              <a:gd name="connsiteY10" fmla="*/ 719127 h 5753325"/>
              <a:gd name="connsiteX11" fmla="*/ 6344988 w 6459988"/>
              <a:gd name="connsiteY11" fmla="*/ 697330 h 5753325"/>
              <a:gd name="connsiteX12" fmla="*/ 6447445 w 6459988"/>
              <a:gd name="connsiteY12" fmla="*/ 780003 h 5753325"/>
              <a:gd name="connsiteX13" fmla="*/ 6426552 w 6459988"/>
              <a:gd name="connsiteY13" fmla="*/ 845805 h 5753325"/>
              <a:gd name="connsiteX14" fmla="*/ 6434072 w 6459988"/>
              <a:gd name="connsiteY14" fmla="*/ 910733 h 5753325"/>
              <a:gd name="connsiteX15" fmla="*/ 6432570 w 6459988"/>
              <a:gd name="connsiteY15" fmla="*/ 983394 h 5753325"/>
              <a:gd name="connsiteX16" fmla="*/ 6431878 w 6459988"/>
              <a:gd name="connsiteY16" fmla="*/ 1026728 h 5753325"/>
              <a:gd name="connsiteX17" fmla="*/ 6414269 w 6459988"/>
              <a:gd name="connsiteY17" fmla="*/ 1151111 h 5753325"/>
              <a:gd name="connsiteX18" fmla="*/ 6371722 w 6459988"/>
              <a:gd name="connsiteY18" fmla="*/ 1318080 h 5753325"/>
              <a:gd name="connsiteX19" fmla="*/ 6356023 w 6459988"/>
              <a:gd name="connsiteY19" fmla="*/ 1356227 h 5753325"/>
              <a:gd name="connsiteX20" fmla="*/ 6356157 w 6459988"/>
              <a:gd name="connsiteY20" fmla="*/ 1361967 h 5753325"/>
              <a:gd name="connsiteX21" fmla="*/ 6350613 w 6459988"/>
              <a:gd name="connsiteY21" fmla="*/ 1393569 h 5753325"/>
              <a:gd name="connsiteX22" fmla="*/ 6357062 w 6459988"/>
              <a:gd name="connsiteY22" fmla="*/ 1444071 h 5753325"/>
              <a:gd name="connsiteX23" fmla="*/ 6364832 w 6459988"/>
              <a:gd name="connsiteY23" fmla="*/ 1478763 h 5753325"/>
              <a:gd name="connsiteX24" fmla="*/ 6369745 w 6459988"/>
              <a:gd name="connsiteY24" fmla="*/ 1495680 h 5753325"/>
              <a:gd name="connsiteX25" fmla="*/ 6370898 w 6459988"/>
              <a:gd name="connsiteY25" fmla="*/ 1513331 h 5753325"/>
              <a:gd name="connsiteX26" fmla="*/ 6368801 w 6459988"/>
              <a:gd name="connsiteY26" fmla="*/ 1527414 h 5753325"/>
              <a:gd name="connsiteX27" fmla="*/ 6359177 w 6459988"/>
              <a:gd name="connsiteY27" fmla="*/ 1639513 h 5753325"/>
              <a:gd name="connsiteX28" fmla="*/ 6299489 w 6459988"/>
              <a:gd name="connsiteY28" fmla="*/ 1784860 h 5753325"/>
              <a:gd name="connsiteX29" fmla="*/ 6267878 w 6459988"/>
              <a:gd name="connsiteY29" fmla="*/ 1858572 h 5753325"/>
              <a:gd name="connsiteX30" fmla="*/ 6251146 w 6459988"/>
              <a:gd name="connsiteY30" fmla="*/ 1926167 h 5753325"/>
              <a:gd name="connsiteX31" fmla="*/ 6210686 w 6459988"/>
              <a:gd name="connsiteY31" fmla="*/ 2014834 h 5753325"/>
              <a:gd name="connsiteX32" fmla="*/ 6106652 w 6459988"/>
              <a:gd name="connsiteY32" fmla="*/ 2150572 h 5753325"/>
              <a:gd name="connsiteX33" fmla="*/ 6097813 w 6459988"/>
              <a:gd name="connsiteY33" fmla="*/ 2172208 h 5753325"/>
              <a:gd name="connsiteX34" fmla="*/ 6095990 w 6459988"/>
              <a:gd name="connsiteY34" fmla="*/ 2181185 h 5753325"/>
              <a:gd name="connsiteX35" fmla="*/ 6090126 w 6459988"/>
              <a:gd name="connsiteY35" fmla="*/ 2192533 h 5753325"/>
              <a:gd name="connsiteX36" fmla="*/ 6089503 w 6459988"/>
              <a:gd name="connsiteY36" fmla="*/ 2192543 h 5753325"/>
              <a:gd name="connsiteX37" fmla="*/ 6084946 w 6459988"/>
              <a:gd name="connsiteY37" fmla="*/ 2203694 h 5753325"/>
              <a:gd name="connsiteX38" fmla="*/ 5987861 w 6459988"/>
              <a:gd name="connsiteY38" fmla="*/ 2304868 h 5753325"/>
              <a:gd name="connsiteX39" fmla="*/ 5973439 w 6459988"/>
              <a:gd name="connsiteY39" fmla="*/ 2385635 h 5753325"/>
              <a:gd name="connsiteX40" fmla="*/ 5916727 w 6459988"/>
              <a:gd name="connsiteY40" fmla="*/ 2458777 h 5753325"/>
              <a:gd name="connsiteX41" fmla="*/ 5856524 w 6459988"/>
              <a:gd name="connsiteY41" fmla="*/ 2583281 h 5753325"/>
              <a:gd name="connsiteX42" fmla="*/ 5838091 w 6459988"/>
              <a:gd name="connsiteY42" fmla="*/ 2753474 h 5753325"/>
              <a:gd name="connsiteX43" fmla="*/ 5777471 w 6459988"/>
              <a:gd name="connsiteY43" fmla="*/ 2901570 h 5753325"/>
              <a:gd name="connsiteX44" fmla="*/ 5723992 w 6459988"/>
              <a:gd name="connsiteY44" fmla="*/ 2998752 h 5753325"/>
              <a:gd name="connsiteX45" fmla="*/ 5557886 w 6459988"/>
              <a:gd name="connsiteY45" fmla="*/ 3329735 h 5753325"/>
              <a:gd name="connsiteX46" fmla="*/ 5471501 w 6459988"/>
              <a:gd name="connsiteY46" fmla="*/ 3462221 h 5753325"/>
              <a:gd name="connsiteX47" fmla="*/ 5465154 w 6459988"/>
              <a:gd name="connsiteY47" fmla="*/ 3541065 h 5753325"/>
              <a:gd name="connsiteX48" fmla="*/ 5437889 w 6459988"/>
              <a:gd name="connsiteY48" fmla="*/ 3559927 h 5753325"/>
              <a:gd name="connsiteX49" fmla="*/ 5432770 w 6459988"/>
              <a:gd name="connsiteY49" fmla="*/ 3562948 h 5753325"/>
              <a:gd name="connsiteX50" fmla="*/ 5406795 w 6459988"/>
              <a:gd name="connsiteY50" fmla="*/ 3578594 h 5753325"/>
              <a:gd name="connsiteX51" fmla="*/ 5381495 w 6459988"/>
              <a:gd name="connsiteY51" fmla="*/ 3599883 h 5753325"/>
              <a:gd name="connsiteX52" fmla="*/ 5363689 w 6459988"/>
              <a:gd name="connsiteY52" fmla="*/ 3633299 h 5753325"/>
              <a:gd name="connsiteX53" fmla="*/ 5291870 w 6459988"/>
              <a:gd name="connsiteY53" fmla="*/ 3799039 h 5753325"/>
              <a:gd name="connsiteX54" fmla="*/ 5241600 w 6459988"/>
              <a:gd name="connsiteY54" fmla="*/ 3894238 h 5753325"/>
              <a:gd name="connsiteX55" fmla="*/ 5211041 w 6459988"/>
              <a:gd name="connsiteY55" fmla="*/ 3924184 h 5753325"/>
              <a:gd name="connsiteX56" fmla="*/ 5176073 w 6459988"/>
              <a:gd name="connsiteY56" fmla="*/ 3970179 h 5753325"/>
              <a:gd name="connsiteX57" fmla="*/ 5172826 w 6459988"/>
              <a:gd name="connsiteY57" fmla="*/ 3991773 h 5753325"/>
              <a:gd name="connsiteX58" fmla="*/ 5157053 w 6459988"/>
              <a:gd name="connsiteY58" fmla="*/ 3997708 h 5753325"/>
              <a:gd name="connsiteX59" fmla="*/ 5127922 w 6459988"/>
              <a:gd name="connsiteY59" fmla="*/ 4022660 h 5753325"/>
              <a:gd name="connsiteX60" fmla="*/ 5020872 w 6459988"/>
              <a:gd name="connsiteY60" fmla="*/ 4075951 h 5753325"/>
              <a:gd name="connsiteX61" fmla="*/ 4991410 w 6459988"/>
              <a:gd name="connsiteY61" fmla="*/ 4087598 h 5753325"/>
              <a:gd name="connsiteX62" fmla="*/ 4930112 w 6459988"/>
              <a:gd name="connsiteY62" fmla="*/ 4138459 h 5753325"/>
              <a:gd name="connsiteX63" fmla="*/ 4834224 w 6459988"/>
              <a:gd name="connsiteY63" fmla="*/ 4231643 h 5753325"/>
              <a:gd name="connsiteX64" fmla="*/ 4812599 w 6459988"/>
              <a:gd name="connsiteY64" fmla="*/ 4249449 h 5753325"/>
              <a:gd name="connsiteX65" fmla="*/ 4789188 w 6459988"/>
              <a:gd name="connsiteY65" fmla="*/ 4256678 h 5753325"/>
              <a:gd name="connsiteX66" fmla="*/ 4779554 w 6459988"/>
              <a:gd name="connsiteY66" fmla="*/ 4251313 h 5753325"/>
              <a:gd name="connsiteX67" fmla="*/ 4766885 w 6459988"/>
              <a:gd name="connsiteY67" fmla="*/ 4259812 h 5753325"/>
              <a:gd name="connsiteX68" fmla="*/ 4762510 w 6459988"/>
              <a:gd name="connsiteY68" fmla="*/ 4260383 h 5753325"/>
              <a:gd name="connsiteX69" fmla="*/ 4738416 w 6459988"/>
              <a:gd name="connsiteY69" fmla="*/ 4265355 h 5753325"/>
              <a:gd name="connsiteX70" fmla="*/ 4712007 w 6459988"/>
              <a:gd name="connsiteY70" fmla="*/ 4317892 h 5753325"/>
              <a:gd name="connsiteX71" fmla="*/ 4658930 w 6459988"/>
              <a:gd name="connsiteY71" fmla="*/ 4348041 h 5753325"/>
              <a:gd name="connsiteX72" fmla="*/ 4443526 w 6459988"/>
              <a:gd name="connsiteY72" fmla="*/ 4507851 h 5753325"/>
              <a:gd name="connsiteX73" fmla="*/ 4289766 w 6459988"/>
              <a:gd name="connsiteY73" fmla="*/ 4711450 h 5753325"/>
              <a:gd name="connsiteX74" fmla="*/ 4150870 w 6459988"/>
              <a:gd name="connsiteY74" fmla="*/ 4818480 h 5753325"/>
              <a:gd name="connsiteX75" fmla="*/ 4006639 w 6459988"/>
              <a:gd name="connsiteY75" fmla="*/ 4933815 h 5753325"/>
              <a:gd name="connsiteX76" fmla="*/ 3298210 w 6459988"/>
              <a:gd name="connsiteY76" fmla="*/ 5070790 h 5753325"/>
              <a:gd name="connsiteX77" fmla="*/ 2947678 w 6459988"/>
              <a:gd name="connsiteY77" fmla="*/ 5117869 h 5753325"/>
              <a:gd name="connsiteX78" fmla="*/ 2822169 w 6459988"/>
              <a:gd name="connsiteY78" fmla="*/ 5129396 h 5753325"/>
              <a:gd name="connsiteX79" fmla="*/ 2538773 w 6459988"/>
              <a:gd name="connsiteY79" fmla="*/ 5313397 h 5753325"/>
              <a:gd name="connsiteX80" fmla="*/ 2014500 w 6459988"/>
              <a:gd name="connsiteY80" fmla="*/ 5519744 h 5753325"/>
              <a:gd name="connsiteX81" fmla="*/ 1934391 w 6459988"/>
              <a:gd name="connsiteY81" fmla="*/ 5591335 h 5753325"/>
              <a:gd name="connsiteX82" fmla="*/ 1892550 w 6459988"/>
              <a:gd name="connsiteY82" fmla="*/ 5649708 h 5753325"/>
              <a:gd name="connsiteX83" fmla="*/ 1854769 w 6459988"/>
              <a:gd name="connsiteY83" fmla="*/ 5647691 h 5753325"/>
              <a:gd name="connsiteX84" fmla="*/ 1809461 w 6459988"/>
              <a:gd name="connsiteY84" fmla="*/ 5648628 h 5753325"/>
              <a:gd name="connsiteX85" fmla="*/ 1745150 w 6459988"/>
              <a:gd name="connsiteY85" fmla="*/ 5693879 h 5753325"/>
              <a:gd name="connsiteX86" fmla="*/ 1713375 w 6459988"/>
              <a:gd name="connsiteY86" fmla="*/ 5684672 h 5753325"/>
              <a:gd name="connsiteX87" fmla="*/ 1707808 w 6459988"/>
              <a:gd name="connsiteY87" fmla="*/ 5682611 h 5753325"/>
              <a:gd name="connsiteX88" fmla="*/ 1679313 w 6459988"/>
              <a:gd name="connsiteY88" fmla="*/ 5672360 h 5753325"/>
              <a:gd name="connsiteX89" fmla="*/ 1646933 w 6459988"/>
              <a:gd name="connsiteY89" fmla="*/ 5666227 h 5753325"/>
              <a:gd name="connsiteX90" fmla="*/ 1610055 w 6459988"/>
              <a:gd name="connsiteY90" fmla="*/ 5673643 h 5753325"/>
              <a:gd name="connsiteX91" fmla="*/ 1437641 w 6459988"/>
              <a:gd name="connsiteY91" fmla="*/ 5723266 h 5753325"/>
              <a:gd name="connsiteX92" fmla="*/ 1332869 w 6459988"/>
              <a:gd name="connsiteY92" fmla="*/ 5744752 h 5753325"/>
              <a:gd name="connsiteX93" fmla="*/ 1290525 w 6459988"/>
              <a:gd name="connsiteY93" fmla="*/ 5740036 h 5753325"/>
              <a:gd name="connsiteX94" fmla="*/ 1233107 w 6459988"/>
              <a:gd name="connsiteY94" fmla="*/ 5742106 h 5753325"/>
              <a:gd name="connsiteX95" fmla="*/ 1214532 w 6459988"/>
              <a:gd name="connsiteY95" fmla="*/ 5753325 h 5753325"/>
              <a:gd name="connsiteX96" fmla="*/ 1199955 w 6459988"/>
              <a:gd name="connsiteY96" fmla="*/ 5744831 h 5753325"/>
              <a:gd name="connsiteX97" fmla="*/ 1162337 w 6459988"/>
              <a:gd name="connsiteY97" fmla="*/ 5738048 h 5753325"/>
              <a:gd name="connsiteX98" fmla="*/ 1053457 w 6459988"/>
              <a:gd name="connsiteY98" fmla="*/ 5688676 h 5753325"/>
              <a:gd name="connsiteX99" fmla="*/ 1025798 w 6459988"/>
              <a:gd name="connsiteY99" fmla="*/ 5673166 h 5753325"/>
              <a:gd name="connsiteX100" fmla="*/ 947900 w 6459988"/>
              <a:gd name="connsiteY100" fmla="*/ 5657848 h 5753325"/>
              <a:gd name="connsiteX101" fmla="*/ 815627 w 6459988"/>
              <a:gd name="connsiteY101" fmla="*/ 5642557 h 5753325"/>
              <a:gd name="connsiteX102" fmla="*/ 788251 w 6459988"/>
              <a:gd name="connsiteY102" fmla="*/ 5637065 h 5753325"/>
              <a:gd name="connsiteX103" fmla="*/ 767822 w 6459988"/>
              <a:gd name="connsiteY103" fmla="*/ 5623450 h 5753325"/>
              <a:gd name="connsiteX104" fmla="*/ 765791 w 6459988"/>
              <a:gd name="connsiteY104" fmla="*/ 5612539 h 5753325"/>
              <a:gd name="connsiteX105" fmla="*/ 751230 w 6459988"/>
              <a:gd name="connsiteY105" fmla="*/ 5608092 h 5753325"/>
              <a:gd name="connsiteX106" fmla="*/ 748008 w 6459988"/>
              <a:gd name="connsiteY106" fmla="*/ 5605052 h 5753325"/>
              <a:gd name="connsiteX107" fmla="*/ 728871 w 6459988"/>
              <a:gd name="connsiteY107" fmla="*/ 5589469 h 5753325"/>
              <a:gd name="connsiteX108" fmla="*/ 671898 w 6459988"/>
              <a:gd name="connsiteY108" fmla="*/ 5602363 h 5753325"/>
              <a:gd name="connsiteX109" fmla="*/ 615065 w 6459988"/>
              <a:gd name="connsiteY109" fmla="*/ 5580257 h 5753325"/>
              <a:gd name="connsiteX110" fmla="*/ 355785 w 6459988"/>
              <a:gd name="connsiteY110" fmla="*/ 5514383 h 5753325"/>
              <a:gd name="connsiteX111" fmla="*/ 102269 w 6459988"/>
              <a:gd name="connsiteY111" fmla="*/ 5524347 h 5753325"/>
              <a:gd name="connsiteX112" fmla="*/ 13160 w 6459988"/>
              <a:gd name="connsiteY112" fmla="*/ 5514159 h 5753325"/>
              <a:gd name="connsiteX113" fmla="*/ 0 w 6459988"/>
              <a:gd name="connsiteY113" fmla="*/ 5511735 h 5753325"/>
              <a:gd name="connsiteX114" fmla="*/ 0 w 6459988"/>
              <a:gd name="connsiteY114" fmla="*/ 0 h 5753325"/>
              <a:gd name="connsiteX0" fmla="*/ 0 w 6459988"/>
              <a:gd name="connsiteY0" fmla="*/ 0 h 5753325"/>
              <a:gd name="connsiteX1" fmla="*/ 6438980 w 6459988"/>
              <a:gd name="connsiteY1" fmla="*/ 0 h 5753325"/>
              <a:gd name="connsiteX2" fmla="*/ 6439047 w 6459988"/>
              <a:gd name="connsiteY2" fmla="*/ 147 h 5753325"/>
              <a:gd name="connsiteX3" fmla="*/ 6443456 w 6459988"/>
              <a:gd name="connsiteY3" fmla="*/ 130105 h 5753325"/>
              <a:gd name="connsiteX4" fmla="*/ 6447632 w 6459988"/>
              <a:gd name="connsiteY4" fmla="*/ 170016 h 5753325"/>
              <a:gd name="connsiteX5" fmla="*/ 6396598 w 6459988"/>
              <a:gd name="connsiteY5" fmla="*/ 274847 h 5753325"/>
              <a:gd name="connsiteX6" fmla="*/ 6375685 w 6459988"/>
              <a:gd name="connsiteY6" fmla="*/ 535865 h 5753325"/>
              <a:gd name="connsiteX7" fmla="*/ 6354187 w 6459988"/>
              <a:gd name="connsiteY7" fmla="*/ 615799 h 5753325"/>
              <a:gd name="connsiteX8" fmla="*/ 6459988 w 6459988"/>
              <a:gd name="connsiteY8" fmla="*/ 707628 h 5753325"/>
              <a:gd name="connsiteX9" fmla="*/ 6453989 w 6459988"/>
              <a:gd name="connsiteY9" fmla="*/ 711876 h 5753325"/>
              <a:gd name="connsiteX10" fmla="*/ 6344988 w 6459988"/>
              <a:gd name="connsiteY10" fmla="*/ 697330 h 5753325"/>
              <a:gd name="connsiteX11" fmla="*/ 6447445 w 6459988"/>
              <a:gd name="connsiteY11" fmla="*/ 780003 h 5753325"/>
              <a:gd name="connsiteX12" fmla="*/ 6426552 w 6459988"/>
              <a:gd name="connsiteY12" fmla="*/ 845805 h 5753325"/>
              <a:gd name="connsiteX13" fmla="*/ 6434072 w 6459988"/>
              <a:gd name="connsiteY13" fmla="*/ 910733 h 5753325"/>
              <a:gd name="connsiteX14" fmla="*/ 6432570 w 6459988"/>
              <a:gd name="connsiteY14" fmla="*/ 983394 h 5753325"/>
              <a:gd name="connsiteX15" fmla="*/ 6431878 w 6459988"/>
              <a:gd name="connsiteY15" fmla="*/ 1026728 h 5753325"/>
              <a:gd name="connsiteX16" fmla="*/ 6414269 w 6459988"/>
              <a:gd name="connsiteY16" fmla="*/ 1151111 h 5753325"/>
              <a:gd name="connsiteX17" fmla="*/ 6371722 w 6459988"/>
              <a:gd name="connsiteY17" fmla="*/ 1318080 h 5753325"/>
              <a:gd name="connsiteX18" fmla="*/ 6356023 w 6459988"/>
              <a:gd name="connsiteY18" fmla="*/ 1356227 h 5753325"/>
              <a:gd name="connsiteX19" fmla="*/ 6356157 w 6459988"/>
              <a:gd name="connsiteY19" fmla="*/ 1361967 h 5753325"/>
              <a:gd name="connsiteX20" fmla="*/ 6350613 w 6459988"/>
              <a:gd name="connsiteY20" fmla="*/ 1393569 h 5753325"/>
              <a:gd name="connsiteX21" fmla="*/ 6357062 w 6459988"/>
              <a:gd name="connsiteY21" fmla="*/ 1444071 h 5753325"/>
              <a:gd name="connsiteX22" fmla="*/ 6364832 w 6459988"/>
              <a:gd name="connsiteY22" fmla="*/ 1478763 h 5753325"/>
              <a:gd name="connsiteX23" fmla="*/ 6369745 w 6459988"/>
              <a:gd name="connsiteY23" fmla="*/ 1495680 h 5753325"/>
              <a:gd name="connsiteX24" fmla="*/ 6370898 w 6459988"/>
              <a:gd name="connsiteY24" fmla="*/ 1513331 h 5753325"/>
              <a:gd name="connsiteX25" fmla="*/ 6368801 w 6459988"/>
              <a:gd name="connsiteY25" fmla="*/ 1527414 h 5753325"/>
              <a:gd name="connsiteX26" fmla="*/ 6359177 w 6459988"/>
              <a:gd name="connsiteY26" fmla="*/ 1639513 h 5753325"/>
              <a:gd name="connsiteX27" fmla="*/ 6299489 w 6459988"/>
              <a:gd name="connsiteY27" fmla="*/ 1784860 h 5753325"/>
              <a:gd name="connsiteX28" fmla="*/ 6267878 w 6459988"/>
              <a:gd name="connsiteY28" fmla="*/ 1858572 h 5753325"/>
              <a:gd name="connsiteX29" fmla="*/ 6251146 w 6459988"/>
              <a:gd name="connsiteY29" fmla="*/ 1926167 h 5753325"/>
              <a:gd name="connsiteX30" fmla="*/ 6210686 w 6459988"/>
              <a:gd name="connsiteY30" fmla="*/ 2014834 h 5753325"/>
              <a:gd name="connsiteX31" fmla="*/ 6106652 w 6459988"/>
              <a:gd name="connsiteY31" fmla="*/ 2150572 h 5753325"/>
              <a:gd name="connsiteX32" fmla="*/ 6097813 w 6459988"/>
              <a:gd name="connsiteY32" fmla="*/ 2172208 h 5753325"/>
              <a:gd name="connsiteX33" fmla="*/ 6095990 w 6459988"/>
              <a:gd name="connsiteY33" fmla="*/ 2181185 h 5753325"/>
              <a:gd name="connsiteX34" fmla="*/ 6090126 w 6459988"/>
              <a:gd name="connsiteY34" fmla="*/ 2192533 h 5753325"/>
              <a:gd name="connsiteX35" fmla="*/ 6089503 w 6459988"/>
              <a:gd name="connsiteY35" fmla="*/ 2192543 h 5753325"/>
              <a:gd name="connsiteX36" fmla="*/ 6084946 w 6459988"/>
              <a:gd name="connsiteY36" fmla="*/ 2203694 h 5753325"/>
              <a:gd name="connsiteX37" fmla="*/ 5987861 w 6459988"/>
              <a:gd name="connsiteY37" fmla="*/ 2304868 h 5753325"/>
              <a:gd name="connsiteX38" fmla="*/ 5973439 w 6459988"/>
              <a:gd name="connsiteY38" fmla="*/ 2385635 h 5753325"/>
              <a:gd name="connsiteX39" fmla="*/ 5916727 w 6459988"/>
              <a:gd name="connsiteY39" fmla="*/ 2458777 h 5753325"/>
              <a:gd name="connsiteX40" fmla="*/ 5856524 w 6459988"/>
              <a:gd name="connsiteY40" fmla="*/ 2583281 h 5753325"/>
              <a:gd name="connsiteX41" fmla="*/ 5838091 w 6459988"/>
              <a:gd name="connsiteY41" fmla="*/ 2753474 h 5753325"/>
              <a:gd name="connsiteX42" fmla="*/ 5777471 w 6459988"/>
              <a:gd name="connsiteY42" fmla="*/ 2901570 h 5753325"/>
              <a:gd name="connsiteX43" fmla="*/ 5723992 w 6459988"/>
              <a:gd name="connsiteY43" fmla="*/ 2998752 h 5753325"/>
              <a:gd name="connsiteX44" fmla="*/ 5557886 w 6459988"/>
              <a:gd name="connsiteY44" fmla="*/ 3329735 h 5753325"/>
              <a:gd name="connsiteX45" fmla="*/ 5471501 w 6459988"/>
              <a:gd name="connsiteY45" fmla="*/ 3462221 h 5753325"/>
              <a:gd name="connsiteX46" fmla="*/ 5465154 w 6459988"/>
              <a:gd name="connsiteY46" fmla="*/ 3541065 h 5753325"/>
              <a:gd name="connsiteX47" fmla="*/ 5437889 w 6459988"/>
              <a:gd name="connsiteY47" fmla="*/ 3559927 h 5753325"/>
              <a:gd name="connsiteX48" fmla="*/ 5432770 w 6459988"/>
              <a:gd name="connsiteY48" fmla="*/ 3562948 h 5753325"/>
              <a:gd name="connsiteX49" fmla="*/ 5406795 w 6459988"/>
              <a:gd name="connsiteY49" fmla="*/ 3578594 h 5753325"/>
              <a:gd name="connsiteX50" fmla="*/ 5381495 w 6459988"/>
              <a:gd name="connsiteY50" fmla="*/ 3599883 h 5753325"/>
              <a:gd name="connsiteX51" fmla="*/ 5363689 w 6459988"/>
              <a:gd name="connsiteY51" fmla="*/ 3633299 h 5753325"/>
              <a:gd name="connsiteX52" fmla="*/ 5291870 w 6459988"/>
              <a:gd name="connsiteY52" fmla="*/ 3799039 h 5753325"/>
              <a:gd name="connsiteX53" fmla="*/ 5241600 w 6459988"/>
              <a:gd name="connsiteY53" fmla="*/ 3894238 h 5753325"/>
              <a:gd name="connsiteX54" fmla="*/ 5211041 w 6459988"/>
              <a:gd name="connsiteY54" fmla="*/ 3924184 h 5753325"/>
              <a:gd name="connsiteX55" fmla="*/ 5176073 w 6459988"/>
              <a:gd name="connsiteY55" fmla="*/ 3970179 h 5753325"/>
              <a:gd name="connsiteX56" fmla="*/ 5172826 w 6459988"/>
              <a:gd name="connsiteY56" fmla="*/ 3991773 h 5753325"/>
              <a:gd name="connsiteX57" fmla="*/ 5157053 w 6459988"/>
              <a:gd name="connsiteY57" fmla="*/ 3997708 h 5753325"/>
              <a:gd name="connsiteX58" fmla="*/ 5127922 w 6459988"/>
              <a:gd name="connsiteY58" fmla="*/ 4022660 h 5753325"/>
              <a:gd name="connsiteX59" fmla="*/ 5020872 w 6459988"/>
              <a:gd name="connsiteY59" fmla="*/ 4075951 h 5753325"/>
              <a:gd name="connsiteX60" fmla="*/ 4991410 w 6459988"/>
              <a:gd name="connsiteY60" fmla="*/ 4087598 h 5753325"/>
              <a:gd name="connsiteX61" fmla="*/ 4930112 w 6459988"/>
              <a:gd name="connsiteY61" fmla="*/ 4138459 h 5753325"/>
              <a:gd name="connsiteX62" fmla="*/ 4834224 w 6459988"/>
              <a:gd name="connsiteY62" fmla="*/ 4231643 h 5753325"/>
              <a:gd name="connsiteX63" fmla="*/ 4812599 w 6459988"/>
              <a:gd name="connsiteY63" fmla="*/ 4249449 h 5753325"/>
              <a:gd name="connsiteX64" fmla="*/ 4789188 w 6459988"/>
              <a:gd name="connsiteY64" fmla="*/ 4256678 h 5753325"/>
              <a:gd name="connsiteX65" fmla="*/ 4779554 w 6459988"/>
              <a:gd name="connsiteY65" fmla="*/ 4251313 h 5753325"/>
              <a:gd name="connsiteX66" fmla="*/ 4766885 w 6459988"/>
              <a:gd name="connsiteY66" fmla="*/ 4259812 h 5753325"/>
              <a:gd name="connsiteX67" fmla="*/ 4762510 w 6459988"/>
              <a:gd name="connsiteY67" fmla="*/ 4260383 h 5753325"/>
              <a:gd name="connsiteX68" fmla="*/ 4738416 w 6459988"/>
              <a:gd name="connsiteY68" fmla="*/ 4265355 h 5753325"/>
              <a:gd name="connsiteX69" fmla="*/ 4712007 w 6459988"/>
              <a:gd name="connsiteY69" fmla="*/ 4317892 h 5753325"/>
              <a:gd name="connsiteX70" fmla="*/ 4658930 w 6459988"/>
              <a:gd name="connsiteY70" fmla="*/ 4348041 h 5753325"/>
              <a:gd name="connsiteX71" fmla="*/ 4443526 w 6459988"/>
              <a:gd name="connsiteY71" fmla="*/ 4507851 h 5753325"/>
              <a:gd name="connsiteX72" fmla="*/ 4289766 w 6459988"/>
              <a:gd name="connsiteY72" fmla="*/ 4711450 h 5753325"/>
              <a:gd name="connsiteX73" fmla="*/ 4150870 w 6459988"/>
              <a:gd name="connsiteY73" fmla="*/ 4818480 h 5753325"/>
              <a:gd name="connsiteX74" fmla="*/ 4006639 w 6459988"/>
              <a:gd name="connsiteY74" fmla="*/ 4933815 h 5753325"/>
              <a:gd name="connsiteX75" fmla="*/ 3298210 w 6459988"/>
              <a:gd name="connsiteY75" fmla="*/ 5070790 h 5753325"/>
              <a:gd name="connsiteX76" fmla="*/ 2947678 w 6459988"/>
              <a:gd name="connsiteY76" fmla="*/ 5117869 h 5753325"/>
              <a:gd name="connsiteX77" fmla="*/ 2822169 w 6459988"/>
              <a:gd name="connsiteY77" fmla="*/ 5129396 h 5753325"/>
              <a:gd name="connsiteX78" fmla="*/ 2538773 w 6459988"/>
              <a:gd name="connsiteY78" fmla="*/ 5313397 h 5753325"/>
              <a:gd name="connsiteX79" fmla="*/ 2014500 w 6459988"/>
              <a:gd name="connsiteY79" fmla="*/ 5519744 h 5753325"/>
              <a:gd name="connsiteX80" fmla="*/ 1934391 w 6459988"/>
              <a:gd name="connsiteY80" fmla="*/ 5591335 h 5753325"/>
              <a:gd name="connsiteX81" fmla="*/ 1892550 w 6459988"/>
              <a:gd name="connsiteY81" fmla="*/ 5649708 h 5753325"/>
              <a:gd name="connsiteX82" fmla="*/ 1854769 w 6459988"/>
              <a:gd name="connsiteY82" fmla="*/ 5647691 h 5753325"/>
              <a:gd name="connsiteX83" fmla="*/ 1809461 w 6459988"/>
              <a:gd name="connsiteY83" fmla="*/ 5648628 h 5753325"/>
              <a:gd name="connsiteX84" fmla="*/ 1745150 w 6459988"/>
              <a:gd name="connsiteY84" fmla="*/ 5693879 h 5753325"/>
              <a:gd name="connsiteX85" fmla="*/ 1713375 w 6459988"/>
              <a:gd name="connsiteY85" fmla="*/ 5684672 h 5753325"/>
              <a:gd name="connsiteX86" fmla="*/ 1707808 w 6459988"/>
              <a:gd name="connsiteY86" fmla="*/ 5682611 h 5753325"/>
              <a:gd name="connsiteX87" fmla="*/ 1679313 w 6459988"/>
              <a:gd name="connsiteY87" fmla="*/ 5672360 h 5753325"/>
              <a:gd name="connsiteX88" fmla="*/ 1646933 w 6459988"/>
              <a:gd name="connsiteY88" fmla="*/ 5666227 h 5753325"/>
              <a:gd name="connsiteX89" fmla="*/ 1610055 w 6459988"/>
              <a:gd name="connsiteY89" fmla="*/ 5673643 h 5753325"/>
              <a:gd name="connsiteX90" fmla="*/ 1437641 w 6459988"/>
              <a:gd name="connsiteY90" fmla="*/ 5723266 h 5753325"/>
              <a:gd name="connsiteX91" fmla="*/ 1332869 w 6459988"/>
              <a:gd name="connsiteY91" fmla="*/ 5744752 h 5753325"/>
              <a:gd name="connsiteX92" fmla="*/ 1290525 w 6459988"/>
              <a:gd name="connsiteY92" fmla="*/ 5740036 h 5753325"/>
              <a:gd name="connsiteX93" fmla="*/ 1233107 w 6459988"/>
              <a:gd name="connsiteY93" fmla="*/ 5742106 h 5753325"/>
              <a:gd name="connsiteX94" fmla="*/ 1214532 w 6459988"/>
              <a:gd name="connsiteY94" fmla="*/ 5753325 h 5753325"/>
              <a:gd name="connsiteX95" fmla="*/ 1199955 w 6459988"/>
              <a:gd name="connsiteY95" fmla="*/ 5744831 h 5753325"/>
              <a:gd name="connsiteX96" fmla="*/ 1162337 w 6459988"/>
              <a:gd name="connsiteY96" fmla="*/ 5738048 h 5753325"/>
              <a:gd name="connsiteX97" fmla="*/ 1053457 w 6459988"/>
              <a:gd name="connsiteY97" fmla="*/ 5688676 h 5753325"/>
              <a:gd name="connsiteX98" fmla="*/ 1025798 w 6459988"/>
              <a:gd name="connsiteY98" fmla="*/ 5673166 h 5753325"/>
              <a:gd name="connsiteX99" fmla="*/ 947900 w 6459988"/>
              <a:gd name="connsiteY99" fmla="*/ 5657848 h 5753325"/>
              <a:gd name="connsiteX100" fmla="*/ 815627 w 6459988"/>
              <a:gd name="connsiteY100" fmla="*/ 5642557 h 5753325"/>
              <a:gd name="connsiteX101" fmla="*/ 788251 w 6459988"/>
              <a:gd name="connsiteY101" fmla="*/ 5637065 h 5753325"/>
              <a:gd name="connsiteX102" fmla="*/ 767822 w 6459988"/>
              <a:gd name="connsiteY102" fmla="*/ 5623450 h 5753325"/>
              <a:gd name="connsiteX103" fmla="*/ 765791 w 6459988"/>
              <a:gd name="connsiteY103" fmla="*/ 5612539 h 5753325"/>
              <a:gd name="connsiteX104" fmla="*/ 751230 w 6459988"/>
              <a:gd name="connsiteY104" fmla="*/ 5608092 h 5753325"/>
              <a:gd name="connsiteX105" fmla="*/ 748008 w 6459988"/>
              <a:gd name="connsiteY105" fmla="*/ 5605052 h 5753325"/>
              <a:gd name="connsiteX106" fmla="*/ 728871 w 6459988"/>
              <a:gd name="connsiteY106" fmla="*/ 5589469 h 5753325"/>
              <a:gd name="connsiteX107" fmla="*/ 671898 w 6459988"/>
              <a:gd name="connsiteY107" fmla="*/ 5602363 h 5753325"/>
              <a:gd name="connsiteX108" fmla="*/ 615065 w 6459988"/>
              <a:gd name="connsiteY108" fmla="*/ 5580257 h 5753325"/>
              <a:gd name="connsiteX109" fmla="*/ 355785 w 6459988"/>
              <a:gd name="connsiteY109" fmla="*/ 5514383 h 5753325"/>
              <a:gd name="connsiteX110" fmla="*/ 102269 w 6459988"/>
              <a:gd name="connsiteY110" fmla="*/ 5524347 h 5753325"/>
              <a:gd name="connsiteX111" fmla="*/ 13160 w 6459988"/>
              <a:gd name="connsiteY111" fmla="*/ 5514159 h 5753325"/>
              <a:gd name="connsiteX112" fmla="*/ 0 w 6459988"/>
              <a:gd name="connsiteY112" fmla="*/ 5511735 h 5753325"/>
              <a:gd name="connsiteX113" fmla="*/ 0 w 6459988"/>
              <a:gd name="connsiteY113" fmla="*/ 0 h 5753325"/>
              <a:gd name="connsiteX0" fmla="*/ 0 w 6459988"/>
              <a:gd name="connsiteY0" fmla="*/ 0 h 5753325"/>
              <a:gd name="connsiteX1" fmla="*/ 6438980 w 6459988"/>
              <a:gd name="connsiteY1" fmla="*/ 0 h 5753325"/>
              <a:gd name="connsiteX2" fmla="*/ 6439047 w 6459988"/>
              <a:gd name="connsiteY2" fmla="*/ 147 h 5753325"/>
              <a:gd name="connsiteX3" fmla="*/ 6443456 w 6459988"/>
              <a:gd name="connsiteY3" fmla="*/ 130105 h 5753325"/>
              <a:gd name="connsiteX4" fmla="*/ 6447632 w 6459988"/>
              <a:gd name="connsiteY4" fmla="*/ 170016 h 5753325"/>
              <a:gd name="connsiteX5" fmla="*/ 6396598 w 6459988"/>
              <a:gd name="connsiteY5" fmla="*/ 274847 h 5753325"/>
              <a:gd name="connsiteX6" fmla="*/ 6375685 w 6459988"/>
              <a:gd name="connsiteY6" fmla="*/ 535865 h 5753325"/>
              <a:gd name="connsiteX7" fmla="*/ 6354187 w 6459988"/>
              <a:gd name="connsiteY7" fmla="*/ 615799 h 5753325"/>
              <a:gd name="connsiteX8" fmla="*/ 6459988 w 6459988"/>
              <a:gd name="connsiteY8" fmla="*/ 707628 h 5753325"/>
              <a:gd name="connsiteX9" fmla="*/ 6344988 w 6459988"/>
              <a:gd name="connsiteY9" fmla="*/ 697330 h 5753325"/>
              <a:gd name="connsiteX10" fmla="*/ 6447445 w 6459988"/>
              <a:gd name="connsiteY10" fmla="*/ 780003 h 5753325"/>
              <a:gd name="connsiteX11" fmla="*/ 6426552 w 6459988"/>
              <a:gd name="connsiteY11" fmla="*/ 845805 h 5753325"/>
              <a:gd name="connsiteX12" fmla="*/ 6434072 w 6459988"/>
              <a:gd name="connsiteY12" fmla="*/ 910733 h 5753325"/>
              <a:gd name="connsiteX13" fmla="*/ 6432570 w 6459988"/>
              <a:gd name="connsiteY13" fmla="*/ 983394 h 5753325"/>
              <a:gd name="connsiteX14" fmla="*/ 6431878 w 6459988"/>
              <a:gd name="connsiteY14" fmla="*/ 1026728 h 5753325"/>
              <a:gd name="connsiteX15" fmla="*/ 6414269 w 6459988"/>
              <a:gd name="connsiteY15" fmla="*/ 1151111 h 5753325"/>
              <a:gd name="connsiteX16" fmla="*/ 6371722 w 6459988"/>
              <a:gd name="connsiteY16" fmla="*/ 1318080 h 5753325"/>
              <a:gd name="connsiteX17" fmla="*/ 6356023 w 6459988"/>
              <a:gd name="connsiteY17" fmla="*/ 1356227 h 5753325"/>
              <a:gd name="connsiteX18" fmla="*/ 6356157 w 6459988"/>
              <a:gd name="connsiteY18" fmla="*/ 1361967 h 5753325"/>
              <a:gd name="connsiteX19" fmla="*/ 6350613 w 6459988"/>
              <a:gd name="connsiteY19" fmla="*/ 1393569 h 5753325"/>
              <a:gd name="connsiteX20" fmla="*/ 6357062 w 6459988"/>
              <a:gd name="connsiteY20" fmla="*/ 1444071 h 5753325"/>
              <a:gd name="connsiteX21" fmla="*/ 6364832 w 6459988"/>
              <a:gd name="connsiteY21" fmla="*/ 1478763 h 5753325"/>
              <a:gd name="connsiteX22" fmla="*/ 6369745 w 6459988"/>
              <a:gd name="connsiteY22" fmla="*/ 1495680 h 5753325"/>
              <a:gd name="connsiteX23" fmla="*/ 6370898 w 6459988"/>
              <a:gd name="connsiteY23" fmla="*/ 1513331 h 5753325"/>
              <a:gd name="connsiteX24" fmla="*/ 6368801 w 6459988"/>
              <a:gd name="connsiteY24" fmla="*/ 1527414 h 5753325"/>
              <a:gd name="connsiteX25" fmla="*/ 6359177 w 6459988"/>
              <a:gd name="connsiteY25" fmla="*/ 1639513 h 5753325"/>
              <a:gd name="connsiteX26" fmla="*/ 6299489 w 6459988"/>
              <a:gd name="connsiteY26" fmla="*/ 1784860 h 5753325"/>
              <a:gd name="connsiteX27" fmla="*/ 6267878 w 6459988"/>
              <a:gd name="connsiteY27" fmla="*/ 1858572 h 5753325"/>
              <a:gd name="connsiteX28" fmla="*/ 6251146 w 6459988"/>
              <a:gd name="connsiteY28" fmla="*/ 1926167 h 5753325"/>
              <a:gd name="connsiteX29" fmla="*/ 6210686 w 6459988"/>
              <a:gd name="connsiteY29" fmla="*/ 2014834 h 5753325"/>
              <a:gd name="connsiteX30" fmla="*/ 6106652 w 6459988"/>
              <a:gd name="connsiteY30" fmla="*/ 2150572 h 5753325"/>
              <a:gd name="connsiteX31" fmla="*/ 6097813 w 6459988"/>
              <a:gd name="connsiteY31" fmla="*/ 2172208 h 5753325"/>
              <a:gd name="connsiteX32" fmla="*/ 6095990 w 6459988"/>
              <a:gd name="connsiteY32" fmla="*/ 2181185 h 5753325"/>
              <a:gd name="connsiteX33" fmla="*/ 6090126 w 6459988"/>
              <a:gd name="connsiteY33" fmla="*/ 2192533 h 5753325"/>
              <a:gd name="connsiteX34" fmla="*/ 6089503 w 6459988"/>
              <a:gd name="connsiteY34" fmla="*/ 2192543 h 5753325"/>
              <a:gd name="connsiteX35" fmla="*/ 6084946 w 6459988"/>
              <a:gd name="connsiteY35" fmla="*/ 2203694 h 5753325"/>
              <a:gd name="connsiteX36" fmla="*/ 5987861 w 6459988"/>
              <a:gd name="connsiteY36" fmla="*/ 2304868 h 5753325"/>
              <a:gd name="connsiteX37" fmla="*/ 5973439 w 6459988"/>
              <a:gd name="connsiteY37" fmla="*/ 2385635 h 5753325"/>
              <a:gd name="connsiteX38" fmla="*/ 5916727 w 6459988"/>
              <a:gd name="connsiteY38" fmla="*/ 2458777 h 5753325"/>
              <a:gd name="connsiteX39" fmla="*/ 5856524 w 6459988"/>
              <a:gd name="connsiteY39" fmla="*/ 2583281 h 5753325"/>
              <a:gd name="connsiteX40" fmla="*/ 5838091 w 6459988"/>
              <a:gd name="connsiteY40" fmla="*/ 2753474 h 5753325"/>
              <a:gd name="connsiteX41" fmla="*/ 5777471 w 6459988"/>
              <a:gd name="connsiteY41" fmla="*/ 2901570 h 5753325"/>
              <a:gd name="connsiteX42" fmla="*/ 5723992 w 6459988"/>
              <a:gd name="connsiteY42" fmla="*/ 2998752 h 5753325"/>
              <a:gd name="connsiteX43" fmla="*/ 5557886 w 6459988"/>
              <a:gd name="connsiteY43" fmla="*/ 3329735 h 5753325"/>
              <a:gd name="connsiteX44" fmla="*/ 5471501 w 6459988"/>
              <a:gd name="connsiteY44" fmla="*/ 3462221 h 5753325"/>
              <a:gd name="connsiteX45" fmla="*/ 5465154 w 6459988"/>
              <a:gd name="connsiteY45" fmla="*/ 3541065 h 5753325"/>
              <a:gd name="connsiteX46" fmla="*/ 5437889 w 6459988"/>
              <a:gd name="connsiteY46" fmla="*/ 3559927 h 5753325"/>
              <a:gd name="connsiteX47" fmla="*/ 5432770 w 6459988"/>
              <a:gd name="connsiteY47" fmla="*/ 3562948 h 5753325"/>
              <a:gd name="connsiteX48" fmla="*/ 5406795 w 6459988"/>
              <a:gd name="connsiteY48" fmla="*/ 3578594 h 5753325"/>
              <a:gd name="connsiteX49" fmla="*/ 5381495 w 6459988"/>
              <a:gd name="connsiteY49" fmla="*/ 3599883 h 5753325"/>
              <a:gd name="connsiteX50" fmla="*/ 5363689 w 6459988"/>
              <a:gd name="connsiteY50" fmla="*/ 3633299 h 5753325"/>
              <a:gd name="connsiteX51" fmla="*/ 5291870 w 6459988"/>
              <a:gd name="connsiteY51" fmla="*/ 3799039 h 5753325"/>
              <a:gd name="connsiteX52" fmla="*/ 5241600 w 6459988"/>
              <a:gd name="connsiteY52" fmla="*/ 3894238 h 5753325"/>
              <a:gd name="connsiteX53" fmla="*/ 5211041 w 6459988"/>
              <a:gd name="connsiteY53" fmla="*/ 3924184 h 5753325"/>
              <a:gd name="connsiteX54" fmla="*/ 5176073 w 6459988"/>
              <a:gd name="connsiteY54" fmla="*/ 3970179 h 5753325"/>
              <a:gd name="connsiteX55" fmla="*/ 5172826 w 6459988"/>
              <a:gd name="connsiteY55" fmla="*/ 3991773 h 5753325"/>
              <a:gd name="connsiteX56" fmla="*/ 5157053 w 6459988"/>
              <a:gd name="connsiteY56" fmla="*/ 3997708 h 5753325"/>
              <a:gd name="connsiteX57" fmla="*/ 5127922 w 6459988"/>
              <a:gd name="connsiteY57" fmla="*/ 4022660 h 5753325"/>
              <a:gd name="connsiteX58" fmla="*/ 5020872 w 6459988"/>
              <a:gd name="connsiteY58" fmla="*/ 4075951 h 5753325"/>
              <a:gd name="connsiteX59" fmla="*/ 4991410 w 6459988"/>
              <a:gd name="connsiteY59" fmla="*/ 4087598 h 5753325"/>
              <a:gd name="connsiteX60" fmla="*/ 4930112 w 6459988"/>
              <a:gd name="connsiteY60" fmla="*/ 4138459 h 5753325"/>
              <a:gd name="connsiteX61" fmla="*/ 4834224 w 6459988"/>
              <a:gd name="connsiteY61" fmla="*/ 4231643 h 5753325"/>
              <a:gd name="connsiteX62" fmla="*/ 4812599 w 6459988"/>
              <a:gd name="connsiteY62" fmla="*/ 4249449 h 5753325"/>
              <a:gd name="connsiteX63" fmla="*/ 4789188 w 6459988"/>
              <a:gd name="connsiteY63" fmla="*/ 4256678 h 5753325"/>
              <a:gd name="connsiteX64" fmla="*/ 4779554 w 6459988"/>
              <a:gd name="connsiteY64" fmla="*/ 4251313 h 5753325"/>
              <a:gd name="connsiteX65" fmla="*/ 4766885 w 6459988"/>
              <a:gd name="connsiteY65" fmla="*/ 4259812 h 5753325"/>
              <a:gd name="connsiteX66" fmla="*/ 4762510 w 6459988"/>
              <a:gd name="connsiteY66" fmla="*/ 4260383 h 5753325"/>
              <a:gd name="connsiteX67" fmla="*/ 4738416 w 6459988"/>
              <a:gd name="connsiteY67" fmla="*/ 4265355 h 5753325"/>
              <a:gd name="connsiteX68" fmla="*/ 4712007 w 6459988"/>
              <a:gd name="connsiteY68" fmla="*/ 4317892 h 5753325"/>
              <a:gd name="connsiteX69" fmla="*/ 4658930 w 6459988"/>
              <a:gd name="connsiteY69" fmla="*/ 4348041 h 5753325"/>
              <a:gd name="connsiteX70" fmla="*/ 4443526 w 6459988"/>
              <a:gd name="connsiteY70" fmla="*/ 4507851 h 5753325"/>
              <a:gd name="connsiteX71" fmla="*/ 4289766 w 6459988"/>
              <a:gd name="connsiteY71" fmla="*/ 4711450 h 5753325"/>
              <a:gd name="connsiteX72" fmla="*/ 4150870 w 6459988"/>
              <a:gd name="connsiteY72" fmla="*/ 4818480 h 5753325"/>
              <a:gd name="connsiteX73" fmla="*/ 4006639 w 6459988"/>
              <a:gd name="connsiteY73" fmla="*/ 4933815 h 5753325"/>
              <a:gd name="connsiteX74" fmla="*/ 3298210 w 6459988"/>
              <a:gd name="connsiteY74" fmla="*/ 5070790 h 5753325"/>
              <a:gd name="connsiteX75" fmla="*/ 2947678 w 6459988"/>
              <a:gd name="connsiteY75" fmla="*/ 5117869 h 5753325"/>
              <a:gd name="connsiteX76" fmla="*/ 2822169 w 6459988"/>
              <a:gd name="connsiteY76" fmla="*/ 5129396 h 5753325"/>
              <a:gd name="connsiteX77" fmla="*/ 2538773 w 6459988"/>
              <a:gd name="connsiteY77" fmla="*/ 5313397 h 5753325"/>
              <a:gd name="connsiteX78" fmla="*/ 2014500 w 6459988"/>
              <a:gd name="connsiteY78" fmla="*/ 5519744 h 5753325"/>
              <a:gd name="connsiteX79" fmla="*/ 1934391 w 6459988"/>
              <a:gd name="connsiteY79" fmla="*/ 5591335 h 5753325"/>
              <a:gd name="connsiteX80" fmla="*/ 1892550 w 6459988"/>
              <a:gd name="connsiteY80" fmla="*/ 5649708 h 5753325"/>
              <a:gd name="connsiteX81" fmla="*/ 1854769 w 6459988"/>
              <a:gd name="connsiteY81" fmla="*/ 5647691 h 5753325"/>
              <a:gd name="connsiteX82" fmla="*/ 1809461 w 6459988"/>
              <a:gd name="connsiteY82" fmla="*/ 5648628 h 5753325"/>
              <a:gd name="connsiteX83" fmla="*/ 1745150 w 6459988"/>
              <a:gd name="connsiteY83" fmla="*/ 5693879 h 5753325"/>
              <a:gd name="connsiteX84" fmla="*/ 1713375 w 6459988"/>
              <a:gd name="connsiteY84" fmla="*/ 5684672 h 5753325"/>
              <a:gd name="connsiteX85" fmla="*/ 1707808 w 6459988"/>
              <a:gd name="connsiteY85" fmla="*/ 5682611 h 5753325"/>
              <a:gd name="connsiteX86" fmla="*/ 1679313 w 6459988"/>
              <a:gd name="connsiteY86" fmla="*/ 5672360 h 5753325"/>
              <a:gd name="connsiteX87" fmla="*/ 1646933 w 6459988"/>
              <a:gd name="connsiteY87" fmla="*/ 5666227 h 5753325"/>
              <a:gd name="connsiteX88" fmla="*/ 1610055 w 6459988"/>
              <a:gd name="connsiteY88" fmla="*/ 5673643 h 5753325"/>
              <a:gd name="connsiteX89" fmla="*/ 1437641 w 6459988"/>
              <a:gd name="connsiteY89" fmla="*/ 5723266 h 5753325"/>
              <a:gd name="connsiteX90" fmla="*/ 1332869 w 6459988"/>
              <a:gd name="connsiteY90" fmla="*/ 5744752 h 5753325"/>
              <a:gd name="connsiteX91" fmla="*/ 1290525 w 6459988"/>
              <a:gd name="connsiteY91" fmla="*/ 5740036 h 5753325"/>
              <a:gd name="connsiteX92" fmla="*/ 1233107 w 6459988"/>
              <a:gd name="connsiteY92" fmla="*/ 5742106 h 5753325"/>
              <a:gd name="connsiteX93" fmla="*/ 1214532 w 6459988"/>
              <a:gd name="connsiteY93" fmla="*/ 5753325 h 5753325"/>
              <a:gd name="connsiteX94" fmla="*/ 1199955 w 6459988"/>
              <a:gd name="connsiteY94" fmla="*/ 5744831 h 5753325"/>
              <a:gd name="connsiteX95" fmla="*/ 1162337 w 6459988"/>
              <a:gd name="connsiteY95" fmla="*/ 5738048 h 5753325"/>
              <a:gd name="connsiteX96" fmla="*/ 1053457 w 6459988"/>
              <a:gd name="connsiteY96" fmla="*/ 5688676 h 5753325"/>
              <a:gd name="connsiteX97" fmla="*/ 1025798 w 6459988"/>
              <a:gd name="connsiteY97" fmla="*/ 5673166 h 5753325"/>
              <a:gd name="connsiteX98" fmla="*/ 947900 w 6459988"/>
              <a:gd name="connsiteY98" fmla="*/ 5657848 h 5753325"/>
              <a:gd name="connsiteX99" fmla="*/ 815627 w 6459988"/>
              <a:gd name="connsiteY99" fmla="*/ 5642557 h 5753325"/>
              <a:gd name="connsiteX100" fmla="*/ 788251 w 6459988"/>
              <a:gd name="connsiteY100" fmla="*/ 5637065 h 5753325"/>
              <a:gd name="connsiteX101" fmla="*/ 767822 w 6459988"/>
              <a:gd name="connsiteY101" fmla="*/ 5623450 h 5753325"/>
              <a:gd name="connsiteX102" fmla="*/ 765791 w 6459988"/>
              <a:gd name="connsiteY102" fmla="*/ 5612539 h 5753325"/>
              <a:gd name="connsiteX103" fmla="*/ 751230 w 6459988"/>
              <a:gd name="connsiteY103" fmla="*/ 5608092 h 5753325"/>
              <a:gd name="connsiteX104" fmla="*/ 748008 w 6459988"/>
              <a:gd name="connsiteY104" fmla="*/ 5605052 h 5753325"/>
              <a:gd name="connsiteX105" fmla="*/ 728871 w 6459988"/>
              <a:gd name="connsiteY105" fmla="*/ 5589469 h 5753325"/>
              <a:gd name="connsiteX106" fmla="*/ 671898 w 6459988"/>
              <a:gd name="connsiteY106" fmla="*/ 5602363 h 5753325"/>
              <a:gd name="connsiteX107" fmla="*/ 615065 w 6459988"/>
              <a:gd name="connsiteY107" fmla="*/ 5580257 h 5753325"/>
              <a:gd name="connsiteX108" fmla="*/ 355785 w 6459988"/>
              <a:gd name="connsiteY108" fmla="*/ 5514383 h 5753325"/>
              <a:gd name="connsiteX109" fmla="*/ 102269 w 6459988"/>
              <a:gd name="connsiteY109" fmla="*/ 5524347 h 5753325"/>
              <a:gd name="connsiteX110" fmla="*/ 13160 w 6459988"/>
              <a:gd name="connsiteY110" fmla="*/ 5514159 h 5753325"/>
              <a:gd name="connsiteX111" fmla="*/ 0 w 6459988"/>
              <a:gd name="connsiteY111" fmla="*/ 5511735 h 5753325"/>
              <a:gd name="connsiteX112" fmla="*/ 0 w 6459988"/>
              <a:gd name="connsiteY112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75685 w 6447632"/>
              <a:gd name="connsiteY6" fmla="*/ 535865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447445 w 6447632"/>
              <a:gd name="connsiteY10" fmla="*/ 780003 h 5753325"/>
              <a:gd name="connsiteX11" fmla="*/ 6426552 w 6447632"/>
              <a:gd name="connsiteY11" fmla="*/ 845805 h 5753325"/>
              <a:gd name="connsiteX12" fmla="*/ 6434072 w 6447632"/>
              <a:gd name="connsiteY12" fmla="*/ 910733 h 5753325"/>
              <a:gd name="connsiteX13" fmla="*/ 6432570 w 6447632"/>
              <a:gd name="connsiteY13" fmla="*/ 983394 h 5753325"/>
              <a:gd name="connsiteX14" fmla="*/ 6431878 w 6447632"/>
              <a:gd name="connsiteY14" fmla="*/ 1026728 h 5753325"/>
              <a:gd name="connsiteX15" fmla="*/ 6414269 w 6447632"/>
              <a:gd name="connsiteY15" fmla="*/ 1151111 h 5753325"/>
              <a:gd name="connsiteX16" fmla="*/ 6371722 w 6447632"/>
              <a:gd name="connsiteY16" fmla="*/ 1318080 h 5753325"/>
              <a:gd name="connsiteX17" fmla="*/ 6356023 w 6447632"/>
              <a:gd name="connsiteY17" fmla="*/ 1356227 h 5753325"/>
              <a:gd name="connsiteX18" fmla="*/ 6356157 w 6447632"/>
              <a:gd name="connsiteY18" fmla="*/ 1361967 h 5753325"/>
              <a:gd name="connsiteX19" fmla="*/ 6350613 w 6447632"/>
              <a:gd name="connsiteY19" fmla="*/ 1393569 h 5753325"/>
              <a:gd name="connsiteX20" fmla="*/ 6357062 w 6447632"/>
              <a:gd name="connsiteY20" fmla="*/ 1444071 h 5753325"/>
              <a:gd name="connsiteX21" fmla="*/ 6364832 w 6447632"/>
              <a:gd name="connsiteY21" fmla="*/ 1478763 h 5753325"/>
              <a:gd name="connsiteX22" fmla="*/ 6369745 w 6447632"/>
              <a:gd name="connsiteY22" fmla="*/ 1495680 h 5753325"/>
              <a:gd name="connsiteX23" fmla="*/ 6370898 w 6447632"/>
              <a:gd name="connsiteY23" fmla="*/ 1513331 h 5753325"/>
              <a:gd name="connsiteX24" fmla="*/ 6368801 w 6447632"/>
              <a:gd name="connsiteY24" fmla="*/ 1527414 h 5753325"/>
              <a:gd name="connsiteX25" fmla="*/ 6359177 w 6447632"/>
              <a:gd name="connsiteY25" fmla="*/ 1639513 h 5753325"/>
              <a:gd name="connsiteX26" fmla="*/ 6299489 w 6447632"/>
              <a:gd name="connsiteY26" fmla="*/ 1784860 h 5753325"/>
              <a:gd name="connsiteX27" fmla="*/ 6267878 w 6447632"/>
              <a:gd name="connsiteY27" fmla="*/ 1858572 h 5753325"/>
              <a:gd name="connsiteX28" fmla="*/ 6251146 w 6447632"/>
              <a:gd name="connsiteY28" fmla="*/ 1926167 h 5753325"/>
              <a:gd name="connsiteX29" fmla="*/ 6210686 w 6447632"/>
              <a:gd name="connsiteY29" fmla="*/ 2014834 h 5753325"/>
              <a:gd name="connsiteX30" fmla="*/ 6106652 w 6447632"/>
              <a:gd name="connsiteY30" fmla="*/ 2150572 h 5753325"/>
              <a:gd name="connsiteX31" fmla="*/ 6097813 w 6447632"/>
              <a:gd name="connsiteY31" fmla="*/ 2172208 h 5753325"/>
              <a:gd name="connsiteX32" fmla="*/ 6095990 w 6447632"/>
              <a:gd name="connsiteY32" fmla="*/ 2181185 h 5753325"/>
              <a:gd name="connsiteX33" fmla="*/ 6090126 w 6447632"/>
              <a:gd name="connsiteY33" fmla="*/ 2192533 h 5753325"/>
              <a:gd name="connsiteX34" fmla="*/ 6089503 w 6447632"/>
              <a:gd name="connsiteY34" fmla="*/ 2192543 h 5753325"/>
              <a:gd name="connsiteX35" fmla="*/ 6084946 w 6447632"/>
              <a:gd name="connsiteY35" fmla="*/ 2203694 h 5753325"/>
              <a:gd name="connsiteX36" fmla="*/ 5987861 w 6447632"/>
              <a:gd name="connsiteY36" fmla="*/ 2304868 h 5753325"/>
              <a:gd name="connsiteX37" fmla="*/ 5973439 w 6447632"/>
              <a:gd name="connsiteY37" fmla="*/ 2385635 h 5753325"/>
              <a:gd name="connsiteX38" fmla="*/ 5916727 w 6447632"/>
              <a:gd name="connsiteY38" fmla="*/ 2458777 h 5753325"/>
              <a:gd name="connsiteX39" fmla="*/ 5856524 w 6447632"/>
              <a:gd name="connsiteY39" fmla="*/ 2583281 h 5753325"/>
              <a:gd name="connsiteX40" fmla="*/ 5838091 w 6447632"/>
              <a:gd name="connsiteY40" fmla="*/ 2753474 h 5753325"/>
              <a:gd name="connsiteX41" fmla="*/ 5777471 w 6447632"/>
              <a:gd name="connsiteY41" fmla="*/ 2901570 h 5753325"/>
              <a:gd name="connsiteX42" fmla="*/ 5723992 w 6447632"/>
              <a:gd name="connsiteY42" fmla="*/ 2998752 h 5753325"/>
              <a:gd name="connsiteX43" fmla="*/ 5557886 w 6447632"/>
              <a:gd name="connsiteY43" fmla="*/ 3329735 h 5753325"/>
              <a:gd name="connsiteX44" fmla="*/ 5471501 w 6447632"/>
              <a:gd name="connsiteY44" fmla="*/ 3462221 h 5753325"/>
              <a:gd name="connsiteX45" fmla="*/ 5465154 w 6447632"/>
              <a:gd name="connsiteY45" fmla="*/ 3541065 h 5753325"/>
              <a:gd name="connsiteX46" fmla="*/ 5437889 w 6447632"/>
              <a:gd name="connsiteY46" fmla="*/ 3559927 h 5753325"/>
              <a:gd name="connsiteX47" fmla="*/ 5432770 w 6447632"/>
              <a:gd name="connsiteY47" fmla="*/ 3562948 h 5753325"/>
              <a:gd name="connsiteX48" fmla="*/ 5406795 w 6447632"/>
              <a:gd name="connsiteY48" fmla="*/ 3578594 h 5753325"/>
              <a:gd name="connsiteX49" fmla="*/ 5381495 w 6447632"/>
              <a:gd name="connsiteY49" fmla="*/ 3599883 h 5753325"/>
              <a:gd name="connsiteX50" fmla="*/ 5363689 w 6447632"/>
              <a:gd name="connsiteY50" fmla="*/ 3633299 h 5753325"/>
              <a:gd name="connsiteX51" fmla="*/ 5291870 w 6447632"/>
              <a:gd name="connsiteY51" fmla="*/ 3799039 h 5753325"/>
              <a:gd name="connsiteX52" fmla="*/ 5241600 w 6447632"/>
              <a:gd name="connsiteY52" fmla="*/ 3894238 h 5753325"/>
              <a:gd name="connsiteX53" fmla="*/ 5211041 w 6447632"/>
              <a:gd name="connsiteY53" fmla="*/ 3924184 h 5753325"/>
              <a:gd name="connsiteX54" fmla="*/ 5176073 w 6447632"/>
              <a:gd name="connsiteY54" fmla="*/ 3970179 h 5753325"/>
              <a:gd name="connsiteX55" fmla="*/ 5172826 w 6447632"/>
              <a:gd name="connsiteY55" fmla="*/ 3991773 h 5753325"/>
              <a:gd name="connsiteX56" fmla="*/ 5157053 w 6447632"/>
              <a:gd name="connsiteY56" fmla="*/ 3997708 h 5753325"/>
              <a:gd name="connsiteX57" fmla="*/ 5127922 w 6447632"/>
              <a:gd name="connsiteY57" fmla="*/ 4022660 h 5753325"/>
              <a:gd name="connsiteX58" fmla="*/ 5020872 w 6447632"/>
              <a:gd name="connsiteY58" fmla="*/ 4075951 h 5753325"/>
              <a:gd name="connsiteX59" fmla="*/ 4991410 w 6447632"/>
              <a:gd name="connsiteY59" fmla="*/ 4087598 h 5753325"/>
              <a:gd name="connsiteX60" fmla="*/ 4930112 w 6447632"/>
              <a:gd name="connsiteY60" fmla="*/ 4138459 h 5753325"/>
              <a:gd name="connsiteX61" fmla="*/ 4834224 w 6447632"/>
              <a:gd name="connsiteY61" fmla="*/ 4231643 h 5753325"/>
              <a:gd name="connsiteX62" fmla="*/ 4812599 w 6447632"/>
              <a:gd name="connsiteY62" fmla="*/ 4249449 h 5753325"/>
              <a:gd name="connsiteX63" fmla="*/ 4789188 w 6447632"/>
              <a:gd name="connsiteY63" fmla="*/ 4256678 h 5753325"/>
              <a:gd name="connsiteX64" fmla="*/ 4779554 w 6447632"/>
              <a:gd name="connsiteY64" fmla="*/ 4251313 h 5753325"/>
              <a:gd name="connsiteX65" fmla="*/ 4766885 w 6447632"/>
              <a:gd name="connsiteY65" fmla="*/ 4259812 h 5753325"/>
              <a:gd name="connsiteX66" fmla="*/ 4762510 w 6447632"/>
              <a:gd name="connsiteY66" fmla="*/ 4260383 h 5753325"/>
              <a:gd name="connsiteX67" fmla="*/ 4738416 w 6447632"/>
              <a:gd name="connsiteY67" fmla="*/ 4265355 h 5753325"/>
              <a:gd name="connsiteX68" fmla="*/ 4712007 w 6447632"/>
              <a:gd name="connsiteY68" fmla="*/ 4317892 h 5753325"/>
              <a:gd name="connsiteX69" fmla="*/ 4658930 w 6447632"/>
              <a:gd name="connsiteY69" fmla="*/ 4348041 h 5753325"/>
              <a:gd name="connsiteX70" fmla="*/ 4443526 w 6447632"/>
              <a:gd name="connsiteY70" fmla="*/ 4507851 h 5753325"/>
              <a:gd name="connsiteX71" fmla="*/ 4289766 w 6447632"/>
              <a:gd name="connsiteY71" fmla="*/ 4711450 h 5753325"/>
              <a:gd name="connsiteX72" fmla="*/ 4150870 w 6447632"/>
              <a:gd name="connsiteY72" fmla="*/ 4818480 h 5753325"/>
              <a:gd name="connsiteX73" fmla="*/ 4006639 w 6447632"/>
              <a:gd name="connsiteY73" fmla="*/ 4933815 h 5753325"/>
              <a:gd name="connsiteX74" fmla="*/ 3298210 w 6447632"/>
              <a:gd name="connsiteY74" fmla="*/ 5070790 h 5753325"/>
              <a:gd name="connsiteX75" fmla="*/ 2947678 w 6447632"/>
              <a:gd name="connsiteY75" fmla="*/ 5117869 h 5753325"/>
              <a:gd name="connsiteX76" fmla="*/ 2822169 w 6447632"/>
              <a:gd name="connsiteY76" fmla="*/ 5129396 h 5753325"/>
              <a:gd name="connsiteX77" fmla="*/ 2538773 w 6447632"/>
              <a:gd name="connsiteY77" fmla="*/ 5313397 h 5753325"/>
              <a:gd name="connsiteX78" fmla="*/ 2014500 w 6447632"/>
              <a:gd name="connsiteY78" fmla="*/ 5519744 h 5753325"/>
              <a:gd name="connsiteX79" fmla="*/ 1934391 w 6447632"/>
              <a:gd name="connsiteY79" fmla="*/ 5591335 h 5753325"/>
              <a:gd name="connsiteX80" fmla="*/ 1892550 w 6447632"/>
              <a:gd name="connsiteY80" fmla="*/ 5649708 h 5753325"/>
              <a:gd name="connsiteX81" fmla="*/ 1854769 w 6447632"/>
              <a:gd name="connsiteY81" fmla="*/ 5647691 h 5753325"/>
              <a:gd name="connsiteX82" fmla="*/ 1809461 w 6447632"/>
              <a:gd name="connsiteY82" fmla="*/ 5648628 h 5753325"/>
              <a:gd name="connsiteX83" fmla="*/ 1745150 w 6447632"/>
              <a:gd name="connsiteY83" fmla="*/ 5693879 h 5753325"/>
              <a:gd name="connsiteX84" fmla="*/ 1713375 w 6447632"/>
              <a:gd name="connsiteY84" fmla="*/ 5684672 h 5753325"/>
              <a:gd name="connsiteX85" fmla="*/ 1707808 w 6447632"/>
              <a:gd name="connsiteY85" fmla="*/ 5682611 h 5753325"/>
              <a:gd name="connsiteX86" fmla="*/ 1679313 w 6447632"/>
              <a:gd name="connsiteY86" fmla="*/ 5672360 h 5753325"/>
              <a:gd name="connsiteX87" fmla="*/ 1646933 w 6447632"/>
              <a:gd name="connsiteY87" fmla="*/ 5666227 h 5753325"/>
              <a:gd name="connsiteX88" fmla="*/ 1610055 w 6447632"/>
              <a:gd name="connsiteY88" fmla="*/ 5673643 h 5753325"/>
              <a:gd name="connsiteX89" fmla="*/ 1437641 w 6447632"/>
              <a:gd name="connsiteY89" fmla="*/ 5723266 h 5753325"/>
              <a:gd name="connsiteX90" fmla="*/ 1332869 w 6447632"/>
              <a:gd name="connsiteY90" fmla="*/ 5744752 h 5753325"/>
              <a:gd name="connsiteX91" fmla="*/ 1290525 w 6447632"/>
              <a:gd name="connsiteY91" fmla="*/ 5740036 h 5753325"/>
              <a:gd name="connsiteX92" fmla="*/ 1233107 w 6447632"/>
              <a:gd name="connsiteY92" fmla="*/ 5742106 h 5753325"/>
              <a:gd name="connsiteX93" fmla="*/ 1214532 w 6447632"/>
              <a:gd name="connsiteY93" fmla="*/ 5753325 h 5753325"/>
              <a:gd name="connsiteX94" fmla="*/ 1199955 w 6447632"/>
              <a:gd name="connsiteY94" fmla="*/ 5744831 h 5753325"/>
              <a:gd name="connsiteX95" fmla="*/ 1162337 w 6447632"/>
              <a:gd name="connsiteY95" fmla="*/ 5738048 h 5753325"/>
              <a:gd name="connsiteX96" fmla="*/ 1053457 w 6447632"/>
              <a:gd name="connsiteY96" fmla="*/ 5688676 h 5753325"/>
              <a:gd name="connsiteX97" fmla="*/ 1025798 w 6447632"/>
              <a:gd name="connsiteY97" fmla="*/ 5673166 h 5753325"/>
              <a:gd name="connsiteX98" fmla="*/ 947900 w 6447632"/>
              <a:gd name="connsiteY98" fmla="*/ 5657848 h 5753325"/>
              <a:gd name="connsiteX99" fmla="*/ 815627 w 6447632"/>
              <a:gd name="connsiteY99" fmla="*/ 5642557 h 5753325"/>
              <a:gd name="connsiteX100" fmla="*/ 788251 w 6447632"/>
              <a:gd name="connsiteY100" fmla="*/ 5637065 h 5753325"/>
              <a:gd name="connsiteX101" fmla="*/ 767822 w 6447632"/>
              <a:gd name="connsiteY101" fmla="*/ 5623450 h 5753325"/>
              <a:gd name="connsiteX102" fmla="*/ 765791 w 6447632"/>
              <a:gd name="connsiteY102" fmla="*/ 5612539 h 5753325"/>
              <a:gd name="connsiteX103" fmla="*/ 751230 w 6447632"/>
              <a:gd name="connsiteY103" fmla="*/ 5608092 h 5753325"/>
              <a:gd name="connsiteX104" fmla="*/ 748008 w 6447632"/>
              <a:gd name="connsiteY104" fmla="*/ 5605052 h 5753325"/>
              <a:gd name="connsiteX105" fmla="*/ 728871 w 6447632"/>
              <a:gd name="connsiteY105" fmla="*/ 5589469 h 5753325"/>
              <a:gd name="connsiteX106" fmla="*/ 671898 w 6447632"/>
              <a:gd name="connsiteY106" fmla="*/ 5602363 h 5753325"/>
              <a:gd name="connsiteX107" fmla="*/ 615065 w 6447632"/>
              <a:gd name="connsiteY107" fmla="*/ 5580257 h 5753325"/>
              <a:gd name="connsiteX108" fmla="*/ 355785 w 6447632"/>
              <a:gd name="connsiteY108" fmla="*/ 5514383 h 5753325"/>
              <a:gd name="connsiteX109" fmla="*/ 102269 w 6447632"/>
              <a:gd name="connsiteY109" fmla="*/ 5524347 h 5753325"/>
              <a:gd name="connsiteX110" fmla="*/ 13160 w 6447632"/>
              <a:gd name="connsiteY110" fmla="*/ 5514159 h 5753325"/>
              <a:gd name="connsiteX111" fmla="*/ 0 w 6447632"/>
              <a:gd name="connsiteY111" fmla="*/ 5511735 h 5753325"/>
              <a:gd name="connsiteX112" fmla="*/ 0 w 6447632"/>
              <a:gd name="connsiteY112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75685 w 6447632"/>
              <a:gd name="connsiteY6" fmla="*/ 535865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426552 w 6447632"/>
              <a:gd name="connsiteY11" fmla="*/ 845805 h 5753325"/>
              <a:gd name="connsiteX12" fmla="*/ 6434072 w 6447632"/>
              <a:gd name="connsiteY12" fmla="*/ 910733 h 5753325"/>
              <a:gd name="connsiteX13" fmla="*/ 6432570 w 6447632"/>
              <a:gd name="connsiteY13" fmla="*/ 983394 h 5753325"/>
              <a:gd name="connsiteX14" fmla="*/ 6431878 w 6447632"/>
              <a:gd name="connsiteY14" fmla="*/ 1026728 h 5753325"/>
              <a:gd name="connsiteX15" fmla="*/ 6414269 w 6447632"/>
              <a:gd name="connsiteY15" fmla="*/ 1151111 h 5753325"/>
              <a:gd name="connsiteX16" fmla="*/ 6371722 w 6447632"/>
              <a:gd name="connsiteY16" fmla="*/ 1318080 h 5753325"/>
              <a:gd name="connsiteX17" fmla="*/ 6356023 w 6447632"/>
              <a:gd name="connsiteY17" fmla="*/ 1356227 h 5753325"/>
              <a:gd name="connsiteX18" fmla="*/ 6356157 w 6447632"/>
              <a:gd name="connsiteY18" fmla="*/ 1361967 h 5753325"/>
              <a:gd name="connsiteX19" fmla="*/ 6350613 w 6447632"/>
              <a:gd name="connsiteY19" fmla="*/ 1393569 h 5753325"/>
              <a:gd name="connsiteX20" fmla="*/ 6357062 w 6447632"/>
              <a:gd name="connsiteY20" fmla="*/ 1444071 h 5753325"/>
              <a:gd name="connsiteX21" fmla="*/ 6364832 w 6447632"/>
              <a:gd name="connsiteY21" fmla="*/ 1478763 h 5753325"/>
              <a:gd name="connsiteX22" fmla="*/ 6369745 w 6447632"/>
              <a:gd name="connsiteY22" fmla="*/ 1495680 h 5753325"/>
              <a:gd name="connsiteX23" fmla="*/ 6370898 w 6447632"/>
              <a:gd name="connsiteY23" fmla="*/ 1513331 h 5753325"/>
              <a:gd name="connsiteX24" fmla="*/ 6368801 w 6447632"/>
              <a:gd name="connsiteY24" fmla="*/ 1527414 h 5753325"/>
              <a:gd name="connsiteX25" fmla="*/ 6359177 w 6447632"/>
              <a:gd name="connsiteY25" fmla="*/ 1639513 h 5753325"/>
              <a:gd name="connsiteX26" fmla="*/ 6299489 w 6447632"/>
              <a:gd name="connsiteY26" fmla="*/ 1784860 h 5753325"/>
              <a:gd name="connsiteX27" fmla="*/ 6267878 w 6447632"/>
              <a:gd name="connsiteY27" fmla="*/ 1858572 h 5753325"/>
              <a:gd name="connsiteX28" fmla="*/ 6251146 w 6447632"/>
              <a:gd name="connsiteY28" fmla="*/ 1926167 h 5753325"/>
              <a:gd name="connsiteX29" fmla="*/ 6210686 w 6447632"/>
              <a:gd name="connsiteY29" fmla="*/ 2014834 h 5753325"/>
              <a:gd name="connsiteX30" fmla="*/ 6106652 w 6447632"/>
              <a:gd name="connsiteY30" fmla="*/ 2150572 h 5753325"/>
              <a:gd name="connsiteX31" fmla="*/ 6097813 w 6447632"/>
              <a:gd name="connsiteY31" fmla="*/ 2172208 h 5753325"/>
              <a:gd name="connsiteX32" fmla="*/ 6095990 w 6447632"/>
              <a:gd name="connsiteY32" fmla="*/ 2181185 h 5753325"/>
              <a:gd name="connsiteX33" fmla="*/ 6090126 w 6447632"/>
              <a:gd name="connsiteY33" fmla="*/ 2192533 h 5753325"/>
              <a:gd name="connsiteX34" fmla="*/ 6089503 w 6447632"/>
              <a:gd name="connsiteY34" fmla="*/ 2192543 h 5753325"/>
              <a:gd name="connsiteX35" fmla="*/ 6084946 w 6447632"/>
              <a:gd name="connsiteY35" fmla="*/ 2203694 h 5753325"/>
              <a:gd name="connsiteX36" fmla="*/ 5987861 w 6447632"/>
              <a:gd name="connsiteY36" fmla="*/ 2304868 h 5753325"/>
              <a:gd name="connsiteX37" fmla="*/ 5973439 w 6447632"/>
              <a:gd name="connsiteY37" fmla="*/ 2385635 h 5753325"/>
              <a:gd name="connsiteX38" fmla="*/ 5916727 w 6447632"/>
              <a:gd name="connsiteY38" fmla="*/ 2458777 h 5753325"/>
              <a:gd name="connsiteX39" fmla="*/ 5856524 w 6447632"/>
              <a:gd name="connsiteY39" fmla="*/ 2583281 h 5753325"/>
              <a:gd name="connsiteX40" fmla="*/ 5838091 w 6447632"/>
              <a:gd name="connsiteY40" fmla="*/ 2753474 h 5753325"/>
              <a:gd name="connsiteX41" fmla="*/ 5777471 w 6447632"/>
              <a:gd name="connsiteY41" fmla="*/ 2901570 h 5753325"/>
              <a:gd name="connsiteX42" fmla="*/ 5723992 w 6447632"/>
              <a:gd name="connsiteY42" fmla="*/ 2998752 h 5753325"/>
              <a:gd name="connsiteX43" fmla="*/ 5557886 w 6447632"/>
              <a:gd name="connsiteY43" fmla="*/ 3329735 h 5753325"/>
              <a:gd name="connsiteX44" fmla="*/ 5471501 w 6447632"/>
              <a:gd name="connsiteY44" fmla="*/ 3462221 h 5753325"/>
              <a:gd name="connsiteX45" fmla="*/ 5465154 w 6447632"/>
              <a:gd name="connsiteY45" fmla="*/ 3541065 h 5753325"/>
              <a:gd name="connsiteX46" fmla="*/ 5437889 w 6447632"/>
              <a:gd name="connsiteY46" fmla="*/ 3559927 h 5753325"/>
              <a:gd name="connsiteX47" fmla="*/ 5432770 w 6447632"/>
              <a:gd name="connsiteY47" fmla="*/ 3562948 h 5753325"/>
              <a:gd name="connsiteX48" fmla="*/ 5406795 w 6447632"/>
              <a:gd name="connsiteY48" fmla="*/ 3578594 h 5753325"/>
              <a:gd name="connsiteX49" fmla="*/ 5381495 w 6447632"/>
              <a:gd name="connsiteY49" fmla="*/ 3599883 h 5753325"/>
              <a:gd name="connsiteX50" fmla="*/ 5363689 w 6447632"/>
              <a:gd name="connsiteY50" fmla="*/ 3633299 h 5753325"/>
              <a:gd name="connsiteX51" fmla="*/ 5291870 w 6447632"/>
              <a:gd name="connsiteY51" fmla="*/ 3799039 h 5753325"/>
              <a:gd name="connsiteX52" fmla="*/ 5241600 w 6447632"/>
              <a:gd name="connsiteY52" fmla="*/ 3894238 h 5753325"/>
              <a:gd name="connsiteX53" fmla="*/ 5211041 w 6447632"/>
              <a:gd name="connsiteY53" fmla="*/ 3924184 h 5753325"/>
              <a:gd name="connsiteX54" fmla="*/ 5176073 w 6447632"/>
              <a:gd name="connsiteY54" fmla="*/ 3970179 h 5753325"/>
              <a:gd name="connsiteX55" fmla="*/ 5172826 w 6447632"/>
              <a:gd name="connsiteY55" fmla="*/ 3991773 h 5753325"/>
              <a:gd name="connsiteX56" fmla="*/ 5157053 w 6447632"/>
              <a:gd name="connsiteY56" fmla="*/ 3997708 h 5753325"/>
              <a:gd name="connsiteX57" fmla="*/ 5127922 w 6447632"/>
              <a:gd name="connsiteY57" fmla="*/ 4022660 h 5753325"/>
              <a:gd name="connsiteX58" fmla="*/ 5020872 w 6447632"/>
              <a:gd name="connsiteY58" fmla="*/ 4075951 h 5753325"/>
              <a:gd name="connsiteX59" fmla="*/ 4991410 w 6447632"/>
              <a:gd name="connsiteY59" fmla="*/ 4087598 h 5753325"/>
              <a:gd name="connsiteX60" fmla="*/ 4930112 w 6447632"/>
              <a:gd name="connsiteY60" fmla="*/ 4138459 h 5753325"/>
              <a:gd name="connsiteX61" fmla="*/ 4834224 w 6447632"/>
              <a:gd name="connsiteY61" fmla="*/ 4231643 h 5753325"/>
              <a:gd name="connsiteX62" fmla="*/ 4812599 w 6447632"/>
              <a:gd name="connsiteY62" fmla="*/ 4249449 h 5753325"/>
              <a:gd name="connsiteX63" fmla="*/ 4789188 w 6447632"/>
              <a:gd name="connsiteY63" fmla="*/ 4256678 h 5753325"/>
              <a:gd name="connsiteX64" fmla="*/ 4779554 w 6447632"/>
              <a:gd name="connsiteY64" fmla="*/ 4251313 h 5753325"/>
              <a:gd name="connsiteX65" fmla="*/ 4766885 w 6447632"/>
              <a:gd name="connsiteY65" fmla="*/ 4259812 h 5753325"/>
              <a:gd name="connsiteX66" fmla="*/ 4762510 w 6447632"/>
              <a:gd name="connsiteY66" fmla="*/ 4260383 h 5753325"/>
              <a:gd name="connsiteX67" fmla="*/ 4738416 w 6447632"/>
              <a:gd name="connsiteY67" fmla="*/ 4265355 h 5753325"/>
              <a:gd name="connsiteX68" fmla="*/ 4712007 w 6447632"/>
              <a:gd name="connsiteY68" fmla="*/ 4317892 h 5753325"/>
              <a:gd name="connsiteX69" fmla="*/ 4658930 w 6447632"/>
              <a:gd name="connsiteY69" fmla="*/ 4348041 h 5753325"/>
              <a:gd name="connsiteX70" fmla="*/ 4443526 w 6447632"/>
              <a:gd name="connsiteY70" fmla="*/ 4507851 h 5753325"/>
              <a:gd name="connsiteX71" fmla="*/ 4289766 w 6447632"/>
              <a:gd name="connsiteY71" fmla="*/ 4711450 h 5753325"/>
              <a:gd name="connsiteX72" fmla="*/ 4150870 w 6447632"/>
              <a:gd name="connsiteY72" fmla="*/ 4818480 h 5753325"/>
              <a:gd name="connsiteX73" fmla="*/ 4006639 w 6447632"/>
              <a:gd name="connsiteY73" fmla="*/ 4933815 h 5753325"/>
              <a:gd name="connsiteX74" fmla="*/ 3298210 w 6447632"/>
              <a:gd name="connsiteY74" fmla="*/ 5070790 h 5753325"/>
              <a:gd name="connsiteX75" fmla="*/ 2947678 w 6447632"/>
              <a:gd name="connsiteY75" fmla="*/ 5117869 h 5753325"/>
              <a:gd name="connsiteX76" fmla="*/ 2822169 w 6447632"/>
              <a:gd name="connsiteY76" fmla="*/ 5129396 h 5753325"/>
              <a:gd name="connsiteX77" fmla="*/ 2538773 w 6447632"/>
              <a:gd name="connsiteY77" fmla="*/ 5313397 h 5753325"/>
              <a:gd name="connsiteX78" fmla="*/ 2014500 w 6447632"/>
              <a:gd name="connsiteY78" fmla="*/ 5519744 h 5753325"/>
              <a:gd name="connsiteX79" fmla="*/ 1934391 w 6447632"/>
              <a:gd name="connsiteY79" fmla="*/ 5591335 h 5753325"/>
              <a:gd name="connsiteX80" fmla="*/ 1892550 w 6447632"/>
              <a:gd name="connsiteY80" fmla="*/ 5649708 h 5753325"/>
              <a:gd name="connsiteX81" fmla="*/ 1854769 w 6447632"/>
              <a:gd name="connsiteY81" fmla="*/ 5647691 h 5753325"/>
              <a:gd name="connsiteX82" fmla="*/ 1809461 w 6447632"/>
              <a:gd name="connsiteY82" fmla="*/ 5648628 h 5753325"/>
              <a:gd name="connsiteX83" fmla="*/ 1745150 w 6447632"/>
              <a:gd name="connsiteY83" fmla="*/ 5693879 h 5753325"/>
              <a:gd name="connsiteX84" fmla="*/ 1713375 w 6447632"/>
              <a:gd name="connsiteY84" fmla="*/ 5684672 h 5753325"/>
              <a:gd name="connsiteX85" fmla="*/ 1707808 w 6447632"/>
              <a:gd name="connsiteY85" fmla="*/ 5682611 h 5753325"/>
              <a:gd name="connsiteX86" fmla="*/ 1679313 w 6447632"/>
              <a:gd name="connsiteY86" fmla="*/ 5672360 h 5753325"/>
              <a:gd name="connsiteX87" fmla="*/ 1646933 w 6447632"/>
              <a:gd name="connsiteY87" fmla="*/ 5666227 h 5753325"/>
              <a:gd name="connsiteX88" fmla="*/ 1610055 w 6447632"/>
              <a:gd name="connsiteY88" fmla="*/ 5673643 h 5753325"/>
              <a:gd name="connsiteX89" fmla="*/ 1437641 w 6447632"/>
              <a:gd name="connsiteY89" fmla="*/ 5723266 h 5753325"/>
              <a:gd name="connsiteX90" fmla="*/ 1332869 w 6447632"/>
              <a:gd name="connsiteY90" fmla="*/ 5744752 h 5753325"/>
              <a:gd name="connsiteX91" fmla="*/ 1290525 w 6447632"/>
              <a:gd name="connsiteY91" fmla="*/ 5740036 h 5753325"/>
              <a:gd name="connsiteX92" fmla="*/ 1233107 w 6447632"/>
              <a:gd name="connsiteY92" fmla="*/ 5742106 h 5753325"/>
              <a:gd name="connsiteX93" fmla="*/ 1214532 w 6447632"/>
              <a:gd name="connsiteY93" fmla="*/ 5753325 h 5753325"/>
              <a:gd name="connsiteX94" fmla="*/ 1199955 w 6447632"/>
              <a:gd name="connsiteY94" fmla="*/ 5744831 h 5753325"/>
              <a:gd name="connsiteX95" fmla="*/ 1162337 w 6447632"/>
              <a:gd name="connsiteY95" fmla="*/ 5738048 h 5753325"/>
              <a:gd name="connsiteX96" fmla="*/ 1053457 w 6447632"/>
              <a:gd name="connsiteY96" fmla="*/ 5688676 h 5753325"/>
              <a:gd name="connsiteX97" fmla="*/ 1025798 w 6447632"/>
              <a:gd name="connsiteY97" fmla="*/ 5673166 h 5753325"/>
              <a:gd name="connsiteX98" fmla="*/ 947900 w 6447632"/>
              <a:gd name="connsiteY98" fmla="*/ 5657848 h 5753325"/>
              <a:gd name="connsiteX99" fmla="*/ 815627 w 6447632"/>
              <a:gd name="connsiteY99" fmla="*/ 5642557 h 5753325"/>
              <a:gd name="connsiteX100" fmla="*/ 788251 w 6447632"/>
              <a:gd name="connsiteY100" fmla="*/ 5637065 h 5753325"/>
              <a:gd name="connsiteX101" fmla="*/ 767822 w 6447632"/>
              <a:gd name="connsiteY101" fmla="*/ 5623450 h 5753325"/>
              <a:gd name="connsiteX102" fmla="*/ 765791 w 6447632"/>
              <a:gd name="connsiteY102" fmla="*/ 5612539 h 5753325"/>
              <a:gd name="connsiteX103" fmla="*/ 751230 w 6447632"/>
              <a:gd name="connsiteY103" fmla="*/ 5608092 h 5753325"/>
              <a:gd name="connsiteX104" fmla="*/ 748008 w 6447632"/>
              <a:gd name="connsiteY104" fmla="*/ 5605052 h 5753325"/>
              <a:gd name="connsiteX105" fmla="*/ 728871 w 6447632"/>
              <a:gd name="connsiteY105" fmla="*/ 5589469 h 5753325"/>
              <a:gd name="connsiteX106" fmla="*/ 671898 w 6447632"/>
              <a:gd name="connsiteY106" fmla="*/ 5602363 h 5753325"/>
              <a:gd name="connsiteX107" fmla="*/ 615065 w 6447632"/>
              <a:gd name="connsiteY107" fmla="*/ 5580257 h 5753325"/>
              <a:gd name="connsiteX108" fmla="*/ 355785 w 6447632"/>
              <a:gd name="connsiteY108" fmla="*/ 5514383 h 5753325"/>
              <a:gd name="connsiteX109" fmla="*/ 102269 w 6447632"/>
              <a:gd name="connsiteY109" fmla="*/ 5524347 h 5753325"/>
              <a:gd name="connsiteX110" fmla="*/ 13160 w 6447632"/>
              <a:gd name="connsiteY110" fmla="*/ 5514159 h 5753325"/>
              <a:gd name="connsiteX111" fmla="*/ 0 w 6447632"/>
              <a:gd name="connsiteY111" fmla="*/ 5511735 h 5753325"/>
              <a:gd name="connsiteX112" fmla="*/ 0 w 6447632"/>
              <a:gd name="connsiteY112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426552 w 6447632"/>
              <a:gd name="connsiteY11" fmla="*/ 845805 h 5753325"/>
              <a:gd name="connsiteX12" fmla="*/ 6434072 w 6447632"/>
              <a:gd name="connsiteY12" fmla="*/ 910733 h 5753325"/>
              <a:gd name="connsiteX13" fmla="*/ 6432570 w 6447632"/>
              <a:gd name="connsiteY13" fmla="*/ 983394 h 5753325"/>
              <a:gd name="connsiteX14" fmla="*/ 6431878 w 6447632"/>
              <a:gd name="connsiteY14" fmla="*/ 1026728 h 5753325"/>
              <a:gd name="connsiteX15" fmla="*/ 6414269 w 6447632"/>
              <a:gd name="connsiteY15" fmla="*/ 1151111 h 5753325"/>
              <a:gd name="connsiteX16" fmla="*/ 6371722 w 6447632"/>
              <a:gd name="connsiteY16" fmla="*/ 1318080 h 5753325"/>
              <a:gd name="connsiteX17" fmla="*/ 6356023 w 6447632"/>
              <a:gd name="connsiteY17" fmla="*/ 1356227 h 5753325"/>
              <a:gd name="connsiteX18" fmla="*/ 6356157 w 6447632"/>
              <a:gd name="connsiteY18" fmla="*/ 1361967 h 5753325"/>
              <a:gd name="connsiteX19" fmla="*/ 6350613 w 6447632"/>
              <a:gd name="connsiteY19" fmla="*/ 1393569 h 5753325"/>
              <a:gd name="connsiteX20" fmla="*/ 6357062 w 6447632"/>
              <a:gd name="connsiteY20" fmla="*/ 1444071 h 5753325"/>
              <a:gd name="connsiteX21" fmla="*/ 6364832 w 6447632"/>
              <a:gd name="connsiteY21" fmla="*/ 1478763 h 5753325"/>
              <a:gd name="connsiteX22" fmla="*/ 6369745 w 6447632"/>
              <a:gd name="connsiteY22" fmla="*/ 1495680 h 5753325"/>
              <a:gd name="connsiteX23" fmla="*/ 6370898 w 6447632"/>
              <a:gd name="connsiteY23" fmla="*/ 1513331 h 5753325"/>
              <a:gd name="connsiteX24" fmla="*/ 6368801 w 6447632"/>
              <a:gd name="connsiteY24" fmla="*/ 1527414 h 5753325"/>
              <a:gd name="connsiteX25" fmla="*/ 6359177 w 6447632"/>
              <a:gd name="connsiteY25" fmla="*/ 1639513 h 5753325"/>
              <a:gd name="connsiteX26" fmla="*/ 6299489 w 6447632"/>
              <a:gd name="connsiteY26" fmla="*/ 1784860 h 5753325"/>
              <a:gd name="connsiteX27" fmla="*/ 6267878 w 6447632"/>
              <a:gd name="connsiteY27" fmla="*/ 1858572 h 5753325"/>
              <a:gd name="connsiteX28" fmla="*/ 6251146 w 6447632"/>
              <a:gd name="connsiteY28" fmla="*/ 1926167 h 5753325"/>
              <a:gd name="connsiteX29" fmla="*/ 6210686 w 6447632"/>
              <a:gd name="connsiteY29" fmla="*/ 2014834 h 5753325"/>
              <a:gd name="connsiteX30" fmla="*/ 6106652 w 6447632"/>
              <a:gd name="connsiteY30" fmla="*/ 2150572 h 5753325"/>
              <a:gd name="connsiteX31" fmla="*/ 6097813 w 6447632"/>
              <a:gd name="connsiteY31" fmla="*/ 2172208 h 5753325"/>
              <a:gd name="connsiteX32" fmla="*/ 6095990 w 6447632"/>
              <a:gd name="connsiteY32" fmla="*/ 2181185 h 5753325"/>
              <a:gd name="connsiteX33" fmla="*/ 6090126 w 6447632"/>
              <a:gd name="connsiteY33" fmla="*/ 2192533 h 5753325"/>
              <a:gd name="connsiteX34" fmla="*/ 6089503 w 6447632"/>
              <a:gd name="connsiteY34" fmla="*/ 2192543 h 5753325"/>
              <a:gd name="connsiteX35" fmla="*/ 6084946 w 6447632"/>
              <a:gd name="connsiteY35" fmla="*/ 2203694 h 5753325"/>
              <a:gd name="connsiteX36" fmla="*/ 5987861 w 6447632"/>
              <a:gd name="connsiteY36" fmla="*/ 2304868 h 5753325"/>
              <a:gd name="connsiteX37" fmla="*/ 5973439 w 6447632"/>
              <a:gd name="connsiteY37" fmla="*/ 2385635 h 5753325"/>
              <a:gd name="connsiteX38" fmla="*/ 5916727 w 6447632"/>
              <a:gd name="connsiteY38" fmla="*/ 2458777 h 5753325"/>
              <a:gd name="connsiteX39" fmla="*/ 5856524 w 6447632"/>
              <a:gd name="connsiteY39" fmla="*/ 2583281 h 5753325"/>
              <a:gd name="connsiteX40" fmla="*/ 5838091 w 6447632"/>
              <a:gd name="connsiteY40" fmla="*/ 2753474 h 5753325"/>
              <a:gd name="connsiteX41" fmla="*/ 5777471 w 6447632"/>
              <a:gd name="connsiteY41" fmla="*/ 2901570 h 5753325"/>
              <a:gd name="connsiteX42" fmla="*/ 5723992 w 6447632"/>
              <a:gd name="connsiteY42" fmla="*/ 2998752 h 5753325"/>
              <a:gd name="connsiteX43" fmla="*/ 5557886 w 6447632"/>
              <a:gd name="connsiteY43" fmla="*/ 3329735 h 5753325"/>
              <a:gd name="connsiteX44" fmla="*/ 5471501 w 6447632"/>
              <a:gd name="connsiteY44" fmla="*/ 3462221 h 5753325"/>
              <a:gd name="connsiteX45" fmla="*/ 5465154 w 6447632"/>
              <a:gd name="connsiteY45" fmla="*/ 3541065 h 5753325"/>
              <a:gd name="connsiteX46" fmla="*/ 5437889 w 6447632"/>
              <a:gd name="connsiteY46" fmla="*/ 3559927 h 5753325"/>
              <a:gd name="connsiteX47" fmla="*/ 5432770 w 6447632"/>
              <a:gd name="connsiteY47" fmla="*/ 3562948 h 5753325"/>
              <a:gd name="connsiteX48" fmla="*/ 5406795 w 6447632"/>
              <a:gd name="connsiteY48" fmla="*/ 3578594 h 5753325"/>
              <a:gd name="connsiteX49" fmla="*/ 5381495 w 6447632"/>
              <a:gd name="connsiteY49" fmla="*/ 3599883 h 5753325"/>
              <a:gd name="connsiteX50" fmla="*/ 5363689 w 6447632"/>
              <a:gd name="connsiteY50" fmla="*/ 3633299 h 5753325"/>
              <a:gd name="connsiteX51" fmla="*/ 5291870 w 6447632"/>
              <a:gd name="connsiteY51" fmla="*/ 3799039 h 5753325"/>
              <a:gd name="connsiteX52" fmla="*/ 5241600 w 6447632"/>
              <a:gd name="connsiteY52" fmla="*/ 3894238 h 5753325"/>
              <a:gd name="connsiteX53" fmla="*/ 5211041 w 6447632"/>
              <a:gd name="connsiteY53" fmla="*/ 3924184 h 5753325"/>
              <a:gd name="connsiteX54" fmla="*/ 5176073 w 6447632"/>
              <a:gd name="connsiteY54" fmla="*/ 3970179 h 5753325"/>
              <a:gd name="connsiteX55" fmla="*/ 5172826 w 6447632"/>
              <a:gd name="connsiteY55" fmla="*/ 3991773 h 5753325"/>
              <a:gd name="connsiteX56" fmla="*/ 5157053 w 6447632"/>
              <a:gd name="connsiteY56" fmla="*/ 3997708 h 5753325"/>
              <a:gd name="connsiteX57" fmla="*/ 5127922 w 6447632"/>
              <a:gd name="connsiteY57" fmla="*/ 4022660 h 5753325"/>
              <a:gd name="connsiteX58" fmla="*/ 5020872 w 6447632"/>
              <a:gd name="connsiteY58" fmla="*/ 4075951 h 5753325"/>
              <a:gd name="connsiteX59" fmla="*/ 4991410 w 6447632"/>
              <a:gd name="connsiteY59" fmla="*/ 4087598 h 5753325"/>
              <a:gd name="connsiteX60" fmla="*/ 4930112 w 6447632"/>
              <a:gd name="connsiteY60" fmla="*/ 4138459 h 5753325"/>
              <a:gd name="connsiteX61" fmla="*/ 4834224 w 6447632"/>
              <a:gd name="connsiteY61" fmla="*/ 4231643 h 5753325"/>
              <a:gd name="connsiteX62" fmla="*/ 4812599 w 6447632"/>
              <a:gd name="connsiteY62" fmla="*/ 4249449 h 5753325"/>
              <a:gd name="connsiteX63" fmla="*/ 4789188 w 6447632"/>
              <a:gd name="connsiteY63" fmla="*/ 4256678 h 5753325"/>
              <a:gd name="connsiteX64" fmla="*/ 4779554 w 6447632"/>
              <a:gd name="connsiteY64" fmla="*/ 4251313 h 5753325"/>
              <a:gd name="connsiteX65" fmla="*/ 4766885 w 6447632"/>
              <a:gd name="connsiteY65" fmla="*/ 4259812 h 5753325"/>
              <a:gd name="connsiteX66" fmla="*/ 4762510 w 6447632"/>
              <a:gd name="connsiteY66" fmla="*/ 4260383 h 5753325"/>
              <a:gd name="connsiteX67" fmla="*/ 4738416 w 6447632"/>
              <a:gd name="connsiteY67" fmla="*/ 4265355 h 5753325"/>
              <a:gd name="connsiteX68" fmla="*/ 4712007 w 6447632"/>
              <a:gd name="connsiteY68" fmla="*/ 4317892 h 5753325"/>
              <a:gd name="connsiteX69" fmla="*/ 4658930 w 6447632"/>
              <a:gd name="connsiteY69" fmla="*/ 4348041 h 5753325"/>
              <a:gd name="connsiteX70" fmla="*/ 4443526 w 6447632"/>
              <a:gd name="connsiteY70" fmla="*/ 4507851 h 5753325"/>
              <a:gd name="connsiteX71" fmla="*/ 4289766 w 6447632"/>
              <a:gd name="connsiteY71" fmla="*/ 4711450 h 5753325"/>
              <a:gd name="connsiteX72" fmla="*/ 4150870 w 6447632"/>
              <a:gd name="connsiteY72" fmla="*/ 4818480 h 5753325"/>
              <a:gd name="connsiteX73" fmla="*/ 4006639 w 6447632"/>
              <a:gd name="connsiteY73" fmla="*/ 4933815 h 5753325"/>
              <a:gd name="connsiteX74" fmla="*/ 3298210 w 6447632"/>
              <a:gd name="connsiteY74" fmla="*/ 5070790 h 5753325"/>
              <a:gd name="connsiteX75" fmla="*/ 2947678 w 6447632"/>
              <a:gd name="connsiteY75" fmla="*/ 5117869 h 5753325"/>
              <a:gd name="connsiteX76" fmla="*/ 2822169 w 6447632"/>
              <a:gd name="connsiteY76" fmla="*/ 5129396 h 5753325"/>
              <a:gd name="connsiteX77" fmla="*/ 2538773 w 6447632"/>
              <a:gd name="connsiteY77" fmla="*/ 5313397 h 5753325"/>
              <a:gd name="connsiteX78" fmla="*/ 2014500 w 6447632"/>
              <a:gd name="connsiteY78" fmla="*/ 5519744 h 5753325"/>
              <a:gd name="connsiteX79" fmla="*/ 1934391 w 6447632"/>
              <a:gd name="connsiteY79" fmla="*/ 5591335 h 5753325"/>
              <a:gd name="connsiteX80" fmla="*/ 1892550 w 6447632"/>
              <a:gd name="connsiteY80" fmla="*/ 5649708 h 5753325"/>
              <a:gd name="connsiteX81" fmla="*/ 1854769 w 6447632"/>
              <a:gd name="connsiteY81" fmla="*/ 5647691 h 5753325"/>
              <a:gd name="connsiteX82" fmla="*/ 1809461 w 6447632"/>
              <a:gd name="connsiteY82" fmla="*/ 5648628 h 5753325"/>
              <a:gd name="connsiteX83" fmla="*/ 1745150 w 6447632"/>
              <a:gd name="connsiteY83" fmla="*/ 5693879 h 5753325"/>
              <a:gd name="connsiteX84" fmla="*/ 1713375 w 6447632"/>
              <a:gd name="connsiteY84" fmla="*/ 5684672 h 5753325"/>
              <a:gd name="connsiteX85" fmla="*/ 1707808 w 6447632"/>
              <a:gd name="connsiteY85" fmla="*/ 5682611 h 5753325"/>
              <a:gd name="connsiteX86" fmla="*/ 1679313 w 6447632"/>
              <a:gd name="connsiteY86" fmla="*/ 5672360 h 5753325"/>
              <a:gd name="connsiteX87" fmla="*/ 1646933 w 6447632"/>
              <a:gd name="connsiteY87" fmla="*/ 5666227 h 5753325"/>
              <a:gd name="connsiteX88" fmla="*/ 1610055 w 6447632"/>
              <a:gd name="connsiteY88" fmla="*/ 5673643 h 5753325"/>
              <a:gd name="connsiteX89" fmla="*/ 1437641 w 6447632"/>
              <a:gd name="connsiteY89" fmla="*/ 5723266 h 5753325"/>
              <a:gd name="connsiteX90" fmla="*/ 1332869 w 6447632"/>
              <a:gd name="connsiteY90" fmla="*/ 5744752 h 5753325"/>
              <a:gd name="connsiteX91" fmla="*/ 1290525 w 6447632"/>
              <a:gd name="connsiteY91" fmla="*/ 5740036 h 5753325"/>
              <a:gd name="connsiteX92" fmla="*/ 1233107 w 6447632"/>
              <a:gd name="connsiteY92" fmla="*/ 5742106 h 5753325"/>
              <a:gd name="connsiteX93" fmla="*/ 1214532 w 6447632"/>
              <a:gd name="connsiteY93" fmla="*/ 5753325 h 5753325"/>
              <a:gd name="connsiteX94" fmla="*/ 1199955 w 6447632"/>
              <a:gd name="connsiteY94" fmla="*/ 5744831 h 5753325"/>
              <a:gd name="connsiteX95" fmla="*/ 1162337 w 6447632"/>
              <a:gd name="connsiteY95" fmla="*/ 5738048 h 5753325"/>
              <a:gd name="connsiteX96" fmla="*/ 1053457 w 6447632"/>
              <a:gd name="connsiteY96" fmla="*/ 5688676 h 5753325"/>
              <a:gd name="connsiteX97" fmla="*/ 1025798 w 6447632"/>
              <a:gd name="connsiteY97" fmla="*/ 5673166 h 5753325"/>
              <a:gd name="connsiteX98" fmla="*/ 947900 w 6447632"/>
              <a:gd name="connsiteY98" fmla="*/ 5657848 h 5753325"/>
              <a:gd name="connsiteX99" fmla="*/ 815627 w 6447632"/>
              <a:gd name="connsiteY99" fmla="*/ 5642557 h 5753325"/>
              <a:gd name="connsiteX100" fmla="*/ 788251 w 6447632"/>
              <a:gd name="connsiteY100" fmla="*/ 5637065 h 5753325"/>
              <a:gd name="connsiteX101" fmla="*/ 767822 w 6447632"/>
              <a:gd name="connsiteY101" fmla="*/ 5623450 h 5753325"/>
              <a:gd name="connsiteX102" fmla="*/ 765791 w 6447632"/>
              <a:gd name="connsiteY102" fmla="*/ 5612539 h 5753325"/>
              <a:gd name="connsiteX103" fmla="*/ 751230 w 6447632"/>
              <a:gd name="connsiteY103" fmla="*/ 5608092 h 5753325"/>
              <a:gd name="connsiteX104" fmla="*/ 748008 w 6447632"/>
              <a:gd name="connsiteY104" fmla="*/ 5605052 h 5753325"/>
              <a:gd name="connsiteX105" fmla="*/ 728871 w 6447632"/>
              <a:gd name="connsiteY105" fmla="*/ 5589469 h 5753325"/>
              <a:gd name="connsiteX106" fmla="*/ 671898 w 6447632"/>
              <a:gd name="connsiteY106" fmla="*/ 5602363 h 5753325"/>
              <a:gd name="connsiteX107" fmla="*/ 615065 w 6447632"/>
              <a:gd name="connsiteY107" fmla="*/ 5580257 h 5753325"/>
              <a:gd name="connsiteX108" fmla="*/ 355785 w 6447632"/>
              <a:gd name="connsiteY108" fmla="*/ 5514383 h 5753325"/>
              <a:gd name="connsiteX109" fmla="*/ 102269 w 6447632"/>
              <a:gd name="connsiteY109" fmla="*/ 5524347 h 5753325"/>
              <a:gd name="connsiteX110" fmla="*/ 13160 w 6447632"/>
              <a:gd name="connsiteY110" fmla="*/ 5514159 h 5753325"/>
              <a:gd name="connsiteX111" fmla="*/ 0 w 6447632"/>
              <a:gd name="connsiteY111" fmla="*/ 5511735 h 5753325"/>
              <a:gd name="connsiteX112" fmla="*/ 0 w 6447632"/>
              <a:gd name="connsiteY112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434072 w 6447632"/>
              <a:gd name="connsiteY12" fmla="*/ 910733 h 5753325"/>
              <a:gd name="connsiteX13" fmla="*/ 6432570 w 6447632"/>
              <a:gd name="connsiteY13" fmla="*/ 983394 h 5753325"/>
              <a:gd name="connsiteX14" fmla="*/ 6431878 w 6447632"/>
              <a:gd name="connsiteY14" fmla="*/ 1026728 h 5753325"/>
              <a:gd name="connsiteX15" fmla="*/ 6414269 w 6447632"/>
              <a:gd name="connsiteY15" fmla="*/ 1151111 h 5753325"/>
              <a:gd name="connsiteX16" fmla="*/ 6371722 w 6447632"/>
              <a:gd name="connsiteY16" fmla="*/ 1318080 h 5753325"/>
              <a:gd name="connsiteX17" fmla="*/ 6356023 w 6447632"/>
              <a:gd name="connsiteY17" fmla="*/ 1356227 h 5753325"/>
              <a:gd name="connsiteX18" fmla="*/ 6356157 w 6447632"/>
              <a:gd name="connsiteY18" fmla="*/ 1361967 h 5753325"/>
              <a:gd name="connsiteX19" fmla="*/ 6350613 w 6447632"/>
              <a:gd name="connsiteY19" fmla="*/ 1393569 h 5753325"/>
              <a:gd name="connsiteX20" fmla="*/ 6357062 w 6447632"/>
              <a:gd name="connsiteY20" fmla="*/ 1444071 h 5753325"/>
              <a:gd name="connsiteX21" fmla="*/ 6364832 w 6447632"/>
              <a:gd name="connsiteY21" fmla="*/ 1478763 h 5753325"/>
              <a:gd name="connsiteX22" fmla="*/ 6369745 w 6447632"/>
              <a:gd name="connsiteY22" fmla="*/ 1495680 h 5753325"/>
              <a:gd name="connsiteX23" fmla="*/ 6370898 w 6447632"/>
              <a:gd name="connsiteY23" fmla="*/ 1513331 h 5753325"/>
              <a:gd name="connsiteX24" fmla="*/ 6368801 w 6447632"/>
              <a:gd name="connsiteY24" fmla="*/ 1527414 h 5753325"/>
              <a:gd name="connsiteX25" fmla="*/ 6359177 w 6447632"/>
              <a:gd name="connsiteY25" fmla="*/ 1639513 h 5753325"/>
              <a:gd name="connsiteX26" fmla="*/ 6299489 w 6447632"/>
              <a:gd name="connsiteY26" fmla="*/ 1784860 h 5753325"/>
              <a:gd name="connsiteX27" fmla="*/ 6267878 w 6447632"/>
              <a:gd name="connsiteY27" fmla="*/ 1858572 h 5753325"/>
              <a:gd name="connsiteX28" fmla="*/ 6251146 w 6447632"/>
              <a:gd name="connsiteY28" fmla="*/ 1926167 h 5753325"/>
              <a:gd name="connsiteX29" fmla="*/ 6210686 w 6447632"/>
              <a:gd name="connsiteY29" fmla="*/ 2014834 h 5753325"/>
              <a:gd name="connsiteX30" fmla="*/ 6106652 w 6447632"/>
              <a:gd name="connsiteY30" fmla="*/ 2150572 h 5753325"/>
              <a:gd name="connsiteX31" fmla="*/ 6097813 w 6447632"/>
              <a:gd name="connsiteY31" fmla="*/ 2172208 h 5753325"/>
              <a:gd name="connsiteX32" fmla="*/ 6095990 w 6447632"/>
              <a:gd name="connsiteY32" fmla="*/ 2181185 h 5753325"/>
              <a:gd name="connsiteX33" fmla="*/ 6090126 w 6447632"/>
              <a:gd name="connsiteY33" fmla="*/ 2192533 h 5753325"/>
              <a:gd name="connsiteX34" fmla="*/ 6089503 w 6447632"/>
              <a:gd name="connsiteY34" fmla="*/ 2192543 h 5753325"/>
              <a:gd name="connsiteX35" fmla="*/ 6084946 w 6447632"/>
              <a:gd name="connsiteY35" fmla="*/ 2203694 h 5753325"/>
              <a:gd name="connsiteX36" fmla="*/ 5987861 w 6447632"/>
              <a:gd name="connsiteY36" fmla="*/ 2304868 h 5753325"/>
              <a:gd name="connsiteX37" fmla="*/ 5973439 w 6447632"/>
              <a:gd name="connsiteY37" fmla="*/ 2385635 h 5753325"/>
              <a:gd name="connsiteX38" fmla="*/ 5916727 w 6447632"/>
              <a:gd name="connsiteY38" fmla="*/ 2458777 h 5753325"/>
              <a:gd name="connsiteX39" fmla="*/ 5856524 w 6447632"/>
              <a:gd name="connsiteY39" fmla="*/ 2583281 h 5753325"/>
              <a:gd name="connsiteX40" fmla="*/ 5838091 w 6447632"/>
              <a:gd name="connsiteY40" fmla="*/ 2753474 h 5753325"/>
              <a:gd name="connsiteX41" fmla="*/ 5777471 w 6447632"/>
              <a:gd name="connsiteY41" fmla="*/ 2901570 h 5753325"/>
              <a:gd name="connsiteX42" fmla="*/ 5723992 w 6447632"/>
              <a:gd name="connsiteY42" fmla="*/ 2998752 h 5753325"/>
              <a:gd name="connsiteX43" fmla="*/ 5557886 w 6447632"/>
              <a:gd name="connsiteY43" fmla="*/ 3329735 h 5753325"/>
              <a:gd name="connsiteX44" fmla="*/ 5471501 w 6447632"/>
              <a:gd name="connsiteY44" fmla="*/ 3462221 h 5753325"/>
              <a:gd name="connsiteX45" fmla="*/ 5465154 w 6447632"/>
              <a:gd name="connsiteY45" fmla="*/ 3541065 h 5753325"/>
              <a:gd name="connsiteX46" fmla="*/ 5437889 w 6447632"/>
              <a:gd name="connsiteY46" fmla="*/ 3559927 h 5753325"/>
              <a:gd name="connsiteX47" fmla="*/ 5432770 w 6447632"/>
              <a:gd name="connsiteY47" fmla="*/ 3562948 h 5753325"/>
              <a:gd name="connsiteX48" fmla="*/ 5406795 w 6447632"/>
              <a:gd name="connsiteY48" fmla="*/ 3578594 h 5753325"/>
              <a:gd name="connsiteX49" fmla="*/ 5381495 w 6447632"/>
              <a:gd name="connsiteY49" fmla="*/ 3599883 h 5753325"/>
              <a:gd name="connsiteX50" fmla="*/ 5363689 w 6447632"/>
              <a:gd name="connsiteY50" fmla="*/ 3633299 h 5753325"/>
              <a:gd name="connsiteX51" fmla="*/ 5291870 w 6447632"/>
              <a:gd name="connsiteY51" fmla="*/ 3799039 h 5753325"/>
              <a:gd name="connsiteX52" fmla="*/ 5241600 w 6447632"/>
              <a:gd name="connsiteY52" fmla="*/ 3894238 h 5753325"/>
              <a:gd name="connsiteX53" fmla="*/ 5211041 w 6447632"/>
              <a:gd name="connsiteY53" fmla="*/ 3924184 h 5753325"/>
              <a:gd name="connsiteX54" fmla="*/ 5176073 w 6447632"/>
              <a:gd name="connsiteY54" fmla="*/ 3970179 h 5753325"/>
              <a:gd name="connsiteX55" fmla="*/ 5172826 w 6447632"/>
              <a:gd name="connsiteY55" fmla="*/ 3991773 h 5753325"/>
              <a:gd name="connsiteX56" fmla="*/ 5157053 w 6447632"/>
              <a:gd name="connsiteY56" fmla="*/ 3997708 h 5753325"/>
              <a:gd name="connsiteX57" fmla="*/ 5127922 w 6447632"/>
              <a:gd name="connsiteY57" fmla="*/ 4022660 h 5753325"/>
              <a:gd name="connsiteX58" fmla="*/ 5020872 w 6447632"/>
              <a:gd name="connsiteY58" fmla="*/ 4075951 h 5753325"/>
              <a:gd name="connsiteX59" fmla="*/ 4991410 w 6447632"/>
              <a:gd name="connsiteY59" fmla="*/ 4087598 h 5753325"/>
              <a:gd name="connsiteX60" fmla="*/ 4930112 w 6447632"/>
              <a:gd name="connsiteY60" fmla="*/ 4138459 h 5753325"/>
              <a:gd name="connsiteX61" fmla="*/ 4834224 w 6447632"/>
              <a:gd name="connsiteY61" fmla="*/ 4231643 h 5753325"/>
              <a:gd name="connsiteX62" fmla="*/ 4812599 w 6447632"/>
              <a:gd name="connsiteY62" fmla="*/ 4249449 h 5753325"/>
              <a:gd name="connsiteX63" fmla="*/ 4789188 w 6447632"/>
              <a:gd name="connsiteY63" fmla="*/ 4256678 h 5753325"/>
              <a:gd name="connsiteX64" fmla="*/ 4779554 w 6447632"/>
              <a:gd name="connsiteY64" fmla="*/ 4251313 h 5753325"/>
              <a:gd name="connsiteX65" fmla="*/ 4766885 w 6447632"/>
              <a:gd name="connsiteY65" fmla="*/ 4259812 h 5753325"/>
              <a:gd name="connsiteX66" fmla="*/ 4762510 w 6447632"/>
              <a:gd name="connsiteY66" fmla="*/ 4260383 h 5753325"/>
              <a:gd name="connsiteX67" fmla="*/ 4738416 w 6447632"/>
              <a:gd name="connsiteY67" fmla="*/ 4265355 h 5753325"/>
              <a:gd name="connsiteX68" fmla="*/ 4712007 w 6447632"/>
              <a:gd name="connsiteY68" fmla="*/ 4317892 h 5753325"/>
              <a:gd name="connsiteX69" fmla="*/ 4658930 w 6447632"/>
              <a:gd name="connsiteY69" fmla="*/ 4348041 h 5753325"/>
              <a:gd name="connsiteX70" fmla="*/ 4443526 w 6447632"/>
              <a:gd name="connsiteY70" fmla="*/ 4507851 h 5753325"/>
              <a:gd name="connsiteX71" fmla="*/ 4289766 w 6447632"/>
              <a:gd name="connsiteY71" fmla="*/ 4711450 h 5753325"/>
              <a:gd name="connsiteX72" fmla="*/ 4150870 w 6447632"/>
              <a:gd name="connsiteY72" fmla="*/ 4818480 h 5753325"/>
              <a:gd name="connsiteX73" fmla="*/ 4006639 w 6447632"/>
              <a:gd name="connsiteY73" fmla="*/ 4933815 h 5753325"/>
              <a:gd name="connsiteX74" fmla="*/ 3298210 w 6447632"/>
              <a:gd name="connsiteY74" fmla="*/ 5070790 h 5753325"/>
              <a:gd name="connsiteX75" fmla="*/ 2947678 w 6447632"/>
              <a:gd name="connsiteY75" fmla="*/ 5117869 h 5753325"/>
              <a:gd name="connsiteX76" fmla="*/ 2822169 w 6447632"/>
              <a:gd name="connsiteY76" fmla="*/ 5129396 h 5753325"/>
              <a:gd name="connsiteX77" fmla="*/ 2538773 w 6447632"/>
              <a:gd name="connsiteY77" fmla="*/ 5313397 h 5753325"/>
              <a:gd name="connsiteX78" fmla="*/ 2014500 w 6447632"/>
              <a:gd name="connsiteY78" fmla="*/ 5519744 h 5753325"/>
              <a:gd name="connsiteX79" fmla="*/ 1934391 w 6447632"/>
              <a:gd name="connsiteY79" fmla="*/ 5591335 h 5753325"/>
              <a:gd name="connsiteX80" fmla="*/ 1892550 w 6447632"/>
              <a:gd name="connsiteY80" fmla="*/ 5649708 h 5753325"/>
              <a:gd name="connsiteX81" fmla="*/ 1854769 w 6447632"/>
              <a:gd name="connsiteY81" fmla="*/ 5647691 h 5753325"/>
              <a:gd name="connsiteX82" fmla="*/ 1809461 w 6447632"/>
              <a:gd name="connsiteY82" fmla="*/ 5648628 h 5753325"/>
              <a:gd name="connsiteX83" fmla="*/ 1745150 w 6447632"/>
              <a:gd name="connsiteY83" fmla="*/ 5693879 h 5753325"/>
              <a:gd name="connsiteX84" fmla="*/ 1713375 w 6447632"/>
              <a:gd name="connsiteY84" fmla="*/ 5684672 h 5753325"/>
              <a:gd name="connsiteX85" fmla="*/ 1707808 w 6447632"/>
              <a:gd name="connsiteY85" fmla="*/ 5682611 h 5753325"/>
              <a:gd name="connsiteX86" fmla="*/ 1679313 w 6447632"/>
              <a:gd name="connsiteY86" fmla="*/ 5672360 h 5753325"/>
              <a:gd name="connsiteX87" fmla="*/ 1646933 w 6447632"/>
              <a:gd name="connsiteY87" fmla="*/ 5666227 h 5753325"/>
              <a:gd name="connsiteX88" fmla="*/ 1610055 w 6447632"/>
              <a:gd name="connsiteY88" fmla="*/ 5673643 h 5753325"/>
              <a:gd name="connsiteX89" fmla="*/ 1437641 w 6447632"/>
              <a:gd name="connsiteY89" fmla="*/ 5723266 h 5753325"/>
              <a:gd name="connsiteX90" fmla="*/ 1332869 w 6447632"/>
              <a:gd name="connsiteY90" fmla="*/ 5744752 h 5753325"/>
              <a:gd name="connsiteX91" fmla="*/ 1290525 w 6447632"/>
              <a:gd name="connsiteY91" fmla="*/ 5740036 h 5753325"/>
              <a:gd name="connsiteX92" fmla="*/ 1233107 w 6447632"/>
              <a:gd name="connsiteY92" fmla="*/ 5742106 h 5753325"/>
              <a:gd name="connsiteX93" fmla="*/ 1214532 w 6447632"/>
              <a:gd name="connsiteY93" fmla="*/ 5753325 h 5753325"/>
              <a:gd name="connsiteX94" fmla="*/ 1199955 w 6447632"/>
              <a:gd name="connsiteY94" fmla="*/ 5744831 h 5753325"/>
              <a:gd name="connsiteX95" fmla="*/ 1162337 w 6447632"/>
              <a:gd name="connsiteY95" fmla="*/ 5738048 h 5753325"/>
              <a:gd name="connsiteX96" fmla="*/ 1053457 w 6447632"/>
              <a:gd name="connsiteY96" fmla="*/ 5688676 h 5753325"/>
              <a:gd name="connsiteX97" fmla="*/ 1025798 w 6447632"/>
              <a:gd name="connsiteY97" fmla="*/ 5673166 h 5753325"/>
              <a:gd name="connsiteX98" fmla="*/ 947900 w 6447632"/>
              <a:gd name="connsiteY98" fmla="*/ 5657848 h 5753325"/>
              <a:gd name="connsiteX99" fmla="*/ 815627 w 6447632"/>
              <a:gd name="connsiteY99" fmla="*/ 5642557 h 5753325"/>
              <a:gd name="connsiteX100" fmla="*/ 788251 w 6447632"/>
              <a:gd name="connsiteY100" fmla="*/ 5637065 h 5753325"/>
              <a:gd name="connsiteX101" fmla="*/ 767822 w 6447632"/>
              <a:gd name="connsiteY101" fmla="*/ 5623450 h 5753325"/>
              <a:gd name="connsiteX102" fmla="*/ 765791 w 6447632"/>
              <a:gd name="connsiteY102" fmla="*/ 5612539 h 5753325"/>
              <a:gd name="connsiteX103" fmla="*/ 751230 w 6447632"/>
              <a:gd name="connsiteY103" fmla="*/ 5608092 h 5753325"/>
              <a:gd name="connsiteX104" fmla="*/ 748008 w 6447632"/>
              <a:gd name="connsiteY104" fmla="*/ 5605052 h 5753325"/>
              <a:gd name="connsiteX105" fmla="*/ 728871 w 6447632"/>
              <a:gd name="connsiteY105" fmla="*/ 5589469 h 5753325"/>
              <a:gd name="connsiteX106" fmla="*/ 671898 w 6447632"/>
              <a:gd name="connsiteY106" fmla="*/ 5602363 h 5753325"/>
              <a:gd name="connsiteX107" fmla="*/ 615065 w 6447632"/>
              <a:gd name="connsiteY107" fmla="*/ 5580257 h 5753325"/>
              <a:gd name="connsiteX108" fmla="*/ 355785 w 6447632"/>
              <a:gd name="connsiteY108" fmla="*/ 5514383 h 5753325"/>
              <a:gd name="connsiteX109" fmla="*/ 102269 w 6447632"/>
              <a:gd name="connsiteY109" fmla="*/ 5524347 h 5753325"/>
              <a:gd name="connsiteX110" fmla="*/ 13160 w 6447632"/>
              <a:gd name="connsiteY110" fmla="*/ 5514159 h 5753325"/>
              <a:gd name="connsiteX111" fmla="*/ 0 w 6447632"/>
              <a:gd name="connsiteY111" fmla="*/ 5511735 h 5753325"/>
              <a:gd name="connsiteX112" fmla="*/ 0 w 6447632"/>
              <a:gd name="connsiteY112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434072 w 6447632"/>
              <a:gd name="connsiteY12" fmla="*/ 910733 h 5753325"/>
              <a:gd name="connsiteX13" fmla="*/ 6432570 w 6447632"/>
              <a:gd name="connsiteY13" fmla="*/ 983394 h 5753325"/>
              <a:gd name="connsiteX14" fmla="*/ 6431878 w 6447632"/>
              <a:gd name="connsiteY14" fmla="*/ 1026728 h 5753325"/>
              <a:gd name="connsiteX15" fmla="*/ 6362266 w 6447632"/>
              <a:gd name="connsiteY15" fmla="*/ 1151111 h 5753325"/>
              <a:gd name="connsiteX16" fmla="*/ 6371722 w 6447632"/>
              <a:gd name="connsiteY16" fmla="*/ 1318080 h 5753325"/>
              <a:gd name="connsiteX17" fmla="*/ 6356023 w 6447632"/>
              <a:gd name="connsiteY17" fmla="*/ 1356227 h 5753325"/>
              <a:gd name="connsiteX18" fmla="*/ 6356157 w 6447632"/>
              <a:gd name="connsiteY18" fmla="*/ 1361967 h 5753325"/>
              <a:gd name="connsiteX19" fmla="*/ 6350613 w 6447632"/>
              <a:gd name="connsiteY19" fmla="*/ 1393569 h 5753325"/>
              <a:gd name="connsiteX20" fmla="*/ 6357062 w 6447632"/>
              <a:gd name="connsiteY20" fmla="*/ 1444071 h 5753325"/>
              <a:gd name="connsiteX21" fmla="*/ 6364832 w 6447632"/>
              <a:gd name="connsiteY21" fmla="*/ 1478763 h 5753325"/>
              <a:gd name="connsiteX22" fmla="*/ 6369745 w 6447632"/>
              <a:gd name="connsiteY22" fmla="*/ 1495680 h 5753325"/>
              <a:gd name="connsiteX23" fmla="*/ 6370898 w 6447632"/>
              <a:gd name="connsiteY23" fmla="*/ 1513331 h 5753325"/>
              <a:gd name="connsiteX24" fmla="*/ 6368801 w 6447632"/>
              <a:gd name="connsiteY24" fmla="*/ 1527414 h 5753325"/>
              <a:gd name="connsiteX25" fmla="*/ 6359177 w 6447632"/>
              <a:gd name="connsiteY25" fmla="*/ 1639513 h 5753325"/>
              <a:gd name="connsiteX26" fmla="*/ 6299489 w 6447632"/>
              <a:gd name="connsiteY26" fmla="*/ 1784860 h 5753325"/>
              <a:gd name="connsiteX27" fmla="*/ 6267878 w 6447632"/>
              <a:gd name="connsiteY27" fmla="*/ 1858572 h 5753325"/>
              <a:gd name="connsiteX28" fmla="*/ 6251146 w 6447632"/>
              <a:gd name="connsiteY28" fmla="*/ 1926167 h 5753325"/>
              <a:gd name="connsiteX29" fmla="*/ 6210686 w 6447632"/>
              <a:gd name="connsiteY29" fmla="*/ 2014834 h 5753325"/>
              <a:gd name="connsiteX30" fmla="*/ 6106652 w 6447632"/>
              <a:gd name="connsiteY30" fmla="*/ 2150572 h 5753325"/>
              <a:gd name="connsiteX31" fmla="*/ 6097813 w 6447632"/>
              <a:gd name="connsiteY31" fmla="*/ 2172208 h 5753325"/>
              <a:gd name="connsiteX32" fmla="*/ 6095990 w 6447632"/>
              <a:gd name="connsiteY32" fmla="*/ 2181185 h 5753325"/>
              <a:gd name="connsiteX33" fmla="*/ 6090126 w 6447632"/>
              <a:gd name="connsiteY33" fmla="*/ 2192533 h 5753325"/>
              <a:gd name="connsiteX34" fmla="*/ 6089503 w 6447632"/>
              <a:gd name="connsiteY34" fmla="*/ 2192543 h 5753325"/>
              <a:gd name="connsiteX35" fmla="*/ 6084946 w 6447632"/>
              <a:gd name="connsiteY35" fmla="*/ 2203694 h 5753325"/>
              <a:gd name="connsiteX36" fmla="*/ 5987861 w 6447632"/>
              <a:gd name="connsiteY36" fmla="*/ 2304868 h 5753325"/>
              <a:gd name="connsiteX37" fmla="*/ 5973439 w 6447632"/>
              <a:gd name="connsiteY37" fmla="*/ 2385635 h 5753325"/>
              <a:gd name="connsiteX38" fmla="*/ 5916727 w 6447632"/>
              <a:gd name="connsiteY38" fmla="*/ 2458777 h 5753325"/>
              <a:gd name="connsiteX39" fmla="*/ 5856524 w 6447632"/>
              <a:gd name="connsiteY39" fmla="*/ 2583281 h 5753325"/>
              <a:gd name="connsiteX40" fmla="*/ 5838091 w 6447632"/>
              <a:gd name="connsiteY40" fmla="*/ 2753474 h 5753325"/>
              <a:gd name="connsiteX41" fmla="*/ 5777471 w 6447632"/>
              <a:gd name="connsiteY41" fmla="*/ 2901570 h 5753325"/>
              <a:gd name="connsiteX42" fmla="*/ 5723992 w 6447632"/>
              <a:gd name="connsiteY42" fmla="*/ 2998752 h 5753325"/>
              <a:gd name="connsiteX43" fmla="*/ 5557886 w 6447632"/>
              <a:gd name="connsiteY43" fmla="*/ 3329735 h 5753325"/>
              <a:gd name="connsiteX44" fmla="*/ 5471501 w 6447632"/>
              <a:gd name="connsiteY44" fmla="*/ 3462221 h 5753325"/>
              <a:gd name="connsiteX45" fmla="*/ 5465154 w 6447632"/>
              <a:gd name="connsiteY45" fmla="*/ 3541065 h 5753325"/>
              <a:gd name="connsiteX46" fmla="*/ 5437889 w 6447632"/>
              <a:gd name="connsiteY46" fmla="*/ 3559927 h 5753325"/>
              <a:gd name="connsiteX47" fmla="*/ 5432770 w 6447632"/>
              <a:gd name="connsiteY47" fmla="*/ 3562948 h 5753325"/>
              <a:gd name="connsiteX48" fmla="*/ 5406795 w 6447632"/>
              <a:gd name="connsiteY48" fmla="*/ 3578594 h 5753325"/>
              <a:gd name="connsiteX49" fmla="*/ 5381495 w 6447632"/>
              <a:gd name="connsiteY49" fmla="*/ 3599883 h 5753325"/>
              <a:gd name="connsiteX50" fmla="*/ 5363689 w 6447632"/>
              <a:gd name="connsiteY50" fmla="*/ 3633299 h 5753325"/>
              <a:gd name="connsiteX51" fmla="*/ 5291870 w 6447632"/>
              <a:gd name="connsiteY51" fmla="*/ 3799039 h 5753325"/>
              <a:gd name="connsiteX52" fmla="*/ 5241600 w 6447632"/>
              <a:gd name="connsiteY52" fmla="*/ 3894238 h 5753325"/>
              <a:gd name="connsiteX53" fmla="*/ 5211041 w 6447632"/>
              <a:gd name="connsiteY53" fmla="*/ 3924184 h 5753325"/>
              <a:gd name="connsiteX54" fmla="*/ 5176073 w 6447632"/>
              <a:gd name="connsiteY54" fmla="*/ 3970179 h 5753325"/>
              <a:gd name="connsiteX55" fmla="*/ 5172826 w 6447632"/>
              <a:gd name="connsiteY55" fmla="*/ 3991773 h 5753325"/>
              <a:gd name="connsiteX56" fmla="*/ 5157053 w 6447632"/>
              <a:gd name="connsiteY56" fmla="*/ 3997708 h 5753325"/>
              <a:gd name="connsiteX57" fmla="*/ 5127922 w 6447632"/>
              <a:gd name="connsiteY57" fmla="*/ 4022660 h 5753325"/>
              <a:gd name="connsiteX58" fmla="*/ 5020872 w 6447632"/>
              <a:gd name="connsiteY58" fmla="*/ 4075951 h 5753325"/>
              <a:gd name="connsiteX59" fmla="*/ 4991410 w 6447632"/>
              <a:gd name="connsiteY59" fmla="*/ 4087598 h 5753325"/>
              <a:gd name="connsiteX60" fmla="*/ 4930112 w 6447632"/>
              <a:gd name="connsiteY60" fmla="*/ 4138459 h 5753325"/>
              <a:gd name="connsiteX61" fmla="*/ 4834224 w 6447632"/>
              <a:gd name="connsiteY61" fmla="*/ 4231643 h 5753325"/>
              <a:gd name="connsiteX62" fmla="*/ 4812599 w 6447632"/>
              <a:gd name="connsiteY62" fmla="*/ 4249449 h 5753325"/>
              <a:gd name="connsiteX63" fmla="*/ 4789188 w 6447632"/>
              <a:gd name="connsiteY63" fmla="*/ 4256678 h 5753325"/>
              <a:gd name="connsiteX64" fmla="*/ 4779554 w 6447632"/>
              <a:gd name="connsiteY64" fmla="*/ 4251313 h 5753325"/>
              <a:gd name="connsiteX65" fmla="*/ 4766885 w 6447632"/>
              <a:gd name="connsiteY65" fmla="*/ 4259812 h 5753325"/>
              <a:gd name="connsiteX66" fmla="*/ 4762510 w 6447632"/>
              <a:gd name="connsiteY66" fmla="*/ 4260383 h 5753325"/>
              <a:gd name="connsiteX67" fmla="*/ 4738416 w 6447632"/>
              <a:gd name="connsiteY67" fmla="*/ 4265355 h 5753325"/>
              <a:gd name="connsiteX68" fmla="*/ 4712007 w 6447632"/>
              <a:gd name="connsiteY68" fmla="*/ 4317892 h 5753325"/>
              <a:gd name="connsiteX69" fmla="*/ 4658930 w 6447632"/>
              <a:gd name="connsiteY69" fmla="*/ 4348041 h 5753325"/>
              <a:gd name="connsiteX70" fmla="*/ 4443526 w 6447632"/>
              <a:gd name="connsiteY70" fmla="*/ 4507851 h 5753325"/>
              <a:gd name="connsiteX71" fmla="*/ 4289766 w 6447632"/>
              <a:gd name="connsiteY71" fmla="*/ 4711450 h 5753325"/>
              <a:gd name="connsiteX72" fmla="*/ 4150870 w 6447632"/>
              <a:gd name="connsiteY72" fmla="*/ 4818480 h 5753325"/>
              <a:gd name="connsiteX73" fmla="*/ 4006639 w 6447632"/>
              <a:gd name="connsiteY73" fmla="*/ 4933815 h 5753325"/>
              <a:gd name="connsiteX74" fmla="*/ 3298210 w 6447632"/>
              <a:gd name="connsiteY74" fmla="*/ 5070790 h 5753325"/>
              <a:gd name="connsiteX75" fmla="*/ 2947678 w 6447632"/>
              <a:gd name="connsiteY75" fmla="*/ 5117869 h 5753325"/>
              <a:gd name="connsiteX76" fmla="*/ 2822169 w 6447632"/>
              <a:gd name="connsiteY76" fmla="*/ 5129396 h 5753325"/>
              <a:gd name="connsiteX77" fmla="*/ 2538773 w 6447632"/>
              <a:gd name="connsiteY77" fmla="*/ 5313397 h 5753325"/>
              <a:gd name="connsiteX78" fmla="*/ 2014500 w 6447632"/>
              <a:gd name="connsiteY78" fmla="*/ 5519744 h 5753325"/>
              <a:gd name="connsiteX79" fmla="*/ 1934391 w 6447632"/>
              <a:gd name="connsiteY79" fmla="*/ 5591335 h 5753325"/>
              <a:gd name="connsiteX80" fmla="*/ 1892550 w 6447632"/>
              <a:gd name="connsiteY80" fmla="*/ 5649708 h 5753325"/>
              <a:gd name="connsiteX81" fmla="*/ 1854769 w 6447632"/>
              <a:gd name="connsiteY81" fmla="*/ 5647691 h 5753325"/>
              <a:gd name="connsiteX82" fmla="*/ 1809461 w 6447632"/>
              <a:gd name="connsiteY82" fmla="*/ 5648628 h 5753325"/>
              <a:gd name="connsiteX83" fmla="*/ 1745150 w 6447632"/>
              <a:gd name="connsiteY83" fmla="*/ 5693879 h 5753325"/>
              <a:gd name="connsiteX84" fmla="*/ 1713375 w 6447632"/>
              <a:gd name="connsiteY84" fmla="*/ 5684672 h 5753325"/>
              <a:gd name="connsiteX85" fmla="*/ 1707808 w 6447632"/>
              <a:gd name="connsiteY85" fmla="*/ 5682611 h 5753325"/>
              <a:gd name="connsiteX86" fmla="*/ 1679313 w 6447632"/>
              <a:gd name="connsiteY86" fmla="*/ 5672360 h 5753325"/>
              <a:gd name="connsiteX87" fmla="*/ 1646933 w 6447632"/>
              <a:gd name="connsiteY87" fmla="*/ 5666227 h 5753325"/>
              <a:gd name="connsiteX88" fmla="*/ 1610055 w 6447632"/>
              <a:gd name="connsiteY88" fmla="*/ 5673643 h 5753325"/>
              <a:gd name="connsiteX89" fmla="*/ 1437641 w 6447632"/>
              <a:gd name="connsiteY89" fmla="*/ 5723266 h 5753325"/>
              <a:gd name="connsiteX90" fmla="*/ 1332869 w 6447632"/>
              <a:gd name="connsiteY90" fmla="*/ 5744752 h 5753325"/>
              <a:gd name="connsiteX91" fmla="*/ 1290525 w 6447632"/>
              <a:gd name="connsiteY91" fmla="*/ 5740036 h 5753325"/>
              <a:gd name="connsiteX92" fmla="*/ 1233107 w 6447632"/>
              <a:gd name="connsiteY92" fmla="*/ 5742106 h 5753325"/>
              <a:gd name="connsiteX93" fmla="*/ 1214532 w 6447632"/>
              <a:gd name="connsiteY93" fmla="*/ 5753325 h 5753325"/>
              <a:gd name="connsiteX94" fmla="*/ 1199955 w 6447632"/>
              <a:gd name="connsiteY94" fmla="*/ 5744831 h 5753325"/>
              <a:gd name="connsiteX95" fmla="*/ 1162337 w 6447632"/>
              <a:gd name="connsiteY95" fmla="*/ 5738048 h 5753325"/>
              <a:gd name="connsiteX96" fmla="*/ 1053457 w 6447632"/>
              <a:gd name="connsiteY96" fmla="*/ 5688676 h 5753325"/>
              <a:gd name="connsiteX97" fmla="*/ 1025798 w 6447632"/>
              <a:gd name="connsiteY97" fmla="*/ 5673166 h 5753325"/>
              <a:gd name="connsiteX98" fmla="*/ 947900 w 6447632"/>
              <a:gd name="connsiteY98" fmla="*/ 5657848 h 5753325"/>
              <a:gd name="connsiteX99" fmla="*/ 815627 w 6447632"/>
              <a:gd name="connsiteY99" fmla="*/ 5642557 h 5753325"/>
              <a:gd name="connsiteX100" fmla="*/ 788251 w 6447632"/>
              <a:gd name="connsiteY100" fmla="*/ 5637065 h 5753325"/>
              <a:gd name="connsiteX101" fmla="*/ 767822 w 6447632"/>
              <a:gd name="connsiteY101" fmla="*/ 5623450 h 5753325"/>
              <a:gd name="connsiteX102" fmla="*/ 765791 w 6447632"/>
              <a:gd name="connsiteY102" fmla="*/ 5612539 h 5753325"/>
              <a:gd name="connsiteX103" fmla="*/ 751230 w 6447632"/>
              <a:gd name="connsiteY103" fmla="*/ 5608092 h 5753325"/>
              <a:gd name="connsiteX104" fmla="*/ 748008 w 6447632"/>
              <a:gd name="connsiteY104" fmla="*/ 5605052 h 5753325"/>
              <a:gd name="connsiteX105" fmla="*/ 728871 w 6447632"/>
              <a:gd name="connsiteY105" fmla="*/ 5589469 h 5753325"/>
              <a:gd name="connsiteX106" fmla="*/ 671898 w 6447632"/>
              <a:gd name="connsiteY106" fmla="*/ 5602363 h 5753325"/>
              <a:gd name="connsiteX107" fmla="*/ 615065 w 6447632"/>
              <a:gd name="connsiteY107" fmla="*/ 5580257 h 5753325"/>
              <a:gd name="connsiteX108" fmla="*/ 355785 w 6447632"/>
              <a:gd name="connsiteY108" fmla="*/ 5514383 h 5753325"/>
              <a:gd name="connsiteX109" fmla="*/ 102269 w 6447632"/>
              <a:gd name="connsiteY109" fmla="*/ 5524347 h 5753325"/>
              <a:gd name="connsiteX110" fmla="*/ 13160 w 6447632"/>
              <a:gd name="connsiteY110" fmla="*/ 5514159 h 5753325"/>
              <a:gd name="connsiteX111" fmla="*/ 0 w 6447632"/>
              <a:gd name="connsiteY111" fmla="*/ 5511735 h 5753325"/>
              <a:gd name="connsiteX112" fmla="*/ 0 w 6447632"/>
              <a:gd name="connsiteY112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434072 w 6447632"/>
              <a:gd name="connsiteY12" fmla="*/ 910733 h 5753325"/>
              <a:gd name="connsiteX13" fmla="*/ 6432570 w 6447632"/>
              <a:gd name="connsiteY13" fmla="*/ 983394 h 5753325"/>
              <a:gd name="connsiteX14" fmla="*/ 6405877 w 6447632"/>
              <a:gd name="connsiteY14" fmla="*/ 1026728 h 5753325"/>
              <a:gd name="connsiteX15" fmla="*/ 6362266 w 6447632"/>
              <a:gd name="connsiteY15" fmla="*/ 1151111 h 5753325"/>
              <a:gd name="connsiteX16" fmla="*/ 6371722 w 6447632"/>
              <a:gd name="connsiteY16" fmla="*/ 1318080 h 5753325"/>
              <a:gd name="connsiteX17" fmla="*/ 6356023 w 6447632"/>
              <a:gd name="connsiteY17" fmla="*/ 1356227 h 5753325"/>
              <a:gd name="connsiteX18" fmla="*/ 6356157 w 6447632"/>
              <a:gd name="connsiteY18" fmla="*/ 1361967 h 5753325"/>
              <a:gd name="connsiteX19" fmla="*/ 6350613 w 6447632"/>
              <a:gd name="connsiteY19" fmla="*/ 1393569 h 5753325"/>
              <a:gd name="connsiteX20" fmla="*/ 6357062 w 6447632"/>
              <a:gd name="connsiteY20" fmla="*/ 1444071 h 5753325"/>
              <a:gd name="connsiteX21" fmla="*/ 6364832 w 6447632"/>
              <a:gd name="connsiteY21" fmla="*/ 1478763 h 5753325"/>
              <a:gd name="connsiteX22" fmla="*/ 6369745 w 6447632"/>
              <a:gd name="connsiteY22" fmla="*/ 1495680 h 5753325"/>
              <a:gd name="connsiteX23" fmla="*/ 6370898 w 6447632"/>
              <a:gd name="connsiteY23" fmla="*/ 1513331 h 5753325"/>
              <a:gd name="connsiteX24" fmla="*/ 6368801 w 6447632"/>
              <a:gd name="connsiteY24" fmla="*/ 1527414 h 5753325"/>
              <a:gd name="connsiteX25" fmla="*/ 6359177 w 6447632"/>
              <a:gd name="connsiteY25" fmla="*/ 1639513 h 5753325"/>
              <a:gd name="connsiteX26" fmla="*/ 6299489 w 6447632"/>
              <a:gd name="connsiteY26" fmla="*/ 1784860 h 5753325"/>
              <a:gd name="connsiteX27" fmla="*/ 6267878 w 6447632"/>
              <a:gd name="connsiteY27" fmla="*/ 1858572 h 5753325"/>
              <a:gd name="connsiteX28" fmla="*/ 6251146 w 6447632"/>
              <a:gd name="connsiteY28" fmla="*/ 1926167 h 5753325"/>
              <a:gd name="connsiteX29" fmla="*/ 6210686 w 6447632"/>
              <a:gd name="connsiteY29" fmla="*/ 2014834 h 5753325"/>
              <a:gd name="connsiteX30" fmla="*/ 6106652 w 6447632"/>
              <a:gd name="connsiteY30" fmla="*/ 2150572 h 5753325"/>
              <a:gd name="connsiteX31" fmla="*/ 6097813 w 6447632"/>
              <a:gd name="connsiteY31" fmla="*/ 2172208 h 5753325"/>
              <a:gd name="connsiteX32" fmla="*/ 6095990 w 6447632"/>
              <a:gd name="connsiteY32" fmla="*/ 2181185 h 5753325"/>
              <a:gd name="connsiteX33" fmla="*/ 6090126 w 6447632"/>
              <a:gd name="connsiteY33" fmla="*/ 2192533 h 5753325"/>
              <a:gd name="connsiteX34" fmla="*/ 6089503 w 6447632"/>
              <a:gd name="connsiteY34" fmla="*/ 2192543 h 5753325"/>
              <a:gd name="connsiteX35" fmla="*/ 6084946 w 6447632"/>
              <a:gd name="connsiteY35" fmla="*/ 2203694 h 5753325"/>
              <a:gd name="connsiteX36" fmla="*/ 5987861 w 6447632"/>
              <a:gd name="connsiteY36" fmla="*/ 2304868 h 5753325"/>
              <a:gd name="connsiteX37" fmla="*/ 5973439 w 6447632"/>
              <a:gd name="connsiteY37" fmla="*/ 2385635 h 5753325"/>
              <a:gd name="connsiteX38" fmla="*/ 5916727 w 6447632"/>
              <a:gd name="connsiteY38" fmla="*/ 2458777 h 5753325"/>
              <a:gd name="connsiteX39" fmla="*/ 5856524 w 6447632"/>
              <a:gd name="connsiteY39" fmla="*/ 2583281 h 5753325"/>
              <a:gd name="connsiteX40" fmla="*/ 5838091 w 6447632"/>
              <a:gd name="connsiteY40" fmla="*/ 2753474 h 5753325"/>
              <a:gd name="connsiteX41" fmla="*/ 5777471 w 6447632"/>
              <a:gd name="connsiteY41" fmla="*/ 2901570 h 5753325"/>
              <a:gd name="connsiteX42" fmla="*/ 5723992 w 6447632"/>
              <a:gd name="connsiteY42" fmla="*/ 2998752 h 5753325"/>
              <a:gd name="connsiteX43" fmla="*/ 5557886 w 6447632"/>
              <a:gd name="connsiteY43" fmla="*/ 3329735 h 5753325"/>
              <a:gd name="connsiteX44" fmla="*/ 5471501 w 6447632"/>
              <a:gd name="connsiteY44" fmla="*/ 3462221 h 5753325"/>
              <a:gd name="connsiteX45" fmla="*/ 5465154 w 6447632"/>
              <a:gd name="connsiteY45" fmla="*/ 3541065 h 5753325"/>
              <a:gd name="connsiteX46" fmla="*/ 5437889 w 6447632"/>
              <a:gd name="connsiteY46" fmla="*/ 3559927 h 5753325"/>
              <a:gd name="connsiteX47" fmla="*/ 5432770 w 6447632"/>
              <a:gd name="connsiteY47" fmla="*/ 3562948 h 5753325"/>
              <a:gd name="connsiteX48" fmla="*/ 5406795 w 6447632"/>
              <a:gd name="connsiteY48" fmla="*/ 3578594 h 5753325"/>
              <a:gd name="connsiteX49" fmla="*/ 5381495 w 6447632"/>
              <a:gd name="connsiteY49" fmla="*/ 3599883 h 5753325"/>
              <a:gd name="connsiteX50" fmla="*/ 5363689 w 6447632"/>
              <a:gd name="connsiteY50" fmla="*/ 3633299 h 5753325"/>
              <a:gd name="connsiteX51" fmla="*/ 5291870 w 6447632"/>
              <a:gd name="connsiteY51" fmla="*/ 3799039 h 5753325"/>
              <a:gd name="connsiteX52" fmla="*/ 5241600 w 6447632"/>
              <a:gd name="connsiteY52" fmla="*/ 3894238 h 5753325"/>
              <a:gd name="connsiteX53" fmla="*/ 5211041 w 6447632"/>
              <a:gd name="connsiteY53" fmla="*/ 3924184 h 5753325"/>
              <a:gd name="connsiteX54" fmla="*/ 5176073 w 6447632"/>
              <a:gd name="connsiteY54" fmla="*/ 3970179 h 5753325"/>
              <a:gd name="connsiteX55" fmla="*/ 5172826 w 6447632"/>
              <a:gd name="connsiteY55" fmla="*/ 3991773 h 5753325"/>
              <a:gd name="connsiteX56" fmla="*/ 5157053 w 6447632"/>
              <a:gd name="connsiteY56" fmla="*/ 3997708 h 5753325"/>
              <a:gd name="connsiteX57" fmla="*/ 5127922 w 6447632"/>
              <a:gd name="connsiteY57" fmla="*/ 4022660 h 5753325"/>
              <a:gd name="connsiteX58" fmla="*/ 5020872 w 6447632"/>
              <a:gd name="connsiteY58" fmla="*/ 4075951 h 5753325"/>
              <a:gd name="connsiteX59" fmla="*/ 4991410 w 6447632"/>
              <a:gd name="connsiteY59" fmla="*/ 4087598 h 5753325"/>
              <a:gd name="connsiteX60" fmla="*/ 4930112 w 6447632"/>
              <a:gd name="connsiteY60" fmla="*/ 4138459 h 5753325"/>
              <a:gd name="connsiteX61" fmla="*/ 4834224 w 6447632"/>
              <a:gd name="connsiteY61" fmla="*/ 4231643 h 5753325"/>
              <a:gd name="connsiteX62" fmla="*/ 4812599 w 6447632"/>
              <a:gd name="connsiteY62" fmla="*/ 4249449 h 5753325"/>
              <a:gd name="connsiteX63" fmla="*/ 4789188 w 6447632"/>
              <a:gd name="connsiteY63" fmla="*/ 4256678 h 5753325"/>
              <a:gd name="connsiteX64" fmla="*/ 4779554 w 6447632"/>
              <a:gd name="connsiteY64" fmla="*/ 4251313 h 5753325"/>
              <a:gd name="connsiteX65" fmla="*/ 4766885 w 6447632"/>
              <a:gd name="connsiteY65" fmla="*/ 4259812 h 5753325"/>
              <a:gd name="connsiteX66" fmla="*/ 4762510 w 6447632"/>
              <a:gd name="connsiteY66" fmla="*/ 4260383 h 5753325"/>
              <a:gd name="connsiteX67" fmla="*/ 4738416 w 6447632"/>
              <a:gd name="connsiteY67" fmla="*/ 4265355 h 5753325"/>
              <a:gd name="connsiteX68" fmla="*/ 4712007 w 6447632"/>
              <a:gd name="connsiteY68" fmla="*/ 4317892 h 5753325"/>
              <a:gd name="connsiteX69" fmla="*/ 4658930 w 6447632"/>
              <a:gd name="connsiteY69" fmla="*/ 4348041 h 5753325"/>
              <a:gd name="connsiteX70" fmla="*/ 4443526 w 6447632"/>
              <a:gd name="connsiteY70" fmla="*/ 4507851 h 5753325"/>
              <a:gd name="connsiteX71" fmla="*/ 4289766 w 6447632"/>
              <a:gd name="connsiteY71" fmla="*/ 4711450 h 5753325"/>
              <a:gd name="connsiteX72" fmla="*/ 4150870 w 6447632"/>
              <a:gd name="connsiteY72" fmla="*/ 4818480 h 5753325"/>
              <a:gd name="connsiteX73" fmla="*/ 4006639 w 6447632"/>
              <a:gd name="connsiteY73" fmla="*/ 4933815 h 5753325"/>
              <a:gd name="connsiteX74" fmla="*/ 3298210 w 6447632"/>
              <a:gd name="connsiteY74" fmla="*/ 5070790 h 5753325"/>
              <a:gd name="connsiteX75" fmla="*/ 2947678 w 6447632"/>
              <a:gd name="connsiteY75" fmla="*/ 5117869 h 5753325"/>
              <a:gd name="connsiteX76" fmla="*/ 2822169 w 6447632"/>
              <a:gd name="connsiteY76" fmla="*/ 5129396 h 5753325"/>
              <a:gd name="connsiteX77" fmla="*/ 2538773 w 6447632"/>
              <a:gd name="connsiteY77" fmla="*/ 5313397 h 5753325"/>
              <a:gd name="connsiteX78" fmla="*/ 2014500 w 6447632"/>
              <a:gd name="connsiteY78" fmla="*/ 5519744 h 5753325"/>
              <a:gd name="connsiteX79" fmla="*/ 1934391 w 6447632"/>
              <a:gd name="connsiteY79" fmla="*/ 5591335 h 5753325"/>
              <a:gd name="connsiteX80" fmla="*/ 1892550 w 6447632"/>
              <a:gd name="connsiteY80" fmla="*/ 5649708 h 5753325"/>
              <a:gd name="connsiteX81" fmla="*/ 1854769 w 6447632"/>
              <a:gd name="connsiteY81" fmla="*/ 5647691 h 5753325"/>
              <a:gd name="connsiteX82" fmla="*/ 1809461 w 6447632"/>
              <a:gd name="connsiteY82" fmla="*/ 5648628 h 5753325"/>
              <a:gd name="connsiteX83" fmla="*/ 1745150 w 6447632"/>
              <a:gd name="connsiteY83" fmla="*/ 5693879 h 5753325"/>
              <a:gd name="connsiteX84" fmla="*/ 1713375 w 6447632"/>
              <a:gd name="connsiteY84" fmla="*/ 5684672 h 5753325"/>
              <a:gd name="connsiteX85" fmla="*/ 1707808 w 6447632"/>
              <a:gd name="connsiteY85" fmla="*/ 5682611 h 5753325"/>
              <a:gd name="connsiteX86" fmla="*/ 1679313 w 6447632"/>
              <a:gd name="connsiteY86" fmla="*/ 5672360 h 5753325"/>
              <a:gd name="connsiteX87" fmla="*/ 1646933 w 6447632"/>
              <a:gd name="connsiteY87" fmla="*/ 5666227 h 5753325"/>
              <a:gd name="connsiteX88" fmla="*/ 1610055 w 6447632"/>
              <a:gd name="connsiteY88" fmla="*/ 5673643 h 5753325"/>
              <a:gd name="connsiteX89" fmla="*/ 1437641 w 6447632"/>
              <a:gd name="connsiteY89" fmla="*/ 5723266 h 5753325"/>
              <a:gd name="connsiteX90" fmla="*/ 1332869 w 6447632"/>
              <a:gd name="connsiteY90" fmla="*/ 5744752 h 5753325"/>
              <a:gd name="connsiteX91" fmla="*/ 1290525 w 6447632"/>
              <a:gd name="connsiteY91" fmla="*/ 5740036 h 5753325"/>
              <a:gd name="connsiteX92" fmla="*/ 1233107 w 6447632"/>
              <a:gd name="connsiteY92" fmla="*/ 5742106 h 5753325"/>
              <a:gd name="connsiteX93" fmla="*/ 1214532 w 6447632"/>
              <a:gd name="connsiteY93" fmla="*/ 5753325 h 5753325"/>
              <a:gd name="connsiteX94" fmla="*/ 1199955 w 6447632"/>
              <a:gd name="connsiteY94" fmla="*/ 5744831 h 5753325"/>
              <a:gd name="connsiteX95" fmla="*/ 1162337 w 6447632"/>
              <a:gd name="connsiteY95" fmla="*/ 5738048 h 5753325"/>
              <a:gd name="connsiteX96" fmla="*/ 1053457 w 6447632"/>
              <a:gd name="connsiteY96" fmla="*/ 5688676 h 5753325"/>
              <a:gd name="connsiteX97" fmla="*/ 1025798 w 6447632"/>
              <a:gd name="connsiteY97" fmla="*/ 5673166 h 5753325"/>
              <a:gd name="connsiteX98" fmla="*/ 947900 w 6447632"/>
              <a:gd name="connsiteY98" fmla="*/ 5657848 h 5753325"/>
              <a:gd name="connsiteX99" fmla="*/ 815627 w 6447632"/>
              <a:gd name="connsiteY99" fmla="*/ 5642557 h 5753325"/>
              <a:gd name="connsiteX100" fmla="*/ 788251 w 6447632"/>
              <a:gd name="connsiteY100" fmla="*/ 5637065 h 5753325"/>
              <a:gd name="connsiteX101" fmla="*/ 767822 w 6447632"/>
              <a:gd name="connsiteY101" fmla="*/ 5623450 h 5753325"/>
              <a:gd name="connsiteX102" fmla="*/ 765791 w 6447632"/>
              <a:gd name="connsiteY102" fmla="*/ 5612539 h 5753325"/>
              <a:gd name="connsiteX103" fmla="*/ 751230 w 6447632"/>
              <a:gd name="connsiteY103" fmla="*/ 5608092 h 5753325"/>
              <a:gd name="connsiteX104" fmla="*/ 748008 w 6447632"/>
              <a:gd name="connsiteY104" fmla="*/ 5605052 h 5753325"/>
              <a:gd name="connsiteX105" fmla="*/ 728871 w 6447632"/>
              <a:gd name="connsiteY105" fmla="*/ 5589469 h 5753325"/>
              <a:gd name="connsiteX106" fmla="*/ 671898 w 6447632"/>
              <a:gd name="connsiteY106" fmla="*/ 5602363 h 5753325"/>
              <a:gd name="connsiteX107" fmla="*/ 615065 w 6447632"/>
              <a:gd name="connsiteY107" fmla="*/ 5580257 h 5753325"/>
              <a:gd name="connsiteX108" fmla="*/ 355785 w 6447632"/>
              <a:gd name="connsiteY108" fmla="*/ 5514383 h 5753325"/>
              <a:gd name="connsiteX109" fmla="*/ 102269 w 6447632"/>
              <a:gd name="connsiteY109" fmla="*/ 5524347 h 5753325"/>
              <a:gd name="connsiteX110" fmla="*/ 13160 w 6447632"/>
              <a:gd name="connsiteY110" fmla="*/ 5514159 h 5753325"/>
              <a:gd name="connsiteX111" fmla="*/ 0 w 6447632"/>
              <a:gd name="connsiteY111" fmla="*/ 5511735 h 5753325"/>
              <a:gd name="connsiteX112" fmla="*/ 0 w 6447632"/>
              <a:gd name="connsiteY112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434072 w 6447632"/>
              <a:gd name="connsiteY12" fmla="*/ 910733 h 5753325"/>
              <a:gd name="connsiteX13" fmla="*/ 6405877 w 6447632"/>
              <a:gd name="connsiteY13" fmla="*/ 1026728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29735 h 5753325"/>
              <a:gd name="connsiteX43" fmla="*/ 5471501 w 6447632"/>
              <a:gd name="connsiteY43" fmla="*/ 3462221 h 5753325"/>
              <a:gd name="connsiteX44" fmla="*/ 5465154 w 6447632"/>
              <a:gd name="connsiteY44" fmla="*/ 3541065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405877 w 6447632"/>
              <a:gd name="connsiteY13" fmla="*/ 1026728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29735 h 5753325"/>
              <a:gd name="connsiteX43" fmla="*/ 5471501 w 6447632"/>
              <a:gd name="connsiteY43" fmla="*/ 3462221 h 5753325"/>
              <a:gd name="connsiteX44" fmla="*/ 5465154 w 6447632"/>
              <a:gd name="connsiteY44" fmla="*/ 3541065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29735 h 5753325"/>
              <a:gd name="connsiteX43" fmla="*/ 5471501 w 6447632"/>
              <a:gd name="connsiteY43" fmla="*/ 3462221 h 5753325"/>
              <a:gd name="connsiteX44" fmla="*/ 5465154 w 6447632"/>
              <a:gd name="connsiteY44" fmla="*/ 3541065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29735 h 5753325"/>
              <a:gd name="connsiteX43" fmla="*/ 5483942 w 6447632"/>
              <a:gd name="connsiteY43" fmla="*/ 3416604 h 5753325"/>
              <a:gd name="connsiteX44" fmla="*/ 5465154 w 6447632"/>
              <a:gd name="connsiteY44" fmla="*/ 3541065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29735 h 5753325"/>
              <a:gd name="connsiteX43" fmla="*/ 5483942 w 6447632"/>
              <a:gd name="connsiteY43" fmla="*/ 3416604 h 5753325"/>
              <a:gd name="connsiteX44" fmla="*/ 5465154 w 6447632"/>
              <a:gd name="connsiteY44" fmla="*/ 3541065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29735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29735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39773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34400 w 6447632"/>
              <a:gd name="connsiteY15" fmla="*/ 1280757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39773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41532 w 6447632"/>
              <a:gd name="connsiteY14" fmla="*/ 1151111 h 5753325"/>
              <a:gd name="connsiteX15" fmla="*/ 6334400 w 6447632"/>
              <a:gd name="connsiteY15" fmla="*/ 1280757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39773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28618 w 6447632"/>
              <a:gd name="connsiteY13" fmla="*/ 1009766 h 5753325"/>
              <a:gd name="connsiteX14" fmla="*/ 6341532 w 6447632"/>
              <a:gd name="connsiteY14" fmla="*/ 1151111 h 5753325"/>
              <a:gd name="connsiteX15" fmla="*/ 6334400 w 6447632"/>
              <a:gd name="connsiteY15" fmla="*/ 1280757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39773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04423 w 6447632"/>
              <a:gd name="connsiteY7" fmla="*/ 582623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28618 w 6447632"/>
              <a:gd name="connsiteY13" fmla="*/ 1009766 h 5753325"/>
              <a:gd name="connsiteX14" fmla="*/ 6341532 w 6447632"/>
              <a:gd name="connsiteY14" fmla="*/ 1151111 h 5753325"/>
              <a:gd name="connsiteX15" fmla="*/ 6334400 w 6447632"/>
              <a:gd name="connsiteY15" fmla="*/ 1280757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39773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37615 w 6447632"/>
              <a:gd name="connsiteY6" fmla="*/ 471794 h 5753325"/>
              <a:gd name="connsiteX7" fmla="*/ 6304423 w 6447632"/>
              <a:gd name="connsiteY7" fmla="*/ 582623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28618 w 6447632"/>
              <a:gd name="connsiteY13" fmla="*/ 1009766 h 5753325"/>
              <a:gd name="connsiteX14" fmla="*/ 6341532 w 6447632"/>
              <a:gd name="connsiteY14" fmla="*/ 1151111 h 5753325"/>
              <a:gd name="connsiteX15" fmla="*/ 6334400 w 6447632"/>
              <a:gd name="connsiteY15" fmla="*/ 1280757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39773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37615 w 6447632"/>
              <a:gd name="connsiteY6" fmla="*/ 471794 h 5753325"/>
              <a:gd name="connsiteX7" fmla="*/ 6304423 w 6447632"/>
              <a:gd name="connsiteY7" fmla="*/ 582623 h 5753325"/>
              <a:gd name="connsiteX8" fmla="*/ 6303977 w 6447632"/>
              <a:gd name="connsiteY8" fmla="*/ 664291 h 5753325"/>
              <a:gd name="connsiteX9" fmla="*/ 6299372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28618 w 6447632"/>
              <a:gd name="connsiteY13" fmla="*/ 1009766 h 5753325"/>
              <a:gd name="connsiteX14" fmla="*/ 6341532 w 6447632"/>
              <a:gd name="connsiteY14" fmla="*/ 1151111 h 5753325"/>
              <a:gd name="connsiteX15" fmla="*/ 6334400 w 6447632"/>
              <a:gd name="connsiteY15" fmla="*/ 1280757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39773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37615 w 6447632"/>
              <a:gd name="connsiteY6" fmla="*/ 471794 h 5753325"/>
              <a:gd name="connsiteX7" fmla="*/ 6304423 w 6447632"/>
              <a:gd name="connsiteY7" fmla="*/ 582623 h 5753325"/>
              <a:gd name="connsiteX8" fmla="*/ 6303977 w 6447632"/>
              <a:gd name="connsiteY8" fmla="*/ 664291 h 5753325"/>
              <a:gd name="connsiteX9" fmla="*/ 6299372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28618 w 6447632"/>
              <a:gd name="connsiteY13" fmla="*/ 1009766 h 5753325"/>
              <a:gd name="connsiteX14" fmla="*/ 6320797 w 6447632"/>
              <a:gd name="connsiteY14" fmla="*/ 1146964 h 5753325"/>
              <a:gd name="connsiteX15" fmla="*/ 6334400 w 6447632"/>
              <a:gd name="connsiteY15" fmla="*/ 1280757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39773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37615 w 6447632"/>
              <a:gd name="connsiteY6" fmla="*/ 471794 h 5753325"/>
              <a:gd name="connsiteX7" fmla="*/ 6304423 w 6447632"/>
              <a:gd name="connsiteY7" fmla="*/ 582623 h 5753325"/>
              <a:gd name="connsiteX8" fmla="*/ 6303977 w 6447632"/>
              <a:gd name="connsiteY8" fmla="*/ 664291 h 5753325"/>
              <a:gd name="connsiteX9" fmla="*/ 6299372 w 6447632"/>
              <a:gd name="connsiteY9" fmla="*/ 697330 h 5753325"/>
              <a:gd name="connsiteX10" fmla="*/ 6309888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28618 w 6447632"/>
              <a:gd name="connsiteY13" fmla="*/ 1009766 h 5753325"/>
              <a:gd name="connsiteX14" fmla="*/ 6320797 w 6447632"/>
              <a:gd name="connsiteY14" fmla="*/ 1146964 h 5753325"/>
              <a:gd name="connsiteX15" fmla="*/ 6334400 w 6447632"/>
              <a:gd name="connsiteY15" fmla="*/ 1280757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39773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3456"/>
              <a:gd name="connsiteY0" fmla="*/ 0 h 5753325"/>
              <a:gd name="connsiteX1" fmla="*/ 6438980 w 6443456"/>
              <a:gd name="connsiteY1" fmla="*/ 0 h 5753325"/>
              <a:gd name="connsiteX2" fmla="*/ 6439047 w 6443456"/>
              <a:gd name="connsiteY2" fmla="*/ 147 h 5753325"/>
              <a:gd name="connsiteX3" fmla="*/ 6443456 w 6443456"/>
              <a:gd name="connsiteY3" fmla="*/ 130105 h 5753325"/>
              <a:gd name="connsiteX4" fmla="*/ 6422751 w 6443456"/>
              <a:gd name="connsiteY4" fmla="*/ 174163 h 5753325"/>
              <a:gd name="connsiteX5" fmla="*/ 6396598 w 6443456"/>
              <a:gd name="connsiteY5" fmla="*/ 274847 h 5753325"/>
              <a:gd name="connsiteX6" fmla="*/ 6337615 w 6443456"/>
              <a:gd name="connsiteY6" fmla="*/ 471794 h 5753325"/>
              <a:gd name="connsiteX7" fmla="*/ 6304423 w 6443456"/>
              <a:gd name="connsiteY7" fmla="*/ 582623 h 5753325"/>
              <a:gd name="connsiteX8" fmla="*/ 6303977 w 6443456"/>
              <a:gd name="connsiteY8" fmla="*/ 664291 h 5753325"/>
              <a:gd name="connsiteX9" fmla="*/ 6299372 w 6443456"/>
              <a:gd name="connsiteY9" fmla="*/ 697330 h 5753325"/>
              <a:gd name="connsiteX10" fmla="*/ 6309888 w 6443456"/>
              <a:gd name="connsiteY10" fmla="*/ 754001 h 5753325"/>
              <a:gd name="connsiteX11" fmla="*/ 6339879 w 6443456"/>
              <a:gd name="connsiteY11" fmla="*/ 811136 h 5753325"/>
              <a:gd name="connsiteX12" fmla="*/ 6330065 w 6443456"/>
              <a:gd name="connsiteY12" fmla="*/ 893399 h 5753325"/>
              <a:gd name="connsiteX13" fmla="*/ 6328618 w 6443456"/>
              <a:gd name="connsiteY13" fmla="*/ 1009766 h 5753325"/>
              <a:gd name="connsiteX14" fmla="*/ 6320797 w 6443456"/>
              <a:gd name="connsiteY14" fmla="*/ 1146964 h 5753325"/>
              <a:gd name="connsiteX15" fmla="*/ 6334400 w 6443456"/>
              <a:gd name="connsiteY15" fmla="*/ 1280757 h 5753325"/>
              <a:gd name="connsiteX16" fmla="*/ 6356023 w 6443456"/>
              <a:gd name="connsiteY16" fmla="*/ 1356227 h 5753325"/>
              <a:gd name="connsiteX17" fmla="*/ 6356157 w 6443456"/>
              <a:gd name="connsiteY17" fmla="*/ 1361967 h 5753325"/>
              <a:gd name="connsiteX18" fmla="*/ 6350613 w 6443456"/>
              <a:gd name="connsiteY18" fmla="*/ 1393569 h 5753325"/>
              <a:gd name="connsiteX19" fmla="*/ 6357062 w 6443456"/>
              <a:gd name="connsiteY19" fmla="*/ 1444071 h 5753325"/>
              <a:gd name="connsiteX20" fmla="*/ 6364832 w 6443456"/>
              <a:gd name="connsiteY20" fmla="*/ 1478763 h 5753325"/>
              <a:gd name="connsiteX21" fmla="*/ 6369745 w 6443456"/>
              <a:gd name="connsiteY21" fmla="*/ 1495680 h 5753325"/>
              <a:gd name="connsiteX22" fmla="*/ 6370898 w 6443456"/>
              <a:gd name="connsiteY22" fmla="*/ 1513331 h 5753325"/>
              <a:gd name="connsiteX23" fmla="*/ 6339773 w 6443456"/>
              <a:gd name="connsiteY23" fmla="*/ 1527414 h 5753325"/>
              <a:gd name="connsiteX24" fmla="*/ 6321854 w 6443456"/>
              <a:gd name="connsiteY24" fmla="*/ 1635366 h 5753325"/>
              <a:gd name="connsiteX25" fmla="*/ 6299489 w 6443456"/>
              <a:gd name="connsiteY25" fmla="*/ 1784860 h 5753325"/>
              <a:gd name="connsiteX26" fmla="*/ 6267878 w 6443456"/>
              <a:gd name="connsiteY26" fmla="*/ 1858572 h 5753325"/>
              <a:gd name="connsiteX27" fmla="*/ 6251146 w 6443456"/>
              <a:gd name="connsiteY27" fmla="*/ 1926167 h 5753325"/>
              <a:gd name="connsiteX28" fmla="*/ 6210686 w 6443456"/>
              <a:gd name="connsiteY28" fmla="*/ 2014834 h 5753325"/>
              <a:gd name="connsiteX29" fmla="*/ 6106652 w 6443456"/>
              <a:gd name="connsiteY29" fmla="*/ 2150572 h 5753325"/>
              <a:gd name="connsiteX30" fmla="*/ 6097813 w 6443456"/>
              <a:gd name="connsiteY30" fmla="*/ 2172208 h 5753325"/>
              <a:gd name="connsiteX31" fmla="*/ 6095990 w 6443456"/>
              <a:gd name="connsiteY31" fmla="*/ 2181185 h 5753325"/>
              <a:gd name="connsiteX32" fmla="*/ 6090126 w 6443456"/>
              <a:gd name="connsiteY32" fmla="*/ 2192533 h 5753325"/>
              <a:gd name="connsiteX33" fmla="*/ 6089503 w 6443456"/>
              <a:gd name="connsiteY33" fmla="*/ 2192543 h 5753325"/>
              <a:gd name="connsiteX34" fmla="*/ 6084946 w 6443456"/>
              <a:gd name="connsiteY34" fmla="*/ 2203694 h 5753325"/>
              <a:gd name="connsiteX35" fmla="*/ 5987861 w 6443456"/>
              <a:gd name="connsiteY35" fmla="*/ 2304868 h 5753325"/>
              <a:gd name="connsiteX36" fmla="*/ 5973439 w 6443456"/>
              <a:gd name="connsiteY36" fmla="*/ 2385635 h 5753325"/>
              <a:gd name="connsiteX37" fmla="*/ 5916727 w 6443456"/>
              <a:gd name="connsiteY37" fmla="*/ 2458777 h 5753325"/>
              <a:gd name="connsiteX38" fmla="*/ 5856524 w 6443456"/>
              <a:gd name="connsiteY38" fmla="*/ 2583281 h 5753325"/>
              <a:gd name="connsiteX39" fmla="*/ 5838091 w 6443456"/>
              <a:gd name="connsiteY39" fmla="*/ 2753474 h 5753325"/>
              <a:gd name="connsiteX40" fmla="*/ 5744296 w 6443456"/>
              <a:gd name="connsiteY40" fmla="*/ 2893276 h 5753325"/>
              <a:gd name="connsiteX41" fmla="*/ 5682522 w 6443456"/>
              <a:gd name="connsiteY41" fmla="*/ 3044368 h 5753325"/>
              <a:gd name="connsiteX42" fmla="*/ 5557886 w 6443456"/>
              <a:gd name="connsiteY42" fmla="*/ 3304853 h 5753325"/>
              <a:gd name="connsiteX43" fmla="*/ 5483942 w 6443456"/>
              <a:gd name="connsiteY43" fmla="*/ 3416604 h 5753325"/>
              <a:gd name="connsiteX44" fmla="*/ 5461007 w 6443456"/>
              <a:gd name="connsiteY44" fmla="*/ 3503742 h 5753325"/>
              <a:gd name="connsiteX45" fmla="*/ 5437889 w 6443456"/>
              <a:gd name="connsiteY45" fmla="*/ 3559927 h 5753325"/>
              <a:gd name="connsiteX46" fmla="*/ 5432770 w 6443456"/>
              <a:gd name="connsiteY46" fmla="*/ 3562948 h 5753325"/>
              <a:gd name="connsiteX47" fmla="*/ 5406795 w 6443456"/>
              <a:gd name="connsiteY47" fmla="*/ 3578594 h 5753325"/>
              <a:gd name="connsiteX48" fmla="*/ 5381495 w 6443456"/>
              <a:gd name="connsiteY48" fmla="*/ 3599883 h 5753325"/>
              <a:gd name="connsiteX49" fmla="*/ 5363689 w 6443456"/>
              <a:gd name="connsiteY49" fmla="*/ 3633299 h 5753325"/>
              <a:gd name="connsiteX50" fmla="*/ 5291870 w 6443456"/>
              <a:gd name="connsiteY50" fmla="*/ 3799039 h 5753325"/>
              <a:gd name="connsiteX51" fmla="*/ 5241600 w 6443456"/>
              <a:gd name="connsiteY51" fmla="*/ 3894238 h 5753325"/>
              <a:gd name="connsiteX52" fmla="*/ 5211041 w 6443456"/>
              <a:gd name="connsiteY52" fmla="*/ 3924184 h 5753325"/>
              <a:gd name="connsiteX53" fmla="*/ 5176073 w 6443456"/>
              <a:gd name="connsiteY53" fmla="*/ 3970179 h 5753325"/>
              <a:gd name="connsiteX54" fmla="*/ 5172826 w 6443456"/>
              <a:gd name="connsiteY54" fmla="*/ 3991773 h 5753325"/>
              <a:gd name="connsiteX55" fmla="*/ 5157053 w 6443456"/>
              <a:gd name="connsiteY55" fmla="*/ 3997708 h 5753325"/>
              <a:gd name="connsiteX56" fmla="*/ 5127922 w 6443456"/>
              <a:gd name="connsiteY56" fmla="*/ 4022660 h 5753325"/>
              <a:gd name="connsiteX57" fmla="*/ 5020872 w 6443456"/>
              <a:gd name="connsiteY57" fmla="*/ 4075951 h 5753325"/>
              <a:gd name="connsiteX58" fmla="*/ 4991410 w 6443456"/>
              <a:gd name="connsiteY58" fmla="*/ 4087598 h 5753325"/>
              <a:gd name="connsiteX59" fmla="*/ 4930112 w 6443456"/>
              <a:gd name="connsiteY59" fmla="*/ 4138459 h 5753325"/>
              <a:gd name="connsiteX60" fmla="*/ 4834224 w 6443456"/>
              <a:gd name="connsiteY60" fmla="*/ 4231643 h 5753325"/>
              <a:gd name="connsiteX61" fmla="*/ 4812599 w 6443456"/>
              <a:gd name="connsiteY61" fmla="*/ 4249449 h 5753325"/>
              <a:gd name="connsiteX62" fmla="*/ 4789188 w 6443456"/>
              <a:gd name="connsiteY62" fmla="*/ 4256678 h 5753325"/>
              <a:gd name="connsiteX63" fmla="*/ 4779554 w 6443456"/>
              <a:gd name="connsiteY63" fmla="*/ 4251313 h 5753325"/>
              <a:gd name="connsiteX64" fmla="*/ 4766885 w 6443456"/>
              <a:gd name="connsiteY64" fmla="*/ 4259812 h 5753325"/>
              <a:gd name="connsiteX65" fmla="*/ 4762510 w 6443456"/>
              <a:gd name="connsiteY65" fmla="*/ 4260383 h 5753325"/>
              <a:gd name="connsiteX66" fmla="*/ 4738416 w 6443456"/>
              <a:gd name="connsiteY66" fmla="*/ 4265355 h 5753325"/>
              <a:gd name="connsiteX67" fmla="*/ 4712007 w 6443456"/>
              <a:gd name="connsiteY67" fmla="*/ 4317892 h 5753325"/>
              <a:gd name="connsiteX68" fmla="*/ 4658930 w 6443456"/>
              <a:gd name="connsiteY68" fmla="*/ 4348041 h 5753325"/>
              <a:gd name="connsiteX69" fmla="*/ 4443526 w 6443456"/>
              <a:gd name="connsiteY69" fmla="*/ 4507851 h 5753325"/>
              <a:gd name="connsiteX70" fmla="*/ 4289766 w 6443456"/>
              <a:gd name="connsiteY70" fmla="*/ 4711450 h 5753325"/>
              <a:gd name="connsiteX71" fmla="*/ 4150870 w 6443456"/>
              <a:gd name="connsiteY71" fmla="*/ 4818480 h 5753325"/>
              <a:gd name="connsiteX72" fmla="*/ 4006639 w 6443456"/>
              <a:gd name="connsiteY72" fmla="*/ 4933815 h 5753325"/>
              <a:gd name="connsiteX73" fmla="*/ 3298210 w 6443456"/>
              <a:gd name="connsiteY73" fmla="*/ 5070790 h 5753325"/>
              <a:gd name="connsiteX74" fmla="*/ 2947678 w 6443456"/>
              <a:gd name="connsiteY74" fmla="*/ 5117869 h 5753325"/>
              <a:gd name="connsiteX75" fmla="*/ 2822169 w 6443456"/>
              <a:gd name="connsiteY75" fmla="*/ 5129396 h 5753325"/>
              <a:gd name="connsiteX76" fmla="*/ 2538773 w 6443456"/>
              <a:gd name="connsiteY76" fmla="*/ 5313397 h 5753325"/>
              <a:gd name="connsiteX77" fmla="*/ 2014500 w 6443456"/>
              <a:gd name="connsiteY77" fmla="*/ 5519744 h 5753325"/>
              <a:gd name="connsiteX78" fmla="*/ 1934391 w 6443456"/>
              <a:gd name="connsiteY78" fmla="*/ 5591335 h 5753325"/>
              <a:gd name="connsiteX79" fmla="*/ 1892550 w 6443456"/>
              <a:gd name="connsiteY79" fmla="*/ 5649708 h 5753325"/>
              <a:gd name="connsiteX80" fmla="*/ 1854769 w 6443456"/>
              <a:gd name="connsiteY80" fmla="*/ 5647691 h 5753325"/>
              <a:gd name="connsiteX81" fmla="*/ 1809461 w 6443456"/>
              <a:gd name="connsiteY81" fmla="*/ 5648628 h 5753325"/>
              <a:gd name="connsiteX82" fmla="*/ 1745150 w 6443456"/>
              <a:gd name="connsiteY82" fmla="*/ 5693879 h 5753325"/>
              <a:gd name="connsiteX83" fmla="*/ 1713375 w 6443456"/>
              <a:gd name="connsiteY83" fmla="*/ 5684672 h 5753325"/>
              <a:gd name="connsiteX84" fmla="*/ 1707808 w 6443456"/>
              <a:gd name="connsiteY84" fmla="*/ 5682611 h 5753325"/>
              <a:gd name="connsiteX85" fmla="*/ 1679313 w 6443456"/>
              <a:gd name="connsiteY85" fmla="*/ 5672360 h 5753325"/>
              <a:gd name="connsiteX86" fmla="*/ 1646933 w 6443456"/>
              <a:gd name="connsiteY86" fmla="*/ 5666227 h 5753325"/>
              <a:gd name="connsiteX87" fmla="*/ 1610055 w 6443456"/>
              <a:gd name="connsiteY87" fmla="*/ 5673643 h 5753325"/>
              <a:gd name="connsiteX88" fmla="*/ 1437641 w 6443456"/>
              <a:gd name="connsiteY88" fmla="*/ 5723266 h 5753325"/>
              <a:gd name="connsiteX89" fmla="*/ 1332869 w 6443456"/>
              <a:gd name="connsiteY89" fmla="*/ 5744752 h 5753325"/>
              <a:gd name="connsiteX90" fmla="*/ 1290525 w 6443456"/>
              <a:gd name="connsiteY90" fmla="*/ 5740036 h 5753325"/>
              <a:gd name="connsiteX91" fmla="*/ 1233107 w 6443456"/>
              <a:gd name="connsiteY91" fmla="*/ 5742106 h 5753325"/>
              <a:gd name="connsiteX92" fmla="*/ 1214532 w 6443456"/>
              <a:gd name="connsiteY92" fmla="*/ 5753325 h 5753325"/>
              <a:gd name="connsiteX93" fmla="*/ 1199955 w 6443456"/>
              <a:gd name="connsiteY93" fmla="*/ 5744831 h 5753325"/>
              <a:gd name="connsiteX94" fmla="*/ 1162337 w 6443456"/>
              <a:gd name="connsiteY94" fmla="*/ 5738048 h 5753325"/>
              <a:gd name="connsiteX95" fmla="*/ 1053457 w 6443456"/>
              <a:gd name="connsiteY95" fmla="*/ 5688676 h 5753325"/>
              <a:gd name="connsiteX96" fmla="*/ 1025798 w 6443456"/>
              <a:gd name="connsiteY96" fmla="*/ 5673166 h 5753325"/>
              <a:gd name="connsiteX97" fmla="*/ 947900 w 6443456"/>
              <a:gd name="connsiteY97" fmla="*/ 5657848 h 5753325"/>
              <a:gd name="connsiteX98" fmla="*/ 815627 w 6443456"/>
              <a:gd name="connsiteY98" fmla="*/ 5642557 h 5753325"/>
              <a:gd name="connsiteX99" fmla="*/ 788251 w 6443456"/>
              <a:gd name="connsiteY99" fmla="*/ 5637065 h 5753325"/>
              <a:gd name="connsiteX100" fmla="*/ 767822 w 6443456"/>
              <a:gd name="connsiteY100" fmla="*/ 5623450 h 5753325"/>
              <a:gd name="connsiteX101" fmla="*/ 765791 w 6443456"/>
              <a:gd name="connsiteY101" fmla="*/ 5612539 h 5753325"/>
              <a:gd name="connsiteX102" fmla="*/ 751230 w 6443456"/>
              <a:gd name="connsiteY102" fmla="*/ 5608092 h 5753325"/>
              <a:gd name="connsiteX103" fmla="*/ 748008 w 6443456"/>
              <a:gd name="connsiteY103" fmla="*/ 5605052 h 5753325"/>
              <a:gd name="connsiteX104" fmla="*/ 728871 w 6443456"/>
              <a:gd name="connsiteY104" fmla="*/ 5589469 h 5753325"/>
              <a:gd name="connsiteX105" fmla="*/ 671898 w 6443456"/>
              <a:gd name="connsiteY105" fmla="*/ 5602363 h 5753325"/>
              <a:gd name="connsiteX106" fmla="*/ 615065 w 6443456"/>
              <a:gd name="connsiteY106" fmla="*/ 5580257 h 5753325"/>
              <a:gd name="connsiteX107" fmla="*/ 355785 w 6443456"/>
              <a:gd name="connsiteY107" fmla="*/ 5514383 h 5753325"/>
              <a:gd name="connsiteX108" fmla="*/ 102269 w 6443456"/>
              <a:gd name="connsiteY108" fmla="*/ 5524347 h 5753325"/>
              <a:gd name="connsiteX109" fmla="*/ 13160 w 6443456"/>
              <a:gd name="connsiteY109" fmla="*/ 5514159 h 5753325"/>
              <a:gd name="connsiteX110" fmla="*/ 0 w 6443456"/>
              <a:gd name="connsiteY110" fmla="*/ 5511735 h 5753325"/>
              <a:gd name="connsiteX111" fmla="*/ 0 w 6443456"/>
              <a:gd name="connsiteY111" fmla="*/ 0 h 57533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6443456" h="5753325">
                <a:moveTo>
                  <a:pt x="0" y="0"/>
                </a:moveTo>
                <a:lnTo>
                  <a:pt x="6438980" y="0"/>
                </a:lnTo>
                <a:cubicBezTo>
                  <a:pt x="6439002" y="49"/>
                  <a:pt x="6439025" y="98"/>
                  <a:pt x="6439047" y="147"/>
                </a:cubicBezTo>
                <a:lnTo>
                  <a:pt x="6443456" y="130105"/>
                </a:lnTo>
                <a:cubicBezTo>
                  <a:pt x="6430828" y="154008"/>
                  <a:pt x="6411458" y="168030"/>
                  <a:pt x="6422751" y="174163"/>
                </a:cubicBezTo>
                <a:cubicBezTo>
                  <a:pt x="6418487" y="214830"/>
                  <a:pt x="6390727" y="235497"/>
                  <a:pt x="6396598" y="274847"/>
                </a:cubicBezTo>
                <a:cubicBezTo>
                  <a:pt x="6403386" y="335822"/>
                  <a:pt x="6333127" y="414969"/>
                  <a:pt x="6337615" y="471794"/>
                </a:cubicBezTo>
                <a:cubicBezTo>
                  <a:pt x="6324407" y="534783"/>
                  <a:pt x="6296331" y="556933"/>
                  <a:pt x="6304423" y="582623"/>
                </a:cubicBezTo>
                <a:cubicBezTo>
                  <a:pt x="6293676" y="611941"/>
                  <a:pt x="6296956" y="631352"/>
                  <a:pt x="6303977" y="664291"/>
                </a:cubicBezTo>
                <a:cubicBezTo>
                  <a:pt x="6302444" y="677879"/>
                  <a:pt x="6301462" y="685268"/>
                  <a:pt x="6299372" y="697330"/>
                </a:cubicBezTo>
                <a:cubicBezTo>
                  <a:pt x="6314387" y="714913"/>
                  <a:pt x="6313827" y="721408"/>
                  <a:pt x="6309888" y="754001"/>
                </a:cubicBezTo>
                <a:cubicBezTo>
                  <a:pt x="6306930" y="769492"/>
                  <a:pt x="6343751" y="814234"/>
                  <a:pt x="6339879" y="811136"/>
                </a:cubicBezTo>
                <a:lnTo>
                  <a:pt x="6330065" y="893399"/>
                </a:lnTo>
                <a:cubicBezTo>
                  <a:pt x="6341065" y="929331"/>
                  <a:pt x="6340586" y="969703"/>
                  <a:pt x="6328618" y="1009766"/>
                </a:cubicBezTo>
                <a:cubicBezTo>
                  <a:pt x="6286987" y="1110847"/>
                  <a:pt x="6336677" y="1067927"/>
                  <a:pt x="6320797" y="1146964"/>
                </a:cubicBezTo>
                <a:cubicBezTo>
                  <a:pt x="6308238" y="1199586"/>
                  <a:pt x="6355190" y="1221191"/>
                  <a:pt x="6334400" y="1280757"/>
                </a:cubicBezTo>
                <a:lnTo>
                  <a:pt x="6356023" y="1356227"/>
                </a:lnTo>
                <a:cubicBezTo>
                  <a:pt x="6356068" y="1358140"/>
                  <a:pt x="6356112" y="1360054"/>
                  <a:pt x="6356157" y="1361967"/>
                </a:cubicBezTo>
                <a:cubicBezTo>
                  <a:pt x="6355533" y="1373512"/>
                  <a:pt x="6353847" y="1384370"/>
                  <a:pt x="6350613" y="1393569"/>
                </a:cubicBezTo>
                <a:cubicBezTo>
                  <a:pt x="6364468" y="1383914"/>
                  <a:pt x="6345614" y="1435855"/>
                  <a:pt x="6357062" y="1444071"/>
                </a:cubicBezTo>
                <a:cubicBezTo>
                  <a:pt x="6366618" y="1448518"/>
                  <a:pt x="6363125" y="1465312"/>
                  <a:pt x="6364832" y="1478763"/>
                </a:cubicBezTo>
                <a:cubicBezTo>
                  <a:pt x="6367033" y="1481449"/>
                  <a:pt x="6368644" y="1487606"/>
                  <a:pt x="6369745" y="1495680"/>
                </a:cubicBezTo>
                <a:cubicBezTo>
                  <a:pt x="6370129" y="1501564"/>
                  <a:pt x="6370514" y="1507447"/>
                  <a:pt x="6370898" y="1513331"/>
                </a:cubicBezTo>
                <a:lnTo>
                  <a:pt x="6339773" y="1527414"/>
                </a:lnTo>
                <a:cubicBezTo>
                  <a:pt x="6334226" y="1566662"/>
                  <a:pt x="6321052" y="1604564"/>
                  <a:pt x="6321854" y="1635366"/>
                </a:cubicBezTo>
                <a:cubicBezTo>
                  <a:pt x="6320655" y="1701187"/>
                  <a:pt x="6292278" y="1721205"/>
                  <a:pt x="6299489" y="1784860"/>
                </a:cubicBezTo>
                <a:cubicBezTo>
                  <a:pt x="6294212" y="1831400"/>
                  <a:pt x="6277478" y="1829559"/>
                  <a:pt x="6267878" y="1858572"/>
                </a:cubicBezTo>
                <a:lnTo>
                  <a:pt x="6251146" y="1926167"/>
                </a:lnTo>
                <a:lnTo>
                  <a:pt x="6210686" y="2014834"/>
                </a:lnTo>
                <a:lnTo>
                  <a:pt x="6106652" y="2150572"/>
                </a:lnTo>
                <a:lnTo>
                  <a:pt x="6097813" y="2172208"/>
                </a:lnTo>
                <a:lnTo>
                  <a:pt x="6095990" y="2181185"/>
                </a:lnTo>
                <a:cubicBezTo>
                  <a:pt x="6094176" y="2187056"/>
                  <a:pt x="6092249" y="2190556"/>
                  <a:pt x="6090126" y="2192533"/>
                </a:cubicBezTo>
                <a:lnTo>
                  <a:pt x="6089503" y="2192543"/>
                </a:lnTo>
                <a:lnTo>
                  <a:pt x="6084946" y="2203694"/>
                </a:lnTo>
                <a:cubicBezTo>
                  <a:pt x="6068006" y="2222414"/>
                  <a:pt x="6006445" y="2274546"/>
                  <a:pt x="5987861" y="2304868"/>
                </a:cubicBezTo>
                <a:lnTo>
                  <a:pt x="5973439" y="2385635"/>
                </a:lnTo>
                <a:lnTo>
                  <a:pt x="5916727" y="2458777"/>
                </a:lnTo>
                <a:cubicBezTo>
                  <a:pt x="5897241" y="2491718"/>
                  <a:pt x="5869630" y="2534165"/>
                  <a:pt x="5856524" y="2583281"/>
                </a:cubicBezTo>
                <a:cubicBezTo>
                  <a:pt x="5857506" y="2592319"/>
                  <a:pt x="5833326" y="2744711"/>
                  <a:pt x="5838091" y="2753474"/>
                </a:cubicBezTo>
                <a:cubicBezTo>
                  <a:pt x="5785248" y="2871502"/>
                  <a:pt x="5778642" y="2803565"/>
                  <a:pt x="5744296" y="2893276"/>
                </a:cubicBezTo>
                <a:cubicBezTo>
                  <a:pt x="5695297" y="2988328"/>
                  <a:pt x="5724634" y="2958553"/>
                  <a:pt x="5682522" y="3044368"/>
                </a:cubicBezTo>
                <a:cubicBezTo>
                  <a:pt x="5632185" y="3125072"/>
                  <a:pt x="5597317" y="3217236"/>
                  <a:pt x="5557886" y="3304853"/>
                </a:cubicBezTo>
                <a:cubicBezTo>
                  <a:pt x="5482395" y="3325072"/>
                  <a:pt x="5519234" y="3371478"/>
                  <a:pt x="5483942" y="3416604"/>
                </a:cubicBezTo>
                <a:cubicBezTo>
                  <a:pt x="5462927" y="3437263"/>
                  <a:pt x="5484515" y="3475608"/>
                  <a:pt x="5461007" y="3503742"/>
                </a:cubicBezTo>
                <a:cubicBezTo>
                  <a:pt x="5452964" y="3510933"/>
                  <a:pt x="5447709" y="3554203"/>
                  <a:pt x="5437889" y="3559927"/>
                </a:cubicBezTo>
                <a:lnTo>
                  <a:pt x="5432770" y="3562948"/>
                </a:lnTo>
                <a:lnTo>
                  <a:pt x="5406795" y="3578594"/>
                </a:lnTo>
                <a:lnTo>
                  <a:pt x="5381495" y="3599883"/>
                </a:lnTo>
                <a:cubicBezTo>
                  <a:pt x="5373777" y="3608845"/>
                  <a:pt x="5367528" y="3619642"/>
                  <a:pt x="5363689" y="3633299"/>
                </a:cubicBezTo>
                <a:cubicBezTo>
                  <a:pt x="5370837" y="3689178"/>
                  <a:pt x="5280250" y="3728687"/>
                  <a:pt x="5291870" y="3799039"/>
                </a:cubicBezTo>
                <a:cubicBezTo>
                  <a:pt x="5291660" y="3823262"/>
                  <a:pt x="5263601" y="3888134"/>
                  <a:pt x="5241600" y="3894238"/>
                </a:cubicBezTo>
                <a:cubicBezTo>
                  <a:pt x="5232312" y="3906493"/>
                  <a:pt x="5231731" y="3924583"/>
                  <a:pt x="5211041" y="3924184"/>
                </a:cubicBezTo>
                <a:cubicBezTo>
                  <a:pt x="5184976" y="3926521"/>
                  <a:pt x="5198956" y="3986438"/>
                  <a:pt x="5176073" y="3970179"/>
                </a:cubicBezTo>
                <a:lnTo>
                  <a:pt x="5172826" y="3991773"/>
                </a:lnTo>
                <a:lnTo>
                  <a:pt x="5157053" y="3997708"/>
                </a:lnTo>
                <a:cubicBezTo>
                  <a:pt x="5140589" y="4003541"/>
                  <a:pt x="5128715" y="4008828"/>
                  <a:pt x="5127922" y="4022660"/>
                </a:cubicBezTo>
                <a:cubicBezTo>
                  <a:pt x="5105225" y="4035701"/>
                  <a:pt x="5043623" y="4065128"/>
                  <a:pt x="5020872" y="4075951"/>
                </a:cubicBezTo>
                <a:cubicBezTo>
                  <a:pt x="5006705" y="4069570"/>
                  <a:pt x="5001251" y="4081880"/>
                  <a:pt x="4991410" y="4087598"/>
                </a:cubicBezTo>
                <a:cubicBezTo>
                  <a:pt x="4974522" y="4085320"/>
                  <a:pt x="4937025" y="4121806"/>
                  <a:pt x="4930112" y="4138459"/>
                </a:cubicBezTo>
                <a:cubicBezTo>
                  <a:pt x="4918473" y="4190437"/>
                  <a:pt x="4844909" y="4190974"/>
                  <a:pt x="4834224" y="4231643"/>
                </a:cubicBezTo>
                <a:cubicBezTo>
                  <a:pt x="4827758" y="4239937"/>
                  <a:pt x="4820427" y="4245543"/>
                  <a:pt x="4812599" y="4249449"/>
                </a:cubicBezTo>
                <a:lnTo>
                  <a:pt x="4789188" y="4256678"/>
                </a:lnTo>
                <a:lnTo>
                  <a:pt x="4779554" y="4251313"/>
                </a:lnTo>
                <a:lnTo>
                  <a:pt x="4766885" y="4259812"/>
                </a:lnTo>
                <a:lnTo>
                  <a:pt x="4762510" y="4260383"/>
                </a:lnTo>
                <a:cubicBezTo>
                  <a:pt x="4754131" y="4261437"/>
                  <a:pt x="4745977" y="4262766"/>
                  <a:pt x="4738416" y="4265355"/>
                </a:cubicBezTo>
                <a:cubicBezTo>
                  <a:pt x="4764694" y="4302719"/>
                  <a:pt x="4678447" y="4293536"/>
                  <a:pt x="4712007" y="4317892"/>
                </a:cubicBezTo>
                <a:cubicBezTo>
                  <a:pt x="4675039" y="4338619"/>
                  <a:pt x="4716682" y="4356361"/>
                  <a:pt x="4658930" y="4348041"/>
                </a:cubicBezTo>
                <a:cubicBezTo>
                  <a:pt x="4614182" y="4379702"/>
                  <a:pt x="4505053" y="4447283"/>
                  <a:pt x="4443526" y="4507851"/>
                </a:cubicBezTo>
                <a:cubicBezTo>
                  <a:pt x="4410144" y="4540439"/>
                  <a:pt x="4338540" y="4659677"/>
                  <a:pt x="4289766" y="4711450"/>
                </a:cubicBezTo>
                <a:cubicBezTo>
                  <a:pt x="4238344" y="4747694"/>
                  <a:pt x="4215457" y="4807131"/>
                  <a:pt x="4150870" y="4818480"/>
                </a:cubicBezTo>
                <a:cubicBezTo>
                  <a:pt x="4103683" y="4855538"/>
                  <a:pt x="4148748" y="4891762"/>
                  <a:pt x="4006639" y="4933815"/>
                </a:cubicBezTo>
                <a:cubicBezTo>
                  <a:pt x="3736045" y="4990755"/>
                  <a:pt x="3474704" y="5040115"/>
                  <a:pt x="3298210" y="5070790"/>
                </a:cubicBezTo>
                <a:cubicBezTo>
                  <a:pt x="3121717" y="5101466"/>
                  <a:pt x="3041810" y="5115566"/>
                  <a:pt x="2947678" y="5117869"/>
                </a:cubicBezTo>
                <a:cubicBezTo>
                  <a:pt x="2853544" y="5120174"/>
                  <a:pt x="2858560" y="5135060"/>
                  <a:pt x="2822169" y="5129396"/>
                </a:cubicBezTo>
                <a:lnTo>
                  <a:pt x="2538773" y="5313397"/>
                </a:lnTo>
                <a:cubicBezTo>
                  <a:pt x="2405817" y="5334661"/>
                  <a:pt x="2144167" y="5431620"/>
                  <a:pt x="2014500" y="5519744"/>
                </a:cubicBezTo>
                <a:cubicBezTo>
                  <a:pt x="1982084" y="5541774"/>
                  <a:pt x="1956346" y="5565847"/>
                  <a:pt x="1934391" y="5591335"/>
                </a:cubicBezTo>
                <a:lnTo>
                  <a:pt x="1892550" y="5649708"/>
                </a:lnTo>
                <a:lnTo>
                  <a:pt x="1854769" y="5647691"/>
                </a:lnTo>
                <a:cubicBezTo>
                  <a:pt x="1838936" y="5647705"/>
                  <a:pt x="1823701" y="5648312"/>
                  <a:pt x="1809461" y="5648628"/>
                </a:cubicBezTo>
                <a:cubicBezTo>
                  <a:pt x="1834147" y="5698228"/>
                  <a:pt x="1737274" y="5633540"/>
                  <a:pt x="1745150" y="5693879"/>
                </a:cubicBezTo>
                <a:cubicBezTo>
                  <a:pt x="1734532" y="5692199"/>
                  <a:pt x="1724002" y="5688669"/>
                  <a:pt x="1713375" y="5684672"/>
                </a:cubicBezTo>
                <a:lnTo>
                  <a:pt x="1707808" y="5682611"/>
                </a:lnTo>
                <a:lnTo>
                  <a:pt x="1679313" y="5672360"/>
                </a:lnTo>
                <a:lnTo>
                  <a:pt x="1646933" y="5666227"/>
                </a:lnTo>
                <a:cubicBezTo>
                  <a:pt x="1635170" y="5665926"/>
                  <a:pt x="1622939" y="5667937"/>
                  <a:pt x="1610055" y="5673643"/>
                </a:cubicBezTo>
                <a:cubicBezTo>
                  <a:pt x="1571890" y="5714775"/>
                  <a:pt x="1484024" y="5669440"/>
                  <a:pt x="1437641" y="5723266"/>
                </a:cubicBezTo>
                <a:cubicBezTo>
                  <a:pt x="1418992" y="5738521"/>
                  <a:pt x="1351540" y="5757985"/>
                  <a:pt x="1332869" y="5744752"/>
                </a:cubicBezTo>
                <a:cubicBezTo>
                  <a:pt x="1317589" y="5745326"/>
                  <a:pt x="1303391" y="5756388"/>
                  <a:pt x="1290525" y="5740036"/>
                </a:cubicBezTo>
                <a:cubicBezTo>
                  <a:pt x="1272146" y="5721242"/>
                  <a:pt x="1235243" y="5770261"/>
                  <a:pt x="1233107" y="5742106"/>
                </a:cubicBezTo>
                <a:lnTo>
                  <a:pt x="1214532" y="5753325"/>
                </a:lnTo>
                <a:lnTo>
                  <a:pt x="1199955" y="5744831"/>
                </a:lnTo>
                <a:cubicBezTo>
                  <a:pt x="1185016" y="5735734"/>
                  <a:pt x="1173414" y="5729861"/>
                  <a:pt x="1162337" y="5738048"/>
                </a:cubicBezTo>
                <a:cubicBezTo>
                  <a:pt x="1137920" y="5728689"/>
                  <a:pt x="1076212" y="5699490"/>
                  <a:pt x="1053457" y="5688676"/>
                </a:cubicBezTo>
                <a:cubicBezTo>
                  <a:pt x="1049315" y="5673592"/>
                  <a:pt x="1036434" y="5677184"/>
                  <a:pt x="1025798" y="5673166"/>
                </a:cubicBezTo>
                <a:cubicBezTo>
                  <a:pt x="1016787" y="5658576"/>
                  <a:pt x="965030" y="5652626"/>
                  <a:pt x="947900" y="5657848"/>
                </a:cubicBezTo>
                <a:cubicBezTo>
                  <a:pt x="900757" y="5681878"/>
                  <a:pt x="853518" y="5624981"/>
                  <a:pt x="815627" y="5642557"/>
                </a:cubicBezTo>
                <a:cubicBezTo>
                  <a:pt x="805172" y="5642805"/>
                  <a:pt x="796221" y="5640669"/>
                  <a:pt x="788251" y="5637065"/>
                </a:cubicBezTo>
                <a:lnTo>
                  <a:pt x="767822" y="5623450"/>
                </a:lnTo>
                <a:lnTo>
                  <a:pt x="765791" y="5612539"/>
                </a:lnTo>
                <a:lnTo>
                  <a:pt x="751230" y="5608092"/>
                </a:lnTo>
                <a:lnTo>
                  <a:pt x="748008" y="5605052"/>
                </a:lnTo>
                <a:cubicBezTo>
                  <a:pt x="741868" y="5599203"/>
                  <a:pt x="735661" y="5593704"/>
                  <a:pt x="728871" y="5589469"/>
                </a:cubicBezTo>
                <a:cubicBezTo>
                  <a:pt x="717035" y="5633700"/>
                  <a:pt x="669153" y="5560747"/>
                  <a:pt x="671898" y="5602363"/>
                </a:cubicBezTo>
                <a:cubicBezTo>
                  <a:pt x="632522" y="5586794"/>
                  <a:pt x="645467" y="5630489"/>
                  <a:pt x="615065" y="5580257"/>
                </a:cubicBezTo>
                <a:cubicBezTo>
                  <a:pt x="562379" y="5565593"/>
                  <a:pt x="441250" y="5523701"/>
                  <a:pt x="355785" y="5514383"/>
                </a:cubicBezTo>
                <a:cubicBezTo>
                  <a:pt x="309622" y="5509152"/>
                  <a:pt x="172894" y="5529342"/>
                  <a:pt x="102269" y="5524347"/>
                </a:cubicBezTo>
                <a:cubicBezTo>
                  <a:pt x="72050" y="5515878"/>
                  <a:pt x="41939" y="5516649"/>
                  <a:pt x="13160" y="5514159"/>
                </a:cubicBezTo>
                <a:lnTo>
                  <a:pt x="0" y="551173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6954230D-4724-E232-7F76-79FAE8B8C7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068891"/>
            <a:ext cx="4259731" cy="198508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Reference</a:t>
            </a:r>
          </a:p>
        </p:txBody>
      </p:sp>
      <p:sp>
        <p:nvSpPr>
          <p:cNvPr id="2083" name="Freeform: Shape 2082">
            <a:extLst>
              <a:ext uri="{FF2B5EF4-FFF2-40B4-BE49-F238E27FC236}">
                <a16:creationId xmlns:a16="http://schemas.microsoft.com/office/drawing/2014/main" id="{CF93DC6C-1BFD-4414-BF23-471C8831C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664" y="3440576"/>
            <a:ext cx="4114800" cy="2675059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508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2052" name="Picture 4" descr="Reference Book Vector Art, Icons, and Graphics for Free Download">
            <a:extLst>
              <a:ext uri="{FF2B5EF4-FFF2-40B4-BE49-F238E27FC236}">
                <a16:creationId xmlns:a16="http://schemas.microsoft.com/office/drawing/2014/main" id="{018B2BD4-EEFA-96C8-1759-F9CF32C89F1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45" r="6147" b="1"/>
          <a:stretch>
            <a:fillRect/>
          </a:stretch>
        </p:blipFill>
        <p:spPr bwMode="auto">
          <a:xfrm>
            <a:off x="1878536" y="3555468"/>
            <a:ext cx="2179055" cy="2450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84" name="Rectangle 6">
            <a:extLst>
              <a:ext uri="{FF2B5EF4-FFF2-40B4-BE49-F238E27FC236}">
                <a16:creationId xmlns:a16="http://schemas.microsoft.com/office/drawing/2014/main" id="{001928A5-13A8-4372-8A77-BCAAE5553E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4188" y="5840345"/>
            <a:ext cx="1707751" cy="42898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5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70B1A80D-9DD2-0622-5958-637287527CE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33582" y="182880"/>
            <a:ext cx="6766978" cy="6675120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000" dirty="0"/>
              <a:t>Adams, B. (2021). </a:t>
            </a:r>
            <a:r>
              <a:rPr lang="en-US" sz="1000" i="1" dirty="0"/>
              <a:t>What Every Leader Can Learn From McKinsey About Employer Branding</a:t>
            </a:r>
            <a:r>
              <a:rPr lang="en-US" sz="1000" dirty="0"/>
              <a:t>. ChiefExecutive.net. Available at: </a:t>
            </a:r>
            <a:r>
              <a:rPr lang="en-US" sz="1000" dirty="0">
                <a:hlinkClick r:id="rId3"/>
              </a:rPr>
              <a:t>https://chiefexecutive.net/what-every-leader-can-learn-from-mckinsey-about-employer-branding/</a:t>
            </a:r>
            <a:r>
              <a:rPr lang="en-US" sz="1000" dirty="0"/>
              <a:t>.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000" dirty="0"/>
              <a:t>Adp.com. (2024). </a:t>
            </a:r>
            <a:r>
              <a:rPr lang="en-US" sz="1000" i="1" dirty="0"/>
              <a:t>Candidate prospecting: techniques for securing the best talent?</a:t>
            </a:r>
            <a:r>
              <a:rPr lang="en-US" sz="1000" dirty="0"/>
              <a:t> Available at: </a:t>
            </a:r>
            <a:r>
              <a:rPr lang="en-US" sz="1000" dirty="0">
                <a:hlinkClick r:id="rId4"/>
              </a:rPr>
              <a:t>https://uk.adp.com/resources/adp-articles-and-insights/articles/c/candidate-prospecting.aspx</a:t>
            </a:r>
            <a:r>
              <a:rPr lang="en-US" sz="1000" dirty="0"/>
              <a:t> 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000" dirty="0"/>
              <a:t>Adp.com. (2023). </a:t>
            </a:r>
            <a:r>
              <a:rPr lang="en-US" sz="1000" i="1" dirty="0"/>
              <a:t>Offboarding | Best Practices &amp; Checklist | ADP</a:t>
            </a:r>
            <a:r>
              <a:rPr lang="en-US" sz="1000" dirty="0"/>
              <a:t>. Available at: </a:t>
            </a:r>
            <a:r>
              <a:rPr lang="en-US" sz="1000" dirty="0">
                <a:hlinkClick r:id="rId5"/>
              </a:rPr>
              <a:t>https://www.adp.com/resources/articles-and-insights/articles/o/offboarding.aspx</a:t>
            </a:r>
            <a:r>
              <a:rPr lang="en-US" sz="1000" dirty="0"/>
              <a:t>.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000" dirty="0" err="1"/>
              <a:t>Blehar</a:t>
            </a:r>
            <a:r>
              <a:rPr lang="en-US" sz="1000" dirty="0"/>
              <a:t>, M. (2023). </a:t>
            </a:r>
            <a:r>
              <a:rPr lang="en-US" sz="1000" i="1" dirty="0"/>
              <a:t>What is Employee Engagement and Retention?</a:t>
            </a:r>
            <a:r>
              <a:rPr lang="en-US" sz="1000" dirty="0"/>
              <a:t>  What is Employee Engagement and Retention? Available at: </a:t>
            </a:r>
            <a:r>
              <a:rPr lang="en-US" sz="1000" dirty="0">
                <a:hlinkClick r:id="rId6"/>
              </a:rPr>
              <a:t>https://www.phenom.com/blog/what-is-employee-engagement-and-retention</a:t>
            </a:r>
            <a:r>
              <a:rPr lang="en-US" sz="1000" dirty="0"/>
              <a:t>.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000" dirty="0"/>
              <a:t>CIPD (2024). </a:t>
            </a:r>
            <a:r>
              <a:rPr lang="en-US" sz="1000" i="1" dirty="0"/>
              <a:t>Induction</a:t>
            </a:r>
            <a:r>
              <a:rPr lang="en-US" sz="1000" dirty="0"/>
              <a:t>. CIPD. Available at: </a:t>
            </a:r>
            <a:r>
              <a:rPr lang="en-US" sz="1000" dirty="0">
                <a:hlinkClick r:id="rId7"/>
              </a:rPr>
              <a:t>https://www.cipd.org/uk/knowledge/factsheets/induction-factsheet/</a:t>
            </a:r>
            <a:r>
              <a:rPr lang="en-US" sz="1000" dirty="0"/>
              <a:t>.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000" dirty="0"/>
              <a:t>CIPD (2024). </a:t>
            </a:r>
            <a:r>
              <a:rPr lang="en-US" sz="1000" i="1" dirty="0"/>
              <a:t>Selection Methods</a:t>
            </a:r>
            <a:r>
              <a:rPr lang="en-US" sz="1000" dirty="0"/>
              <a:t>. CIPD. Available at: </a:t>
            </a:r>
            <a:r>
              <a:rPr lang="en-US" sz="1000" dirty="0">
                <a:hlinkClick r:id="rId8"/>
              </a:rPr>
              <a:t>https://www.cipd.org/uk/knowledge/factsheets/selection-factsheet/</a:t>
            </a:r>
            <a:r>
              <a:rPr lang="en-US" sz="1000" dirty="0"/>
              <a:t>.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000" dirty="0"/>
              <a:t>CIPD (2025). </a:t>
            </a:r>
            <a:r>
              <a:rPr lang="en-US" sz="1000" i="1" dirty="0"/>
              <a:t>CIPD | Employee Engagement &amp; Motivation | Factsheets</a:t>
            </a:r>
            <a:r>
              <a:rPr lang="en-US" sz="1000" dirty="0"/>
              <a:t>. CIPD. Available at: </a:t>
            </a:r>
            <a:r>
              <a:rPr lang="en-US" sz="1000" dirty="0">
                <a:hlinkClick r:id="rId9"/>
              </a:rPr>
              <a:t>https://www.cipd.org/uk/knowledge/factsheets/engagement-factsheet/</a:t>
            </a:r>
            <a:r>
              <a:rPr lang="en-US" sz="1000" dirty="0"/>
              <a:t>.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000" dirty="0"/>
              <a:t>CIPD (2025). </a:t>
            </a:r>
            <a:r>
              <a:rPr lang="en-US" sz="1000" i="1" dirty="0"/>
              <a:t>Employee Induction</a:t>
            </a:r>
            <a:r>
              <a:rPr lang="en-US" sz="1000" dirty="0"/>
              <a:t>. CIPD. Available at: </a:t>
            </a:r>
            <a:r>
              <a:rPr lang="en-US" sz="1000" dirty="0">
                <a:hlinkClick r:id="rId10"/>
              </a:rPr>
              <a:t>https://www.cipd.org/uk/knowledge/guides/employee-induction/</a:t>
            </a:r>
            <a:r>
              <a:rPr lang="en-US" sz="1000" dirty="0"/>
              <a:t>.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000" dirty="0"/>
              <a:t>Deloitte. (2025). Available at: </a:t>
            </a:r>
            <a:r>
              <a:rPr lang="en-US" sz="1000" dirty="0">
                <a:hlinkClick r:id="rId11"/>
              </a:rPr>
              <a:t>https://action.deloitte.com/insight/4720/recruitment-retention-returns-unlocking-the-value-of-ai-in-hr</a:t>
            </a:r>
            <a:r>
              <a:rPr lang="en-US" sz="1000" dirty="0"/>
              <a:t>.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000" dirty="0"/>
              <a:t>Hotel Development Guide. (2026). </a:t>
            </a:r>
            <a:r>
              <a:rPr lang="en-US" sz="1000" i="1" dirty="0"/>
              <a:t>Hotel Development Strategy - Hotel Development Guide</a:t>
            </a:r>
            <a:r>
              <a:rPr lang="en-US" sz="1000" dirty="0"/>
              <a:t>. Available at: </a:t>
            </a:r>
            <a:r>
              <a:rPr lang="en-US" sz="1000" dirty="0">
                <a:hlinkClick r:id="rId12"/>
              </a:rPr>
              <a:t>https://hoteldevelopmentguide.com/hotel-development-strategy/</a:t>
            </a:r>
            <a:r>
              <a:rPr lang="en-US" sz="1000" dirty="0"/>
              <a:t>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000" dirty="0"/>
              <a:t>O’Halloran, R. and East Carolina University (2025). </a:t>
            </a:r>
            <a:r>
              <a:rPr lang="en-US" sz="1000" i="1" dirty="0"/>
              <a:t>Training and Hospitality Education: Trends, Methods, and Options</a:t>
            </a:r>
            <a:r>
              <a:rPr lang="en-US" sz="1000" dirty="0"/>
              <a:t>. Hospitality Net. Available at: </a:t>
            </a:r>
            <a:r>
              <a:rPr lang="en-US" sz="1000" dirty="0">
                <a:hlinkClick r:id="rId13"/>
              </a:rPr>
              <a:t>https://www.hospitalitynet.org/opinion/4126673/training-and-hospitality-education-trends-methods-and-options</a:t>
            </a:r>
            <a:r>
              <a:rPr lang="en-US" sz="1000" dirty="0"/>
              <a:t>.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000" dirty="0"/>
              <a:t>Openshaw, E. (2024). </a:t>
            </a:r>
            <a:r>
              <a:rPr lang="en-US" sz="1000" i="1" dirty="0"/>
              <a:t>Offboarding: best practice for a smooth employee exit</a:t>
            </a:r>
            <a:r>
              <a:rPr lang="en-US" sz="1000" dirty="0"/>
              <a:t>. United Kingdom. Available at: </a:t>
            </a:r>
            <a:r>
              <a:rPr lang="en-US" sz="1000" dirty="0">
                <a:hlinkClick r:id="rId14"/>
              </a:rPr>
              <a:t>https://careerminds.co.uk/blog/offboarding-best-practice</a:t>
            </a:r>
            <a:r>
              <a:rPr lang="en-US" sz="1000" dirty="0"/>
              <a:t>.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000" dirty="0"/>
              <a:t>Sense. (2025). </a:t>
            </a:r>
            <a:r>
              <a:rPr lang="en-US" sz="1000" i="1" dirty="0"/>
              <a:t>Equality, diversity and inclusion</a:t>
            </a:r>
            <a:r>
              <a:rPr lang="en-US" sz="1000" dirty="0"/>
              <a:t>. Available at: </a:t>
            </a:r>
            <a:r>
              <a:rPr lang="en-US" sz="1000" dirty="0">
                <a:hlinkClick r:id="rId15"/>
              </a:rPr>
              <a:t>https://www.sense.org.uk/about-us/equality-and-diversity/</a:t>
            </a:r>
            <a:r>
              <a:rPr lang="en-US" sz="1000" dirty="0"/>
              <a:t>.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000" dirty="0" err="1"/>
              <a:t>Softgarden</a:t>
            </a:r>
            <a:r>
              <a:rPr lang="en-US" sz="1000" dirty="0"/>
              <a:t>. (2025). </a:t>
            </a:r>
            <a:r>
              <a:rPr lang="en-US" sz="1000" i="1" dirty="0"/>
              <a:t>Onboarding: definition, meaning &amp; best practice - </a:t>
            </a:r>
            <a:r>
              <a:rPr lang="en-US" sz="1000" i="1" dirty="0" err="1"/>
              <a:t>softgarden</a:t>
            </a:r>
            <a:r>
              <a:rPr lang="en-US" sz="1000" dirty="0"/>
              <a:t>. Available at: </a:t>
            </a:r>
            <a:r>
              <a:rPr lang="en-US" sz="1000" dirty="0">
                <a:hlinkClick r:id="rId16"/>
              </a:rPr>
              <a:t>https://softgarden.com/en/magazine/glossary/onboarding/</a:t>
            </a:r>
            <a:r>
              <a:rPr lang="en-US" sz="1000" dirty="0"/>
              <a:t>.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000" dirty="0"/>
              <a:t>Verlinden, N. (2024). </a:t>
            </a:r>
            <a:r>
              <a:rPr lang="en-US" sz="1000" i="1" dirty="0"/>
              <a:t>Employee Life Cycle: The Ultimate Guide for HR</a:t>
            </a:r>
            <a:r>
              <a:rPr lang="en-US" sz="1000" dirty="0"/>
              <a:t>. AIHR. Available at: </a:t>
            </a:r>
            <a:r>
              <a:rPr lang="en-US" sz="1000" dirty="0">
                <a:hlinkClick r:id="rId17"/>
              </a:rPr>
              <a:t>https://www.aihr.com/blog/employee-life-cycle/</a:t>
            </a:r>
            <a:r>
              <a:rPr lang="en-US" sz="1000" dirty="0"/>
              <a:t>.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000" dirty="0"/>
              <a:t>‌Qualtrics (2020). </a:t>
            </a:r>
            <a:r>
              <a:rPr lang="en-US" sz="1000" i="1" dirty="0"/>
              <a:t>What are Employee Lifecycle Programs? | Qualtrics</a:t>
            </a:r>
            <a:r>
              <a:rPr lang="en-US" sz="1000" dirty="0"/>
              <a:t>. Qualtrics. Available at: </a:t>
            </a:r>
            <a:r>
              <a:rPr lang="en-US" sz="1000" dirty="0">
                <a:hlinkClick r:id="rId18"/>
              </a:rPr>
              <a:t>https://www.qualtrics.com/en-gb/experience-management/employee/employee-lifecycle/</a:t>
            </a:r>
            <a:r>
              <a:rPr lang="en-US" sz="1000" dirty="0"/>
              <a:t> 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000" dirty="0"/>
              <a:t>Waddill, D. (2021). </a:t>
            </a:r>
            <a:r>
              <a:rPr lang="en-US" sz="1000" i="1" dirty="0"/>
              <a:t>4 Strategies for Upskilling and Reskilling Your Workforce - SPONSOR CONTENT FROM SHRM</a:t>
            </a:r>
            <a:r>
              <a:rPr lang="en-US" sz="1000" dirty="0"/>
              <a:t>. Harvard Business Review. Available at: </a:t>
            </a:r>
            <a:r>
              <a:rPr lang="en-US" sz="1000" dirty="0">
                <a:hlinkClick r:id="rId19"/>
              </a:rPr>
              <a:t>https://hbr.org/sponsored/2021/12/4-strategies-for-upskilling-and-reskilling-your-workforce</a:t>
            </a:r>
            <a:r>
              <a:rPr lang="en-US" sz="10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7336586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99</TotalTime>
  <Words>959</Words>
  <Application>Microsoft Office PowerPoint</Application>
  <PresentationFormat>Widescreen</PresentationFormat>
  <Paragraphs>109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Aptos Display</vt:lpstr>
      <vt:lpstr>Arial</vt:lpstr>
      <vt:lpstr>Roboto</vt:lpstr>
      <vt:lpstr>Office Theme</vt:lpstr>
      <vt:lpstr>Employee Lifecycle – Hilton Hotels &amp; Resorts</vt:lpstr>
      <vt:lpstr>Introduction</vt:lpstr>
      <vt:lpstr>Attraction</vt:lpstr>
      <vt:lpstr>Recruitment</vt:lpstr>
      <vt:lpstr>Onboarding</vt:lpstr>
      <vt:lpstr>Development</vt:lpstr>
      <vt:lpstr>Retention</vt:lpstr>
      <vt:lpstr>Separation </vt:lpstr>
      <vt:lpstr>Conclusion</vt:lpstr>
      <vt:lpstr>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Flavian Branescu (2434712)</dc:creator>
  <cp:lastModifiedBy>Flavian Branescu (2434712)</cp:lastModifiedBy>
  <cp:revision>4</cp:revision>
  <dcterms:created xsi:type="dcterms:W3CDTF">2026-04-27T20:03:35Z</dcterms:created>
  <dcterms:modified xsi:type="dcterms:W3CDTF">2026-04-29T18:05:17Z</dcterms:modified>
</cp:coreProperties>
</file>