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5" r:id="rId1"/>
  </p:sldMasterIdLst>
  <p:notesMasterIdLst>
    <p:notesMasterId r:id="rId46"/>
  </p:notesMasterIdLst>
  <p:handoutMasterIdLst>
    <p:handoutMasterId r:id="rId47"/>
  </p:handoutMasterIdLst>
  <p:sldIdLst>
    <p:sldId id="769" r:id="rId2"/>
    <p:sldId id="358" r:id="rId3"/>
    <p:sldId id="771" r:id="rId4"/>
    <p:sldId id="772" r:id="rId5"/>
    <p:sldId id="773" r:id="rId6"/>
    <p:sldId id="774" r:id="rId7"/>
    <p:sldId id="775" r:id="rId8"/>
    <p:sldId id="776" r:id="rId9"/>
    <p:sldId id="777" r:id="rId10"/>
    <p:sldId id="778" r:id="rId11"/>
    <p:sldId id="779" r:id="rId12"/>
    <p:sldId id="523" r:id="rId13"/>
    <p:sldId id="780" r:id="rId14"/>
    <p:sldId id="781" r:id="rId15"/>
    <p:sldId id="782" r:id="rId16"/>
    <p:sldId id="783" r:id="rId17"/>
    <p:sldId id="784" r:id="rId18"/>
    <p:sldId id="785" r:id="rId19"/>
    <p:sldId id="786" r:id="rId20"/>
    <p:sldId id="787" r:id="rId21"/>
    <p:sldId id="788" r:id="rId22"/>
    <p:sldId id="789" r:id="rId23"/>
    <p:sldId id="790" r:id="rId24"/>
    <p:sldId id="791" r:id="rId25"/>
    <p:sldId id="792" r:id="rId26"/>
    <p:sldId id="793" r:id="rId27"/>
    <p:sldId id="794" r:id="rId28"/>
    <p:sldId id="795" r:id="rId29"/>
    <p:sldId id="796" r:id="rId30"/>
    <p:sldId id="797" r:id="rId31"/>
    <p:sldId id="798" r:id="rId32"/>
    <p:sldId id="799" r:id="rId33"/>
    <p:sldId id="800" r:id="rId34"/>
    <p:sldId id="801" r:id="rId35"/>
    <p:sldId id="802" r:id="rId36"/>
    <p:sldId id="803" r:id="rId37"/>
    <p:sldId id="804" r:id="rId38"/>
    <p:sldId id="805" r:id="rId39"/>
    <p:sldId id="806" r:id="rId40"/>
    <p:sldId id="807" r:id="rId41"/>
    <p:sldId id="808" r:id="rId42"/>
    <p:sldId id="809" r:id="rId43"/>
    <p:sldId id="810" r:id="rId44"/>
    <p:sldId id="960" r:id="rId45"/>
  </p:sldIdLst>
  <p:sldSz cx="9144000" cy="6858000" type="screen4x3"/>
  <p:notesSz cx="6797675" cy="9926638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65">
          <p15:clr>
            <a:srgbClr val="A4A3A4"/>
          </p15:clr>
        </p15:guide>
        <p15:guide id="2" pos="27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93072CE-714D-7441-9F29-EA91E558F42B}" v="26" dt="2023-02-15T14:18:37.29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984" autoAdjust="0"/>
  </p:normalViewPr>
  <p:slideViewPr>
    <p:cSldViewPr snapToObjects="1">
      <p:cViewPr varScale="1">
        <p:scale>
          <a:sx n="103" d="100"/>
          <a:sy n="103" d="100"/>
        </p:scale>
        <p:origin x="1880" y="184"/>
      </p:cViewPr>
      <p:guideLst>
        <p:guide orient="horz" pos="2265"/>
        <p:guide pos="27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6908"/>
    </p:cViewPr>
  </p:sorterViewPr>
  <p:notesViewPr>
    <p:cSldViewPr snapToObjects="1">
      <p:cViewPr>
        <p:scale>
          <a:sx n="100" d="100"/>
          <a:sy n="100" d="100"/>
        </p:scale>
        <p:origin x="3568" y="-504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8834" name="Rectangle 2">
            <a:extLst>
              <a:ext uri="{FF2B5EF4-FFF2-40B4-BE49-F238E27FC236}">
                <a16:creationId xmlns:a16="http://schemas.microsoft.com/office/drawing/2014/main" id="{C5635689-08F1-5A3C-0568-BB03EA48078F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88835" name="Rectangle 3">
            <a:extLst>
              <a:ext uri="{FF2B5EF4-FFF2-40B4-BE49-F238E27FC236}">
                <a16:creationId xmlns:a16="http://schemas.microsoft.com/office/drawing/2014/main" id="{75CB91C8-526F-F16D-8562-74EFBDDCDEC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895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88836" name="Rectangle 4">
            <a:extLst>
              <a:ext uri="{FF2B5EF4-FFF2-40B4-BE49-F238E27FC236}">
                <a16:creationId xmlns:a16="http://schemas.microsoft.com/office/drawing/2014/main" id="{A2920DDB-F7B4-388D-CCF8-A936DDE942DA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8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8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88837" name="Rectangle 5">
            <a:extLst>
              <a:ext uri="{FF2B5EF4-FFF2-40B4-BE49-F238E27FC236}">
                <a16:creationId xmlns:a16="http://schemas.microsoft.com/office/drawing/2014/main" id="{49860023-9571-A929-E668-11F70AAD3FE6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94488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0960CB91-5213-3745-80DF-3D76DF07A9C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3A5CD9AE-4A2F-BE2A-E27F-4DE4A87697A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894" tIns="46447" rIns="92894" bIns="46447" numCol="1" anchor="t" anchorCtr="0" compatLnSpc="1">
            <a:prstTxWarp prst="textNoShape">
              <a:avLst/>
            </a:prstTxWarp>
          </a:bodyPr>
          <a:lstStyle>
            <a:lvl1pPr algn="l" defTabSz="928688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CCB5D2D9-CB11-008D-66B2-CBEB8C4A2B77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894" tIns="46447" rIns="92894" bIns="46447" numCol="1" anchor="t" anchorCtr="0" compatLnSpc="1">
            <a:prstTxWarp prst="textNoShape">
              <a:avLst/>
            </a:prstTxWarp>
          </a:bodyPr>
          <a:lstStyle>
            <a:lvl1pPr algn="r" defTabSz="928688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B232D266-F7C4-6A5D-B578-FC4FB1FB22AF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E826793E-B7E9-2851-04A0-4CF946C32253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894" tIns="46447" rIns="92894" bIns="464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7174" name="Rectangle 6">
            <a:extLst>
              <a:ext uri="{FF2B5EF4-FFF2-40B4-BE49-F238E27FC236}">
                <a16:creationId xmlns:a16="http://schemas.microsoft.com/office/drawing/2014/main" id="{6A7A3E54-E85F-BA99-60A5-1E623802235E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894" tIns="46447" rIns="92894" bIns="46447" numCol="1" anchor="b" anchorCtr="0" compatLnSpc="1">
            <a:prstTxWarp prst="textNoShape">
              <a:avLst/>
            </a:prstTxWarp>
          </a:bodyPr>
          <a:lstStyle>
            <a:lvl1pPr algn="l" defTabSz="928688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175" name="Rectangle 7">
            <a:extLst>
              <a:ext uri="{FF2B5EF4-FFF2-40B4-BE49-F238E27FC236}">
                <a16:creationId xmlns:a16="http://schemas.microsoft.com/office/drawing/2014/main" id="{EC9A5B0A-0B95-E1DD-8F68-A2B9F3C224D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894" tIns="46447" rIns="92894" bIns="46447" numCol="1" anchor="b" anchorCtr="0" compatLnSpc="1">
            <a:prstTxWarp prst="textNoShape">
              <a:avLst/>
            </a:prstTxWarp>
          </a:bodyPr>
          <a:lstStyle>
            <a:lvl1pPr algn="r" defTabSz="928688">
              <a:defRPr sz="1200">
                <a:solidFill>
                  <a:schemeClr val="tx1"/>
                </a:solidFill>
              </a:defRPr>
            </a:lvl1pPr>
          </a:lstStyle>
          <a:p>
            <a:fld id="{20188D22-E087-BD48-99FF-B94266F1A37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>
            <a:extLst>
              <a:ext uri="{FF2B5EF4-FFF2-40B4-BE49-F238E27FC236}">
                <a16:creationId xmlns:a16="http://schemas.microsoft.com/office/drawing/2014/main" id="{56337409-5BF8-AFF1-1C17-5B894BB61E1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28688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928688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928688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928688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928688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fld id="{7667D144-C010-5847-B2D7-FB38155363D3}" type="slidenum">
              <a:rPr lang="en-GB" altLang="en-US">
                <a:solidFill>
                  <a:schemeClr val="tx1"/>
                </a:solidFill>
              </a:rPr>
              <a:pPr/>
              <a:t>1</a:t>
            </a:fld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7171" name="Rectangle 2">
            <a:extLst>
              <a:ext uri="{FF2B5EF4-FFF2-40B4-BE49-F238E27FC236}">
                <a16:creationId xmlns:a16="http://schemas.microsoft.com/office/drawing/2014/main" id="{3F2D6438-513C-07A2-FCE9-D0AF9DB3ED4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2" name="Rectangle 3">
            <a:extLst>
              <a:ext uri="{FF2B5EF4-FFF2-40B4-BE49-F238E27FC236}">
                <a16:creationId xmlns:a16="http://schemas.microsoft.com/office/drawing/2014/main" id="{EF2708F9-2B72-DCB8-A6ED-31064287A0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>
            <a:extLst>
              <a:ext uri="{FF2B5EF4-FFF2-40B4-BE49-F238E27FC236}">
                <a16:creationId xmlns:a16="http://schemas.microsoft.com/office/drawing/2014/main" id="{3C918389-CB80-B3E9-1DF0-08DC6358E3EB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583363"/>
            <a:ext cx="9144000" cy="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" name="Line 5">
            <a:extLst>
              <a:ext uri="{FF2B5EF4-FFF2-40B4-BE49-F238E27FC236}">
                <a16:creationId xmlns:a16="http://schemas.microsoft.com/office/drawing/2014/main" id="{5549A0F6-371C-1985-CADD-B331469C7037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706438"/>
            <a:ext cx="9144000" cy="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65319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130425"/>
            <a:ext cx="7772400" cy="1470025"/>
          </a:xfrm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/>
          <a:lstStyle>
            <a:lvl1pPr algn="r">
              <a:defRPr sz="3600"/>
            </a:lvl1pPr>
          </a:lstStyle>
          <a:p>
            <a:pPr lvl="0"/>
            <a:r>
              <a:rPr lang="en-GB" altLang="en-US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69602776"/>
      </p:ext>
    </p:extLst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162976"/>
      </p:ext>
    </p:extLst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96502912"/>
      </p:ext>
    </p:extLst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239838"/>
            <a:ext cx="3810000" cy="437515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39838"/>
            <a:ext cx="3810000" cy="437515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094346"/>
      </p:ext>
    </p:extLst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111100"/>
      </p:ext>
    </p:extLst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555679"/>
      </p:ext>
    </p:extLst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2386096"/>
      </p:ext>
    </p:extLst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96598992"/>
      </p:ext>
    </p:extLst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35075379"/>
      </p:ext>
    </p:extLst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354888"/>
      </p:ext>
    </p:extLst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40488" y="93663"/>
            <a:ext cx="2017712" cy="55213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7350" y="93663"/>
            <a:ext cx="5900738" cy="55213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2212399"/>
      </p:ext>
    </p:extLst>
  </p:cSld>
  <p:clrMapOvr>
    <a:masterClrMapping/>
  </p:clrMapOvr>
  <p:transition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7350" y="93663"/>
            <a:ext cx="6435725" cy="52228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239838"/>
            <a:ext cx="3810000" cy="437515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239838"/>
            <a:ext cx="3810000" cy="21113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503613"/>
            <a:ext cx="3810000" cy="21113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371664"/>
      </p:ext>
    </p:extLst>
  </p:cSld>
  <p:clrMapOvr>
    <a:masterClrMapping/>
  </p:clrMapOvr>
  <p:transition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173472BA-CF41-E46A-41EF-75967E00EA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92150"/>
          </a:xfrm>
          <a:prstGeom prst="rect">
            <a:avLst/>
          </a:prstGeom>
          <a:gradFill rotWithShape="0">
            <a:gsLst>
              <a:gs pos="0">
                <a:srgbClr val="30566E"/>
              </a:gs>
              <a:gs pos="100000">
                <a:srgbClr val="5C95B8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587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96E269DD-BAC8-D0A9-4778-A5BC16C9C8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597650"/>
            <a:ext cx="9144000" cy="260350"/>
          </a:xfrm>
          <a:prstGeom prst="rect">
            <a:avLst/>
          </a:prstGeom>
          <a:gradFill rotWithShape="0">
            <a:gsLst>
              <a:gs pos="0">
                <a:srgbClr val="30566E"/>
              </a:gs>
              <a:gs pos="50000">
                <a:srgbClr val="5C95B8"/>
              </a:gs>
              <a:gs pos="100000">
                <a:srgbClr val="30566E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587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Line 4">
            <a:extLst>
              <a:ext uri="{FF2B5EF4-FFF2-40B4-BE49-F238E27FC236}">
                <a16:creationId xmlns:a16="http://schemas.microsoft.com/office/drawing/2014/main" id="{0FFF61A2-405F-D616-E40B-3E92C2132F4C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583363"/>
            <a:ext cx="9144000" cy="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" name="Line 5">
            <a:extLst>
              <a:ext uri="{FF2B5EF4-FFF2-40B4-BE49-F238E27FC236}">
                <a16:creationId xmlns:a16="http://schemas.microsoft.com/office/drawing/2014/main" id="{2BC96F5F-78EB-0C90-8247-654E343526C6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706438"/>
            <a:ext cx="9144000" cy="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" name="Text Box 6">
            <a:extLst>
              <a:ext uri="{FF2B5EF4-FFF2-40B4-BE49-F238E27FC236}">
                <a16:creationId xmlns:a16="http://schemas.microsoft.com/office/drawing/2014/main" id="{499F164C-5034-85B5-8F46-B4872B344B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9050" y="6594475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altLang="en-US" b="1"/>
              <a:t>BAE Systems Global Combat Systems Proprietary Information                                                                              Copyright 2009</a:t>
            </a:r>
          </a:p>
        </p:txBody>
      </p:sp>
      <p:pic>
        <p:nvPicPr>
          <p:cNvPr id="7" name="Picture 8" descr="Logo">
            <a:extLst>
              <a:ext uri="{FF2B5EF4-FFF2-40B4-BE49-F238E27FC236}">
                <a16:creationId xmlns:a16="http://schemas.microsoft.com/office/drawing/2014/main" id="{6167E182-C494-D310-A11C-3FAAE404A9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27863" y="219075"/>
            <a:ext cx="189230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44839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109538" y="123825"/>
            <a:ext cx="6751637" cy="493713"/>
          </a:xfrm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/>
          <a:lstStyle>
            <a:lvl1pPr>
              <a:defRPr/>
            </a:lvl1pPr>
          </a:lstStyle>
          <a:p>
            <a:pPr lvl="0"/>
            <a:r>
              <a:rPr lang="en-GB" altLang="en-US" noProof="0"/>
              <a:t>Click to edit Master title style</a:t>
            </a:r>
          </a:p>
        </p:txBody>
      </p:sp>
      <p:sp>
        <p:nvSpPr>
          <p:cNvPr id="1144841" name="Rectangle 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68288" indent="-268288">
              <a:defRPr sz="2000"/>
            </a:lvl1pPr>
          </a:lstStyle>
          <a:p>
            <a:pPr lvl="0"/>
            <a:r>
              <a:rPr lang="en-GB" alt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752212906"/>
      </p:ext>
    </p:extLst>
  </p:cSld>
  <p:clrMapOvr>
    <a:masterClrMapping/>
  </p:clrMapOvr>
  <p:transition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108" y="1470582"/>
            <a:ext cx="8102927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35135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ltGray">
      <p:bgPr>
        <a:gradFill rotWithShape="1">
          <a:gsLst>
            <a:gs pos="0">
              <a:srgbClr val="597589"/>
            </a:gs>
            <a:gs pos="55000">
              <a:srgbClr val="597589"/>
            </a:gs>
            <a:gs pos="100000">
              <a:srgbClr val="42627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>
            <a:extLst>
              <a:ext uri="{FF2B5EF4-FFF2-40B4-BE49-F238E27FC236}">
                <a16:creationId xmlns:a16="http://schemas.microsoft.com/office/drawing/2014/main" id="{4B694971-C7FA-EA24-342D-E50F2ED1E9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87350" y="93663"/>
            <a:ext cx="6435725" cy="52228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4">
            <a:extLst>
              <a:ext uri="{FF2B5EF4-FFF2-40B4-BE49-F238E27FC236}">
                <a16:creationId xmlns:a16="http://schemas.microsoft.com/office/drawing/2014/main" id="{27105D54-5C00-3B85-EE2A-A5AA6B0C396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239838"/>
            <a:ext cx="7772400" cy="437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80" r:id="rId1"/>
    <p:sldLayoutId id="2147483869" r:id="rId2"/>
    <p:sldLayoutId id="2147483870" r:id="rId3"/>
    <p:sldLayoutId id="2147483871" r:id="rId4"/>
    <p:sldLayoutId id="2147483872" r:id="rId5"/>
    <p:sldLayoutId id="2147483873" r:id="rId6"/>
    <p:sldLayoutId id="2147483874" r:id="rId7"/>
    <p:sldLayoutId id="2147483875" r:id="rId8"/>
    <p:sldLayoutId id="2147483876" r:id="rId9"/>
    <p:sldLayoutId id="2147483877" r:id="rId10"/>
    <p:sldLayoutId id="2147483878" r:id="rId11"/>
    <p:sldLayoutId id="2147483879" r:id="rId12"/>
    <p:sldLayoutId id="2147483881" r:id="rId13"/>
    <p:sldLayoutId id="2147483882" r:id="rId14"/>
  </p:sldLayoutIdLst>
  <p:transition>
    <p:wipe dir="r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9pPr>
    </p:titleStyle>
    <p:bodyStyle>
      <a:lvl1pPr marL="388938" indent="-388938" algn="l" rtl="0" eaLnBrk="0" fontAlgn="base" hangingPunct="0">
        <a:spcBef>
          <a:spcPct val="10000"/>
        </a:spcBef>
        <a:spcAft>
          <a:spcPct val="10000"/>
        </a:spcAft>
        <a:buClr>
          <a:srgbClr val="FF1C1C"/>
        </a:buClr>
        <a:buSzPct val="80000"/>
        <a:buFont typeface="Wingdings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947738" indent="-368300" algn="l" rtl="0" eaLnBrk="0" fontAlgn="base" hangingPunct="0">
        <a:spcBef>
          <a:spcPct val="10000"/>
        </a:spcBef>
        <a:spcAft>
          <a:spcPct val="10000"/>
        </a:spcAft>
        <a:buClr>
          <a:srgbClr val="FF1C1C"/>
        </a:buClr>
        <a:buSzPct val="80000"/>
        <a:buFont typeface="Wingdings" pitchFamily="2" charset="2"/>
        <a:buChar char="l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519238" indent="-373063" algn="l" rtl="0" eaLnBrk="0" fontAlgn="base" hangingPunct="0">
        <a:spcBef>
          <a:spcPct val="10000"/>
        </a:spcBef>
        <a:spcAft>
          <a:spcPct val="10000"/>
        </a:spcAft>
        <a:buClr>
          <a:srgbClr val="FF1C1C"/>
        </a:buClr>
        <a:buSzPct val="80000"/>
        <a:buFont typeface="Wingdings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2095500" indent="-385763" algn="l" rtl="0" eaLnBrk="0" fontAlgn="base" hangingPunct="0">
        <a:spcBef>
          <a:spcPct val="10000"/>
        </a:spcBef>
        <a:spcAft>
          <a:spcPct val="10000"/>
        </a:spcAft>
        <a:buClr>
          <a:srgbClr val="FF1C1C"/>
        </a:buClr>
        <a:buSzPct val="80000"/>
        <a:buFont typeface="Wingdings" pitchFamily="2" charset="2"/>
        <a:buChar char="l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674938" indent="-388938" algn="l" rtl="0" eaLnBrk="0" fontAlgn="base" hangingPunct="0">
        <a:spcBef>
          <a:spcPct val="10000"/>
        </a:spcBef>
        <a:spcAft>
          <a:spcPct val="10000"/>
        </a:spcAft>
        <a:buClr>
          <a:srgbClr val="FF1C1C"/>
        </a:buClr>
        <a:buSzPct val="80000"/>
        <a:buFont typeface="Wingdings" pitchFamily="2" charset="2"/>
        <a:buChar char="l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4" Type="http://schemas.openxmlformats.org/officeDocument/2006/relationships/hyperlink" Target="file:////glkds0168/ROGD0088$/My%20Documents/Ammo%20Course/2009%20Sept/Steve%20A/SAU%20DM84.exe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4" Type="http://schemas.openxmlformats.org/officeDocument/2006/relationships/hyperlink" Target="file:////glkds0168/ROGD0088$/My%20Documents/Ammo%20Course/2009%20Sept/Steve%20A/Batterie.exe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oleObject" Target="../embeddings/oleObject6.bin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oleObject" Target="../embeddings/oleObject7.bin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C9982983-2D4C-901C-7D94-D0AD45706CCC}"/>
              </a:ext>
            </a:extLst>
          </p:cNvPr>
          <p:cNvSpPr>
            <a:spLocks noGrp="1" noChangeArrowheads="1"/>
          </p:cNvSpPr>
          <p:nvPr>
            <p:ph type="ctrTitle" sz="quarter"/>
          </p:nvPr>
        </p:nvSpPr>
        <p:spPr>
          <a:xfrm>
            <a:off x="247650" y="2060575"/>
            <a:ext cx="8572500" cy="1143000"/>
          </a:xfrm>
        </p:spPr>
        <p:txBody>
          <a:bodyPr/>
          <a:lstStyle/>
          <a:p>
            <a:pPr algn="l" eaLnBrk="1" hangingPunct="1"/>
            <a:r>
              <a:rPr lang="en-US" altLang="en-US" dirty="0"/>
              <a:t>Principles of OME</a:t>
            </a:r>
            <a:br>
              <a:rPr lang="en-US" altLang="en-US" dirty="0"/>
            </a:br>
            <a:r>
              <a:rPr lang="en-US" altLang="en-US" dirty="0"/>
              <a:t>Level 4</a:t>
            </a:r>
            <a:br>
              <a:rPr lang="en-US" altLang="en-US" dirty="0"/>
            </a:br>
            <a:r>
              <a:rPr lang="en-US" altLang="en-US" dirty="0"/>
              <a:t>ACDA4019</a:t>
            </a:r>
            <a:br>
              <a:rPr lang="en-US" altLang="en-US" dirty="0"/>
            </a:br>
            <a:br>
              <a:rPr lang="en-US" altLang="en-US" dirty="0"/>
            </a:br>
            <a:r>
              <a:rPr lang="en-US" altLang="en-US" dirty="0" err="1"/>
              <a:t>Fuzing</a:t>
            </a:r>
            <a:endParaRPr lang="en-US" altLang="en-US" dirty="0"/>
          </a:p>
        </p:txBody>
      </p:sp>
      <p:pic>
        <p:nvPicPr>
          <p:cNvPr id="2" name="Picture 1" descr="Diagram&#10;&#10;Description automatically generated">
            <a:extLst>
              <a:ext uri="{FF2B5EF4-FFF2-40B4-BE49-F238E27FC236}">
                <a16:creationId xmlns:a16="http://schemas.microsoft.com/office/drawing/2014/main" id="{6D7D8406-2940-6E0E-2860-2745BD97601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9912" y="2286262"/>
            <a:ext cx="4676929" cy="3230970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5">
            <a:extLst>
              <a:ext uri="{FF2B5EF4-FFF2-40B4-BE49-F238E27FC236}">
                <a16:creationId xmlns:a16="http://schemas.microsoft.com/office/drawing/2014/main" id="{D0A97D9C-EF91-7653-D35B-DA7123FBF4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82054" y="1484784"/>
            <a:ext cx="8579891" cy="3888432"/>
          </a:xfrm>
          <a:prstGeom prst="rect">
            <a:avLst/>
          </a:prstGeom>
        </p:spPr>
      </p:pic>
      <p:pic>
        <p:nvPicPr>
          <p:cNvPr id="2" name="Content Placeholder 4" descr="Diagram&#10;&#10;Description automatically generated">
            <a:extLst>
              <a:ext uri="{FF2B5EF4-FFF2-40B4-BE49-F238E27FC236}">
                <a16:creationId xmlns:a16="http://schemas.microsoft.com/office/drawing/2014/main" id="{08D90053-2565-AF0A-A33C-F7180957D3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27984" y="1657605"/>
            <a:ext cx="4032448" cy="2059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1088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CB26C165-E650-6B39-2A9D-D1643C6CA7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Subjects.</a:t>
            </a:r>
            <a:endParaRPr lang="en-US" altLang="en-US"/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16DF9B67-AF5C-80EA-1942-F2A5D9423CD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87400" y="1455738"/>
            <a:ext cx="7772400" cy="4375150"/>
          </a:xfrm>
        </p:spPr>
        <p:txBody>
          <a:bodyPr/>
          <a:lstStyle/>
          <a:p>
            <a:pPr>
              <a:spcAft>
                <a:spcPct val="25000"/>
              </a:spcAft>
            </a:pPr>
            <a:r>
              <a:rPr lang="en-GB" altLang="en-US"/>
              <a:t>Types of Fuze.</a:t>
            </a:r>
          </a:p>
          <a:p>
            <a:pPr>
              <a:spcAft>
                <a:spcPct val="25000"/>
              </a:spcAft>
            </a:pPr>
            <a:r>
              <a:rPr lang="en-GB" altLang="en-US"/>
              <a:t>Functionality</a:t>
            </a:r>
          </a:p>
          <a:p>
            <a:pPr>
              <a:spcAft>
                <a:spcPct val="25000"/>
              </a:spcAft>
            </a:pPr>
            <a:r>
              <a:rPr lang="en-GB" altLang="en-US"/>
              <a:t>Environment</a:t>
            </a:r>
          </a:p>
          <a:p>
            <a:pPr>
              <a:spcAft>
                <a:spcPct val="25000"/>
              </a:spcAft>
            </a:pPr>
            <a:r>
              <a:rPr lang="en-GB" altLang="en-US"/>
              <a:t>Construction</a:t>
            </a:r>
          </a:p>
          <a:p>
            <a:pPr>
              <a:spcAft>
                <a:spcPct val="25000"/>
              </a:spcAft>
            </a:pPr>
            <a:r>
              <a:rPr lang="en-GB" altLang="en-US"/>
              <a:t>Explosive Train</a:t>
            </a:r>
          </a:p>
          <a:p>
            <a:pPr>
              <a:spcAft>
                <a:spcPct val="25000"/>
              </a:spcAft>
            </a:pPr>
            <a:r>
              <a:rPr lang="en-GB" altLang="en-US"/>
              <a:t>Safety Mechanisms.</a:t>
            </a:r>
          </a:p>
          <a:p>
            <a:pPr>
              <a:spcAft>
                <a:spcPct val="25000"/>
              </a:spcAft>
            </a:pPr>
            <a:r>
              <a:rPr lang="en-GB" altLang="en-US"/>
              <a:t>Future.</a:t>
            </a:r>
            <a:endParaRPr lang="en-US" altLang="en-US"/>
          </a:p>
        </p:txBody>
      </p:sp>
    </p:spTree>
  </p:cSld>
  <p:clrMapOvr>
    <a:masterClrMapping/>
  </p:clrMapOvr>
  <p:transition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4">
            <a:extLst>
              <a:ext uri="{FF2B5EF4-FFF2-40B4-BE49-F238E27FC236}">
                <a16:creationId xmlns:a16="http://schemas.microsoft.com/office/drawing/2014/main" id="{EB46ACCF-4246-C64A-5B93-F3EA68E909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1323975"/>
            <a:ext cx="2119313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5400" dirty="0">
                <a:solidFill>
                  <a:schemeClr val="tx1"/>
                </a:solidFill>
              </a:rPr>
              <a:t>Fuse</a:t>
            </a:r>
          </a:p>
          <a:p>
            <a:pPr eaLnBrk="1" hangingPunct="1"/>
            <a:endParaRPr lang="en-GB" altLang="en-US" sz="5400" dirty="0">
              <a:solidFill>
                <a:schemeClr val="tx1"/>
              </a:solidFill>
            </a:endParaRPr>
          </a:p>
          <a:p>
            <a:pPr eaLnBrk="1" hangingPunct="1"/>
            <a:r>
              <a:rPr lang="en-GB" altLang="en-US" sz="5400" dirty="0" err="1">
                <a:solidFill>
                  <a:schemeClr val="tx1"/>
                </a:solidFill>
              </a:rPr>
              <a:t>Fuze</a:t>
            </a:r>
            <a:endParaRPr lang="en-GB" altLang="en-US" sz="5400" dirty="0">
              <a:solidFill>
                <a:schemeClr val="tx1"/>
              </a:solidFill>
            </a:endParaRPr>
          </a:p>
          <a:p>
            <a:pPr eaLnBrk="1" hangingPunct="1"/>
            <a:endParaRPr lang="en-GB" altLang="en-US" sz="5400" dirty="0">
              <a:solidFill>
                <a:schemeClr val="tx1"/>
              </a:solidFill>
            </a:endParaRPr>
          </a:p>
        </p:txBody>
      </p:sp>
      <p:pic>
        <p:nvPicPr>
          <p:cNvPr id="9219" name="Picture 5">
            <a:extLst>
              <a:ext uri="{FF2B5EF4-FFF2-40B4-BE49-F238E27FC236}">
                <a16:creationId xmlns:a16="http://schemas.microsoft.com/office/drawing/2014/main" id="{15A6EA01-B9D5-0F40-0B1F-4D46E8E46D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33988" y="3740150"/>
            <a:ext cx="2027237" cy="245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6">
            <a:extLst>
              <a:ext uri="{FF2B5EF4-FFF2-40B4-BE49-F238E27FC236}">
                <a16:creationId xmlns:a16="http://schemas.microsoft.com/office/drawing/2014/main" id="{8DDA427C-D665-F707-4306-3A85CFD17C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58938" y="4170363"/>
            <a:ext cx="2513012" cy="185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221" name="Group 7">
            <a:extLst>
              <a:ext uri="{FF2B5EF4-FFF2-40B4-BE49-F238E27FC236}">
                <a16:creationId xmlns:a16="http://schemas.microsoft.com/office/drawing/2014/main" id="{C32D484A-91BD-45B5-ACA6-37FC2BE1C822}"/>
              </a:ext>
            </a:extLst>
          </p:cNvPr>
          <p:cNvGrpSpPr>
            <a:grpSpLocks/>
          </p:cNvGrpSpPr>
          <p:nvPr/>
        </p:nvGrpSpPr>
        <p:grpSpPr bwMode="auto">
          <a:xfrm>
            <a:off x="3381375" y="1025525"/>
            <a:ext cx="3194050" cy="1814513"/>
            <a:chOff x="1489" y="743"/>
            <a:chExt cx="2012" cy="1143"/>
          </a:xfrm>
        </p:grpSpPr>
        <p:sp>
          <p:nvSpPr>
            <p:cNvPr id="9224" name="AutoShape 8">
              <a:extLst>
                <a:ext uri="{FF2B5EF4-FFF2-40B4-BE49-F238E27FC236}">
                  <a16:creationId xmlns:a16="http://schemas.microsoft.com/office/drawing/2014/main" id="{31CBE996-D93A-6198-12FA-145934A5C8A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6503896">
              <a:off x="2896" y="797"/>
              <a:ext cx="660" cy="551"/>
            </a:xfrm>
            <a:prstGeom prst="can">
              <a:avLst>
                <a:gd name="adj" fmla="val 25000"/>
              </a:avLst>
            </a:prstGeom>
            <a:solidFill>
              <a:srgbClr val="96969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9225" name="Rectangle 9">
              <a:extLst>
                <a:ext uri="{FF2B5EF4-FFF2-40B4-BE49-F238E27FC236}">
                  <a16:creationId xmlns:a16="http://schemas.microsoft.com/office/drawing/2014/main" id="{B636461B-702A-A759-EC43-D40AC7BE44C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6503896">
              <a:off x="2133" y="718"/>
              <a:ext cx="629" cy="1224"/>
            </a:xfrm>
            <a:prstGeom prst="rect">
              <a:avLst/>
            </a:prstGeom>
            <a:solidFill>
              <a:srgbClr val="993300">
                <a:alpha val="78038"/>
              </a:srgbClr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9226" name="Oval 10">
              <a:extLst>
                <a:ext uri="{FF2B5EF4-FFF2-40B4-BE49-F238E27FC236}">
                  <a16:creationId xmlns:a16="http://schemas.microsoft.com/office/drawing/2014/main" id="{66F38697-831C-06FE-D9E3-5B3119C3F0A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1052366">
              <a:off x="2961" y="828"/>
              <a:ext cx="123" cy="624"/>
            </a:xfrm>
            <a:prstGeom prst="ellipse">
              <a:avLst/>
            </a:prstGeom>
            <a:solidFill>
              <a:srgbClr val="993300">
                <a:alpha val="78038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9227" name="Text Box 11">
              <a:extLst>
                <a:ext uri="{FF2B5EF4-FFF2-40B4-BE49-F238E27FC236}">
                  <a16:creationId xmlns:a16="http://schemas.microsoft.com/office/drawing/2014/main" id="{6D50AEF3-3EB1-995C-52C0-5F584452461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1086979">
              <a:off x="2108" y="1121"/>
              <a:ext cx="935" cy="2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GB" altLang="en-US" sz="2400" b="1">
                  <a:solidFill>
                    <a:schemeClr val="tx1"/>
                  </a:solidFill>
                </a:rPr>
                <a:t>13 Amp</a:t>
              </a:r>
              <a:endParaRPr lang="en-US" altLang="en-US" sz="2400" b="1">
                <a:solidFill>
                  <a:schemeClr val="tx1"/>
                </a:solidFill>
              </a:endParaRPr>
            </a:p>
          </p:txBody>
        </p:sp>
        <p:sp>
          <p:nvSpPr>
            <p:cNvPr id="9228" name="AutoShape 12">
              <a:extLst>
                <a:ext uri="{FF2B5EF4-FFF2-40B4-BE49-F238E27FC236}">
                  <a16:creationId xmlns:a16="http://schemas.microsoft.com/office/drawing/2014/main" id="{3E6C1BF2-1393-436D-D5C9-18A1F2063A7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6503896">
              <a:off x="1441" y="1274"/>
              <a:ext cx="660" cy="563"/>
            </a:xfrm>
            <a:prstGeom prst="can">
              <a:avLst>
                <a:gd name="adj" fmla="val 25000"/>
              </a:avLst>
            </a:prstGeom>
            <a:solidFill>
              <a:srgbClr val="96969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</p:grpSp>
      <p:sp>
        <p:nvSpPr>
          <p:cNvPr id="9222" name="Text Box 13">
            <a:extLst>
              <a:ext uri="{FF2B5EF4-FFF2-40B4-BE49-F238E27FC236}">
                <a16:creationId xmlns:a16="http://schemas.microsoft.com/office/drawing/2014/main" id="{233686F7-283F-07B6-008D-B8885C1E23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32575" y="1616075"/>
            <a:ext cx="100965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8000">
                <a:solidFill>
                  <a:schemeClr val="tx1"/>
                </a:solidFill>
              </a:rPr>
              <a:t>X</a:t>
            </a:r>
            <a:endParaRPr lang="en-US" altLang="en-US" sz="8000">
              <a:solidFill>
                <a:schemeClr val="tx1"/>
              </a:solidFill>
            </a:endParaRPr>
          </a:p>
        </p:txBody>
      </p:sp>
      <p:sp>
        <p:nvSpPr>
          <p:cNvPr id="9223" name="Text Box 14">
            <a:extLst>
              <a:ext uri="{FF2B5EF4-FFF2-40B4-BE49-F238E27FC236}">
                <a16:creationId xmlns:a16="http://schemas.microsoft.com/office/drawing/2014/main" id="{F20F2F78-36A6-6038-220C-E412935CA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6838" y="3992563"/>
            <a:ext cx="1054100" cy="170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0600">
                <a:solidFill>
                  <a:schemeClr val="tx1"/>
                </a:solidFill>
                <a:latin typeface="Wingdings 2" pitchFamily="2" charset="2"/>
                <a:sym typeface="Wingdings 2" pitchFamily="2" charset="2"/>
              </a:rPr>
              <a:t></a:t>
            </a:r>
          </a:p>
        </p:txBody>
      </p:sp>
    </p:spTree>
  </p:cSld>
  <p:clrMapOvr>
    <a:masterClrMapping/>
  </p:clrMapOvr>
  <p:transition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E47B6E2E-8C34-B78E-DE54-1F2FBF88D5C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1000" y="404664"/>
            <a:ext cx="6435725" cy="522287"/>
          </a:xfrm>
        </p:spPr>
        <p:txBody>
          <a:bodyPr/>
          <a:lstStyle/>
          <a:p>
            <a:r>
              <a:rPr lang="en-GB" altLang="en-US" dirty="0"/>
              <a:t>Ammunition natures.</a:t>
            </a:r>
            <a:endParaRPr lang="en-US" altLang="en-US" dirty="0"/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0A4567F7-EA6F-AD2D-205F-CE01139BD1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81000" y="1311275"/>
            <a:ext cx="8507413" cy="3973513"/>
          </a:xfrm>
        </p:spPr>
        <p:txBody>
          <a:bodyPr/>
          <a:lstStyle/>
          <a:p>
            <a:r>
              <a:rPr lang="en-GB" altLang="en-US" dirty="0"/>
              <a:t>Most types of projectile, Medium Calibre upwards.</a:t>
            </a:r>
          </a:p>
          <a:p>
            <a:r>
              <a:rPr lang="en-GB" altLang="en-US" dirty="0"/>
              <a:t>Artillery.</a:t>
            </a:r>
          </a:p>
          <a:p>
            <a:r>
              <a:rPr lang="en-GB" altLang="en-US" dirty="0"/>
              <a:t>Mortar.</a:t>
            </a:r>
          </a:p>
          <a:p>
            <a:r>
              <a:rPr lang="en-GB" altLang="en-US" dirty="0"/>
              <a:t>Missiles, </a:t>
            </a:r>
            <a:r>
              <a:rPr lang="en-GB" altLang="en-US" dirty="0" err="1"/>
              <a:t>inc</a:t>
            </a:r>
            <a:r>
              <a:rPr lang="en-GB" altLang="en-US" dirty="0"/>
              <a:t> torpedoes. </a:t>
            </a:r>
          </a:p>
          <a:p>
            <a:pPr>
              <a:spcBef>
                <a:spcPct val="35000"/>
              </a:spcBef>
            </a:pPr>
            <a:r>
              <a:rPr lang="en-GB" altLang="en-US" dirty="0"/>
              <a:t>Bombs.</a:t>
            </a:r>
          </a:p>
          <a:p>
            <a:r>
              <a:rPr lang="en-GB" altLang="en-US" dirty="0"/>
              <a:t>Special applications </a:t>
            </a:r>
            <a:r>
              <a:rPr lang="en-GB" altLang="en-US" dirty="0" err="1"/>
              <a:t>eg</a:t>
            </a:r>
            <a:r>
              <a:rPr lang="en-GB" altLang="en-US" dirty="0"/>
              <a:t> anti-structures.</a:t>
            </a:r>
          </a:p>
          <a:p>
            <a:r>
              <a:rPr lang="en-GB" altLang="en-US" dirty="0"/>
              <a:t>Mines</a:t>
            </a:r>
            <a:endParaRPr lang="en-US" altLang="en-US" dirty="0"/>
          </a:p>
        </p:txBody>
      </p:sp>
    </p:spTree>
  </p:cSld>
  <p:clrMapOvr>
    <a:masterClrMapping/>
  </p:clrMapOvr>
  <p:transition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>
            <a:extLst>
              <a:ext uri="{FF2B5EF4-FFF2-40B4-BE49-F238E27FC236}">
                <a16:creationId xmlns:a16="http://schemas.microsoft.com/office/drawing/2014/main" id="{54B47256-C3F8-15E2-02A3-0ED73C2191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6538" y="642938"/>
            <a:ext cx="8496300" cy="584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AABCC45D-56C5-7F82-8C6F-1A6FCEDA865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536" y="332656"/>
            <a:ext cx="6435725" cy="522287"/>
          </a:xfrm>
        </p:spPr>
        <p:txBody>
          <a:bodyPr/>
          <a:lstStyle/>
          <a:p>
            <a:r>
              <a:rPr lang="en-GB" altLang="en-US" b="0" dirty="0"/>
              <a:t>Generic Functions of a </a:t>
            </a:r>
            <a:r>
              <a:rPr lang="en-GB" altLang="en-US" b="0" dirty="0" err="1"/>
              <a:t>Fuze</a:t>
            </a:r>
            <a:endParaRPr lang="en-US" altLang="en-US" b="0" dirty="0"/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9602E3EA-6793-1EF7-6AFB-0CD8EE3432D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90575" y="1328738"/>
            <a:ext cx="7340600" cy="4229100"/>
          </a:xfrm>
        </p:spPr>
        <p:txBody>
          <a:bodyPr/>
          <a:lstStyle/>
          <a:p>
            <a:pPr marL="533400" indent="-533400"/>
            <a:r>
              <a:rPr lang="en-GB" altLang="en-US" sz="2400"/>
              <a:t>Maintain safety of the shell/warhead filling during storage, transport, handling </a:t>
            </a:r>
            <a:r>
              <a:rPr lang="en-GB" altLang="en-US" sz="2400" i="1"/>
              <a:t>and</a:t>
            </a:r>
            <a:r>
              <a:rPr lang="en-GB" altLang="en-US" sz="2400"/>
              <a:t> firing until after deployment or launch </a:t>
            </a:r>
            <a:r>
              <a:rPr lang="en-GB" altLang="en-US" sz="2400" i="1"/>
              <a:t>and</a:t>
            </a:r>
            <a:r>
              <a:rPr lang="en-GB" altLang="en-US" sz="2400"/>
              <a:t> the target is sensed.</a:t>
            </a:r>
          </a:p>
          <a:p>
            <a:pPr marL="533400" indent="-533400"/>
            <a:endParaRPr lang="en-GB" altLang="en-US" sz="2400"/>
          </a:p>
          <a:p>
            <a:pPr marL="533400" indent="-533400"/>
            <a:r>
              <a:rPr lang="en-GB" altLang="en-US" sz="2400"/>
              <a:t>Function the payload/filling reliably at the required time.</a:t>
            </a:r>
          </a:p>
          <a:p>
            <a:pPr marL="533400" indent="-533400"/>
            <a:endParaRPr lang="en-GB" altLang="en-US" sz="2400"/>
          </a:p>
          <a:p>
            <a:pPr marL="533400" indent="-533400"/>
            <a:endParaRPr lang="en-GB" altLang="en-US" sz="2400"/>
          </a:p>
          <a:p>
            <a:pPr marL="533400" indent="-533400">
              <a:buFont typeface="Wingdings" pitchFamily="2" charset="2"/>
              <a:buNone/>
            </a:pPr>
            <a:r>
              <a:rPr lang="en-GB" altLang="en-US" sz="2400"/>
              <a:t>	</a:t>
            </a:r>
            <a:r>
              <a:rPr lang="en-GB" altLang="en-US" sz="2400" u="sng"/>
              <a:t>It is a one-shot device with a 20 year shelf-life</a:t>
            </a:r>
            <a:r>
              <a:rPr lang="en-GB" altLang="en-US" sz="2400"/>
              <a:t>.</a:t>
            </a:r>
            <a:endParaRPr lang="en-US" altLang="en-US" sz="2400"/>
          </a:p>
          <a:p>
            <a:pPr marL="533400" indent="-533400"/>
            <a:endParaRPr lang="en-US" altLang="en-US" sz="2400"/>
          </a:p>
        </p:txBody>
      </p:sp>
    </p:spTree>
  </p:cSld>
  <p:clrMapOvr>
    <a:masterClrMapping/>
  </p:clrMapOvr>
  <p:transition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F03DA749-CE4C-B34B-14A8-F65B1D711DD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400"/>
              <a:t>Design for Safety.</a:t>
            </a:r>
            <a:endParaRPr lang="en-US" altLang="en-US" sz="2400"/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10B4CAF9-6312-2BD2-1409-20CA1DCE833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77825" y="882650"/>
            <a:ext cx="8534400" cy="5670550"/>
          </a:xfrm>
        </p:spPr>
        <p:txBody>
          <a:bodyPr/>
          <a:lstStyle/>
          <a:p>
            <a:r>
              <a:rPr lang="en-GB" altLang="en-US" sz="2000"/>
              <a:t>Premature function of ammunition leads to casualties of our own troops, civilians and equipment.</a:t>
            </a:r>
          </a:p>
          <a:p>
            <a:r>
              <a:rPr lang="en-GB" altLang="en-US" sz="2000"/>
              <a:t>Numerous Design Safety Principles, usually governed by OB Procs, DefStan, Stanags, Mil Specs.</a:t>
            </a:r>
          </a:p>
          <a:p>
            <a:r>
              <a:rPr lang="en-GB" altLang="en-US" sz="2000"/>
              <a:t>Typically probability of accidental arming or function of a fuze   &lt;  ‘1 in a million.’ </a:t>
            </a:r>
          </a:p>
          <a:p>
            <a:pPr>
              <a:buFont typeface="Wingdings" pitchFamily="2" charset="2"/>
              <a:buNone/>
            </a:pPr>
            <a:r>
              <a:rPr lang="en-GB" altLang="en-US" sz="2000"/>
              <a:t>				 =  </a:t>
            </a:r>
            <a:r>
              <a:rPr lang="en-GB" altLang="en-US" sz="2000" b="1" i="1" u="sng"/>
              <a:t>NEVER.</a:t>
            </a:r>
          </a:p>
          <a:p>
            <a:pPr>
              <a:buFont typeface="Wingdings" pitchFamily="2" charset="2"/>
              <a:buNone/>
            </a:pPr>
            <a:r>
              <a:rPr lang="en-GB" altLang="en-US" sz="2000" u="sng"/>
              <a:t>Key Features</a:t>
            </a:r>
          </a:p>
          <a:p>
            <a:pPr>
              <a:buFont typeface="Wingdings" pitchFamily="2" charset="2"/>
              <a:buNone/>
            </a:pPr>
            <a:endParaRPr lang="en-GB" altLang="en-US" sz="2000" u="sng"/>
          </a:p>
          <a:p>
            <a:r>
              <a:rPr lang="en-GB" altLang="en-US" sz="2000"/>
              <a:t>Must remain Safe under all anticipated conditions.</a:t>
            </a:r>
          </a:p>
          <a:p>
            <a:r>
              <a:rPr lang="en-GB" altLang="en-US" sz="2000"/>
              <a:t>Arming is distinct from initiation, sensing.</a:t>
            </a:r>
          </a:p>
          <a:p>
            <a:r>
              <a:rPr lang="en-GB" altLang="en-US" sz="2000"/>
              <a:t>Use of proven materials, explosives, compositions.</a:t>
            </a:r>
          </a:p>
          <a:p>
            <a:r>
              <a:rPr lang="en-GB" altLang="en-US" sz="2000"/>
              <a:t>Safe to assemble, for user </a:t>
            </a:r>
            <a:r>
              <a:rPr lang="en-GB" altLang="en-US" sz="2000" i="1"/>
              <a:t>and manufacturer</a:t>
            </a:r>
            <a:r>
              <a:rPr lang="en-GB" altLang="en-US" sz="2000"/>
              <a:t> – an ability to check safety.</a:t>
            </a:r>
          </a:p>
          <a:p>
            <a:r>
              <a:rPr lang="en-GB" altLang="en-US" sz="2000"/>
              <a:t>Out of line system </a:t>
            </a:r>
            <a:r>
              <a:rPr lang="en-GB" altLang="en-US" sz="2000" i="1"/>
              <a:t>usually.</a:t>
            </a:r>
          </a:p>
          <a:p>
            <a:r>
              <a:rPr lang="en-GB" altLang="en-US" sz="2000"/>
              <a:t>No single mode failure – implies minimum 2 safety locks.</a:t>
            </a:r>
            <a:endParaRPr lang="en-US" altLang="en-US" sz="2000"/>
          </a:p>
        </p:txBody>
      </p:sp>
    </p:spTree>
  </p:cSld>
  <p:clrMapOvr>
    <a:masterClrMapping/>
  </p:clrMapOvr>
  <p:transition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2B03E8AE-0545-5772-78D5-A4B3FDC6D8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400"/>
              <a:t>Reliability.</a:t>
            </a:r>
            <a:endParaRPr lang="en-US" altLang="en-US" sz="2400"/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1CBE17EB-4286-60C9-C7AF-9B158C76FC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42913" y="1311275"/>
            <a:ext cx="7673975" cy="46545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altLang="en-US" sz="2400"/>
              <a:t>Usually defined by system requirement.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Typically 97 – 99.9%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Influenced by system requirement.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Overall cost of system delivery.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1</a:t>
            </a:r>
            <a:r>
              <a:rPr lang="en-GB" altLang="en-US" sz="2000" baseline="30000"/>
              <a:t>st</a:t>
            </a:r>
            <a:r>
              <a:rPr lang="en-GB" altLang="en-US" sz="2000"/>
              <a:t> shot reliability - </a:t>
            </a:r>
            <a:r>
              <a:rPr lang="en-GB" altLang="en-US" sz="1800"/>
              <a:t>(lets the bad guys know where you are !)</a:t>
            </a:r>
          </a:p>
          <a:p>
            <a:pPr lvl="1">
              <a:lnSpc>
                <a:spcPct val="80000"/>
              </a:lnSpc>
            </a:pPr>
            <a:endParaRPr lang="en-GB" altLang="en-US" sz="2000"/>
          </a:p>
          <a:p>
            <a:pPr>
              <a:lnSpc>
                <a:spcPct val="80000"/>
              </a:lnSpc>
            </a:pPr>
            <a:r>
              <a:rPr lang="en-GB" altLang="en-US" sz="2400"/>
              <a:t>NB. Reliability has an implicit safety requirement and is becoming increasingly important particularly in training. </a:t>
            </a:r>
          </a:p>
          <a:p>
            <a:pPr lvl="1">
              <a:lnSpc>
                <a:spcPct val="80000"/>
              </a:lnSpc>
            </a:pPr>
            <a:r>
              <a:rPr lang="en-GB" altLang="en-US" sz="1800"/>
              <a:t>A blind or dud round creates a hazard; </a:t>
            </a:r>
          </a:p>
          <a:p>
            <a:pPr lvl="1">
              <a:lnSpc>
                <a:spcPct val="80000"/>
              </a:lnSpc>
            </a:pPr>
            <a:r>
              <a:rPr lang="en-GB" altLang="en-US" sz="1800"/>
              <a:t>An off-course missile normally requires S/Destruct.</a:t>
            </a:r>
          </a:p>
          <a:p>
            <a:pPr lvl="1">
              <a:lnSpc>
                <a:spcPct val="80000"/>
              </a:lnSpc>
            </a:pPr>
            <a:r>
              <a:rPr lang="en-GB" altLang="en-US" sz="1800"/>
              <a:t>Also anti-aircraft ~25mm (missed target) </a:t>
            </a:r>
          </a:p>
          <a:p>
            <a:pPr>
              <a:lnSpc>
                <a:spcPct val="80000"/>
              </a:lnSpc>
            </a:pPr>
            <a:endParaRPr lang="en-GB" altLang="en-US" sz="2000"/>
          </a:p>
          <a:p>
            <a:pPr>
              <a:lnSpc>
                <a:spcPct val="80000"/>
              </a:lnSpc>
            </a:pPr>
            <a:r>
              <a:rPr lang="en-GB" altLang="en-US" sz="2400" i="1"/>
              <a:t>An added safety device can degrade reliability.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altLang="en-US" sz="2400" i="1"/>
          </a:p>
          <a:p>
            <a:pPr>
              <a:lnSpc>
                <a:spcPct val="80000"/>
              </a:lnSpc>
            </a:pPr>
            <a:endParaRPr lang="en-US" altLang="en-US" sz="2400"/>
          </a:p>
        </p:txBody>
      </p:sp>
    </p:spTree>
  </p:cSld>
  <p:clrMapOvr>
    <a:masterClrMapping/>
  </p:clrMapOvr>
  <p:transition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CC4A11DD-4623-127C-4311-9B47C192CF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Fuze Output</a:t>
            </a:r>
            <a:endParaRPr lang="en-US" altLang="en-US"/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FCB228A3-F5B4-5765-D278-B1404BDE26F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50863" y="1193800"/>
            <a:ext cx="7772400" cy="4375150"/>
          </a:xfrm>
        </p:spPr>
        <p:txBody>
          <a:bodyPr/>
          <a:lstStyle/>
          <a:p>
            <a:r>
              <a:rPr lang="en-GB" altLang="en-US"/>
              <a:t>2 Main types.</a:t>
            </a:r>
          </a:p>
          <a:p>
            <a:endParaRPr lang="en-GB" altLang="en-US"/>
          </a:p>
          <a:p>
            <a:r>
              <a:rPr lang="en-GB" altLang="en-US"/>
              <a:t>HE/Detonating output.</a:t>
            </a:r>
          </a:p>
          <a:p>
            <a:pPr lvl="1"/>
            <a:r>
              <a:rPr lang="en-GB" altLang="en-US"/>
              <a:t>To function a HE shell or warhead.</a:t>
            </a:r>
          </a:p>
          <a:p>
            <a:r>
              <a:rPr lang="en-GB" altLang="en-US"/>
              <a:t>Igniferous Output.</a:t>
            </a:r>
          </a:p>
          <a:p>
            <a:pPr lvl="1"/>
            <a:r>
              <a:rPr lang="en-GB" altLang="en-US"/>
              <a:t>Initiate Carrier Shell with sub-munitions </a:t>
            </a:r>
          </a:p>
          <a:p>
            <a:pPr lvl="2">
              <a:buFont typeface="Wingdings" pitchFamily="2" charset="2"/>
              <a:buNone/>
            </a:pPr>
            <a:r>
              <a:rPr lang="en-GB" altLang="en-US"/>
              <a:t>– eg warhead or bomblets.  (each with fuze)</a:t>
            </a:r>
          </a:p>
          <a:p>
            <a:pPr lvl="1"/>
            <a:r>
              <a:rPr lang="en-GB" altLang="en-US"/>
              <a:t>May simultaneously ignite payload (illuminating rounds, smoke)</a:t>
            </a:r>
            <a:endParaRPr lang="en-US" altLang="en-US"/>
          </a:p>
          <a:p>
            <a:endParaRPr lang="en-US" altLang="en-US"/>
          </a:p>
        </p:txBody>
      </p:sp>
    </p:spTree>
  </p:cSld>
  <p:clrMapOvr>
    <a:masterClrMapping/>
  </p:clrMapOvr>
  <p:transition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F9A57CD9-7D4A-001C-40BB-4C66D1B20D3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Typical </a:t>
            </a:r>
            <a:r>
              <a:rPr lang="en-GB" altLang="en-US" dirty="0" err="1"/>
              <a:t>Fuze</a:t>
            </a:r>
            <a:r>
              <a:rPr lang="en-GB" altLang="en-US" dirty="0"/>
              <a:t> construction.</a:t>
            </a:r>
            <a:endParaRPr lang="en-US" altLang="en-US" dirty="0"/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6039033E-7F65-EDF9-4709-55503E4091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95300" y="1062038"/>
            <a:ext cx="7924800" cy="47688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/>
              <a:t>3 main elements –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altLang="en-US"/>
          </a:p>
          <a:p>
            <a:pPr>
              <a:lnSpc>
                <a:spcPct val="90000"/>
              </a:lnSpc>
            </a:pPr>
            <a:r>
              <a:rPr lang="en-GB" altLang="en-US"/>
              <a:t>Sensing and initiation.</a:t>
            </a:r>
          </a:p>
          <a:p>
            <a:pPr lvl="1">
              <a:lnSpc>
                <a:spcPct val="90000"/>
              </a:lnSpc>
            </a:pPr>
            <a:r>
              <a:rPr lang="en-GB" altLang="en-US"/>
              <a:t>Mechanical (Striker- </a:t>
            </a:r>
            <a:r>
              <a:rPr lang="en-GB" altLang="en-US" i="1"/>
              <a:t>Nail</a:t>
            </a:r>
            <a:r>
              <a:rPr lang="en-GB" altLang="en-US"/>
              <a:t>) and/or Electronic (RF, magnetic).</a:t>
            </a:r>
          </a:p>
          <a:p>
            <a:pPr lvl="1">
              <a:lnSpc>
                <a:spcPct val="90000"/>
              </a:lnSpc>
            </a:pPr>
            <a:r>
              <a:rPr lang="en-GB" altLang="en-US"/>
              <a:t>Time.</a:t>
            </a:r>
          </a:p>
          <a:p>
            <a:pPr>
              <a:lnSpc>
                <a:spcPct val="90000"/>
              </a:lnSpc>
            </a:pPr>
            <a:r>
              <a:rPr lang="en-GB" altLang="en-US"/>
              <a:t>Arming/Safety mechanism.</a:t>
            </a:r>
          </a:p>
          <a:p>
            <a:pPr lvl="1">
              <a:lnSpc>
                <a:spcPct val="90000"/>
              </a:lnSpc>
            </a:pPr>
            <a:r>
              <a:rPr lang="en-GB" altLang="en-US"/>
              <a:t>Conventionally out of line mechanical systems favoured, occasionally in-line systems.</a:t>
            </a:r>
          </a:p>
          <a:p>
            <a:pPr>
              <a:lnSpc>
                <a:spcPct val="90000"/>
              </a:lnSpc>
            </a:pPr>
            <a:r>
              <a:rPr lang="en-GB" altLang="en-US"/>
              <a:t>Explosive train </a:t>
            </a:r>
          </a:p>
          <a:p>
            <a:pPr lvl="1">
              <a:lnSpc>
                <a:spcPct val="90000"/>
              </a:lnSpc>
            </a:pPr>
            <a:r>
              <a:rPr lang="en-GB" altLang="en-US"/>
              <a:t>To suit system function.</a:t>
            </a:r>
            <a:endParaRPr lang="en-US" altLang="en-US"/>
          </a:p>
        </p:txBody>
      </p:sp>
    </p:spTree>
  </p:cSld>
  <p:clrMapOvr>
    <a:masterClrMapping/>
  </p:clrMapOvr>
  <p:transition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iagram, schematic&#10;&#10;Description automatically generated">
            <a:extLst>
              <a:ext uri="{FF2B5EF4-FFF2-40B4-BE49-F238E27FC236}">
                <a16:creationId xmlns:a16="http://schemas.microsoft.com/office/drawing/2014/main" id="{E3C640A8-828B-D324-4D20-2350B6420CE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7624" y="4005064"/>
            <a:ext cx="6958451" cy="2739132"/>
          </a:xfrm>
          <a:prstGeom prst="rect">
            <a:avLst/>
          </a:prstGeom>
        </p:spPr>
      </p:pic>
      <p:pic>
        <p:nvPicPr>
          <p:cNvPr id="41986" name="Picture 2">
            <a:extLst>
              <a:ext uri="{FF2B5EF4-FFF2-40B4-BE49-F238E27FC236}">
                <a16:creationId xmlns:a16="http://schemas.microsoft.com/office/drawing/2014/main" id="{C6B3A3AD-D8B2-72D0-18B9-C101A61162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1520" y="644959"/>
            <a:ext cx="3456384" cy="3602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3600D8A1-4FA6-AC3F-EDEA-7BB5B67F8BB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6601" y="122189"/>
            <a:ext cx="6435725" cy="522287"/>
          </a:xfrm>
        </p:spPr>
        <p:txBody>
          <a:bodyPr/>
          <a:lstStyle/>
          <a:p>
            <a:r>
              <a:rPr lang="en-GB" altLang="en-US" dirty="0"/>
              <a:t>Putting it all together – Exocet SAU.</a:t>
            </a:r>
            <a:endParaRPr lang="en-US" altLang="en-US" dirty="0"/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8E1E3547-6FCC-FBB8-6275-07710A33441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67944" y="1060657"/>
            <a:ext cx="4410371" cy="2782091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AC1B4581-5425-23B8-657A-D05963AE1F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Proximity Fuze - schematic</a:t>
            </a:r>
            <a:endParaRPr lang="en-US" altLang="en-US"/>
          </a:p>
        </p:txBody>
      </p:sp>
      <p:grpSp>
        <p:nvGrpSpPr>
          <p:cNvPr id="17411" name="Group 4">
            <a:extLst>
              <a:ext uri="{FF2B5EF4-FFF2-40B4-BE49-F238E27FC236}">
                <a16:creationId xmlns:a16="http://schemas.microsoft.com/office/drawing/2014/main" id="{6D1FD2D6-5AAF-4CAA-A011-DB953AE622A3}"/>
              </a:ext>
            </a:extLst>
          </p:cNvPr>
          <p:cNvGrpSpPr>
            <a:grpSpLocks/>
          </p:cNvGrpSpPr>
          <p:nvPr/>
        </p:nvGrpSpPr>
        <p:grpSpPr bwMode="auto">
          <a:xfrm>
            <a:off x="1703388" y="981075"/>
            <a:ext cx="3255962" cy="5476875"/>
            <a:chOff x="347" y="657"/>
            <a:chExt cx="2686" cy="4518"/>
          </a:xfrm>
        </p:grpSpPr>
        <p:sp>
          <p:nvSpPr>
            <p:cNvPr id="17416" name="Freeform 5">
              <a:extLst>
                <a:ext uri="{FF2B5EF4-FFF2-40B4-BE49-F238E27FC236}">
                  <a16:creationId xmlns:a16="http://schemas.microsoft.com/office/drawing/2014/main" id="{3CCA3A3F-62A4-ED16-EA2D-CA0BF0F89E3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382" y="1827"/>
              <a:ext cx="1603" cy="3331"/>
            </a:xfrm>
            <a:custGeom>
              <a:avLst/>
              <a:gdLst>
                <a:gd name="T0" fmla="*/ 176 w 2535"/>
                <a:gd name="T1" fmla="*/ 1 h 5434"/>
                <a:gd name="T2" fmla="*/ 54 w 2535"/>
                <a:gd name="T3" fmla="*/ 429 h 5434"/>
                <a:gd name="T4" fmla="*/ 35 w 2535"/>
                <a:gd name="T5" fmla="*/ 460 h 5434"/>
                <a:gd name="T6" fmla="*/ 20 w 2535"/>
                <a:gd name="T7" fmla="*/ 559 h 5434"/>
                <a:gd name="T8" fmla="*/ 3 w 2535"/>
                <a:gd name="T9" fmla="*/ 571 h 5434"/>
                <a:gd name="T10" fmla="*/ 0 w 2535"/>
                <a:gd name="T11" fmla="*/ 615 h 5434"/>
                <a:gd name="T12" fmla="*/ 78 w 2535"/>
                <a:gd name="T13" fmla="*/ 619 h 5434"/>
                <a:gd name="T14" fmla="*/ 94 w 2535"/>
                <a:gd name="T15" fmla="*/ 1206 h 5434"/>
                <a:gd name="T16" fmla="*/ 141 w 2535"/>
                <a:gd name="T17" fmla="*/ 1250 h 5434"/>
                <a:gd name="T18" fmla="*/ 493 w 2535"/>
                <a:gd name="T19" fmla="*/ 1252 h 5434"/>
                <a:gd name="T20" fmla="*/ 544 w 2535"/>
                <a:gd name="T21" fmla="*/ 1201 h 5434"/>
                <a:gd name="T22" fmla="*/ 570 w 2535"/>
                <a:gd name="T23" fmla="*/ 624 h 5434"/>
                <a:gd name="T24" fmla="*/ 636 w 2535"/>
                <a:gd name="T25" fmla="*/ 616 h 5434"/>
                <a:gd name="T26" fmla="*/ 641 w 2535"/>
                <a:gd name="T27" fmla="*/ 568 h 5434"/>
                <a:gd name="T28" fmla="*/ 593 w 2535"/>
                <a:gd name="T29" fmla="*/ 550 h 5434"/>
                <a:gd name="T30" fmla="*/ 596 w 2535"/>
                <a:gd name="T31" fmla="*/ 493 h 5434"/>
                <a:gd name="T32" fmla="*/ 544 w 2535"/>
                <a:gd name="T33" fmla="*/ 267 h 5434"/>
                <a:gd name="T34" fmla="*/ 457 w 2535"/>
                <a:gd name="T35" fmla="*/ 0 h 5434"/>
                <a:gd name="T36" fmla="*/ 176 w 2535"/>
                <a:gd name="T37" fmla="*/ 1 h 543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535" h="5434">
                  <a:moveTo>
                    <a:pt x="698" y="7"/>
                  </a:moveTo>
                  <a:lnTo>
                    <a:pt x="212" y="1863"/>
                  </a:lnTo>
                  <a:lnTo>
                    <a:pt x="141" y="1997"/>
                  </a:lnTo>
                  <a:lnTo>
                    <a:pt x="77" y="2426"/>
                  </a:lnTo>
                  <a:lnTo>
                    <a:pt x="13" y="2477"/>
                  </a:lnTo>
                  <a:lnTo>
                    <a:pt x="0" y="2669"/>
                  </a:lnTo>
                  <a:lnTo>
                    <a:pt x="308" y="2688"/>
                  </a:lnTo>
                  <a:lnTo>
                    <a:pt x="372" y="5236"/>
                  </a:lnTo>
                  <a:lnTo>
                    <a:pt x="557" y="5428"/>
                  </a:lnTo>
                  <a:lnTo>
                    <a:pt x="1952" y="5434"/>
                  </a:lnTo>
                  <a:lnTo>
                    <a:pt x="2151" y="5216"/>
                  </a:lnTo>
                  <a:lnTo>
                    <a:pt x="2253" y="2708"/>
                  </a:lnTo>
                  <a:lnTo>
                    <a:pt x="2516" y="2676"/>
                  </a:lnTo>
                  <a:lnTo>
                    <a:pt x="2535" y="2464"/>
                  </a:lnTo>
                  <a:lnTo>
                    <a:pt x="2343" y="2388"/>
                  </a:lnTo>
                  <a:lnTo>
                    <a:pt x="2356" y="2138"/>
                  </a:lnTo>
                  <a:lnTo>
                    <a:pt x="2151" y="1159"/>
                  </a:lnTo>
                  <a:lnTo>
                    <a:pt x="1805" y="0"/>
                  </a:lnTo>
                  <a:lnTo>
                    <a:pt x="698" y="7"/>
                  </a:lnTo>
                  <a:close/>
                </a:path>
              </a:pathLst>
            </a:custGeom>
            <a:solidFill>
              <a:srgbClr val="F5E1C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17" name="Freeform 6">
              <a:extLst>
                <a:ext uri="{FF2B5EF4-FFF2-40B4-BE49-F238E27FC236}">
                  <a16:creationId xmlns:a16="http://schemas.microsoft.com/office/drawing/2014/main" id="{F6CD44E4-0D6E-E9E4-0341-77B1EBC9581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553" y="2280"/>
              <a:ext cx="68" cy="183"/>
            </a:xfrm>
            <a:custGeom>
              <a:avLst/>
              <a:gdLst>
                <a:gd name="T0" fmla="*/ 48 w 81"/>
                <a:gd name="T1" fmla="*/ 0 h 221"/>
                <a:gd name="T2" fmla="*/ 13 w 81"/>
                <a:gd name="T3" fmla="*/ 126 h 221"/>
                <a:gd name="T4" fmla="*/ 0 w 81"/>
                <a:gd name="T5" fmla="*/ 123 h 221"/>
                <a:gd name="T6" fmla="*/ 34 w 81"/>
                <a:gd name="T7" fmla="*/ 1 h 221"/>
                <a:gd name="T8" fmla="*/ 48 w 81"/>
                <a:gd name="T9" fmla="*/ 0 h 2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1" h="221">
                  <a:moveTo>
                    <a:pt x="81" y="0"/>
                  </a:moveTo>
                  <a:lnTo>
                    <a:pt x="21" y="221"/>
                  </a:lnTo>
                  <a:lnTo>
                    <a:pt x="0" y="216"/>
                  </a:lnTo>
                  <a:lnTo>
                    <a:pt x="57" y="1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FFFF00"/>
            </a:solidFill>
            <a:ln w="63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18" name="Freeform 7">
              <a:extLst>
                <a:ext uri="{FF2B5EF4-FFF2-40B4-BE49-F238E27FC236}">
                  <a16:creationId xmlns:a16="http://schemas.microsoft.com/office/drawing/2014/main" id="{2FC1C56F-1E06-CAD4-437F-48889CC344F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518" y="2570"/>
              <a:ext cx="32" cy="136"/>
            </a:xfrm>
            <a:custGeom>
              <a:avLst/>
              <a:gdLst>
                <a:gd name="T0" fmla="*/ 13 w 50"/>
                <a:gd name="T1" fmla="*/ 0 h 221"/>
                <a:gd name="T2" fmla="*/ 0 w 50"/>
                <a:gd name="T3" fmla="*/ 52 h 22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0" h="221">
                  <a:moveTo>
                    <a:pt x="50" y="0"/>
                  </a:moveTo>
                  <a:lnTo>
                    <a:pt x="0" y="221"/>
                  </a:lnTo>
                </a:path>
              </a:pathLst>
            </a:custGeom>
            <a:noFill/>
            <a:ln w="3175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19" name="Freeform 8">
              <a:extLst>
                <a:ext uri="{FF2B5EF4-FFF2-40B4-BE49-F238E27FC236}">
                  <a16:creationId xmlns:a16="http://schemas.microsoft.com/office/drawing/2014/main" id="{544E8126-1F94-3F7C-50CA-C6142E0245A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579" y="2281"/>
              <a:ext cx="49" cy="182"/>
            </a:xfrm>
            <a:custGeom>
              <a:avLst/>
              <a:gdLst>
                <a:gd name="T0" fmla="*/ 21 w 76"/>
                <a:gd name="T1" fmla="*/ 0 h 297"/>
                <a:gd name="T2" fmla="*/ 0 w 76"/>
                <a:gd name="T3" fmla="*/ 69 h 297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76" h="297">
                  <a:moveTo>
                    <a:pt x="76" y="0"/>
                  </a:moveTo>
                  <a:lnTo>
                    <a:pt x="0" y="297"/>
                  </a:lnTo>
                </a:path>
              </a:pathLst>
            </a:custGeom>
            <a:noFill/>
            <a:ln w="3175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20" name="Freeform 9">
              <a:extLst>
                <a:ext uri="{FF2B5EF4-FFF2-40B4-BE49-F238E27FC236}">
                  <a16:creationId xmlns:a16="http://schemas.microsoft.com/office/drawing/2014/main" id="{F8B73767-E259-4B4C-01C1-69C93119C61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88" y="4636"/>
              <a:ext cx="614" cy="518"/>
            </a:xfrm>
            <a:custGeom>
              <a:avLst/>
              <a:gdLst>
                <a:gd name="T0" fmla="*/ 0 w 972"/>
                <a:gd name="T1" fmla="*/ 0 h 847"/>
                <a:gd name="T2" fmla="*/ 245 w 972"/>
                <a:gd name="T3" fmla="*/ 1 h 847"/>
                <a:gd name="T4" fmla="*/ 238 w 972"/>
                <a:gd name="T5" fmla="*/ 194 h 847"/>
                <a:gd name="T6" fmla="*/ 4 w 972"/>
                <a:gd name="T7" fmla="*/ 193 h 847"/>
                <a:gd name="T8" fmla="*/ 0 w 972"/>
                <a:gd name="T9" fmla="*/ 0 h 84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72" h="847">
                  <a:moveTo>
                    <a:pt x="0" y="0"/>
                  </a:moveTo>
                  <a:lnTo>
                    <a:pt x="972" y="7"/>
                  </a:lnTo>
                  <a:lnTo>
                    <a:pt x="943" y="847"/>
                  </a:lnTo>
                  <a:lnTo>
                    <a:pt x="15" y="8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96FAB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21" name="Freeform 10">
              <a:extLst>
                <a:ext uri="{FF2B5EF4-FFF2-40B4-BE49-F238E27FC236}">
                  <a16:creationId xmlns:a16="http://schemas.microsoft.com/office/drawing/2014/main" id="{2C1D220F-9537-9C5A-2770-8D786ADB634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21" y="4713"/>
              <a:ext cx="135" cy="230"/>
            </a:xfrm>
            <a:custGeom>
              <a:avLst/>
              <a:gdLst>
                <a:gd name="T0" fmla="*/ 6 w 159"/>
                <a:gd name="T1" fmla="*/ 2 h 278"/>
                <a:gd name="T2" fmla="*/ 0 w 159"/>
                <a:gd name="T3" fmla="*/ 142 h 278"/>
                <a:gd name="T4" fmla="*/ 31 w 159"/>
                <a:gd name="T5" fmla="*/ 145 h 278"/>
                <a:gd name="T6" fmla="*/ 31 w 159"/>
                <a:gd name="T7" fmla="*/ 157 h 278"/>
                <a:gd name="T8" fmla="*/ 98 w 159"/>
                <a:gd name="T9" fmla="*/ 157 h 278"/>
                <a:gd name="T10" fmla="*/ 98 w 159"/>
                <a:gd name="T11" fmla="*/ 22 h 278"/>
                <a:gd name="T12" fmla="*/ 72 w 159"/>
                <a:gd name="T13" fmla="*/ 0 h 278"/>
                <a:gd name="T14" fmla="*/ 6 w 159"/>
                <a:gd name="T15" fmla="*/ 2 h 27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59" h="278">
                  <a:moveTo>
                    <a:pt x="9" y="2"/>
                  </a:moveTo>
                  <a:lnTo>
                    <a:pt x="0" y="251"/>
                  </a:lnTo>
                  <a:lnTo>
                    <a:pt x="50" y="255"/>
                  </a:lnTo>
                  <a:lnTo>
                    <a:pt x="50" y="278"/>
                  </a:lnTo>
                  <a:lnTo>
                    <a:pt x="159" y="278"/>
                  </a:lnTo>
                  <a:lnTo>
                    <a:pt x="159" y="39"/>
                  </a:lnTo>
                  <a:lnTo>
                    <a:pt x="118" y="0"/>
                  </a:lnTo>
                  <a:lnTo>
                    <a:pt x="9" y="2"/>
                  </a:lnTo>
                  <a:close/>
                </a:path>
              </a:pathLst>
            </a:custGeom>
            <a:solidFill>
              <a:srgbClr val="66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22" name="Freeform 11">
              <a:extLst>
                <a:ext uri="{FF2B5EF4-FFF2-40B4-BE49-F238E27FC236}">
                  <a16:creationId xmlns:a16="http://schemas.microsoft.com/office/drawing/2014/main" id="{53BD94A1-25A3-0F01-BD8E-3CC2319D24E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12" y="4717"/>
              <a:ext cx="143" cy="226"/>
            </a:xfrm>
            <a:custGeom>
              <a:avLst/>
              <a:gdLst>
                <a:gd name="T0" fmla="*/ 0 w 226"/>
                <a:gd name="T1" fmla="*/ 16 h 367"/>
                <a:gd name="T2" fmla="*/ 1 w 226"/>
                <a:gd name="T3" fmla="*/ 86 h 367"/>
                <a:gd name="T4" fmla="*/ 35 w 226"/>
                <a:gd name="T5" fmla="*/ 86 h 367"/>
                <a:gd name="T6" fmla="*/ 35 w 226"/>
                <a:gd name="T7" fmla="*/ 78 h 367"/>
                <a:gd name="T8" fmla="*/ 57 w 226"/>
                <a:gd name="T9" fmla="*/ 78 h 367"/>
                <a:gd name="T10" fmla="*/ 55 w 226"/>
                <a:gd name="T11" fmla="*/ 0 h 367"/>
                <a:gd name="T12" fmla="*/ 14 w 226"/>
                <a:gd name="T13" fmla="*/ 0 h 367"/>
                <a:gd name="T14" fmla="*/ 0 w 226"/>
                <a:gd name="T15" fmla="*/ 16 h 36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26" h="367">
                  <a:moveTo>
                    <a:pt x="0" y="68"/>
                  </a:moveTo>
                  <a:lnTo>
                    <a:pt x="2" y="367"/>
                  </a:lnTo>
                  <a:lnTo>
                    <a:pt x="139" y="365"/>
                  </a:lnTo>
                  <a:lnTo>
                    <a:pt x="137" y="334"/>
                  </a:lnTo>
                  <a:lnTo>
                    <a:pt x="226" y="336"/>
                  </a:lnTo>
                  <a:lnTo>
                    <a:pt x="216" y="0"/>
                  </a:lnTo>
                  <a:lnTo>
                    <a:pt x="53" y="0"/>
                  </a:lnTo>
                  <a:lnTo>
                    <a:pt x="0" y="68"/>
                  </a:lnTo>
                  <a:close/>
                </a:path>
              </a:pathLst>
            </a:custGeom>
            <a:solidFill>
              <a:srgbClr val="66CCFF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23" name="Freeform 12">
              <a:extLst>
                <a:ext uri="{FF2B5EF4-FFF2-40B4-BE49-F238E27FC236}">
                  <a16:creationId xmlns:a16="http://schemas.microsoft.com/office/drawing/2014/main" id="{FF510569-CAA3-D3A2-D834-B1F4BFA1D76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52" y="4501"/>
              <a:ext cx="1060" cy="624"/>
            </a:xfrm>
            <a:custGeom>
              <a:avLst/>
              <a:gdLst>
                <a:gd name="T0" fmla="*/ 80 w 1252"/>
                <a:gd name="T1" fmla="*/ 147 h 753"/>
                <a:gd name="T2" fmla="*/ 81 w 1252"/>
                <a:gd name="T3" fmla="*/ 428 h 753"/>
                <a:gd name="T4" fmla="*/ 175 w 1252"/>
                <a:gd name="T5" fmla="*/ 428 h 753"/>
                <a:gd name="T6" fmla="*/ 174 w 1252"/>
                <a:gd name="T7" fmla="*/ 198 h 753"/>
                <a:gd name="T8" fmla="*/ 226 w 1252"/>
                <a:gd name="T9" fmla="*/ 198 h 753"/>
                <a:gd name="T10" fmla="*/ 226 w 1252"/>
                <a:gd name="T11" fmla="*/ 104 h 753"/>
                <a:gd name="T12" fmla="*/ 325 w 1252"/>
                <a:gd name="T13" fmla="*/ 103 h 753"/>
                <a:gd name="T14" fmla="*/ 325 w 1252"/>
                <a:gd name="T15" fmla="*/ 198 h 753"/>
                <a:gd name="T16" fmla="*/ 598 w 1252"/>
                <a:gd name="T17" fmla="*/ 198 h 753"/>
                <a:gd name="T18" fmla="*/ 596 w 1252"/>
                <a:gd name="T19" fmla="*/ 425 h 753"/>
                <a:gd name="T20" fmla="*/ 682 w 1252"/>
                <a:gd name="T21" fmla="*/ 427 h 753"/>
                <a:gd name="T22" fmla="*/ 683 w 1252"/>
                <a:gd name="T23" fmla="*/ 150 h 753"/>
                <a:gd name="T24" fmla="*/ 759 w 1252"/>
                <a:gd name="T25" fmla="*/ 150 h 753"/>
                <a:gd name="T26" fmla="*/ 757 w 1252"/>
                <a:gd name="T27" fmla="*/ 0 h 753"/>
                <a:gd name="T28" fmla="*/ 0 w 1252"/>
                <a:gd name="T29" fmla="*/ 78 h 753"/>
                <a:gd name="T30" fmla="*/ 0 w 1252"/>
                <a:gd name="T31" fmla="*/ 147 h 753"/>
                <a:gd name="T32" fmla="*/ 80 w 1252"/>
                <a:gd name="T33" fmla="*/ 147 h 75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252" h="753">
                  <a:moveTo>
                    <a:pt x="132" y="258"/>
                  </a:moveTo>
                  <a:lnTo>
                    <a:pt x="133" y="753"/>
                  </a:lnTo>
                  <a:lnTo>
                    <a:pt x="289" y="753"/>
                  </a:lnTo>
                  <a:lnTo>
                    <a:pt x="287" y="349"/>
                  </a:lnTo>
                  <a:lnTo>
                    <a:pt x="372" y="349"/>
                  </a:lnTo>
                  <a:lnTo>
                    <a:pt x="372" y="183"/>
                  </a:lnTo>
                  <a:lnTo>
                    <a:pt x="535" y="181"/>
                  </a:lnTo>
                  <a:lnTo>
                    <a:pt x="536" y="348"/>
                  </a:lnTo>
                  <a:lnTo>
                    <a:pt x="985" y="348"/>
                  </a:lnTo>
                  <a:lnTo>
                    <a:pt x="983" y="747"/>
                  </a:lnTo>
                  <a:lnTo>
                    <a:pt x="1124" y="749"/>
                  </a:lnTo>
                  <a:lnTo>
                    <a:pt x="1126" y="264"/>
                  </a:lnTo>
                  <a:lnTo>
                    <a:pt x="1252" y="263"/>
                  </a:lnTo>
                  <a:lnTo>
                    <a:pt x="1247" y="0"/>
                  </a:lnTo>
                  <a:lnTo>
                    <a:pt x="0" y="138"/>
                  </a:lnTo>
                  <a:lnTo>
                    <a:pt x="0" y="257"/>
                  </a:lnTo>
                  <a:lnTo>
                    <a:pt x="132" y="25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24" name="Freeform 13" descr="80%">
              <a:extLst>
                <a:ext uri="{FF2B5EF4-FFF2-40B4-BE49-F238E27FC236}">
                  <a16:creationId xmlns:a16="http://schemas.microsoft.com/office/drawing/2014/main" id="{F7710BE4-DB48-5ED3-CA10-FABA152351B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75" y="5111"/>
              <a:ext cx="428" cy="37"/>
            </a:xfrm>
            <a:custGeom>
              <a:avLst/>
              <a:gdLst>
                <a:gd name="T0" fmla="*/ 0 w 676"/>
                <a:gd name="T1" fmla="*/ 0 h 61"/>
                <a:gd name="T2" fmla="*/ 172 w 676"/>
                <a:gd name="T3" fmla="*/ 0 h 61"/>
                <a:gd name="T4" fmla="*/ 170 w 676"/>
                <a:gd name="T5" fmla="*/ 13 h 61"/>
                <a:gd name="T6" fmla="*/ 0 w 676"/>
                <a:gd name="T7" fmla="*/ 13 h 61"/>
                <a:gd name="T8" fmla="*/ 0 w 676"/>
                <a:gd name="T9" fmla="*/ 0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76" h="61">
                  <a:moveTo>
                    <a:pt x="0" y="0"/>
                  </a:moveTo>
                  <a:lnTo>
                    <a:pt x="676" y="0"/>
                  </a:lnTo>
                  <a:lnTo>
                    <a:pt x="672" y="59"/>
                  </a:lnTo>
                  <a:lnTo>
                    <a:pt x="0" y="61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25" name="Freeform 14">
              <a:extLst>
                <a:ext uri="{FF2B5EF4-FFF2-40B4-BE49-F238E27FC236}">
                  <a16:creationId xmlns:a16="http://schemas.microsoft.com/office/drawing/2014/main" id="{35BF3858-985D-1727-4D32-0797004C74F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15" y="4806"/>
              <a:ext cx="549" cy="281"/>
            </a:xfrm>
            <a:custGeom>
              <a:avLst/>
              <a:gdLst>
                <a:gd name="T0" fmla="*/ 0 w 869"/>
                <a:gd name="T1" fmla="*/ 0 h 461"/>
                <a:gd name="T2" fmla="*/ 219 w 869"/>
                <a:gd name="T3" fmla="*/ 1 h 461"/>
                <a:gd name="T4" fmla="*/ 219 w 869"/>
                <a:gd name="T5" fmla="*/ 104 h 461"/>
                <a:gd name="T6" fmla="*/ 1 w 869"/>
                <a:gd name="T7" fmla="*/ 104 h 461"/>
                <a:gd name="T8" fmla="*/ 0 w 869"/>
                <a:gd name="T9" fmla="*/ 0 h 4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69" h="461">
                  <a:moveTo>
                    <a:pt x="0" y="0"/>
                  </a:moveTo>
                  <a:lnTo>
                    <a:pt x="869" y="1"/>
                  </a:lnTo>
                  <a:lnTo>
                    <a:pt x="869" y="457"/>
                  </a:lnTo>
                  <a:lnTo>
                    <a:pt x="3" y="4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26" name="Freeform 15">
              <a:extLst>
                <a:ext uri="{FF2B5EF4-FFF2-40B4-BE49-F238E27FC236}">
                  <a16:creationId xmlns:a16="http://schemas.microsoft.com/office/drawing/2014/main" id="{84E29031-AEAD-B7A9-52F8-6C99223856E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96" y="4667"/>
              <a:ext cx="89" cy="139"/>
            </a:xfrm>
            <a:custGeom>
              <a:avLst/>
              <a:gdLst>
                <a:gd name="T0" fmla="*/ 0 w 105"/>
                <a:gd name="T1" fmla="*/ 0 h 167"/>
                <a:gd name="T2" fmla="*/ 64 w 105"/>
                <a:gd name="T3" fmla="*/ 0 h 167"/>
                <a:gd name="T4" fmla="*/ 64 w 105"/>
                <a:gd name="T5" fmla="*/ 97 h 167"/>
                <a:gd name="T6" fmla="*/ 0 w 105"/>
                <a:gd name="T7" fmla="*/ 97 h 167"/>
                <a:gd name="T8" fmla="*/ 0 w 105"/>
                <a:gd name="T9" fmla="*/ 0 h 16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5" h="167">
                  <a:moveTo>
                    <a:pt x="0" y="0"/>
                  </a:moveTo>
                  <a:lnTo>
                    <a:pt x="105" y="0"/>
                  </a:lnTo>
                  <a:lnTo>
                    <a:pt x="105" y="167"/>
                  </a:lnTo>
                  <a:lnTo>
                    <a:pt x="0" y="1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27" name="Freeform 16">
              <a:extLst>
                <a:ext uri="{FF2B5EF4-FFF2-40B4-BE49-F238E27FC236}">
                  <a16:creationId xmlns:a16="http://schemas.microsoft.com/office/drawing/2014/main" id="{17B845F8-D647-BBAD-F046-CCDA1EF93F1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10" y="4941"/>
              <a:ext cx="1154" cy="234"/>
            </a:xfrm>
            <a:custGeom>
              <a:avLst/>
              <a:gdLst>
                <a:gd name="T0" fmla="*/ 61 w 1828"/>
                <a:gd name="T1" fmla="*/ 1 h 382"/>
                <a:gd name="T2" fmla="*/ 0 w 1828"/>
                <a:gd name="T3" fmla="*/ 1 h 382"/>
                <a:gd name="T4" fmla="*/ 2 w 1828"/>
                <a:gd name="T5" fmla="*/ 82 h 382"/>
                <a:gd name="T6" fmla="*/ 22 w 1828"/>
                <a:gd name="T7" fmla="*/ 81 h 382"/>
                <a:gd name="T8" fmla="*/ 22 w 1828"/>
                <a:gd name="T9" fmla="*/ 87 h 382"/>
                <a:gd name="T10" fmla="*/ 437 w 1828"/>
                <a:gd name="T11" fmla="*/ 88 h 382"/>
                <a:gd name="T12" fmla="*/ 437 w 1828"/>
                <a:gd name="T13" fmla="*/ 79 h 382"/>
                <a:gd name="T14" fmla="*/ 460 w 1828"/>
                <a:gd name="T15" fmla="*/ 79 h 382"/>
                <a:gd name="T16" fmla="*/ 458 w 1828"/>
                <a:gd name="T17" fmla="*/ 1 h 382"/>
                <a:gd name="T18" fmla="*/ 397 w 1828"/>
                <a:gd name="T19" fmla="*/ 0 h 382"/>
                <a:gd name="T20" fmla="*/ 398 w 1828"/>
                <a:gd name="T21" fmla="*/ 66 h 382"/>
                <a:gd name="T22" fmla="*/ 397 w 1828"/>
                <a:gd name="T23" fmla="*/ 72 h 382"/>
                <a:gd name="T24" fmla="*/ 392 w 1828"/>
                <a:gd name="T25" fmla="*/ 77 h 382"/>
                <a:gd name="T26" fmla="*/ 71 w 1828"/>
                <a:gd name="T27" fmla="*/ 77 h 382"/>
                <a:gd name="T28" fmla="*/ 64 w 1828"/>
                <a:gd name="T29" fmla="*/ 75 h 382"/>
                <a:gd name="T30" fmla="*/ 61 w 1828"/>
                <a:gd name="T31" fmla="*/ 67 h 382"/>
                <a:gd name="T32" fmla="*/ 61 w 1828"/>
                <a:gd name="T33" fmla="*/ 1 h 38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828" h="382">
                  <a:moveTo>
                    <a:pt x="240" y="5"/>
                  </a:moveTo>
                  <a:lnTo>
                    <a:pt x="0" y="5"/>
                  </a:lnTo>
                  <a:lnTo>
                    <a:pt x="7" y="357"/>
                  </a:lnTo>
                  <a:lnTo>
                    <a:pt x="87" y="354"/>
                  </a:lnTo>
                  <a:lnTo>
                    <a:pt x="88" y="379"/>
                  </a:lnTo>
                  <a:lnTo>
                    <a:pt x="1737" y="382"/>
                  </a:lnTo>
                  <a:lnTo>
                    <a:pt x="1738" y="344"/>
                  </a:lnTo>
                  <a:lnTo>
                    <a:pt x="1828" y="344"/>
                  </a:lnTo>
                  <a:lnTo>
                    <a:pt x="1819" y="3"/>
                  </a:lnTo>
                  <a:lnTo>
                    <a:pt x="1579" y="0"/>
                  </a:lnTo>
                  <a:lnTo>
                    <a:pt x="1581" y="287"/>
                  </a:lnTo>
                  <a:lnTo>
                    <a:pt x="1578" y="315"/>
                  </a:lnTo>
                  <a:lnTo>
                    <a:pt x="1557" y="336"/>
                  </a:lnTo>
                  <a:lnTo>
                    <a:pt x="283" y="336"/>
                  </a:lnTo>
                  <a:lnTo>
                    <a:pt x="257" y="328"/>
                  </a:lnTo>
                  <a:lnTo>
                    <a:pt x="241" y="293"/>
                  </a:lnTo>
                  <a:lnTo>
                    <a:pt x="240" y="5"/>
                  </a:lnTo>
                  <a:close/>
                </a:path>
              </a:pathLst>
            </a:custGeom>
            <a:solidFill>
              <a:srgbClr val="FF99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28" name="Freeform 17" descr="Large confetti">
              <a:extLst>
                <a:ext uri="{FF2B5EF4-FFF2-40B4-BE49-F238E27FC236}">
                  <a16:creationId xmlns:a16="http://schemas.microsoft.com/office/drawing/2014/main" id="{8021CC91-9F7A-38CA-A274-0D09BE57B4E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38" y="696"/>
              <a:ext cx="696" cy="1248"/>
            </a:xfrm>
            <a:custGeom>
              <a:avLst/>
              <a:gdLst>
                <a:gd name="T0" fmla="*/ 162 w 1103"/>
                <a:gd name="T1" fmla="*/ 0 h 2035"/>
                <a:gd name="T2" fmla="*/ 112 w 1103"/>
                <a:gd name="T3" fmla="*/ 0 h 2035"/>
                <a:gd name="T4" fmla="*/ 12 w 1103"/>
                <a:gd name="T5" fmla="*/ 302 h 2035"/>
                <a:gd name="T6" fmla="*/ 10 w 1103"/>
                <a:gd name="T7" fmla="*/ 356 h 2035"/>
                <a:gd name="T8" fmla="*/ 1 w 1103"/>
                <a:gd name="T9" fmla="*/ 392 h 2035"/>
                <a:gd name="T10" fmla="*/ 0 w 1103"/>
                <a:gd name="T11" fmla="*/ 435 h 2035"/>
                <a:gd name="T12" fmla="*/ 19 w 1103"/>
                <a:gd name="T13" fmla="*/ 469 h 2035"/>
                <a:gd name="T14" fmla="*/ 250 w 1103"/>
                <a:gd name="T15" fmla="*/ 469 h 2035"/>
                <a:gd name="T16" fmla="*/ 277 w 1103"/>
                <a:gd name="T17" fmla="*/ 432 h 2035"/>
                <a:gd name="T18" fmla="*/ 276 w 1103"/>
                <a:gd name="T19" fmla="*/ 391 h 2035"/>
                <a:gd name="T20" fmla="*/ 266 w 1103"/>
                <a:gd name="T21" fmla="*/ 359 h 2035"/>
                <a:gd name="T22" fmla="*/ 266 w 1103"/>
                <a:gd name="T23" fmla="*/ 301 h 2035"/>
                <a:gd name="T24" fmla="*/ 162 w 1103"/>
                <a:gd name="T25" fmla="*/ 0 h 203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103" h="2035">
                  <a:moveTo>
                    <a:pt x="646" y="0"/>
                  </a:moveTo>
                  <a:lnTo>
                    <a:pt x="444" y="0"/>
                  </a:lnTo>
                  <a:lnTo>
                    <a:pt x="47" y="1309"/>
                  </a:lnTo>
                  <a:lnTo>
                    <a:pt x="40" y="1546"/>
                  </a:lnTo>
                  <a:lnTo>
                    <a:pt x="2" y="1700"/>
                  </a:lnTo>
                  <a:lnTo>
                    <a:pt x="0" y="1885"/>
                  </a:lnTo>
                  <a:lnTo>
                    <a:pt x="74" y="2030"/>
                  </a:lnTo>
                  <a:lnTo>
                    <a:pt x="994" y="2035"/>
                  </a:lnTo>
                  <a:lnTo>
                    <a:pt x="1103" y="1875"/>
                  </a:lnTo>
                  <a:lnTo>
                    <a:pt x="1099" y="1696"/>
                  </a:lnTo>
                  <a:lnTo>
                    <a:pt x="1061" y="1555"/>
                  </a:lnTo>
                  <a:lnTo>
                    <a:pt x="1057" y="1306"/>
                  </a:lnTo>
                  <a:lnTo>
                    <a:pt x="646" y="0"/>
                  </a:lnTo>
                  <a:close/>
                </a:path>
              </a:pathLst>
            </a:custGeom>
            <a:blipFill dpi="0" rotWithShape="0">
              <a:blip r:embed="rId3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29" name="Freeform 18">
              <a:extLst>
                <a:ext uri="{FF2B5EF4-FFF2-40B4-BE49-F238E27FC236}">
                  <a16:creationId xmlns:a16="http://schemas.microsoft.com/office/drawing/2014/main" id="{0E67CA2D-D964-6AA1-CA38-6E102E0F172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34" y="1164"/>
              <a:ext cx="281" cy="765"/>
            </a:xfrm>
            <a:custGeom>
              <a:avLst/>
              <a:gdLst>
                <a:gd name="T0" fmla="*/ 0 w 313"/>
                <a:gd name="T1" fmla="*/ 574 h 883"/>
                <a:gd name="T2" fmla="*/ 28 w 313"/>
                <a:gd name="T3" fmla="*/ 0 h 883"/>
                <a:gd name="T4" fmla="*/ 201 w 313"/>
                <a:gd name="T5" fmla="*/ 0 h 883"/>
                <a:gd name="T6" fmla="*/ 226 w 313"/>
                <a:gd name="T7" fmla="*/ 574 h 883"/>
                <a:gd name="T8" fmla="*/ 0 w 313"/>
                <a:gd name="T9" fmla="*/ 574 h 88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883">
                  <a:moveTo>
                    <a:pt x="0" y="883"/>
                  </a:moveTo>
                  <a:lnTo>
                    <a:pt x="38" y="0"/>
                  </a:lnTo>
                  <a:lnTo>
                    <a:pt x="277" y="0"/>
                  </a:lnTo>
                  <a:lnTo>
                    <a:pt x="313" y="883"/>
                  </a:lnTo>
                  <a:lnTo>
                    <a:pt x="0" y="883"/>
                  </a:lnTo>
                  <a:close/>
                </a:path>
              </a:pathLst>
            </a:custGeom>
            <a:gradFill rotWithShape="0">
              <a:gsLst>
                <a:gs pos="0">
                  <a:srgbClr val="595959"/>
                </a:gs>
                <a:gs pos="100000">
                  <a:srgbClr val="C0C0C0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30" name="Freeform 19">
              <a:extLst>
                <a:ext uri="{FF2B5EF4-FFF2-40B4-BE49-F238E27FC236}">
                  <a16:creationId xmlns:a16="http://schemas.microsoft.com/office/drawing/2014/main" id="{57400D16-8498-BE69-DDB4-A6314BF9CDC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12" y="1795"/>
              <a:ext cx="127" cy="104"/>
            </a:xfrm>
            <a:custGeom>
              <a:avLst/>
              <a:gdLst>
                <a:gd name="T0" fmla="*/ 0 w 143"/>
                <a:gd name="T1" fmla="*/ 0 h 122"/>
                <a:gd name="T2" fmla="*/ 100 w 143"/>
                <a:gd name="T3" fmla="*/ 0 h 122"/>
                <a:gd name="T4" fmla="*/ 100 w 143"/>
                <a:gd name="T5" fmla="*/ 76 h 122"/>
                <a:gd name="T6" fmla="*/ 0 w 143"/>
                <a:gd name="T7" fmla="*/ 76 h 122"/>
                <a:gd name="T8" fmla="*/ 0 w 143"/>
                <a:gd name="T9" fmla="*/ 0 h 1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3" h="122">
                  <a:moveTo>
                    <a:pt x="0" y="0"/>
                  </a:moveTo>
                  <a:lnTo>
                    <a:pt x="143" y="0"/>
                  </a:lnTo>
                  <a:lnTo>
                    <a:pt x="143" y="122"/>
                  </a:lnTo>
                  <a:lnTo>
                    <a:pt x="0" y="1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DAA7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31" name="Freeform 20">
              <a:extLst>
                <a:ext uri="{FF2B5EF4-FFF2-40B4-BE49-F238E27FC236}">
                  <a16:creationId xmlns:a16="http://schemas.microsoft.com/office/drawing/2014/main" id="{2D4CA12F-BF87-3D08-E2A0-DC291488830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04" y="1902"/>
              <a:ext cx="76" cy="27"/>
            </a:xfrm>
            <a:custGeom>
              <a:avLst/>
              <a:gdLst>
                <a:gd name="T0" fmla="*/ 2 w 86"/>
                <a:gd name="T1" fmla="*/ 0 h 30"/>
                <a:gd name="T2" fmla="*/ 59 w 86"/>
                <a:gd name="T3" fmla="*/ 0 h 30"/>
                <a:gd name="T4" fmla="*/ 59 w 86"/>
                <a:gd name="T5" fmla="*/ 22 h 30"/>
                <a:gd name="T6" fmla="*/ 0 w 86"/>
                <a:gd name="T7" fmla="*/ 22 h 30"/>
                <a:gd name="T8" fmla="*/ 2 w 86"/>
                <a:gd name="T9" fmla="*/ 0 h 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6" h="30">
                  <a:moveTo>
                    <a:pt x="2" y="0"/>
                  </a:moveTo>
                  <a:lnTo>
                    <a:pt x="86" y="0"/>
                  </a:lnTo>
                  <a:lnTo>
                    <a:pt x="86" y="30"/>
                  </a:lnTo>
                  <a:lnTo>
                    <a:pt x="0" y="3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FF9966"/>
            </a:solidFill>
            <a:ln w="635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32" name="Freeform 21">
              <a:extLst>
                <a:ext uri="{FF2B5EF4-FFF2-40B4-BE49-F238E27FC236}">
                  <a16:creationId xmlns:a16="http://schemas.microsoft.com/office/drawing/2014/main" id="{8FBA4DA7-123F-B3DB-77D1-53B0112236C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17" y="1867"/>
              <a:ext cx="1128" cy="1258"/>
            </a:xfrm>
            <a:custGeom>
              <a:avLst/>
              <a:gdLst>
                <a:gd name="T0" fmla="*/ 164 w 1333"/>
                <a:gd name="T1" fmla="*/ 2 h 1518"/>
                <a:gd name="T2" fmla="*/ 238 w 1333"/>
                <a:gd name="T3" fmla="*/ 2 h 1518"/>
                <a:gd name="T4" fmla="*/ 239 w 1333"/>
                <a:gd name="T5" fmla="*/ 53 h 1518"/>
                <a:gd name="T6" fmla="*/ 267 w 1333"/>
                <a:gd name="T7" fmla="*/ 53 h 1518"/>
                <a:gd name="T8" fmla="*/ 266 w 1333"/>
                <a:gd name="T9" fmla="*/ 85 h 1518"/>
                <a:gd name="T10" fmla="*/ 544 w 1333"/>
                <a:gd name="T11" fmla="*/ 85 h 1518"/>
                <a:gd name="T12" fmla="*/ 542 w 1333"/>
                <a:gd name="T13" fmla="*/ 54 h 1518"/>
                <a:gd name="T14" fmla="*/ 573 w 1333"/>
                <a:gd name="T15" fmla="*/ 54 h 1518"/>
                <a:gd name="T16" fmla="*/ 572 w 1333"/>
                <a:gd name="T17" fmla="*/ 0 h 1518"/>
                <a:gd name="T18" fmla="*/ 642 w 1333"/>
                <a:gd name="T19" fmla="*/ 1 h 1518"/>
                <a:gd name="T20" fmla="*/ 672 w 1333"/>
                <a:gd name="T21" fmla="*/ 221 h 1518"/>
                <a:gd name="T22" fmla="*/ 711 w 1333"/>
                <a:gd name="T23" fmla="*/ 221 h 1518"/>
                <a:gd name="T24" fmla="*/ 715 w 1333"/>
                <a:gd name="T25" fmla="*/ 279 h 1518"/>
                <a:gd name="T26" fmla="*/ 715 w 1333"/>
                <a:gd name="T27" fmla="*/ 374 h 1518"/>
                <a:gd name="T28" fmla="*/ 746 w 1333"/>
                <a:gd name="T29" fmla="*/ 374 h 1518"/>
                <a:gd name="T30" fmla="*/ 808 w 1333"/>
                <a:gd name="T31" fmla="*/ 632 h 1518"/>
                <a:gd name="T32" fmla="*/ 806 w 1333"/>
                <a:gd name="T33" fmla="*/ 806 h 1518"/>
                <a:gd name="T34" fmla="*/ 739 w 1333"/>
                <a:gd name="T35" fmla="*/ 807 h 1518"/>
                <a:gd name="T36" fmla="*/ 738 w 1333"/>
                <a:gd name="T37" fmla="*/ 820 h 1518"/>
                <a:gd name="T38" fmla="*/ 633 w 1333"/>
                <a:gd name="T39" fmla="*/ 820 h 1518"/>
                <a:gd name="T40" fmla="*/ 633 w 1333"/>
                <a:gd name="T41" fmla="*/ 863 h 1518"/>
                <a:gd name="T42" fmla="*/ 175 w 1333"/>
                <a:gd name="T43" fmla="*/ 864 h 1518"/>
                <a:gd name="T44" fmla="*/ 174 w 1333"/>
                <a:gd name="T45" fmla="*/ 820 h 1518"/>
                <a:gd name="T46" fmla="*/ 1 w 1333"/>
                <a:gd name="T47" fmla="*/ 819 h 1518"/>
                <a:gd name="T48" fmla="*/ 0 w 1333"/>
                <a:gd name="T49" fmla="*/ 631 h 1518"/>
                <a:gd name="T50" fmla="*/ 69 w 1333"/>
                <a:gd name="T51" fmla="*/ 375 h 1518"/>
                <a:gd name="T52" fmla="*/ 94 w 1333"/>
                <a:gd name="T53" fmla="*/ 375 h 1518"/>
                <a:gd name="T54" fmla="*/ 94 w 1333"/>
                <a:gd name="T55" fmla="*/ 288 h 1518"/>
                <a:gd name="T56" fmla="*/ 102 w 1333"/>
                <a:gd name="T57" fmla="*/ 219 h 1518"/>
                <a:gd name="T58" fmla="*/ 140 w 1333"/>
                <a:gd name="T59" fmla="*/ 219 h 1518"/>
                <a:gd name="T60" fmla="*/ 164 w 1333"/>
                <a:gd name="T61" fmla="*/ 2 h 1518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1333" h="1518">
                  <a:moveTo>
                    <a:pt x="271" y="4"/>
                  </a:moveTo>
                  <a:lnTo>
                    <a:pt x="392" y="3"/>
                  </a:lnTo>
                  <a:lnTo>
                    <a:pt x="393" y="93"/>
                  </a:lnTo>
                  <a:lnTo>
                    <a:pt x="440" y="93"/>
                  </a:lnTo>
                  <a:lnTo>
                    <a:pt x="439" y="149"/>
                  </a:lnTo>
                  <a:lnTo>
                    <a:pt x="898" y="149"/>
                  </a:lnTo>
                  <a:lnTo>
                    <a:pt x="896" y="95"/>
                  </a:lnTo>
                  <a:lnTo>
                    <a:pt x="945" y="95"/>
                  </a:lnTo>
                  <a:lnTo>
                    <a:pt x="944" y="0"/>
                  </a:lnTo>
                  <a:lnTo>
                    <a:pt x="1060" y="1"/>
                  </a:lnTo>
                  <a:lnTo>
                    <a:pt x="1108" y="388"/>
                  </a:lnTo>
                  <a:lnTo>
                    <a:pt x="1173" y="388"/>
                  </a:lnTo>
                  <a:lnTo>
                    <a:pt x="1181" y="491"/>
                  </a:lnTo>
                  <a:lnTo>
                    <a:pt x="1180" y="656"/>
                  </a:lnTo>
                  <a:lnTo>
                    <a:pt x="1230" y="656"/>
                  </a:lnTo>
                  <a:lnTo>
                    <a:pt x="1333" y="1111"/>
                  </a:lnTo>
                  <a:lnTo>
                    <a:pt x="1329" y="1417"/>
                  </a:lnTo>
                  <a:lnTo>
                    <a:pt x="1219" y="1418"/>
                  </a:lnTo>
                  <a:lnTo>
                    <a:pt x="1217" y="1441"/>
                  </a:lnTo>
                  <a:lnTo>
                    <a:pt x="1045" y="1441"/>
                  </a:lnTo>
                  <a:lnTo>
                    <a:pt x="1045" y="1516"/>
                  </a:lnTo>
                  <a:lnTo>
                    <a:pt x="290" y="1518"/>
                  </a:lnTo>
                  <a:lnTo>
                    <a:pt x="288" y="1440"/>
                  </a:lnTo>
                  <a:lnTo>
                    <a:pt x="1" y="1438"/>
                  </a:lnTo>
                  <a:lnTo>
                    <a:pt x="0" y="1110"/>
                  </a:lnTo>
                  <a:lnTo>
                    <a:pt x="114" y="659"/>
                  </a:lnTo>
                  <a:lnTo>
                    <a:pt x="155" y="660"/>
                  </a:lnTo>
                  <a:lnTo>
                    <a:pt x="155" y="506"/>
                  </a:lnTo>
                  <a:lnTo>
                    <a:pt x="168" y="385"/>
                  </a:lnTo>
                  <a:lnTo>
                    <a:pt x="232" y="384"/>
                  </a:lnTo>
                  <a:lnTo>
                    <a:pt x="271" y="4"/>
                  </a:lnTo>
                  <a:close/>
                </a:path>
              </a:pathLst>
            </a:custGeom>
            <a:solidFill>
              <a:srgbClr val="A05048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33" name="AutoShape 22">
              <a:extLst>
                <a:ext uri="{FF2B5EF4-FFF2-40B4-BE49-F238E27FC236}">
                  <a16:creationId xmlns:a16="http://schemas.microsoft.com/office/drawing/2014/main" id="{5D6358D3-DB3B-D974-5F65-98B0A542308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961" y="2009"/>
              <a:ext cx="452" cy="131"/>
            </a:xfrm>
            <a:prstGeom prst="roundRect">
              <a:avLst>
                <a:gd name="adj" fmla="val 16667"/>
              </a:avLst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17434" name="Freeform 23">
              <a:extLst>
                <a:ext uri="{FF2B5EF4-FFF2-40B4-BE49-F238E27FC236}">
                  <a16:creationId xmlns:a16="http://schemas.microsoft.com/office/drawing/2014/main" id="{50962D37-4E32-159D-820A-FAF3C32F70F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61" y="2186"/>
              <a:ext cx="89" cy="43"/>
            </a:xfrm>
            <a:custGeom>
              <a:avLst/>
              <a:gdLst>
                <a:gd name="T0" fmla="*/ 0 w 100"/>
                <a:gd name="T1" fmla="*/ 0 h 50"/>
                <a:gd name="T2" fmla="*/ 0 w 100"/>
                <a:gd name="T3" fmla="*/ 32 h 50"/>
                <a:gd name="T4" fmla="*/ 70 w 100"/>
                <a:gd name="T5" fmla="*/ 32 h 50"/>
                <a:gd name="T6" fmla="*/ 70 w 100"/>
                <a:gd name="T7" fmla="*/ 0 h 50"/>
                <a:gd name="T8" fmla="*/ 0 w 100"/>
                <a:gd name="T9" fmla="*/ 0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0" h="50">
                  <a:moveTo>
                    <a:pt x="0" y="0"/>
                  </a:moveTo>
                  <a:lnTo>
                    <a:pt x="0" y="50"/>
                  </a:lnTo>
                  <a:lnTo>
                    <a:pt x="100" y="50"/>
                  </a:lnTo>
                  <a:lnTo>
                    <a:pt x="1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35" name="Freeform 24">
              <a:extLst>
                <a:ext uri="{FF2B5EF4-FFF2-40B4-BE49-F238E27FC236}">
                  <a16:creationId xmlns:a16="http://schemas.microsoft.com/office/drawing/2014/main" id="{CA0FE074-C195-50BA-EE75-5FCDA1863A7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43" y="2173"/>
              <a:ext cx="85" cy="44"/>
            </a:xfrm>
            <a:custGeom>
              <a:avLst/>
              <a:gdLst>
                <a:gd name="T0" fmla="*/ 0 w 95"/>
                <a:gd name="T1" fmla="*/ 0 h 51"/>
                <a:gd name="T2" fmla="*/ 0 w 95"/>
                <a:gd name="T3" fmla="*/ 33 h 51"/>
                <a:gd name="T4" fmla="*/ 68 w 95"/>
                <a:gd name="T5" fmla="*/ 33 h 51"/>
                <a:gd name="T6" fmla="*/ 68 w 95"/>
                <a:gd name="T7" fmla="*/ 0 h 51"/>
                <a:gd name="T8" fmla="*/ 0 w 95"/>
                <a:gd name="T9" fmla="*/ 0 h 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5" h="51">
                  <a:moveTo>
                    <a:pt x="0" y="0"/>
                  </a:moveTo>
                  <a:lnTo>
                    <a:pt x="0" y="51"/>
                  </a:lnTo>
                  <a:lnTo>
                    <a:pt x="95" y="51"/>
                  </a:lnTo>
                  <a:lnTo>
                    <a:pt x="9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9A62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36" name="Freeform 25">
              <a:extLst>
                <a:ext uri="{FF2B5EF4-FFF2-40B4-BE49-F238E27FC236}">
                  <a16:creationId xmlns:a16="http://schemas.microsoft.com/office/drawing/2014/main" id="{3565B3B2-54BE-0318-427C-DF83DB2D851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54" y="2223"/>
              <a:ext cx="54" cy="37"/>
            </a:xfrm>
            <a:custGeom>
              <a:avLst/>
              <a:gdLst>
                <a:gd name="T0" fmla="*/ 0 w 62"/>
                <a:gd name="T1" fmla="*/ 0 h 42"/>
                <a:gd name="T2" fmla="*/ 0 w 62"/>
                <a:gd name="T3" fmla="*/ 29 h 42"/>
                <a:gd name="T4" fmla="*/ 41 w 62"/>
                <a:gd name="T5" fmla="*/ 29 h 42"/>
                <a:gd name="T6" fmla="*/ 41 w 62"/>
                <a:gd name="T7" fmla="*/ 0 h 42"/>
                <a:gd name="T8" fmla="*/ 0 w 62"/>
                <a:gd name="T9" fmla="*/ 0 h 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2" h="42">
                  <a:moveTo>
                    <a:pt x="0" y="0"/>
                  </a:moveTo>
                  <a:lnTo>
                    <a:pt x="0" y="42"/>
                  </a:lnTo>
                  <a:lnTo>
                    <a:pt x="62" y="42"/>
                  </a:lnTo>
                  <a:lnTo>
                    <a:pt x="6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7F4E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37" name="Freeform 26">
              <a:extLst>
                <a:ext uri="{FF2B5EF4-FFF2-40B4-BE49-F238E27FC236}">
                  <a16:creationId xmlns:a16="http://schemas.microsoft.com/office/drawing/2014/main" id="{1C6A4403-6674-324D-A632-2B48F9952A0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4" y="2163"/>
              <a:ext cx="56" cy="35"/>
            </a:xfrm>
            <a:custGeom>
              <a:avLst/>
              <a:gdLst>
                <a:gd name="T0" fmla="*/ 0 w 63"/>
                <a:gd name="T1" fmla="*/ 0 h 42"/>
                <a:gd name="T2" fmla="*/ 0 w 63"/>
                <a:gd name="T3" fmla="*/ 24 h 42"/>
                <a:gd name="T4" fmla="*/ 44 w 63"/>
                <a:gd name="T5" fmla="*/ 24 h 42"/>
                <a:gd name="T6" fmla="*/ 44 w 63"/>
                <a:gd name="T7" fmla="*/ 0 h 42"/>
                <a:gd name="T8" fmla="*/ 0 w 63"/>
                <a:gd name="T9" fmla="*/ 0 h 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3" h="42">
                  <a:moveTo>
                    <a:pt x="0" y="0"/>
                  </a:moveTo>
                  <a:lnTo>
                    <a:pt x="0" y="42"/>
                  </a:lnTo>
                  <a:lnTo>
                    <a:pt x="63" y="42"/>
                  </a:lnTo>
                  <a:lnTo>
                    <a:pt x="6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7F4E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38" name="Freeform 27">
              <a:extLst>
                <a:ext uri="{FF2B5EF4-FFF2-40B4-BE49-F238E27FC236}">
                  <a16:creationId xmlns:a16="http://schemas.microsoft.com/office/drawing/2014/main" id="{12BB4805-AB14-024F-E14F-C3DB7A838A1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61" y="2257"/>
              <a:ext cx="86" cy="42"/>
            </a:xfrm>
            <a:custGeom>
              <a:avLst/>
              <a:gdLst>
                <a:gd name="T0" fmla="*/ 0 w 97"/>
                <a:gd name="T1" fmla="*/ 0 h 50"/>
                <a:gd name="T2" fmla="*/ 1 w 97"/>
                <a:gd name="T3" fmla="*/ 29 h 50"/>
                <a:gd name="T4" fmla="*/ 67 w 97"/>
                <a:gd name="T5" fmla="*/ 29 h 50"/>
                <a:gd name="T6" fmla="*/ 67 w 97"/>
                <a:gd name="T7" fmla="*/ 0 h 50"/>
                <a:gd name="T8" fmla="*/ 0 w 97"/>
                <a:gd name="T9" fmla="*/ 0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7" h="50">
                  <a:moveTo>
                    <a:pt x="0" y="0"/>
                  </a:moveTo>
                  <a:lnTo>
                    <a:pt x="1" y="50"/>
                  </a:lnTo>
                  <a:lnTo>
                    <a:pt x="97" y="50"/>
                  </a:lnTo>
                  <a:lnTo>
                    <a:pt x="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39" name="Freeform 28">
              <a:extLst>
                <a:ext uri="{FF2B5EF4-FFF2-40B4-BE49-F238E27FC236}">
                  <a16:creationId xmlns:a16="http://schemas.microsoft.com/office/drawing/2014/main" id="{74BDB142-3A70-DE2A-22B5-1F667D8F2C6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15" y="2239"/>
              <a:ext cx="90" cy="44"/>
            </a:xfrm>
            <a:custGeom>
              <a:avLst/>
              <a:gdLst>
                <a:gd name="T0" fmla="*/ 0 w 100"/>
                <a:gd name="T1" fmla="*/ 0 h 50"/>
                <a:gd name="T2" fmla="*/ 0 w 100"/>
                <a:gd name="T3" fmla="*/ 34 h 50"/>
                <a:gd name="T4" fmla="*/ 73 w 100"/>
                <a:gd name="T5" fmla="*/ 34 h 50"/>
                <a:gd name="T6" fmla="*/ 73 w 100"/>
                <a:gd name="T7" fmla="*/ 0 h 50"/>
                <a:gd name="T8" fmla="*/ 0 w 100"/>
                <a:gd name="T9" fmla="*/ 0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0" h="50">
                  <a:moveTo>
                    <a:pt x="0" y="0"/>
                  </a:moveTo>
                  <a:lnTo>
                    <a:pt x="0" y="50"/>
                  </a:lnTo>
                  <a:lnTo>
                    <a:pt x="100" y="50"/>
                  </a:lnTo>
                  <a:lnTo>
                    <a:pt x="1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40" name="Freeform 29">
              <a:extLst>
                <a:ext uri="{FF2B5EF4-FFF2-40B4-BE49-F238E27FC236}">
                  <a16:creationId xmlns:a16="http://schemas.microsoft.com/office/drawing/2014/main" id="{30D1FC3A-5700-C2C6-6F5B-0C5BF214BFD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34" y="2419"/>
              <a:ext cx="88" cy="43"/>
            </a:xfrm>
            <a:custGeom>
              <a:avLst/>
              <a:gdLst>
                <a:gd name="T0" fmla="*/ 0 w 100"/>
                <a:gd name="T1" fmla="*/ 0 h 50"/>
                <a:gd name="T2" fmla="*/ 0 w 100"/>
                <a:gd name="T3" fmla="*/ 32 h 50"/>
                <a:gd name="T4" fmla="*/ 68 w 100"/>
                <a:gd name="T5" fmla="*/ 32 h 50"/>
                <a:gd name="T6" fmla="*/ 68 w 100"/>
                <a:gd name="T7" fmla="*/ 0 h 50"/>
                <a:gd name="T8" fmla="*/ 0 w 100"/>
                <a:gd name="T9" fmla="*/ 0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0" h="50">
                  <a:moveTo>
                    <a:pt x="0" y="0"/>
                  </a:moveTo>
                  <a:lnTo>
                    <a:pt x="0" y="50"/>
                  </a:lnTo>
                  <a:lnTo>
                    <a:pt x="100" y="50"/>
                  </a:lnTo>
                  <a:lnTo>
                    <a:pt x="1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grpSp>
          <p:nvGrpSpPr>
            <p:cNvPr id="17441" name="Group 30">
              <a:extLst>
                <a:ext uri="{FF2B5EF4-FFF2-40B4-BE49-F238E27FC236}">
                  <a16:creationId xmlns:a16="http://schemas.microsoft.com/office/drawing/2014/main" id="{2A3E66CD-B1E2-D551-217E-6D68D7DA830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795" y="2323"/>
              <a:ext cx="85" cy="63"/>
              <a:chOff x="16003" y="4800"/>
              <a:chExt cx="94" cy="73"/>
            </a:xfrm>
          </p:grpSpPr>
          <p:sp>
            <p:nvSpPr>
              <p:cNvPr id="17617" name="Freeform 31">
                <a:extLst>
                  <a:ext uri="{FF2B5EF4-FFF2-40B4-BE49-F238E27FC236}">
                    <a16:creationId xmlns:a16="http://schemas.microsoft.com/office/drawing/2014/main" id="{A0502BE7-0079-8D49-2C51-FDCE46CC1FC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21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18" name="Freeform 32">
                <a:extLst>
                  <a:ext uri="{FF2B5EF4-FFF2-40B4-BE49-F238E27FC236}">
                    <a16:creationId xmlns:a16="http://schemas.microsoft.com/office/drawing/2014/main" id="{D21484CA-7DD7-28B0-E507-4328558A650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80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19" name="Freeform 33">
                <a:extLst>
                  <a:ext uri="{FF2B5EF4-FFF2-40B4-BE49-F238E27FC236}">
                    <a16:creationId xmlns:a16="http://schemas.microsoft.com/office/drawing/2014/main" id="{0709EF7F-A244-34C1-4E9F-AE20FA349925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50" y="4800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20" name="Freeform 34">
                <a:extLst>
                  <a:ext uri="{FF2B5EF4-FFF2-40B4-BE49-F238E27FC236}">
                    <a16:creationId xmlns:a16="http://schemas.microsoft.com/office/drawing/2014/main" id="{D7FFDCBA-E486-641B-57CA-20E84141CAEE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03" y="4814"/>
                <a:ext cx="94" cy="40"/>
              </a:xfrm>
              <a:custGeom>
                <a:avLst/>
                <a:gdLst>
                  <a:gd name="T0" fmla="*/ 0 w 94"/>
                  <a:gd name="T1" fmla="*/ 0 h 40"/>
                  <a:gd name="T2" fmla="*/ 0 w 94"/>
                  <a:gd name="T3" fmla="*/ 40 h 40"/>
                  <a:gd name="T4" fmla="*/ 94 w 94"/>
                  <a:gd name="T5" fmla="*/ 40 h 40"/>
                  <a:gd name="T6" fmla="*/ 94 w 94"/>
                  <a:gd name="T7" fmla="*/ 0 h 40"/>
                  <a:gd name="T8" fmla="*/ 0 w 94"/>
                  <a:gd name="T9" fmla="*/ 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0"/>
                    </a:moveTo>
                    <a:lnTo>
                      <a:pt x="0" y="40"/>
                    </a:lnTo>
                    <a:lnTo>
                      <a:pt x="94" y="40"/>
                    </a:lnTo>
                    <a:lnTo>
                      <a:pt x="9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17442" name="Group 35">
              <a:extLst>
                <a:ext uri="{FF2B5EF4-FFF2-40B4-BE49-F238E27FC236}">
                  <a16:creationId xmlns:a16="http://schemas.microsoft.com/office/drawing/2014/main" id="{AC000E9E-0A60-33D4-972E-F5D78C22AEEB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141" y="2260"/>
              <a:ext cx="84" cy="65"/>
              <a:chOff x="16390" y="4728"/>
              <a:chExt cx="94" cy="75"/>
            </a:xfrm>
          </p:grpSpPr>
          <p:sp>
            <p:nvSpPr>
              <p:cNvPr id="17613" name="Freeform 36">
                <a:extLst>
                  <a:ext uri="{FF2B5EF4-FFF2-40B4-BE49-F238E27FC236}">
                    <a16:creationId xmlns:a16="http://schemas.microsoft.com/office/drawing/2014/main" id="{4B3F915E-8941-116C-2CC7-9CF64C693C3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16408" y="4728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14" name="Freeform 37">
                <a:extLst>
                  <a:ext uri="{FF2B5EF4-FFF2-40B4-BE49-F238E27FC236}">
                    <a16:creationId xmlns:a16="http://schemas.microsoft.com/office/drawing/2014/main" id="{718FBB37-6DDE-8B70-2EFB-0D1F19B33BB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16467" y="4728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15" name="Freeform 38">
                <a:extLst>
                  <a:ext uri="{FF2B5EF4-FFF2-40B4-BE49-F238E27FC236}">
                    <a16:creationId xmlns:a16="http://schemas.microsoft.com/office/drawing/2014/main" id="{E4F94561-A1C9-6126-F31A-F61D2B2E9E30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16437" y="477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16" name="Freeform 39">
                <a:extLst>
                  <a:ext uri="{FF2B5EF4-FFF2-40B4-BE49-F238E27FC236}">
                    <a16:creationId xmlns:a16="http://schemas.microsoft.com/office/drawing/2014/main" id="{FACA9F53-73B1-C12A-C1FE-1DEE9B263401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390" y="4747"/>
                <a:ext cx="94" cy="40"/>
              </a:xfrm>
              <a:custGeom>
                <a:avLst/>
                <a:gdLst>
                  <a:gd name="T0" fmla="*/ 0 w 94"/>
                  <a:gd name="T1" fmla="*/ 40 h 40"/>
                  <a:gd name="T2" fmla="*/ 0 w 94"/>
                  <a:gd name="T3" fmla="*/ 0 h 40"/>
                  <a:gd name="T4" fmla="*/ 94 w 94"/>
                  <a:gd name="T5" fmla="*/ 0 h 40"/>
                  <a:gd name="T6" fmla="*/ 94 w 94"/>
                  <a:gd name="T7" fmla="*/ 40 h 40"/>
                  <a:gd name="T8" fmla="*/ 0 w 94"/>
                  <a:gd name="T9" fmla="*/ 4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40"/>
                    </a:moveTo>
                    <a:lnTo>
                      <a:pt x="0" y="0"/>
                    </a:lnTo>
                    <a:lnTo>
                      <a:pt x="94" y="0"/>
                    </a:lnTo>
                    <a:lnTo>
                      <a:pt x="94" y="40"/>
                    </a:lnTo>
                    <a:lnTo>
                      <a:pt x="0" y="4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17443" name="Group 40">
              <a:extLst>
                <a:ext uri="{FF2B5EF4-FFF2-40B4-BE49-F238E27FC236}">
                  <a16:creationId xmlns:a16="http://schemas.microsoft.com/office/drawing/2014/main" id="{0E04F028-DF3F-A5CD-A3A4-CCA6C4FB1695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635" y="2768"/>
              <a:ext cx="84" cy="64"/>
              <a:chOff x="16003" y="4800"/>
              <a:chExt cx="94" cy="73"/>
            </a:xfrm>
          </p:grpSpPr>
          <p:sp>
            <p:nvSpPr>
              <p:cNvPr id="17609" name="Freeform 41">
                <a:extLst>
                  <a:ext uri="{FF2B5EF4-FFF2-40B4-BE49-F238E27FC236}">
                    <a16:creationId xmlns:a16="http://schemas.microsoft.com/office/drawing/2014/main" id="{D6724778-6850-743A-64FA-722AB36C80F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21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10" name="Freeform 42">
                <a:extLst>
                  <a:ext uri="{FF2B5EF4-FFF2-40B4-BE49-F238E27FC236}">
                    <a16:creationId xmlns:a16="http://schemas.microsoft.com/office/drawing/2014/main" id="{B95F6519-77D7-286C-D31F-D8B7548B0A8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80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11" name="Freeform 43">
                <a:extLst>
                  <a:ext uri="{FF2B5EF4-FFF2-40B4-BE49-F238E27FC236}">
                    <a16:creationId xmlns:a16="http://schemas.microsoft.com/office/drawing/2014/main" id="{860930A4-8CFB-15B8-7E68-CE90E088C08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50" y="4800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12" name="Freeform 44">
                <a:extLst>
                  <a:ext uri="{FF2B5EF4-FFF2-40B4-BE49-F238E27FC236}">
                    <a16:creationId xmlns:a16="http://schemas.microsoft.com/office/drawing/2014/main" id="{99B406A1-4368-1E8F-0D6D-DF551B65765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03" y="4814"/>
                <a:ext cx="94" cy="40"/>
              </a:xfrm>
              <a:custGeom>
                <a:avLst/>
                <a:gdLst>
                  <a:gd name="T0" fmla="*/ 0 w 94"/>
                  <a:gd name="T1" fmla="*/ 0 h 40"/>
                  <a:gd name="T2" fmla="*/ 0 w 94"/>
                  <a:gd name="T3" fmla="*/ 40 h 40"/>
                  <a:gd name="T4" fmla="*/ 94 w 94"/>
                  <a:gd name="T5" fmla="*/ 40 h 40"/>
                  <a:gd name="T6" fmla="*/ 94 w 94"/>
                  <a:gd name="T7" fmla="*/ 0 h 40"/>
                  <a:gd name="T8" fmla="*/ 0 w 94"/>
                  <a:gd name="T9" fmla="*/ 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0"/>
                    </a:moveTo>
                    <a:lnTo>
                      <a:pt x="0" y="40"/>
                    </a:lnTo>
                    <a:lnTo>
                      <a:pt x="94" y="40"/>
                    </a:lnTo>
                    <a:lnTo>
                      <a:pt x="9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17444" name="Group 45">
              <a:extLst>
                <a:ext uri="{FF2B5EF4-FFF2-40B4-BE49-F238E27FC236}">
                  <a16:creationId xmlns:a16="http://schemas.microsoft.com/office/drawing/2014/main" id="{9E7246E0-BEC1-06F6-1E17-605EF49D0DEA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605" y="2639"/>
              <a:ext cx="83" cy="63"/>
              <a:chOff x="16003" y="4800"/>
              <a:chExt cx="94" cy="73"/>
            </a:xfrm>
          </p:grpSpPr>
          <p:sp>
            <p:nvSpPr>
              <p:cNvPr id="17605" name="Freeform 46">
                <a:extLst>
                  <a:ext uri="{FF2B5EF4-FFF2-40B4-BE49-F238E27FC236}">
                    <a16:creationId xmlns:a16="http://schemas.microsoft.com/office/drawing/2014/main" id="{35DB7075-E480-5099-F42E-55A38E9ACBDE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21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06" name="Freeform 47">
                <a:extLst>
                  <a:ext uri="{FF2B5EF4-FFF2-40B4-BE49-F238E27FC236}">
                    <a16:creationId xmlns:a16="http://schemas.microsoft.com/office/drawing/2014/main" id="{6B3C2ABE-BF9E-D9A8-F037-87B7701B5B7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80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07" name="Freeform 48">
                <a:extLst>
                  <a:ext uri="{FF2B5EF4-FFF2-40B4-BE49-F238E27FC236}">
                    <a16:creationId xmlns:a16="http://schemas.microsoft.com/office/drawing/2014/main" id="{DD993F32-89F8-1532-3919-3AFFF4EB2F9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50" y="4800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08" name="Freeform 49">
                <a:extLst>
                  <a:ext uri="{FF2B5EF4-FFF2-40B4-BE49-F238E27FC236}">
                    <a16:creationId xmlns:a16="http://schemas.microsoft.com/office/drawing/2014/main" id="{EA87C550-88B2-E2CB-CEEC-EB9BC1D235B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03" y="4814"/>
                <a:ext cx="94" cy="40"/>
              </a:xfrm>
              <a:custGeom>
                <a:avLst/>
                <a:gdLst>
                  <a:gd name="T0" fmla="*/ 0 w 94"/>
                  <a:gd name="T1" fmla="*/ 0 h 40"/>
                  <a:gd name="T2" fmla="*/ 0 w 94"/>
                  <a:gd name="T3" fmla="*/ 40 h 40"/>
                  <a:gd name="T4" fmla="*/ 94 w 94"/>
                  <a:gd name="T5" fmla="*/ 40 h 40"/>
                  <a:gd name="T6" fmla="*/ 94 w 94"/>
                  <a:gd name="T7" fmla="*/ 0 h 40"/>
                  <a:gd name="T8" fmla="*/ 0 w 94"/>
                  <a:gd name="T9" fmla="*/ 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0"/>
                    </a:moveTo>
                    <a:lnTo>
                      <a:pt x="0" y="40"/>
                    </a:lnTo>
                    <a:lnTo>
                      <a:pt x="94" y="40"/>
                    </a:lnTo>
                    <a:lnTo>
                      <a:pt x="9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17445" name="Group 50">
              <a:extLst>
                <a:ext uri="{FF2B5EF4-FFF2-40B4-BE49-F238E27FC236}">
                  <a16:creationId xmlns:a16="http://schemas.microsoft.com/office/drawing/2014/main" id="{78F8AFE7-D43E-855A-B8B2-C9483B0618E2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610" y="2810"/>
              <a:ext cx="84" cy="74"/>
              <a:chOff x="16914" y="5365"/>
              <a:chExt cx="94" cy="85"/>
            </a:xfrm>
          </p:grpSpPr>
          <p:sp>
            <p:nvSpPr>
              <p:cNvPr id="17599" name="Freeform 51">
                <a:extLst>
                  <a:ext uri="{FF2B5EF4-FFF2-40B4-BE49-F238E27FC236}">
                    <a16:creationId xmlns:a16="http://schemas.microsoft.com/office/drawing/2014/main" id="{53873839-5F14-F8CA-EB2A-40368F9966F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32" y="5421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00" name="Freeform 52">
                <a:extLst>
                  <a:ext uri="{FF2B5EF4-FFF2-40B4-BE49-F238E27FC236}">
                    <a16:creationId xmlns:a16="http://schemas.microsoft.com/office/drawing/2014/main" id="{531C3152-3599-03EC-EDC1-760946EFD58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91" y="5421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01" name="Freeform 53">
                <a:extLst>
                  <a:ext uri="{FF2B5EF4-FFF2-40B4-BE49-F238E27FC236}">
                    <a16:creationId xmlns:a16="http://schemas.microsoft.com/office/drawing/2014/main" id="{2673C6AE-40C3-928F-55CB-37810FF0333B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34" y="5365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02" name="Freeform 54">
                <a:extLst>
                  <a:ext uri="{FF2B5EF4-FFF2-40B4-BE49-F238E27FC236}">
                    <a16:creationId xmlns:a16="http://schemas.microsoft.com/office/drawing/2014/main" id="{EAAF157B-3471-B967-9EDD-9E9D4E7C565E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63" y="5420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03" name="Freeform 55">
                <a:extLst>
                  <a:ext uri="{FF2B5EF4-FFF2-40B4-BE49-F238E27FC236}">
                    <a16:creationId xmlns:a16="http://schemas.microsoft.com/office/drawing/2014/main" id="{573C78FF-6E5E-2C44-AEC4-B551FEFECE1B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91" y="5365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04" name="Freeform 56">
                <a:extLst>
                  <a:ext uri="{FF2B5EF4-FFF2-40B4-BE49-F238E27FC236}">
                    <a16:creationId xmlns:a16="http://schemas.microsoft.com/office/drawing/2014/main" id="{EE2777E7-C7BC-02E8-4220-35C34F6DFD7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14" y="5384"/>
                <a:ext cx="94" cy="50"/>
              </a:xfrm>
              <a:custGeom>
                <a:avLst/>
                <a:gdLst>
                  <a:gd name="T0" fmla="*/ 0 w 94"/>
                  <a:gd name="T1" fmla="*/ 0 h 40"/>
                  <a:gd name="T2" fmla="*/ 0 w 94"/>
                  <a:gd name="T3" fmla="*/ 79 h 40"/>
                  <a:gd name="T4" fmla="*/ 94 w 94"/>
                  <a:gd name="T5" fmla="*/ 79 h 40"/>
                  <a:gd name="T6" fmla="*/ 94 w 94"/>
                  <a:gd name="T7" fmla="*/ 0 h 40"/>
                  <a:gd name="T8" fmla="*/ 0 w 94"/>
                  <a:gd name="T9" fmla="*/ 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0"/>
                    </a:moveTo>
                    <a:lnTo>
                      <a:pt x="0" y="40"/>
                    </a:lnTo>
                    <a:lnTo>
                      <a:pt x="94" y="40"/>
                    </a:lnTo>
                    <a:lnTo>
                      <a:pt x="9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17446" name="Group 57">
              <a:extLst>
                <a:ext uri="{FF2B5EF4-FFF2-40B4-BE49-F238E27FC236}">
                  <a16:creationId xmlns:a16="http://schemas.microsoft.com/office/drawing/2014/main" id="{73251006-0D86-B1A8-09D5-3C5F7C48510D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607" y="2919"/>
              <a:ext cx="84" cy="73"/>
              <a:chOff x="16914" y="5365"/>
              <a:chExt cx="94" cy="85"/>
            </a:xfrm>
          </p:grpSpPr>
          <p:sp>
            <p:nvSpPr>
              <p:cNvPr id="17593" name="Freeform 58">
                <a:extLst>
                  <a:ext uri="{FF2B5EF4-FFF2-40B4-BE49-F238E27FC236}">
                    <a16:creationId xmlns:a16="http://schemas.microsoft.com/office/drawing/2014/main" id="{BF292F09-78FE-870C-3804-47FD27C4E47E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32" y="5421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94" name="Freeform 59">
                <a:extLst>
                  <a:ext uri="{FF2B5EF4-FFF2-40B4-BE49-F238E27FC236}">
                    <a16:creationId xmlns:a16="http://schemas.microsoft.com/office/drawing/2014/main" id="{EC8B2477-F064-9B89-1358-740F14AF5963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91" y="5421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95" name="Freeform 60">
                <a:extLst>
                  <a:ext uri="{FF2B5EF4-FFF2-40B4-BE49-F238E27FC236}">
                    <a16:creationId xmlns:a16="http://schemas.microsoft.com/office/drawing/2014/main" id="{F424516E-ECD5-D37F-C483-4EC50846308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34" y="5365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96" name="Freeform 61">
                <a:extLst>
                  <a:ext uri="{FF2B5EF4-FFF2-40B4-BE49-F238E27FC236}">
                    <a16:creationId xmlns:a16="http://schemas.microsoft.com/office/drawing/2014/main" id="{89D1CEE8-976A-0835-DA04-2D7FDD26537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63" y="5420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97" name="Freeform 62">
                <a:extLst>
                  <a:ext uri="{FF2B5EF4-FFF2-40B4-BE49-F238E27FC236}">
                    <a16:creationId xmlns:a16="http://schemas.microsoft.com/office/drawing/2014/main" id="{11B7CB7E-AD75-870A-DA70-EFDAAA19ED9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91" y="5365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98" name="Freeform 63">
                <a:extLst>
                  <a:ext uri="{FF2B5EF4-FFF2-40B4-BE49-F238E27FC236}">
                    <a16:creationId xmlns:a16="http://schemas.microsoft.com/office/drawing/2014/main" id="{E4267495-B2FC-057F-AC7D-C89116D7270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14" y="5384"/>
                <a:ext cx="94" cy="50"/>
              </a:xfrm>
              <a:custGeom>
                <a:avLst/>
                <a:gdLst>
                  <a:gd name="T0" fmla="*/ 0 w 94"/>
                  <a:gd name="T1" fmla="*/ 0 h 40"/>
                  <a:gd name="T2" fmla="*/ 0 w 94"/>
                  <a:gd name="T3" fmla="*/ 79 h 40"/>
                  <a:gd name="T4" fmla="*/ 94 w 94"/>
                  <a:gd name="T5" fmla="*/ 79 h 40"/>
                  <a:gd name="T6" fmla="*/ 94 w 94"/>
                  <a:gd name="T7" fmla="*/ 0 h 40"/>
                  <a:gd name="T8" fmla="*/ 0 w 94"/>
                  <a:gd name="T9" fmla="*/ 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0"/>
                    </a:moveTo>
                    <a:lnTo>
                      <a:pt x="0" y="40"/>
                    </a:lnTo>
                    <a:lnTo>
                      <a:pt x="94" y="40"/>
                    </a:lnTo>
                    <a:lnTo>
                      <a:pt x="9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17447" name="Group 64">
              <a:extLst>
                <a:ext uri="{FF2B5EF4-FFF2-40B4-BE49-F238E27FC236}">
                  <a16:creationId xmlns:a16="http://schemas.microsoft.com/office/drawing/2014/main" id="{8F06306E-A162-B32E-6E36-3D05628B2529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392" y="3031"/>
              <a:ext cx="84" cy="66"/>
              <a:chOff x="16671" y="5619"/>
              <a:chExt cx="94" cy="77"/>
            </a:xfrm>
          </p:grpSpPr>
          <p:sp>
            <p:nvSpPr>
              <p:cNvPr id="17589" name="Freeform 65">
                <a:extLst>
                  <a:ext uri="{FF2B5EF4-FFF2-40B4-BE49-F238E27FC236}">
                    <a16:creationId xmlns:a16="http://schemas.microsoft.com/office/drawing/2014/main" id="{FFB650D6-4845-8098-09F8-54187E67A7C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16689" y="5619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90" name="Freeform 66">
                <a:extLst>
                  <a:ext uri="{FF2B5EF4-FFF2-40B4-BE49-F238E27FC236}">
                    <a16:creationId xmlns:a16="http://schemas.microsoft.com/office/drawing/2014/main" id="{1E5779B6-BAB0-3D67-5360-61AF2D023C3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16748" y="5619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91" name="Freeform 67">
                <a:extLst>
                  <a:ext uri="{FF2B5EF4-FFF2-40B4-BE49-F238E27FC236}">
                    <a16:creationId xmlns:a16="http://schemas.microsoft.com/office/drawing/2014/main" id="{99BA7BFE-D293-BE67-CA8E-7D3EFC91111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16718" y="5667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92" name="Freeform 68">
                <a:extLst>
                  <a:ext uri="{FF2B5EF4-FFF2-40B4-BE49-F238E27FC236}">
                    <a16:creationId xmlns:a16="http://schemas.microsoft.com/office/drawing/2014/main" id="{1BBFB087-51DD-4EBC-BB0A-5D174C5B8B1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671" y="5638"/>
                <a:ext cx="94" cy="40"/>
              </a:xfrm>
              <a:custGeom>
                <a:avLst/>
                <a:gdLst>
                  <a:gd name="T0" fmla="*/ 0 w 94"/>
                  <a:gd name="T1" fmla="*/ 40 h 40"/>
                  <a:gd name="T2" fmla="*/ 0 w 94"/>
                  <a:gd name="T3" fmla="*/ 0 h 40"/>
                  <a:gd name="T4" fmla="*/ 94 w 94"/>
                  <a:gd name="T5" fmla="*/ 0 h 40"/>
                  <a:gd name="T6" fmla="*/ 94 w 94"/>
                  <a:gd name="T7" fmla="*/ 40 h 40"/>
                  <a:gd name="T8" fmla="*/ 0 w 94"/>
                  <a:gd name="T9" fmla="*/ 4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40"/>
                    </a:moveTo>
                    <a:lnTo>
                      <a:pt x="0" y="0"/>
                    </a:lnTo>
                    <a:lnTo>
                      <a:pt x="94" y="0"/>
                    </a:lnTo>
                    <a:lnTo>
                      <a:pt x="94" y="40"/>
                    </a:lnTo>
                    <a:lnTo>
                      <a:pt x="0" y="4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17448" name="Group 69">
              <a:extLst>
                <a:ext uri="{FF2B5EF4-FFF2-40B4-BE49-F238E27FC236}">
                  <a16:creationId xmlns:a16="http://schemas.microsoft.com/office/drawing/2014/main" id="{D138090B-5358-6008-B499-62EE1D5C416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926" y="2487"/>
              <a:ext cx="518" cy="517"/>
              <a:chOff x="16149" y="4991"/>
              <a:chExt cx="580" cy="596"/>
            </a:xfrm>
          </p:grpSpPr>
          <p:sp>
            <p:nvSpPr>
              <p:cNvPr id="17539" name="Freeform 70">
                <a:extLst>
                  <a:ext uri="{FF2B5EF4-FFF2-40B4-BE49-F238E27FC236}">
                    <a16:creationId xmlns:a16="http://schemas.microsoft.com/office/drawing/2014/main" id="{40CDE9DE-5F56-103D-F57B-E2E4F185C930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158" y="5004"/>
                <a:ext cx="553" cy="572"/>
              </a:xfrm>
              <a:custGeom>
                <a:avLst/>
                <a:gdLst>
                  <a:gd name="T0" fmla="*/ 35 w 553"/>
                  <a:gd name="T1" fmla="*/ 0 h 572"/>
                  <a:gd name="T2" fmla="*/ 536 w 553"/>
                  <a:gd name="T3" fmla="*/ 1 h 572"/>
                  <a:gd name="T4" fmla="*/ 553 w 553"/>
                  <a:gd name="T5" fmla="*/ 19 h 572"/>
                  <a:gd name="T6" fmla="*/ 552 w 553"/>
                  <a:gd name="T7" fmla="*/ 556 h 572"/>
                  <a:gd name="T8" fmla="*/ 540 w 553"/>
                  <a:gd name="T9" fmla="*/ 572 h 572"/>
                  <a:gd name="T10" fmla="*/ 17 w 553"/>
                  <a:gd name="T11" fmla="*/ 572 h 572"/>
                  <a:gd name="T12" fmla="*/ 1 w 553"/>
                  <a:gd name="T13" fmla="*/ 554 h 572"/>
                  <a:gd name="T14" fmla="*/ 0 w 553"/>
                  <a:gd name="T15" fmla="*/ 35 h 572"/>
                  <a:gd name="T16" fmla="*/ 35 w 553"/>
                  <a:gd name="T17" fmla="*/ 0 h 57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553" h="572">
                    <a:moveTo>
                      <a:pt x="35" y="0"/>
                    </a:moveTo>
                    <a:lnTo>
                      <a:pt x="536" y="1"/>
                    </a:lnTo>
                    <a:lnTo>
                      <a:pt x="553" y="19"/>
                    </a:lnTo>
                    <a:lnTo>
                      <a:pt x="552" y="556"/>
                    </a:lnTo>
                    <a:lnTo>
                      <a:pt x="540" y="572"/>
                    </a:lnTo>
                    <a:lnTo>
                      <a:pt x="17" y="572"/>
                    </a:lnTo>
                    <a:lnTo>
                      <a:pt x="1" y="554"/>
                    </a:lnTo>
                    <a:lnTo>
                      <a:pt x="0" y="35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rgbClr val="FF9A4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grpSp>
            <p:nvGrpSpPr>
              <p:cNvPr id="17540" name="Group 71">
                <a:extLst>
                  <a:ext uri="{FF2B5EF4-FFF2-40B4-BE49-F238E27FC236}">
                    <a16:creationId xmlns:a16="http://schemas.microsoft.com/office/drawing/2014/main" id="{8CD7C2E7-707E-6CD6-9CA2-8BA071C3BC43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6249" y="4991"/>
                <a:ext cx="386" cy="42"/>
                <a:chOff x="16249" y="4991"/>
                <a:chExt cx="386" cy="42"/>
              </a:xfrm>
            </p:grpSpPr>
            <p:sp>
              <p:nvSpPr>
                <p:cNvPr id="17578" name="Line 72">
                  <a:extLst>
                    <a:ext uri="{FF2B5EF4-FFF2-40B4-BE49-F238E27FC236}">
                      <a16:creationId xmlns:a16="http://schemas.microsoft.com/office/drawing/2014/main" id="{DA520BA0-9D33-6FE9-2D33-7F913F79A349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635" y="4992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79" name="Line 73">
                  <a:extLst>
                    <a:ext uri="{FF2B5EF4-FFF2-40B4-BE49-F238E27FC236}">
                      <a16:creationId xmlns:a16="http://schemas.microsoft.com/office/drawing/2014/main" id="{1303E307-17C8-2C84-2F32-C82DA2732579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9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80" name="Line 74">
                  <a:extLst>
                    <a:ext uri="{FF2B5EF4-FFF2-40B4-BE49-F238E27FC236}">
                      <a16:creationId xmlns:a16="http://schemas.microsoft.com/office/drawing/2014/main" id="{A48515D7-350A-E1CC-A947-E72514B6A0A2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5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81" name="Line 75">
                  <a:extLst>
                    <a:ext uri="{FF2B5EF4-FFF2-40B4-BE49-F238E27FC236}">
                      <a16:creationId xmlns:a16="http://schemas.microsoft.com/office/drawing/2014/main" id="{1F76A03C-25AB-C145-D3B6-B1D7105F69BF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1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82" name="Line 76">
                  <a:extLst>
                    <a:ext uri="{FF2B5EF4-FFF2-40B4-BE49-F238E27FC236}">
                      <a16:creationId xmlns:a16="http://schemas.microsoft.com/office/drawing/2014/main" id="{17B75D2A-DE2B-33D8-01CE-6ECDCA64F33E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81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83" name="Line 77">
                  <a:extLst>
                    <a:ext uri="{FF2B5EF4-FFF2-40B4-BE49-F238E27FC236}">
                      <a16:creationId xmlns:a16="http://schemas.microsoft.com/office/drawing/2014/main" id="{7BC468CF-5BC4-EE9B-3C90-9E4DDF4DF1E6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42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84" name="Line 78">
                  <a:extLst>
                    <a:ext uri="{FF2B5EF4-FFF2-40B4-BE49-F238E27FC236}">
                      <a16:creationId xmlns:a16="http://schemas.microsoft.com/office/drawing/2014/main" id="{71F3272D-8B5D-46D7-5A2E-1A5195980AFF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04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85" name="Line 79">
                  <a:extLst>
                    <a:ext uri="{FF2B5EF4-FFF2-40B4-BE49-F238E27FC236}">
                      <a16:creationId xmlns:a16="http://schemas.microsoft.com/office/drawing/2014/main" id="{4E87A0B5-69DC-BEBD-7DC9-60B891DCF848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65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86" name="Line 80">
                  <a:extLst>
                    <a:ext uri="{FF2B5EF4-FFF2-40B4-BE49-F238E27FC236}">
                      <a16:creationId xmlns:a16="http://schemas.microsoft.com/office/drawing/2014/main" id="{C4618143-F359-7DD6-28D6-0DFE22F4A4BF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2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87" name="Line 81">
                  <a:extLst>
                    <a:ext uri="{FF2B5EF4-FFF2-40B4-BE49-F238E27FC236}">
                      <a16:creationId xmlns:a16="http://schemas.microsoft.com/office/drawing/2014/main" id="{238B32C0-697A-C321-920F-CA607D1BC63B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8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88" name="Line 82">
                  <a:extLst>
                    <a:ext uri="{FF2B5EF4-FFF2-40B4-BE49-F238E27FC236}">
                      <a16:creationId xmlns:a16="http://schemas.microsoft.com/office/drawing/2014/main" id="{B04D70F7-8788-7441-0634-48A6E1123D92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4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7541" name="Group 83">
                <a:extLst>
                  <a:ext uri="{FF2B5EF4-FFF2-40B4-BE49-F238E27FC236}">
                    <a16:creationId xmlns:a16="http://schemas.microsoft.com/office/drawing/2014/main" id="{0CF3F423-799C-7C50-197A-B3B8DFC3144B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6249" y="5545"/>
                <a:ext cx="386" cy="42"/>
                <a:chOff x="16249" y="4991"/>
                <a:chExt cx="386" cy="42"/>
              </a:xfrm>
            </p:grpSpPr>
            <p:sp>
              <p:nvSpPr>
                <p:cNvPr id="17567" name="Line 84">
                  <a:extLst>
                    <a:ext uri="{FF2B5EF4-FFF2-40B4-BE49-F238E27FC236}">
                      <a16:creationId xmlns:a16="http://schemas.microsoft.com/office/drawing/2014/main" id="{5604057E-20C1-45C6-1D9E-FC8F5E5BCFE5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635" y="4992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68" name="Line 85">
                  <a:extLst>
                    <a:ext uri="{FF2B5EF4-FFF2-40B4-BE49-F238E27FC236}">
                      <a16:creationId xmlns:a16="http://schemas.microsoft.com/office/drawing/2014/main" id="{65A2EB10-38B2-6CF6-7D0E-73EC91E07082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9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69" name="Line 86">
                  <a:extLst>
                    <a:ext uri="{FF2B5EF4-FFF2-40B4-BE49-F238E27FC236}">
                      <a16:creationId xmlns:a16="http://schemas.microsoft.com/office/drawing/2014/main" id="{BBD99403-767B-2A82-8161-3394063AF9B8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5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70" name="Line 87">
                  <a:extLst>
                    <a:ext uri="{FF2B5EF4-FFF2-40B4-BE49-F238E27FC236}">
                      <a16:creationId xmlns:a16="http://schemas.microsoft.com/office/drawing/2014/main" id="{AC506019-925D-A25E-A3B7-30C3DC1CCC3E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1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71" name="Line 88">
                  <a:extLst>
                    <a:ext uri="{FF2B5EF4-FFF2-40B4-BE49-F238E27FC236}">
                      <a16:creationId xmlns:a16="http://schemas.microsoft.com/office/drawing/2014/main" id="{5768D6FD-D9B5-4C98-05C0-08C19811F314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81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72" name="Line 89">
                  <a:extLst>
                    <a:ext uri="{FF2B5EF4-FFF2-40B4-BE49-F238E27FC236}">
                      <a16:creationId xmlns:a16="http://schemas.microsoft.com/office/drawing/2014/main" id="{5556CFA9-9341-0E51-C894-D4CF0815CAF4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42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73" name="Line 90">
                  <a:extLst>
                    <a:ext uri="{FF2B5EF4-FFF2-40B4-BE49-F238E27FC236}">
                      <a16:creationId xmlns:a16="http://schemas.microsoft.com/office/drawing/2014/main" id="{66024E3F-D72E-8672-1980-036EC0E9F390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04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74" name="Line 91">
                  <a:extLst>
                    <a:ext uri="{FF2B5EF4-FFF2-40B4-BE49-F238E27FC236}">
                      <a16:creationId xmlns:a16="http://schemas.microsoft.com/office/drawing/2014/main" id="{AB82423C-2A2A-2CE9-D09E-8EC6295D3B16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65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75" name="Line 92">
                  <a:extLst>
                    <a:ext uri="{FF2B5EF4-FFF2-40B4-BE49-F238E27FC236}">
                      <a16:creationId xmlns:a16="http://schemas.microsoft.com/office/drawing/2014/main" id="{7BF94772-F848-B579-284E-14DFA035A308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2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76" name="Line 93">
                  <a:extLst>
                    <a:ext uri="{FF2B5EF4-FFF2-40B4-BE49-F238E27FC236}">
                      <a16:creationId xmlns:a16="http://schemas.microsoft.com/office/drawing/2014/main" id="{1099C85C-6EA3-6277-461E-71C142B57773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8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77" name="Line 94">
                  <a:extLst>
                    <a:ext uri="{FF2B5EF4-FFF2-40B4-BE49-F238E27FC236}">
                      <a16:creationId xmlns:a16="http://schemas.microsoft.com/office/drawing/2014/main" id="{9884A462-D40A-ABEC-DC69-A2960FC90F86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4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7542" name="Group 95">
                <a:extLst>
                  <a:ext uri="{FF2B5EF4-FFF2-40B4-BE49-F238E27FC236}">
                    <a16:creationId xmlns:a16="http://schemas.microsoft.com/office/drawing/2014/main" id="{7C4CEF77-C06D-05A6-B1D0-6138D7C2C901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-5400000">
                <a:off x="16515" y="5260"/>
                <a:ext cx="386" cy="42"/>
                <a:chOff x="16249" y="4991"/>
                <a:chExt cx="386" cy="42"/>
              </a:xfrm>
            </p:grpSpPr>
            <p:sp>
              <p:nvSpPr>
                <p:cNvPr id="17556" name="Line 96">
                  <a:extLst>
                    <a:ext uri="{FF2B5EF4-FFF2-40B4-BE49-F238E27FC236}">
                      <a16:creationId xmlns:a16="http://schemas.microsoft.com/office/drawing/2014/main" id="{8F551F09-3DB2-0DD6-1B6F-241414B36B3B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635" y="4992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57" name="Line 97">
                  <a:extLst>
                    <a:ext uri="{FF2B5EF4-FFF2-40B4-BE49-F238E27FC236}">
                      <a16:creationId xmlns:a16="http://schemas.microsoft.com/office/drawing/2014/main" id="{D3809D8F-FD61-42E4-9A15-F36F18B496C0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9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58" name="Line 98">
                  <a:extLst>
                    <a:ext uri="{FF2B5EF4-FFF2-40B4-BE49-F238E27FC236}">
                      <a16:creationId xmlns:a16="http://schemas.microsoft.com/office/drawing/2014/main" id="{0308559E-86A9-E4CA-3FE2-0DF4E05BBFA9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5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59" name="Line 99">
                  <a:extLst>
                    <a:ext uri="{FF2B5EF4-FFF2-40B4-BE49-F238E27FC236}">
                      <a16:creationId xmlns:a16="http://schemas.microsoft.com/office/drawing/2014/main" id="{4B14180C-B60B-6BDA-8F89-EB67769D8E38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1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60" name="Line 100">
                  <a:extLst>
                    <a:ext uri="{FF2B5EF4-FFF2-40B4-BE49-F238E27FC236}">
                      <a16:creationId xmlns:a16="http://schemas.microsoft.com/office/drawing/2014/main" id="{1CB4918B-BB66-B766-5A01-7EC8E26EE09F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81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61" name="Line 101">
                  <a:extLst>
                    <a:ext uri="{FF2B5EF4-FFF2-40B4-BE49-F238E27FC236}">
                      <a16:creationId xmlns:a16="http://schemas.microsoft.com/office/drawing/2014/main" id="{60D0E0B3-C8CB-2C9E-8FDB-FF9E2C56ED81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42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62" name="Line 102">
                  <a:extLst>
                    <a:ext uri="{FF2B5EF4-FFF2-40B4-BE49-F238E27FC236}">
                      <a16:creationId xmlns:a16="http://schemas.microsoft.com/office/drawing/2014/main" id="{223BD93E-FC8E-E79A-8E71-C57ADC2793CF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04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63" name="Line 103">
                  <a:extLst>
                    <a:ext uri="{FF2B5EF4-FFF2-40B4-BE49-F238E27FC236}">
                      <a16:creationId xmlns:a16="http://schemas.microsoft.com/office/drawing/2014/main" id="{AFC36D2F-FE18-7883-DA64-AEBAA4A2370E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65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64" name="Line 104">
                  <a:extLst>
                    <a:ext uri="{FF2B5EF4-FFF2-40B4-BE49-F238E27FC236}">
                      <a16:creationId xmlns:a16="http://schemas.microsoft.com/office/drawing/2014/main" id="{C4E9D717-6CEA-DE1C-7837-F22A3ABF6E35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2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65" name="Line 105">
                  <a:extLst>
                    <a:ext uri="{FF2B5EF4-FFF2-40B4-BE49-F238E27FC236}">
                      <a16:creationId xmlns:a16="http://schemas.microsoft.com/office/drawing/2014/main" id="{6D93F74D-4125-5B3D-F675-112DAE378E08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8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66" name="Line 106">
                  <a:extLst>
                    <a:ext uri="{FF2B5EF4-FFF2-40B4-BE49-F238E27FC236}">
                      <a16:creationId xmlns:a16="http://schemas.microsoft.com/office/drawing/2014/main" id="{F995C0B7-8E15-773B-4A54-201D71BF0319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4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7543" name="Group 107">
                <a:extLst>
                  <a:ext uri="{FF2B5EF4-FFF2-40B4-BE49-F238E27FC236}">
                    <a16:creationId xmlns:a16="http://schemas.microsoft.com/office/drawing/2014/main" id="{2455819F-274D-B111-67AF-567C394B50CB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-5400000">
                <a:off x="15977" y="5260"/>
                <a:ext cx="386" cy="42"/>
                <a:chOff x="16249" y="4991"/>
                <a:chExt cx="386" cy="42"/>
              </a:xfrm>
            </p:grpSpPr>
            <p:sp>
              <p:nvSpPr>
                <p:cNvPr id="17545" name="Line 108">
                  <a:extLst>
                    <a:ext uri="{FF2B5EF4-FFF2-40B4-BE49-F238E27FC236}">
                      <a16:creationId xmlns:a16="http://schemas.microsoft.com/office/drawing/2014/main" id="{0370FD58-7665-7D8D-CC1F-29ACEEF02720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635" y="4992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46" name="Line 109">
                  <a:extLst>
                    <a:ext uri="{FF2B5EF4-FFF2-40B4-BE49-F238E27FC236}">
                      <a16:creationId xmlns:a16="http://schemas.microsoft.com/office/drawing/2014/main" id="{A9659299-ABAE-89BB-5611-0AEC1EE7D8D8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9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47" name="Line 110">
                  <a:extLst>
                    <a:ext uri="{FF2B5EF4-FFF2-40B4-BE49-F238E27FC236}">
                      <a16:creationId xmlns:a16="http://schemas.microsoft.com/office/drawing/2014/main" id="{C17C5F14-F64E-DFF3-1C00-09CF645EF8C0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5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48" name="Line 111">
                  <a:extLst>
                    <a:ext uri="{FF2B5EF4-FFF2-40B4-BE49-F238E27FC236}">
                      <a16:creationId xmlns:a16="http://schemas.microsoft.com/office/drawing/2014/main" id="{1A4EA219-C704-186C-159E-685A4072F321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1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49" name="Line 112">
                  <a:extLst>
                    <a:ext uri="{FF2B5EF4-FFF2-40B4-BE49-F238E27FC236}">
                      <a16:creationId xmlns:a16="http://schemas.microsoft.com/office/drawing/2014/main" id="{BFBC785C-45E1-5B07-5A74-CD7C62EB3589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81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50" name="Line 113">
                  <a:extLst>
                    <a:ext uri="{FF2B5EF4-FFF2-40B4-BE49-F238E27FC236}">
                      <a16:creationId xmlns:a16="http://schemas.microsoft.com/office/drawing/2014/main" id="{C6AE420C-B11A-1002-3FD8-2458CA362634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42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51" name="Line 114">
                  <a:extLst>
                    <a:ext uri="{FF2B5EF4-FFF2-40B4-BE49-F238E27FC236}">
                      <a16:creationId xmlns:a16="http://schemas.microsoft.com/office/drawing/2014/main" id="{C7980D03-7386-C7A8-DEEA-64942C01377B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04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52" name="Line 115">
                  <a:extLst>
                    <a:ext uri="{FF2B5EF4-FFF2-40B4-BE49-F238E27FC236}">
                      <a16:creationId xmlns:a16="http://schemas.microsoft.com/office/drawing/2014/main" id="{4E36640F-A198-2A17-37F7-5A6E97E79C21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65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53" name="Line 116">
                  <a:extLst>
                    <a:ext uri="{FF2B5EF4-FFF2-40B4-BE49-F238E27FC236}">
                      <a16:creationId xmlns:a16="http://schemas.microsoft.com/office/drawing/2014/main" id="{5661ECE2-8041-E439-C974-3F6D97660505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2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54" name="Line 117">
                  <a:extLst>
                    <a:ext uri="{FF2B5EF4-FFF2-40B4-BE49-F238E27FC236}">
                      <a16:creationId xmlns:a16="http://schemas.microsoft.com/office/drawing/2014/main" id="{05F57009-167B-CCBA-DECC-B31BCEC1512C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8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55" name="Line 118">
                  <a:extLst>
                    <a:ext uri="{FF2B5EF4-FFF2-40B4-BE49-F238E27FC236}">
                      <a16:creationId xmlns:a16="http://schemas.microsoft.com/office/drawing/2014/main" id="{083788DF-AB62-7EEC-6EAD-7E2D9CC5D63A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4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17544" name="AutoShape 119">
                <a:extLst>
                  <a:ext uri="{FF2B5EF4-FFF2-40B4-BE49-F238E27FC236}">
                    <a16:creationId xmlns:a16="http://schemas.microsoft.com/office/drawing/2014/main" id="{9A2F7041-992A-7FB6-5A89-CC081FAEDE5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6202" y="5209"/>
                <a:ext cx="476" cy="152"/>
              </a:xfrm>
              <a:prstGeom prst="roundRect">
                <a:avLst>
                  <a:gd name="adj" fmla="val 16667"/>
                </a:avLst>
              </a:prstGeom>
              <a:solidFill>
                <a:srgbClr val="FF9A4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7449" name="Freeform 120">
              <a:extLst>
                <a:ext uri="{FF2B5EF4-FFF2-40B4-BE49-F238E27FC236}">
                  <a16:creationId xmlns:a16="http://schemas.microsoft.com/office/drawing/2014/main" id="{A8928C06-DAE8-9504-2C00-320601F4282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44" y="2360"/>
              <a:ext cx="57" cy="36"/>
            </a:xfrm>
            <a:custGeom>
              <a:avLst/>
              <a:gdLst>
                <a:gd name="T0" fmla="*/ 0 w 63"/>
                <a:gd name="T1" fmla="*/ 0 h 42"/>
                <a:gd name="T2" fmla="*/ 0 w 63"/>
                <a:gd name="T3" fmla="*/ 27 h 42"/>
                <a:gd name="T4" fmla="*/ 47 w 63"/>
                <a:gd name="T5" fmla="*/ 27 h 42"/>
                <a:gd name="T6" fmla="*/ 47 w 63"/>
                <a:gd name="T7" fmla="*/ 0 h 42"/>
                <a:gd name="T8" fmla="*/ 0 w 63"/>
                <a:gd name="T9" fmla="*/ 0 h 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3" h="42">
                  <a:moveTo>
                    <a:pt x="0" y="0"/>
                  </a:moveTo>
                  <a:lnTo>
                    <a:pt x="0" y="42"/>
                  </a:lnTo>
                  <a:lnTo>
                    <a:pt x="63" y="42"/>
                  </a:lnTo>
                  <a:lnTo>
                    <a:pt x="6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9A62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grpSp>
          <p:nvGrpSpPr>
            <p:cNvPr id="17450" name="Group 121">
              <a:extLst>
                <a:ext uri="{FF2B5EF4-FFF2-40B4-BE49-F238E27FC236}">
                  <a16:creationId xmlns:a16="http://schemas.microsoft.com/office/drawing/2014/main" id="{2EC4A2B3-F0EC-5852-7BAA-EFAD7A164FC6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916" y="2314"/>
              <a:ext cx="184" cy="139"/>
              <a:chOff x="16138" y="4790"/>
              <a:chExt cx="206" cy="162"/>
            </a:xfrm>
          </p:grpSpPr>
          <p:sp>
            <p:nvSpPr>
              <p:cNvPr id="17529" name="Line 122">
                <a:extLst>
                  <a:ext uri="{FF2B5EF4-FFF2-40B4-BE49-F238E27FC236}">
                    <a16:creationId xmlns:a16="http://schemas.microsoft.com/office/drawing/2014/main" id="{22B17F03-248B-D764-1F76-37D7C025C22E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138" y="4932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30" name="Line 123">
                <a:extLst>
                  <a:ext uri="{FF2B5EF4-FFF2-40B4-BE49-F238E27FC236}">
                    <a16:creationId xmlns:a16="http://schemas.microsoft.com/office/drawing/2014/main" id="{783DC205-9793-58ED-CA54-AD7D8082DAE5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138" y="4894"/>
                <a:ext cx="3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31" name="Line 124">
                <a:extLst>
                  <a:ext uri="{FF2B5EF4-FFF2-40B4-BE49-F238E27FC236}">
                    <a16:creationId xmlns:a16="http://schemas.microsoft.com/office/drawing/2014/main" id="{37307C56-0227-5B88-4FE9-141D0D050474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138" y="4848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32" name="Freeform 125">
                <a:extLst>
                  <a:ext uri="{FF2B5EF4-FFF2-40B4-BE49-F238E27FC236}">
                    <a16:creationId xmlns:a16="http://schemas.microsoft.com/office/drawing/2014/main" id="{BB21B39C-1031-FE57-8B01-276A274BE8A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138" y="4814"/>
                <a:ext cx="49" cy="1"/>
              </a:xfrm>
              <a:custGeom>
                <a:avLst/>
                <a:gdLst>
                  <a:gd name="T0" fmla="*/ 0 w 49"/>
                  <a:gd name="T1" fmla="*/ 1 h 1"/>
                  <a:gd name="T2" fmla="*/ 49 w 49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49" h="1">
                    <a:moveTo>
                      <a:pt x="0" y="1"/>
                    </a:moveTo>
                    <a:lnTo>
                      <a:pt x="49" y="0"/>
                    </a:lnTo>
                  </a:path>
                </a:pathLst>
              </a:custGeom>
              <a:noFill/>
              <a:ln w="28575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33" name="Line 126">
                <a:extLst>
                  <a:ext uri="{FF2B5EF4-FFF2-40B4-BE49-F238E27FC236}">
                    <a16:creationId xmlns:a16="http://schemas.microsoft.com/office/drawing/2014/main" id="{B7F58D05-776E-B1B8-BC69-1C9C94A55700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295" y="4933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34" name="Line 127">
                <a:extLst>
                  <a:ext uri="{FF2B5EF4-FFF2-40B4-BE49-F238E27FC236}">
                    <a16:creationId xmlns:a16="http://schemas.microsoft.com/office/drawing/2014/main" id="{7BB659B9-6516-1D17-CC6B-A1F708C1C4F9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295" y="4895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35" name="Line 128">
                <a:extLst>
                  <a:ext uri="{FF2B5EF4-FFF2-40B4-BE49-F238E27FC236}">
                    <a16:creationId xmlns:a16="http://schemas.microsoft.com/office/drawing/2014/main" id="{231B0E5C-6FFE-1D4F-8F7C-B7E06E47DB6A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295" y="4849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36" name="Freeform 129">
                <a:extLst>
                  <a:ext uri="{FF2B5EF4-FFF2-40B4-BE49-F238E27FC236}">
                    <a16:creationId xmlns:a16="http://schemas.microsoft.com/office/drawing/2014/main" id="{9D01E205-7B7C-F683-E9E3-D847B732BD9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294" y="4814"/>
                <a:ext cx="50" cy="1"/>
              </a:xfrm>
              <a:custGeom>
                <a:avLst/>
                <a:gdLst>
                  <a:gd name="T0" fmla="*/ 0 w 50"/>
                  <a:gd name="T1" fmla="*/ 0 h 1"/>
                  <a:gd name="T2" fmla="*/ 50 w 50"/>
                  <a:gd name="T3" fmla="*/ 1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50" h="1">
                    <a:moveTo>
                      <a:pt x="0" y="0"/>
                    </a:moveTo>
                    <a:lnTo>
                      <a:pt x="50" y="1"/>
                    </a:lnTo>
                  </a:path>
                </a:pathLst>
              </a:custGeom>
              <a:noFill/>
              <a:ln w="28575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37" name="Freeform 130">
                <a:extLst>
                  <a:ext uri="{FF2B5EF4-FFF2-40B4-BE49-F238E27FC236}">
                    <a16:creationId xmlns:a16="http://schemas.microsoft.com/office/drawing/2014/main" id="{FAA8A6A2-D6D0-376E-CF40-0B380C8587C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175" y="4790"/>
                <a:ext cx="51" cy="162"/>
              </a:xfrm>
              <a:custGeom>
                <a:avLst/>
                <a:gdLst>
                  <a:gd name="T0" fmla="*/ 0 w 51"/>
                  <a:gd name="T1" fmla="*/ 0 h 162"/>
                  <a:gd name="T2" fmla="*/ 51 w 51"/>
                  <a:gd name="T3" fmla="*/ 2 h 162"/>
                  <a:gd name="T4" fmla="*/ 43 w 51"/>
                  <a:gd name="T5" fmla="*/ 162 h 162"/>
                  <a:gd name="T6" fmla="*/ 0 w 51"/>
                  <a:gd name="T7" fmla="*/ 162 h 162"/>
                  <a:gd name="T8" fmla="*/ 0 w 51"/>
                  <a:gd name="T9" fmla="*/ 0 h 1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1" h="162">
                    <a:moveTo>
                      <a:pt x="0" y="0"/>
                    </a:moveTo>
                    <a:lnTo>
                      <a:pt x="51" y="2"/>
                    </a:lnTo>
                    <a:lnTo>
                      <a:pt x="43" y="162"/>
                    </a:lnTo>
                    <a:lnTo>
                      <a:pt x="0" y="1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3E0B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38" name="Freeform 131">
                <a:extLst>
                  <a:ext uri="{FF2B5EF4-FFF2-40B4-BE49-F238E27FC236}">
                    <a16:creationId xmlns:a16="http://schemas.microsoft.com/office/drawing/2014/main" id="{AAE86B3E-AD3F-36FD-29D8-5622F01F296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200" y="4790"/>
                <a:ext cx="98" cy="162"/>
              </a:xfrm>
              <a:custGeom>
                <a:avLst/>
                <a:gdLst>
                  <a:gd name="T0" fmla="*/ 0 w 98"/>
                  <a:gd name="T1" fmla="*/ 2 h 162"/>
                  <a:gd name="T2" fmla="*/ 0 w 98"/>
                  <a:gd name="T3" fmla="*/ 161 h 162"/>
                  <a:gd name="T4" fmla="*/ 98 w 98"/>
                  <a:gd name="T5" fmla="*/ 162 h 162"/>
                  <a:gd name="T6" fmla="*/ 98 w 98"/>
                  <a:gd name="T7" fmla="*/ 0 h 162"/>
                  <a:gd name="T8" fmla="*/ 0 w 98"/>
                  <a:gd name="T9" fmla="*/ 2 h 1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8" h="162">
                    <a:moveTo>
                      <a:pt x="0" y="2"/>
                    </a:moveTo>
                    <a:lnTo>
                      <a:pt x="0" y="161"/>
                    </a:lnTo>
                    <a:lnTo>
                      <a:pt x="98" y="162"/>
                    </a:lnTo>
                    <a:lnTo>
                      <a:pt x="98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F99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17451" name="Group 132">
              <a:extLst>
                <a:ext uri="{FF2B5EF4-FFF2-40B4-BE49-F238E27FC236}">
                  <a16:creationId xmlns:a16="http://schemas.microsoft.com/office/drawing/2014/main" id="{B0C01873-A8C8-6DE2-4471-FF06BB8C3D91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271" y="2314"/>
              <a:ext cx="183" cy="139"/>
              <a:chOff x="16138" y="4790"/>
              <a:chExt cx="206" cy="162"/>
            </a:xfrm>
          </p:grpSpPr>
          <p:sp>
            <p:nvSpPr>
              <p:cNvPr id="17519" name="Line 133">
                <a:extLst>
                  <a:ext uri="{FF2B5EF4-FFF2-40B4-BE49-F238E27FC236}">
                    <a16:creationId xmlns:a16="http://schemas.microsoft.com/office/drawing/2014/main" id="{ACA002B0-C6E5-00CB-092E-878D9230B733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138" y="4932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20" name="Line 134">
                <a:extLst>
                  <a:ext uri="{FF2B5EF4-FFF2-40B4-BE49-F238E27FC236}">
                    <a16:creationId xmlns:a16="http://schemas.microsoft.com/office/drawing/2014/main" id="{4B6B21E1-F455-A4CE-D8E6-70346B593E0A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138" y="4894"/>
                <a:ext cx="3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21" name="Line 135">
                <a:extLst>
                  <a:ext uri="{FF2B5EF4-FFF2-40B4-BE49-F238E27FC236}">
                    <a16:creationId xmlns:a16="http://schemas.microsoft.com/office/drawing/2014/main" id="{ABFAAEBA-123E-4380-1637-6A2FC7AF748C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138" y="4848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22" name="Freeform 136">
                <a:extLst>
                  <a:ext uri="{FF2B5EF4-FFF2-40B4-BE49-F238E27FC236}">
                    <a16:creationId xmlns:a16="http://schemas.microsoft.com/office/drawing/2014/main" id="{D66E2FAD-656C-6D4E-D8B4-F461F5A3AA7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138" y="4814"/>
                <a:ext cx="49" cy="1"/>
              </a:xfrm>
              <a:custGeom>
                <a:avLst/>
                <a:gdLst>
                  <a:gd name="T0" fmla="*/ 0 w 49"/>
                  <a:gd name="T1" fmla="*/ 1 h 1"/>
                  <a:gd name="T2" fmla="*/ 49 w 49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49" h="1">
                    <a:moveTo>
                      <a:pt x="0" y="1"/>
                    </a:moveTo>
                    <a:lnTo>
                      <a:pt x="49" y="0"/>
                    </a:lnTo>
                  </a:path>
                </a:pathLst>
              </a:custGeom>
              <a:noFill/>
              <a:ln w="28575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23" name="Line 137">
                <a:extLst>
                  <a:ext uri="{FF2B5EF4-FFF2-40B4-BE49-F238E27FC236}">
                    <a16:creationId xmlns:a16="http://schemas.microsoft.com/office/drawing/2014/main" id="{961020B5-F9D6-88F4-2F3F-62482F7AFC6A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295" y="4933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24" name="Line 138">
                <a:extLst>
                  <a:ext uri="{FF2B5EF4-FFF2-40B4-BE49-F238E27FC236}">
                    <a16:creationId xmlns:a16="http://schemas.microsoft.com/office/drawing/2014/main" id="{C0B3103C-62FA-3364-E915-E16560B7A860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295" y="4895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25" name="Line 139">
                <a:extLst>
                  <a:ext uri="{FF2B5EF4-FFF2-40B4-BE49-F238E27FC236}">
                    <a16:creationId xmlns:a16="http://schemas.microsoft.com/office/drawing/2014/main" id="{85EF6A61-B925-CB07-E9B0-302D08302FB6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295" y="4849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26" name="Freeform 140">
                <a:extLst>
                  <a:ext uri="{FF2B5EF4-FFF2-40B4-BE49-F238E27FC236}">
                    <a16:creationId xmlns:a16="http://schemas.microsoft.com/office/drawing/2014/main" id="{EB717A93-9D98-A261-05F8-27C7EE702EC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294" y="4814"/>
                <a:ext cx="50" cy="1"/>
              </a:xfrm>
              <a:custGeom>
                <a:avLst/>
                <a:gdLst>
                  <a:gd name="T0" fmla="*/ 0 w 50"/>
                  <a:gd name="T1" fmla="*/ 0 h 1"/>
                  <a:gd name="T2" fmla="*/ 50 w 50"/>
                  <a:gd name="T3" fmla="*/ 1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50" h="1">
                    <a:moveTo>
                      <a:pt x="0" y="0"/>
                    </a:moveTo>
                    <a:lnTo>
                      <a:pt x="50" y="1"/>
                    </a:lnTo>
                  </a:path>
                </a:pathLst>
              </a:custGeom>
              <a:noFill/>
              <a:ln w="28575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27" name="Freeform 141">
                <a:extLst>
                  <a:ext uri="{FF2B5EF4-FFF2-40B4-BE49-F238E27FC236}">
                    <a16:creationId xmlns:a16="http://schemas.microsoft.com/office/drawing/2014/main" id="{05DB5E5E-0C95-755A-3578-14F0D6D144EB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175" y="4790"/>
                <a:ext cx="51" cy="162"/>
              </a:xfrm>
              <a:custGeom>
                <a:avLst/>
                <a:gdLst>
                  <a:gd name="T0" fmla="*/ 0 w 51"/>
                  <a:gd name="T1" fmla="*/ 0 h 162"/>
                  <a:gd name="T2" fmla="*/ 51 w 51"/>
                  <a:gd name="T3" fmla="*/ 2 h 162"/>
                  <a:gd name="T4" fmla="*/ 43 w 51"/>
                  <a:gd name="T5" fmla="*/ 162 h 162"/>
                  <a:gd name="T6" fmla="*/ 0 w 51"/>
                  <a:gd name="T7" fmla="*/ 162 h 162"/>
                  <a:gd name="T8" fmla="*/ 0 w 51"/>
                  <a:gd name="T9" fmla="*/ 0 h 1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1" h="162">
                    <a:moveTo>
                      <a:pt x="0" y="0"/>
                    </a:moveTo>
                    <a:lnTo>
                      <a:pt x="51" y="2"/>
                    </a:lnTo>
                    <a:lnTo>
                      <a:pt x="43" y="162"/>
                    </a:lnTo>
                    <a:lnTo>
                      <a:pt x="0" y="1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3E0B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28" name="Freeform 142">
                <a:extLst>
                  <a:ext uri="{FF2B5EF4-FFF2-40B4-BE49-F238E27FC236}">
                    <a16:creationId xmlns:a16="http://schemas.microsoft.com/office/drawing/2014/main" id="{A4958ADA-B713-B953-B904-A469A2F44A3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200" y="4790"/>
                <a:ext cx="98" cy="162"/>
              </a:xfrm>
              <a:custGeom>
                <a:avLst/>
                <a:gdLst>
                  <a:gd name="T0" fmla="*/ 0 w 98"/>
                  <a:gd name="T1" fmla="*/ 2 h 162"/>
                  <a:gd name="T2" fmla="*/ 0 w 98"/>
                  <a:gd name="T3" fmla="*/ 161 h 162"/>
                  <a:gd name="T4" fmla="*/ 98 w 98"/>
                  <a:gd name="T5" fmla="*/ 162 h 162"/>
                  <a:gd name="T6" fmla="*/ 98 w 98"/>
                  <a:gd name="T7" fmla="*/ 0 h 162"/>
                  <a:gd name="T8" fmla="*/ 0 w 98"/>
                  <a:gd name="T9" fmla="*/ 2 h 1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8" h="162">
                    <a:moveTo>
                      <a:pt x="0" y="2"/>
                    </a:moveTo>
                    <a:lnTo>
                      <a:pt x="0" y="161"/>
                    </a:lnTo>
                    <a:lnTo>
                      <a:pt x="98" y="162"/>
                    </a:lnTo>
                    <a:lnTo>
                      <a:pt x="98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F99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17452" name="Freeform 143">
              <a:extLst>
                <a:ext uri="{FF2B5EF4-FFF2-40B4-BE49-F238E27FC236}">
                  <a16:creationId xmlns:a16="http://schemas.microsoft.com/office/drawing/2014/main" id="{78898B70-BEA7-D95B-23D7-B67B132F15F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64" y="2239"/>
              <a:ext cx="82" cy="42"/>
            </a:xfrm>
            <a:custGeom>
              <a:avLst/>
              <a:gdLst>
                <a:gd name="T0" fmla="*/ 0 w 82"/>
                <a:gd name="T1" fmla="*/ 0 h 48"/>
                <a:gd name="T2" fmla="*/ 0 w 82"/>
                <a:gd name="T3" fmla="*/ 32 h 48"/>
                <a:gd name="T4" fmla="*/ 82 w 82"/>
                <a:gd name="T5" fmla="*/ 32 h 48"/>
                <a:gd name="T6" fmla="*/ 82 w 82"/>
                <a:gd name="T7" fmla="*/ 0 h 48"/>
                <a:gd name="T8" fmla="*/ 0 w 82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2" h="48">
                  <a:moveTo>
                    <a:pt x="0" y="0"/>
                  </a:moveTo>
                  <a:lnTo>
                    <a:pt x="0" y="48"/>
                  </a:lnTo>
                  <a:lnTo>
                    <a:pt x="82" y="48"/>
                  </a:lnTo>
                  <a:lnTo>
                    <a:pt x="8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53" name="Rectangle 144">
              <a:extLst>
                <a:ext uri="{FF2B5EF4-FFF2-40B4-BE49-F238E27FC236}">
                  <a16:creationId xmlns:a16="http://schemas.microsoft.com/office/drawing/2014/main" id="{B00B7773-F969-A1F0-113A-634464D8AE8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507" y="2323"/>
              <a:ext cx="51" cy="8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grpSp>
          <p:nvGrpSpPr>
            <p:cNvPr id="17454" name="Group 145">
              <a:extLst>
                <a:ext uri="{FF2B5EF4-FFF2-40B4-BE49-F238E27FC236}">
                  <a16:creationId xmlns:a16="http://schemas.microsoft.com/office/drawing/2014/main" id="{9D000C6D-95BD-9039-CBFD-4B9FEB9BD224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507" y="2435"/>
              <a:ext cx="57" cy="74"/>
              <a:chOff x="16800" y="4930"/>
              <a:chExt cx="63" cy="86"/>
            </a:xfrm>
          </p:grpSpPr>
          <p:sp>
            <p:nvSpPr>
              <p:cNvPr id="17517" name="Freeform 146">
                <a:extLst>
                  <a:ext uri="{FF2B5EF4-FFF2-40B4-BE49-F238E27FC236}">
                    <a16:creationId xmlns:a16="http://schemas.microsoft.com/office/drawing/2014/main" id="{0B0A4E58-57A3-8FF1-441E-D52A51D4EFBB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800" y="4973"/>
                <a:ext cx="63" cy="43"/>
              </a:xfrm>
              <a:custGeom>
                <a:avLst/>
                <a:gdLst>
                  <a:gd name="T0" fmla="*/ 0 w 96"/>
                  <a:gd name="T1" fmla="*/ 0 h 48"/>
                  <a:gd name="T2" fmla="*/ 0 w 96"/>
                  <a:gd name="T3" fmla="*/ 35 h 48"/>
                  <a:gd name="T4" fmla="*/ 27 w 96"/>
                  <a:gd name="T5" fmla="*/ 35 h 48"/>
                  <a:gd name="T6" fmla="*/ 27 w 96"/>
                  <a:gd name="T7" fmla="*/ 0 h 48"/>
                  <a:gd name="T8" fmla="*/ 0 w 96"/>
                  <a:gd name="T9" fmla="*/ 0 h 4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6" h="48">
                    <a:moveTo>
                      <a:pt x="0" y="0"/>
                    </a:moveTo>
                    <a:lnTo>
                      <a:pt x="0" y="48"/>
                    </a:lnTo>
                    <a:lnTo>
                      <a:pt x="96" y="48"/>
                    </a:lnTo>
                    <a:lnTo>
                      <a:pt x="9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4F6A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18" name="Freeform 147">
                <a:extLst>
                  <a:ext uri="{FF2B5EF4-FFF2-40B4-BE49-F238E27FC236}">
                    <a16:creationId xmlns:a16="http://schemas.microsoft.com/office/drawing/2014/main" id="{C3C4061A-214A-D7D0-9AB9-C288D8684C41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809" y="4930"/>
                <a:ext cx="50" cy="25"/>
              </a:xfrm>
              <a:custGeom>
                <a:avLst/>
                <a:gdLst>
                  <a:gd name="T0" fmla="*/ 0 w 96"/>
                  <a:gd name="T1" fmla="*/ 0 h 48"/>
                  <a:gd name="T2" fmla="*/ 0 w 96"/>
                  <a:gd name="T3" fmla="*/ 7 h 48"/>
                  <a:gd name="T4" fmla="*/ 14 w 96"/>
                  <a:gd name="T5" fmla="*/ 7 h 48"/>
                  <a:gd name="T6" fmla="*/ 14 w 96"/>
                  <a:gd name="T7" fmla="*/ 0 h 48"/>
                  <a:gd name="T8" fmla="*/ 0 w 96"/>
                  <a:gd name="T9" fmla="*/ 0 h 4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6" h="48">
                    <a:moveTo>
                      <a:pt x="0" y="0"/>
                    </a:moveTo>
                    <a:lnTo>
                      <a:pt x="0" y="48"/>
                    </a:lnTo>
                    <a:lnTo>
                      <a:pt x="96" y="48"/>
                    </a:lnTo>
                    <a:lnTo>
                      <a:pt x="9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4F6A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17455" name="Freeform 148">
              <a:extLst>
                <a:ext uri="{FF2B5EF4-FFF2-40B4-BE49-F238E27FC236}">
                  <a16:creationId xmlns:a16="http://schemas.microsoft.com/office/drawing/2014/main" id="{4B6AF199-BCF2-9998-B0DA-1FC10BC3BE1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02" y="2732"/>
              <a:ext cx="55" cy="39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26 h 48"/>
                <a:gd name="T4" fmla="*/ 18 w 96"/>
                <a:gd name="T5" fmla="*/ 26 h 48"/>
                <a:gd name="T6" fmla="*/ 18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7F4E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56" name="Freeform 149">
              <a:extLst>
                <a:ext uri="{FF2B5EF4-FFF2-40B4-BE49-F238E27FC236}">
                  <a16:creationId xmlns:a16="http://schemas.microsoft.com/office/drawing/2014/main" id="{6101C5AF-C550-3F41-FEEB-69DBB5FC092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10" y="2695"/>
              <a:ext cx="45" cy="23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5 h 48"/>
                <a:gd name="T4" fmla="*/ 10 w 96"/>
                <a:gd name="T5" fmla="*/ 5 h 48"/>
                <a:gd name="T6" fmla="*/ 10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57" name="Freeform 150">
              <a:extLst>
                <a:ext uri="{FF2B5EF4-FFF2-40B4-BE49-F238E27FC236}">
                  <a16:creationId xmlns:a16="http://schemas.microsoft.com/office/drawing/2014/main" id="{91269B1D-4E20-DB66-535A-BB66ECDA428C}"/>
                </a:ext>
              </a:extLst>
            </p:cNvPr>
            <p:cNvSpPr>
              <a:spLocks noChangeAspect="1"/>
            </p:cNvSpPr>
            <p:nvPr/>
          </p:nvSpPr>
          <p:spPr bwMode="auto">
            <a:xfrm flipV="1">
              <a:off x="2507" y="2571"/>
              <a:ext cx="57" cy="37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22 h 48"/>
                <a:gd name="T4" fmla="*/ 20 w 96"/>
                <a:gd name="T5" fmla="*/ 22 h 48"/>
                <a:gd name="T6" fmla="*/ 20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58" name="Freeform 151">
              <a:extLst>
                <a:ext uri="{FF2B5EF4-FFF2-40B4-BE49-F238E27FC236}">
                  <a16:creationId xmlns:a16="http://schemas.microsoft.com/office/drawing/2014/main" id="{1694CAC2-0CD5-77CD-2908-0E3C90B93F91}"/>
                </a:ext>
              </a:extLst>
            </p:cNvPr>
            <p:cNvSpPr>
              <a:spLocks noChangeAspect="1"/>
            </p:cNvSpPr>
            <p:nvPr/>
          </p:nvSpPr>
          <p:spPr bwMode="auto">
            <a:xfrm flipV="1">
              <a:off x="2516" y="2632"/>
              <a:ext cx="44" cy="23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5 h 48"/>
                <a:gd name="T4" fmla="*/ 9 w 96"/>
                <a:gd name="T5" fmla="*/ 5 h 48"/>
                <a:gd name="T6" fmla="*/ 9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09EB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59" name="Freeform 152">
              <a:extLst>
                <a:ext uri="{FF2B5EF4-FFF2-40B4-BE49-F238E27FC236}">
                  <a16:creationId xmlns:a16="http://schemas.microsoft.com/office/drawing/2014/main" id="{E3686A73-CE58-9E0F-5269-20EFCB3CDEE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12" y="2737"/>
              <a:ext cx="87" cy="41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30 h 48"/>
                <a:gd name="T4" fmla="*/ 72 w 96"/>
                <a:gd name="T5" fmla="*/ 30 h 48"/>
                <a:gd name="T6" fmla="*/ 72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60" name="Freeform 153">
              <a:extLst>
                <a:ext uri="{FF2B5EF4-FFF2-40B4-BE49-F238E27FC236}">
                  <a16:creationId xmlns:a16="http://schemas.microsoft.com/office/drawing/2014/main" id="{4BE31FF2-5F8F-B3C5-2344-040902F2F5A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88" y="2799"/>
              <a:ext cx="24" cy="51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57 h 48"/>
                <a:gd name="T4" fmla="*/ 2 w 96"/>
                <a:gd name="T5" fmla="*/ 57 h 48"/>
                <a:gd name="T6" fmla="*/ 2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9A62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61" name="Freeform 154">
              <a:extLst>
                <a:ext uri="{FF2B5EF4-FFF2-40B4-BE49-F238E27FC236}">
                  <a16:creationId xmlns:a16="http://schemas.microsoft.com/office/drawing/2014/main" id="{BEA94F4F-3626-9387-29CB-CC81CA8D29E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31" y="2799"/>
              <a:ext cx="25" cy="51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57 h 48"/>
                <a:gd name="T4" fmla="*/ 2 w 96"/>
                <a:gd name="T5" fmla="*/ 57 h 48"/>
                <a:gd name="T6" fmla="*/ 2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9A62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62" name="Freeform 155">
              <a:extLst>
                <a:ext uri="{FF2B5EF4-FFF2-40B4-BE49-F238E27FC236}">
                  <a16:creationId xmlns:a16="http://schemas.microsoft.com/office/drawing/2014/main" id="{430AA049-1B95-74E9-F211-F15AA344F16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07" y="2987"/>
              <a:ext cx="57" cy="36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20 h 48"/>
                <a:gd name="T4" fmla="*/ 20 w 96"/>
                <a:gd name="T5" fmla="*/ 20 h 48"/>
                <a:gd name="T6" fmla="*/ 20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7F4E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63" name="Freeform 156">
              <a:extLst>
                <a:ext uri="{FF2B5EF4-FFF2-40B4-BE49-F238E27FC236}">
                  <a16:creationId xmlns:a16="http://schemas.microsoft.com/office/drawing/2014/main" id="{4AC9849E-2CC3-5E80-C93B-50959D5D278E}"/>
                </a:ext>
              </a:extLst>
            </p:cNvPr>
            <p:cNvSpPr>
              <a:spLocks noChangeAspect="1"/>
            </p:cNvSpPr>
            <p:nvPr/>
          </p:nvSpPr>
          <p:spPr bwMode="auto">
            <a:xfrm rot="-5400000">
              <a:off x="2532" y="2900"/>
              <a:ext cx="54" cy="39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26 h 48"/>
                <a:gd name="T4" fmla="*/ 17 w 96"/>
                <a:gd name="T5" fmla="*/ 26 h 48"/>
                <a:gd name="T6" fmla="*/ 17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grpSp>
          <p:nvGrpSpPr>
            <p:cNvPr id="17464" name="Group 157">
              <a:extLst>
                <a:ext uri="{FF2B5EF4-FFF2-40B4-BE49-F238E27FC236}">
                  <a16:creationId xmlns:a16="http://schemas.microsoft.com/office/drawing/2014/main" id="{21CBF2B2-DA2C-5A74-1E9F-5248BA6000B5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635" y="2983"/>
              <a:ext cx="84" cy="63"/>
              <a:chOff x="16003" y="4800"/>
              <a:chExt cx="94" cy="73"/>
            </a:xfrm>
          </p:grpSpPr>
          <p:sp>
            <p:nvSpPr>
              <p:cNvPr id="17513" name="Freeform 158">
                <a:extLst>
                  <a:ext uri="{FF2B5EF4-FFF2-40B4-BE49-F238E27FC236}">
                    <a16:creationId xmlns:a16="http://schemas.microsoft.com/office/drawing/2014/main" id="{1916B816-B330-A948-4535-E3148F0DFD10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21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14" name="Freeform 159">
                <a:extLst>
                  <a:ext uri="{FF2B5EF4-FFF2-40B4-BE49-F238E27FC236}">
                    <a16:creationId xmlns:a16="http://schemas.microsoft.com/office/drawing/2014/main" id="{B6EBF4BF-0D4B-C48C-8B4A-24B2EB16813E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80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15" name="Freeform 160">
                <a:extLst>
                  <a:ext uri="{FF2B5EF4-FFF2-40B4-BE49-F238E27FC236}">
                    <a16:creationId xmlns:a16="http://schemas.microsoft.com/office/drawing/2014/main" id="{95312A2E-47F5-CB62-C66D-DF6C9984028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50" y="4800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16" name="Freeform 161">
                <a:extLst>
                  <a:ext uri="{FF2B5EF4-FFF2-40B4-BE49-F238E27FC236}">
                    <a16:creationId xmlns:a16="http://schemas.microsoft.com/office/drawing/2014/main" id="{1FCAFDA0-506D-E529-02C5-05FA1146555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03" y="4814"/>
                <a:ext cx="94" cy="40"/>
              </a:xfrm>
              <a:custGeom>
                <a:avLst/>
                <a:gdLst>
                  <a:gd name="T0" fmla="*/ 0 w 94"/>
                  <a:gd name="T1" fmla="*/ 0 h 40"/>
                  <a:gd name="T2" fmla="*/ 0 w 94"/>
                  <a:gd name="T3" fmla="*/ 40 h 40"/>
                  <a:gd name="T4" fmla="*/ 94 w 94"/>
                  <a:gd name="T5" fmla="*/ 40 h 40"/>
                  <a:gd name="T6" fmla="*/ 94 w 94"/>
                  <a:gd name="T7" fmla="*/ 0 h 40"/>
                  <a:gd name="T8" fmla="*/ 0 w 94"/>
                  <a:gd name="T9" fmla="*/ 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0"/>
                    </a:moveTo>
                    <a:lnTo>
                      <a:pt x="0" y="40"/>
                    </a:lnTo>
                    <a:lnTo>
                      <a:pt x="94" y="40"/>
                    </a:lnTo>
                    <a:lnTo>
                      <a:pt x="9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17465" name="Freeform 162">
              <a:extLst>
                <a:ext uri="{FF2B5EF4-FFF2-40B4-BE49-F238E27FC236}">
                  <a16:creationId xmlns:a16="http://schemas.microsoft.com/office/drawing/2014/main" id="{6D7E953D-A7AF-9FDB-CA1E-5229854CB28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53" y="2993"/>
              <a:ext cx="86" cy="41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30 h 48"/>
                <a:gd name="T4" fmla="*/ 69 w 96"/>
                <a:gd name="T5" fmla="*/ 30 h 48"/>
                <a:gd name="T6" fmla="*/ 69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66" name="Freeform 163">
              <a:extLst>
                <a:ext uri="{FF2B5EF4-FFF2-40B4-BE49-F238E27FC236}">
                  <a16:creationId xmlns:a16="http://schemas.microsoft.com/office/drawing/2014/main" id="{AA312E39-10E0-FDAB-2FC4-71187CC094A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24" y="3023"/>
              <a:ext cx="86" cy="67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131 h 48"/>
                <a:gd name="T4" fmla="*/ 69 w 96"/>
                <a:gd name="T5" fmla="*/ 131 h 48"/>
                <a:gd name="T6" fmla="*/ 69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09EB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67" name="Freeform 164">
              <a:extLst>
                <a:ext uri="{FF2B5EF4-FFF2-40B4-BE49-F238E27FC236}">
                  <a16:creationId xmlns:a16="http://schemas.microsoft.com/office/drawing/2014/main" id="{1EC695A8-82B1-BBDE-4273-9C5912D51D3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71" y="2843"/>
              <a:ext cx="206" cy="119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731 h 48"/>
                <a:gd name="T4" fmla="*/ 948 w 96"/>
                <a:gd name="T5" fmla="*/ 731 h 48"/>
                <a:gd name="T6" fmla="*/ 948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68" name="Freeform 165">
              <a:extLst>
                <a:ext uri="{FF2B5EF4-FFF2-40B4-BE49-F238E27FC236}">
                  <a16:creationId xmlns:a16="http://schemas.microsoft.com/office/drawing/2014/main" id="{54A8EA7E-2ECE-265D-DA8D-869F081309B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56" y="2778"/>
              <a:ext cx="87" cy="43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35 h 48"/>
                <a:gd name="T4" fmla="*/ 72 w 96"/>
                <a:gd name="T5" fmla="*/ 35 h 48"/>
                <a:gd name="T6" fmla="*/ 72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69" name="Freeform 166">
              <a:extLst>
                <a:ext uri="{FF2B5EF4-FFF2-40B4-BE49-F238E27FC236}">
                  <a16:creationId xmlns:a16="http://schemas.microsoft.com/office/drawing/2014/main" id="{9AD84B44-6D82-D835-30C8-D9A3447FF78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78" y="2617"/>
              <a:ext cx="57" cy="38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24 h 48"/>
                <a:gd name="T4" fmla="*/ 20 w 96"/>
                <a:gd name="T5" fmla="*/ 24 h 48"/>
                <a:gd name="T6" fmla="*/ 20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7F4E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70" name="Freeform 167">
              <a:extLst>
                <a:ext uri="{FF2B5EF4-FFF2-40B4-BE49-F238E27FC236}">
                  <a16:creationId xmlns:a16="http://schemas.microsoft.com/office/drawing/2014/main" id="{9E292F63-BADE-700C-F9D2-A26C4FE1CB3B}"/>
                </a:ext>
              </a:extLst>
            </p:cNvPr>
            <p:cNvSpPr>
              <a:spLocks noChangeAspect="1"/>
            </p:cNvSpPr>
            <p:nvPr/>
          </p:nvSpPr>
          <p:spPr bwMode="auto">
            <a:xfrm flipV="1">
              <a:off x="1800" y="2522"/>
              <a:ext cx="56" cy="37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22 h 48"/>
                <a:gd name="T4" fmla="*/ 19 w 96"/>
                <a:gd name="T5" fmla="*/ 22 h 48"/>
                <a:gd name="T6" fmla="*/ 19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F6A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71" name="Freeform 168">
              <a:extLst>
                <a:ext uri="{FF2B5EF4-FFF2-40B4-BE49-F238E27FC236}">
                  <a16:creationId xmlns:a16="http://schemas.microsoft.com/office/drawing/2014/main" id="{D2FA3CD8-548B-2A87-FC9B-87AF101D7468}"/>
                </a:ext>
              </a:extLst>
            </p:cNvPr>
            <p:cNvSpPr>
              <a:spLocks noChangeAspect="1"/>
            </p:cNvSpPr>
            <p:nvPr/>
          </p:nvSpPr>
          <p:spPr bwMode="auto">
            <a:xfrm flipV="1">
              <a:off x="1808" y="2482"/>
              <a:ext cx="44" cy="22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5 h 48"/>
                <a:gd name="T4" fmla="*/ 9 w 96"/>
                <a:gd name="T5" fmla="*/ 5 h 48"/>
                <a:gd name="T6" fmla="*/ 9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72" name="Freeform 169">
              <a:extLst>
                <a:ext uri="{FF2B5EF4-FFF2-40B4-BE49-F238E27FC236}">
                  <a16:creationId xmlns:a16="http://schemas.microsoft.com/office/drawing/2014/main" id="{8842C5D2-8026-05B8-8B15-605DCFD0B85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33" y="2202"/>
              <a:ext cx="222" cy="1119"/>
            </a:xfrm>
            <a:custGeom>
              <a:avLst/>
              <a:gdLst>
                <a:gd name="T0" fmla="*/ 0 w 263"/>
                <a:gd name="T1" fmla="*/ 0 h 1352"/>
                <a:gd name="T2" fmla="*/ 25 w 263"/>
                <a:gd name="T3" fmla="*/ 1 h 1352"/>
                <a:gd name="T4" fmla="*/ 39 w 263"/>
                <a:gd name="T5" fmla="*/ 4 h 1352"/>
                <a:gd name="T6" fmla="*/ 52 w 263"/>
                <a:gd name="T7" fmla="*/ 15 h 1352"/>
                <a:gd name="T8" fmla="*/ 123 w 263"/>
                <a:gd name="T9" fmla="*/ 249 h 1352"/>
                <a:gd name="T10" fmla="*/ 158 w 263"/>
                <a:gd name="T11" fmla="*/ 402 h 1352"/>
                <a:gd name="T12" fmla="*/ 158 w 263"/>
                <a:gd name="T13" fmla="*/ 766 h 13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63" h="1352">
                  <a:moveTo>
                    <a:pt x="0" y="0"/>
                  </a:moveTo>
                  <a:lnTo>
                    <a:pt x="41" y="1"/>
                  </a:lnTo>
                  <a:lnTo>
                    <a:pt x="65" y="7"/>
                  </a:lnTo>
                  <a:lnTo>
                    <a:pt x="88" y="27"/>
                  </a:lnTo>
                  <a:lnTo>
                    <a:pt x="205" y="440"/>
                  </a:lnTo>
                  <a:lnTo>
                    <a:pt x="263" y="709"/>
                  </a:lnTo>
                  <a:lnTo>
                    <a:pt x="262" y="1352"/>
                  </a:lnTo>
                </a:path>
              </a:pathLst>
            </a:custGeom>
            <a:noFill/>
            <a:ln w="5715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73" name="Freeform 170">
              <a:extLst>
                <a:ext uri="{FF2B5EF4-FFF2-40B4-BE49-F238E27FC236}">
                  <a16:creationId xmlns:a16="http://schemas.microsoft.com/office/drawing/2014/main" id="{ECEB38A8-3803-0964-5F62-6DAE79F455E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04" y="2199"/>
              <a:ext cx="228" cy="1122"/>
            </a:xfrm>
            <a:custGeom>
              <a:avLst/>
              <a:gdLst>
                <a:gd name="T0" fmla="*/ 163 w 270"/>
                <a:gd name="T1" fmla="*/ 0 h 1354"/>
                <a:gd name="T2" fmla="*/ 141 w 270"/>
                <a:gd name="T3" fmla="*/ 2 h 1354"/>
                <a:gd name="T4" fmla="*/ 126 w 270"/>
                <a:gd name="T5" fmla="*/ 4 h 1354"/>
                <a:gd name="T6" fmla="*/ 112 w 270"/>
                <a:gd name="T7" fmla="*/ 17 h 1354"/>
                <a:gd name="T8" fmla="*/ 42 w 270"/>
                <a:gd name="T9" fmla="*/ 249 h 1354"/>
                <a:gd name="T10" fmla="*/ 0 w 270"/>
                <a:gd name="T11" fmla="*/ 406 h 1354"/>
                <a:gd name="T12" fmla="*/ 0 w 270"/>
                <a:gd name="T13" fmla="*/ 771 h 135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70" h="1354">
                  <a:moveTo>
                    <a:pt x="270" y="0"/>
                  </a:moveTo>
                  <a:lnTo>
                    <a:pt x="235" y="2"/>
                  </a:lnTo>
                  <a:lnTo>
                    <a:pt x="208" y="7"/>
                  </a:lnTo>
                  <a:lnTo>
                    <a:pt x="186" y="29"/>
                  </a:lnTo>
                  <a:lnTo>
                    <a:pt x="70" y="437"/>
                  </a:lnTo>
                  <a:lnTo>
                    <a:pt x="0" y="713"/>
                  </a:lnTo>
                  <a:lnTo>
                    <a:pt x="0" y="1354"/>
                  </a:lnTo>
                </a:path>
              </a:pathLst>
            </a:custGeom>
            <a:noFill/>
            <a:ln w="5715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067179" name="Freeform 171">
              <a:extLst>
                <a:ext uri="{FF2B5EF4-FFF2-40B4-BE49-F238E27FC236}">
                  <a16:creationId xmlns:a16="http://schemas.microsoft.com/office/drawing/2014/main" id="{5CA6B642-AD1C-8A55-CA6F-CD6483F8EA5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579" y="3122"/>
              <a:ext cx="1198" cy="541"/>
            </a:xfrm>
            <a:custGeom>
              <a:avLst/>
              <a:gdLst>
                <a:gd name="T0" fmla="*/ 331 w 1417"/>
                <a:gd name="T1" fmla="*/ 28 h 654"/>
                <a:gd name="T2" fmla="*/ 56 w 1417"/>
                <a:gd name="T3" fmla="*/ 28 h 654"/>
                <a:gd name="T4" fmla="*/ 56 w 1417"/>
                <a:gd name="T5" fmla="*/ 242 h 654"/>
                <a:gd name="T6" fmla="*/ 0 w 1417"/>
                <a:gd name="T7" fmla="*/ 242 h 654"/>
                <a:gd name="T8" fmla="*/ 0 w 1417"/>
                <a:gd name="T9" fmla="*/ 279 h 654"/>
                <a:gd name="T10" fmla="*/ 39 w 1417"/>
                <a:gd name="T11" fmla="*/ 279 h 654"/>
                <a:gd name="T12" fmla="*/ 39 w 1417"/>
                <a:gd name="T13" fmla="*/ 326 h 654"/>
                <a:gd name="T14" fmla="*/ 1 w 1417"/>
                <a:gd name="T15" fmla="*/ 327 h 654"/>
                <a:gd name="T16" fmla="*/ 1 w 1417"/>
                <a:gd name="T17" fmla="*/ 374 h 654"/>
                <a:gd name="T18" fmla="*/ 79 w 1417"/>
                <a:gd name="T19" fmla="*/ 374 h 654"/>
                <a:gd name="T20" fmla="*/ 79 w 1417"/>
                <a:gd name="T21" fmla="*/ 464 h 654"/>
                <a:gd name="T22" fmla="*/ 136 w 1417"/>
                <a:gd name="T23" fmla="*/ 464 h 654"/>
                <a:gd name="T24" fmla="*/ 136 w 1417"/>
                <a:gd name="T25" fmla="*/ 654 h 654"/>
                <a:gd name="T26" fmla="*/ 1286 w 1417"/>
                <a:gd name="T27" fmla="*/ 650 h 654"/>
                <a:gd name="T28" fmla="*/ 1287 w 1417"/>
                <a:gd name="T29" fmla="*/ 464 h 654"/>
                <a:gd name="T30" fmla="*/ 1340 w 1417"/>
                <a:gd name="T31" fmla="*/ 466 h 654"/>
                <a:gd name="T32" fmla="*/ 1340 w 1417"/>
                <a:gd name="T33" fmla="*/ 373 h 654"/>
                <a:gd name="T34" fmla="*/ 1416 w 1417"/>
                <a:gd name="T35" fmla="*/ 373 h 654"/>
                <a:gd name="T36" fmla="*/ 1416 w 1417"/>
                <a:gd name="T37" fmla="*/ 324 h 654"/>
                <a:gd name="T38" fmla="*/ 1380 w 1417"/>
                <a:gd name="T39" fmla="*/ 324 h 654"/>
                <a:gd name="T40" fmla="*/ 1380 w 1417"/>
                <a:gd name="T41" fmla="*/ 279 h 654"/>
                <a:gd name="T42" fmla="*/ 1417 w 1417"/>
                <a:gd name="T43" fmla="*/ 279 h 654"/>
                <a:gd name="T44" fmla="*/ 1417 w 1417"/>
                <a:gd name="T45" fmla="*/ 244 h 654"/>
                <a:gd name="T46" fmla="*/ 1362 w 1417"/>
                <a:gd name="T47" fmla="*/ 244 h 654"/>
                <a:gd name="T48" fmla="*/ 1361 w 1417"/>
                <a:gd name="T49" fmla="*/ 31 h 654"/>
                <a:gd name="T50" fmla="*/ 1087 w 1417"/>
                <a:gd name="T51" fmla="*/ 31 h 654"/>
                <a:gd name="T52" fmla="*/ 1088 w 1417"/>
                <a:gd name="T53" fmla="*/ 0 h 654"/>
                <a:gd name="T54" fmla="*/ 332 w 1417"/>
                <a:gd name="T55" fmla="*/ 1 h 654"/>
                <a:gd name="T56" fmla="*/ 331 w 1417"/>
                <a:gd name="T57" fmla="*/ 28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17" h="654">
                  <a:moveTo>
                    <a:pt x="331" y="28"/>
                  </a:moveTo>
                  <a:lnTo>
                    <a:pt x="56" y="28"/>
                  </a:lnTo>
                  <a:lnTo>
                    <a:pt x="56" y="242"/>
                  </a:lnTo>
                  <a:lnTo>
                    <a:pt x="0" y="242"/>
                  </a:lnTo>
                  <a:lnTo>
                    <a:pt x="0" y="279"/>
                  </a:lnTo>
                  <a:lnTo>
                    <a:pt x="39" y="279"/>
                  </a:lnTo>
                  <a:lnTo>
                    <a:pt x="39" y="326"/>
                  </a:lnTo>
                  <a:lnTo>
                    <a:pt x="1" y="327"/>
                  </a:lnTo>
                  <a:lnTo>
                    <a:pt x="1" y="374"/>
                  </a:lnTo>
                  <a:lnTo>
                    <a:pt x="79" y="374"/>
                  </a:lnTo>
                  <a:lnTo>
                    <a:pt x="79" y="464"/>
                  </a:lnTo>
                  <a:lnTo>
                    <a:pt x="136" y="464"/>
                  </a:lnTo>
                  <a:lnTo>
                    <a:pt x="136" y="654"/>
                  </a:lnTo>
                  <a:lnTo>
                    <a:pt x="1286" y="650"/>
                  </a:lnTo>
                  <a:lnTo>
                    <a:pt x="1287" y="464"/>
                  </a:lnTo>
                  <a:lnTo>
                    <a:pt x="1340" y="466"/>
                  </a:lnTo>
                  <a:lnTo>
                    <a:pt x="1340" y="373"/>
                  </a:lnTo>
                  <a:lnTo>
                    <a:pt x="1416" y="373"/>
                  </a:lnTo>
                  <a:lnTo>
                    <a:pt x="1416" y="324"/>
                  </a:lnTo>
                  <a:lnTo>
                    <a:pt x="1380" y="324"/>
                  </a:lnTo>
                  <a:lnTo>
                    <a:pt x="1380" y="279"/>
                  </a:lnTo>
                  <a:lnTo>
                    <a:pt x="1417" y="279"/>
                  </a:lnTo>
                  <a:lnTo>
                    <a:pt x="1417" y="244"/>
                  </a:lnTo>
                  <a:lnTo>
                    <a:pt x="1362" y="244"/>
                  </a:lnTo>
                  <a:lnTo>
                    <a:pt x="1361" y="31"/>
                  </a:lnTo>
                  <a:lnTo>
                    <a:pt x="1087" y="31"/>
                  </a:lnTo>
                  <a:lnTo>
                    <a:pt x="1088" y="0"/>
                  </a:lnTo>
                  <a:lnTo>
                    <a:pt x="332" y="1"/>
                  </a:lnTo>
                  <a:lnTo>
                    <a:pt x="331" y="2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6078"/>
                    <a:invGamma/>
                  </a:schemeClr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17475" name="Freeform 172">
              <a:extLst>
                <a:ext uri="{FF2B5EF4-FFF2-40B4-BE49-F238E27FC236}">
                  <a16:creationId xmlns:a16="http://schemas.microsoft.com/office/drawing/2014/main" id="{458BF47A-1E41-F47C-A762-5072A0F0295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14" y="3390"/>
              <a:ext cx="1130" cy="0"/>
            </a:xfrm>
            <a:custGeom>
              <a:avLst/>
              <a:gdLst>
                <a:gd name="T0" fmla="*/ 0 w 1336"/>
                <a:gd name="T1" fmla="*/ 0 h 1"/>
                <a:gd name="T2" fmla="*/ 809 w 1336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336" h="1">
                  <a:moveTo>
                    <a:pt x="0" y="0"/>
                  </a:moveTo>
                  <a:lnTo>
                    <a:pt x="1336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76" name="Freeform 173">
              <a:extLst>
                <a:ext uri="{FF2B5EF4-FFF2-40B4-BE49-F238E27FC236}">
                  <a16:creationId xmlns:a16="http://schemas.microsoft.com/office/drawing/2014/main" id="{5A7BEC16-F483-E67C-5422-33B4FE3E3BF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47" y="3432"/>
              <a:ext cx="1066" cy="0"/>
            </a:xfrm>
            <a:custGeom>
              <a:avLst/>
              <a:gdLst>
                <a:gd name="T0" fmla="*/ 0 w 1261"/>
                <a:gd name="T1" fmla="*/ 0 h 1"/>
                <a:gd name="T2" fmla="*/ 762 w 1261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261" h="1">
                  <a:moveTo>
                    <a:pt x="0" y="0"/>
                  </a:moveTo>
                  <a:lnTo>
                    <a:pt x="1261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77" name="Freeform 174">
              <a:extLst>
                <a:ext uri="{FF2B5EF4-FFF2-40B4-BE49-F238E27FC236}">
                  <a16:creationId xmlns:a16="http://schemas.microsoft.com/office/drawing/2014/main" id="{9CE14FB6-D93E-177A-4E5C-F0CF1C91C78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02" y="3507"/>
              <a:ext cx="959" cy="1"/>
            </a:xfrm>
            <a:custGeom>
              <a:avLst/>
              <a:gdLst>
                <a:gd name="T0" fmla="*/ 0 w 1075"/>
                <a:gd name="T1" fmla="*/ 0 h 1"/>
                <a:gd name="T2" fmla="*/ 764 w 1075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075" h="1">
                  <a:moveTo>
                    <a:pt x="0" y="0"/>
                  </a:moveTo>
                  <a:lnTo>
                    <a:pt x="1075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78" name="Freeform 175">
              <a:extLst>
                <a:ext uri="{FF2B5EF4-FFF2-40B4-BE49-F238E27FC236}">
                  <a16:creationId xmlns:a16="http://schemas.microsoft.com/office/drawing/2014/main" id="{F0E124AC-76A8-D534-E893-E321473C675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67" y="3143"/>
              <a:ext cx="630" cy="1"/>
            </a:xfrm>
            <a:custGeom>
              <a:avLst/>
              <a:gdLst>
                <a:gd name="T0" fmla="*/ 0 w 706"/>
                <a:gd name="T1" fmla="*/ 0 h 2"/>
                <a:gd name="T2" fmla="*/ 502 w 706"/>
                <a:gd name="T3" fmla="*/ 1 h 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706" h="2">
                  <a:moveTo>
                    <a:pt x="0" y="0"/>
                  </a:moveTo>
                  <a:lnTo>
                    <a:pt x="706" y="2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79" name="Freeform 176">
              <a:extLst>
                <a:ext uri="{FF2B5EF4-FFF2-40B4-BE49-F238E27FC236}">
                  <a16:creationId xmlns:a16="http://schemas.microsoft.com/office/drawing/2014/main" id="{D4F1A9B7-3329-E956-E9E5-1BEDFF4E46D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56" y="3067"/>
              <a:ext cx="200" cy="76"/>
            </a:xfrm>
            <a:custGeom>
              <a:avLst/>
              <a:gdLst>
                <a:gd name="T0" fmla="*/ 0 w 223"/>
                <a:gd name="T1" fmla="*/ 0 h 86"/>
                <a:gd name="T2" fmla="*/ 0 w 223"/>
                <a:gd name="T3" fmla="*/ 59 h 86"/>
                <a:gd name="T4" fmla="*/ 161 w 223"/>
                <a:gd name="T5" fmla="*/ 59 h 86"/>
                <a:gd name="T6" fmla="*/ 161 w 223"/>
                <a:gd name="T7" fmla="*/ 0 h 86"/>
                <a:gd name="T8" fmla="*/ 0 w 223"/>
                <a:gd name="T9" fmla="*/ 0 h 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23" h="86">
                  <a:moveTo>
                    <a:pt x="0" y="0"/>
                  </a:moveTo>
                  <a:lnTo>
                    <a:pt x="0" y="86"/>
                  </a:lnTo>
                  <a:lnTo>
                    <a:pt x="223" y="86"/>
                  </a:lnTo>
                  <a:lnTo>
                    <a:pt x="22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AEAEA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80" name="Freeform 177">
              <a:extLst>
                <a:ext uri="{FF2B5EF4-FFF2-40B4-BE49-F238E27FC236}">
                  <a16:creationId xmlns:a16="http://schemas.microsoft.com/office/drawing/2014/main" id="{FF4DF68D-8068-60FC-32C9-2ABBFBB3C14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07" y="3069"/>
              <a:ext cx="199" cy="75"/>
            </a:xfrm>
            <a:custGeom>
              <a:avLst/>
              <a:gdLst>
                <a:gd name="T0" fmla="*/ 0 w 223"/>
                <a:gd name="T1" fmla="*/ 0 h 86"/>
                <a:gd name="T2" fmla="*/ 0 w 223"/>
                <a:gd name="T3" fmla="*/ 57 h 86"/>
                <a:gd name="T4" fmla="*/ 159 w 223"/>
                <a:gd name="T5" fmla="*/ 57 h 86"/>
                <a:gd name="T6" fmla="*/ 159 w 223"/>
                <a:gd name="T7" fmla="*/ 0 h 86"/>
                <a:gd name="T8" fmla="*/ 0 w 223"/>
                <a:gd name="T9" fmla="*/ 0 h 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23" h="86">
                  <a:moveTo>
                    <a:pt x="0" y="0"/>
                  </a:moveTo>
                  <a:lnTo>
                    <a:pt x="0" y="86"/>
                  </a:lnTo>
                  <a:lnTo>
                    <a:pt x="223" y="86"/>
                  </a:lnTo>
                  <a:lnTo>
                    <a:pt x="22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C0C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81" name="Freeform 178">
              <a:extLst>
                <a:ext uri="{FF2B5EF4-FFF2-40B4-BE49-F238E27FC236}">
                  <a16:creationId xmlns:a16="http://schemas.microsoft.com/office/drawing/2014/main" id="{A6F66747-AB81-98B9-BB9C-41533095F67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337" y="3092"/>
              <a:ext cx="1696" cy="2078"/>
            </a:xfrm>
            <a:custGeom>
              <a:avLst/>
              <a:gdLst>
                <a:gd name="T0" fmla="*/ 64 w 2006"/>
                <a:gd name="T1" fmla="*/ 280 h 2508"/>
                <a:gd name="T2" fmla="*/ 0 w 2006"/>
                <a:gd name="T3" fmla="*/ 384 h 2508"/>
                <a:gd name="T4" fmla="*/ 101 w 2006"/>
                <a:gd name="T5" fmla="*/ 490 h 2508"/>
                <a:gd name="T6" fmla="*/ 136 w 2006"/>
                <a:gd name="T7" fmla="*/ 546 h 2508"/>
                <a:gd name="T8" fmla="*/ 103 w 2006"/>
                <a:gd name="T9" fmla="*/ 595 h 2508"/>
                <a:gd name="T10" fmla="*/ 139 w 2006"/>
                <a:gd name="T11" fmla="*/ 647 h 2508"/>
                <a:gd name="T12" fmla="*/ 104 w 2006"/>
                <a:gd name="T13" fmla="*/ 701 h 2508"/>
                <a:gd name="T14" fmla="*/ 139 w 2006"/>
                <a:gd name="T15" fmla="*/ 762 h 2508"/>
                <a:gd name="T16" fmla="*/ 169 w 2006"/>
                <a:gd name="T17" fmla="*/ 828 h 2508"/>
                <a:gd name="T18" fmla="*/ 208 w 2006"/>
                <a:gd name="T19" fmla="*/ 1425 h 2508"/>
                <a:gd name="T20" fmla="*/ 225 w 2006"/>
                <a:gd name="T21" fmla="*/ 1395 h 2508"/>
                <a:gd name="T22" fmla="*/ 210 w 2006"/>
                <a:gd name="T23" fmla="*/ 1365 h 2508"/>
                <a:gd name="T24" fmla="*/ 224 w 2006"/>
                <a:gd name="T25" fmla="*/ 1337 h 2508"/>
                <a:gd name="T26" fmla="*/ 205 w 2006"/>
                <a:gd name="T27" fmla="*/ 1307 h 2508"/>
                <a:gd name="T28" fmla="*/ 224 w 2006"/>
                <a:gd name="T29" fmla="*/ 1277 h 2508"/>
                <a:gd name="T30" fmla="*/ 205 w 2006"/>
                <a:gd name="T31" fmla="*/ 1246 h 2508"/>
                <a:gd name="T32" fmla="*/ 224 w 2006"/>
                <a:gd name="T33" fmla="*/ 1217 h 2508"/>
                <a:gd name="T34" fmla="*/ 205 w 2006"/>
                <a:gd name="T35" fmla="*/ 1186 h 2508"/>
                <a:gd name="T36" fmla="*/ 225 w 2006"/>
                <a:gd name="T37" fmla="*/ 1155 h 2508"/>
                <a:gd name="T38" fmla="*/ 210 w 2006"/>
                <a:gd name="T39" fmla="*/ 1124 h 2508"/>
                <a:gd name="T40" fmla="*/ 208 w 2006"/>
                <a:gd name="T41" fmla="*/ 1045 h 2508"/>
                <a:gd name="T42" fmla="*/ 983 w 2006"/>
                <a:gd name="T43" fmla="*/ 748 h 2508"/>
                <a:gd name="T44" fmla="*/ 1000 w 2006"/>
                <a:gd name="T45" fmla="*/ 1095 h 2508"/>
                <a:gd name="T46" fmla="*/ 983 w 2006"/>
                <a:gd name="T47" fmla="*/ 1135 h 2508"/>
                <a:gd name="T48" fmla="*/ 1000 w 2006"/>
                <a:gd name="T49" fmla="*/ 1167 h 2508"/>
                <a:gd name="T50" fmla="*/ 984 w 2006"/>
                <a:gd name="T51" fmla="*/ 1196 h 2508"/>
                <a:gd name="T52" fmla="*/ 999 w 2006"/>
                <a:gd name="T53" fmla="*/ 1227 h 2508"/>
                <a:gd name="T54" fmla="*/ 983 w 2006"/>
                <a:gd name="T55" fmla="*/ 1255 h 2508"/>
                <a:gd name="T56" fmla="*/ 998 w 2006"/>
                <a:gd name="T57" fmla="*/ 1286 h 2508"/>
                <a:gd name="T58" fmla="*/ 984 w 2006"/>
                <a:gd name="T59" fmla="*/ 1315 h 2508"/>
                <a:gd name="T60" fmla="*/ 998 w 2006"/>
                <a:gd name="T61" fmla="*/ 1347 h 2508"/>
                <a:gd name="T62" fmla="*/ 983 w 2006"/>
                <a:gd name="T63" fmla="*/ 1375 h 2508"/>
                <a:gd name="T64" fmla="*/ 999 w 2006"/>
                <a:gd name="T65" fmla="*/ 1405 h 2508"/>
                <a:gd name="T66" fmla="*/ 1033 w 2006"/>
                <a:gd name="T67" fmla="*/ 1427 h 2508"/>
                <a:gd name="T68" fmla="*/ 1045 w 2006"/>
                <a:gd name="T69" fmla="*/ 819 h 2508"/>
                <a:gd name="T70" fmla="*/ 1073 w 2006"/>
                <a:gd name="T71" fmla="*/ 765 h 2508"/>
                <a:gd name="T72" fmla="*/ 1108 w 2006"/>
                <a:gd name="T73" fmla="*/ 702 h 2508"/>
                <a:gd name="T74" fmla="*/ 1071 w 2006"/>
                <a:gd name="T75" fmla="*/ 648 h 2508"/>
                <a:gd name="T76" fmla="*/ 1105 w 2006"/>
                <a:gd name="T77" fmla="*/ 595 h 2508"/>
                <a:gd name="T78" fmla="*/ 1070 w 2006"/>
                <a:gd name="T79" fmla="*/ 540 h 2508"/>
                <a:gd name="T80" fmla="*/ 1105 w 2006"/>
                <a:gd name="T81" fmla="*/ 486 h 2508"/>
                <a:gd name="T82" fmla="*/ 1212 w 2006"/>
                <a:gd name="T83" fmla="*/ 385 h 2508"/>
                <a:gd name="T84" fmla="*/ 1143 w 2006"/>
                <a:gd name="T85" fmla="*/ 280 h 2508"/>
                <a:gd name="T86" fmla="*/ 1131 w 2006"/>
                <a:gd name="T87" fmla="*/ 0 h 2508"/>
                <a:gd name="T88" fmla="*/ 1159 w 2006"/>
                <a:gd name="T89" fmla="*/ 178 h 2508"/>
                <a:gd name="T90" fmla="*/ 993 w 2006"/>
                <a:gd name="T91" fmla="*/ 708 h 2508"/>
                <a:gd name="T92" fmla="*/ 52 w 2006"/>
                <a:gd name="T93" fmla="*/ 239 h 2508"/>
                <a:gd name="T94" fmla="*/ 90 w 2006"/>
                <a:gd name="T95" fmla="*/ 21 h 250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2006" h="2508">
                  <a:moveTo>
                    <a:pt x="56" y="3"/>
                  </a:moveTo>
                  <a:lnTo>
                    <a:pt x="16" y="493"/>
                  </a:lnTo>
                  <a:lnTo>
                    <a:pt x="107" y="493"/>
                  </a:lnTo>
                  <a:lnTo>
                    <a:pt x="107" y="639"/>
                  </a:lnTo>
                  <a:lnTo>
                    <a:pt x="5" y="642"/>
                  </a:lnTo>
                  <a:lnTo>
                    <a:pt x="0" y="675"/>
                  </a:lnTo>
                  <a:lnTo>
                    <a:pt x="221" y="676"/>
                  </a:lnTo>
                  <a:lnTo>
                    <a:pt x="221" y="814"/>
                  </a:lnTo>
                  <a:lnTo>
                    <a:pt x="167" y="861"/>
                  </a:lnTo>
                  <a:lnTo>
                    <a:pt x="225" y="887"/>
                  </a:lnTo>
                  <a:lnTo>
                    <a:pt x="171" y="921"/>
                  </a:lnTo>
                  <a:lnTo>
                    <a:pt x="226" y="959"/>
                  </a:lnTo>
                  <a:lnTo>
                    <a:pt x="172" y="987"/>
                  </a:lnTo>
                  <a:lnTo>
                    <a:pt x="227" y="1021"/>
                  </a:lnTo>
                  <a:lnTo>
                    <a:pt x="170" y="1047"/>
                  </a:lnTo>
                  <a:lnTo>
                    <a:pt x="232" y="1078"/>
                  </a:lnTo>
                  <a:lnTo>
                    <a:pt x="170" y="1109"/>
                  </a:lnTo>
                  <a:lnTo>
                    <a:pt x="229" y="1138"/>
                  </a:lnTo>
                  <a:lnTo>
                    <a:pt x="173" y="1174"/>
                  </a:lnTo>
                  <a:lnTo>
                    <a:pt x="229" y="1200"/>
                  </a:lnTo>
                  <a:lnTo>
                    <a:pt x="171" y="1232"/>
                  </a:lnTo>
                  <a:lnTo>
                    <a:pt x="227" y="1264"/>
                  </a:lnTo>
                  <a:lnTo>
                    <a:pt x="163" y="1294"/>
                  </a:lnTo>
                  <a:lnTo>
                    <a:pt x="229" y="1340"/>
                  </a:lnTo>
                  <a:lnTo>
                    <a:pt x="229" y="1426"/>
                  </a:lnTo>
                  <a:lnTo>
                    <a:pt x="256" y="1433"/>
                  </a:lnTo>
                  <a:lnTo>
                    <a:pt x="279" y="1455"/>
                  </a:lnTo>
                  <a:lnTo>
                    <a:pt x="288" y="1478"/>
                  </a:lnTo>
                  <a:lnTo>
                    <a:pt x="289" y="2505"/>
                  </a:lnTo>
                  <a:lnTo>
                    <a:pt x="344" y="2505"/>
                  </a:lnTo>
                  <a:lnTo>
                    <a:pt x="371" y="2490"/>
                  </a:lnTo>
                  <a:lnTo>
                    <a:pt x="346" y="2470"/>
                  </a:lnTo>
                  <a:lnTo>
                    <a:pt x="372" y="2453"/>
                  </a:lnTo>
                  <a:lnTo>
                    <a:pt x="347" y="2438"/>
                  </a:lnTo>
                  <a:lnTo>
                    <a:pt x="372" y="2419"/>
                  </a:lnTo>
                  <a:lnTo>
                    <a:pt x="347" y="2401"/>
                  </a:lnTo>
                  <a:lnTo>
                    <a:pt x="373" y="2384"/>
                  </a:lnTo>
                  <a:lnTo>
                    <a:pt x="346" y="2369"/>
                  </a:lnTo>
                  <a:lnTo>
                    <a:pt x="371" y="2351"/>
                  </a:lnTo>
                  <a:lnTo>
                    <a:pt x="344" y="2333"/>
                  </a:lnTo>
                  <a:lnTo>
                    <a:pt x="371" y="2316"/>
                  </a:lnTo>
                  <a:lnTo>
                    <a:pt x="341" y="2297"/>
                  </a:lnTo>
                  <a:lnTo>
                    <a:pt x="371" y="2284"/>
                  </a:lnTo>
                  <a:lnTo>
                    <a:pt x="341" y="2265"/>
                  </a:lnTo>
                  <a:lnTo>
                    <a:pt x="370" y="2245"/>
                  </a:lnTo>
                  <a:lnTo>
                    <a:pt x="341" y="2227"/>
                  </a:lnTo>
                  <a:lnTo>
                    <a:pt x="370" y="2208"/>
                  </a:lnTo>
                  <a:lnTo>
                    <a:pt x="341" y="2190"/>
                  </a:lnTo>
                  <a:lnTo>
                    <a:pt x="370" y="2176"/>
                  </a:lnTo>
                  <a:lnTo>
                    <a:pt x="344" y="2158"/>
                  </a:lnTo>
                  <a:lnTo>
                    <a:pt x="371" y="2140"/>
                  </a:lnTo>
                  <a:lnTo>
                    <a:pt x="341" y="2122"/>
                  </a:lnTo>
                  <a:lnTo>
                    <a:pt x="371" y="2104"/>
                  </a:lnTo>
                  <a:lnTo>
                    <a:pt x="341" y="2084"/>
                  </a:lnTo>
                  <a:lnTo>
                    <a:pt x="372" y="2069"/>
                  </a:lnTo>
                  <a:lnTo>
                    <a:pt x="341" y="2052"/>
                  </a:lnTo>
                  <a:lnTo>
                    <a:pt x="372" y="2031"/>
                  </a:lnTo>
                  <a:lnTo>
                    <a:pt x="346" y="2016"/>
                  </a:lnTo>
                  <a:lnTo>
                    <a:pt x="372" y="1998"/>
                  </a:lnTo>
                  <a:lnTo>
                    <a:pt x="347" y="1977"/>
                  </a:lnTo>
                  <a:lnTo>
                    <a:pt x="372" y="1954"/>
                  </a:lnTo>
                  <a:lnTo>
                    <a:pt x="344" y="1919"/>
                  </a:lnTo>
                  <a:lnTo>
                    <a:pt x="344" y="1837"/>
                  </a:lnTo>
                  <a:lnTo>
                    <a:pt x="371" y="1837"/>
                  </a:lnTo>
                  <a:lnTo>
                    <a:pt x="373" y="1318"/>
                  </a:lnTo>
                  <a:lnTo>
                    <a:pt x="1627" y="1316"/>
                  </a:lnTo>
                  <a:lnTo>
                    <a:pt x="1625" y="1837"/>
                  </a:lnTo>
                  <a:lnTo>
                    <a:pt x="1656" y="1838"/>
                  </a:lnTo>
                  <a:lnTo>
                    <a:pt x="1655" y="1925"/>
                  </a:lnTo>
                  <a:lnTo>
                    <a:pt x="1625" y="1954"/>
                  </a:lnTo>
                  <a:lnTo>
                    <a:pt x="1650" y="1975"/>
                  </a:lnTo>
                  <a:lnTo>
                    <a:pt x="1627" y="1995"/>
                  </a:lnTo>
                  <a:lnTo>
                    <a:pt x="1652" y="2016"/>
                  </a:lnTo>
                  <a:lnTo>
                    <a:pt x="1629" y="2029"/>
                  </a:lnTo>
                  <a:lnTo>
                    <a:pt x="1655" y="2052"/>
                  </a:lnTo>
                  <a:lnTo>
                    <a:pt x="1629" y="2066"/>
                  </a:lnTo>
                  <a:lnTo>
                    <a:pt x="1652" y="2084"/>
                  </a:lnTo>
                  <a:lnTo>
                    <a:pt x="1629" y="2102"/>
                  </a:lnTo>
                  <a:lnTo>
                    <a:pt x="1655" y="2120"/>
                  </a:lnTo>
                  <a:lnTo>
                    <a:pt x="1629" y="2138"/>
                  </a:lnTo>
                  <a:lnTo>
                    <a:pt x="1653" y="2158"/>
                  </a:lnTo>
                  <a:lnTo>
                    <a:pt x="1629" y="2173"/>
                  </a:lnTo>
                  <a:lnTo>
                    <a:pt x="1653" y="2191"/>
                  </a:lnTo>
                  <a:lnTo>
                    <a:pt x="1627" y="2206"/>
                  </a:lnTo>
                  <a:lnTo>
                    <a:pt x="1652" y="2227"/>
                  </a:lnTo>
                  <a:lnTo>
                    <a:pt x="1629" y="2242"/>
                  </a:lnTo>
                  <a:lnTo>
                    <a:pt x="1652" y="2261"/>
                  </a:lnTo>
                  <a:lnTo>
                    <a:pt x="1630" y="2277"/>
                  </a:lnTo>
                  <a:lnTo>
                    <a:pt x="1652" y="2297"/>
                  </a:lnTo>
                  <a:lnTo>
                    <a:pt x="1629" y="2313"/>
                  </a:lnTo>
                  <a:lnTo>
                    <a:pt x="1652" y="2333"/>
                  </a:lnTo>
                  <a:lnTo>
                    <a:pt x="1630" y="2348"/>
                  </a:lnTo>
                  <a:lnTo>
                    <a:pt x="1652" y="2369"/>
                  </a:lnTo>
                  <a:lnTo>
                    <a:pt x="1629" y="2383"/>
                  </a:lnTo>
                  <a:lnTo>
                    <a:pt x="1650" y="2402"/>
                  </a:lnTo>
                  <a:lnTo>
                    <a:pt x="1627" y="2416"/>
                  </a:lnTo>
                  <a:lnTo>
                    <a:pt x="1653" y="2435"/>
                  </a:lnTo>
                  <a:lnTo>
                    <a:pt x="1627" y="2453"/>
                  </a:lnTo>
                  <a:lnTo>
                    <a:pt x="1653" y="2470"/>
                  </a:lnTo>
                  <a:lnTo>
                    <a:pt x="1626" y="2490"/>
                  </a:lnTo>
                  <a:lnTo>
                    <a:pt x="1655" y="2508"/>
                  </a:lnTo>
                  <a:lnTo>
                    <a:pt x="1709" y="2508"/>
                  </a:lnTo>
                  <a:lnTo>
                    <a:pt x="1709" y="1487"/>
                  </a:lnTo>
                  <a:lnTo>
                    <a:pt x="1712" y="1460"/>
                  </a:lnTo>
                  <a:lnTo>
                    <a:pt x="1729" y="1440"/>
                  </a:lnTo>
                  <a:lnTo>
                    <a:pt x="1746" y="1430"/>
                  </a:lnTo>
                  <a:lnTo>
                    <a:pt x="1775" y="1424"/>
                  </a:lnTo>
                  <a:lnTo>
                    <a:pt x="1775" y="1345"/>
                  </a:lnTo>
                  <a:lnTo>
                    <a:pt x="1832" y="1300"/>
                  </a:lnTo>
                  <a:lnTo>
                    <a:pt x="1780" y="1265"/>
                  </a:lnTo>
                  <a:lnTo>
                    <a:pt x="1832" y="1233"/>
                  </a:lnTo>
                  <a:lnTo>
                    <a:pt x="1775" y="1201"/>
                  </a:lnTo>
                  <a:lnTo>
                    <a:pt x="1830" y="1169"/>
                  </a:lnTo>
                  <a:lnTo>
                    <a:pt x="1773" y="1139"/>
                  </a:lnTo>
                  <a:lnTo>
                    <a:pt x="1827" y="1105"/>
                  </a:lnTo>
                  <a:lnTo>
                    <a:pt x="1771" y="1072"/>
                  </a:lnTo>
                  <a:lnTo>
                    <a:pt x="1829" y="1045"/>
                  </a:lnTo>
                  <a:lnTo>
                    <a:pt x="1771" y="1011"/>
                  </a:lnTo>
                  <a:lnTo>
                    <a:pt x="1832" y="983"/>
                  </a:lnTo>
                  <a:lnTo>
                    <a:pt x="1771" y="950"/>
                  </a:lnTo>
                  <a:lnTo>
                    <a:pt x="1832" y="919"/>
                  </a:lnTo>
                  <a:lnTo>
                    <a:pt x="1769" y="887"/>
                  </a:lnTo>
                  <a:lnTo>
                    <a:pt x="1829" y="856"/>
                  </a:lnTo>
                  <a:lnTo>
                    <a:pt x="1771" y="808"/>
                  </a:lnTo>
                  <a:lnTo>
                    <a:pt x="1772" y="676"/>
                  </a:lnTo>
                  <a:lnTo>
                    <a:pt x="2006" y="677"/>
                  </a:lnTo>
                  <a:lnTo>
                    <a:pt x="1999" y="637"/>
                  </a:lnTo>
                  <a:lnTo>
                    <a:pt x="1891" y="637"/>
                  </a:lnTo>
                  <a:lnTo>
                    <a:pt x="1891" y="493"/>
                  </a:lnTo>
                  <a:lnTo>
                    <a:pt x="1988" y="493"/>
                  </a:lnTo>
                  <a:lnTo>
                    <a:pt x="1937" y="0"/>
                  </a:lnTo>
                  <a:lnTo>
                    <a:pt x="1872" y="0"/>
                  </a:lnTo>
                  <a:lnTo>
                    <a:pt x="1841" y="38"/>
                  </a:lnTo>
                  <a:lnTo>
                    <a:pt x="1839" y="265"/>
                  </a:lnTo>
                  <a:lnTo>
                    <a:pt x="1919" y="313"/>
                  </a:lnTo>
                  <a:lnTo>
                    <a:pt x="1919" y="416"/>
                  </a:lnTo>
                  <a:lnTo>
                    <a:pt x="1640" y="416"/>
                  </a:lnTo>
                  <a:lnTo>
                    <a:pt x="1643" y="1245"/>
                  </a:lnTo>
                  <a:lnTo>
                    <a:pt x="354" y="1243"/>
                  </a:lnTo>
                  <a:lnTo>
                    <a:pt x="353" y="420"/>
                  </a:lnTo>
                  <a:lnTo>
                    <a:pt x="85" y="419"/>
                  </a:lnTo>
                  <a:lnTo>
                    <a:pt x="81" y="311"/>
                  </a:lnTo>
                  <a:lnTo>
                    <a:pt x="137" y="274"/>
                  </a:lnTo>
                  <a:lnTo>
                    <a:pt x="150" y="36"/>
                  </a:lnTo>
                  <a:lnTo>
                    <a:pt x="129" y="3"/>
                  </a:lnTo>
                  <a:lnTo>
                    <a:pt x="56" y="3"/>
                  </a:lnTo>
                  <a:close/>
                </a:path>
              </a:pathLst>
            </a:custGeom>
            <a:solidFill>
              <a:srgbClr val="11F40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82" name="Freeform 179">
              <a:extLst>
                <a:ext uri="{FF2B5EF4-FFF2-40B4-BE49-F238E27FC236}">
                  <a16:creationId xmlns:a16="http://schemas.microsoft.com/office/drawing/2014/main" id="{BAA36C4A-37C8-E5D5-77FC-E349BC2DC73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32" y="3661"/>
              <a:ext cx="905" cy="379"/>
            </a:xfrm>
            <a:custGeom>
              <a:avLst/>
              <a:gdLst>
                <a:gd name="T0" fmla="*/ 0 w 1433"/>
                <a:gd name="T1" fmla="*/ 11 h 617"/>
                <a:gd name="T2" fmla="*/ 1 w 1433"/>
                <a:gd name="T3" fmla="*/ 132 h 617"/>
                <a:gd name="T4" fmla="*/ 163 w 1433"/>
                <a:gd name="T5" fmla="*/ 132 h 617"/>
                <a:gd name="T6" fmla="*/ 163 w 1433"/>
                <a:gd name="T7" fmla="*/ 143 h 617"/>
                <a:gd name="T8" fmla="*/ 198 w 1433"/>
                <a:gd name="T9" fmla="*/ 143 h 617"/>
                <a:gd name="T10" fmla="*/ 199 w 1433"/>
                <a:gd name="T11" fmla="*/ 131 h 617"/>
                <a:gd name="T12" fmla="*/ 361 w 1433"/>
                <a:gd name="T13" fmla="*/ 131 h 617"/>
                <a:gd name="T14" fmla="*/ 359 w 1433"/>
                <a:gd name="T15" fmla="*/ 11 h 617"/>
                <a:gd name="T16" fmla="*/ 353 w 1433"/>
                <a:gd name="T17" fmla="*/ 2 h 617"/>
                <a:gd name="T18" fmla="*/ 343 w 1433"/>
                <a:gd name="T19" fmla="*/ 0 h 617"/>
                <a:gd name="T20" fmla="*/ 16 w 1433"/>
                <a:gd name="T21" fmla="*/ 1 h 617"/>
                <a:gd name="T22" fmla="*/ 6 w 1433"/>
                <a:gd name="T23" fmla="*/ 4 h 617"/>
                <a:gd name="T24" fmla="*/ 0 w 1433"/>
                <a:gd name="T25" fmla="*/ 11 h 61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433" h="617">
                  <a:moveTo>
                    <a:pt x="0" y="48"/>
                  </a:moveTo>
                  <a:lnTo>
                    <a:pt x="2" y="569"/>
                  </a:lnTo>
                  <a:lnTo>
                    <a:pt x="646" y="569"/>
                  </a:lnTo>
                  <a:lnTo>
                    <a:pt x="646" y="617"/>
                  </a:lnTo>
                  <a:lnTo>
                    <a:pt x="787" y="617"/>
                  </a:lnTo>
                  <a:lnTo>
                    <a:pt x="790" y="567"/>
                  </a:lnTo>
                  <a:lnTo>
                    <a:pt x="1433" y="567"/>
                  </a:lnTo>
                  <a:lnTo>
                    <a:pt x="1426" y="48"/>
                  </a:lnTo>
                  <a:lnTo>
                    <a:pt x="1402" y="12"/>
                  </a:lnTo>
                  <a:lnTo>
                    <a:pt x="1361" y="0"/>
                  </a:lnTo>
                  <a:lnTo>
                    <a:pt x="64" y="1"/>
                  </a:lnTo>
                  <a:lnTo>
                    <a:pt x="23" y="15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rgbClr val="C2709D"/>
                </a:gs>
                <a:gs pos="100000">
                  <a:srgbClr val="0C070A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83" name="Freeform 180">
              <a:extLst>
                <a:ext uri="{FF2B5EF4-FFF2-40B4-BE49-F238E27FC236}">
                  <a16:creationId xmlns:a16="http://schemas.microsoft.com/office/drawing/2014/main" id="{18F47264-FC47-9424-5644-02AB12FCA19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43" y="4009"/>
              <a:ext cx="87" cy="1"/>
            </a:xfrm>
            <a:custGeom>
              <a:avLst/>
              <a:gdLst>
                <a:gd name="T0" fmla="*/ 35 w 137"/>
                <a:gd name="T1" fmla="*/ 1 h 2"/>
                <a:gd name="T2" fmla="*/ 0 w 137"/>
                <a:gd name="T3" fmla="*/ 0 h 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37" h="2">
                  <a:moveTo>
                    <a:pt x="137" y="2"/>
                  </a:moveTo>
                  <a:lnTo>
                    <a:pt x="0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84" name="Freeform 181">
              <a:extLst>
                <a:ext uri="{FF2B5EF4-FFF2-40B4-BE49-F238E27FC236}">
                  <a16:creationId xmlns:a16="http://schemas.microsoft.com/office/drawing/2014/main" id="{C3B592C5-2756-4565-5E6F-4516524BD5A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37" y="3506"/>
              <a:ext cx="1085" cy="616"/>
            </a:xfrm>
            <a:custGeom>
              <a:avLst/>
              <a:gdLst>
                <a:gd name="T0" fmla="*/ 776 w 1283"/>
                <a:gd name="T1" fmla="*/ 2 h 743"/>
                <a:gd name="T2" fmla="*/ 737 w 1283"/>
                <a:gd name="T3" fmla="*/ 1 h 743"/>
                <a:gd name="T4" fmla="*/ 737 w 1283"/>
                <a:gd name="T5" fmla="*/ 108 h 743"/>
                <a:gd name="T6" fmla="*/ 713 w 1283"/>
                <a:gd name="T7" fmla="*/ 108 h 743"/>
                <a:gd name="T8" fmla="*/ 715 w 1283"/>
                <a:gd name="T9" fmla="*/ 347 h 743"/>
                <a:gd name="T10" fmla="*/ 441 w 1283"/>
                <a:gd name="T11" fmla="*/ 347 h 743"/>
                <a:gd name="T12" fmla="*/ 443 w 1283"/>
                <a:gd name="T13" fmla="*/ 392 h 743"/>
                <a:gd name="T14" fmla="*/ 440 w 1283"/>
                <a:gd name="T15" fmla="*/ 401 h 743"/>
                <a:gd name="T16" fmla="*/ 429 w 1283"/>
                <a:gd name="T17" fmla="*/ 404 h 743"/>
                <a:gd name="T18" fmla="*/ 349 w 1283"/>
                <a:gd name="T19" fmla="*/ 404 h 743"/>
                <a:gd name="T20" fmla="*/ 342 w 1283"/>
                <a:gd name="T21" fmla="*/ 400 h 743"/>
                <a:gd name="T22" fmla="*/ 338 w 1283"/>
                <a:gd name="T23" fmla="*/ 395 h 743"/>
                <a:gd name="T24" fmla="*/ 338 w 1283"/>
                <a:gd name="T25" fmla="*/ 348 h 743"/>
                <a:gd name="T26" fmla="*/ 67 w 1283"/>
                <a:gd name="T27" fmla="*/ 348 h 743"/>
                <a:gd name="T28" fmla="*/ 66 w 1283"/>
                <a:gd name="T29" fmla="*/ 109 h 743"/>
                <a:gd name="T30" fmla="*/ 41 w 1283"/>
                <a:gd name="T31" fmla="*/ 107 h 743"/>
                <a:gd name="T32" fmla="*/ 41 w 1283"/>
                <a:gd name="T33" fmla="*/ 0 h 743"/>
                <a:gd name="T34" fmla="*/ 0 w 1283"/>
                <a:gd name="T35" fmla="*/ 0 h 743"/>
                <a:gd name="T36" fmla="*/ 1 w 1283"/>
                <a:gd name="T37" fmla="*/ 422 h 743"/>
                <a:gd name="T38" fmla="*/ 775 w 1283"/>
                <a:gd name="T39" fmla="*/ 424 h 743"/>
                <a:gd name="T40" fmla="*/ 776 w 1283"/>
                <a:gd name="T41" fmla="*/ 2 h 74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283" h="743">
                  <a:moveTo>
                    <a:pt x="1283" y="2"/>
                  </a:moveTo>
                  <a:lnTo>
                    <a:pt x="1219" y="1"/>
                  </a:lnTo>
                  <a:lnTo>
                    <a:pt x="1219" y="189"/>
                  </a:lnTo>
                  <a:lnTo>
                    <a:pt x="1179" y="189"/>
                  </a:lnTo>
                  <a:lnTo>
                    <a:pt x="1183" y="608"/>
                  </a:lnTo>
                  <a:lnTo>
                    <a:pt x="730" y="608"/>
                  </a:lnTo>
                  <a:lnTo>
                    <a:pt x="733" y="689"/>
                  </a:lnTo>
                  <a:lnTo>
                    <a:pt x="727" y="705"/>
                  </a:lnTo>
                  <a:lnTo>
                    <a:pt x="710" y="709"/>
                  </a:lnTo>
                  <a:lnTo>
                    <a:pt x="577" y="709"/>
                  </a:lnTo>
                  <a:lnTo>
                    <a:pt x="565" y="702"/>
                  </a:lnTo>
                  <a:lnTo>
                    <a:pt x="559" y="692"/>
                  </a:lnTo>
                  <a:lnTo>
                    <a:pt x="559" y="611"/>
                  </a:lnTo>
                  <a:lnTo>
                    <a:pt x="111" y="611"/>
                  </a:lnTo>
                  <a:lnTo>
                    <a:pt x="109" y="190"/>
                  </a:lnTo>
                  <a:lnTo>
                    <a:pt x="67" y="188"/>
                  </a:lnTo>
                  <a:lnTo>
                    <a:pt x="67" y="0"/>
                  </a:lnTo>
                  <a:lnTo>
                    <a:pt x="0" y="0"/>
                  </a:lnTo>
                  <a:lnTo>
                    <a:pt x="1" y="741"/>
                  </a:lnTo>
                  <a:lnTo>
                    <a:pt x="1282" y="743"/>
                  </a:lnTo>
                  <a:lnTo>
                    <a:pt x="1283" y="2"/>
                  </a:lnTo>
                  <a:close/>
                </a:path>
              </a:pathLst>
            </a:cu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85" name="Freeform 182">
              <a:extLst>
                <a:ext uri="{FF2B5EF4-FFF2-40B4-BE49-F238E27FC236}">
                  <a16:creationId xmlns:a16="http://schemas.microsoft.com/office/drawing/2014/main" id="{3B009BDE-6A92-E9F8-86A6-E74C77A04C4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55" y="4183"/>
              <a:ext cx="1057" cy="476"/>
            </a:xfrm>
            <a:custGeom>
              <a:avLst/>
              <a:gdLst>
                <a:gd name="T0" fmla="*/ 0 w 1249"/>
                <a:gd name="T1" fmla="*/ 2 h 575"/>
                <a:gd name="T2" fmla="*/ 0 w 1249"/>
                <a:gd name="T3" fmla="*/ 293 h 575"/>
                <a:gd name="T4" fmla="*/ 62 w 1249"/>
                <a:gd name="T5" fmla="*/ 311 h 575"/>
                <a:gd name="T6" fmla="*/ 119 w 1249"/>
                <a:gd name="T7" fmla="*/ 319 h 575"/>
                <a:gd name="T8" fmla="*/ 173 w 1249"/>
                <a:gd name="T9" fmla="*/ 326 h 575"/>
                <a:gd name="T10" fmla="*/ 223 w 1249"/>
                <a:gd name="T11" fmla="*/ 326 h 575"/>
                <a:gd name="T12" fmla="*/ 286 w 1249"/>
                <a:gd name="T13" fmla="*/ 320 h 575"/>
                <a:gd name="T14" fmla="*/ 351 w 1249"/>
                <a:gd name="T15" fmla="*/ 309 h 575"/>
                <a:gd name="T16" fmla="*/ 425 w 1249"/>
                <a:gd name="T17" fmla="*/ 293 h 575"/>
                <a:gd name="T18" fmla="*/ 504 w 1249"/>
                <a:gd name="T19" fmla="*/ 276 h 575"/>
                <a:gd name="T20" fmla="*/ 570 w 1249"/>
                <a:gd name="T21" fmla="*/ 265 h 575"/>
                <a:gd name="T22" fmla="*/ 621 w 1249"/>
                <a:gd name="T23" fmla="*/ 262 h 575"/>
                <a:gd name="T24" fmla="*/ 665 w 1249"/>
                <a:gd name="T25" fmla="*/ 272 h 575"/>
                <a:gd name="T26" fmla="*/ 707 w 1249"/>
                <a:gd name="T27" fmla="*/ 292 h 575"/>
                <a:gd name="T28" fmla="*/ 757 w 1249"/>
                <a:gd name="T29" fmla="*/ 311 h 575"/>
                <a:gd name="T30" fmla="*/ 757 w 1249"/>
                <a:gd name="T31" fmla="*/ 0 h 575"/>
                <a:gd name="T32" fmla="*/ 0 w 1249"/>
                <a:gd name="T33" fmla="*/ 2 h 575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249" h="575">
                  <a:moveTo>
                    <a:pt x="0" y="2"/>
                  </a:moveTo>
                  <a:lnTo>
                    <a:pt x="0" y="517"/>
                  </a:lnTo>
                  <a:lnTo>
                    <a:pt x="102" y="548"/>
                  </a:lnTo>
                  <a:lnTo>
                    <a:pt x="197" y="562"/>
                  </a:lnTo>
                  <a:lnTo>
                    <a:pt x="285" y="575"/>
                  </a:lnTo>
                  <a:lnTo>
                    <a:pt x="369" y="575"/>
                  </a:lnTo>
                  <a:lnTo>
                    <a:pt x="471" y="565"/>
                  </a:lnTo>
                  <a:lnTo>
                    <a:pt x="579" y="545"/>
                  </a:lnTo>
                  <a:lnTo>
                    <a:pt x="701" y="517"/>
                  </a:lnTo>
                  <a:lnTo>
                    <a:pt x="832" y="488"/>
                  </a:lnTo>
                  <a:lnTo>
                    <a:pt x="940" y="468"/>
                  </a:lnTo>
                  <a:lnTo>
                    <a:pt x="1024" y="461"/>
                  </a:lnTo>
                  <a:lnTo>
                    <a:pt x="1098" y="478"/>
                  </a:lnTo>
                  <a:lnTo>
                    <a:pt x="1166" y="514"/>
                  </a:lnTo>
                  <a:lnTo>
                    <a:pt x="1249" y="548"/>
                  </a:lnTo>
                  <a:lnTo>
                    <a:pt x="1249" y="0"/>
                  </a:lnTo>
                  <a:lnTo>
                    <a:pt x="0" y="2"/>
                  </a:lnTo>
                  <a:close/>
                </a:path>
              </a:pathLst>
            </a:custGeom>
            <a:gradFill rotWithShape="0">
              <a:gsLst>
                <a:gs pos="0">
                  <a:srgbClr val="EAEAEA"/>
                </a:gs>
                <a:gs pos="100000">
                  <a:srgbClr val="B2B2B2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86" name="Freeform 183">
              <a:extLst>
                <a:ext uri="{FF2B5EF4-FFF2-40B4-BE49-F238E27FC236}">
                  <a16:creationId xmlns:a16="http://schemas.microsoft.com/office/drawing/2014/main" id="{7FE93D0D-DE16-5A0E-D482-61A2EBB3710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52" y="4318"/>
              <a:ext cx="1060" cy="1"/>
            </a:xfrm>
            <a:custGeom>
              <a:avLst/>
              <a:gdLst>
                <a:gd name="T0" fmla="*/ 0 w 1252"/>
                <a:gd name="T1" fmla="*/ 0 h 1"/>
                <a:gd name="T2" fmla="*/ 759 w 125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252" h="1">
                  <a:moveTo>
                    <a:pt x="0" y="0"/>
                  </a:moveTo>
                  <a:lnTo>
                    <a:pt x="1252" y="0"/>
                  </a:lnTo>
                </a:path>
              </a:pathLst>
            </a:custGeom>
            <a:noFill/>
            <a:ln w="12700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87" name="Freeform 184">
              <a:extLst>
                <a:ext uri="{FF2B5EF4-FFF2-40B4-BE49-F238E27FC236}">
                  <a16:creationId xmlns:a16="http://schemas.microsoft.com/office/drawing/2014/main" id="{25A32B65-B2F8-FD4B-CB3A-73B0E5698D3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24" y="4322"/>
              <a:ext cx="69" cy="334"/>
            </a:xfrm>
            <a:custGeom>
              <a:avLst/>
              <a:gdLst>
                <a:gd name="T0" fmla="*/ 0 w 77"/>
                <a:gd name="T1" fmla="*/ 0 h 386"/>
                <a:gd name="T2" fmla="*/ 52 w 77"/>
                <a:gd name="T3" fmla="*/ 0 h 386"/>
                <a:gd name="T4" fmla="*/ 56 w 77"/>
                <a:gd name="T5" fmla="*/ 247 h 386"/>
                <a:gd name="T6" fmla="*/ 3 w 77"/>
                <a:gd name="T7" fmla="*/ 250 h 386"/>
                <a:gd name="T8" fmla="*/ 0 w 77"/>
                <a:gd name="T9" fmla="*/ 0 h 3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7" h="386">
                  <a:moveTo>
                    <a:pt x="0" y="0"/>
                  </a:moveTo>
                  <a:lnTo>
                    <a:pt x="73" y="0"/>
                  </a:lnTo>
                  <a:lnTo>
                    <a:pt x="77" y="382"/>
                  </a:lnTo>
                  <a:lnTo>
                    <a:pt x="3" y="3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88" name="Freeform 185">
              <a:extLst>
                <a:ext uri="{FF2B5EF4-FFF2-40B4-BE49-F238E27FC236}">
                  <a16:creationId xmlns:a16="http://schemas.microsoft.com/office/drawing/2014/main" id="{DFF1D136-3488-AF6B-97E1-E7AC6738C9A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58" y="4322"/>
              <a:ext cx="32" cy="333"/>
            </a:xfrm>
            <a:custGeom>
              <a:avLst/>
              <a:gdLst>
                <a:gd name="T0" fmla="*/ 0 w 36"/>
                <a:gd name="T1" fmla="*/ 0 h 385"/>
                <a:gd name="T2" fmla="*/ 25 w 36"/>
                <a:gd name="T3" fmla="*/ 3 h 385"/>
                <a:gd name="T4" fmla="*/ 25 w 36"/>
                <a:gd name="T5" fmla="*/ 249 h 385"/>
                <a:gd name="T6" fmla="*/ 1 w 36"/>
                <a:gd name="T7" fmla="*/ 247 h 385"/>
                <a:gd name="T8" fmla="*/ 0 w 36"/>
                <a:gd name="T9" fmla="*/ 0 h 38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" h="385">
                  <a:moveTo>
                    <a:pt x="0" y="0"/>
                  </a:moveTo>
                  <a:lnTo>
                    <a:pt x="35" y="3"/>
                  </a:lnTo>
                  <a:lnTo>
                    <a:pt x="36" y="385"/>
                  </a:lnTo>
                  <a:lnTo>
                    <a:pt x="1" y="3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89" name="Freeform 186">
              <a:extLst>
                <a:ext uri="{FF2B5EF4-FFF2-40B4-BE49-F238E27FC236}">
                  <a16:creationId xmlns:a16="http://schemas.microsoft.com/office/drawing/2014/main" id="{1213B340-9A7B-CF2F-7D0D-9DDF267BCA3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56" y="4352"/>
              <a:ext cx="1057" cy="2"/>
            </a:xfrm>
            <a:custGeom>
              <a:avLst/>
              <a:gdLst>
                <a:gd name="T0" fmla="*/ 0 w 1249"/>
                <a:gd name="T1" fmla="*/ 0 h 1"/>
                <a:gd name="T2" fmla="*/ 757 w 1249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249" h="1">
                  <a:moveTo>
                    <a:pt x="0" y="0"/>
                  </a:moveTo>
                  <a:lnTo>
                    <a:pt x="1249" y="0"/>
                  </a:lnTo>
                </a:path>
              </a:pathLst>
            </a:custGeom>
            <a:noFill/>
            <a:ln w="12700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90" name="Freeform 187">
              <a:extLst>
                <a:ext uri="{FF2B5EF4-FFF2-40B4-BE49-F238E27FC236}">
                  <a16:creationId xmlns:a16="http://schemas.microsoft.com/office/drawing/2014/main" id="{97AA7F20-55D1-3EB9-979A-0B5EA4E6601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410" y="3379"/>
              <a:ext cx="62" cy="57"/>
            </a:xfrm>
            <a:custGeom>
              <a:avLst/>
              <a:gdLst>
                <a:gd name="T0" fmla="*/ 1 w 99"/>
                <a:gd name="T1" fmla="*/ 7 h 92"/>
                <a:gd name="T2" fmla="*/ 0 w 99"/>
                <a:gd name="T3" fmla="*/ 15 h 92"/>
                <a:gd name="T4" fmla="*/ 4 w 99"/>
                <a:gd name="T5" fmla="*/ 19 h 92"/>
                <a:gd name="T6" fmla="*/ 8 w 99"/>
                <a:gd name="T7" fmla="*/ 20 h 92"/>
                <a:gd name="T8" fmla="*/ 13 w 99"/>
                <a:gd name="T9" fmla="*/ 22 h 92"/>
                <a:gd name="T10" fmla="*/ 18 w 99"/>
                <a:gd name="T11" fmla="*/ 20 h 92"/>
                <a:gd name="T12" fmla="*/ 21 w 99"/>
                <a:gd name="T13" fmla="*/ 17 h 92"/>
                <a:gd name="T14" fmla="*/ 24 w 99"/>
                <a:gd name="T15" fmla="*/ 12 h 92"/>
                <a:gd name="T16" fmla="*/ 18 w 99"/>
                <a:gd name="T17" fmla="*/ 4 h 92"/>
                <a:gd name="T18" fmla="*/ 13 w 99"/>
                <a:gd name="T19" fmla="*/ 0 h 92"/>
                <a:gd name="T20" fmla="*/ 7 w 99"/>
                <a:gd name="T21" fmla="*/ 1 h 92"/>
                <a:gd name="T22" fmla="*/ 4 w 99"/>
                <a:gd name="T23" fmla="*/ 2 h 92"/>
                <a:gd name="T24" fmla="*/ 1 w 99"/>
                <a:gd name="T25" fmla="*/ 7 h 9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9" h="92">
                  <a:moveTo>
                    <a:pt x="3" y="29"/>
                  </a:moveTo>
                  <a:lnTo>
                    <a:pt x="0" y="63"/>
                  </a:lnTo>
                  <a:lnTo>
                    <a:pt x="14" y="79"/>
                  </a:lnTo>
                  <a:lnTo>
                    <a:pt x="31" y="86"/>
                  </a:lnTo>
                  <a:lnTo>
                    <a:pt x="53" y="92"/>
                  </a:lnTo>
                  <a:lnTo>
                    <a:pt x="75" y="84"/>
                  </a:lnTo>
                  <a:lnTo>
                    <a:pt x="84" y="70"/>
                  </a:lnTo>
                  <a:lnTo>
                    <a:pt x="99" y="51"/>
                  </a:lnTo>
                  <a:lnTo>
                    <a:pt x="75" y="17"/>
                  </a:lnTo>
                  <a:lnTo>
                    <a:pt x="55" y="0"/>
                  </a:lnTo>
                  <a:lnTo>
                    <a:pt x="29" y="3"/>
                  </a:lnTo>
                  <a:lnTo>
                    <a:pt x="15" y="12"/>
                  </a:lnTo>
                  <a:lnTo>
                    <a:pt x="3" y="29"/>
                  </a:lnTo>
                  <a:close/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91" name="Freeform 188">
              <a:extLst>
                <a:ext uri="{FF2B5EF4-FFF2-40B4-BE49-F238E27FC236}">
                  <a16:creationId xmlns:a16="http://schemas.microsoft.com/office/drawing/2014/main" id="{992DC594-614A-F537-A694-5BCCDC3467F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898" y="3378"/>
              <a:ext cx="57" cy="54"/>
            </a:xfrm>
            <a:custGeom>
              <a:avLst/>
              <a:gdLst>
                <a:gd name="T0" fmla="*/ 22 w 89"/>
                <a:gd name="T1" fmla="*/ 4 h 89"/>
                <a:gd name="T2" fmla="*/ 24 w 89"/>
                <a:gd name="T3" fmla="*/ 9 h 89"/>
                <a:gd name="T4" fmla="*/ 22 w 89"/>
                <a:gd name="T5" fmla="*/ 15 h 89"/>
                <a:gd name="T6" fmla="*/ 20 w 89"/>
                <a:gd name="T7" fmla="*/ 18 h 89"/>
                <a:gd name="T8" fmla="*/ 15 w 89"/>
                <a:gd name="T9" fmla="*/ 20 h 89"/>
                <a:gd name="T10" fmla="*/ 11 w 89"/>
                <a:gd name="T11" fmla="*/ 20 h 89"/>
                <a:gd name="T12" fmla="*/ 6 w 89"/>
                <a:gd name="T13" fmla="*/ 19 h 89"/>
                <a:gd name="T14" fmla="*/ 0 w 89"/>
                <a:gd name="T15" fmla="*/ 14 h 89"/>
                <a:gd name="T16" fmla="*/ 1 w 89"/>
                <a:gd name="T17" fmla="*/ 7 h 89"/>
                <a:gd name="T18" fmla="*/ 5 w 89"/>
                <a:gd name="T19" fmla="*/ 4 h 89"/>
                <a:gd name="T20" fmla="*/ 10 w 89"/>
                <a:gd name="T21" fmla="*/ 0 h 89"/>
                <a:gd name="T22" fmla="*/ 15 w 89"/>
                <a:gd name="T23" fmla="*/ 1 h 89"/>
                <a:gd name="T24" fmla="*/ 20 w 89"/>
                <a:gd name="T25" fmla="*/ 2 h 89"/>
                <a:gd name="T26" fmla="*/ 22 w 89"/>
                <a:gd name="T27" fmla="*/ 4 h 8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89" h="89">
                  <a:moveTo>
                    <a:pt x="85" y="20"/>
                  </a:moveTo>
                  <a:lnTo>
                    <a:pt x="89" y="41"/>
                  </a:lnTo>
                  <a:lnTo>
                    <a:pt x="86" y="65"/>
                  </a:lnTo>
                  <a:lnTo>
                    <a:pt x="76" y="81"/>
                  </a:lnTo>
                  <a:lnTo>
                    <a:pt x="60" y="89"/>
                  </a:lnTo>
                  <a:lnTo>
                    <a:pt x="40" y="89"/>
                  </a:lnTo>
                  <a:lnTo>
                    <a:pt x="24" y="86"/>
                  </a:lnTo>
                  <a:lnTo>
                    <a:pt x="0" y="62"/>
                  </a:lnTo>
                  <a:lnTo>
                    <a:pt x="2" y="31"/>
                  </a:lnTo>
                  <a:lnTo>
                    <a:pt x="19" y="17"/>
                  </a:lnTo>
                  <a:lnTo>
                    <a:pt x="36" y="0"/>
                  </a:lnTo>
                  <a:lnTo>
                    <a:pt x="57" y="2"/>
                  </a:lnTo>
                  <a:lnTo>
                    <a:pt x="76" y="10"/>
                  </a:lnTo>
                  <a:lnTo>
                    <a:pt x="85" y="20"/>
                  </a:lnTo>
                  <a:close/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92" name="Freeform 189">
              <a:extLst>
                <a:ext uri="{FF2B5EF4-FFF2-40B4-BE49-F238E27FC236}">
                  <a16:creationId xmlns:a16="http://schemas.microsoft.com/office/drawing/2014/main" id="{986D6493-98F5-E60C-1A07-CA5AB329EA7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736" y="2279"/>
              <a:ext cx="57" cy="186"/>
            </a:xfrm>
            <a:custGeom>
              <a:avLst/>
              <a:gdLst>
                <a:gd name="T0" fmla="*/ 0 w 62"/>
                <a:gd name="T1" fmla="*/ 0 h 216"/>
                <a:gd name="T2" fmla="*/ 48 w 62"/>
                <a:gd name="T3" fmla="*/ 138 h 216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2" h="216">
                  <a:moveTo>
                    <a:pt x="0" y="0"/>
                  </a:moveTo>
                  <a:lnTo>
                    <a:pt x="62" y="216"/>
                  </a:lnTo>
                </a:path>
              </a:pathLst>
            </a:custGeom>
            <a:noFill/>
            <a:ln w="3175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93" name="Rectangle 190">
              <a:extLst>
                <a:ext uri="{FF2B5EF4-FFF2-40B4-BE49-F238E27FC236}">
                  <a16:creationId xmlns:a16="http://schemas.microsoft.com/office/drawing/2014/main" id="{42444B8F-65B7-2A04-32BF-A09CB1E7F82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778" y="2695"/>
              <a:ext cx="44" cy="42"/>
            </a:xfrm>
            <a:prstGeom prst="rect">
              <a:avLst/>
            </a:prstGeom>
            <a:solidFill>
              <a:srgbClr val="A9A62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17494" name="Freeform 191">
              <a:extLst>
                <a:ext uri="{FF2B5EF4-FFF2-40B4-BE49-F238E27FC236}">
                  <a16:creationId xmlns:a16="http://schemas.microsoft.com/office/drawing/2014/main" id="{127791E3-FF0C-1B01-0A27-AD95E0444FA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445" y="657"/>
              <a:ext cx="1478" cy="2758"/>
            </a:xfrm>
            <a:custGeom>
              <a:avLst/>
              <a:gdLst>
                <a:gd name="T0" fmla="*/ 231 w 1746"/>
                <a:gd name="T1" fmla="*/ 730 h 3329"/>
                <a:gd name="T2" fmla="*/ 124 w 1746"/>
                <a:gd name="T3" fmla="*/ 1115 h 3329"/>
                <a:gd name="T4" fmla="*/ 92 w 1746"/>
                <a:gd name="T5" fmla="*/ 1242 h 3329"/>
                <a:gd name="T6" fmla="*/ 74 w 1746"/>
                <a:gd name="T7" fmla="*/ 1264 h 3329"/>
                <a:gd name="T8" fmla="*/ 45 w 1746"/>
                <a:gd name="T9" fmla="*/ 1455 h 3329"/>
                <a:gd name="T10" fmla="*/ 22 w 1746"/>
                <a:gd name="T11" fmla="*/ 1828 h 3329"/>
                <a:gd name="T12" fmla="*/ 0 w 1746"/>
                <a:gd name="T13" fmla="*/ 1848 h 3329"/>
                <a:gd name="T14" fmla="*/ 15 w 1746"/>
                <a:gd name="T15" fmla="*/ 1882 h 3329"/>
                <a:gd name="T16" fmla="*/ 88 w 1746"/>
                <a:gd name="T17" fmla="*/ 1893 h 3329"/>
                <a:gd name="T18" fmla="*/ 102 w 1746"/>
                <a:gd name="T19" fmla="*/ 1828 h 3329"/>
                <a:gd name="T20" fmla="*/ 152 w 1746"/>
                <a:gd name="T21" fmla="*/ 1268 h 3329"/>
                <a:gd name="T22" fmla="*/ 310 w 1746"/>
                <a:gd name="T23" fmla="*/ 717 h 3329"/>
                <a:gd name="T24" fmla="*/ 318 w 1746"/>
                <a:gd name="T25" fmla="*/ 572 h 3329"/>
                <a:gd name="T26" fmla="*/ 489 w 1746"/>
                <a:gd name="T27" fmla="*/ 41 h 3329"/>
                <a:gd name="T28" fmla="*/ 528 w 1746"/>
                <a:gd name="T29" fmla="*/ 31 h 3329"/>
                <a:gd name="T30" fmla="*/ 568 w 1746"/>
                <a:gd name="T31" fmla="*/ 41 h 3329"/>
                <a:gd name="T32" fmla="*/ 742 w 1746"/>
                <a:gd name="T33" fmla="*/ 572 h 3329"/>
                <a:gd name="T34" fmla="*/ 745 w 1746"/>
                <a:gd name="T35" fmla="*/ 714 h 3329"/>
                <a:gd name="T36" fmla="*/ 910 w 1746"/>
                <a:gd name="T37" fmla="*/ 1271 h 3329"/>
                <a:gd name="T38" fmla="*/ 950 w 1746"/>
                <a:gd name="T39" fmla="*/ 1828 h 3329"/>
                <a:gd name="T40" fmla="*/ 964 w 1746"/>
                <a:gd name="T41" fmla="*/ 1893 h 3329"/>
                <a:gd name="T42" fmla="*/ 1040 w 1746"/>
                <a:gd name="T43" fmla="*/ 1881 h 3329"/>
                <a:gd name="T44" fmla="*/ 1059 w 1746"/>
                <a:gd name="T45" fmla="*/ 1851 h 3329"/>
                <a:gd name="T46" fmla="*/ 1029 w 1746"/>
                <a:gd name="T47" fmla="*/ 1828 h 3329"/>
                <a:gd name="T48" fmla="*/ 1014 w 1746"/>
                <a:gd name="T49" fmla="*/ 1453 h 3329"/>
                <a:gd name="T50" fmla="*/ 982 w 1746"/>
                <a:gd name="T51" fmla="*/ 1262 h 3329"/>
                <a:gd name="T52" fmla="*/ 962 w 1746"/>
                <a:gd name="T53" fmla="*/ 1241 h 3329"/>
                <a:gd name="T54" fmla="*/ 939 w 1746"/>
                <a:gd name="T55" fmla="*/ 1113 h 3329"/>
                <a:gd name="T56" fmla="*/ 619 w 1746"/>
                <a:gd name="T57" fmla="*/ 38 h 3329"/>
                <a:gd name="T58" fmla="*/ 590 w 1746"/>
                <a:gd name="T59" fmla="*/ 9 h 3329"/>
                <a:gd name="T60" fmla="*/ 492 w 1746"/>
                <a:gd name="T61" fmla="*/ 2 h 3329"/>
                <a:gd name="T62" fmla="*/ 449 w 1746"/>
                <a:gd name="T63" fmla="*/ 22 h 332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746" h="3329">
                  <a:moveTo>
                    <a:pt x="721" y="75"/>
                  </a:moveTo>
                  <a:lnTo>
                    <a:pt x="382" y="1284"/>
                  </a:lnTo>
                  <a:lnTo>
                    <a:pt x="189" y="1959"/>
                  </a:lnTo>
                  <a:lnTo>
                    <a:pt x="206" y="1961"/>
                  </a:lnTo>
                  <a:lnTo>
                    <a:pt x="150" y="2180"/>
                  </a:lnTo>
                  <a:lnTo>
                    <a:pt x="152" y="2183"/>
                  </a:lnTo>
                  <a:lnTo>
                    <a:pt x="126" y="2182"/>
                  </a:lnTo>
                  <a:lnTo>
                    <a:pt x="122" y="2223"/>
                  </a:lnTo>
                  <a:lnTo>
                    <a:pt x="122" y="2259"/>
                  </a:lnTo>
                  <a:lnTo>
                    <a:pt x="75" y="2558"/>
                  </a:lnTo>
                  <a:lnTo>
                    <a:pt x="74" y="3215"/>
                  </a:lnTo>
                  <a:lnTo>
                    <a:pt x="37" y="3215"/>
                  </a:lnTo>
                  <a:lnTo>
                    <a:pt x="37" y="3251"/>
                  </a:lnTo>
                  <a:lnTo>
                    <a:pt x="0" y="3251"/>
                  </a:lnTo>
                  <a:lnTo>
                    <a:pt x="0" y="3277"/>
                  </a:lnTo>
                  <a:lnTo>
                    <a:pt x="25" y="3310"/>
                  </a:lnTo>
                  <a:lnTo>
                    <a:pt x="29" y="3329"/>
                  </a:lnTo>
                  <a:lnTo>
                    <a:pt x="145" y="3329"/>
                  </a:lnTo>
                  <a:lnTo>
                    <a:pt x="145" y="3214"/>
                  </a:lnTo>
                  <a:lnTo>
                    <a:pt x="169" y="3214"/>
                  </a:lnTo>
                  <a:lnTo>
                    <a:pt x="169" y="2548"/>
                  </a:lnTo>
                  <a:lnTo>
                    <a:pt x="251" y="2229"/>
                  </a:lnTo>
                  <a:lnTo>
                    <a:pt x="532" y="1284"/>
                  </a:lnTo>
                  <a:lnTo>
                    <a:pt x="510" y="1261"/>
                  </a:lnTo>
                  <a:lnTo>
                    <a:pt x="516" y="1181"/>
                  </a:lnTo>
                  <a:lnTo>
                    <a:pt x="525" y="1006"/>
                  </a:lnTo>
                  <a:lnTo>
                    <a:pt x="795" y="95"/>
                  </a:lnTo>
                  <a:lnTo>
                    <a:pt x="807" y="73"/>
                  </a:lnTo>
                  <a:lnTo>
                    <a:pt x="831" y="58"/>
                  </a:lnTo>
                  <a:lnTo>
                    <a:pt x="871" y="55"/>
                  </a:lnTo>
                  <a:lnTo>
                    <a:pt x="914" y="56"/>
                  </a:lnTo>
                  <a:lnTo>
                    <a:pt x="937" y="73"/>
                  </a:lnTo>
                  <a:lnTo>
                    <a:pt x="950" y="95"/>
                  </a:lnTo>
                  <a:lnTo>
                    <a:pt x="1223" y="1006"/>
                  </a:lnTo>
                  <a:lnTo>
                    <a:pt x="1225" y="1181"/>
                  </a:lnTo>
                  <a:lnTo>
                    <a:pt x="1228" y="1256"/>
                  </a:lnTo>
                  <a:lnTo>
                    <a:pt x="1211" y="1284"/>
                  </a:lnTo>
                  <a:lnTo>
                    <a:pt x="1500" y="2236"/>
                  </a:lnTo>
                  <a:lnTo>
                    <a:pt x="1568" y="2549"/>
                  </a:lnTo>
                  <a:lnTo>
                    <a:pt x="1567" y="3214"/>
                  </a:lnTo>
                  <a:lnTo>
                    <a:pt x="1589" y="3214"/>
                  </a:lnTo>
                  <a:lnTo>
                    <a:pt x="1589" y="3329"/>
                  </a:lnTo>
                  <a:lnTo>
                    <a:pt x="1712" y="3329"/>
                  </a:lnTo>
                  <a:lnTo>
                    <a:pt x="1714" y="3307"/>
                  </a:lnTo>
                  <a:lnTo>
                    <a:pt x="1745" y="3282"/>
                  </a:lnTo>
                  <a:lnTo>
                    <a:pt x="1746" y="3255"/>
                  </a:lnTo>
                  <a:lnTo>
                    <a:pt x="1697" y="3255"/>
                  </a:lnTo>
                  <a:lnTo>
                    <a:pt x="1697" y="3215"/>
                  </a:lnTo>
                  <a:lnTo>
                    <a:pt x="1666" y="3213"/>
                  </a:lnTo>
                  <a:lnTo>
                    <a:pt x="1671" y="2555"/>
                  </a:lnTo>
                  <a:lnTo>
                    <a:pt x="1624" y="2257"/>
                  </a:lnTo>
                  <a:lnTo>
                    <a:pt x="1619" y="2218"/>
                  </a:lnTo>
                  <a:lnTo>
                    <a:pt x="1611" y="2179"/>
                  </a:lnTo>
                  <a:lnTo>
                    <a:pt x="1586" y="2182"/>
                  </a:lnTo>
                  <a:lnTo>
                    <a:pt x="1530" y="1959"/>
                  </a:lnTo>
                  <a:lnTo>
                    <a:pt x="1547" y="1957"/>
                  </a:lnTo>
                  <a:lnTo>
                    <a:pt x="1364" y="1284"/>
                  </a:lnTo>
                  <a:lnTo>
                    <a:pt x="1020" y="68"/>
                  </a:lnTo>
                  <a:lnTo>
                    <a:pt x="1000" y="41"/>
                  </a:lnTo>
                  <a:lnTo>
                    <a:pt x="972" y="16"/>
                  </a:lnTo>
                  <a:lnTo>
                    <a:pt x="933" y="0"/>
                  </a:lnTo>
                  <a:lnTo>
                    <a:pt x="810" y="3"/>
                  </a:lnTo>
                  <a:lnTo>
                    <a:pt x="772" y="16"/>
                  </a:lnTo>
                  <a:lnTo>
                    <a:pt x="739" y="38"/>
                  </a:lnTo>
                  <a:lnTo>
                    <a:pt x="721" y="75"/>
                  </a:lnTo>
                  <a:close/>
                </a:path>
              </a:pathLst>
            </a:custGeom>
            <a:solidFill>
              <a:srgbClr val="01B5B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95" name="Freeform 192">
              <a:extLst>
                <a:ext uri="{FF2B5EF4-FFF2-40B4-BE49-F238E27FC236}">
                  <a16:creationId xmlns:a16="http://schemas.microsoft.com/office/drawing/2014/main" id="{71644138-C83C-C443-3D08-0294A85A52C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57" y="4041"/>
              <a:ext cx="55" cy="15"/>
            </a:xfrm>
            <a:custGeom>
              <a:avLst/>
              <a:gdLst>
                <a:gd name="T0" fmla="*/ 0 w 89"/>
                <a:gd name="T1" fmla="*/ 0 h 24"/>
                <a:gd name="T2" fmla="*/ 0 w 89"/>
                <a:gd name="T3" fmla="*/ 6 h 24"/>
                <a:gd name="T4" fmla="*/ 20 w 89"/>
                <a:gd name="T5" fmla="*/ 6 h 24"/>
                <a:gd name="T6" fmla="*/ 21 w 89"/>
                <a:gd name="T7" fmla="*/ 0 h 24"/>
                <a:gd name="T8" fmla="*/ 0 w 89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9" h="24">
                  <a:moveTo>
                    <a:pt x="0" y="0"/>
                  </a:moveTo>
                  <a:lnTo>
                    <a:pt x="0" y="24"/>
                  </a:lnTo>
                  <a:lnTo>
                    <a:pt x="86" y="24"/>
                  </a:lnTo>
                  <a:lnTo>
                    <a:pt x="89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tx1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96" name="Oval 193">
              <a:extLst>
                <a:ext uri="{FF2B5EF4-FFF2-40B4-BE49-F238E27FC236}">
                  <a16:creationId xmlns:a16="http://schemas.microsoft.com/office/drawing/2014/main" id="{42BBF3B5-FA28-F21F-6A5C-DB070052C23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126" y="3069"/>
              <a:ext cx="24" cy="23"/>
            </a:xfrm>
            <a:prstGeom prst="ellipse">
              <a:avLst/>
            </a:prstGeom>
            <a:solidFill>
              <a:srgbClr val="DDDDDD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17497" name="Oval 194">
              <a:extLst>
                <a:ext uri="{FF2B5EF4-FFF2-40B4-BE49-F238E27FC236}">
                  <a16:creationId xmlns:a16="http://schemas.microsoft.com/office/drawing/2014/main" id="{C47B7BDA-2837-F184-E485-C279979E7B5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188" y="3069"/>
              <a:ext cx="24" cy="23"/>
            </a:xfrm>
            <a:prstGeom prst="ellipse">
              <a:avLst/>
            </a:prstGeom>
            <a:solidFill>
              <a:srgbClr val="DDDDDD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17498" name="Oval 195">
              <a:extLst>
                <a:ext uri="{FF2B5EF4-FFF2-40B4-BE49-F238E27FC236}">
                  <a16:creationId xmlns:a16="http://schemas.microsoft.com/office/drawing/2014/main" id="{C6D80AB4-B477-1E57-2B32-5D5715149E9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247" y="3069"/>
              <a:ext cx="24" cy="23"/>
            </a:xfrm>
            <a:prstGeom prst="ellipse">
              <a:avLst/>
            </a:prstGeom>
            <a:solidFill>
              <a:srgbClr val="DDDDDD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17499" name="Oval 196">
              <a:extLst>
                <a:ext uri="{FF2B5EF4-FFF2-40B4-BE49-F238E27FC236}">
                  <a16:creationId xmlns:a16="http://schemas.microsoft.com/office/drawing/2014/main" id="{8368DBD7-7730-1675-97DF-FDC9499147D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072" y="3069"/>
              <a:ext cx="24" cy="23"/>
            </a:xfrm>
            <a:prstGeom prst="ellipse">
              <a:avLst/>
            </a:prstGeom>
            <a:solidFill>
              <a:srgbClr val="DDDDDD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17500" name="Freeform 197">
              <a:extLst>
                <a:ext uri="{FF2B5EF4-FFF2-40B4-BE49-F238E27FC236}">
                  <a16:creationId xmlns:a16="http://schemas.microsoft.com/office/drawing/2014/main" id="{9B679D07-30F7-5CD8-7326-7C66CFBA8D4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69" y="1165"/>
              <a:ext cx="213" cy="18"/>
            </a:xfrm>
            <a:custGeom>
              <a:avLst/>
              <a:gdLst>
                <a:gd name="T0" fmla="*/ 0 w 337"/>
                <a:gd name="T1" fmla="*/ 1 h 30"/>
                <a:gd name="T2" fmla="*/ 85 w 337"/>
                <a:gd name="T3" fmla="*/ 0 h 30"/>
                <a:gd name="T4" fmla="*/ 85 w 337"/>
                <a:gd name="T5" fmla="*/ 7 h 30"/>
                <a:gd name="T6" fmla="*/ 1 w 337"/>
                <a:gd name="T7" fmla="*/ 6 h 30"/>
                <a:gd name="T8" fmla="*/ 0 w 337"/>
                <a:gd name="T9" fmla="*/ 1 h 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7" h="30">
                  <a:moveTo>
                    <a:pt x="0" y="1"/>
                  </a:moveTo>
                  <a:lnTo>
                    <a:pt x="337" y="0"/>
                  </a:lnTo>
                  <a:lnTo>
                    <a:pt x="337" y="30"/>
                  </a:lnTo>
                  <a:lnTo>
                    <a:pt x="3" y="2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501" name="Freeform 198">
              <a:extLst>
                <a:ext uri="{FF2B5EF4-FFF2-40B4-BE49-F238E27FC236}">
                  <a16:creationId xmlns:a16="http://schemas.microsoft.com/office/drawing/2014/main" id="{6EDCE3D2-FFA7-BC30-5AED-5E3E57107E9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53" y="1123"/>
              <a:ext cx="172" cy="807"/>
            </a:xfrm>
            <a:custGeom>
              <a:avLst/>
              <a:gdLst>
                <a:gd name="T0" fmla="*/ 31 w 194"/>
                <a:gd name="T1" fmla="*/ 0 h 932"/>
                <a:gd name="T2" fmla="*/ 20 w 194"/>
                <a:gd name="T3" fmla="*/ 0 h 932"/>
                <a:gd name="T4" fmla="*/ 21 w 194"/>
                <a:gd name="T5" fmla="*/ 65 h 932"/>
                <a:gd name="T6" fmla="*/ 18 w 194"/>
                <a:gd name="T7" fmla="*/ 79 h 932"/>
                <a:gd name="T8" fmla="*/ 12 w 194"/>
                <a:gd name="T9" fmla="*/ 89 h 932"/>
                <a:gd name="T10" fmla="*/ 6 w 194"/>
                <a:gd name="T11" fmla="*/ 101 h 932"/>
                <a:gd name="T12" fmla="*/ 3 w 194"/>
                <a:gd name="T13" fmla="*/ 113 h 932"/>
                <a:gd name="T14" fmla="*/ 1 w 194"/>
                <a:gd name="T15" fmla="*/ 124 h 932"/>
                <a:gd name="T16" fmla="*/ 0 w 194"/>
                <a:gd name="T17" fmla="*/ 137 h 932"/>
                <a:gd name="T18" fmla="*/ 3 w 194"/>
                <a:gd name="T19" fmla="*/ 148 h 932"/>
                <a:gd name="T20" fmla="*/ 8 w 194"/>
                <a:gd name="T21" fmla="*/ 161 h 932"/>
                <a:gd name="T22" fmla="*/ 14 w 194"/>
                <a:gd name="T23" fmla="*/ 174 h 932"/>
                <a:gd name="T24" fmla="*/ 21 w 194"/>
                <a:gd name="T25" fmla="*/ 186 h 932"/>
                <a:gd name="T26" fmla="*/ 20 w 194"/>
                <a:gd name="T27" fmla="*/ 546 h 932"/>
                <a:gd name="T28" fmla="*/ 21 w 194"/>
                <a:gd name="T29" fmla="*/ 558 h 932"/>
                <a:gd name="T30" fmla="*/ 26 w 194"/>
                <a:gd name="T31" fmla="*/ 569 h 932"/>
                <a:gd name="T32" fmla="*/ 34 w 194"/>
                <a:gd name="T33" fmla="*/ 579 h 932"/>
                <a:gd name="T34" fmla="*/ 42 w 194"/>
                <a:gd name="T35" fmla="*/ 589 h 932"/>
                <a:gd name="T36" fmla="*/ 53 w 194"/>
                <a:gd name="T37" fmla="*/ 597 h 932"/>
                <a:gd name="T38" fmla="*/ 64 w 194"/>
                <a:gd name="T39" fmla="*/ 603 h 932"/>
                <a:gd name="T40" fmla="*/ 81 w 194"/>
                <a:gd name="T41" fmla="*/ 604 h 932"/>
                <a:gd name="T42" fmla="*/ 135 w 194"/>
                <a:gd name="T43" fmla="*/ 605 h 932"/>
                <a:gd name="T44" fmla="*/ 135 w 194"/>
                <a:gd name="T45" fmla="*/ 596 h 932"/>
                <a:gd name="T46" fmla="*/ 83 w 194"/>
                <a:gd name="T47" fmla="*/ 596 h 932"/>
                <a:gd name="T48" fmla="*/ 72 w 194"/>
                <a:gd name="T49" fmla="*/ 595 h 932"/>
                <a:gd name="T50" fmla="*/ 62 w 194"/>
                <a:gd name="T51" fmla="*/ 590 h 932"/>
                <a:gd name="T52" fmla="*/ 52 w 194"/>
                <a:gd name="T53" fmla="*/ 584 h 932"/>
                <a:gd name="T54" fmla="*/ 43 w 194"/>
                <a:gd name="T55" fmla="*/ 577 h 932"/>
                <a:gd name="T56" fmla="*/ 38 w 194"/>
                <a:gd name="T57" fmla="*/ 568 h 932"/>
                <a:gd name="T58" fmla="*/ 34 w 194"/>
                <a:gd name="T59" fmla="*/ 557 h 932"/>
                <a:gd name="T60" fmla="*/ 31 w 194"/>
                <a:gd name="T61" fmla="*/ 546 h 932"/>
                <a:gd name="T62" fmla="*/ 33 w 194"/>
                <a:gd name="T63" fmla="*/ 190 h 932"/>
                <a:gd name="T64" fmla="*/ 22 w 194"/>
                <a:gd name="T65" fmla="*/ 172 h 932"/>
                <a:gd name="T66" fmla="*/ 18 w 194"/>
                <a:gd name="T67" fmla="*/ 162 h 932"/>
                <a:gd name="T68" fmla="*/ 12 w 194"/>
                <a:gd name="T69" fmla="*/ 149 h 932"/>
                <a:gd name="T70" fmla="*/ 9 w 194"/>
                <a:gd name="T71" fmla="*/ 138 h 932"/>
                <a:gd name="T72" fmla="*/ 10 w 194"/>
                <a:gd name="T73" fmla="*/ 126 h 932"/>
                <a:gd name="T74" fmla="*/ 13 w 194"/>
                <a:gd name="T75" fmla="*/ 113 h 932"/>
                <a:gd name="T76" fmla="*/ 18 w 194"/>
                <a:gd name="T77" fmla="*/ 101 h 932"/>
                <a:gd name="T78" fmla="*/ 24 w 194"/>
                <a:gd name="T79" fmla="*/ 89 h 932"/>
                <a:gd name="T80" fmla="*/ 31 w 194"/>
                <a:gd name="T81" fmla="*/ 74 h 932"/>
                <a:gd name="T82" fmla="*/ 31 w 194"/>
                <a:gd name="T83" fmla="*/ 0 h 93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94" h="932">
                  <a:moveTo>
                    <a:pt x="45" y="0"/>
                  </a:moveTo>
                  <a:lnTo>
                    <a:pt x="29" y="0"/>
                  </a:lnTo>
                  <a:lnTo>
                    <a:pt x="31" y="101"/>
                  </a:lnTo>
                  <a:lnTo>
                    <a:pt x="26" y="121"/>
                  </a:lnTo>
                  <a:lnTo>
                    <a:pt x="17" y="138"/>
                  </a:lnTo>
                  <a:lnTo>
                    <a:pt x="9" y="156"/>
                  </a:lnTo>
                  <a:lnTo>
                    <a:pt x="3" y="173"/>
                  </a:lnTo>
                  <a:lnTo>
                    <a:pt x="1" y="190"/>
                  </a:lnTo>
                  <a:lnTo>
                    <a:pt x="0" y="210"/>
                  </a:lnTo>
                  <a:lnTo>
                    <a:pt x="3" y="229"/>
                  </a:lnTo>
                  <a:lnTo>
                    <a:pt x="11" y="248"/>
                  </a:lnTo>
                  <a:lnTo>
                    <a:pt x="20" y="268"/>
                  </a:lnTo>
                  <a:lnTo>
                    <a:pt x="31" y="286"/>
                  </a:lnTo>
                  <a:lnTo>
                    <a:pt x="29" y="841"/>
                  </a:lnTo>
                  <a:lnTo>
                    <a:pt x="31" y="859"/>
                  </a:lnTo>
                  <a:lnTo>
                    <a:pt x="37" y="877"/>
                  </a:lnTo>
                  <a:lnTo>
                    <a:pt x="48" y="893"/>
                  </a:lnTo>
                  <a:lnTo>
                    <a:pt x="60" y="907"/>
                  </a:lnTo>
                  <a:lnTo>
                    <a:pt x="77" y="919"/>
                  </a:lnTo>
                  <a:lnTo>
                    <a:pt x="91" y="928"/>
                  </a:lnTo>
                  <a:lnTo>
                    <a:pt x="116" y="931"/>
                  </a:lnTo>
                  <a:lnTo>
                    <a:pt x="193" y="932"/>
                  </a:lnTo>
                  <a:lnTo>
                    <a:pt x="194" y="918"/>
                  </a:lnTo>
                  <a:lnTo>
                    <a:pt x="120" y="918"/>
                  </a:lnTo>
                  <a:lnTo>
                    <a:pt x="103" y="916"/>
                  </a:lnTo>
                  <a:lnTo>
                    <a:pt x="89" y="908"/>
                  </a:lnTo>
                  <a:lnTo>
                    <a:pt x="75" y="899"/>
                  </a:lnTo>
                  <a:lnTo>
                    <a:pt x="62" y="888"/>
                  </a:lnTo>
                  <a:lnTo>
                    <a:pt x="54" y="875"/>
                  </a:lnTo>
                  <a:lnTo>
                    <a:pt x="48" y="858"/>
                  </a:lnTo>
                  <a:lnTo>
                    <a:pt x="44" y="842"/>
                  </a:lnTo>
                  <a:lnTo>
                    <a:pt x="47" y="293"/>
                  </a:lnTo>
                  <a:lnTo>
                    <a:pt x="32" y="266"/>
                  </a:lnTo>
                  <a:lnTo>
                    <a:pt x="25" y="250"/>
                  </a:lnTo>
                  <a:lnTo>
                    <a:pt x="17" y="230"/>
                  </a:lnTo>
                  <a:lnTo>
                    <a:pt x="12" y="212"/>
                  </a:lnTo>
                  <a:lnTo>
                    <a:pt x="13" y="194"/>
                  </a:lnTo>
                  <a:lnTo>
                    <a:pt x="19" y="174"/>
                  </a:lnTo>
                  <a:lnTo>
                    <a:pt x="25" y="156"/>
                  </a:lnTo>
                  <a:lnTo>
                    <a:pt x="35" y="137"/>
                  </a:lnTo>
                  <a:lnTo>
                    <a:pt x="45" y="114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chemeClr val="accent1"/>
            </a:solidFill>
            <a:ln w="31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502" name="Freeform 199">
              <a:extLst>
                <a:ext uri="{FF2B5EF4-FFF2-40B4-BE49-F238E27FC236}">
                  <a16:creationId xmlns:a16="http://schemas.microsoft.com/office/drawing/2014/main" id="{4B3D3C5A-A269-8F0F-3519-DE9E52FA078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49" y="1460"/>
              <a:ext cx="71" cy="187"/>
            </a:xfrm>
            <a:custGeom>
              <a:avLst/>
              <a:gdLst>
                <a:gd name="T0" fmla="*/ 0 w 79"/>
                <a:gd name="T1" fmla="*/ 0 h 217"/>
                <a:gd name="T2" fmla="*/ 0 w 79"/>
                <a:gd name="T3" fmla="*/ 139 h 217"/>
                <a:gd name="T4" fmla="*/ 58 w 79"/>
                <a:gd name="T5" fmla="*/ 139 h 217"/>
                <a:gd name="T6" fmla="*/ 58 w 79"/>
                <a:gd name="T7" fmla="*/ 0 h 217"/>
                <a:gd name="T8" fmla="*/ 0 w 79"/>
                <a:gd name="T9" fmla="*/ 0 h 2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9" h="217">
                  <a:moveTo>
                    <a:pt x="0" y="0"/>
                  </a:moveTo>
                  <a:lnTo>
                    <a:pt x="0" y="217"/>
                  </a:lnTo>
                  <a:lnTo>
                    <a:pt x="79" y="217"/>
                  </a:lnTo>
                  <a:lnTo>
                    <a:pt x="7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33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503" name="Freeform 200">
              <a:extLst>
                <a:ext uri="{FF2B5EF4-FFF2-40B4-BE49-F238E27FC236}">
                  <a16:creationId xmlns:a16="http://schemas.microsoft.com/office/drawing/2014/main" id="{88620079-B462-4B59-0F51-D0F516FA62C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57" y="1930"/>
              <a:ext cx="647" cy="24"/>
            </a:xfrm>
            <a:custGeom>
              <a:avLst/>
              <a:gdLst>
                <a:gd name="T0" fmla="*/ 0 w 1025"/>
                <a:gd name="T1" fmla="*/ 1 h 39"/>
                <a:gd name="T2" fmla="*/ 257 w 1025"/>
                <a:gd name="T3" fmla="*/ 0 h 39"/>
                <a:gd name="T4" fmla="*/ 258 w 1025"/>
                <a:gd name="T5" fmla="*/ 9 h 39"/>
                <a:gd name="T6" fmla="*/ 0 w 1025"/>
                <a:gd name="T7" fmla="*/ 9 h 39"/>
                <a:gd name="T8" fmla="*/ 0 w 1025"/>
                <a:gd name="T9" fmla="*/ 1 h 3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25" h="39">
                  <a:moveTo>
                    <a:pt x="0" y="2"/>
                  </a:moveTo>
                  <a:lnTo>
                    <a:pt x="1022" y="0"/>
                  </a:lnTo>
                  <a:lnTo>
                    <a:pt x="1025" y="37"/>
                  </a:lnTo>
                  <a:lnTo>
                    <a:pt x="0" y="39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2"/>
            </a:solidFill>
            <a:ln w="635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504" name="Freeform 201">
              <a:extLst>
                <a:ext uri="{FF2B5EF4-FFF2-40B4-BE49-F238E27FC236}">
                  <a16:creationId xmlns:a16="http://schemas.microsoft.com/office/drawing/2014/main" id="{CDC0DD0B-6241-83E0-391A-6216E49E2D9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388" y="2522"/>
              <a:ext cx="156" cy="828"/>
            </a:xfrm>
            <a:custGeom>
              <a:avLst/>
              <a:gdLst>
                <a:gd name="T0" fmla="*/ 91 w 185"/>
                <a:gd name="T1" fmla="*/ 208 h 999"/>
                <a:gd name="T2" fmla="*/ 93 w 185"/>
                <a:gd name="T3" fmla="*/ 546 h 999"/>
                <a:gd name="T4" fmla="*/ 65 w 185"/>
                <a:gd name="T5" fmla="*/ 568 h 999"/>
                <a:gd name="T6" fmla="*/ 47 w 185"/>
                <a:gd name="T7" fmla="*/ 569 h 999"/>
                <a:gd name="T8" fmla="*/ 47 w 185"/>
                <a:gd name="T9" fmla="*/ 554 h 999"/>
                <a:gd name="T10" fmla="*/ 34 w 185"/>
                <a:gd name="T11" fmla="*/ 546 h 999"/>
                <a:gd name="T12" fmla="*/ 47 w 185"/>
                <a:gd name="T13" fmla="*/ 537 h 999"/>
                <a:gd name="T14" fmla="*/ 35 w 185"/>
                <a:gd name="T15" fmla="*/ 528 h 999"/>
                <a:gd name="T16" fmla="*/ 47 w 185"/>
                <a:gd name="T17" fmla="*/ 520 h 999"/>
                <a:gd name="T18" fmla="*/ 35 w 185"/>
                <a:gd name="T19" fmla="*/ 511 h 999"/>
                <a:gd name="T20" fmla="*/ 47 w 185"/>
                <a:gd name="T21" fmla="*/ 503 h 999"/>
                <a:gd name="T22" fmla="*/ 34 w 185"/>
                <a:gd name="T23" fmla="*/ 495 h 999"/>
                <a:gd name="T24" fmla="*/ 47 w 185"/>
                <a:gd name="T25" fmla="*/ 486 h 999"/>
                <a:gd name="T26" fmla="*/ 34 w 185"/>
                <a:gd name="T27" fmla="*/ 477 h 999"/>
                <a:gd name="T28" fmla="*/ 48 w 185"/>
                <a:gd name="T29" fmla="*/ 467 h 999"/>
                <a:gd name="T30" fmla="*/ 34 w 185"/>
                <a:gd name="T31" fmla="*/ 457 h 999"/>
                <a:gd name="T32" fmla="*/ 49 w 185"/>
                <a:gd name="T33" fmla="*/ 448 h 999"/>
                <a:gd name="T34" fmla="*/ 33 w 185"/>
                <a:gd name="T35" fmla="*/ 439 h 999"/>
                <a:gd name="T36" fmla="*/ 51 w 185"/>
                <a:gd name="T37" fmla="*/ 431 h 999"/>
                <a:gd name="T38" fmla="*/ 32 w 185"/>
                <a:gd name="T39" fmla="*/ 421 h 999"/>
                <a:gd name="T40" fmla="*/ 49 w 185"/>
                <a:gd name="T41" fmla="*/ 411 h 999"/>
                <a:gd name="T42" fmla="*/ 49 w 185"/>
                <a:gd name="T43" fmla="*/ 380 h 999"/>
                <a:gd name="T44" fmla="*/ 0 w 185"/>
                <a:gd name="T45" fmla="*/ 380 h 999"/>
                <a:gd name="T46" fmla="*/ 106 w 185"/>
                <a:gd name="T47" fmla="*/ 0 h 999"/>
                <a:gd name="T48" fmla="*/ 111 w 185"/>
                <a:gd name="T49" fmla="*/ 0 h 999"/>
                <a:gd name="T50" fmla="*/ 111 w 185"/>
                <a:gd name="T51" fmla="*/ 78 h 999"/>
                <a:gd name="T52" fmla="*/ 91 w 185"/>
                <a:gd name="T53" fmla="*/ 208 h 99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85" h="999">
                  <a:moveTo>
                    <a:pt x="152" y="366"/>
                  </a:moveTo>
                  <a:lnTo>
                    <a:pt x="155" y="959"/>
                  </a:lnTo>
                  <a:lnTo>
                    <a:pt x="108" y="998"/>
                  </a:lnTo>
                  <a:lnTo>
                    <a:pt x="78" y="999"/>
                  </a:lnTo>
                  <a:lnTo>
                    <a:pt x="78" y="974"/>
                  </a:lnTo>
                  <a:lnTo>
                    <a:pt x="56" y="959"/>
                  </a:lnTo>
                  <a:lnTo>
                    <a:pt x="79" y="944"/>
                  </a:lnTo>
                  <a:lnTo>
                    <a:pt x="58" y="928"/>
                  </a:lnTo>
                  <a:lnTo>
                    <a:pt x="78" y="913"/>
                  </a:lnTo>
                  <a:lnTo>
                    <a:pt x="58" y="898"/>
                  </a:lnTo>
                  <a:lnTo>
                    <a:pt x="79" y="883"/>
                  </a:lnTo>
                  <a:lnTo>
                    <a:pt x="56" y="869"/>
                  </a:lnTo>
                  <a:lnTo>
                    <a:pt x="79" y="853"/>
                  </a:lnTo>
                  <a:lnTo>
                    <a:pt x="56" y="839"/>
                  </a:lnTo>
                  <a:lnTo>
                    <a:pt x="81" y="822"/>
                  </a:lnTo>
                  <a:lnTo>
                    <a:pt x="56" y="802"/>
                  </a:lnTo>
                  <a:lnTo>
                    <a:pt x="82" y="786"/>
                  </a:lnTo>
                  <a:lnTo>
                    <a:pt x="55" y="771"/>
                  </a:lnTo>
                  <a:lnTo>
                    <a:pt x="84" y="756"/>
                  </a:lnTo>
                  <a:lnTo>
                    <a:pt x="53" y="740"/>
                  </a:lnTo>
                  <a:lnTo>
                    <a:pt x="82" y="723"/>
                  </a:lnTo>
                  <a:lnTo>
                    <a:pt x="82" y="667"/>
                  </a:lnTo>
                  <a:lnTo>
                    <a:pt x="0" y="667"/>
                  </a:lnTo>
                  <a:lnTo>
                    <a:pt x="178" y="0"/>
                  </a:lnTo>
                  <a:lnTo>
                    <a:pt x="185" y="0"/>
                  </a:lnTo>
                  <a:lnTo>
                    <a:pt x="185" y="137"/>
                  </a:lnTo>
                  <a:lnTo>
                    <a:pt x="152" y="366"/>
                  </a:lnTo>
                  <a:close/>
                </a:path>
              </a:pathLst>
            </a:custGeom>
            <a:solidFill>
              <a:srgbClr val="FC2663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505" name="Oval 202">
              <a:extLst>
                <a:ext uri="{FF2B5EF4-FFF2-40B4-BE49-F238E27FC236}">
                  <a16:creationId xmlns:a16="http://schemas.microsoft.com/office/drawing/2014/main" id="{B00133F1-122E-510E-FF3C-9931CF5EE51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749" y="3352"/>
              <a:ext cx="36" cy="36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17506" name="Oval 203">
              <a:extLst>
                <a:ext uri="{FF2B5EF4-FFF2-40B4-BE49-F238E27FC236}">
                  <a16:creationId xmlns:a16="http://schemas.microsoft.com/office/drawing/2014/main" id="{58ADF3D2-2D14-EF52-35EA-249FDCD2C83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571" y="3352"/>
              <a:ext cx="37" cy="36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17507" name="Freeform 204">
              <a:extLst>
                <a:ext uri="{FF2B5EF4-FFF2-40B4-BE49-F238E27FC236}">
                  <a16:creationId xmlns:a16="http://schemas.microsoft.com/office/drawing/2014/main" id="{2B320DFD-2162-A475-5463-B2B3D990C33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15" y="3352"/>
              <a:ext cx="1130" cy="0"/>
            </a:xfrm>
            <a:custGeom>
              <a:avLst/>
              <a:gdLst>
                <a:gd name="T0" fmla="*/ 0 w 1337"/>
                <a:gd name="T1" fmla="*/ 0 h 1"/>
                <a:gd name="T2" fmla="*/ 807 w 1337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337" h="1">
                  <a:moveTo>
                    <a:pt x="0" y="0"/>
                  </a:moveTo>
                  <a:lnTo>
                    <a:pt x="1337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508" name="Freeform 205">
              <a:extLst>
                <a:ext uri="{FF2B5EF4-FFF2-40B4-BE49-F238E27FC236}">
                  <a16:creationId xmlns:a16="http://schemas.microsoft.com/office/drawing/2014/main" id="{D415091A-3F9A-3F2C-E2AD-7E3A7F81FB4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28" y="3323"/>
              <a:ext cx="1100" cy="0"/>
            </a:xfrm>
            <a:custGeom>
              <a:avLst/>
              <a:gdLst>
                <a:gd name="T0" fmla="*/ 0 w 1302"/>
                <a:gd name="T1" fmla="*/ 0 h 1"/>
                <a:gd name="T2" fmla="*/ 785 w 1302"/>
                <a:gd name="T3" fmla="*/ 1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302" h="1">
                  <a:moveTo>
                    <a:pt x="0" y="0"/>
                  </a:moveTo>
                  <a:lnTo>
                    <a:pt x="1302" y="1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509" name="Freeform 206">
              <a:extLst>
                <a:ext uri="{FF2B5EF4-FFF2-40B4-BE49-F238E27FC236}">
                  <a16:creationId xmlns:a16="http://schemas.microsoft.com/office/drawing/2014/main" id="{C2F9EDF6-8BC5-0D48-8DE7-DD12463EF680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739" y="2280"/>
              <a:ext cx="68" cy="183"/>
            </a:xfrm>
            <a:custGeom>
              <a:avLst/>
              <a:gdLst>
                <a:gd name="T0" fmla="*/ 48 w 81"/>
                <a:gd name="T1" fmla="*/ 0 h 221"/>
                <a:gd name="T2" fmla="*/ 13 w 81"/>
                <a:gd name="T3" fmla="*/ 126 h 221"/>
                <a:gd name="T4" fmla="*/ 0 w 81"/>
                <a:gd name="T5" fmla="*/ 123 h 221"/>
                <a:gd name="T6" fmla="*/ 34 w 81"/>
                <a:gd name="T7" fmla="*/ 1 h 221"/>
                <a:gd name="T8" fmla="*/ 48 w 81"/>
                <a:gd name="T9" fmla="*/ 0 h 2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1" h="221">
                  <a:moveTo>
                    <a:pt x="81" y="0"/>
                  </a:moveTo>
                  <a:lnTo>
                    <a:pt x="21" y="221"/>
                  </a:lnTo>
                  <a:lnTo>
                    <a:pt x="0" y="216"/>
                  </a:lnTo>
                  <a:lnTo>
                    <a:pt x="57" y="1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FFFF00"/>
            </a:solidFill>
            <a:ln w="63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510" name="Freeform 207">
              <a:extLst>
                <a:ext uri="{FF2B5EF4-FFF2-40B4-BE49-F238E27FC236}">
                  <a16:creationId xmlns:a16="http://schemas.microsoft.com/office/drawing/2014/main" id="{D2F40AB7-E055-5B5C-F424-F3BDAAEECBB4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821" y="2522"/>
              <a:ext cx="157" cy="828"/>
            </a:xfrm>
            <a:custGeom>
              <a:avLst/>
              <a:gdLst>
                <a:gd name="T0" fmla="*/ 93 w 185"/>
                <a:gd name="T1" fmla="*/ 208 h 999"/>
                <a:gd name="T2" fmla="*/ 95 w 185"/>
                <a:gd name="T3" fmla="*/ 546 h 999"/>
                <a:gd name="T4" fmla="*/ 66 w 185"/>
                <a:gd name="T5" fmla="*/ 568 h 999"/>
                <a:gd name="T6" fmla="*/ 48 w 185"/>
                <a:gd name="T7" fmla="*/ 569 h 999"/>
                <a:gd name="T8" fmla="*/ 48 w 185"/>
                <a:gd name="T9" fmla="*/ 554 h 999"/>
                <a:gd name="T10" fmla="*/ 35 w 185"/>
                <a:gd name="T11" fmla="*/ 546 h 999"/>
                <a:gd name="T12" fmla="*/ 48 w 185"/>
                <a:gd name="T13" fmla="*/ 537 h 999"/>
                <a:gd name="T14" fmla="*/ 36 w 185"/>
                <a:gd name="T15" fmla="*/ 528 h 999"/>
                <a:gd name="T16" fmla="*/ 48 w 185"/>
                <a:gd name="T17" fmla="*/ 520 h 999"/>
                <a:gd name="T18" fmla="*/ 36 w 185"/>
                <a:gd name="T19" fmla="*/ 511 h 999"/>
                <a:gd name="T20" fmla="*/ 48 w 185"/>
                <a:gd name="T21" fmla="*/ 503 h 999"/>
                <a:gd name="T22" fmla="*/ 35 w 185"/>
                <a:gd name="T23" fmla="*/ 495 h 999"/>
                <a:gd name="T24" fmla="*/ 48 w 185"/>
                <a:gd name="T25" fmla="*/ 486 h 999"/>
                <a:gd name="T26" fmla="*/ 35 w 185"/>
                <a:gd name="T27" fmla="*/ 477 h 999"/>
                <a:gd name="T28" fmla="*/ 50 w 185"/>
                <a:gd name="T29" fmla="*/ 467 h 999"/>
                <a:gd name="T30" fmla="*/ 35 w 185"/>
                <a:gd name="T31" fmla="*/ 457 h 999"/>
                <a:gd name="T32" fmla="*/ 50 w 185"/>
                <a:gd name="T33" fmla="*/ 448 h 999"/>
                <a:gd name="T34" fmla="*/ 34 w 185"/>
                <a:gd name="T35" fmla="*/ 439 h 999"/>
                <a:gd name="T36" fmla="*/ 51 w 185"/>
                <a:gd name="T37" fmla="*/ 431 h 999"/>
                <a:gd name="T38" fmla="*/ 32 w 185"/>
                <a:gd name="T39" fmla="*/ 421 h 999"/>
                <a:gd name="T40" fmla="*/ 50 w 185"/>
                <a:gd name="T41" fmla="*/ 411 h 999"/>
                <a:gd name="T42" fmla="*/ 50 w 185"/>
                <a:gd name="T43" fmla="*/ 380 h 999"/>
                <a:gd name="T44" fmla="*/ 0 w 185"/>
                <a:gd name="T45" fmla="*/ 380 h 999"/>
                <a:gd name="T46" fmla="*/ 109 w 185"/>
                <a:gd name="T47" fmla="*/ 0 h 999"/>
                <a:gd name="T48" fmla="*/ 113 w 185"/>
                <a:gd name="T49" fmla="*/ 0 h 999"/>
                <a:gd name="T50" fmla="*/ 113 w 185"/>
                <a:gd name="T51" fmla="*/ 78 h 999"/>
                <a:gd name="T52" fmla="*/ 93 w 185"/>
                <a:gd name="T53" fmla="*/ 208 h 99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85" h="999">
                  <a:moveTo>
                    <a:pt x="152" y="366"/>
                  </a:moveTo>
                  <a:lnTo>
                    <a:pt x="155" y="959"/>
                  </a:lnTo>
                  <a:lnTo>
                    <a:pt x="108" y="998"/>
                  </a:lnTo>
                  <a:lnTo>
                    <a:pt x="78" y="999"/>
                  </a:lnTo>
                  <a:lnTo>
                    <a:pt x="78" y="974"/>
                  </a:lnTo>
                  <a:lnTo>
                    <a:pt x="56" y="959"/>
                  </a:lnTo>
                  <a:lnTo>
                    <a:pt x="79" y="944"/>
                  </a:lnTo>
                  <a:lnTo>
                    <a:pt x="58" y="928"/>
                  </a:lnTo>
                  <a:lnTo>
                    <a:pt x="78" y="913"/>
                  </a:lnTo>
                  <a:lnTo>
                    <a:pt x="58" y="898"/>
                  </a:lnTo>
                  <a:lnTo>
                    <a:pt x="79" y="883"/>
                  </a:lnTo>
                  <a:lnTo>
                    <a:pt x="56" y="869"/>
                  </a:lnTo>
                  <a:lnTo>
                    <a:pt x="79" y="853"/>
                  </a:lnTo>
                  <a:lnTo>
                    <a:pt x="56" y="839"/>
                  </a:lnTo>
                  <a:lnTo>
                    <a:pt x="81" y="822"/>
                  </a:lnTo>
                  <a:lnTo>
                    <a:pt x="56" y="802"/>
                  </a:lnTo>
                  <a:lnTo>
                    <a:pt x="82" y="786"/>
                  </a:lnTo>
                  <a:lnTo>
                    <a:pt x="55" y="771"/>
                  </a:lnTo>
                  <a:lnTo>
                    <a:pt x="84" y="756"/>
                  </a:lnTo>
                  <a:lnTo>
                    <a:pt x="53" y="740"/>
                  </a:lnTo>
                  <a:lnTo>
                    <a:pt x="82" y="723"/>
                  </a:lnTo>
                  <a:lnTo>
                    <a:pt x="82" y="667"/>
                  </a:lnTo>
                  <a:lnTo>
                    <a:pt x="0" y="667"/>
                  </a:lnTo>
                  <a:lnTo>
                    <a:pt x="178" y="0"/>
                  </a:lnTo>
                  <a:lnTo>
                    <a:pt x="185" y="0"/>
                  </a:lnTo>
                  <a:lnTo>
                    <a:pt x="185" y="137"/>
                  </a:lnTo>
                  <a:lnTo>
                    <a:pt x="152" y="366"/>
                  </a:lnTo>
                  <a:close/>
                </a:path>
              </a:pathLst>
            </a:custGeom>
            <a:solidFill>
              <a:srgbClr val="FC2663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511" name="Line 208">
              <a:extLst>
                <a:ext uri="{FF2B5EF4-FFF2-40B4-BE49-F238E27FC236}">
                  <a16:creationId xmlns:a16="http://schemas.microsoft.com/office/drawing/2014/main" id="{3E1E882B-F04C-297E-AFE5-D98BCABBBE9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04" y="3822"/>
              <a:ext cx="8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512" name="Text Box 209">
              <a:extLst>
                <a:ext uri="{FF2B5EF4-FFF2-40B4-BE49-F238E27FC236}">
                  <a16:creationId xmlns:a16="http://schemas.microsoft.com/office/drawing/2014/main" id="{1695825C-D38F-0CD8-6288-98F85C2F497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7" y="3694"/>
              <a:ext cx="708" cy="3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GB" altLang="en-US">
                  <a:solidFill>
                    <a:schemeClr val="tx1"/>
                  </a:solidFill>
                  <a:latin typeface="Times New Roman" panose="02020603050405020304" pitchFamily="18" charset="0"/>
                </a:rPr>
                <a:t>Battery</a:t>
              </a:r>
            </a:p>
          </p:txBody>
        </p:sp>
      </p:grpSp>
      <p:sp>
        <p:nvSpPr>
          <p:cNvPr id="17412" name="Rectangle 210">
            <a:extLst>
              <a:ext uri="{FF2B5EF4-FFF2-40B4-BE49-F238E27FC236}">
                <a16:creationId xmlns:a16="http://schemas.microsoft.com/office/drawing/2014/main" id="{50B56CFD-8310-187B-4C42-0DCE6A73A1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638800" y="2305050"/>
            <a:ext cx="2667000" cy="4006850"/>
          </a:xfrm>
          <a:noFill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1600"/>
              <a:t>Sensing and initiation.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1400"/>
              <a:t>RF transmitter/detector.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1400"/>
              <a:t>Processing Electronics.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altLang="en-US" sz="16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altLang="en-US" sz="16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altLang="en-US" sz="16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altLang="en-US" sz="16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altLang="en-US" sz="16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altLang="en-US" sz="16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altLang="en-US" sz="16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altLang="en-US" sz="16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1600"/>
              <a:t>Arming mechanism.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altLang="en-US" sz="16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altLang="en-US" sz="16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1600"/>
              <a:t>Explosive train </a:t>
            </a:r>
            <a:endParaRPr lang="en-US" altLang="en-US" sz="1600"/>
          </a:p>
        </p:txBody>
      </p:sp>
      <p:sp>
        <p:nvSpPr>
          <p:cNvPr id="17413" name="AutoShape 212">
            <a:extLst>
              <a:ext uri="{FF2B5EF4-FFF2-40B4-BE49-F238E27FC236}">
                <a16:creationId xmlns:a16="http://schemas.microsoft.com/office/drawing/2014/main" id="{81F0464A-6A64-488D-59C6-4FFA027BFA1C}"/>
              </a:ext>
            </a:extLst>
          </p:cNvPr>
          <p:cNvSpPr>
            <a:spLocks/>
          </p:cNvSpPr>
          <p:nvPr/>
        </p:nvSpPr>
        <p:spPr bwMode="auto">
          <a:xfrm>
            <a:off x="5283200" y="1104900"/>
            <a:ext cx="152400" cy="2857500"/>
          </a:xfrm>
          <a:prstGeom prst="rightBrace">
            <a:avLst>
              <a:gd name="adj1" fmla="val 156250"/>
              <a:gd name="adj2" fmla="val 50000"/>
            </a:avLst>
          </a:prstGeom>
          <a:noFill/>
          <a:ln w="635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17414" name="Line 213">
            <a:extLst>
              <a:ext uri="{FF2B5EF4-FFF2-40B4-BE49-F238E27FC236}">
                <a16:creationId xmlns:a16="http://schemas.microsoft.com/office/drawing/2014/main" id="{3F82BF8D-A59A-D5F3-F2F2-3B091350427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140200" y="5372100"/>
            <a:ext cx="1460500" cy="17780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5" name="Line 214">
            <a:extLst>
              <a:ext uri="{FF2B5EF4-FFF2-40B4-BE49-F238E27FC236}">
                <a16:creationId xmlns:a16="http://schemas.microsoft.com/office/drawing/2014/main" id="{1C84CDB7-1841-8FF7-BA26-79E694F71FD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60800" y="6184900"/>
            <a:ext cx="16637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5FC194F3-7942-A2E4-4A53-7763CF86F5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400"/>
              <a:t>Types of Fuze.     </a:t>
            </a:r>
            <a:r>
              <a:rPr lang="en-GB" altLang="en-US" sz="1200"/>
              <a:t>- By Position.</a:t>
            </a:r>
            <a:endParaRPr lang="en-US" altLang="en-US" sz="1200"/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D95C8810-D49B-6C90-F47A-C5DB1E7E805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sz="2400" dirty="0"/>
              <a:t>Nose - Most common.</a:t>
            </a:r>
          </a:p>
          <a:p>
            <a:endParaRPr lang="en-GB" altLang="en-US" sz="2400" dirty="0"/>
          </a:p>
          <a:p>
            <a:r>
              <a:rPr lang="en-GB" altLang="en-US" sz="2400" dirty="0"/>
              <a:t>Base – Often to prevent interference with system effect, </a:t>
            </a:r>
            <a:r>
              <a:rPr lang="en-GB" altLang="en-US" sz="2400" dirty="0" err="1"/>
              <a:t>eg</a:t>
            </a:r>
            <a:r>
              <a:rPr lang="en-GB" altLang="en-US" sz="2400" dirty="0"/>
              <a:t> HESH or shaped charge.</a:t>
            </a:r>
          </a:p>
          <a:p>
            <a:endParaRPr lang="en-GB" altLang="en-US" sz="2400" dirty="0"/>
          </a:p>
          <a:p>
            <a:r>
              <a:rPr lang="en-GB" altLang="en-US" sz="2400" dirty="0"/>
              <a:t>Distributed – Typically in a missile warhead system where arming, initiation and target sensing may be remote from each other.</a:t>
            </a:r>
          </a:p>
          <a:p>
            <a:pPr>
              <a:buFont typeface="Wingdings" pitchFamily="2" charset="2"/>
              <a:buNone/>
            </a:pPr>
            <a:r>
              <a:rPr lang="en-GB" altLang="en-US" sz="2400" dirty="0"/>
              <a:t>   </a:t>
            </a:r>
          </a:p>
          <a:p>
            <a:pPr>
              <a:buFont typeface="Wingdings" pitchFamily="2" charset="2"/>
              <a:buNone/>
            </a:pPr>
            <a:r>
              <a:rPr lang="en-GB" altLang="en-US" sz="2400" dirty="0"/>
              <a:t>		Design principles essentially same for all.</a:t>
            </a:r>
            <a:endParaRPr lang="en-US" altLang="en-US" sz="2400" dirty="0"/>
          </a:p>
          <a:p>
            <a:endParaRPr lang="en-US" altLang="en-US" sz="2400" dirty="0"/>
          </a:p>
        </p:txBody>
      </p:sp>
    </p:spTree>
  </p:cSld>
  <p:clrMapOvr>
    <a:masterClrMapping/>
  </p:clrMapOvr>
  <p:transition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F0E9A10E-E468-EA5E-8922-36C57E6C277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Class of Fuze.   </a:t>
            </a:r>
            <a:r>
              <a:rPr lang="en-GB" altLang="en-US" sz="1400"/>
              <a:t>(by functionality)  </a:t>
            </a:r>
            <a:r>
              <a:rPr lang="en-GB" altLang="en-US" sz="1000"/>
              <a:t>cont.</a:t>
            </a:r>
            <a:endParaRPr lang="en-US" altLang="en-US" sz="1000"/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5A647BB0-59C9-8721-80FE-9A449E26D8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 sz="2000"/>
              <a:t>Proximity.</a:t>
            </a:r>
          </a:p>
          <a:p>
            <a:pPr lvl="1">
              <a:lnSpc>
                <a:spcPct val="90000"/>
              </a:lnSpc>
            </a:pPr>
            <a:r>
              <a:rPr lang="en-GB" altLang="en-US" sz="2000"/>
              <a:t>Initiates close to rather than by contact – usually RF transmitter, could be magnetic.</a:t>
            </a:r>
          </a:p>
          <a:p>
            <a:pPr>
              <a:lnSpc>
                <a:spcPct val="90000"/>
              </a:lnSpc>
            </a:pPr>
            <a:r>
              <a:rPr lang="en-GB" altLang="en-US" sz="2000"/>
              <a:t>Time.</a:t>
            </a:r>
          </a:p>
          <a:p>
            <a:pPr lvl="1">
              <a:lnSpc>
                <a:spcPct val="90000"/>
              </a:lnSpc>
            </a:pPr>
            <a:r>
              <a:rPr lang="en-GB" altLang="en-US" sz="2000"/>
              <a:t>Chemical time – generally obsolete</a:t>
            </a:r>
          </a:p>
          <a:p>
            <a:pPr lvl="1">
              <a:lnSpc>
                <a:spcPct val="90000"/>
              </a:lnSpc>
            </a:pPr>
            <a:r>
              <a:rPr lang="en-GB" altLang="en-US" sz="2000"/>
              <a:t>Mechanical Clockwork – obsolescent, some in service.</a:t>
            </a: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1800"/>
              <a:t>replaced by</a:t>
            </a:r>
          </a:p>
          <a:p>
            <a:pPr lvl="1">
              <a:lnSpc>
                <a:spcPct val="90000"/>
              </a:lnSpc>
            </a:pPr>
            <a:r>
              <a:rPr lang="en-GB" altLang="en-US" sz="2000"/>
              <a:t>Electronic Time – more accurate.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endParaRPr lang="en-GB" altLang="en-US" sz="20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1800"/>
              <a:t>All require datum time, normally shot-start as the reference time.  Fuze is set normally before loading.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1800"/>
              <a:t>Time may also be used to determine a proximity event - hence term V</a:t>
            </a:r>
            <a:r>
              <a:rPr lang="en-GB" altLang="en-US" sz="1200"/>
              <a:t>ariable</a:t>
            </a:r>
            <a:r>
              <a:rPr lang="en-GB" altLang="en-US" sz="1800"/>
              <a:t> T</a:t>
            </a:r>
            <a:r>
              <a:rPr lang="en-GB" altLang="en-US" sz="1200"/>
              <a:t>ime</a:t>
            </a:r>
            <a:r>
              <a:rPr lang="en-GB" altLang="en-US" sz="1800"/>
              <a:t> for proximity</a:t>
            </a:r>
            <a:r>
              <a:rPr lang="en-GB" altLang="en-US" sz="2000"/>
              <a:t>.</a:t>
            </a:r>
            <a:endParaRPr lang="en-US" altLang="en-US" sz="2000"/>
          </a:p>
          <a:p>
            <a:pPr>
              <a:lnSpc>
                <a:spcPct val="90000"/>
              </a:lnSpc>
            </a:pPr>
            <a:endParaRPr lang="en-US" altLang="en-US" sz="2000"/>
          </a:p>
        </p:txBody>
      </p:sp>
    </p:spTree>
  </p:cSld>
  <p:clrMapOvr>
    <a:masterClrMapping/>
  </p:clrMapOvr>
  <p:transition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8">
            <a:extLst>
              <a:ext uri="{FF2B5EF4-FFF2-40B4-BE49-F238E27FC236}">
                <a16:creationId xmlns:a16="http://schemas.microsoft.com/office/drawing/2014/main" id="{334C4743-A68C-40DF-AACF-E34D21B22B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92763" y="3808413"/>
            <a:ext cx="1655762" cy="1512887"/>
          </a:xfrm>
          <a:prstGeom prst="rect">
            <a:avLst/>
          </a:prstGeom>
          <a:solidFill>
            <a:srgbClr val="99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20483" name="Rectangle 7">
            <a:extLst>
              <a:ext uri="{FF2B5EF4-FFF2-40B4-BE49-F238E27FC236}">
                <a16:creationId xmlns:a16="http://schemas.microsoft.com/office/drawing/2014/main" id="{7AEE4FBA-D446-E053-0E99-5A6C3B05F2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75225" y="3306763"/>
            <a:ext cx="2889250" cy="642937"/>
          </a:xfrm>
          <a:prstGeom prst="rect">
            <a:avLst/>
          </a:prstGeom>
          <a:solidFill>
            <a:srgbClr val="808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20484" name="Rectangle 2">
            <a:extLst>
              <a:ext uri="{FF2B5EF4-FFF2-40B4-BE49-F238E27FC236}">
                <a16:creationId xmlns:a16="http://schemas.microsoft.com/office/drawing/2014/main" id="{7F5E9938-D64E-E0AB-E06F-6042E95DAF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400"/>
              <a:t>Typical Explosives.</a:t>
            </a:r>
            <a:endParaRPr lang="en-US" altLang="en-US" sz="2400"/>
          </a:p>
        </p:txBody>
      </p:sp>
      <p:sp>
        <p:nvSpPr>
          <p:cNvPr id="20485" name="Rectangle 4">
            <a:extLst>
              <a:ext uri="{FF2B5EF4-FFF2-40B4-BE49-F238E27FC236}">
                <a16:creationId xmlns:a16="http://schemas.microsoft.com/office/drawing/2014/main" id="{50B74008-33DD-A0DC-E81B-B866BF0360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2463" y="1173163"/>
            <a:ext cx="4003675" cy="1360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800"/>
              <a:t>Detonator. Sensitive to Stab, Flash, Electric. 100-150 mg. Sometimes 2 for multi-function.</a:t>
            </a:r>
          </a:p>
        </p:txBody>
      </p:sp>
      <p:sp>
        <p:nvSpPr>
          <p:cNvPr id="20486" name="Rectangle 5">
            <a:extLst>
              <a:ext uri="{FF2B5EF4-FFF2-40B4-BE49-F238E27FC236}">
                <a16:creationId xmlns:a16="http://schemas.microsoft.com/office/drawing/2014/main" id="{2C0F4326-FB8E-A8F2-AB7B-F7D12DB263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6063" y="-422275"/>
            <a:ext cx="6172200" cy="1036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 b="1">
              <a:solidFill>
                <a:schemeClr val="tx1"/>
              </a:solidFill>
            </a:endParaRPr>
          </a:p>
        </p:txBody>
      </p:sp>
      <p:sp>
        <p:nvSpPr>
          <p:cNvPr id="20487" name="Rectangle 6">
            <a:extLst>
              <a:ext uri="{FF2B5EF4-FFF2-40B4-BE49-F238E27FC236}">
                <a16:creationId xmlns:a16="http://schemas.microsoft.com/office/drawing/2014/main" id="{AAED017B-A0EC-0AF8-67CA-6604B4284F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11888" y="2794000"/>
            <a:ext cx="415925" cy="4746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20488" name="Rectangle 10">
            <a:extLst>
              <a:ext uri="{FF2B5EF4-FFF2-40B4-BE49-F238E27FC236}">
                <a16:creationId xmlns:a16="http://schemas.microsoft.com/office/drawing/2014/main" id="{3AC50AC5-AE67-3922-CC7D-DE41829DBB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7413" y="4268788"/>
            <a:ext cx="2616200" cy="207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800"/>
              <a:t>Stemmed Charge, Debrix, CE.</a:t>
            </a:r>
          </a:p>
          <a:p>
            <a:endParaRPr lang="en-GB" altLang="en-US" sz="1800"/>
          </a:p>
          <a:p>
            <a:r>
              <a:rPr lang="en-GB" altLang="en-US" sz="1800"/>
              <a:t>Booster, Debrix, PETN, Rowanex, Gunpowder</a:t>
            </a:r>
            <a:endParaRPr lang="en-US" altLang="en-US" sz="1800"/>
          </a:p>
        </p:txBody>
      </p:sp>
      <p:sp>
        <p:nvSpPr>
          <p:cNvPr id="20489" name="Rectangle 9">
            <a:extLst>
              <a:ext uri="{FF2B5EF4-FFF2-40B4-BE49-F238E27FC236}">
                <a16:creationId xmlns:a16="http://schemas.microsoft.com/office/drawing/2014/main" id="{008CA86B-1DA8-3D5D-A779-636CD88337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0463" y="3376613"/>
            <a:ext cx="360362" cy="558800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20490" name="Line 11">
            <a:extLst>
              <a:ext uri="{FF2B5EF4-FFF2-40B4-BE49-F238E27FC236}">
                <a16:creationId xmlns:a16="http://schemas.microsoft.com/office/drawing/2014/main" id="{F6BFF6DF-DCA9-CF8F-CD6E-A27ADCE4A475}"/>
              </a:ext>
            </a:extLst>
          </p:cNvPr>
          <p:cNvSpPr>
            <a:spLocks noChangeShapeType="1"/>
          </p:cNvSpPr>
          <p:nvPr/>
        </p:nvSpPr>
        <p:spPr bwMode="auto">
          <a:xfrm>
            <a:off x="4964113" y="2182813"/>
            <a:ext cx="1219200" cy="739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91" name="Line 12">
            <a:extLst>
              <a:ext uri="{FF2B5EF4-FFF2-40B4-BE49-F238E27FC236}">
                <a16:creationId xmlns:a16="http://schemas.microsoft.com/office/drawing/2014/main" id="{49ECD490-27BA-7CF1-2B57-06158D7B07E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371975" y="3630613"/>
            <a:ext cx="1895475" cy="9302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92" name="Line 13">
            <a:extLst>
              <a:ext uri="{FF2B5EF4-FFF2-40B4-BE49-F238E27FC236}">
                <a16:creationId xmlns:a16="http://schemas.microsoft.com/office/drawing/2014/main" id="{D461D00F-8194-359D-D7E8-C1874328F5A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3575" y="4900613"/>
            <a:ext cx="1371600" cy="1049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>
            <a:extLst>
              <a:ext uri="{FF2B5EF4-FFF2-40B4-BE49-F238E27FC236}">
                <a16:creationId xmlns:a16="http://schemas.microsoft.com/office/drawing/2014/main" id="{8A59B830-C20B-ADCD-676E-3AF1068B69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904875"/>
            <a:ext cx="7772400" cy="504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88938" indent="-388938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47738" indent="-3683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519238" indent="-373063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2095500" indent="-385763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674938" indent="-388938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3132138" indent="-388938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589338" indent="-388938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4046538" indent="-388938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503738" indent="-388938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endParaRPr lang="en-GB" altLang="en-US" sz="2400" dirty="0"/>
          </a:p>
          <a:p>
            <a:pPr>
              <a:lnSpc>
                <a:spcPct val="80000"/>
              </a:lnSpc>
            </a:pPr>
            <a:r>
              <a:rPr lang="en-GB" altLang="en-US" sz="2400" dirty="0"/>
              <a:t>High ‘g’ thrust – ‘set-back’</a:t>
            </a:r>
          </a:p>
          <a:p>
            <a:pPr>
              <a:lnSpc>
                <a:spcPct val="80000"/>
              </a:lnSpc>
            </a:pPr>
            <a:endParaRPr lang="en-GB" altLang="en-US" sz="2400" dirty="0"/>
          </a:p>
          <a:p>
            <a:pPr>
              <a:lnSpc>
                <a:spcPct val="80000"/>
              </a:lnSpc>
            </a:pPr>
            <a:r>
              <a:rPr lang="en-GB" altLang="en-US" sz="2400" dirty="0"/>
              <a:t>Angular Acceleration. </a:t>
            </a:r>
          </a:p>
          <a:p>
            <a:pPr>
              <a:lnSpc>
                <a:spcPct val="80000"/>
              </a:lnSpc>
            </a:pPr>
            <a:endParaRPr lang="en-GB" altLang="en-US" sz="2400" dirty="0"/>
          </a:p>
          <a:p>
            <a:pPr>
              <a:lnSpc>
                <a:spcPct val="80000"/>
              </a:lnSpc>
            </a:pPr>
            <a:r>
              <a:rPr lang="en-GB" altLang="en-US" sz="2400" dirty="0"/>
              <a:t>Spin.</a:t>
            </a:r>
          </a:p>
          <a:p>
            <a:pPr>
              <a:lnSpc>
                <a:spcPct val="80000"/>
              </a:lnSpc>
            </a:pPr>
            <a:endParaRPr lang="en-GB" altLang="en-US" sz="2400" dirty="0"/>
          </a:p>
          <a:p>
            <a:pPr>
              <a:lnSpc>
                <a:spcPct val="80000"/>
              </a:lnSpc>
            </a:pPr>
            <a:r>
              <a:rPr lang="en-GB" altLang="en-US" sz="2400" dirty="0"/>
              <a:t>Velocity</a:t>
            </a:r>
          </a:p>
          <a:p>
            <a:pPr>
              <a:lnSpc>
                <a:spcPct val="80000"/>
              </a:lnSpc>
            </a:pPr>
            <a:endParaRPr lang="en-GB" altLang="en-US" sz="2400" dirty="0"/>
          </a:p>
          <a:p>
            <a:pPr>
              <a:lnSpc>
                <a:spcPct val="80000"/>
              </a:lnSpc>
            </a:pPr>
            <a:r>
              <a:rPr lang="en-GB" altLang="en-US" sz="2400" dirty="0"/>
              <a:t>Spin Decay.</a:t>
            </a:r>
          </a:p>
          <a:p>
            <a:pPr>
              <a:lnSpc>
                <a:spcPct val="80000"/>
              </a:lnSpc>
            </a:pPr>
            <a:endParaRPr lang="en-GB" altLang="en-US" sz="2400" dirty="0"/>
          </a:p>
          <a:p>
            <a:pPr>
              <a:lnSpc>
                <a:spcPct val="80000"/>
              </a:lnSpc>
            </a:pPr>
            <a:r>
              <a:rPr lang="en-GB" altLang="en-US" sz="2400" dirty="0"/>
              <a:t>Yaw.</a:t>
            </a:r>
          </a:p>
          <a:p>
            <a:pPr>
              <a:lnSpc>
                <a:spcPct val="80000"/>
              </a:lnSpc>
            </a:pPr>
            <a:endParaRPr lang="en-GB" altLang="en-US" sz="2400" dirty="0"/>
          </a:p>
          <a:p>
            <a:pPr>
              <a:lnSpc>
                <a:spcPct val="80000"/>
              </a:lnSpc>
            </a:pPr>
            <a:r>
              <a:rPr lang="en-GB" altLang="en-US" sz="2400" dirty="0"/>
              <a:t>Impact.</a:t>
            </a:r>
          </a:p>
          <a:p>
            <a:pPr>
              <a:lnSpc>
                <a:spcPct val="80000"/>
              </a:lnSpc>
            </a:pPr>
            <a:endParaRPr lang="en-GB" altLang="en-US" sz="2400" dirty="0"/>
          </a:p>
          <a:p>
            <a:pPr>
              <a:lnSpc>
                <a:spcPct val="80000"/>
              </a:lnSpc>
            </a:pPr>
            <a:endParaRPr lang="en-US" altLang="en-US" sz="2400" dirty="0"/>
          </a:p>
        </p:txBody>
      </p:sp>
      <p:sp>
        <p:nvSpPr>
          <p:cNvPr id="21507" name="Rectangle 5">
            <a:extLst>
              <a:ext uri="{FF2B5EF4-FFF2-40B4-BE49-F238E27FC236}">
                <a16:creationId xmlns:a16="http://schemas.microsoft.com/office/drawing/2014/main" id="{C4EF7AF3-8265-2A45-D82B-C70A8D15181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GB" altLang="en-US"/>
              <a:t>System Launch Environment</a:t>
            </a:r>
            <a:endParaRPr lang="en-US" altLang="en-US"/>
          </a:p>
        </p:txBody>
      </p:sp>
    </p:spTree>
  </p:cSld>
  <p:clrMapOvr>
    <a:masterClrMapping/>
  </p:clrMapOvr>
  <p:transition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5">
            <a:extLst>
              <a:ext uri="{FF2B5EF4-FFF2-40B4-BE49-F238E27FC236}">
                <a16:creationId xmlns:a16="http://schemas.microsoft.com/office/drawing/2014/main" id="{4D75FD57-996F-2A79-F860-E46913CB7A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450" y="130175"/>
            <a:ext cx="6435725" cy="5222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2400" b="1">
                <a:solidFill>
                  <a:schemeClr val="tx1"/>
                </a:solidFill>
              </a:rPr>
              <a:t>System Launch Environment</a:t>
            </a:r>
            <a:endParaRPr lang="en-US" altLang="en-US" sz="1400" b="1">
              <a:solidFill>
                <a:schemeClr val="tx1"/>
              </a:solidFill>
            </a:endParaRPr>
          </a:p>
        </p:txBody>
      </p:sp>
      <p:sp>
        <p:nvSpPr>
          <p:cNvPr id="22531" name="Rectangle 6">
            <a:extLst>
              <a:ext uri="{FF2B5EF4-FFF2-40B4-BE49-F238E27FC236}">
                <a16:creationId xmlns:a16="http://schemas.microsoft.com/office/drawing/2014/main" id="{94138DE3-F97D-A19F-A4A3-5B6069E1AB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7825" y="1193800"/>
            <a:ext cx="7772400" cy="504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88938" indent="-388938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47738" indent="-3683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519238" indent="-373063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2095500" indent="-385763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674938" indent="-388938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3132138" indent="-388938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589338" indent="-388938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4046538" indent="-388938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503738" indent="-388938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 sz="2400"/>
              <a:t>Flick Ramming.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High ‘g’ thrust – ‘set-back’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Low ‘g’ thrust – (rocket)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Angular Acceleration. 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Balloting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Spin. 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Velocity.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Low ‘g’ retardation. 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Spin Decay.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Yaw.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Manouver  (eg apogee) 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Rain/Hail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Impact.</a:t>
            </a:r>
          </a:p>
          <a:p>
            <a:pPr>
              <a:lnSpc>
                <a:spcPct val="80000"/>
              </a:lnSpc>
            </a:pPr>
            <a:endParaRPr lang="en-GB" altLang="en-US" sz="2400"/>
          </a:p>
          <a:p>
            <a:pPr>
              <a:lnSpc>
                <a:spcPct val="80000"/>
              </a:lnSpc>
            </a:pPr>
            <a:endParaRPr lang="en-US" altLang="en-US" sz="2400"/>
          </a:p>
        </p:txBody>
      </p:sp>
    </p:spTree>
  </p:cSld>
  <p:clrMapOvr>
    <a:masterClrMapping/>
  </p:clrMapOvr>
  <p:transition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4">
            <a:extLst>
              <a:ext uri="{FF2B5EF4-FFF2-40B4-BE49-F238E27FC236}">
                <a16:creationId xmlns:a16="http://schemas.microsoft.com/office/drawing/2014/main" id="{3239B7E3-1C6A-E1A2-DE83-36CB8A4FC4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975" y="112713"/>
            <a:ext cx="6435725" cy="52228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2400" b="1">
                <a:solidFill>
                  <a:schemeClr val="tx1"/>
                </a:solidFill>
              </a:rPr>
              <a:t>System Launch Environment</a:t>
            </a:r>
            <a:endParaRPr lang="en-US" altLang="en-US" sz="1400" b="1">
              <a:solidFill>
                <a:schemeClr val="tx1"/>
              </a:solidFill>
            </a:endParaRPr>
          </a:p>
        </p:txBody>
      </p:sp>
      <p:sp>
        <p:nvSpPr>
          <p:cNvPr id="23555" name="Rectangle 5">
            <a:extLst>
              <a:ext uri="{FF2B5EF4-FFF2-40B4-BE49-F238E27FC236}">
                <a16:creationId xmlns:a16="http://schemas.microsoft.com/office/drawing/2014/main" id="{E4820EFF-4C22-0065-D756-4215379C71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5200" y="1138238"/>
            <a:ext cx="4576763" cy="504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88938" indent="-388938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47738" indent="-3683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519238" indent="-373063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2095500" indent="-385763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674938" indent="-388938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3132138" indent="-388938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589338" indent="-388938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4046538" indent="-388938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503738" indent="-388938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 sz="2400">
                <a:solidFill>
                  <a:srgbClr val="808080"/>
                </a:solidFill>
              </a:rPr>
              <a:t>Flick Ramming</a:t>
            </a:r>
            <a:r>
              <a:rPr lang="en-GB" altLang="en-US" sz="2400"/>
              <a:t>.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High ‘g’ thrust – ‘set-back’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Low ‘g’ thrust – (rocket)</a:t>
            </a:r>
          </a:p>
          <a:p>
            <a:pPr>
              <a:lnSpc>
                <a:spcPct val="80000"/>
              </a:lnSpc>
            </a:pPr>
            <a:r>
              <a:rPr lang="en-GB" altLang="en-US" sz="2400">
                <a:solidFill>
                  <a:srgbClr val="808080"/>
                </a:solidFill>
              </a:rPr>
              <a:t>Angular Acceleration.</a:t>
            </a:r>
            <a:r>
              <a:rPr lang="en-GB" altLang="en-US" sz="2400"/>
              <a:t> </a:t>
            </a:r>
          </a:p>
          <a:p>
            <a:pPr>
              <a:lnSpc>
                <a:spcPct val="80000"/>
              </a:lnSpc>
            </a:pPr>
            <a:r>
              <a:rPr lang="en-GB" altLang="en-US" sz="2400">
                <a:solidFill>
                  <a:srgbClr val="808080"/>
                </a:solidFill>
              </a:rPr>
              <a:t>Balloting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Spin. – centrifugal force.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Velocity  - Air turbine.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Low ‘g’ retardation. </a:t>
            </a:r>
          </a:p>
          <a:p>
            <a:pPr>
              <a:lnSpc>
                <a:spcPct val="80000"/>
              </a:lnSpc>
            </a:pPr>
            <a:r>
              <a:rPr lang="en-GB" altLang="en-US" sz="2400">
                <a:solidFill>
                  <a:srgbClr val="808080"/>
                </a:solidFill>
              </a:rPr>
              <a:t>Spin Decay</a:t>
            </a:r>
            <a:r>
              <a:rPr lang="en-GB" altLang="en-US" sz="2400"/>
              <a:t>.</a:t>
            </a:r>
          </a:p>
          <a:p>
            <a:pPr>
              <a:lnSpc>
                <a:spcPct val="80000"/>
              </a:lnSpc>
            </a:pPr>
            <a:r>
              <a:rPr lang="en-GB" altLang="en-US" sz="2400">
                <a:solidFill>
                  <a:srgbClr val="808080"/>
                </a:solidFill>
              </a:rPr>
              <a:t>Yaw.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Manouver  (eg apogee) </a:t>
            </a:r>
          </a:p>
          <a:p>
            <a:pPr>
              <a:lnSpc>
                <a:spcPct val="80000"/>
              </a:lnSpc>
            </a:pPr>
            <a:r>
              <a:rPr lang="en-GB" altLang="en-US" sz="2400">
                <a:solidFill>
                  <a:srgbClr val="808080"/>
                </a:solidFill>
              </a:rPr>
              <a:t>Rain/Hail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Impact.</a:t>
            </a:r>
          </a:p>
          <a:p>
            <a:pPr>
              <a:lnSpc>
                <a:spcPct val="80000"/>
              </a:lnSpc>
            </a:pPr>
            <a:endParaRPr lang="en-GB" altLang="en-US" sz="2400"/>
          </a:p>
          <a:p>
            <a:pPr>
              <a:lnSpc>
                <a:spcPct val="80000"/>
              </a:lnSpc>
            </a:pPr>
            <a:endParaRPr lang="en-US" altLang="en-US" sz="2400"/>
          </a:p>
        </p:txBody>
      </p:sp>
      <p:sp>
        <p:nvSpPr>
          <p:cNvPr id="23556" name="Text Box 6">
            <a:extLst>
              <a:ext uri="{FF2B5EF4-FFF2-40B4-BE49-F238E27FC236}">
                <a16:creationId xmlns:a16="http://schemas.microsoft.com/office/drawing/2014/main" id="{8D1E7E39-7C4C-4380-1496-39177AB8FA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8513" y="2062163"/>
            <a:ext cx="2625725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4000" b="1">
                <a:solidFill>
                  <a:schemeClr val="tx1"/>
                </a:solidFill>
              </a:rPr>
              <a:t>Useful Energy Sources</a:t>
            </a:r>
          </a:p>
        </p:txBody>
      </p:sp>
    </p:spTree>
  </p:cSld>
  <p:clrMapOvr>
    <a:masterClrMapping/>
  </p:clrMapOvr>
  <p:transition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BD58A7C9-732B-9284-E054-9C9381A47D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Other Energy sources.</a:t>
            </a:r>
            <a:endParaRPr lang="en-US" altLang="en-US"/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18E3E0C2-A344-83ED-B16B-E6224C5CD6D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sz="2400"/>
              <a:t>System Energy.</a:t>
            </a:r>
          </a:p>
          <a:p>
            <a:pPr lvl="1"/>
            <a:r>
              <a:rPr lang="en-GB" altLang="en-US" sz="2000"/>
              <a:t>Batteries. (Reserve Cells)</a:t>
            </a:r>
          </a:p>
          <a:p>
            <a:pPr lvl="1"/>
            <a:r>
              <a:rPr lang="en-GB" altLang="en-US" sz="2000"/>
              <a:t>Gas Pressure (rocket motor)</a:t>
            </a:r>
          </a:p>
          <a:p>
            <a:pPr lvl="1"/>
            <a:r>
              <a:rPr lang="en-GB" altLang="en-US" sz="2000"/>
              <a:t>Compressed springs.</a:t>
            </a:r>
          </a:p>
          <a:p>
            <a:pPr lvl="1"/>
            <a:r>
              <a:rPr lang="en-GB" altLang="en-US" sz="2000"/>
              <a:t>Pyrotechnics  (gas-motors &amp; delays)</a:t>
            </a:r>
          </a:p>
          <a:p>
            <a:pPr lvl="1"/>
            <a:r>
              <a:rPr lang="en-GB" altLang="en-US" sz="2000"/>
              <a:t>User (Safety Pins !)</a:t>
            </a:r>
          </a:p>
          <a:p>
            <a:pPr lvl="1"/>
            <a:r>
              <a:rPr lang="en-GB" altLang="en-US" sz="2000"/>
              <a:t>Lanyards</a:t>
            </a:r>
          </a:p>
          <a:p>
            <a:endParaRPr lang="en-GB" altLang="en-US" sz="2400"/>
          </a:p>
          <a:p>
            <a:r>
              <a:rPr lang="en-GB" altLang="en-US" sz="2400"/>
              <a:t>Stored Energy is generally not favoured for safety mechanisms; best practise is to draw energy from the (unique) launch environment.</a:t>
            </a:r>
            <a:endParaRPr lang="en-US" altLang="en-US" sz="2400"/>
          </a:p>
          <a:p>
            <a:endParaRPr lang="en-US" altLang="en-US" sz="2400"/>
          </a:p>
        </p:txBody>
      </p:sp>
    </p:spTree>
  </p:cSld>
  <p:clrMapOvr>
    <a:masterClrMapping/>
  </p:clrMapOvr>
  <p:transition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38641B2D-A05B-CC8D-7E15-6E34E101FC2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Concept of ‘Safe-sealing’</a:t>
            </a:r>
            <a:endParaRPr lang="en-US" altLang="en-US"/>
          </a:p>
        </p:txBody>
      </p:sp>
      <p:sp>
        <p:nvSpPr>
          <p:cNvPr id="25603" name="Rectangle 4">
            <a:extLst>
              <a:ext uri="{FF2B5EF4-FFF2-40B4-BE49-F238E27FC236}">
                <a16:creationId xmlns:a16="http://schemas.microsoft.com/office/drawing/2014/main" id="{2DF02914-D8EF-B8B2-9CEE-12F2EB777D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950" y="1238250"/>
            <a:ext cx="6172200" cy="143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GB" altLang="en-US" sz="2000"/>
              <a:t>A Primary explosive (more sensitive than Tetryl) must be out of line and </a:t>
            </a:r>
            <a:r>
              <a:rPr lang="en-GB" altLang="en-US" sz="2000" u="sng"/>
              <a:t>must not function or degrade</a:t>
            </a:r>
            <a:r>
              <a:rPr lang="en-GB" altLang="en-US" sz="2000"/>
              <a:t> the explosive train if accidentally initiated.</a:t>
            </a:r>
            <a:endParaRPr lang="en-US" altLang="en-US" sz="2000"/>
          </a:p>
        </p:txBody>
      </p:sp>
      <p:sp>
        <p:nvSpPr>
          <p:cNvPr id="25604" name="Rectangle 9" descr="Small grid">
            <a:extLst>
              <a:ext uri="{FF2B5EF4-FFF2-40B4-BE49-F238E27FC236}">
                <a16:creationId xmlns:a16="http://schemas.microsoft.com/office/drawing/2014/main" id="{A03D5BAE-F202-F9FA-2B09-C9A6298C7A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4288" y="2928938"/>
            <a:ext cx="441325" cy="461962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25605" name="AutoShape 10">
            <a:extLst>
              <a:ext uri="{FF2B5EF4-FFF2-40B4-BE49-F238E27FC236}">
                <a16:creationId xmlns:a16="http://schemas.microsoft.com/office/drawing/2014/main" id="{C19B931A-358C-F6A0-3E11-5D68D18153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4800" y="3105150"/>
            <a:ext cx="914400" cy="211138"/>
          </a:xfrm>
          <a:custGeom>
            <a:avLst/>
            <a:gdLst>
              <a:gd name="T0" fmla="*/ 1229029800 w 21600"/>
              <a:gd name="T1" fmla="*/ 0 h 21600"/>
              <a:gd name="T2" fmla="*/ 0 w 21600"/>
              <a:gd name="T3" fmla="*/ 10086991 h 21600"/>
              <a:gd name="T4" fmla="*/ 1229029800 w 21600"/>
              <a:gd name="T5" fmla="*/ 20173982 h 21600"/>
              <a:gd name="T6" fmla="*/ 1638706400 w 21600"/>
              <a:gd name="T7" fmla="*/ 1008699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6" name="Text Box 11">
            <a:extLst>
              <a:ext uri="{FF2B5EF4-FFF2-40B4-BE49-F238E27FC236}">
                <a16:creationId xmlns:a16="http://schemas.microsoft.com/office/drawing/2014/main" id="{38145987-2A36-5CF2-C4F7-EBBC77997B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263" y="4448175"/>
            <a:ext cx="4792662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1400" u="sng">
                <a:solidFill>
                  <a:schemeClr val="tx1"/>
                </a:solidFill>
              </a:rPr>
              <a:t>Exceptions</a:t>
            </a:r>
            <a:r>
              <a:rPr lang="en-GB" altLang="en-US" sz="1400">
                <a:solidFill>
                  <a:schemeClr val="tx1"/>
                </a:solidFill>
              </a:rPr>
              <a:t>.    High Energy Devices.    Operate at 500V+.  </a:t>
            </a:r>
          </a:p>
          <a:p>
            <a:pPr eaLnBrk="1" hangingPunct="1">
              <a:buFontTx/>
              <a:buChar char="•"/>
            </a:pPr>
            <a:r>
              <a:rPr lang="en-GB" altLang="en-US" sz="1400">
                <a:solidFill>
                  <a:schemeClr val="tx1"/>
                </a:solidFill>
              </a:rPr>
              <a:t> Slapperplates, EFI’s.  Usually contain secondary explosive (eg HNS)</a:t>
            </a:r>
          </a:p>
          <a:p>
            <a:pPr eaLnBrk="1" hangingPunct="1"/>
            <a:r>
              <a:rPr lang="en-GB" altLang="en-US" sz="1400">
                <a:solidFill>
                  <a:schemeClr val="tx1"/>
                </a:solidFill>
              </a:rPr>
              <a:t>NB These require intrinsically safe circuits, safety is determined by control of independent electro-mechanical safety breaks. (high integrity switches) </a:t>
            </a:r>
            <a:endParaRPr lang="en-US" altLang="en-US" sz="1400">
              <a:solidFill>
                <a:schemeClr val="tx1"/>
              </a:solidFill>
            </a:endParaRPr>
          </a:p>
        </p:txBody>
      </p:sp>
      <p:sp>
        <p:nvSpPr>
          <p:cNvPr id="25607" name="Rectangle 12">
            <a:extLst>
              <a:ext uri="{FF2B5EF4-FFF2-40B4-BE49-F238E27FC236}">
                <a16:creationId xmlns:a16="http://schemas.microsoft.com/office/drawing/2014/main" id="{DC44F8D5-FEE3-BE23-75B5-1D088BA86B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9288" y="3960813"/>
            <a:ext cx="1655762" cy="1512887"/>
          </a:xfrm>
          <a:prstGeom prst="rect">
            <a:avLst/>
          </a:prstGeom>
          <a:solidFill>
            <a:srgbClr val="99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25608" name="Rectangle 13">
            <a:extLst>
              <a:ext uri="{FF2B5EF4-FFF2-40B4-BE49-F238E27FC236}">
                <a16:creationId xmlns:a16="http://schemas.microsoft.com/office/drawing/2014/main" id="{3E617EE5-34CD-3678-37BA-ED23EC2942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8" y="3459163"/>
            <a:ext cx="3340100" cy="615950"/>
          </a:xfrm>
          <a:prstGeom prst="rect">
            <a:avLst/>
          </a:prstGeom>
          <a:solidFill>
            <a:srgbClr val="808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25609" name="Rectangle 14">
            <a:extLst>
              <a:ext uri="{FF2B5EF4-FFF2-40B4-BE49-F238E27FC236}">
                <a16:creationId xmlns:a16="http://schemas.microsoft.com/office/drawing/2014/main" id="{57D85916-49DF-A21B-B73B-D9F71A4EC1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94263" y="2933700"/>
            <a:ext cx="415925" cy="4746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25610" name="Rectangle 15">
            <a:extLst>
              <a:ext uri="{FF2B5EF4-FFF2-40B4-BE49-F238E27FC236}">
                <a16:creationId xmlns:a16="http://schemas.microsoft.com/office/drawing/2014/main" id="{03ECDC26-2F7C-072A-9348-0E842F5EDF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0800" y="3529013"/>
            <a:ext cx="360363" cy="530225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25611" name="Text Box 17">
            <a:extLst>
              <a:ext uri="{FF2B5EF4-FFF2-40B4-BE49-F238E27FC236}">
                <a16:creationId xmlns:a16="http://schemas.microsoft.com/office/drawing/2014/main" id="{3C710564-4389-6B39-1C51-1C0F0A5D86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9650" y="2484438"/>
            <a:ext cx="221932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200" b="1">
                <a:solidFill>
                  <a:schemeClr val="tx1"/>
                </a:solidFill>
              </a:rPr>
              <a:t>SAFE                        ARMED </a:t>
            </a:r>
            <a:endParaRPr lang="en-US" altLang="en-US" sz="12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655D1CEB-33C7-D2DC-21A5-EFC108FBA2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Arming</a:t>
            </a:r>
            <a:endParaRPr lang="en-US" altLang="en-US"/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301DFE22-D968-B326-0B73-4C3B602859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Must be unique to launch .</a:t>
            </a:r>
          </a:p>
          <a:p>
            <a:r>
              <a:rPr lang="en-GB" altLang="en-US"/>
              <a:t>ie Not affected by Drop, Vibration, normal Manufacture To Target Sequence.</a:t>
            </a:r>
          </a:p>
          <a:p>
            <a:r>
              <a:rPr lang="en-GB" altLang="en-US"/>
              <a:t>Safety Mechanism is a ‘combination lock’, </a:t>
            </a:r>
          </a:p>
          <a:p>
            <a:pPr lvl="1">
              <a:buFont typeface="Wingdings" pitchFamily="2" charset="2"/>
              <a:buNone/>
            </a:pPr>
            <a:r>
              <a:rPr lang="en-GB" altLang="en-US"/>
              <a:t>- launch environment is the key.</a:t>
            </a:r>
          </a:p>
          <a:p>
            <a:r>
              <a:rPr lang="en-GB" altLang="en-US"/>
              <a:t>Armed when safety devices are overcome, awaiting receipt of a firing signal.</a:t>
            </a:r>
          </a:p>
          <a:p>
            <a:r>
              <a:rPr lang="en-GB" altLang="en-US"/>
              <a:t>Required to cope with a variety of charges.</a:t>
            </a:r>
            <a:endParaRPr lang="en-US" altLang="en-US"/>
          </a:p>
          <a:p>
            <a:endParaRPr lang="en-US" altLang="en-US"/>
          </a:p>
        </p:txBody>
      </p:sp>
    </p:spTree>
  </p:cSld>
  <p:clrMapOvr>
    <a:masterClrMapping/>
  </p:clrMapOvr>
  <p:transition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574F47AE-9CE1-8AB9-C06E-EDEE711590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Safe – Arming Delay.</a:t>
            </a:r>
            <a:endParaRPr lang="en-US" altLang="en-US"/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1DBC57B7-9FD6-FBEC-2011-C90EE23506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23900" y="1430338"/>
            <a:ext cx="7772400" cy="4375150"/>
          </a:xfrm>
        </p:spPr>
        <p:txBody>
          <a:bodyPr/>
          <a:lstStyle/>
          <a:p>
            <a:r>
              <a:rPr lang="en-GB" altLang="en-US"/>
              <a:t>A system is normally required to have an arming delay to ensure safe-separation from the user.</a:t>
            </a:r>
          </a:p>
          <a:p>
            <a:r>
              <a:rPr lang="en-GB" altLang="en-US"/>
              <a:t>Prevents premature function in the vicinity of the launch platform.</a:t>
            </a:r>
          </a:p>
          <a:p>
            <a:r>
              <a:rPr lang="en-GB" altLang="en-US"/>
              <a:t>Often a distance measuring device to cope with varying projectile velocity.</a:t>
            </a:r>
          </a:p>
          <a:p>
            <a:r>
              <a:rPr lang="en-GB" altLang="en-US"/>
              <a:t>Protects the ‘Goodies.’</a:t>
            </a:r>
          </a:p>
          <a:p>
            <a:endParaRPr lang="en-US" altLang="en-US"/>
          </a:p>
          <a:p>
            <a:endParaRPr lang="en-US" altLang="en-US"/>
          </a:p>
        </p:txBody>
      </p:sp>
    </p:spTree>
  </p:cSld>
  <p:clrMapOvr>
    <a:masterClrMapping/>
  </p:clrMapOvr>
  <p:transition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E32FE33E-4B36-1AD9-4BFD-35D6D1CCB32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Arming Devices</a:t>
            </a:r>
            <a:endParaRPr lang="en-US" altLang="en-US"/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AA43FAED-1459-2292-970C-0DA2F74E32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19100" y="1481138"/>
            <a:ext cx="8445500" cy="3905250"/>
          </a:xfrm>
        </p:spPr>
        <p:txBody>
          <a:bodyPr/>
          <a:lstStyle/>
          <a:p>
            <a:r>
              <a:rPr lang="en-GB" altLang="en-US" sz="2400"/>
              <a:t>Shear Devices </a:t>
            </a:r>
            <a:r>
              <a:rPr lang="en-GB" altLang="en-US" sz="2000"/>
              <a:t>– prevent movement until a threshold load.</a:t>
            </a:r>
          </a:p>
          <a:p>
            <a:r>
              <a:rPr lang="en-GB" altLang="en-US" sz="2400"/>
              <a:t>Springs </a:t>
            </a:r>
            <a:r>
              <a:rPr lang="en-GB" altLang="en-US" sz="2000"/>
              <a:t>- prevent movement until a threshold load (for a finite time).</a:t>
            </a:r>
          </a:p>
          <a:p>
            <a:r>
              <a:rPr lang="en-GB" altLang="en-US" sz="2400"/>
              <a:t>Arming Sleeves </a:t>
            </a:r>
            <a:r>
              <a:rPr lang="en-GB" altLang="en-US" sz="2000"/>
              <a:t>– eg for </a:t>
            </a:r>
            <a:r>
              <a:rPr lang="en-GB" altLang="en-US" sz="2000" i="1"/>
              <a:t>Ball Release</a:t>
            </a:r>
          </a:p>
          <a:p>
            <a:r>
              <a:rPr lang="en-GB" altLang="en-US" sz="2400"/>
              <a:t>Detents </a:t>
            </a:r>
            <a:r>
              <a:rPr lang="en-GB" altLang="en-US" sz="2000"/>
              <a:t>– </a:t>
            </a:r>
            <a:r>
              <a:rPr lang="en-GB" altLang="en-US" sz="2000" i="1"/>
              <a:t>a catch </a:t>
            </a:r>
          </a:p>
          <a:p>
            <a:r>
              <a:rPr lang="en-GB" altLang="en-US" sz="2400"/>
              <a:t>Shutters. </a:t>
            </a:r>
            <a:r>
              <a:rPr lang="en-GB" altLang="en-US" sz="2000"/>
              <a:t>– a barrier to the explosive chain.</a:t>
            </a:r>
          </a:p>
          <a:p>
            <a:r>
              <a:rPr lang="en-GB" altLang="en-US" sz="2400"/>
              <a:t>Escapements </a:t>
            </a:r>
            <a:r>
              <a:rPr lang="en-GB" altLang="en-US" sz="2000"/>
              <a:t>– control movement.</a:t>
            </a:r>
          </a:p>
          <a:p>
            <a:r>
              <a:rPr lang="en-GB" altLang="en-US" sz="2400"/>
              <a:t>Switches </a:t>
            </a:r>
            <a:r>
              <a:rPr lang="en-GB" altLang="en-US" sz="2000"/>
              <a:t>– for electrical power.</a:t>
            </a:r>
          </a:p>
          <a:p>
            <a:r>
              <a:rPr lang="en-GB" altLang="en-US" sz="2400"/>
              <a:t>Gas motors </a:t>
            </a:r>
            <a:r>
              <a:rPr lang="en-GB" altLang="en-US" sz="2000"/>
              <a:t>– for powered movement.</a:t>
            </a:r>
            <a:endParaRPr lang="en-US" altLang="en-US" sz="2000"/>
          </a:p>
        </p:txBody>
      </p:sp>
    </p:spTree>
  </p:cSld>
  <p:clrMapOvr>
    <a:masterClrMapping/>
  </p:clrMapOvr>
  <p:transition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366EBB8F-02F5-6C9E-C0B0-7E2EA9DE5E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400"/>
              <a:t>Function of a Mechanical Fuze</a:t>
            </a:r>
            <a:br>
              <a:rPr lang="en-GB" altLang="en-US" sz="2400"/>
            </a:br>
            <a:endParaRPr lang="en-US" altLang="en-US" sz="2400"/>
          </a:p>
        </p:txBody>
      </p:sp>
      <p:pic>
        <p:nvPicPr>
          <p:cNvPr id="29699" name="Picture 4" descr="fuze_l106a4_sectioned_model">
            <a:extLst>
              <a:ext uri="{FF2B5EF4-FFF2-40B4-BE49-F238E27FC236}">
                <a16:creationId xmlns:a16="http://schemas.microsoft.com/office/drawing/2014/main" id="{80895574-07B3-EB9F-415B-A101DA7AF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68600" y="836613"/>
            <a:ext cx="3787775" cy="566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6176ABF1-D80D-79F7-1E0B-DCEF0FFCC7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Delayed Arming Unit (DAU)</a:t>
            </a:r>
            <a:endParaRPr lang="en-US" altLang="en-US"/>
          </a:p>
        </p:txBody>
      </p:sp>
      <p:pic>
        <p:nvPicPr>
          <p:cNvPr id="30723" name="Picture 7">
            <a:extLst>
              <a:ext uri="{FF2B5EF4-FFF2-40B4-BE49-F238E27FC236}">
                <a16:creationId xmlns:a16="http://schemas.microsoft.com/office/drawing/2014/main" id="{58A9B18F-65B2-6DC7-63F1-665750993869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887913" y="2014538"/>
            <a:ext cx="3825875" cy="38258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 cap="flat" cmpd="sng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24" name="Picture 9">
            <a:extLst>
              <a:ext uri="{FF2B5EF4-FFF2-40B4-BE49-F238E27FC236}">
                <a16:creationId xmlns:a16="http://schemas.microsoft.com/office/drawing/2014/main" id="{FE288C5A-476E-3CAC-4F20-A219A489174B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06450" y="2019300"/>
            <a:ext cx="3619500" cy="36925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 cap="flat" cmpd="sng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5" name="Text Box 12">
            <a:extLst>
              <a:ext uri="{FF2B5EF4-FFF2-40B4-BE49-F238E27FC236}">
                <a16:creationId xmlns:a16="http://schemas.microsoft.com/office/drawing/2014/main" id="{9A266D2E-249C-F7DD-4CE6-2F9560CC44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7225" y="1216025"/>
            <a:ext cx="2149475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600" b="1">
                <a:solidFill>
                  <a:schemeClr val="tx1"/>
                </a:solidFill>
              </a:rPr>
              <a:t>Stored &amp; Safe Position.</a:t>
            </a:r>
            <a:endParaRPr lang="en-US" altLang="en-US" sz="1600" b="1">
              <a:solidFill>
                <a:schemeClr val="tx1"/>
              </a:solidFill>
            </a:endParaRPr>
          </a:p>
        </p:txBody>
      </p:sp>
      <p:sp>
        <p:nvSpPr>
          <p:cNvPr id="30726" name="Text Box 13">
            <a:extLst>
              <a:ext uri="{FF2B5EF4-FFF2-40B4-BE49-F238E27FC236}">
                <a16:creationId xmlns:a16="http://schemas.microsoft.com/office/drawing/2014/main" id="{0B23C68E-428D-7278-4DC6-9AFCD2FA96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8550" y="1241425"/>
            <a:ext cx="323215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600" b="1">
                <a:solidFill>
                  <a:schemeClr val="tx1"/>
                </a:solidFill>
              </a:rPr>
              <a:t>Axial Detent Down on Setback.   Radial Plunger spun out.</a:t>
            </a:r>
            <a:endParaRPr lang="en-US" altLang="en-US" sz="1600" b="1">
              <a:solidFill>
                <a:schemeClr val="tx1"/>
              </a:solidFill>
            </a:endParaRPr>
          </a:p>
        </p:txBody>
      </p:sp>
      <p:sp>
        <p:nvSpPr>
          <p:cNvPr id="30727" name="Line 14">
            <a:extLst>
              <a:ext uri="{FF2B5EF4-FFF2-40B4-BE49-F238E27FC236}">
                <a16:creationId xmlns:a16="http://schemas.microsoft.com/office/drawing/2014/main" id="{79A89B20-D11D-57E6-7AB3-18FDFD8591D2}"/>
              </a:ext>
            </a:extLst>
          </p:cNvPr>
          <p:cNvSpPr>
            <a:spLocks noChangeShapeType="1"/>
          </p:cNvSpPr>
          <p:nvPr/>
        </p:nvSpPr>
        <p:spPr bwMode="auto">
          <a:xfrm>
            <a:off x="6883400" y="1765300"/>
            <a:ext cx="901700" cy="1574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28" name="Line 15">
            <a:extLst>
              <a:ext uri="{FF2B5EF4-FFF2-40B4-BE49-F238E27FC236}">
                <a16:creationId xmlns:a16="http://schemas.microsoft.com/office/drawing/2014/main" id="{149926F4-1745-502A-68E6-1371677CA9C2}"/>
              </a:ext>
            </a:extLst>
          </p:cNvPr>
          <p:cNvSpPr>
            <a:spLocks noChangeShapeType="1"/>
          </p:cNvSpPr>
          <p:nvPr/>
        </p:nvSpPr>
        <p:spPr bwMode="auto">
          <a:xfrm>
            <a:off x="7886700" y="1549400"/>
            <a:ext cx="406400" cy="2159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29" name="Oval 16">
            <a:extLst>
              <a:ext uri="{FF2B5EF4-FFF2-40B4-BE49-F238E27FC236}">
                <a16:creationId xmlns:a16="http://schemas.microsoft.com/office/drawing/2014/main" id="{F81B35D8-E18F-D0A4-FD46-459BED8178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90888" y="3062288"/>
            <a:ext cx="438150" cy="328612"/>
          </a:xfrm>
          <a:prstGeom prst="ellipse">
            <a:avLst/>
          </a:prstGeom>
          <a:solidFill>
            <a:srgbClr val="800000"/>
          </a:solidFill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30730" name="Oval 17">
            <a:extLst>
              <a:ext uri="{FF2B5EF4-FFF2-40B4-BE49-F238E27FC236}">
                <a16:creationId xmlns:a16="http://schemas.microsoft.com/office/drawing/2014/main" id="{A2D1DBB2-25A2-682D-6B3D-1153B759ED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40450" y="4611688"/>
            <a:ext cx="438150" cy="433387"/>
          </a:xfrm>
          <a:prstGeom prst="ellipse">
            <a:avLst/>
          </a:prstGeom>
          <a:solidFill>
            <a:srgbClr val="800000"/>
          </a:solidFill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30731" name="Text Box 18">
            <a:extLst>
              <a:ext uri="{FF2B5EF4-FFF2-40B4-BE49-F238E27FC236}">
                <a16:creationId xmlns:a16="http://schemas.microsoft.com/office/drawing/2014/main" id="{E237A0EC-6180-146E-16CC-6B53BE7CCE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1063" y="6064250"/>
            <a:ext cx="433863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 sz="1200" b="1">
                <a:solidFill>
                  <a:schemeClr val="tx1"/>
                </a:solidFill>
              </a:rPr>
              <a:t>DAU shown is from a HESH round Fuze </a:t>
            </a:r>
          </a:p>
        </p:txBody>
      </p:sp>
    </p:spTree>
  </p:cSld>
  <p:clrMapOvr>
    <a:masterClrMapping/>
  </p:clrMapOvr>
  <p:transition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8">
            <a:extLst>
              <a:ext uri="{FF2B5EF4-FFF2-40B4-BE49-F238E27FC236}">
                <a16:creationId xmlns:a16="http://schemas.microsoft.com/office/drawing/2014/main" id="{7BCDD91A-45EB-9FDA-4FAC-F9A58D99318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 </a:t>
            </a:r>
            <a:endParaRPr lang="en-US" altLang="en-US"/>
          </a:p>
        </p:txBody>
      </p:sp>
      <p:pic>
        <p:nvPicPr>
          <p:cNvPr id="31747" name="Picture 4">
            <a:extLst>
              <a:ext uri="{FF2B5EF4-FFF2-40B4-BE49-F238E27FC236}">
                <a16:creationId xmlns:a16="http://schemas.microsoft.com/office/drawing/2014/main" id="{95C061BA-5544-4C69-5FA1-E227DBD08C56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35013" y="1346200"/>
            <a:ext cx="3597275" cy="37115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 cap="flat" cmpd="sng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48" name="Picture 7">
            <a:extLst>
              <a:ext uri="{FF2B5EF4-FFF2-40B4-BE49-F238E27FC236}">
                <a16:creationId xmlns:a16="http://schemas.microsoft.com/office/drawing/2014/main" id="{E056E4B5-7F8C-92C9-0F60-F19A59649A6B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40275" y="1597025"/>
            <a:ext cx="3597275" cy="36750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 cap="flat" cmpd="sng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1749" name="Text Box 10">
            <a:extLst>
              <a:ext uri="{FF2B5EF4-FFF2-40B4-BE49-F238E27FC236}">
                <a16:creationId xmlns:a16="http://schemas.microsoft.com/office/drawing/2014/main" id="{05FAB729-7226-88B5-9CBF-24F1C9BF78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350" y="1241425"/>
            <a:ext cx="3803650" cy="519113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 b="1">
                <a:solidFill>
                  <a:srgbClr val="000000"/>
                </a:solidFill>
              </a:rPr>
              <a:t>Locking Arm Set Forward</a:t>
            </a:r>
          </a:p>
          <a:p>
            <a:r>
              <a:rPr lang="en-GB" altLang="en-US" sz="1400" b="1">
                <a:solidFill>
                  <a:srgbClr val="000000"/>
                </a:solidFill>
              </a:rPr>
              <a:t>                              Shutter Rotated to Arm.</a:t>
            </a:r>
          </a:p>
        </p:txBody>
      </p:sp>
      <p:sp>
        <p:nvSpPr>
          <p:cNvPr id="31750" name="Text Box 11">
            <a:extLst>
              <a:ext uri="{FF2B5EF4-FFF2-40B4-BE49-F238E27FC236}">
                <a16:creationId xmlns:a16="http://schemas.microsoft.com/office/drawing/2014/main" id="{E5009CA5-FCB5-3C6D-084D-F89FB421E2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350" y="5394325"/>
            <a:ext cx="3803650" cy="51752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 b="1">
                <a:solidFill>
                  <a:srgbClr val="000000"/>
                </a:solidFill>
              </a:rPr>
              <a:t>                                    Locking Lever Out</a:t>
            </a:r>
          </a:p>
          <a:p>
            <a:r>
              <a:rPr lang="en-GB" altLang="en-US" sz="1400" b="1">
                <a:solidFill>
                  <a:srgbClr val="000000"/>
                </a:solidFill>
              </a:rPr>
              <a:t>Detonator In-Line</a:t>
            </a:r>
            <a:endParaRPr lang="en-US" altLang="en-US" sz="1400" b="1">
              <a:solidFill>
                <a:srgbClr val="000000"/>
              </a:solidFill>
            </a:endParaRPr>
          </a:p>
        </p:txBody>
      </p:sp>
      <p:sp>
        <p:nvSpPr>
          <p:cNvPr id="31751" name="Line 12">
            <a:extLst>
              <a:ext uri="{FF2B5EF4-FFF2-40B4-BE49-F238E27FC236}">
                <a16:creationId xmlns:a16="http://schemas.microsoft.com/office/drawing/2014/main" id="{85E44958-73D4-0956-3E57-DE0FB1A0E1E9}"/>
              </a:ext>
            </a:extLst>
          </p:cNvPr>
          <p:cNvSpPr>
            <a:spLocks noChangeShapeType="1"/>
          </p:cNvSpPr>
          <p:nvPr/>
        </p:nvSpPr>
        <p:spPr bwMode="auto">
          <a:xfrm>
            <a:off x="1092200" y="1536700"/>
            <a:ext cx="635000" cy="1460500"/>
          </a:xfrm>
          <a:prstGeom prst="line">
            <a:avLst/>
          </a:prstGeom>
          <a:noFill/>
          <a:ln w="6350">
            <a:solidFill>
              <a:srgbClr val="00808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52" name="Line 13">
            <a:extLst>
              <a:ext uri="{FF2B5EF4-FFF2-40B4-BE49-F238E27FC236}">
                <a16:creationId xmlns:a16="http://schemas.microsoft.com/office/drawing/2014/main" id="{9DC6D403-321C-B6F8-1905-31B2C14FABD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302000" y="1752600"/>
            <a:ext cx="279400" cy="1397000"/>
          </a:xfrm>
          <a:prstGeom prst="line">
            <a:avLst/>
          </a:prstGeom>
          <a:noFill/>
          <a:ln w="6350">
            <a:solidFill>
              <a:srgbClr val="00808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53" name="Line 14">
            <a:extLst>
              <a:ext uri="{FF2B5EF4-FFF2-40B4-BE49-F238E27FC236}">
                <a16:creationId xmlns:a16="http://schemas.microsoft.com/office/drawing/2014/main" id="{F53D48DF-E672-02A2-87E0-2F558784D37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390900" y="4254500"/>
            <a:ext cx="241300" cy="1219200"/>
          </a:xfrm>
          <a:prstGeom prst="line">
            <a:avLst/>
          </a:prstGeom>
          <a:noFill/>
          <a:ln w="6350">
            <a:solidFill>
              <a:srgbClr val="00808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54" name="Text Box 16">
            <a:extLst>
              <a:ext uri="{FF2B5EF4-FFF2-40B4-BE49-F238E27FC236}">
                <a16:creationId xmlns:a16="http://schemas.microsoft.com/office/drawing/2014/main" id="{3BAC75E3-8D44-9C7D-A24E-99F09C7BB0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6150" y="1470025"/>
            <a:ext cx="3803650" cy="51752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 b="1">
                <a:solidFill>
                  <a:srgbClr val="000000"/>
                </a:solidFill>
              </a:rPr>
              <a:t>View of Rear with cover removed to show Pallet Mechanism (delays shutter motion.)</a:t>
            </a:r>
          </a:p>
        </p:txBody>
      </p:sp>
      <p:sp>
        <p:nvSpPr>
          <p:cNvPr id="31755" name="Oval 17">
            <a:extLst>
              <a:ext uri="{FF2B5EF4-FFF2-40B4-BE49-F238E27FC236}">
                <a16:creationId xmlns:a16="http://schemas.microsoft.com/office/drawing/2014/main" id="{61D1DEC4-5A1E-AB55-3000-4002510991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2038" y="2941638"/>
            <a:ext cx="438150" cy="423862"/>
          </a:xfrm>
          <a:prstGeom prst="ellipse">
            <a:avLst/>
          </a:prstGeom>
          <a:solidFill>
            <a:srgbClr val="800000"/>
          </a:solidFill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31756" name="Line 15">
            <a:extLst>
              <a:ext uri="{FF2B5EF4-FFF2-40B4-BE49-F238E27FC236}">
                <a16:creationId xmlns:a16="http://schemas.microsoft.com/office/drawing/2014/main" id="{3EA84442-BB1C-8568-54DB-96165B1045B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308100" y="3606800"/>
            <a:ext cx="1130300" cy="1943100"/>
          </a:xfrm>
          <a:prstGeom prst="line">
            <a:avLst/>
          </a:prstGeom>
          <a:noFill/>
          <a:ln w="6350">
            <a:solidFill>
              <a:srgbClr val="00808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57" name="Text Box 18">
            <a:extLst>
              <a:ext uri="{FF2B5EF4-FFF2-40B4-BE49-F238E27FC236}">
                <a16:creationId xmlns:a16="http://schemas.microsoft.com/office/drawing/2014/main" id="{90A463DD-0BA2-B1D8-0340-37410F4464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0288" y="6176963"/>
            <a:ext cx="158115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200" b="1">
                <a:solidFill>
                  <a:schemeClr val="tx1"/>
                </a:solidFill>
                <a:hlinkClick r:id="rId4" action="ppaction://program"/>
              </a:rPr>
              <a:t>See SAU animation</a:t>
            </a:r>
            <a:endParaRPr lang="en-GB" altLang="en-US" sz="12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B0F8F219-C2C9-805D-9BE8-449EFB0E7C4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400"/>
              <a:t>An Electronic Proximity Fuze</a:t>
            </a:r>
            <a:endParaRPr lang="en-US" altLang="en-US" sz="2400"/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261FD17F-5B70-64B5-0906-E0F158547F0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3050" y="1017588"/>
            <a:ext cx="1422400" cy="476250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000" b="1"/>
              <a:t>4.5”HE. IA</a:t>
            </a:r>
            <a:endParaRPr lang="en-US" altLang="en-US" sz="2000"/>
          </a:p>
        </p:txBody>
      </p:sp>
      <p:sp>
        <p:nvSpPr>
          <p:cNvPr id="32772" name="Text Box 6">
            <a:extLst>
              <a:ext uri="{FF2B5EF4-FFF2-40B4-BE49-F238E27FC236}">
                <a16:creationId xmlns:a16="http://schemas.microsoft.com/office/drawing/2014/main" id="{CB29E599-F9EE-903A-31B2-DE4CFBE75F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9675" y="1895475"/>
            <a:ext cx="960438" cy="42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>
                <a:solidFill>
                  <a:schemeClr val="tx1"/>
                </a:solidFill>
              </a:rPr>
              <a:t>NOSE </a:t>
            </a:r>
          </a:p>
          <a:p>
            <a:r>
              <a:rPr lang="en-GB" altLang="en-US" sz="1400">
                <a:solidFill>
                  <a:schemeClr val="tx1"/>
                </a:solidFill>
              </a:rPr>
              <a:t>ASSEMBLY</a:t>
            </a:r>
          </a:p>
        </p:txBody>
      </p:sp>
      <p:sp>
        <p:nvSpPr>
          <p:cNvPr id="32773" name="Text Box 7">
            <a:extLst>
              <a:ext uri="{FF2B5EF4-FFF2-40B4-BE49-F238E27FC236}">
                <a16:creationId xmlns:a16="http://schemas.microsoft.com/office/drawing/2014/main" id="{3F893C39-1C35-1A8B-691E-A9ABBC13E5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8263" y="1792288"/>
            <a:ext cx="669925" cy="42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>
                <a:solidFill>
                  <a:schemeClr val="tx1"/>
                </a:solidFill>
              </a:rPr>
              <a:t>FOAM</a:t>
            </a:r>
          </a:p>
          <a:p>
            <a:r>
              <a:rPr lang="en-GB" altLang="en-US" sz="1400">
                <a:solidFill>
                  <a:schemeClr val="tx1"/>
                </a:solidFill>
              </a:rPr>
              <a:t>FILLING</a:t>
            </a:r>
          </a:p>
        </p:txBody>
      </p:sp>
      <p:sp>
        <p:nvSpPr>
          <p:cNvPr id="32774" name="Text Box 8">
            <a:extLst>
              <a:ext uri="{FF2B5EF4-FFF2-40B4-BE49-F238E27FC236}">
                <a16:creationId xmlns:a16="http://schemas.microsoft.com/office/drawing/2014/main" id="{C6CA15D5-99C1-0770-7F25-02780C60B8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3775" y="3497263"/>
            <a:ext cx="800100" cy="42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>
                <a:solidFill>
                  <a:schemeClr val="tx1"/>
                </a:solidFill>
              </a:rPr>
              <a:t>LOCKING</a:t>
            </a:r>
          </a:p>
          <a:p>
            <a:r>
              <a:rPr lang="en-GB" altLang="en-US" sz="1400">
                <a:solidFill>
                  <a:schemeClr val="tx1"/>
                </a:solidFill>
              </a:rPr>
              <a:t> RING</a:t>
            </a:r>
          </a:p>
        </p:txBody>
      </p:sp>
      <p:sp>
        <p:nvSpPr>
          <p:cNvPr id="32775" name="Text Box 9">
            <a:extLst>
              <a:ext uri="{FF2B5EF4-FFF2-40B4-BE49-F238E27FC236}">
                <a16:creationId xmlns:a16="http://schemas.microsoft.com/office/drawing/2014/main" id="{F95CA68A-CDE2-896D-7591-621E207D85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62700" y="2832100"/>
            <a:ext cx="720725" cy="42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>
                <a:solidFill>
                  <a:schemeClr val="tx1"/>
                </a:solidFill>
              </a:rPr>
              <a:t>CIRCUIT</a:t>
            </a:r>
          </a:p>
          <a:p>
            <a:r>
              <a:rPr lang="en-GB" altLang="en-US" sz="1400">
                <a:solidFill>
                  <a:schemeClr val="tx1"/>
                </a:solidFill>
              </a:rPr>
              <a:t>BOARD</a:t>
            </a:r>
          </a:p>
        </p:txBody>
      </p:sp>
      <p:sp>
        <p:nvSpPr>
          <p:cNvPr id="32776" name="Text Box 10">
            <a:extLst>
              <a:ext uri="{FF2B5EF4-FFF2-40B4-BE49-F238E27FC236}">
                <a16:creationId xmlns:a16="http://schemas.microsoft.com/office/drawing/2014/main" id="{9561C2AF-7572-CF09-F197-513FBE86B3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5563" y="4713288"/>
            <a:ext cx="554037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>
                <a:solidFill>
                  <a:schemeClr val="tx1"/>
                </a:solidFill>
              </a:rPr>
              <a:t>BODY </a:t>
            </a:r>
          </a:p>
        </p:txBody>
      </p:sp>
      <p:sp>
        <p:nvSpPr>
          <p:cNvPr id="32777" name="Text Box 11">
            <a:extLst>
              <a:ext uri="{FF2B5EF4-FFF2-40B4-BE49-F238E27FC236}">
                <a16:creationId xmlns:a16="http://schemas.microsoft.com/office/drawing/2014/main" id="{6504DEE4-E1CD-429D-A21D-F4D0566828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4763" y="3573463"/>
            <a:ext cx="1562100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>
                <a:solidFill>
                  <a:schemeClr val="tx1"/>
                </a:solidFill>
              </a:rPr>
              <a:t>PROTECTIVE CAN</a:t>
            </a:r>
          </a:p>
        </p:txBody>
      </p:sp>
      <p:sp>
        <p:nvSpPr>
          <p:cNvPr id="32778" name="Text Box 12">
            <a:extLst>
              <a:ext uri="{FF2B5EF4-FFF2-40B4-BE49-F238E27FC236}">
                <a16:creationId xmlns:a16="http://schemas.microsoft.com/office/drawing/2014/main" id="{8AF4B008-8FA3-A7DC-AD17-7BC112197F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43138" y="2727325"/>
            <a:ext cx="858837" cy="42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>
                <a:solidFill>
                  <a:schemeClr val="tx1"/>
                </a:solidFill>
              </a:rPr>
              <a:t>CONTACT</a:t>
            </a:r>
          </a:p>
          <a:p>
            <a:r>
              <a:rPr lang="en-GB" altLang="en-US" sz="1400">
                <a:solidFill>
                  <a:schemeClr val="tx1"/>
                </a:solidFill>
              </a:rPr>
              <a:t> RING</a:t>
            </a:r>
          </a:p>
        </p:txBody>
      </p:sp>
      <p:sp>
        <p:nvSpPr>
          <p:cNvPr id="32779" name="Text Box 13">
            <a:extLst>
              <a:ext uri="{FF2B5EF4-FFF2-40B4-BE49-F238E27FC236}">
                <a16:creationId xmlns:a16="http://schemas.microsoft.com/office/drawing/2014/main" id="{68BB7BC0-9C4E-C387-6067-D5D1753687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7788" y="5688013"/>
            <a:ext cx="1930400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>
                <a:solidFill>
                  <a:schemeClr val="tx1"/>
                </a:solidFill>
              </a:rPr>
              <a:t>LOCKING RING</a:t>
            </a:r>
          </a:p>
        </p:txBody>
      </p:sp>
      <p:sp>
        <p:nvSpPr>
          <p:cNvPr id="32780" name="Text Box 14">
            <a:extLst>
              <a:ext uri="{FF2B5EF4-FFF2-40B4-BE49-F238E27FC236}">
                <a16:creationId xmlns:a16="http://schemas.microsoft.com/office/drawing/2014/main" id="{0337A68F-0F0B-D776-D4D6-8BDDDE0A13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4113" y="6157913"/>
            <a:ext cx="792162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>
                <a:solidFill>
                  <a:schemeClr val="tx1"/>
                </a:solidFill>
              </a:rPr>
              <a:t>END CAP</a:t>
            </a:r>
          </a:p>
        </p:txBody>
      </p:sp>
      <p:sp>
        <p:nvSpPr>
          <p:cNvPr id="32781" name="Text Box 15">
            <a:extLst>
              <a:ext uri="{FF2B5EF4-FFF2-40B4-BE49-F238E27FC236}">
                <a16:creationId xmlns:a16="http://schemas.microsoft.com/office/drawing/2014/main" id="{9B399912-A454-9F24-F068-64930FAC4B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8725" y="6110288"/>
            <a:ext cx="2017713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>
                <a:solidFill>
                  <a:schemeClr val="tx1"/>
                </a:solidFill>
              </a:rPr>
              <a:t>DEBRIX PELLET</a:t>
            </a:r>
          </a:p>
        </p:txBody>
      </p:sp>
      <p:sp>
        <p:nvSpPr>
          <p:cNvPr id="32782" name="Text Box 16">
            <a:extLst>
              <a:ext uri="{FF2B5EF4-FFF2-40B4-BE49-F238E27FC236}">
                <a16:creationId xmlns:a16="http://schemas.microsoft.com/office/drawing/2014/main" id="{1D486458-A8A5-231F-BE35-DEBDAB1AA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0175" y="5700713"/>
            <a:ext cx="2009775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>
                <a:solidFill>
                  <a:schemeClr val="tx1"/>
                </a:solidFill>
              </a:rPr>
              <a:t>DEBRIX STEMMING</a:t>
            </a:r>
          </a:p>
        </p:txBody>
      </p:sp>
      <p:sp>
        <p:nvSpPr>
          <p:cNvPr id="32783" name="Freeform 17">
            <a:extLst>
              <a:ext uri="{FF2B5EF4-FFF2-40B4-BE49-F238E27FC236}">
                <a16:creationId xmlns:a16="http://schemas.microsoft.com/office/drawing/2014/main" id="{34B04EE3-0FEC-CE41-C581-CE82E8494FD6}"/>
              </a:ext>
            </a:extLst>
          </p:cNvPr>
          <p:cNvSpPr>
            <a:spLocks/>
          </p:cNvSpPr>
          <p:nvPr/>
        </p:nvSpPr>
        <p:spPr bwMode="auto">
          <a:xfrm>
            <a:off x="4816475" y="5894388"/>
            <a:ext cx="3175" cy="400050"/>
          </a:xfrm>
          <a:custGeom>
            <a:avLst/>
            <a:gdLst>
              <a:gd name="T0" fmla="*/ 2147483646 w 2"/>
              <a:gd name="T1" fmla="*/ 2147483646 h 506"/>
              <a:gd name="T2" fmla="*/ 0 w 2"/>
              <a:gd name="T3" fmla="*/ 0 h 506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" h="506">
                <a:moveTo>
                  <a:pt x="2" y="506"/>
                </a:move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endParaRPr lang="en-US"/>
          </a:p>
        </p:txBody>
      </p:sp>
      <p:grpSp>
        <p:nvGrpSpPr>
          <p:cNvPr id="32784" name="Group 18">
            <a:extLst>
              <a:ext uri="{FF2B5EF4-FFF2-40B4-BE49-F238E27FC236}">
                <a16:creationId xmlns:a16="http://schemas.microsoft.com/office/drawing/2014/main" id="{C2172A92-7209-3E32-12AF-2B4F40D0CD8F}"/>
              </a:ext>
            </a:extLst>
          </p:cNvPr>
          <p:cNvGrpSpPr>
            <a:grpSpLocks/>
          </p:cNvGrpSpPr>
          <p:nvPr/>
        </p:nvGrpSpPr>
        <p:grpSpPr bwMode="auto">
          <a:xfrm>
            <a:off x="3155950" y="787400"/>
            <a:ext cx="3141663" cy="5545138"/>
            <a:chOff x="1219" y="1344"/>
            <a:chExt cx="1987" cy="3510"/>
          </a:xfrm>
        </p:grpSpPr>
        <p:sp>
          <p:nvSpPr>
            <p:cNvPr id="32787" name="Freeform 19">
              <a:extLst>
                <a:ext uri="{FF2B5EF4-FFF2-40B4-BE49-F238E27FC236}">
                  <a16:creationId xmlns:a16="http://schemas.microsoft.com/office/drawing/2014/main" id="{668CA7A1-4955-D2A8-44FE-F9B688CC2D1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01" y="2253"/>
              <a:ext cx="1245" cy="2588"/>
            </a:xfrm>
            <a:custGeom>
              <a:avLst/>
              <a:gdLst>
                <a:gd name="T0" fmla="*/ 83 w 2535"/>
                <a:gd name="T1" fmla="*/ 0 h 5434"/>
                <a:gd name="T2" fmla="*/ 25 w 2535"/>
                <a:gd name="T3" fmla="*/ 201 h 5434"/>
                <a:gd name="T4" fmla="*/ 17 w 2535"/>
                <a:gd name="T5" fmla="*/ 216 h 5434"/>
                <a:gd name="T6" fmla="*/ 9 w 2535"/>
                <a:gd name="T7" fmla="*/ 262 h 5434"/>
                <a:gd name="T8" fmla="*/ 1 w 2535"/>
                <a:gd name="T9" fmla="*/ 268 h 5434"/>
                <a:gd name="T10" fmla="*/ 0 w 2535"/>
                <a:gd name="T11" fmla="*/ 288 h 5434"/>
                <a:gd name="T12" fmla="*/ 36 w 2535"/>
                <a:gd name="T13" fmla="*/ 291 h 5434"/>
                <a:gd name="T14" fmla="*/ 44 w 2535"/>
                <a:gd name="T15" fmla="*/ 566 h 5434"/>
                <a:gd name="T16" fmla="*/ 66 w 2535"/>
                <a:gd name="T17" fmla="*/ 586 h 5434"/>
                <a:gd name="T18" fmla="*/ 231 w 2535"/>
                <a:gd name="T19" fmla="*/ 587 h 5434"/>
                <a:gd name="T20" fmla="*/ 255 w 2535"/>
                <a:gd name="T21" fmla="*/ 563 h 5434"/>
                <a:gd name="T22" fmla="*/ 267 w 2535"/>
                <a:gd name="T23" fmla="*/ 292 h 5434"/>
                <a:gd name="T24" fmla="*/ 298 w 2535"/>
                <a:gd name="T25" fmla="*/ 289 h 5434"/>
                <a:gd name="T26" fmla="*/ 300 w 2535"/>
                <a:gd name="T27" fmla="*/ 266 h 5434"/>
                <a:gd name="T28" fmla="*/ 277 w 2535"/>
                <a:gd name="T29" fmla="*/ 258 h 5434"/>
                <a:gd name="T30" fmla="*/ 279 w 2535"/>
                <a:gd name="T31" fmla="*/ 231 h 5434"/>
                <a:gd name="T32" fmla="*/ 255 w 2535"/>
                <a:gd name="T33" fmla="*/ 125 h 5434"/>
                <a:gd name="T34" fmla="*/ 214 w 2535"/>
                <a:gd name="T35" fmla="*/ 0 h 5434"/>
                <a:gd name="T36" fmla="*/ 83 w 2535"/>
                <a:gd name="T37" fmla="*/ 0 h 543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535" h="5434">
                  <a:moveTo>
                    <a:pt x="698" y="7"/>
                  </a:moveTo>
                  <a:lnTo>
                    <a:pt x="212" y="1863"/>
                  </a:lnTo>
                  <a:lnTo>
                    <a:pt x="141" y="1997"/>
                  </a:lnTo>
                  <a:lnTo>
                    <a:pt x="77" y="2426"/>
                  </a:lnTo>
                  <a:lnTo>
                    <a:pt x="13" y="2477"/>
                  </a:lnTo>
                  <a:lnTo>
                    <a:pt x="0" y="2669"/>
                  </a:lnTo>
                  <a:lnTo>
                    <a:pt x="308" y="2688"/>
                  </a:lnTo>
                  <a:lnTo>
                    <a:pt x="372" y="5236"/>
                  </a:lnTo>
                  <a:lnTo>
                    <a:pt x="557" y="5428"/>
                  </a:lnTo>
                  <a:lnTo>
                    <a:pt x="1952" y="5434"/>
                  </a:lnTo>
                  <a:lnTo>
                    <a:pt x="2151" y="5216"/>
                  </a:lnTo>
                  <a:lnTo>
                    <a:pt x="2253" y="2708"/>
                  </a:lnTo>
                  <a:lnTo>
                    <a:pt x="2516" y="2676"/>
                  </a:lnTo>
                  <a:lnTo>
                    <a:pt x="2535" y="2464"/>
                  </a:lnTo>
                  <a:lnTo>
                    <a:pt x="2343" y="2388"/>
                  </a:lnTo>
                  <a:lnTo>
                    <a:pt x="2356" y="2138"/>
                  </a:lnTo>
                  <a:lnTo>
                    <a:pt x="2151" y="1159"/>
                  </a:lnTo>
                  <a:lnTo>
                    <a:pt x="1805" y="0"/>
                  </a:lnTo>
                  <a:lnTo>
                    <a:pt x="698" y="7"/>
                  </a:lnTo>
                  <a:close/>
                </a:path>
              </a:pathLst>
            </a:custGeom>
            <a:solidFill>
              <a:srgbClr val="F5E1C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788" name="Freeform 20">
              <a:extLst>
                <a:ext uri="{FF2B5EF4-FFF2-40B4-BE49-F238E27FC236}">
                  <a16:creationId xmlns:a16="http://schemas.microsoft.com/office/drawing/2014/main" id="{2A8CDF69-D737-63D9-ADA5-922B6C55349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34" y="2605"/>
              <a:ext cx="53" cy="142"/>
            </a:xfrm>
            <a:custGeom>
              <a:avLst/>
              <a:gdLst>
                <a:gd name="T0" fmla="*/ 23 w 81"/>
                <a:gd name="T1" fmla="*/ 0 h 221"/>
                <a:gd name="T2" fmla="*/ 6 w 81"/>
                <a:gd name="T3" fmla="*/ 58 h 221"/>
                <a:gd name="T4" fmla="*/ 0 w 81"/>
                <a:gd name="T5" fmla="*/ 57 h 221"/>
                <a:gd name="T6" fmla="*/ 16 w 81"/>
                <a:gd name="T7" fmla="*/ 1 h 221"/>
                <a:gd name="T8" fmla="*/ 23 w 81"/>
                <a:gd name="T9" fmla="*/ 0 h 2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1" h="221">
                  <a:moveTo>
                    <a:pt x="81" y="0"/>
                  </a:moveTo>
                  <a:lnTo>
                    <a:pt x="21" y="221"/>
                  </a:lnTo>
                  <a:lnTo>
                    <a:pt x="0" y="216"/>
                  </a:lnTo>
                  <a:lnTo>
                    <a:pt x="57" y="1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FFFF00"/>
            </a:solidFill>
            <a:ln w="63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789" name="Freeform 21">
              <a:extLst>
                <a:ext uri="{FF2B5EF4-FFF2-40B4-BE49-F238E27FC236}">
                  <a16:creationId xmlns:a16="http://schemas.microsoft.com/office/drawing/2014/main" id="{5040BB54-E29B-D4AC-C02F-7330494501A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07" y="2830"/>
              <a:ext cx="25" cy="106"/>
            </a:xfrm>
            <a:custGeom>
              <a:avLst/>
              <a:gdLst>
                <a:gd name="T0" fmla="*/ 7 w 50"/>
                <a:gd name="T1" fmla="*/ 0 h 221"/>
                <a:gd name="T2" fmla="*/ 0 w 50"/>
                <a:gd name="T3" fmla="*/ 24 h 22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0" h="221">
                  <a:moveTo>
                    <a:pt x="50" y="0"/>
                  </a:moveTo>
                  <a:lnTo>
                    <a:pt x="0" y="221"/>
                  </a:lnTo>
                </a:path>
              </a:pathLst>
            </a:custGeom>
            <a:noFill/>
            <a:ln w="3175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790" name="Freeform 22">
              <a:extLst>
                <a:ext uri="{FF2B5EF4-FFF2-40B4-BE49-F238E27FC236}">
                  <a16:creationId xmlns:a16="http://schemas.microsoft.com/office/drawing/2014/main" id="{04E3B25D-9461-1FE9-7DB0-D52C3CF881B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54" y="2606"/>
              <a:ext cx="38" cy="141"/>
            </a:xfrm>
            <a:custGeom>
              <a:avLst/>
              <a:gdLst>
                <a:gd name="T0" fmla="*/ 10 w 76"/>
                <a:gd name="T1" fmla="*/ 0 h 297"/>
                <a:gd name="T2" fmla="*/ 0 w 76"/>
                <a:gd name="T3" fmla="*/ 32 h 297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76" h="297">
                  <a:moveTo>
                    <a:pt x="76" y="0"/>
                  </a:moveTo>
                  <a:lnTo>
                    <a:pt x="0" y="297"/>
                  </a:lnTo>
                </a:path>
              </a:pathLst>
            </a:custGeom>
            <a:noFill/>
            <a:ln w="3175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791" name="Freeform 23">
              <a:extLst>
                <a:ext uri="{FF2B5EF4-FFF2-40B4-BE49-F238E27FC236}">
                  <a16:creationId xmlns:a16="http://schemas.microsoft.com/office/drawing/2014/main" id="{16730A93-8802-18F8-0661-0FF55004611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94" y="4435"/>
              <a:ext cx="477" cy="403"/>
            </a:xfrm>
            <a:custGeom>
              <a:avLst/>
              <a:gdLst>
                <a:gd name="T0" fmla="*/ 0 w 972"/>
                <a:gd name="T1" fmla="*/ 0 h 847"/>
                <a:gd name="T2" fmla="*/ 115 w 972"/>
                <a:gd name="T3" fmla="*/ 0 h 847"/>
                <a:gd name="T4" fmla="*/ 111 w 972"/>
                <a:gd name="T5" fmla="*/ 91 h 847"/>
                <a:gd name="T6" fmla="*/ 1 w 972"/>
                <a:gd name="T7" fmla="*/ 91 h 847"/>
                <a:gd name="T8" fmla="*/ 0 w 972"/>
                <a:gd name="T9" fmla="*/ 0 h 84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72" h="847">
                  <a:moveTo>
                    <a:pt x="0" y="0"/>
                  </a:moveTo>
                  <a:lnTo>
                    <a:pt x="972" y="7"/>
                  </a:lnTo>
                  <a:lnTo>
                    <a:pt x="943" y="847"/>
                  </a:lnTo>
                  <a:lnTo>
                    <a:pt x="15" y="8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96FAB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792" name="Freeform 24">
              <a:extLst>
                <a:ext uri="{FF2B5EF4-FFF2-40B4-BE49-F238E27FC236}">
                  <a16:creationId xmlns:a16="http://schemas.microsoft.com/office/drawing/2014/main" id="{2EDA2F48-CC09-9CC2-A68C-E671FF567C8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87" y="4495"/>
              <a:ext cx="105" cy="179"/>
            </a:xfrm>
            <a:custGeom>
              <a:avLst/>
              <a:gdLst>
                <a:gd name="T0" fmla="*/ 3 w 159"/>
                <a:gd name="T1" fmla="*/ 1 h 278"/>
                <a:gd name="T2" fmla="*/ 0 w 159"/>
                <a:gd name="T3" fmla="*/ 67 h 278"/>
                <a:gd name="T4" fmla="*/ 15 w 159"/>
                <a:gd name="T5" fmla="*/ 68 h 278"/>
                <a:gd name="T6" fmla="*/ 15 w 159"/>
                <a:gd name="T7" fmla="*/ 74 h 278"/>
                <a:gd name="T8" fmla="*/ 46 w 159"/>
                <a:gd name="T9" fmla="*/ 74 h 278"/>
                <a:gd name="T10" fmla="*/ 46 w 159"/>
                <a:gd name="T11" fmla="*/ 10 h 278"/>
                <a:gd name="T12" fmla="*/ 34 w 159"/>
                <a:gd name="T13" fmla="*/ 0 h 278"/>
                <a:gd name="T14" fmla="*/ 3 w 159"/>
                <a:gd name="T15" fmla="*/ 1 h 27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59" h="278">
                  <a:moveTo>
                    <a:pt x="9" y="2"/>
                  </a:moveTo>
                  <a:lnTo>
                    <a:pt x="0" y="251"/>
                  </a:lnTo>
                  <a:lnTo>
                    <a:pt x="50" y="255"/>
                  </a:lnTo>
                  <a:lnTo>
                    <a:pt x="50" y="278"/>
                  </a:lnTo>
                  <a:lnTo>
                    <a:pt x="159" y="278"/>
                  </a:lnTo>
                  <a:lnTo>
                    <a:pt x="159" y="39"/>
                  </a:lnTo>
                  <a:lnTo>
                    <a:pt x="118" y="0"/>
                  </a:lnTo>
                  <a:lnTo>
                    <a:pt x="9" y="2"/>
                  </a:lnTo>
                  <a:close/>
                </a:path>
              </a:pathLst>
            </a:custGeom>
            <a:solidFill>
              <a:srgbClr val="66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793" name="Freeform 25">
              <a:extLst>
                <a:ext uri="{FF2B5EF4-FFF2-40B4-BE49-F238E27FC236}">
                  <a16:creationId xmlns:a16="http://schemas.microsoft.com/office/drawing/2014/main" id="{572F84D7-5462-331F-25B0-A14C3A053FC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57" y="4498"/>
              <a:ext cx="111" cy="176"/>
            </a:xfrm>
            <a:custGeom>
              <a:avLst/>
              <a:gdLst>
                <a:gd name="T0" fmla="*/ 0 w 226"/>
                <a:gd name="T1" fmla="*/ 8 h 367"/>
                <a:gd name="T2" fmla="*/ 0 w 226"/>
                <a:gd name="T3" fmla="*/ 40 h 367"/>
                <a:gd name="T4" fmla="*/ 16 w 226"/>
                <a:gd name="T5" fmla="*/ 40 h 367"/>
                <a:gd name="T6" fmla="*/ 16 w 226"/>
                <a:gd name="T7" fmla="*/ 37 h 367"/>
                <a:gd name="T8" fmla="*/ 27 w 226"/>
                <a:gd name="T9" fmla="*/ 37 h 367"/>
                <a:gd name="T10" fmla="*/ 26 w 226"/>
                <a:gd name="T11" fmla="*/ 0 h 367"/>
                <a:gd name="T12" fmla="*/ 6 w 226"/>
                <a:gd name="T13" fmla="*/ 0 h 367"/>
                <a:gd name="T14" fmla="*/ 0 w 226"/>
                <a:gd name="T15" fmla="*/ 8 h 36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26" h="367">
                  <a:moveTo>
                    <a:pt x="0" y="68"/>
                  </a:moveTo>
                  <a:lnTo>
                    <a:pt x="2" y="367"/>
                  </a:lnTo>
                  <a:lnTo>
                    <a:pt x="139" y="365"/>
                  </a:lnTo>
                  <a:lnTo>
                    <a:pt x="137" y="334"/>
                  </a:lnTo>
                  <a:lnTo>
                    <a:pt x="226" y="336"/>
                  </a:lnTo>
                  <a:lnTo>
                    <a:pt x="216" y="0"/>
                  </a:lnTo>
                  <a:lnTo>
                    <a:pt x="53" y="0"/>
                  </a:lnTo>
                  <a:lnTo>
                    <a:pt x="0" y="68"/>
                  </a:lnTo>
                  <a:close/>
                </a:path>
              </a:pathLst>
            </a:custGeom>
            <a:solidFill>
              <a:srgbClr val="66CCFF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794" name="Freeform 26">
              <a:extLst>
                <a:ext uri="{FF2B5EF4-FFF2-40B4-BE49-F238E27FC236}">
                  <a16:creationId xmlns:a16="http://schemas.microsoft.com/office/drawing/2014/main" id="{9D92A76E-29D9-5BB8-79B3-CF833BEF9E8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11" y="4330"/>
              <a:ext cx="823" cy="485"/>
            </a:xfrm>
            <a:custGeom>
              <a:avLst/>
              <a:gdLst>
                <a:gd name="T0" fmla="*/ 37 w 1252"/>
                <a:gd name="T1" fmla="*/ 69 h 753"/>
                <a:gd name="T2" fmla="*/ 37 w 1252"/>
                <a:gd name="T3" fmla="*/ 201 h 753"/>
                <a:gd name="T4" fmla="*/ 82 w 1252"/>
                <a:gd name="T5" fmla="*/ 201 h 753"/>
                <a:gd name="T6" fmla="*/ 82 w 1252"/>
                <a:gd name="T7" fmla="*/ 93 h 753"/>
                <a:gd name="T8" fmla="*/ 106 w 1252"/>
                <a:gd name="T9" fmla="*/ 93 h 753"/>
                <a:gd name="T10" fmla="*/ 106 w 1252"/>
                <a:gd name="T11" fmla="*/ 49 h 753"/>
                <a:gd name="T12" fmla="*/ 152 w 1252"/>
                <a:gd name="T13" fmla="*/ 48 h 753"/>
                <a:gd name="T14" fmla="*/ 152 w 1252"/>
                <a:gd name="T15" fmla="*/ 93 h 753"/>
                <a:gd name="T16" fmla="*/ 279 w 1252"/>
                <a:gd name="T17" fmla="*/ 93 h 753"/>
                <a:gd name="T18" fmla="*/ 279 w 1252"/>
                <a:gd name="T19" fmla="*/ 200 h 753"/>
                <a:gd name="T20" fmla="*/ 319 w 1252"/>
                <a:gd name="T21" fmla="*/ 200 h 753"/>
                <a:gd name="T22" fmla="*/ 319 w 1252"/>
                <a:gd name="T23" fmla="*/ 70 h 753"/>
                <a:gd name="T24" fmla="*/ 356 w 1252"/>
                <a:gd name="T25" fmla="*/ 70 h 753"/>
                <a:gd name="T26" fmla="*/ 354 w 1252"/>
                <a:gd name="T27" fmla="*/ 0 h 753"/>
                <a:gd name="T28" fmla="*/ 0 w 1252"/>
                <a:gd name="T29" fmla="*/ 37 h 753"/>
                <a:gd name="T30" fmla="*/ 0 w 1252"/>
                <a:gd name="T31" fmla="*/ 69 h 753"/>
                <a:gd name="T32" fmla="*/ 37 w 1252"/>
                <a:gd name="T33" fmla="*/ 69 h 75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252" h="753">
                  <a:moveTo>
                    <a:pt x="132" y="258"/>
                  </a:moveTo>
                  <a:lnTo>
                    <a:pt x="133" y="753"/>
                  </a:lnTo>
                  <a:lnTo>
                    <a:pt x="289" y="753"/>
                  </a:lnTo>
                  <a:lnTo>
                    <a:pt x="287" y="349"/>
                  </a:lnTo>
                  <a:lnTo>
                    <a:pt x="372" y="349"/>
                  </a:lnTo>
                  <a:lnTo>
                    <a:pt x="372" y="183"/>
                  </a:lnTo>
                  <a:lnTo>
                    <a:pt x="535" y="181"/>
                  </a:lnTo>
                  <a:lnTo>
                    <a:pt x="536" y="348"/>
                  </a:lnTo>
                  <a:lnTo>
                    <a:pt x="985" y="348"/>
                  </a:lnTo>
                  <a:lnTo>
                    <a:pt x="983" y="747"/>
                  </a:lnTo>
                  <a:lnTo>
                    <a:pt x="1124" y="749"/>
                  </a:lnTo>
                  <a:lnTo>
                    <a:pt x="1126" y="264"/>
                  </a:lnTo>
                  <a:lnTo>
                    <a:pt x="1252" y="263"/>
                  </a:lnTo>
                  <a:lnTo>
                    <a:pt x="1247" y="0"/>
                  </a:lnTo>
                  <a:lnTo>
                    <a:pt x="0" y="138"/>
                  </a:lnTo>
                  <a:lnTo>
                    <a:pt x="0" y="257"/>
                  </a:lnTo>
                  <a:lnTo>
                    <a:pt x="132" y="25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795" name="Freeform 27" descr="80%">
              <a:extLst>
                <a:ext uri="{FF2B5EF4-FFF2-40B4-BE49-F238E27FC236}">
                  <a16:creationId xmlns:a16="http://schemas.microsoft.com/office/drawing/2014/main" id="{AA50F30A-F813-4FC3-9661-6FA7504BB4F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62" y="4804"/>
              <a:ext cx="332" cy="29"/>
            </a:xfrm>
            <a:custGeom>
              <a:avLst/>
              <a:gdLst>
                <a:gd name="T0" fmla="*/ 0 w 676"/>
                <a:gd name="T1" fmla="*/ 0 h 61"/>
                <a:gd name="T2" fmla="*/ 80 w 676"/>
                <a:gd name="T3" fmla="*/ 0 h 61"/>
                <a:gd name="T4" fmla="*/ 80 w 676"/>
                <a:gd name="T5" fmla="*/ 6 h 61"/>
                <a:gd name="T6" fmla="*/ 0 w 676"/>
                <a:gd name="T7" fmla="*/ 7 h 61"/>
                <a:gd name="T8" fmla="*/ 0 w 676"/>
                <a:gd name="T9" fmla="*/ 0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76" h="61">
                  <a:moveTo>
                    <a:pt x="0" y="0"/>
                  </a:moveTo>
                  <a:lnTo>
                    <a:pt x="676" y="0"/>
                  </a:lnTo>
                  <a:lnTo>
                    <a:pt x="672" y="59"/>
                  </a:lnTo>
                  <a:lnTo>
                    <a:pt x="0" y="61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796" name="Freeform 28">
              <a:extLst>
                <a:ext uri="{FF2B5EF4-FFF2-40B4-BE49-F238E27FC236}">
                  <a16:creationId xmlns:a16="http://schemas.microsoft.com/office/drawing/2014/main" id="{22A23D46-097D-C92E-5DD7-19D60F36244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15" y="4567"/>
              <a:ext cx="427" cy="219"/>
            </a:xfrm>
            <a:custGeom>
              <a:avLst/>
              <a:gdLst>
                <a:gd name="T0" fmla="*/ 0 w 869"/>
                <a:gd name="T1" fmla="*/ 0 h 461"/>
                <a:gd name="T2" fmla="*/ 103 w 869"/>
                <a:gd name="T3" fmla="*/ 0 h 461"/>
                <a:gd name="T4" fmla="*/ 103 w 869"/>
                <a:gd name="T5" fmla="*/ 49 h 461"/>
                <a:gd name="T6" fmla="*/ 0 w 869"/>
                <a:gd name="T7" fmla="*/ 49 h 461"/>
                <a:gd name="T8" fmla="*/ 0 w 869"/>
                <a:gd name="T9" fmla="*/ 0 h 4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69" h="461">
                  <a:moveTo>
                    <a:pt x="0" y="0"/>
                  </a:moveTo>
                  <a:lnTo>
                    <a:pt x="869" y="1"/>
                  </a:lnTo>
                  <a:lnTo>
                    <a:pt x="869" y="457"/>
                  </a:lnTo>
                  <a:lnTo>
                    <a:pt x="3" y="4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797" name="Freeform 29">
              <a:extLst>
                <a:ext uri="{FF2B5EF4-FFF2-40B4-BE49-F238E27FC236}">
                  <a16:creationId xmlns:a16="http://schemas.microsoft.com/office/drawing/2014/main" id="{B5515329-F1A3-D092-A13F-4DF850A861A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78" y="4459"/>
              <a:ext cx="69" cy="108"/>
            </a:xfrm>
            <a:custGeom>
              <a:avLst/>
              <a:gdLst>
                <a:gd name="T0" fmla="*/ 0 w 105"/>
                <a:gd name="T1" fmla="*/ 0 h 167"/>
                <a:gd name="T2" fmla="*/ 30 w 105"/>
                <a:gd name="T3" fmla="*/ 0 h 167"/>
                <a:gd name="T4" fmla="*/ 30 w 105"/>
                <a:gd name="T5" fmla="*/ 45 h 167"/>
                <a:gd name="T6" fmla="*/ 0 w 105"/>
                <a:gd name="T7" fmla="*/ 45 h 167"/>
                <a:gd name="T8" fmla="*/ 0 w 105"/>
                <a:gd name="T9" fmla="*/ 0 h 16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5" h="167">
                  <a:moveTo>
                    <a:pt x="0" y="0"/>
                  </a:moveTo>
                  <a:lnTo>
                    <a:pt x="105" y="0"/>
                  </a:lnTo>
                  <a:lnTo>
                    <a:pt x="105" y="167"/>
                  </a:lnTo>
                  <a:lnTo>
                    <a:pt x="0" y="1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798" name="Freeform 30">
              <a:extLst>
                <a:ext uri="{FF2B5EF4-FFF2-40B4-BE49-F238E27FC236}">
                  <a16:creationId xmlns:a16="http://schemas.microsoft.com/office/drawing/2014/main" id="{3EBF4727-7C2F-2C0A-3B81-08750DDE552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78" y="4672"/>
              <a:ext cx="897" cy="182"/>
            </a:xfrm>
            <a:custGeom>
              <a:avLst/>
              <a:gdLst>
                <a:gd name="T0" fmla="*/ 28 w 1828"/>
                <a:gd name="T1" fmla="*/ 0 h 382"/>
                <a:gd name="T2" fmla="*/ 0 w 1828"/>
                <a:gd name="T3" fmla="*/ 0 h 382"/>
                <a:gd name="T4" fmla="*/ 0 w 1828"/>
                <a:gd name="T5" fmla="*/ 39 h 382"/>
                <a:gd name="T6" fmla="*/ 10 w 1828"/>
                <a:gd name="T7" fmla="*/ 39 h 382"/>
                <a:gd name="T8" fmla="*/ 10 w 1828"/>
                <a:gd name="T9" fmla="*/ 41 h 382"/>
                <a:gd name="T10" fmla="*/ 205 w 1828"/>
                <a:gd name="T11" fmla="*/ 41 h 382"/>
                <a:gd name="T12" fmla="*/ 206 w 1828"/>
                <a:gd name="T13" fmla="*/ 37 h 382"/>
                <a:gd name="T14" fmla="*/ 216 w 1828"/>
                <a:gd name="T15" fmla="*/ 37 h 382"/>
                <a:gd name="T16" fmla="*/ 215 w 1828"/>
                <a:gd name="T17" fmla="*/ 0 h 382"/>
                <a:gd name="T18" fmla="*/ 186 w 1828"/>
                <a:gd name="T19" fmla="*/ 0 h 382"/>
                <a:gd name="T20" fmla="*/ 187 w 1828"/>
                <a:gd name="T21" fmla="*/ 31 h 382"/>
                <a:gd name="T22" fmla="*/ 186 w 1828"/>
                <a:gd name="T23" fmla="*/ 34 h 382"/>
                <a:gd name="T24" fmla="*/ 184 w 1828"/>
                <a:gd name="T25" fmla="*/ 36 h 382"/>
                <a:gd name="T26" fmla="*/ 33 w 1828"/>
                <a:gd name="T27" fmla="*/ 36 h 382"/>
                <a:gd name="T28" fmla="*/ 30 w 1828"/>
                <a:gd name="T29" fmla="*/ 35 h 382"/>
                <a:gd name="T30" fmla="*/ 28 w 1828"/>
                <a:gd name="T31" fmla="*/ 32 h 382"/>
                <a:gd name="T32" fmla="*/ 28 w 1828"/>
                <a:gd name="T33" fmla="*/ 0 h 38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828" h="382">
                  <a:moveTo>
                    <a:pt x="240" y="5"/>
                  </a:moveTo>
                  <a:lnTo>
                    <a:pt x="0" y="5"/>
                  </a:lnTo>
                  <a:lnTo>
                    <a:pt x="7" y="357"/>
                  </a:lnTo>
                  <a:lnTo>
                    <a:pt x="87" y="354"/>
                  </a:lnTo>
                  <a:lnTo>
                    <a:pt x="88" y="379"/>
                  </a:lnTo>
                  <a:lnTo>
                    <a:pt x="1737" y="382"/>
                  </a:lnTo>
                  <a:lnTo>
                    <a:pt x="1738" y="344"/>
                  </a:lnTo>
                  <a:lnTo>
                    <a:pt x="1828" y="344"/>
                  </a:lnTo>
                  <a:lnTo>
                    <a:pt x="1819" y="3"/>
                  </a:lnTo>
                  <a:lnTo>
                    <a:pt x="1579" y="0"/>
                  </a:lnTo>
                  <a:lnTo>
                    <a:pt x="1581" y="287"/>
                  </a:lnTo>
                  <a:lnTo>
                    <a:pt x="1578" y="315"/>
                  </a:lnTo>
                  <a:lnTo>
                    <a:pt x="1557" y="336"/>
                  </a:lnTo>
                  <a:lnTo>
                    <a:pt x="283" y="336"/>
                  </a:lnTo>
                  <a:lnTo>
                    <a:pt x="257" y="328"/>
                  </a:lnTo>
                  <a:lnTo>
                    <a:pt x="241" y="293"/>
                  </a:lnTo>
                  <a:lnTo>
                    <a:pt x="240" y="5"/>
                  </a:lnTo>
                  <a:close/>
                </a:path>
              </a:pathLst>
            </a:custGeom>
            <a:solidFill>
              <a:srgbClr val="FF99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799" name="Freeform 31" descr="Large confetti">
              <a:extLst>
                <a:ext uri="{FF2B5EF4-FFF2-40B4-BE49-F238E27FC236}">
                  <a16:creationId xmlns:a16="http://schemas.microsoft.com/office/drawing/2014/main" id="{2C1B37B6-A4D7-99F3-C469-AD3BCA9BA0D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55" y="1374"/>
              <a:ext cx="541" cy="970"/>
            </a:xfrm>
            <a:custGeom>
              <a:avLst/>
              <a:gdLst>
                <a:gd name="T0" fmla="*/ 76 w 1103"/>
                <a:gd name="T1" fmla="*/ 0 h 2035"/>
                <a:gd name="T2" fmla="*/ 52 w 1103"/>
                <a:gd name="T3" fmla="*/ 0 h 2035"/>
                <a:gd name="T4" fmla="*/ 5 w 1103"/>
                <a:gd name="T5" fmla="*/ 142 h 2035"/>
                <a:gd name="T6" fmla="*/ 5 w 1103"/>
                <a:gd name="T7" fmla="*/ 167 h 2035"/>
                <a:gd name="T8" fmla="*/ 0 w 1103"/>
                <a:gd name="T9" fmla="*/ 184 h 2035"/>
                <a:gd name="T10" fmla="*/ 0 w 1103"/>
                <a:gd name="T11" fmla="*/ 204 h 2035"/>
                <a:gd name="T12" fmla="*/ 9 w 1103"/>
                <a:gd name="T13" fmla="*/ 220 h 2035"/>
                <a:gd name="T14" fmla="*/ 117 w 1103"/>
                <a:gd name="T15" fmla="*/ 220 h 2035"/>
                <a:gd name="T16" fmla="*/ 130 w 1103"/>
                <a:gd name="T17" fmla="*/ 203 h 2035"/>
                <a:gd name="T18" fmla="*/ 129 w 1103"/>
                <a:gd name="T19" fmla="*/ 184 h 2035"/>
                <a:gd name="T20" fmla="*/ 125 w 1103"/>
                <a:gd name="T21" fmla="*/ 168 h 2035"/>
                <a:gd name="T22" fmla="*/ 125 w 1103"/>
                <a:gd name="T23" fmla="*/ 142 h 2035"/>
                <a:gd name="T24" fmla="*/ 76 w 1103"/>
                <a:gd name="T25" fmla="*/ 0 h 203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103" h="2035">
                  <a:moveTo>
                    <a:pt x="646" y="0"/>
                  </a:moveTo>
                  <a:lnTo>
                    <a:pt x="444" y="0"/>
                  </a:lnTo>
                  <a:lnTo>
                    <a:pt x="47" y="1309"/>
                  </a:lnTo>
                  <a:lnTo>
                    <a:pt x="40" y="1546"/>
                  </a:lnTo>
                  <a:lnTo>
                    <a:pt x="2" y="1700"/>
                  </a:lnTo>
                  <a:lnTo>
                    <a:pt x="0" y="1885"/>
                  </a:lnTo>
                  <a:lnTo>
                    <a:pt x="74" y="2030"/>
                  </a:lnTo>
                  <a:lnTo>
                    <a:pt x="994" y="2035"/>
                  </a:lnTo>
                  <a:lnTo>
                    <a:pt x="1103" y="1875"/>
                  </a:lnTo>
                  <a:lnTo>
                    <a:pt x="1099" y="1696"/>
                  </a:lnTo>
                  <a:lnTo>
                    <a:pt x="1061" y="1555"/>
                  </a:lnTo>
                  <a:lnTo>
                    <a:pt x="1057" y="1306"/>
                  </a:lnTo>
                  <a:lnTo>
                    <a:pt x="646" y="0"/>
                  </a:lnTo>
                  <a:close/>
                </a:path>
              </a:pathLst>
            </a:custGeom>
            <a:blipFill dpi="0" rotWithShape="0">
              <a:blip r:embed="rId3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00" name="Freeform 32">
              <a:extLst>
                <a:ext uri="{FF2B5EF4-FFF2-40B4-BE49-F238E27FC236}">
                  <a16:creationId xmlns:a16="http://schemas.microsoft.com/office/drawing/2014/main" id="{81BE43AC-BD63-97F7-F14A-2ADA40D1243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08" y="1738"/>
              <a:ext cx="218" cy="594"/>
            </a:xfrm>
            <a:custGeom>
              <a:avLst/>
              <a:gdLst>
                <a:gd name="T0" fmla="*/ 0 w 313"/>
                <a:gd name="T1" fmla="*/ 269 h 883"/>
                <a:gd name="T2" fmla="*/ 13 w 313"/>
                <a:gd name="T3" fmla="*/ 0 h 883"/>
                <a:gd name="T4" fmla="*/ 93 w 313"/>
                <a:gd name="T5" fmla="*/ 0 h 883"/>
                <a:gd name="T6" fmla="*/ 106 w 313"/>
                <a:gd name="T7" fmla="*/ 269 h 883"/>
                <a:gd name="T8" fmla="*/ 0 w 313"/>
                <a:gd name="T9" fmla="*/ 269 h 88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883">
                  <a:moveTo>
                    <a:pt x="0" y="883"/>
                  </a:moveTo>
                  <a:lnTo>
                    <a:pt x="38" y="0"/>
                  </a:lnTo>
                  <a:lnTo>
                    <a:pt x="277" y="0"/>
                  </a:lnTo>
                  <a:lnTo>
                    <a:pt x="313" y="883"/>
                  </a:lnTo>
                  <a:lnTo>
                    <a:pt x="0" y="883"/>
                  </a:lnTo>
                  <a:close/>
                </a:path>
              </a:pathLst>
            </a:custGeom>
            <a:gradFill rotWithShape="0">
              <a:gsLst>
                <a:gs pos="0">
                  <a:srgbClr val="595959"/>
                </a:gs>
                <a:gs pos="100000">
                  <a:srgbClr val="C0C0C0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01" name="Freeform 33">
              <a:extLst>
                <a:ext uri="{FF2B5EF4-FFF2-40B4-BE49-F238E27FC236}">
                  <a16:creationId xmlns:a16="http://schemas.microsoft.com/office/drawing/2014/main" id="{202297D8-8C9B-15ED-1A34-F9CA3DB0AF9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68" y="2228"/>
              <a:ext cx="99" cy="81"/>
            </a:xfrm>
            <a:custGeom>
              <a:avLst/>
              <a:gdLst>
                <a:gd name="T0" fmla="*/ 0 w 143"/>
                <a:gd name="T1" fmla="*/ 0 h 122"/>
                <a:gd name="T2" fmla="*/ 48 w 143"/>
                <a:gd name="T3" fmla="*/ 0 h 122"/>
                <a:gd name="T4" fmla="*/ 48 w 143"/>
                <a:gd name="T5" fmla="*/ 36 h 122"/>
                <a:gd name="T6" fmla="*/ 0 w 143"/>
                <a:gd name="T7" fmla="*/ 36 h 122"/>
                <a:gd name="T8" fmla="*/ 0 w 143"/>
                <a:gd name="T9" fmla="*/ 0 h 1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3" h="122">
                  <a:moveTo>
                    <a:pt x="0" y="0"/>
                  </a:moveTo>
                  <a:lnTo>
                    <a:pt x="143" y="0"/>
                  </a:lnTo>
                  <a:lnTo>
                    <a:pt x="143" y="122"/>
                  </a:lnTo>
                  <a:lnTo>
                    <a:pt x="0" y="1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DAA7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02" name="Freeform 34">
              <a:extLst>
                <a:ext uri="{FF2B5EF4-FFF2-40B4-BE49-F238E27FC236}">
                  <a16:creationId xmlns:a16="http://schemas.microsoft.com/office/drawing/2014/main" id="{9712FEFC-E9AB-1BA6-9D19-11D06956024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62" y="2311"/>
              <a:ext cx="59" cy="21"/>
            </a:xfrm>
            <a:custGeom>
              <a:avLst/>
              <a:gdLst>
                <a:gd name="T0" fmla="*/ 1 w 86"/>
                <a:gd name="T1" fmla="*/ 0 h 30"/>
                <a:gd name="T2" fmla="*/ 27 w 86"/>
                <a:gd name="T3" fmla="*/ 0 h 30"/>
                <a:gd name="T4" fmla="*/ 27 w 86"/>
                <a:gd name="T5" fmla="*/ 11 h 30"/>
                <a:gd name="T6" fmla="*/ 0 w 86"/>
                <a:gd name="T7" fmla="*/ 11 h 30"/>
                <a:gd name="T8" fmla="*/ 1 w 86"/>
                <a:gd name="T9" fmla="*/ 0 h 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6" h="30">
                  <a:moveTo>
                    <a:pt x="2" y="0"/>
                  </a:moveTo>
                  <a:lnTo>
                    <a:pt x="86" y="0"/>
                  </a:lnTo>
                  <a:lnTo>
                    <a:pt x="86" y="30"/>
                  </a:lnTo>
                  <a:lnTo>
                    <a:pt x="0" y="3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FF9966"/>
            </a:solidFill>
            <a:ln w="635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03" name="Freeform 35">
              <a:extLst>
                <a:ext uri="{FF2B5EF4-FFF2-40B4-BE49-F238E27FC236}">
                  <a16:creationId xmlns:a16="http://schemas.microsoft.com/office/drawing/2014/main" id="{BF21106B-DA4B-82CC-1E9A-5377EE46924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84" y="2284"/>
              <a:ext cx="876" cy="977"/>
            </a:xfrm>
            <a:custGeom>
              <a:avLst/>
              <a:gdLst>
                <a:gd name="T0" fmla="*/ 77 w 1333"/>
                <a:gd name="T1" fmla="*/ 1 h 1518"/>
                <a:gd name="T2" fmla="*/ 112 w 1333"/>
                <a:gd name="T3" fmla="*/ 1 h 1518"/>
                <a:gd name="T4" fmla="*/ 112 w 1333"/>
                <a:gd name="T5" fmla="*/ 25 h 1518"/>
                <a:gd name="T6" fmla="*/ 125 w 1333"/>
                <a:gd name="T7" fmla="*/ 25 h 1518"/>
                <a:gd name="T8" fmla="*/ 124 w 1333"/>
                <a:gd name="T9" fmla="*/ 40 h 1518"/>
                <a:gd name="T10" fmla="*/ 255 w 1333"/>
                <a:gd name="T11" fmla="*/ 40 h 1518"/>
                <a:gd name="T12" fmla="*/ 254 w 1333"/>
                <a:gd name="T13" fmla="*/ 25 h 1518"/>
                <a:gd name="T14" fmla="*/ 268 w 1333"/>
                <a:gd name="T15" fmla="*/ 25 h 1518"/>
                <a:gd name="T16" fmla="*/ 267 w 1333"/>
                <a:gd name="T17" fmla="*/ 0 h 1518"/>
                <a:gd name="T18" fmla="*/ 301 w 1333"/>
                <a:gd name="T19" fmla="*/ 1 h 1518"/>
                <a:gd name="T20" fmla="*/ 314 w 1333"/>
                <a:gd name="T21" fmla="*/ 104 h 1518"/>
                <a:gd name="T22" fmla="*/ 333 w 1333"/>
                <a:gd name="T23" fmla="*/ 104 h 1518"/>
                <a:gd name="T24" fmla="*/ 335 w 1333"/>
                <a:gd name="T25" fmla="*/ 131 h 1518"/>
                <a:gd name="T26" fmla="*/ 334 w 1333"/>
                <a:gd name="T27" fmla="*/ 175 h 1518"/>
                <a:gd name="T28" fmla="*/ 349 w 1333"/>
                <a:gd name="T29" fmla="*/ 175 h 1518"/>
                <a:gd name="T30" fmla="*/ 379 w 1333"/>
                <a:gd name="T31" fmla="*/ 296 h 1518"/>
                <a:gd name="T32" fmla="*/ 377 w 1333"/>
                <a:gd name="T33" fmla="*/ 378 h 1518"/>
                <a:gd name="T34" fmla="*/ 346 w 1333"/>
                <a:gd name="T35" fmla="*/ 378 h 1518"/>
                <a:gd name="T36" fmla="*/ 346 w 1333"/>
                <a:gd name="T37" fmla="*/ 384 h 1518"/>
                <a:gd name="T38" fmla="*/ 296 w 1333"/>
                <a:gd name="T39" fmla="*/ 384 h 1518"/>
                <a:gd name="T40" fmla="*/ 296 w 1333"/>
                <a:gd name="T41" fmla="*/ 404 h 1518"/>
                <a:gd name="T42" fmla="*/ 83 w 1333"/>
                <a:gd name="T43" fmla="*/ 405 h 1518"/>
                <a:gd name="T44" fmla="*/ 81 w 1333"/>
                <a:gd name="T45" fmla="*/ 384 h 1518"/>
                <a:gd name="T46" fmla="*/ 1 w 1333"/>
                <a:gd name="T47" fmla="*/ 384 h 1518"/>
                <a:gd name="T48" fmla="*/ 0 w 1333"/>
                <a:gd name="T49" fmla="*/ 296 h 1518"/>
                <a:gd name="T50" fmla="*/ 32 w 1333"/>
                <a:gd name="T51" fmla="*/ 176 h 1518"/>
                <a:gd name="T52" fmla="*/ 44 w 1333"/>
                <a:gd name="T53" fmla="*/ 176 h 1518"/>
                <a:gd name="T54" fmla="*/ 44 w 1333"/>
                <a:gd name="T55" fmla="*/ 135 h 1518"/>
                <a:gd name="T56" fmla="*/ 47 w 1333"/>
                <a:gd name="T57" fmla="*/ 103 h 1518"/>
                <a:gd name="T58" fmla="*/ 66 w 1333"/>
                <a:gd name="T59" fmla="*/ 102 h 1518"/>
                <a:gd name="T60" fmla="*/ 77 w 1333"/>
                <a:gd name="T61" fmla="*/ 1 h 1518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1333" h="1518">
                  <a:moveTo>
                    <a:pt x="271" y="4"/>
                  </a:moveTo>
                  <a:lnTo>
                    <a:pt x="392" y="3"/>
                  </a:lnTo>
                  <a:lnTo>
                    <a:pt x="393" y="93"/>
                  </a:lnTo>
                  <a:lnTo>
                    <a:pt x="440" y="93"/>
                  </a:lnTo>
                  <a:lnTo>
                    <a:pt x="439" y="149"/>
                  </a:lnTo>
                  <a:lnTo>
                    <a:pt x="898" y="149"/>
                  </a:lnTo>
                  <a:lnTo>
                    <a:pt x="896" y="95"/>
                  </a:lnTo>
                  <a:lnTo>
                    <a:pt x="945" y="95"/>
                  </a:lnTo>
                  <a:lnTo>
                    <a:pt x="944" y="0"/>
                  </a:lnTo>
                  <a:lnTo>
                    <a:pt x="1060" y="1"/>
                  </a:lnTo>
                  <a:lnTo>
                    <a:pt x="1108" y="388"/>
                  </a:lnTo>
                  <a:lnTo>
                    <a:pt x="1173" y="388"/>
                  </a:lnTo>
                  <a:lnTo>
                    <a:pt x="1181" y="491"/>
                  </a:lnTo>
                  <a:lnTo>
                    <a:pt x="1180" y="656"/>
                  </a:lnTo>
                  <a:lnTo>
                    <a:pt x="1230" y="656"/>
                  </a:lnTo>
                  <a:lnTo>
                    <a:pt x="1333" y="1111"/>
                  </a:lnTo>
                  <a:lnTo>
                    <a:pt x="1329" y="1417"/>
                  </a:lnTo>
                  <a:lnTo>
                    <a:pt x="1219" y="1418"/>
                  </a:lnTo>
                  <a:lnTo>
                    <a:pt x="1217" y="1441"/>
                  </a:lnTo>
                  <a:lnTo>
                    <a:pt x="1045" y="1441"/>
                  </a:lnTo>
                  <a:lnTo>
                    <a:pt x="1045" y="1516"/>
                  </a:lnTo>
                  <a:lnTo>
                    <a:pt x="290" y="1518"/>
                  </a:lnTo>
                  <a:lnTo>
                    <a:pt x="288" y="1440"/>
                  </a:lnTo>
                  <a:lnTo>
                    <a:pt x="1" y="1438"/>
                  </a:lnTo>
                  <a:lnTo>
                    <a:pt x="0" y="1110"/>
                  </a:lnTo>
                  <a:lnTo>
                    <a:pt x="114" y="659"/>
                  </a:lnTo>
                  <a:lnTo>
                    <a:pt x="155" y="660"/>
                  </a:lnTo>
                  <a:lnTo>
                    <a:pt x="155" y="506"/>
                  </a:lnTo>
                  <a:lnTo>
                    <a:pt x="168" y="385"/>
                  </a:lnTo>
                  <a:lnTo>
                    <a:pt x="232" y="384"/>
                  </a:lnTo>
                  <a:lnTo>
                    <a:pt x="271" y="4"/>
                  </a:lnTo>
                  <a:close/>
                </a:path>
              </a:pathLst>
            </a:custGeom>
            <a:solidFill>
              <a:srgbClr val="A05048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04" name="AutoShape 36">
              <a:extLst>
                <a:ext uri="{FF2B5EF4-FFF2-40B4-BE49-F238E27FC236}">
                  <a16:creationId xmlns:a16="http://schemas.microsoft.com/office/drawing/2014/main" id="{718DF190-40E1-3BC5-FAC3-F0388E5A4F8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051" y="2394"/>
              <a:ext cx="351" cy="102"/>
            </a:xfrm>
            <a:prstGeom prst="roundRect">
              <a:avLst>
                <a:gd name="adj" fmla="val 16667"/>
              </a:avLst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2805" name="Freeform 37">
              <a:extLst>
                <a:ext uri="{FF2B5EF4-FFF2-40B4-BE49-F238E27FC236}">
                  <a16:creationId xmlns:a16="http://schemas.microsoft.com/office/drawing/2014/main" id="{E312B195-FE31-4E1D-D03E-84C9DD28995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51" y="2532"/>
              <a:ext cx="69" cy="33"/>
            </a:xfrm>
            <a:custGeom>
              <a:avLst/>
              <a:gdLst>
                <a:gd name="T0" fmla="*/ 0 w 100"/>
                <a:gd name="T1" fmla="*/ 0 h 50"/>
                <a:gd name="T2" fmla="*/ 0 w 100"/>
                <a:gd name="T3" fmla="*/ 15 h 50"/>
                <a:gd name="T4" fmla="*/ 33 w 100"/>
                <a:gd name="T5" fmla="*/ 15 h 50"/>
                <a:gd name="T6" fmla="*/ 33 w 100"/>
                <a:gd name="T7" fmla="*/ 0 h 50"/>
                <a:gd name="T8" fmla="*/ 0 w 100"/>
                <a:gd name="T9" fmla="*/ 0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0" h="50">
                  <a:moveTo>
                    <a:pt x="0" y="0"/>
                  </a:moveTo>
                  <a:lnTo>
                    <a:pt x="0" y="50"/>
                  </a:lnTo>
                  <a:lnTo>
                    <a:pt x="100" y="50"/>
                  </a:lnTo>
                  <a:lnTo>
                    <a:pt x="1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06" name="Freeform 38">
              <a:extLst>
                <a:ext uri="{FF2B5EF4-FFF2-40B4-BE49-F238E27FC236}">
                  <a16:creationId xmlns:a16="http://schemas.microsoft.com/office/drawing/2014/main" id="{2DC520DB-D1AD-FA80-9647-9532F945086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92" y="2522"/>
              <a:ext cx="66" cy="34"/>
            </a:xfrm>
            <a:custGeom>
              <a:avLst/>
              <a:gdLst>
                <a:gd name="T0" fmla="*/ 0 w 95"/>
                <a:gd name="T1" fmla="*/ 0 h 51"/>
                <a:gd name="T2" fmla="*/ 0 w 95"/>
                <a:gd name="T3" fmla="*/ 15 h 51"/>
                <a:gd name="T4" fmla="*/ 32 w 95"/>
                <a:gd name="T5" fmla="*/ 15 h 51"/>
                <a:gd name="T6" fmla="*/ 32 w 95"/>
                <a:gd name="T7" fmla="*/ 0 h 51"/>
                <a:gd name="T8" fmla="*/ 0 w 95"/>
                <a:gd name="T9" fmla="*/ 0 h 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5" h="51">
                  <a:moveTo>
                    <a:pt x="0" y="0"/>
                  </a:moveTo>
                  <a:lnTo>
                    <a:pt x="0" y="51"/>
                  </a:lnTo>
                  <a:lnTo>
                    <a:pt x="95" y="51"/>
                  </a:lnTo>
                  <a:lnTo>
                    <a:pt x="9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9A62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07" name="Freeform 39">
              <a:extLst>
                <a:ext uri="{FF2B5EF4-FFF2-40B4-BE49-F238E27FC236}">
                  <a16:creationId xmlns:a16="http://schemas.microsoft.com/office/drawing/2014/main" id="{7CDAB2AD-4833-506D-572B-7FB0DB298FE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68" y="2561"/>
              <a:ext cx="42" cy="28"/>
            </a:xfrm>
            <a:custGeom>
              <a:avLst/>
              <a:gdLst>
                <a:gd name="T0" fmla="*/ 0 w 62"/>
                <a:gd name="T1" fmla="*/ 0 h 42"/>
                <a:gd name="T2" fmla="*/ 0 w 62"/>
                <a:gd name="T3" fmla="*/ 13 h 42"/>
                <a:gd name="T4" fmla="*/ 19 w 62"/>
                <a:gd name="T5" fmla="*/ 13 h 42"/>
                <a:gd name="T6" fmla="*/ 19 w 62"/>
                <a:gd name="T7" fmla="*/ 0 h 42"/>
                <a:gd name="T8" fmla="*/ 0 w 62"/>
                <a:gd name="T9" fmla="*/ 0 h 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2" h="42">
                  <a:moveTo>
                    <a:pt x="0" y="0"/>
                  </a:moveTo>
                  <a:lnTo>
                    <a:pt x="0" y="42"/>
                  </a:lnTo>
                  <a:lnTo>
                    <a:pt x="62" y="42"/>
                  </a:lnTo>
                  <a:lnTo>
                    <a:pt x="6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7F4E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08" name="Freeform 40">
              <a:extLst>
                <a:ext uri="{FF2B5EF4-FFF2-40B4-BE49-F238E27FC236}">
                  <a16:creationId xmlns:a16="http://schemas.microsoft.com/office/drawing/2014/main" id="{75A371DE-4AD6-46AE-C26B-115D2A7C571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41" y="2514"/>
              <a:ext cx="43" cy="27"/>
            </a:xfrm>
            <a:custGeom>
              <a:avLst/>
              <a:gdLst>
                <a:gd name="T0" fmla="*/ 0 w 63"/>
                <a:gd name="T1" fmla="*/ 0 h 42"/>
                <a:gd name="T2" fmla="*/ 0 w 63"/>
                <a:gd name="T3" fmla="*/ 11 h 42"/>
                <a:gd name="T4" fmla="*/ 20 w 63"/>
                <a:gd name="T5" fmla="*/ 11 h 42"/>
                <a:gd name="T6" fmla="*/ 20 w 63"/>
                <a:gd name="T7" fmla="*/ 0 h 42"/>
                <a:gd name="T8" fmla="*/ 0 w 63"/>
                <a:gd name="T9" fmla="*/ 0 h 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3" h="42">
                  <a:moveTo>
                    <a:pt x="0" y="0"/>
                  </a:moveTo>
                  <a:lnTo>
                    <a:pt x="0" y="42"/>
                  </a:lnTo>
                  <a:lnTo>
                    <a:pt x="63" y="42"/>
                  </a:lnTo>
                  <a:lnTo>
                    <a:pt x="6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7F4E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09" name="Freeform 41">
              <a:extLst>
                <a:ext uri="{FF2B5EF4-FFF2-40B4-BE49-F238E27FC236}">
                  <a16:creationId xmlns:a16="http://schemas.microsoft.com/office/drawing/2014/main" id="{94C3D98D-4B51-BAD2-3206-A04A93E8696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51" y="2587"/>
              <a:ext cx="67" cy="33"/>
            </a:xfrm>
            <a:custGeom>
              <a:avLst/>
              <a:gdLst>
                <a:gd name="T0" fmla="*/ 0 w 97"/>
                <a:gd name="T1" fmla="*/ 0 h 50"/>
                <a:gd name="T2" fmla="*/ 1 w 97"/>
                <a:gd name="T3" fmla="*/ 15 h 50"/>
                <a:gd name="T4" fmla="*/ 32 w 97"/>
                <a:gd name="T5" fmla="*/ 15 h 50"/>
                <a:gd name="T6" fmla="*/ 32 w 97"/>
                <a:gd name="T7" fmla="*/ 0 h 50"/>
                <a:gd name="T8" fmla="*/ 0 w 97"/>
                <a:gd name="T9" fmla="*/ 0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7" h="50">
                  <a:moveTo>
                    <a:pt x="0" y="0"/>
                  </a:moveTo>
                  <a:lnTo>
                    <a:pt x="1" y="50"/>
                  </a:lnTo>
                  <a:lnTo>
                    <a:pt x="97" y="50"/>
                  </a:lnTo>
                  <a:lnTo>
                    <a:pt x="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10" name="Freeform 42">
              <a:extLst>
                <a:ext uri="{FF2B5EF4-FFF2-40B4-BE49-F238E27FC236}">
                  <a16:creationId xmlns:a16="http://schemas.microsoft.com/office/drawing/2014/main" id="{3AD4BB2D-7117-5317-BEF9-BC54BDF81E2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26" y="2573"/>
              <a:ext cx="70" cy="34"/>
            </a:xfrm>
            <a:custGeom>
              <a:avLst/>
              <a:gdLst>
                <a:gd name="T0" fmla="*/ 0 w 100"/>
                <a:gd name="T1" fmla="*/ 0 h 50"/>
                <a:gd name="T2" fmla="*/ 0 w 100"/>
                <a:gd name="T3" fmla="*/ 16 h 50"/>
                <a:gd name="T4" fmla="*/ 34 w 100"/>
                <a:gd name="T5" fmla="*/ 16 h 50"/>
                <a:gd name="T6" fmla="*/ 34 w 100"/>
                <a:gd name="T7" fmla="*/ 0 h 50"/>
                <a:gd name="T8" fmla="*/ 0 w 100"/>
                <a:gd name="T9" fmla="*/ 0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0" h="50">
                  <a:moveTo>
                    <a:pt x="0" y="0"/>
                  </a:moveTo>
                  <a:lnTo>
                    <a:pt x="0" y="50"/>
                  </a:lnTo>
                  <a:lnTo>
                    <a:pt x="100" y="50"/>
                  </a:lnTo>
                  <a:lnTo>
                    <a:pt x="1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11" name="Freeform 43">
              <a:extLst>
                <a:ext uri="{FF2B5EF4-FFF2-40B4-BE49-F238E27FC236}">
                  <a16:creationId xmlns:a16="http://schemas.microsoft.com/office/drawing/2014/main" id="{28F5BCD0-29C4-3F90-3964-298D8F19B02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85" y="2713"/>
              <a:ext cx="69" cy="33"/>
            </a:xfrm>
            <a:custGeom>
              <a:avLst/>
              <a:gdLst>
                <a:gd name="T0" fmla="*/ 0 w 100"/>
                <a:gd name="T1" fmla="*/ 0 h 50"/>
                <a:gd name="T2" fmla="*/ 0 w 100"/>
                <a:gd name="T3" fmla="*/ 15 h 50"/>
                <a:gd name="T4" fmla="*/ 33 w 100"/>
                <a:gd name="T5" fmla="*/ 15 h 50"/>
                <a:gd name="T6" fmla="*/ 33 w 100"/>
                <a:gd name="T7" fmla="*/ 0 h 50"/>
                <a:gd name="T8" fmla="*/ 0 w 100"/>
                <a:gd name="T9" fmla="*/ 0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0" h="50">
                  <a:moveTo>
                    <a:pt x="0" y="0"/>
                  </a:moveTo>
                  <a:lnTo>
                    <a:pt x="0" y="50"/>
                  </a:lnTo>
                  <a:lnTo>
                    <a:pt x="100" y="50"/>
                  </a:lnTo>
                  <a:lnTo>
                    <a:pt x="1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grpSp>
          <p:nvGrpSpPr>
            <p:cNvPr id="32812" name="Group 44">
              <a:extLst>
                <a:ext uri="{FF2B5EF4-FFF2-40B4-BE49-F238E27FC236}">
                  <a16:creationId xmlns:a16="http://schemas.microsoft.com/office/drawing/2014/main" id="{54344458-AE58-6ABB-161A-1FAE17AA89E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922" y="2638"/>
              <a:ext cx="66" cy="49"/>
              <a:chOff x="16003" y="4800"/>
              <a:chExt cx="94" cy="73"/>
            </a:xfrm>
          </p:grpSpPr>
          <p:sp>
            <p:nvSpPr>
              <p:cNvPr id="32999" name="Freeform 45">
                <a:extLst>
                  <a:ext uri="{FF2B5EF4-FFF2-40B4-BE49-F238E27FC236}">
                    <a16:creationId xmlns:a16="http://schemas.microsoft.com/office/drawing/2014/main" id="{8F5BBEA3-4091-4233-5F60-4EA96833E75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21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3000" name="Freeform 46">
                <a:extLst>
                  <a:ext uri="{FF2B5EF4-FFF2-40B4-BE49-F238E27FC236}">
                    <a16:creationId xmlns:a16="http://schemas.microsoft.com/office/drawing/2014/main" id="{647ED9AB-00C1-2C98-EC45-2B61F74AF63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80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3001" name="Freeform 47">
                <a:extLst>
                  <a:ext uri="{FF2B5EF4-FFF2-40B4-BE49-F238E27FC236}">
                    <a16:creationId xmlns:a16="http://schemas.microsoft.com/office/drawing/2014/main" id="{D22D50D3-CCBE-3594-A369-BE0276F9280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50" y="4800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3002" name="Freeform 48">
                <a:extLst>
                  <a:ext uri="{FF2B5EF4-FFF2-40B4-BE49-F238E27FC236}">
                    <a16:creationId xmlns:a16="http://schemas.microsoft.com/office/drawing/2014/main" id="{62470950-41C4-814E-A98F-67D7F000D18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03" y="4814"/>
                <a:ext cx="94" cy="40"/>
              </a:xfrm>
              <a:custGeom>
                <a:avLst/>
                <a:gdLst>
                  <a:gd name="T0" fmla="*/ 0 w 94"/>
                  <a:gd name="T1" fmla="*/ 0 h 40"/>
                  <a:gd name="T2" fmla="*/ 0 w 94"/>
                  <a:gd name="T3" fmla="*/ 40 h 40"/>
                  <a:gd name="T4" fmla="*/ 94 w 94"/>
                  <a:gd name="T5" fmla="*/ 40 h 40"/>
                  <a:gd name="T6" fmla="*/ 94 w 94"/>
                  <a:gd name="T7" fmla="*/ 0 h 40"/>
                  <a:gd name="T8" fmla="*/ 0 w 94"/>
                  <a:gd name="T9" fmla="*/ 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0"/>
                    </a:moveTo>
                    <a:lnTo>
                      <a:pt x="0" y="40"/>
                    </a:lnTo>
                    <a:lnTo>
                      <a:pt x="94" y="40"/>
                    </a:lnTo>
                    <a:lnTo>
                      <a:pt x="9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32813" name="Group 49">
              <a:extLst>
                <a:ext uri="{FF2B5EF4-FFF2-40B4-BE49-F238E27FC236}">
                  <a16:creationId xmlns:a16="http://schemas.microsoft.com/office/drawing/2014/main" id="{9DAFAE98-39B0-C84B-BBDF-2D1D061D218E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191" y="2589"/>
              <a:ext cx="65" cy="51"/>
              <a:chOff x="16390" y="4728"/>
              <a:chExt cx="94" cy="75"/>
            </a:xfrm>
          </p:grpSpPr>
          <p:sp>
            <p:nvSpPr>
              <p:cNvPr id="32995" name="Freeform 50">
                <a:extLst>
                  <a:ext uri="{FF2B5EF4-FFF2-40B4-BE49-F238E27FC236}">
                    <a16:creationId xmlns:a16="http://schemas.microsoft.com/office/drawing/2014/main" id="{8360FAD4-4802-20CB-9350-3A91521A44FB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16408" y="4728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96" name="Freeform 51">
                <a:extLst>
                  <a:ext uri="{FF2B5EF4-FFF2-40B4-BE49-F238E27FC236}">
                    <a16:creationId xmlns:a16="http://schemas.microsoft.com/office/drawing/2014/main" id="{6F2B70D1-AEF4-FB2A-B5A9-4DBC3B864EB0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16467" y="4728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97" name="Freeform 52">
                <a:extLst>
                  <a:ext uri="{FF2B5EF4-FFF2-40B4-BE49-F238E27FC236}">
                    <a16:creationId xmlns:a16="http://schemas.microsoft.com/office/drawing/2014/main" id="{EBDA264A-F385-B232-942E-2E0B76779121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16437" y="477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98" name="Freeform 53">
                <a:extLst>
                  <a:ext uri="{FF2B5EF4-FFF2-40B4-BE49-F238E27FC236}">
                    <a16:creationId xmlns:a16="http://schemas.microsoft.com/office/drawing/2014/main" id="{E6312B76-56B8-9C37-2F67-DD003A60422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390" y="4747"/>
                <a:ext cx="94" cy="40"/>
              </a:xfrm>
              <a:custGeom>
                <a:avLst/>
                <a:gdLst>
                  <a:gd name="T0" fmla="*/ 0 w 94"/>
                  <a:gd name="T1" fmla="*/ 40 h 40"/>
                  <a:gd name="T2" fmla="*/ 0 w 94"/>
                  <a:gd name="T3" fmla="*/ 0 h 40"/>
                  <a:gd name="T4" fmla="*/ 94 w 94"/>
                  <a:gd name="T5" fmla="*/ 0 h 40"/>
                  <a:gd name="T6" fmla="*/ 94 w 94"/>
                  <a:gd name="T7" fmla="*/ 40 h 40"/>
                  <a:gd name="T8" fmla="*/ 0 w 94"/>
                  <a:gd name="T9" fmla="*/ 4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40"/>
                    </a:moveTo>
                    <a:lnTo>
                      <a:pt x="0" y="0"/>
                    </a:lnTo>
                    <a:lnTo>
                      <a:pt x="94" y="0"/>
                    </a:lnTo>
                    <a:lnTo>
                      <a:pt x="94" y="40"/>
                    </a:lnTo>
                    <a:lnTo>
                      <a:pt x="0" y="4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32814" name="Group 54">
              <a:extLst>
                <a:ext uri="{FF2B5EF4-FFF2-40B4-BE49-F238E27FC236}">
                  <a16:creationId xmlns:a16="http://schemas.microsoft.com/office/drawing/2014/main" id="{5D752EE4-1E63-1329-0E5B-CEBFCE4B879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798" y="2984"/>
              <a:ext cx="65" cy="50"/>
              <a:chOff x="16003" y="4800"/>
              <a:chExt cx="94" cy="73"/>
            </a:xfrm>
          </p:grpSpPr>
          <p:sp>
            <p:nvSpPr>
              <p:cNvPr id="32991" name="Freeform 55">
                <a:extLst>
                  <a:ext uri="{FF2B5EF4-FFF2-40B4-BE49-F238E27FC236}">
                    <a16:creationId xmlns:a16="http://schemas.microsoft.com/office/drawing/2014/main" id="{B37C045F-D917-94EA-F840-837DDF460C8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21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92" name="Freeform 56">
                <a:extLst>
                  <a:ext uri="{FF2B5EF4-FFF2-40B4-BE49-F238E27FC236}">
                    <a16:creationId xmlns:a16="http://schemas.microsoft.com/office/drawing/2014/main" id="{9EB861BD-D9B8-DEC0-9820-9374C1861E93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80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93" name="Freeform 57">
                <a:extLst>
                  <a:ext uri="{FF2B5EF4-FFF2-40B4-BE49-F238E27FC236}">
                    <a16:creationId xmlns:a16="http://schemas.microsoft.com/office/drawing/2014/main" id="{F333D018-F409-9F83-1064-449BF2D51F2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50" y="4800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94" name="Freeform 58">
                <a:extLst>
                  <a:ext uri="{FF2B5EF4-FFF2-40B4-BE49-F238E27FC236}">
                    <a16:creationId xmlns:a16="http://schemas.microsoft.com/office/drawing/2014/main" id="{523D15DF-4D2A-8FFD-258A-39DA437127A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03" y="4814"/>
                <a:ext cx="94" cy="40"/>
              </a:xfrm>
              <a:custGeom>
                <a:avLst/>
                <a:gdLst>
                  <a:gd name="T0" fmla="*/ 0 w 94"/>
                  <a:gd name="T1" fmla="*/ 0 h 40"/>
                  <a:gd name="T2" fmla="*/ 0 w 94"/>
                  <a:gd name="T3" fmla="*/ 40 h 40"/>
                  <a:gd name="T4" fmla="*/ 94 w 94"/>
                  <a:gd name="T5" fmla="*/ 40 h 40"/>
                  <a:gd name="T6" fmla="*/ 94 w 94"/>
                  <a:gd name="T7" fmla="*/ 0 h 40"/>
                  <a:gd name="T8" fmla="*/ 0 w 94"/>
                  <a:gd name="T9" fmla="*/ 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0"/>
                    </a:moveTo>
                    <a:lnTo>
                      <a:pt x="0" y="40"/>
                    </a:lnTo>
                    <a:lnTo>
                      <a:pt x="94" y="40"/>
                    </a:lnTo>
                    <a:lnTo>
                      <a:pt x="9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32815" name="Group 59">
              <a:extLst>
                <a:ext uri="{FF2B5EF4-FFF2-40B4-BE49-F238E27FC236}">
                  <a16:creationId xmlns:a16="http://schemas.microsoft.com/office/drawing/2014/main" id="{32A2F30C-048D-C185-A8AC-D8D82F0732F7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551" y="2884"/>
              <a:ext cx="65" cy="49"/>
              <a:chOff x="16003" y="4800"/>
              <a:chExt cx="94" cy="73"/>
            </a:xfrm>
          </p:grpSpPr>
          <p:sp>
            <p:nvSpPr>
              <p:cNvPr id="32987" name="Freeform 60">
                <a:extLst>
                  <a:ext uri="{FF2B5EF4-FFF2-40B4-BE49-F238E27FC236}">
                    <a16:creationId xmlns:a16="http://schemas.microsoft.com/office/drawing/2014/main" id="{A4B84C08-8C33-282E-A0E4-48A320CC73F0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21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88" name="Freeform 61">
                <a:extLst>
                  <a:ext uri="{FF2B5EF4-FFF2-40B4-BE49-F238E27FC236}">
                    <a16:creationId xmlns:a16="http://schemas.microsoft.com/office/drawing/2014/main" id="{29996148-6DE2-FFCD-B00B-2C37F990D2E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80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89" name="Freeform 62">
                <a:extLst>
                  <a:ext uri="{FF2B5EF4-FFF2-40B4-BE49-F238E27FC236}">
                    <a16:creationId xmlns:a16="http://schemas.microsoft.com/office/drawing/2014/main" id="{C4C3AABA-00DD-B925-7050-7FB20886FD8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50" y="4800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90" name="Freeform 63">
                <a:extLst>
                  <a:ext uri="{FF2B5EF4-FFF2-40B4-BE49-F238E27FC236}">
                    <a16:creationId xmlns:a16="http://schemas.microsoft.com/office/drawing/2014/main" id="{89A797CF-9E45-7FE4-E3B0-7E00CCBC6CDB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03" y="4814"/>
                <a:ext cx="94" cy="40"/>
              </a:xfrm>
              <a:custGeom>
                <a:avLst/>
                <a:gdLst>
                  <a:gd name="T0" fmla="*/ 0 w 94"/>
                  <a:gd name="T1" fmla="*/ 0 h 40"/>
                  <a:gd name="T2" fmla="*/ 0 w 94"/>
                  <a:gd name="T3" fmla="*/ 40 h 40"/>
                  <a:gd name="T4" fmla="*/ 94 w 94"/>
                  <a:gd name="T5" fmla="*/ 40 h 40"/>
                  <a:gd name="T6" fmla="*/ 94 w 94"/>
                  <a:gd name="T7" fmla="*/ 0 h 40"/>
                  <a:gd name="T8" fmla="*/ 0 w 94"/>
                  <a:gd name="T9" fmla="*/ 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0"/>
                    </a:moveTo>
                    <a:lnTo>
                      <a:pt x="0" y="40"/>
                    </a:lnTo>
                    <a:lnTo>
                      <a:pt x="94" y="40"/>
                    </a:lnTo>
                    <a:lnTo>
                      <a:pt x="9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32816" name="Group 64">
              <a:extLst>
                <a:ext uri="{FF2B5EF4-FFF2-40B4-BE49-F238E27FC236}">
                  <a16:creationId xmlns:a16="http://schemas.microsoft.com/office/drawing/2014/main" id="{781C71E6-AC7C-305E-052D-487ECCBCED8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555" y="3017"/>
              <a:ext cx="65" cy="57"/>
              <a:chOff x="16914" y="5365"/>
              <a:chExt cx="94" cy="85"/>
            </a:xfrm>
          </p:grpSpPr>
          <p:sp>
            <p:nvSpPr>
              <p:cNvPr id="32981" name="Freeform 65">
                <a:extLst>
                  <a:ext uri="{FF2B5EF4-FFF2-40B4-BE49-F238E27FC236}">
                    <a16:creationId xmlns:a16="http://schemas.microsoft.com/office/drawing/2014/main" id="{0DB04A6C-6C80-6B50-9E49-AD0F2782246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32" y="5421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82" name="Freeform 66">
                <a:extLst>
                  <a:ext uri="{FF2B5EF4-FFF2-40B4-BE49-F238E27FC236}">
                    <a16:creationId xmlns:a16="http://schemas.microsoft.com/office/drawing/2014/main" id="{4D0545F5-4549-2768-B0D1-4CC6B377147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91" y="5421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83" name="Freeform 67">
                <a:extLst>
                  <a:ext uri="{FF2B5EF4-FFF2-40B4-BE49-F238E27FC236}">
                    <a16:creationId xmlns:a16="http://schemas.microsoft.com/office/drawing/2014/main" id="{B34A6EC7-2650-7A7F-4946-9AF0352134F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34" y="5365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84" name="Freeform 68">
                <a:extLst>
                  <a:ext uri="{FF2B5EF4-FFF2-40B4-BE49-F238E27FC236}">
                    <a16:creationId xmlns:a16="http://schemas.microsoft.com/office/drawing/2014/main" id="{413CE0E5-5F80-F698-0337-6CE61074A655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63" y="5420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85" name="Freeform 69">
                <a:extLst>
                  <a:ext uri="{FF2B5EF4-FFF2-40B4-BE49-F238E27FC236}">
                    <a16:creationId xmlns:a16="http://schemas.microsoft.com/office/drawing/2014/main" id="{A0B74817-109A-7704-B460-46095246BE0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91" y="5365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86" name="Freeform 70">
                <a:extLst>
                  <a:ext uri="{FF2B5EF4-FFF2-40B4-BE49-F238E27FC236}">
                    <a16:creationId xmlns:a16="http://schemas.microsoft.com/office/drawing/2014/main" id="{95ECE6AD-237E-0AF2-3946-3D2CEA6EE61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14" y="5384"/>
                <a:ext cx="94" cy="50"/>
              </a:xfrm>
              <a:custGeom>
                <a:avLst/>
                <a:gdLst>
                  <a:gd name="T0" fmla="*/ 0 w 94"/>
                  <a:gd name="T1" fmla="*/ 0 h 40"/>
                  <a:gd name="T2" fmla="*/ 0 w 94"/>
                  <a:gd name="T3" fmla="*/ 79 h 40"/>
                  <a:gd name="T4" fmla="*/ 94 w 94"/>
                  <a:gd name="T5" fmla="*/ 79 h 40"/>
                  <a:gd name="T6" fmla="*/ 94 w 94"/>
                  <a:gd name="T7" fmla="*/ 0 h 40"/>
                  <a:gd name="T8" fmla="*/ 0 w 94"/>
                  <a:gd name="T9" fmla="*/ 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0"/>
                    </a:moveTo>
                    <a:lnTo>
                      <a:pt x="0" y="40"/>
                    </a:lnTo>
                    <a:lnTo>
                      <a:pt x="94" y="40"/>
                    </a:lnTo>
                    <a:lnTo>
                      <a:pt x="9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32817" name="Group 71">
              <a:extLst>
                <a:ext uri="{FF2B5EF4-FFF2-40B4-BE49-F238E27FC236}">
                  <a16:creationId xmlns:a16="http://schemas.microsoft.com/office/drawing/2014/main" id="{C03E0953-0893-4275-767D-BA9B61E4A292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553" y="3101"/>
              <a:ext cx="65" cy="57"/>
              <a:chOff x="16914" y="5365"/>
              <a:chExt cx="94" cy="85"/>
            </a:xfrm>
          </p:grpSpPr>
          <p:sp>
            <p:nvSpPr>
              <p:cNvPr id="32975" name="Freeform 72">
                <a:extLst>
                  <a:ext uri="{FF2B5EF4-FFF2-40B4-BE49-F238E27FC236}">
                    <a16:creationId xmlns:a16="http://schemas.microsoft.com/office/drawing/2014/main" id="{8D3D0AF5-8BF4-8F40-EB1B-9649BAD4B5B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32" y="5421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76" name="Freeform 73">
                <a:extLst>
                  <a:ext uri="{FF2B5EF4-FFF2-40B4-BE49-F238E27FC236}">
                    <a16:creationId xmlns:a16="http://schemas.microsoft.com/office/drawing/2014/main" id="{F24711DA-C557-DA79-6486-1E13F3255E2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91" y="5421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77" name="Freeform 74">
                <a:extLst>
                  <a:ext uri="{FF2B5EF4-FFF2-40B4-BE49-F238E27FC236}">
                    <a16:creationId xmlns:a16="http://schemas.microsoft.com/office/drawing/2014/main" id="{697EF694-08B2-58E3-0B8D-A364C35C394E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34" y="5365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78" name="Freeform 75">
                <a:extLst>
                  <a:ext uri="{FF2B5EF4-FFF2-40B4-BE49-F238E27FC236}">
                    <a16:creationId xmlns:a16="http://schemas.microsoft.com/office/drawing/2014/main" id="{8999A6A3-78A6-E6CB-2FD8-6F3747E3C91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63" y="5420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79" name="Freeform 76">
                <a:extLst>
                  <a:ext uri="{FF2B5EF4-FFF2-40B4-BE49-F238E27FC236}">
                    <a16:creationId xmlns:a16="http://schemas.microsoft.com/office/drawing/2014/main" id="{8EB51433-B58E-CE94-8303-9A40107C031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91" y="5365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80" name="Freeform 77">
                <a:extLst>
                  <a:ext uri="{FF2B5EF4-FFF2-40B4-BE49-F238E27FC236}">
                    <a16:creationId xmlns:a16="http://schemas.microsoft.com/office/drawing/2014/main" id="{3F33BCE5-357B-887A-D4CA-056A79146973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14" y="5384"/>
                <a:ext cx="94" cy="50"/>
              </a:xfrm>
              <a:custGeom>
                <a:avLst/>
                <a:gdLst>
                  <a:gd name="T0" fmla="*/ 0 w 94"/>
                  <a:gd name="T1" fmla="*/ 0 h 40"/>
                  <a:gd name="T2" fmla="*/ 0 w 94"/>
                  <a:gd name="T3" fmla="*/ 79 h 40"/>
                  <a:gd name="T4" fmla="*/ 94 w 94"/>
                  <a:gd name="T5" fmla="*/ 79 h 40"/>
                  <a:gd name="T6" fmla="*/ 94 w 94"/>
                  <a:gd name="T7" fmla="*/ 0 h 40"/>
                  <a:gd name="T8" fmla="*/ 0 w 94"/>
                  <a:gd name="T9" fmla="*/ 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0"/>
                    </a:moveTo>
                    <a:lnTo>
                      <a:pt x="0" y="40"/>
                    </a:lnTo>
                    <a:lnTo>
                      <a:pt x="94" y="40"/>
                    </a:lnTo>
                    <a:lnTo>
                      <a:pt x="9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32818" name="Group 78">
              <a:extLst>
                <a:ext uri="{FF2B5EF4-FFF2-40B4-BE49-F238E27FC236}">
                  <a16:creationId xmlns:a16="http://schemas.microsoft.com/office/drawing/2014/main" id="{C0FB952F-C750-DCC5-A2DD-B43E18E70BA4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386" y="3188"/>
              <a:ext cx="65" cy="52"/>
              <a:chOff x="16671" y="5619"/>
              <a:chExt cx="94" cy="77"/>
            </a:xfrm>
          </p:grpSpPr>
          <p:sp>
            <p:nvSpPr>
              <p:cNvPr id="32971" name="Freeform 79">
                <a:extLst>
                  <a:ext uri="{FF2B5EF4-FFF2-40B4-BE49-F238E27FC236}">
                    <a16:creationId xmlns:a16="http://schemas.microsoft.com/office/drawing/2014/main" id="{9589AD4B-F6DD-FDB7-B758-6C8672EA6A7B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16689" y="5619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72" name="Freeform 80">
                <a:extLst>
                  <a:ext uri="{FF2B5EF4-FFF2-40B4-BE49-F238E27FC236}">
                    <a16:creationId xmlns:a16="http://schemas.microsoft.com/office/drawing/2014/main" id="{F9897D21-73AF-AA83-AE20-500A7D2DC16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16748" y="5619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73" name="Freeform 81">
                <a:extLst>
                  <a:ext uri="{FF2B5EF4-FFF2-40B4-BE49-F238E27FC236}">
                    <a16:creationId xmlns:a16="http://schemas.microsoft.com/office/drawing/2014/main" id="{105525DE-8E85-0F51-A7B6-5B3C7F6A83C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16718" y="5667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74" name="Freeform 82">
                <a:extLst>
                  <a:ext uri="{FF2B5EF4-FFF2-40B4-BE49-F238E27FC236}">
                    <a16:creationId xmlns:a16="http://schemas.microsoft.com/office/drawing/2014/main" id="{3FE0BE9A-3E57-16E3-839B-1AE480B64035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671" y="5638"/>
                <a:ext cx="94" cy="40"/>
              </a:xfrm>
              <a:custGeom>
                <a:avLst/>
                <a:gdLst>
                  <a:gd name="T0" fmla="*/ 0 w 94"/>
                  <a:gd name="T1" fmla="*/ 40 h 40"/>
                  <a:gd name="T2" fmla="*/ 0 w 94"/>
                  <a:gd name="T3" fmla="*/ 0 h 40"/>
                  <a:gd name="T4" fmla="*/ 94 w 94"/>
                  <a:gd name="T5" fmla="*/ 0 h 40"/>
                  <a:gd name="T6" fmla="*/ 94 w 94"/>
                  <a:gd name="T7" fmla="*/ 40 h 40"/>
                  <a:gd name="T8" fmla="*/ 0 w 94"/>
                  <a:gd name="T9" fmla="*/ 4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40"/>
                    </a:moveTo>
                    <a:lnTo>
                      <a:pt x="0" y="0"/>
                    </a:lnTo>
                    <a:lnTo>
                      <a:pt x="94" y="0"/>
                    </a:lnTo>
                    <a:lnTo>
                      <a:pt x="94" y="40"/>
                    </a:lnTo>
                    <a:lnTo>
                      <a:pt x="0" y="4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32819" name="Group 83">
              <a:extLst>
                <a:ext uri="{FF2B5EF4-FFF2-40B4-BE49-F238E27FC236}">
                  <a16:creationId xmlns:a16="http://schemas.microsoft.com/office/drawing/2014/main" id="{381B6211-DFBA-E261-D524-1C7F81EF2771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024" y="2766"/>
              <a:ext cx="402" cy="401"/>
              <a:chOff x="16149" y="4991"/>
              <a:chExt cx="580" cy="596"/>
            </a:xfrm>
          </p:grpSpPr>
          <p:sp>
            <p:nvSpPr>
              <p:cNvPr id="32921" name="Freeform 84">
                <a:extLst>
                  <a:ext uri="{FF2B5EF4-FFF2-40B4-BE49-F238E27FC236}">
                    <a16:creationId xmlns:a16="http://schemas.microsoft.com/office/drawing/2014/main" id="{FABD16BF-9F0B-7DDD-7364-256881452C93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158" y="5004"/>
                <a:ext cx="553" cy="572"/>
              </a:xfrm>
              <a:custGeom>
                <a:avLst/>
                <a:gdLst>
                  <a:gd name="T0" fmla="*/ 35 w 553"/>
                  <a:gd name="T1" fmla="*/ 0 h 572"/>
                  <a:gd name="T2" fmla="*/ 536 w 553"/>
                  <a:gd name="T3" fmla="*/ 1 h 572"/>
                  <a:gd name="T4" fmla="*/ 553 w 553"/>
                  <a:gd name="T5" fmla="*/ 19 h 572"/>
                  <a:gd name="T6" fmla="*/ 552 w 553"/>
                  <a:gd name="T7" fmla="*/ 556 h 572"/>
                  <a:gd name="T8" fmla="*/ 540 w 553"/>
                  <a:gd name="T9" fmla="*/ 572 h 572"/>
                  <a:gd name="T10" fmla="*/ 17 w 553"/>
                  <a:gd name="T11" fmla="*/ 572 h 572"/>
                  <a:gd name="T12" fmla="*/ 1 w 553"/>
                  <a:gd name="T13" fmla="*/ 554 h 572"/>
                  <a:gd name="T14" fmla="*/ 0 w 553"/>
                  <a:gd name="T15" fmla="*/ 35 h 572"/>
                  <a:gd name="T16" fmla="*/ 35 w 553"/>
                  <a:gd name="T17" fmla="*/ 0 h 57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553" h="572">
                    <a:moveTo>
                      <a:pt x="35" y="0"/>
                    </a:moveTo>
                    <a:lnTo>
                      <a:pt x="536" y="1"/>
                    </a:lnTo>
                    <a:lnTo>
                      <a:pt x="553" y="19"/>
                    </a:lnTo>
                    <a:lnTo>
                      <a:pt x="552" y="556"/>
                    </a:lnTo>
                    <a:lnTo>
                      <a:pt x="540" y="572"/>
                    </a:lnTo>
                    <a:lnTo>
                      <a:pt x="17" y="572"/>
                    </a:lnTo>
                    <a:lnTo>
                      <a:pt x="1" y="554"/>
                    </a:lnTo>
                    <a:lnTo>
                      <a:pt x="0" y="35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rgbClr val="FF9A4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grpSp>
            <p:nvGrpSpPr>
              <p:cNvPr id="32922" name="Group 85">
                <a:extLst>
                  <a:ext uri="{FF2B5EF4-FFF2-40B4-BE49-F238E27FC236}">
                    <a16:creationId xmlns:a16="http://schemas.microsoft.com/office/drawing/2014/main" id="{9A8AAA41-E75F-7488-E587-6E4476D5C259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6249" y="4991"/>
                <a:ext cx="386" cy="42"/>
                <a:chOff x="16249" y="4991"/>
                <a:chExt cx="386" cy="42"/>
              </a:xfrm>
            </p:grpSpPr>
            <p:sp>
              <p:nvSpPr>
                <p:cNvPr id="32960" name="Line 86">
                  <a:extLst>
                    <a:ext uri="{FF2B5EF4-FFF2-40B4-BE49-F238E27FC236}">
                      <a16:creationId xmlns:a16="http://schemas.microsoft.com/office/drawing/2014/main" id="{79FF6208-CEC3-1001-D854-87CFD50369FA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635" y="4992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61" name="Line 87">
                  <a:extLst>
                    <a:ext uri="{FF2B5EF4-FFF2-40B4-BE49-F238E27FC236}">
                      <a16:creationId xmlns:a16="http://schemas.microsoft.com/office/drawing/2014/main" id="{678B6AE4-0944-B603-5829-16D926FE8940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9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62" name="Line 88">
                  <a:extLst>
                    <a:ext uri="{FF2B5EF4-FFF2-40B4-BE49-F238E27FC236}">
                      <a16:creationId xmlns:a16="http://schemas.microsoft.com/office/drawing/2014/main" id="{C7AAB99A-175D-3F14-6C8A-E950E60A7E3F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5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63" name="Line 89">
                  <a:extLst>
                    <a:ext uri="{FF2B5EF4-FFF2-40B4-BE49-F238E27FC236}">
                      <a16:creationId xmlns:a16="http://schemas.microsoft.com/office/drawing/2014/main" id="{EE692EB3-AA18-319E-976C-822C9D3BCE45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1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64" name="Line 90">
                  <a:extLst>
                    <a:ext uri="{FF2B5EF4-FFF2-40B4-BE49-F238E27FC236}">
                      <a16:creationId xmlns:a16="http://schemas.microsoft.com/office/drawing/2014/main" id="{0D786630-B3B8-C938-64B3-6B809D197586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81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65" name="Line 91">
                  <a:extLst>
                    <a:ext uri="{FF2B5EF4-FFF2-40B4-BE49-F238E27FC236}">
                      <a16:creationId xmlns:a16="http://schemas.microsoft.com/office/drawing/2014/main" id="{1DFBB5B7-B425-8327-67A4-F51664FBBEED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42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66" name="Line 92">
                  <a:extLst>
                    <a:ext uri="{FF2B5EF4-FFF2-40B4-BE49-F238E27FC236}">
                      <a16:creationId xmlns:a16="http://schemas.microsoft.com/office/drawing/2014/main" id="{E8C38521-DABB-4956-D860-4F471A3DC77F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04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67" name="Line 93">
                  <a:extLst>
                    <a:ext uri="{FF2B5EF4-FFF2-40B4-BE49-F238E27FC236}">
                      <a16:creationId xmlns:a16="http://schemas.microsoft.com/office/drawing/2014/main" id="{91231D72-7E9E-24E7-530D-0283E65C84FB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65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68" name="Line 94">
                  <a:extLst>
                    <a:ext uri="{FF2B5EF4-FFF2-40B4-BE49-F238E27FC236}">
                      <a16:creationId xmlns:a16="http://schemas.microsoft.com/office/drawing/2014/main" id="{CE0A9992-F222-46CE-C5AD-12207F111E2E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2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69" name="Line 95">
                  <a:extLst>
                    <a:ext uri="{FF2B5EF4-FFF2-40B4-BE49-F238E27FC236}">
                      <a16:creationId xmlns:a16="http://schemas.microsoft.com/office/drawing/2014/main" id="{8139C51A-1499-0504-F1F5-C7AADD08C015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8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70" name="Line 96">
                  <a:extLst>
                    <a:ext uri="{FF2B5EF4-FFF2-40B4-BE49-F238E27FC236}">
                      <a16:creationId xmlns:a16="http://schemas.microsoft.com/office/drawing/2014/main" id="{FE098C9F-4682-5BDD-0DFC-548FBE8A5C9C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4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32923" name="Group 97">
                <a:extLst>
                  <a:ext uri="{FF2B5EF4-FFF2-40B4-BE49-F238E27FC236}">
                    <a16:creationId xmlns:a16="http://schemas.microsoft.com/office/drawing/2014/main" id="{040F7F6F-176B-8B1E-5D2B-462AE0764E28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6249" y="5545"/>
                <a:ext cx="386" cy="42"/>
                <a:chOff x="16249" y="4991"/>
                <a:chExt cx="386" cy="42"/>
              </a:xfrm>
            </p:grpSpPr>
            <p:sp>
              <p:nvSpPr>
                <p:cNvPr id="32949" name="Line 98">
                  <a:extLst>
                    <a:ext uri="{FF2B5EF4-FFF2-40B4-BE49-F238E27FC236}">
                      <a16:creationId xmlns:a16="http://schemas.microsoft.com/office/drawing/2014/main" id="{571C55D5-BF4F-1225-CF43-9B1B898032D1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635" y="4992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50" name="Line 99">
                  <a:extLst>
                    <a:ext uri="{FF2B5EF4-FFF2-40B4-BE49-F238E27FC236}">
                      <a16:creationId xmlns:a16="http://schemas.microsoft.com/office/drawing/2014/main" id="{2AD8F84B-63BF-68B7-655D-F6299AE8FDE8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9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51" name="Line 100">
                  <a:extLst>
                    <a:ext uri="{FF2B5EF4-FFF2-40B4-BE49-F238E27FC236}">
                      <a16:creationId xmlns:a16="http://schemas.microsoft.com/office/drawing/2014/main" id="{D01155D7-BDF0-5A57-C56E-7631B987D206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5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52" name="Line 101">
                  <a:extLst>
                    <a:ext uri="{FF2B5EF4-FFF2-40B4-BE49-F238E27FC236}">
                      <a16:creationId xmlns:a16="http://schemas.microsoft.com/office/drawing/2014/main" id="{DB44BFF2-8666-63DB-7F28-F11182F84C23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1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53" name="Line 102">
                  <a:extLst>
                    <a:ext uri="{FF2B5EF4-FFF2-40B4-BE49-F238E27FC236}">
                      <a16:creationId xmlns:a16="http://schemas.microsoft.com/office/drawing/2014/main" id="{784943BD-CA35-A8F6-07DE-049FDA3D70C7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81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54" name="Line 103">
                  <a:extLst>
                    <a:ext uri="{FF2B5EF4-FFF2-40B4-BE49-F238E27FC236}">
                      <a16:creationId xmlns:a16="http://schemas.microsoft.com/office/drawing/2014/main" id="{0D11BEE1-CED5-40FF-13C5-5D8AE7E737DE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42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55" name="Line 104">
                  <a:extLst>
                    <a:ext uri="{FF2B5EF4-FFF2-40B4-BE49-F238E27FC236}">
                      <a16:creationId xmlns:a16="http://schemas.microsoft.com/office/drawing/2014/main" id="{405AF5A2-17D9-E4CD-E4E1-C23D3DBDE2FB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04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56" name="Line 105">
                  <a:extLst>
                    <a:ext uri="{FF2B5EF4-FFF2-40B4-BE49-F238E27FC236}">
                      <a16:creationId xmlns:a16="http://schemas.microsoft.com/office/drawing/2014/main" id="{B9D4D41E-83CA-0423-A001-4FB90D7611A2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65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57" name="Line 106">
                  <a:extLst>
                    <a:ext uri="{FF2B5EF4-FFF2-40B4-BE49-F238E27FC236}">
                      <a16:creationId xmlns:a16="http://schemas.microsoft.com/office/drawing/2014/main" id="{C25E727A-2F1A-DE96-ED58-63AEB2203F1C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2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58" name="Line 107">
                  <a:extLst>
                    <a:ext uri="{FF2B5EF4-FFF2-40B4-BE49-F238E27FC236}">
                      <a16:creationId xmlns:a16="http://schemas.microsoft.com/office/drawing/2014/main" id="{5CA22DF6-5F35-B559-19D0-31AE56D1A43C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8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59" name="Line 108">
                  <a:extLst>
                    <a:ext uri="{FF2B5EF4-FFF2-40B4-BE49-F238E27FC236}">
                      <a16:creationId xmlns:a16="http://schemas.microsoft.com/office/drawing/2014/main" id="{2A93E3D6-FB4E-009E-B419-1D8DD9B66535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4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32924" name="Group 109">
                <a:extLst>
                  <a:ext uri="{FF2B5EF4-FFF2-40B4-BE49-F238E27FC236}">
                    <a16:creationId xmlns:a16="http://schemas.microsoft.com/office/drawing/2014/main" id="{2D8763D5-DF3F-81B5-253D-5ACEF4B0DA88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-5400000">
                <a:off x="16515" y="5260"/>
                <a:ext cx="386" cy="42"/>
                <a:chOff x="16249" y="4991"/>
                <a:chExt cx="386" cy="42"/>
              </a:xfrm>
            </p:grpSpPr>
            <p:sp>
              <p:nvSpPr>
                <p:cNvPr id="32938" name="Line 110">
                  <a:extLst>
                    <a:ext uri="{FF2B5EF4-FFF2-40B4-BE49-F238E27FC236}">
                      <a16:creationId xmlns:a16="http://schemas.microsoft.com/office/drawing/2014/main" id="{C1A7E9FA-8A32-DCB3-2738-0AD29FE41D4B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635" y="4992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39" name="Line 111">
                  <a:extLst>
                    <a:ext uri="{FF2B5EF4-FFF2-40B4-BE49-F238E27FC236}">
                      <a16:creationId xmlns:a16="http://schemas.microsoft.com/office/drawing/2014/main" id="{FBFCBC27-3BD6-D339-8E6B-4B55A64FAE45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9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40" name="Line 112">
                  <a:extLst>
                    <a:ext uri="{FF2B5EF4-FFF2-40B4-BE49-F238E27FC236}">
                      <a16:creationId xmlns:a16="http://schemas.microsoft.com/office/drawing/2014/main" id="{9253D890-3FF5-1C7A-80E6-4DCA02A335AC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5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41" name="Line 113">
                  <a:extLst>
                    <a:ext uri="{FF2B5EF4-FFF2-40B4-BE49-F238E27FC236}">
                      <a16:creationId xmlns:a16="http://schemas.microsoft.com/office/drawing/2014/main" id="{9ED7F8B5-FF01-F6ED-A866-49BCB8350ACD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1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42" name="Line 114">
                  <a:extLst>
                    <a:ext uri="{FF2B5EF4-FFF2-40B4-BE49-F238E27FC236}">
                      <a16:creationId xmlns:a16="http://schemas.microsoft.com/office/drawing/2014/main" id="{8FC1096D-A1E0-47D3-5072-8041ACCCA2BB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81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43" name="Line 115">
                  <a:extLst>
                    <a:ext uri="{FF2B5EF4-FFF2-40B4-BE49-F238E27FC236}">
                      <a16:creationId xmlns:a16="http://schemas.microsoft.com/office/drawing/2014/main" id="{0A0A9EC1-9763-A5B1-AF28-B28EA2F7C342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42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44" name="Line 116">
                  <a:extLst>
                    <a:ext uri="{FF2B5EF4-FFF2-40B4-BE49-F238E27FC236}">
                      <a16:creationId xmlns:a16="http://schemas.microsoft.com/office/drawing/2014/main" id="{02E5BDF7-4CF1-97F4-B7CA-5B64620B9C92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04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45" name="Line 117">
                  <a:extLst>
                    <a:ext uri="{FF2B5EF4-FFF2-40B4-BE49-F238E27FC236}">
                      <a16:creationId xmlns:a16="http://schemas.microsoft.com/office/drawing/2014/main" id="{E6B50D24-90F7-ED6D-7B30-80F729408446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65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46" name="Line 118">
                  <a:extLst>
                    <a:ext uri="{FF2B5EF4-FFF2-40B4-BE49-F238E27FC236}">
                      <a16:creationId xmlns:a16="http://schemas.microsoft.com/office/drawing/2014/main" id="{F462E6B6-4856-4324-20D3-4717CCE95242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2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47" name="Line 119">
                  <a:extLst>
                    <a:ext uri="{FF2B5EF4-FFF2-40B4-BE49-F238E27FC236}">
                      <a16:creationId xmlns:a16="http://schemas.microsoft.com/office/drawing/2014/main" id="{95E88C95-A417-F5AE-1D06-2BB55E6B227F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8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48" name="Line 120">
                  <a:extLst>
                    <a:ext uri="{FF2B5EF4-FFF2-40B4-BE49-F238E27FC236}">
                      <a16:creationId xmlns:a16="http://schemas.microsoft.com/office/drawing/2014/main" id="{7B230607-FDA2-3284-C8A7-22490E55FFA9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4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32925" name="Group 121">
                <a:extLst>
                  <a:ext uri="{FF2B5EF4-FFF2-40B4-BE49-F238E27FC236}">
                    <a16:creationId xmlns:a16="http://schemas.microsoft.com/office/drawing/2014/main" id="{28C19969-DAA9-033E-522C-407B10AA0A9E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-5400000">
                <a:off x="15977" y="5260"/>
                <a:ext cx="386" cy="42"/>
                <a:chOff x="16249" y="4991"/>
                <a:chExt cx="386" cy="42"/>
              </a:xfrm>
            </p:grpSpPr>
            <p:sp>
              <p:nvSpPr>
                <p:cNvPr id="32927" name="Line 122">
                  <a:extLst>
                    <a:ext uri="{FF2B5EF4-FFF2-40B4-BE49-F238E27FC236}">
                      <a16:creationId xmlns:a16="http://schemas.microsoft.com/office/drawing/2014/main" id="{A557FD21-8723-17BE-3186-6C9A81FA1350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635" y="4992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28" name="Line 123">
                  <a:extLst>
                    <a:ext uri="{FF2B5EF4-FFF2-40B4-BE49-F238E27FC236}">
                      <a16:creationId xmlns:a16="http://schemas.microsoft.com/office/drawing/2014/main" id="{6448B8D9-82D5-7848-8FDB-DEBA59AB7BF9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9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29" name="Line 124">
                  <a:extLst>
                    <a:ext uri="{FF2B5EF4-FFF2-40B4-BE49-F238E27FC236}">
                      <a16:creationId xmlns:a16="http://schemas.microsoft.com/office/drawing/2014/main" id="{EB371775-FC2C-FE2C-23C5-B72B472792A4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5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30" name="Line 125">
                  <a:extLst>
                    <a:ext uri="{FF2B5EF4-FFF2-40B4-BE49-F238E27FC236}">
                      <a16:creationId xmlns:a16="http://schemas.microsoft.com/office/drawing/2014/main" id="{26A0E450-6EB8-655B-A421-96E5B9351A3C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1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31" name="Line 126">
                  <a:extLst>
                    <a:ext uri="{FF2B5EF4-FFF2-40B4-BE49-F238E27FC236}">
                      <a16:creationId xmlns:a16="http://schemas.microsoft.com/office/drawing/2014/main" id="{E709EB14-6664-B83F-0296-40DCE8F6C4AD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81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32" name="Line 127">
                  <a:extLst>
                    <a:ext uri="{FF2B5EF4-FFF2-40B4-BE49-F238E27FC236}">
                      <a16:creationId xmlns:a16="http://schemas.microsoft.com/office/drawing/2014/main" id="{B4CD7AE1-8ACA-6B77-90FF-51F1E307DA73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42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33" name="Line 128">
                  <a:extLst>
                    <a:ext uri="{FF2B5EF4-FFF2-40B4-BE49-F238E27FC236}">
                      <a16:creationId xmlns:a16="http://schemas.microsoft.com/office/drawing/2014/main" id="{40449B38-682D-714E-C407-40BED1FCBAD0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04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34" name="Line 129">
                  <a:extLst>
                    <a:ext uri="{FF2B5EF4-FFF2-40B4-BE49-F238E27FC236}">
                      <a16:creationId xmlns:a16="http://schemas.microsoft.com/office/drawing/2014/main" id="{BE5080DB-5D68-2732-7A85-7B730C4E2DCE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65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35" name="Line 130">
                  <a:extLst>
                    <a:ext uri="{FF2B5EF4-FFF2-40B4-BE49-F238E27FC236}">
                      <a16:creationId xmlns:a16="http://schemas.microsoft.com/office/drawing/2014/main" id="{1A185693-78D9-933F-2EC0-EBB86933BBD8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2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36" name="Line 131">
                  <a:extLst>
                    <a:ext uri="{FF2B5EF4-FFF2-40B4-BE49-F238E27FC236}">
                      <a16:creationId xmlns:a16="http://schemas.microsoft.com/office/drawing/2014/main" id="{C6F7B59B-DE2F-F18B-D0CC-10517351B7ED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8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37" name="Line 132">
                  <a:extLst>
                    <a:ext uri="{FF2B5EF4-FFF2-40B4-BE49-F238E27FC236}">
                      <a16:creationId xmlns:a16="http://schemas.microsoft.com/office/drawing/2014/main" id="{CDAC9D84-F295-5EAE-B850-6D7DB89A37EC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4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32926" name="AutoShape 133">
                <a:extLst>
                  <a:ext uri="{FF2B5EF4-FFF2-40B4-BE49-F238E27FC236}">
                    <a16:creationId xmlns:a16="http://schemas.microsoft.com/office/drawing/2014/main" id="{F8BC8571-664E-7CC4-BFC3-26BBB68596F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6202" y="5209"/>
                <a:ext cx="476" cy="152"/>
              </a:xfrm>
              <a:prstGeom prst="roundRect">
                <a:avLst>
                  <a:gd name="adj" fmla="val 16667"/>
                </a:avLst>
              </a:prstGeom>
              <a:solidFill>
                <a:srgbClr val="FF9A4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32820" name="Freeform 134">
              <a:extLst>
                <a:ext uri="{FF2B5EF4-FFF2-40B4-BE49-F238E27FC236}">
                  <a16:creationId xmlns:a16="http://schemas.microsoft.com/office/drawing/2014/main" id="{454EE5E5-7F64-62D1-DDB2-C46344B212E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93" y="2667"/>
              <a:ext cx="44" cy="28"/>
            </a:xfrm>
            <a:custGeom>
              <a:avLst/>
              <a:gdLst>
                <a:gd name="T0" fmla="*/ 0 w 63"/>
                <a:gd name="T1" fmla="*/ 0 h 42"/>
                <a:gd name="T2" fmla="*/ 0 w 63"/>
                <a:gd name="T3" fmla="*/ 13 h 42"/>
                <a:gd name="T4" fmla="*/ 22 w 63"/>
                <a:gd name="T5" fmla="*/ 13 h 42"/>
                <a:gd name="T6" fmla="*/ 22 w 63"/>
                <a:gd name="T7" fmla="*/ 0 h 42"/>
                <a:gd name="T8" fmla="*/ 0 w 63"/>
                <a:gd name="T9" fmla="*/ 0 h 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3" h="42">
                  <a:moveTo>
                    <a:pt x="0" y="0"/>
                  </a:moveTo>
                  <a:lnTo>
                    <a:pt x="0" y="42"/>
                  </a:lnTo>
                  <a:lnTo>
                    <a:pt x="63" y="42"/>
                  </a:lnTo>
                  <a:lnTo>
                    <a:pt x="6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9A62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grpSp>
          <p:nvGrpSpPr>
            <p:cNvPr id="32821" name="Group 135">
              <a:extLst>
                <a:ext uri="{FF2B5EF4-FFF2-40B4-BE49-F238E27FC236}">
                  <a16:creationId xmlns:a16="http://schemas.microsoft.com/office/drawing/2014/main" id="{548DF662-32EF-822D-C6E7-6F9F769948D1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016" y="2631"/>
              <a:ext cx="143" cy="108"/>
              <a:chOff x="16138" y="4790"/>
              <a:chExt cx="206" cy="162"/>
            </a:xfrm>
          </p:grpSpPr>
          <p:sp>
            <p:nvSpPr>
              <p:cNvPr id="32911" name="Line 136">
                <a:extLst>
                  <a:ext uri="{FF2B5EF4-FFF2-40B4-BE49-F238E27FC236}">
                    <a16:creationId xmlns:a16="http://schemas.microsoft.com/office/drawing/2014/main" id="{81A1A872-D0B3-8025-2DC5-06C10B9AC005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138" y="4932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12" name="Line 137">
                <a:extLst>
                  <a:ext uri="{FF2B5EF4-FFF2-40B4-BE49-F238E27FC236}">
                    <a16:creationId xmlns:a16="http://schemas.microsoft.com/office/drawing/2014/main" id="{E8C62453-A98E-16EE-7802-B8B00870C350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138" y="4894"/>
                <a:ext cx="3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13" name="Line 138">
                <a:extLst>
                  <a:ext uri="{FF2B5EF4-FFF2-40B4-BE49-F238E27FC236}">
                    <a16:creationId xmlns:a16="http://schemas.microsoft.com/office/drawing/2014/main" id="{B6B9A7E5-3668-A3C0-68D2-EBC4E26D2B04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138" y="4848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14" name="Freeform 139">
                <a:extLst>
                  <a:ext uri="{FF2B5EF4-FFF2-40B4-BE49-F238E27FC236}">
                    <a16:creationId xmlns:a16="http://schemas.microsoft.com/office/drawing/2014/main" id="{356C6040-8F09-DB35-FC78-EDB565692E7B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138" y="4814"/>
                <a:ext cx="49" cy="1"/>
              </a:xfrm>
              <a:custGeom>
                <a:avLst/>
                <a:gdLst>
                  <a:gd name="T0" fmla="*/ 0 w 49"/>
                  <a:gd name="T1" fmla="*/ 1 h 1"/>
                  <a:gd name="T2" fmla="*/ 49 w 49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49" h="1">
                    <a:moveTo>
                      <a:pt x="0" y="1"/>
                    </a:moveTo>
                    <a:lnTo>
                      <a:pt x="49" y="0"/>
                    </a:lnTo>
                  </a:path>
                </a:pathLst>
              </a:custGeom>
              <a:noFill/>
              <a:ln w="28575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15" name="Line 140">
                <a:extLst>
                  <a:ext uri="{FF2B5EF4-FFF2-40B4-BE49-F238E27FC236}">
                    <a16:creationId xmlns:a16="http://schemas.microsoft.com/office/drawing/2014/main" id="{2753C224-14A4-F059-BF6A-BEBFB8E7B7D6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295" y="4933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16" name="Line 141">
                <a:extLst>
                  <a:ext uri="{FF2B5EF4-FFF2-40B4-BE49-F238E27FC236}">
                    <a16:creationId xmlns:a16="http://schemas.microsoft.com/office/drawing/2014/main" id="{4B72E178-7676-D38F-209A-6EB05DFE27CB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295" y="4895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17" name="Line 142">
                <a:extLst>
                  <a:ext uri="{FF2B5EF4-FFF2-40B4-BE49-F238E27FC236}">
                    <a16:creationId xmlns:a16="http://schemas.microsoft.com/office/drawing/2014/main" id="{94B6E3EE-E7F7-ED2B-C43A-2405C68C62EA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295" y="4849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18" name="Freeform 143">
                <a:extLst>
                  <a:ext uri="{FF2B5EF4-FFF2-40B4-BE49-F238E27FC236}">
                    <a16:creationId xmlns:a16="http://schemas.microsoft.com/office/drawing/2014/main" id="{CF711A1C-CD24-D071-CE92-09D722D6C23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294" y="4814"/>
                <a:ext cx="50" cy="1"/>
              </a:xfrm>
              <a:custGeom>
                <a:avLst/>
                <a:gdLst>
                  <a:gd name="T0" fmla="*/ 0 w 50"/>
                  <a:gd name="T1" fmla="*/ 0 h 1"/>
                  <a:gd name="T2" fmla="*/ 50 w 50"/>
                  <a:gd name="T3" fmla="*/ 1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50" h="1">
                    <a:moveTo>
                      <a:pt x="0" y="0"/>
                    </a:moveTo>
                    <a:lnTo>
                      <a:pt x="50" y="1"/>
                    </a:lnTo>
                  </a:path>
                </a:pathLst>
              </a:custGeom>
              <a:noFill/>
              <a:ln w="28575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19" name="Freeform 144">
                <a:extLst>
                  <a:ext uri="{FF2B5EF4-FFF2-40B4-BE49-F238E27FC236}">
                    <a16:creationId xmlns:a16="http://schemas.microsoft.com/office/drawing/2014/main" id="{328EBB95-392F-5A1C-267E-4403A233937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175" y="4790"/>
                <a:ext cx="51" cy="162"/>
              </a:xfrm>
              <a:custGeom>
                <a:avLst/>
                <a:gdLst>
                  <a:gd name="T0" fmla="*/ 0 w 51"/>
                  <a:gd name="T1" fmla="*/ 0 h 162"/>
                  <a:gd name="T2" fmla="*/ 51 w 51"/>
                  <a:gd name="T3" fmla="*/ 2 h 162"/>
                  <a:gd name="T4" fmla="*/ 43 w 51"/>
                  <a:gd name="T5" fmla="*/ 162 h 162"/>
                  <a:gd name="T6" fmla="*/ 0 w 51"/>
                  <a:gd name="T7" fmla="*/ 162 h 162"/>
                  <a:gd name="T8" fmla="*/ 0 w 51"/>
                  <a:gd name="T9" fmla="*/ 0 h 1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1" h="162">
                    <a:moveTo>
                      <a:pt x="0" y="0"/>
                    </a:moveTo>
                    <a:lnTo>
                      <a:pt x="51" y="2"/>
                    </a:lnTo>
                    <a:lnTo>
                      <a:pt x="43" y="162"/>
                    </a:lnTo>
                    <a:lnTo>
                      <a:pt x="0" y="1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3E0B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20" name="Freeform 145">
                <a:extLst>
                  <a:ext uri="{FF2B5EF4-FFF2-40B4-BE49-F238E27FC236}">
                    <a16:creationId xmlns:a16="http://schemas.microsoft.com/office/drawing/2014/main" id="{147A6C8B-78E4-E501-48F5-C87A62D8205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200" y="4790"/>
                <a:ext cx="98" cy="162"/>
              </a:xfrm>
              <a:custGeom>
                <a:avLst/>
                <a:gdLst>
                  <a:gd name="T0" fmla="*/ 0 w 98"/>
                  <a:gd name="T1" fmla="*/ 2 h 162"/>
                  <a:gd name="T2" fmla="*/ 0 w 98"/>
                  <a:gd name="T3" fmla="*/ 161 h 162"/>
                  <a:gd name="T4" fmla="*/ 98 w 98"/>
                  <a:gd name="T5" fmla="*/ 162 h 162"/>
                  <a:gd name="T6" fmla="*/ 98 w 98"/>
                  <a:gd name="T7" fmla="*/ 0 h 162"/>
                  <a:gd name="T8" fmla="*/ 0 w 98"/>
                  <a:gd name="T9" fmla="*/ 2 h 1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8" h="162">
                    <a:moveTo>
                      <a:pt x="0" y="2"/>
                    </a:moveTo>
                    <a:lnTo>
                      <a:pt x="0" y="161"/>
                    </a:lnTo>
                    <a:lnTo>
                      <a:pt x="98" y="162"/>
                    </a:lnTo>
                    <a:lnTo>
                      <a:pt x="98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F99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32822" name="Group 146">
              <a:extLst>
                <a:ext uri="{FF2B5EF4-FFF2-40B4-BE49-F238E27FC236}">
                  <a16:creationId xmlns:a16="http://schemas.microsoft.com/office/drawing/2014/main" id="{E320829E-1760-0DF4-09D2-7380701C056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292" y="2631"/>
              <a:ext cx="142" cy="108"/>
              <a:chOff x="16138" y="4790"/>
              <a:chExt cx="206" cy="162"/>
            </a:xfrm>
          </p:grpSpPr>
          <p:sp>
            <p:nvSpPr>
              <p:cNvPr id="32901" name="Line 147">
                <a:extLst>
                  <a:ext uri="{FF2B5EF4-FFF2-40B4-BE49-F238E27FC236}">
                    <a16:creationId xmlns:a16="http://schemas.microsoft.com/office/drawing/2014/main" id="{B3D9F301-7C76-A6C9-115B-29476DAECBDD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138" y="4932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02" name="Line 148">
                <a:extLst>
                  <a:ext uri="{FF2B5EF4-FFF2-40B4-BE49-F238E27FC236}">
                    <a16:creationId xmlns:a16="http://schemas.microsoft.com/office/drawing/2014/main" id="{DEA735E4-3C28-9B85-16C2-8D72C93058AB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138" y="4894"/>
                <a:ext cx="3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03" name="Line 149">
                <a:extLst>
                  <a:ext uri="{FF2B5EF4-FFF2-40B4-BE49-F238E27FC236}">
                    <a16:creationId xmlns:a16="http://schemas.microsoft.com/office/drawing/2014/main" id="{8CE792B8-952F-CA3C-DEB6-8441AE6AB536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138" y="4848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04" name="Freeform 150">
                <a:extLst>
                  <a:ext uri="{FF2B5EF4-FFF2-40B4-BE49-F238E27FC236}">
                    <a16:creationId xmlns:a16="http://schemas.microsoft.com/office/drawing/2014/main" id="{44DF4DCE-8BBB-4106-887A-A4B528E0B872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138" y="4814"/>
                <a:ext cx="49" cy="1"/>
              </a:xfrm>
              <a:custGeom>
                <a:avLst/>
                <a:gdLst>
                  <a:gd name="T0" fmla="*/ 0 w 49"/>
                  <a:gd name="T1" fmla="*/ 1 h 1"/>
                  <a:gd name="T2" fmla="*/ 49 w 49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49" h="1">
                    <a:moveTo>
                      <a:pt x="0" y="1"/>
                    </a:moveTo>
                    <a:lnTo>
                      <a:pt x="49" y="0"/>
                    </a:lnTo>
                  </a:path>
                </a:pathLst>
              </a:custGeom>
              <a:noFill/>
              <a:ln w="28575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05" name="Line 151">
                <a:extLst>
                  <a:ext uri="{FF2B5EF4-FFF2-40B4-BE49-F238E27FC236}">
                    <a16:creationId xmlns:a16="http://schemas.microsoft.com/office/drawing/2014/main" id="{63F749C2-461C-2DD7-CF80-D93FA019B114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295" y="4933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06" name="Line 152">
                <a:extLst>
                  <a:ext uri="{FF2B5EF4-FFF2-40B4-BE49-F238E27FC236}">
                    <a16:creationId xmlns:a16="http://schemas.microsoft.com/office/drawing/2014/main" id="{495D0F3B-1665-D415-B003-96B5BE17CFAF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295" y="4895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07" name="Line 153">
                <a:extLst>
                  <a:ext uri="{FF2B5EF4-FFF2-40B4-BE49-F238E27FC236}">
                    <a16:creationId xmlns:a16="http://schemas.microsoft.com/office/drawing/2014/main" id="{6F1BE726-19A6-11DB-8E51-95E1C15B023D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295" y="4849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08" name="Freeform 154">
                <a:extLst>
                  <a:ext uri="{FF2B5EF4-FFF2-40B4-BE49-F238E27FC236}">
                    <a16:creationId xmlns:a16="http://schemas.microsoft.com/office/drawing/2014/main" id="{77E45AEB-AF7B-240A-8F9C-75C87280856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294" y="4814"/>
                <a:ext cx="50" cy="1"/>
              </a:xfrm>
              <a:custGeom>
                <a:avLst/>
                <a:gdLst>
                  <a:gd name="T0" fmla="*/ 0 w 50"/>
                  <a:gd name="T1" fmla="*/ 0 h 1"/>
                  <a:gd name="T2" fmla="*/ 50 w 50"/>
                  <a:gd name="T3" fmla="*/ 1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50" h="1">
                    <a:moveTo>
                      <a:pt x="0" y="0"/>
                    </a:moveTo>
                    <a:lnTo>
                      <a:pt x="50" y="1"/>
                    </a:lnTo>
                  </a:path>
                </a:pathLst>
              </a:custGeom>
              <a:noFill/>
              <a:ln w="28575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09" name="Freeform 155">
                <a:extLst>
                  <a:ext uri="{FF2B5EF4-FFF2-40B4-BE49-F238E27FC236}">
                    <a16:creationId xmlns:a16="http://schemas.microsoft.com/office/drawing/2014/main" id="{70EE31D6-F460-7491-276A-D9734A85713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175" y="4790"/>
                <a:ext cx="51" cy="162"/>
              </a:xfrm>
              <a:custGeom>
                <a:avLst/>
                <a:gdLst>
                  <a:gd name="T0" fmla="*/ 0 w 51"/>
                  <a:gd name="T1" fmla="*/ 0 h 162"/>
                  <a:gd name="T2" fmla="*/ 51 w 51"/>
                  <a:gd name="T3" fmla="*/ 2 h 162"/>
                  <a:gd name="T4" fmla="*/ 43 w 51"/>
                  <a:gd name="T5" fmla="*/ 162 h 162"/>
                  <a:gd name="T6" fmla="*/ 0 w 51"/>
                  <a:gd name="T7" fmla="*/ 162 h 162"/>
                  <a:gd name="T8" fmla="*/ 0 w 51"/>
                  <a:gd name="T9" fmla="*/ 0 h 1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1" h="162">
                    <a:moveTo>
                      <a:pt x="0" y="0"/>
                    </a:moveTo>
                    <a:lnTo>
                      <a:pt x="51" y="2"/>
                    </a:lnTo>
                    <a:lnTo>
                      <a:pt x="43" y="162"/>
                    </a:lnTo>
                    <a:lnTo>
                      <a:pt x="0" y="1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3E0B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10" name="Freeform 156">
                <a:extLst>
                  <a:ext uri="{FF2B5EF4-FFF2-40B4-BE49-F238E27FC236}">
                    <a16:creationId xmlns:a16="http://schemas.microsoft.com/office/drawing/2014/main" id="{DB66FB82-6470-142E-4DB8-DFDFFE21987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200" y="4790"/>
                <a:ext cx="98" cy="162"/>
              </a:xfrm>
              <a:custGeom>
                <a:avLst/>
                <a:gdLst>
                  <a:gd name="T0" fmla="*/ 0 w 98"/>
                  <a:gd name="T1" fmla="*/ 2 h 162"/>
                  <a:gd name="T2" fmla="*/ 0 w 98"/>
                  <a:gd name="T3" fmla="*/ 161 h 162"/>
                  <a:gd name="T4" fmla="*/ 98 w 98"/>
                  <a:gd name="T5" fmla="*/ 162 h 162"/>
                  <a:gd name="T6" fmla="*/ 98 w 98"/>
                  <a:gd name="T7" fmla="*/ 0 h 162"/>
                  <a:gd name="T8" fmla="*/ 0 w 98"/>
                  <a:gd name="T9" fmla="*/ 2 h 1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8" h="162">
                    <a:moveTo>
                      <a:pt x="0" y="2"/>
                    </a:moveTo>
                    <a:lnTo>
                      <a:pt x="0" y="161"/>
                    </a:lnTo>
                    <a:lnTo>
                      <a:pt x="98" y="162"/>
                    </a:lnTo>
                    <a:lnTo>
                      <a:pt x="98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F99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32823" name="Freeform 157">
              <a:extLst>
                <a:ext uri="{FF2B5EF4-FFF2-40B4-BE49-F238E27FC236}">
                  <a16:creationId xmlns:a16="http://schemas.microsoft.com/office/drawing/2014/main" id="{FE58B7B6-CEC3-1A49-F740-5F5636A84CB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42" y="2573"/>
              <a:ext cx="63" cy="33"/>
            </a:xfrm>
            <a:custGeom>
              <a:avLst/>
              <a:gdLst>
                <a:gd name="T0" fmla="*/ 0 w 82"/>
                <a:gd name="T1" fmla="*/ 0 h 48"/>
                <a:gd name="T2" fmla="*/ 0 w 82"/>
                <a:gd name="T3" fmla="*/ 16 h 48"/>
                <a:gd name="T4" fmla="*/ 37 w 82"/>
                <a:gd name="T5" fmla="*/ 16 h 48"/>
                <a:gd name="T6" fmla="*/ 37 w 82"/>
                <a:gd name="T7" fmla="*/ 0 h 48"/>
                <a:gd name="T8" fmla="*/ 0 w 82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2" h="48">
                  <a:moveTo>
                    <a:pt x="0" y="0"/>
                  </a:moveTo>
                  <a:lnTo>
                    <a:pt x="0" y="48"/>
                  </a:lnTo>
                  <a:lnTo>
                    <a:pt x="82" y="48"/>
                  </a:lnTo>
                  <a:lnTo>
                    <a:pt x="8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24" name="Rectangle 158">
              <a:extLst>
                <a:ext uri="{FF2B5EF4-FFF2-40B4-BE49-F238E27FC236}">
                  <a16:creationId xmlns:a16="http://schemas.microsoft.com/office/drawing/2014/main" id="{092533FF-2C75-D0A2-26B0-B20627C7962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475" y="2638"/>
              <a:ext cx="40" cy="64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grpSp>
          <p:nvGrpSpPr>
            <p:cNvPr id="32825" name="Group 159">
              <a:extLst>
                <a:ext uri="{FF2B5EF4-FFF2-40B4-BE49-F238E27FC236}">
                  <a16:creationId xmlns:a16="http://schemas.microsoft.com/office/drawing/2014/main" id="{CA395B40-7D2C-2E9A-4381-43E04F170EE5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475" y="2725"/>
              <a:ext cx="44" cy="58"/>
              <a:chOff x="16800" y="4930"/>
              <a:chExt cx="63" cy="86"/>
            </a:xfrm>
          </p:grpSpPr>
          <p:sp>
            <p:nvSpPr>
              <p:cNvPr id="32899" name="Freeform 160">
                <a:extLst>
                  <a:ext uri="{FF2B5EF4-FFF2-40B4-BE49-F238E27FC236}">
                    <a16:creationId xmlns:a16="http://schemas.microsoft.com/office/drawing/2014/main" id="{A00305E7-E9F2-90B8-A110-FB2C69C7B36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800" y="4973"/>
                <a:ext cx="63" cy="43"/>
              </a:xfrm>
              <a:custGeom>
                <a:avLst/>
                <a:gdLst>
                  <a:gd name="T0" fmla="*/ 0 w 96"/>
                  <a:gd name="T1" fmla="*/ 0 h 48"/>
                  <a:gd name="T2" fmla="*/ 0 w 96"/>
                  <a:gd name="T3" fmla="*/ 35 h 48"/>
                  <a:gd name="T4" fmla="*/ 27 w 96"/>
                  <a:gd name="T5" fmla="*/ 35 h 48"/>
                  <a:gd name="T6" fmla="*/ 27 w 96"/>
                  <a:gd name="T7" fmla="*/ 0 h 48"/>
                  <a:gd name="T8" fmla="*/ 0 w 96"/>
                  <a:gd name="T9" fmla="*/ 0 h 4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6" h="48">
                    <a:moveTo>
                      <a:pt x="0" y="0"/>
                    </a:moveTo>
                    <a:lnTo>
                      <a:pt x="0" y="48"/>
                    </a:lnTo>
                    <a:lnTo>
                      <a:pt x="96" y="48"/>
                    </a:lnTo>
                    <a:lnTo>
                      <a:pt x="9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4F6A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00" name="Freeform 161">
                <a:extLst>
                  <a:ext uri="{FF2B5EF4-FFF2-40B4-BE49-F238E27FC236}">
                    <a16:creationId xmlns:a16="http://schemas.microsoft.com/office/drawing/2014/main" id="{E276C4EF-1363-952A-F8CF-773ABC649A0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809" y="4930"/>
                <a:ext cx="50" cy="25"/>
              </a:xfrm>
              <a:custGeom>
                <a:avLst/>
                <a:gdLst>
                  <a:gd name="T0" fmla="*/ 0 w 96"/>
                  <a:gd name="T1" fmla="*/ 0 h 48"/>
                  <a:gd name="T2" fmla="*/ 0 w 96"/>
                  <a:gd name="T3" fmla="*/ 7 h 48"/>
                  <a:gd name="T4" fmla="*/ 14 w 96"/>
                  <a:gd name="T5" fmla="*/ 7 h 48"/>
                  <a:gd name="T6" fmla="*/ 14 w 96"/>
                  <a:gd name="T7" fmla="*/ 0 h 48"/>
                  <a:gd name="T8" fmla="*/ 0 w 96"/>
                  <a:gd name="T9" fmla="*/ 0 h 4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6" h="48">
                    <a:moveTo>
                      <a:pt x="0" y="0"/>
                    </a:moveTo>
                    <a:lnTo>
                      <a:pt x="0" y="48"/>
                    </a:lnTo>
                    <a:lnTo>
                      <a:pt x="96" y="48"/>
                    </a:lnTo>
                    <a:lnTo>
                      <a:pt x="9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4F6A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32826" name="Freeform 162">
              <a:extLst>
                <a:ext uri="{FF2B5EF4-FFF2-40B4-BE49-F238E27FC236}">
                  <a16:creationId xmlns:a16="http://schemas.microsoft.com/office/drawing/2014/main" id="{5E51A166-0A3B-6BBF-FE32-0BC8CE47E5C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71" y="2956"/>
              <a:ext cx="43" cy="30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12 h 48"/>
                <a:gd name="T4" fmla="*/ 9 w 96"/>
                <a:gd name="T5" fmla="*/ 12 h 48"/>
                <a:gd name="T6" fmla="*/ 9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7F4E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27" name="Freeform 163">
              <a:extLst>
                <a:ext uri="{FF2B5EF4-FFF2-40B4-BE49-F238E27FC236}">
                  <a16:creationId xmlns:a16="http://schemas.microsoft.com/office/drawing/2014/main" id="{9FCB28A6-256C-3EE9-89BA-202EF74E850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77" y="2927"/>
              <a:ext cx="35" cy="18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3 h 48"/>
                <a:gd name="T4" fmla="*/ 5 w 96"/>
                <a:gd name="T5" fmla="*/ 3 h 48"/>
                <a:gd name="T6" fmla="*/ 5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28" name="Freeform 164">
              <a:extLst>
                <a:ext uri="{FF2B5EF4-FFF2-40B4-BE49-F238E27FC236}">
                  <a16:creationId xmlns:a16="http://schemas.microsoft.com/office/drawing/2014/main" id="{2E1978A5-BECD-D0D3-5FF6-087A5DA4AC90}"/>
                </a:ext>
              </a:extLst>
            </p:cNvPr>
            <p:cNvSpPr>
              <a:spLocks noChangeAspect="1"/>
            </p:cNvSpPr>
            <p:nvPr/>
          </p:nvSpPr>
          <p:spPr bwMode="auto">
            <a:xfrm flipV="1">
              <a:off x="2475" y="2831"/>
              <a:ext cx="44" cy="29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11 h 48"/>
                <a:gd name="T4" fmla="*/ 9 w 96"/>
                <a:gd name="T5" fmla="*/ 11 h 48"/>
                <a:gd name="T6" fmla="*/ 9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29" name="Freeform 165">
              <a:extLst>
                <a:ext uri="{FF2B5EF4-FFF2-40B4-BE49-F238E27FC236}">
                  <a16:creationId xmlns:a16="http://schemas.microsoft.com/office/drawing/2014/main" id="{DD4507EB-101C-A82A-7F92-E1F96AD0E834}"/>
                </a:ext>
              </a:extLst>
            </p:cNvPr>
            <p:cNvSpPr>
              <a:spLocks noChangeAspect="1"/>
            </p:cNvSpPr>
            <p:nvPr/>
          </p:nvSpPr>
          <p:spPr bwMode="auto">
            <a:xfrm flipV="1">
              <a:off x="2482" y="2878"/>
              <a:ext cx="34" cy="18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3 h 48"/>
                <a:gd name="T4" fmla="*/ 4 w 96"/>
                <a:gd name="T5" fmla="*/ 3 h 48"/>
                <a:gd name="T6" fmla="*/ 4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09EB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30" name="Freeform 166">
              <a:extLst>
                <a:ext uri="{FF2B5EF4-FFF2-40B4-BE49-F238E27FC236}">
                  <a16:creationId xmlns:a16="http://schemas.microsoft.com/office/drawing/2014/main" id="{A75F65DE-DD48-0764-26E0-3C385F0D2CF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57" y="2960"/>
              <a:ext cx="67" cy="32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14 h 48"/>
                <a:gd name="T4" fmla="*/ 33 w 96"/>
                <a:gd name="T5" fmla="*/ 14 h 48"/>
                <a:gd name="T6" fmla="*/ 33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31" name="Freeform 167">
              <a:extLst>
                <a:ext uri="{FF2B5EF4-FFF2-40B4-BE49-F238E27FC236}">
                  <a16:creationId xmlns:a16="http://schemas.microsoft.com/office/drawing/2014/main" id="{20EF5FBF-19AE-B3A3-7656-C13858523CB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60" y="3008"/>
              <a:ext cx="19" cy="40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28 h 48"/>
                <a:gd name="T4" fmla="*/ 1 w 96"/>
                <a:gd name="T5" fmla="*/ 28 h 48"/>
                <a:gd name="T6" fmla="*/ 1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9A62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32" name="Freeform 168">
              <a:extLst>
                <a:ext uri="{FF2B5EF4-FFF2-40B4-BE49-F238E27FC236}">
                  <a16:creationId xmlns:a16="http://schemas.microsoft.com/office/drawing/2014/main" id="{A94B1312-89AD-AB95-A03A-11E2FAE5CCC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94" y="3008"/>
              <a:ext cx="19" cy="40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28 h 48"/>
                <a:gd name="T4" fmla="*/ 1 w 96"/>
                <a:gd name="T5" fmla="*/ 28 h 48"/>
                <a:gd name="T6" fmla="*/ 1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9A62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33" name="Freeform 169">
              <a:extLst>
                <a:ext uri="{FF2B5EF4-FFF2-40B4-BE49-F238E27FC236}">
                  <a16:creationId xmlns:a16="http://schemas.microsoft.com/office/drawing/2014/main" id="{DCAB8C43-EAC8-9C0A-F19B-18155AFDB7D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75" y="3154"/>
              <a:ext cx="44" cy="28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9 h 48"/>
                <a:gd name="T4" fmla="*/ 9 w 96"/>
                <a:gd name="T5" fmla="*/ 9 h 48"/>
                <a:gd name="T6" fmla="*/ 9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7F4E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34" name="Freeform 170">
              <a:extLst>
                <a:ext uri="{FF2B5EF4-FFF2-40B4-BE49-F238E27FC236}">
                  <a16:creationId xmlns:a16="http://schemas.microsoft.com/office/drawing/2014/main" id="{AE9C9DBB-08A2-6029-9801-20A4EF70C7D4}"/>
                </a:ext>
              </a:extLst>
            </p:cNvPr>
            <p:cNvSpPr>
              <a:spLocks noChangeAspect="1"/>
            </p:cNvSpPr>
            <p:nvPr/>
          </p:nvSpPr>
          <p:spPr bwMode="auto">
            <a:xfrm rot="-5400000">
              <a:off x="2494" y="3087"/>
              <a:ext cx="42" cy="30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12 h 48"/>
                <a:gd name="T4" fmla="*/ 8 w 96"/>
                <a:gd name="T5" fmla="*/ 12 h 48"/>
                <a:gd name="T6" fmla="*/ 8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grpSp>
          <p:nvGrpSpPr>
            <p:cNvPr id="32835" name="Group 171">
              <a:extLst>
                <a:ext uri="{FF2B5EF4-FFF2-40B4-BE49-F238E27FC236}">
                  <a16:creationId xmlns:a16="http://schemas.microsoft.com/office/drawing/2014/main" id="{2D0A53A2-91CB-D364-4514-91608E99E757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798" y="3151"/>
              <a:ext cx="65" cy="49"/>
              <a:chOff x="16003" y="4800"/>
              <a:chExt cx="94" cy="73"/>
            </a:xfrm>
          </p:grpSpPr>
          <p:sp>
            <p:nvSpPr>
              <p:cNvPr id="32895" name="Freeform 172">
                <a:extLst>
                  <a:ext uri="{FF2B5EF4-FFF2-40B4-BE49-F238E27FC236}">
                    <a16:creationId xmlns:a16="http://schemas.microsoft.com/office/drawing/2014/main" id="{B641859D-11EE-8823-6289-12AF6BFBDE13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21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896" name="Freeform 173">
                <a:extLst>
                  <a:ext uri="{FF2B5EF4-FFF2-40B4-BE49-F238E27FC236}">
                    <a16:creationId xmlns:a16="http://schemas.microsoft.com/office/drawing/2014/main" id="{EFB01E3C-54BA-8C42-7C28-60BF3A1FB1D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80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897" name="Freeform 174">
                <a:extLst>
                  <a:ext uri="{FF2B5EF4-FFF2-40B4-BE49-F238E27FC236}">
                    <a16:creationId xmlns:a16="http://schemas.microsoft.com/office/drawing/2014/main" id="{88A22D0C-411A-4A0E-6D3A-063EAE01804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50" y="4800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898" name="Freeform 175">
                <a:extLst>
                  <a:ext uri="{FF2B5EF4-FFF2-40B4-BE49-F238E27FC236}">
                    <a16:creationId xmlns:a16="http://schemas.microsoft.com/office/drawing/2014/main" id="{F11A0E26-BCC4-3BA8-4FFA-E8485F15E022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03" y="4814"/>
                <a:ext cx="94" cy="40"/>
              </a:xfrm>
              <a:custGeom>
                <a:avLst/>
                <a:gdLst>
                  <a:gd name="T0" fmla="*/ 0 w 94"/>
                  <a:gd name="T1" fmla="*/ 0 h 40"/>
                  <a:gd name="T2" fmla="*/ 0 w 94"/>
                  <a:gd name="T3" fmla="*/ 40 h 40"/>
                  <a:gd name="T4" fmla="*/ 94 w 94"/>
                  <a:gd name="T5" fmla="*/ 40 h 40"/>
                  <a:gd name="T6" fmla="*/ 94 w 94"/>
                  <a:gd name="T7" fmla="*/ 0 h 40"/>
                  <a:gd name="T8" fmla="*/ 0 w 94"/>
                  <a:gd name="T9" fmla="*/ 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0"/>
                    </a:moveTo>
                    <a:lnTo>
                      <a:pt x="0" y="40"/>
                    </a:lnTo>
                    <a:lnTo>
                      <a:pt x="94" y="40"/>
                    </a:lnTo>
                    <a:lnTo>
                      <a:pt x="9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32836" name="Freeform 176">
              <a:extLst>
                <a:ext uri="{FF2B5EF4-FFF2-40B4-BE49-F238E27FC236}">
                  <a16:creationId xmlns:a16="http://schemas.microsoft.com/office/drawing/2014/main" id="{89AFBFD6-37AB-4C00-73D9-5958B163D98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89" y="3159"/>
              <a:ext cx="67" cy="32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14 h 48"/>
                <a:gd name="T4" fmla="*/ 33 w 96"/>
                <a:gd name="T5" fmla="*/ 14 h 48"/>
                <a:gd name="T6" fmla="*/ 33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37" name="Freeform 177">
              <a:extLst>
                <a:ext uri="{FF2B5EF4-FFF2-40B4-BE49-F238E27FC236}">
                  <a16:creationId xmlns:a16="http://schemas.microsoft.com/office/drawing/2014/main" id="{8E62F681-225E-27D9-9EAF-62CA77F0377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22" y="3182"/>
              <a:ext cx="67" cy="52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61 h 48"/>
                <a:gd name="T4" fmla="*/ 33 w 96"/>
                <a:gd name="T5" fmla="*/ 61 h 48"/>
                <a:gd name="T6" fmla="*/ 33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09EB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38" name="Freeform 178">
              <a:extLst>
                <a:ext uri="{FF2B5EF4-FFF2-40B4-BE49-F238E27FC236}">
                  <a16:creationId xmlns:a16="http://schemas.microsoft.com/office/drawing/2014/main" id="{8077CF0A-E114-29C5-2589-5A35608CFF5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26" y="3042"/>
              <a:ext cx="160" cy="93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349 h 48"/>
                <a:gd name="T4" fmla="*/ 445 w 96"/>
                <a:gd name="T5" fmla="*/ 349 h 48"/>
                <a:gd name="T6" fmla="*/ 445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39" name="Freeform 179">
              <a:extLst>
                <a:ext uri="{FF2B5EF4-FFF2-40B4-BE49-F238E27FC236}">
                  <a16:creationId xmlns:a16="http://schemas.microsoft.com/office/drawing/2014/main" id="{1F69C17C-329A-E9B9-B88B-A697CC17BE4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92" y="2992"/>
              <a:ext cx="67" cy="33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16 h 48"/>
                <a:gd name="T4" fmla="*/ 33 w 96"/>
                <a:gd name="T5" fmla="*/ 16 h 48"/>
                <a:gd name="T6" fmla="*/ 33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40" name="Freeform 180">
              <a:extLst>
                <a:ext uri="{FF2B5EF4-FFF2-40B4-BE49-F238E27FC236}">
                  <a16:creationId xmlns:a16="http://schemas.microsoft.com/office/drawing/2014/main" id="{5DAB255B-52D4-037D-EBCD-F907C0650EE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09" y="2867"/>
              <a:ext cx="44" cy="29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11 h 48"/>
                <a:gd name="T4" fmla="*/ 9 w 96"/>
                <a:gd name="T5" fmla="*/ 11 h 48"/>
                <a:gd name="T6" fmla="*/ 9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7F4E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41" name="Freeform 181">
              <a:extLst>
                <a:ext uri="{FF2B5EF4-FFF2-40B4-BE49-F238E27FC236}">
                  <a16:creationId xmlns:a16="http://schemas.microsoft.com/office/drawing/2014/main" id="{F19D9600-2DD7-D7C9-02CA-11CAC06066B6}"/>
                </a:ext>
              </a:extLst>
            </p:cNvPr>
            <p:cNvSpPr>
              <a:spLocks noChangeAspect="1"/>
            </p:cNvSpPr>
            <p:nvPr/>
          </p:nvSpPr>
          <p:spPr bwMode="auto">
            <a:xfrm flipV="1">
              <a:off x="1926" y="2793"/>
              <a:ext cx="43" cy="29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11 h 48"/>
                <a:gd name="T4" fmla="*/ 9 w 96"/>
                <a:gd name="T5" fmla="*/ 11 h 48"/>
                <a:gd name="T6" fmla="*/ 9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F6A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42" name="Freeform 182">
              <a:extLst>
                <a:ext uri="{FF2B5EF4-FFF2-40B4-BE49-F238E27FC236}">
                  <a16:creationId xmlns:a16="http://schemas.microsoft.com/office/drawing/2014/main" id="{012B6837-46E1-7AFC-F1EF-7D6DDDD55E06}"/>
                </a:ext>
              </a:extLst>
            </p:cNvPr>
            <p:cNvSpPr>
              <a:spLocks noChangeAspect="1"/>
            </p:cNvSpPr>
            <p:nvPr/>
          </p:nvSpPr>
          <p:spPr bwMode="auto">
            <a:xfrm flipV="1">
              <a:off x="1932" y="2762"/>
              <a:ext cx="34" cy="17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2 h 48"/>
                <a:gd name="T4" fmla="*/ 4 w 96"/>
                <a:gd name="T5" fmla="*/ 2 h 48"/>
                <a:gd name="T6" fmla="*/ 4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43" name="Freeform 183">
              <a:extLst>
                <a:ext uri="{FF2B5EF4-FFF2-40B4-BE49-F238E27FC236}">
                  <a16:creationId xmlns:a16="http://schemas.microsoft.com/office/drawing/2014/main" id="{56B630FB-6B51-64E4-2BAA-16283B72194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95" y="2544"/>
              <a:ext cx="173" cy="870"/>
            </a:xfrm>
            <a:custGeom>
              <a:avLst/>
              <a:gdLst>
                <a:gd name="T0" fmla="*/ 0 w 263"/>
                <a:gd name="T1" fmla="*/ 0 h 1352"/>
                <a:gd name="T2" fmla="*/ 12 w 263"/>
                <a:gd name="T3" fmla="*/ 1 h 1352"/>
                <a:gd name="T4" fmla="*/ 18 w 263"/>
                <a:gd name="T5" fmla="*/ 2 h 1352"/>
                <a:gd name="T6" fmla="*/ 25 w 263"/>
                <a:gd name="T7" fmla="*/ 7 h 1352"/>
                <a:gd name="T8" fmla="*/ 59 w 263"/>
                <a:gd name="T9" fmla="*/ 117 h 1352"/>
                <a:gd name="T10" fmla="*/ 75 w 263"/>
                <a:gd name="T11" fmla="*/ 189 h 1352"/>
                <a:gd name="T12" fmla="*/ 74 w 263"/>
                <a:gd name="T13" fmla="*/ 360 h 13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63" h="1352">
                  <a:moveTo>
                    <a:pt x="0" y="0"/>
                  </a:moveTo>
                  <a:lnTo>
                    <a:pt x="41" y="1"/>
                  </a:lnTo>
                  <a:lnTo>
                    <a:pt x="65" y="7"/>
                  </a:lnTo>
                  <a:lnTo>
                    <a:pt x="88" y="27"/>
                  </a:lnTo>
                  <a:lnTo>
                    <a:pt x="205" y="440"/>
                  </a:lnTo>
                  <a:lnTo>
                    <a:pt x="263" y="709"/>
                  </a:lnTo>
                  <a:lnTo>
                    <a:pt x="262" y="1352"/>
                  </a:lnTo>
                </a:path>
              </a:pathLst>
            </a:custGeom>
            <a:noFill/>
            <a:ln w="5715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44" name="Freeform 184">
              <a:extLst>
                <a:ext uri="{FF2B5EF4-FFF2-40B4-BE49-F238E27FC236}">
                  <a16:creationId xmlns:a16="http://schemas.microsoft.com/office/drawing/2014/main" id="{53E46A22-5E72-771E-197D-10CD6189F26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74" y="2542"/>
              <a:ext cx="177" cy="872"/>
            </a:xfrm>
            <a:custGeom>
              <a:avLst/>
              <a:gdLst>
                <a:gd name="T0" fmla="*/ 76 w 270"/>
                <a:gd name="T1" fmla="*/ 0 h 1354"/>
                <a:gd name="T2" fmla="*/ 66 w 270"/>
                <a:gd name="T3" fmla="*/ 1 h 1354"/>
                <a:gd name="T4" fmla="*/ 58 w 270"/>
                <a:gd name="T5" fmla="*/ 2 h 1354"/>
                <a:gd name="T6" fmla="*/ 52 w 270"/>
                <a:gd name="T7" fmla="*/ 8 h 1354"/>
                <a:gd name="T8" fmla="*/ 20 w 270"/>
                <a:gd name="T9" fmla="*/ 117 h 1354"/>
                <a:gd name="T10" fmla="*/ 0 w 270"/>
                <a:gd name="T11" fmla="*/ 191 h 1354"/>
                <a:gd name="T12" fmla="*/ 0 w 270"/>
                <a:gd name="T13" fmla="*/ 362 h 135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70" h="1354">
                  <a:moveTo>
                    <a:pt x="270" y="0"/>
                  </a:moveTo>
                  <a:lnTo>
                    <a:pt x="235" y="2"/>
                  </a:lnTo>
                  <a:lnTo>
                    <a:pt x="208" y="7"/>
                  </a:lnTo>
                  <a:lnTo>
                    <a:pt x="186" y="29"/>
                  </a:lnTo>
                  <a:lnTo>
                    <a:pt x="70" y="437"/>
                  </a:lnTo>
                  <a:lnTo>
                    <a:pt x="0" y="713"/>
                  </a:lnTo>
                  <a:lnTo>
                    <a:pt x="0" y="1354"/>
                  </a:lnTo>
                </a:path>
              </a:pathLst>
            </a:custGeom>
            <a:noFill/>
            <a:ln w="5715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080505" name="Freeform 185">
              <a:extLst>
                <a:ext uri="{FF2B5EF4-FFF2-40B4-BE49-F238E27FC236}">
                  <a16:creationId xmlns:a16="http://schemas.microsoft.com/office/drawing/2014/main" id="{93769422-AA9B-B677-577C-C978FF9C984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54" y="3258"/>
              <a:ext cx="931" cy="421"/>
            </a:xfrm>
            <a:custGeom>
              <a:avLst/>
              <a:gdLst>
                <a:gd name="T0" fmla="*/ 331 w 1417"/>
                <a:gd name="T1" fmla="*/ 28 h 654"/>
                <a:gd name="T2" fmla="*/ 56 w 1417"/>
                <a:gd name="T3" fmla="*/ 28 h 654"/>
                <a:gd name="T4" fmla="*/ 56 w 1417"/>
                <a:gd name="T5" fmla="*/ 242 h 654"/>
                <a:gd name="T6" fmla="*/ 0 w 1417"/>
                <a:gd name="T7" fmla="*/ 242 h 654"/>
                <a:gd name="T8" fmla="*/ 0 w 1417"/>
                <a:gd name="T9" fmla="*/ 279 h 654"/>
                <a:gd name="T10" fmla="*/ 39 w 1417"/>
                <a:gd name="T11" fmla="*/ 279 h 654"/>
                <a:gd name="T12" fmla="*/ 39 w 1417"/>
                <a:gd name="T13" fmla="*/ 326 h 654"/>
                <a:gd name="T14" fmla="*/ 1 w 1417"/>
                <a:gd name="T15" fmla="*/ 327 h 654"/>
                <a:gd name="T16" fmla="*/ 1 w 1417"/>
                <a:gd name="T17" fmla="*/ 374 h 654"/>
                <a:gd name="T18" fmla="*/ 79 w 1417"/>
                <a:gd name="T19" fmla="*/ 374 h 654"/>
                <a:gd name="T20" fmla="*/ 79 w 1417"/>
                <a:gd name="T21" fmla="*/ 464 h 654"/>
                <a:gd name="T22" fmla="*/ 136 w 1417"/>
                <a:gd name="T23" fmla="*/ 464 h 654"/>
                <a:gd name="T24" fmla="*/ 136 w 1417"/>
                <a:gd name="T25" fmla="*/ 654 h 654"/>
                <a:gd name="T26" fmla="*/ 1286 w 1417"/>
                <a:gd name="T27" fmla="*/ 650 h 654"/>
                <a:gd name="T28" fmla="*/ 1287 w 1417"/>
                <a:gd name="T29" fmla="*/ 464 h 654"/>
                <a:gd name="T30" fmla="*/ 1340 w 1417"/>
                <a:gd name="T31" fmla="*/ 466 h 654"/>
                <a:gd name="T32" fmla="*/ 1340 w 1417"/>
                <a:gd name="T33" fmla="*/ 373 h 654"/>
                <a:gd name="T34" fmla="*/ 1416 w 1417"/>
                <a:gd name="T35" fmla="*/ 373 h 654"/>
                <a:gd name="T36" fmla="*/ 1416 w 1417"/>
                <a:gd name="T37" fmla="*/ 324 h 654"/>
                <a:gd name="T38" fmla="*/ 1380 w 1417"/>
                <a:gd name="T39" fmla="*/ 324 h 654"/>
                <a:gd name="T40" fmla="*/ 1380 w 1417"/>
                <a:gd name="T41" fmla="*/ 279 h 654"/>
                <a:gd name="T42" fmla="*/ 1417 w 1417"/>
                <a:gd name="T43" fmla="*/ 279 h 654"/>
                <a:gd name="T44" fmla="*/ 1417 w 1417"/>
                <a:gd name="T45" fmla="*/ 244 h 654"/>
                <a:gd name="T46" fmla="*/ 1362 w 1417"/>
                <a:gd name="T47" fmla="*/ 244 h 654"/>
                <a:gd name="T48" fmla="*/ 1361 w 1417"/>
                <a:gd name="T49" fmla="*/ 31 h 654"/>
                <a:gd name="T50" fmla="*/ 1087 w 1417"/>
                <a:gd name="T51" fmla="*/ 31 h 654"/>
                <a:gd name="T52" fmla="*/ 1088 w 1417"/>
                <a:gd name="T53" fmla="*/ 0 h 654"/>
                <a:gd name="T54" fmla="*/ 332 w 1417"/>
                <a:gd name="T55" fmla="*/ 1 h 654"/>
                <a:gd name="T56" fmla="*/ 331 w 1417"/>
                <a:gd name="T57" fmla="*/ 28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17" h="654">
                  <a:moveTo>
                    <a:pt x="331" y="28"/>
                  </a:moveTo>
                  <a:lnTo>
                    <a:pt x="56" y="28"/>
                  </a:lnTo>
                  <a:lnTo>
                    <a:pt x="56" y="242"/>
                  </a:lnTo>
                  <a:lnTo>
                    <a:pt x="0" y="242"/>
                  </a:lnTo>
                  <a:lnTo>
                    <a:pt x="0" y="279"/>
                  </a:lnTo>
                  <a:lnTo>
                    <a:pt x="39" y="279"/>
                  </a:lnTo>
                  <a:lnTo>
                    <a:pt x="39" y="326"/>
                  </a:lnTo>
                  <a:lnTo>
                    <a:pt x="1" y="327"/>
                  </a:lnTo>
                  <a:lnTo>
                    <a:pt x="1" y="374"/>
                  </a:lnTo>
                  <a:lnTo>
                    <a:pt x="79" y="374"/>
                  </a:lnTo>
                  <a:lnTo>
                    <a:pt x="79" y="464"/>
                  </a:lnTo>
                  <a:lnTo>
                    <a:pt x="136" y="464"/>
                  </a:lnTo>
                  <a:lnTo>
                    <a:pt x="136" y="654"/>
                  </a:lnTo>
                  <a:lnTo>
                    <a:pt x="1286" y="650"/>
                  </a:lnTo>
                  <a:lnTo>
                    <a:pt x="1287" y="464"/>
                  </a:lnTo>
                  <a:lnTo>
                    <a:pt x="1340" y="466"/>
                  </a:lnTo>
                  <a:lnTo>
                    <a:pt x="1340" y="373"/>
                  </a:lnTo>
                  <a:lnTo>
                    <a:pt x="1416" y="373"/>
                  </a:lnTo>
                  <a:lnTo>
                    <a:pt x="1416" y="324"/>
                  </a:lnTo>
                  <a:lnTo>
                    <a:pt x="1380" y="324"/>
                  </a:lnTo>
                  <a:lnTo>
                    <a:pt x="1380" y="279"/>
                  </a:lnTo>
                  <a:lnTo>
                    <a:pt x="1417" y="279"/>
                  </a:lnTo>
                  <a:lnTo>
                    <a:pt x="1417" y="244"/>
                  </a:lnTo>
                  <a:lnTo>
                    <a:pt x="1362" y="244"/>
                  </a:lnTo>
                  <a:lnTo>
                    <a:pt x="1361" y="31"/>
                  </a:lnTo>
                  <a:lnTo>
                    <a:pt x="1087" y="31"/>
                  </a:lnTo>
                  <a:lnTo>
                    <a:pt x="1088" y="0"/>
                  </a:lnTo>
                  <a:lnTo>
                    <a:pt x="332" y="1"/>
                  </a:lnTo>
                  <a:lnTo>
                    <a:pt x="331" y="2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6078"/>
                    <a:invGamma/>
                  </a:schemeClr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32846" name="Freeform 186">
              <a:extLst>
                <a:ext uri="{FF2B5EF4-FFF2-40B4-BE49-F238E27FC236}">
                  <a16:creationId xmlns:a16="http://schemas.microsoft.com/office/drawing/2014/main" id="{FE944305-A2A8-24DC-62E9-08F1C443006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81" y="3467"/>
              <a:ext cx="878" cy="0"/>
            </a:xfrm>
            <a:custGeom>
              <a:avLst/>
              <a:gdLst>
                <a:gd name="T0" fmla="*/ 0 w 1336"/>
                <a:gd name="T1" fmla="*/ 0 h 1"/>
                <a:gd name="T2" fmla="*/ 379 w 1336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336" h="1">
                  <a:moveTo>
                    <a:pt x="0" y="0"/>
                  </a:moveTo>
                  <a:lnTo>
                    <a:pt x="1336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47" name="Freeform 187">
              <a:extLst>
                <a:ext uri="{FF2B5EF4-FFF2-40B4-BE49-F238E27FC236}">
                  <a16:creationId xmlns:a16="http://schemas.microsoft.com/office/drawing/2014/main" id="{2B036BEB-517C-CC16-066F-BC4C7AE0C66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07" y="3500"/>
              <a:ext cx="828" cy="0"/>
            </a:xfrm>
            <a:custGeom>
              <a:avLst/>
              <a:gdLst>
                <a:gd name="T0" fmla="*/ 0 w 1261"/>
                <a:gd name="T1" fmla="*/ 0 h 1"/>
                <a:gd name="T2" fmla="*/ 357 w 1261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261" h="1">
                  <a:moveTo>
                    <a:pt x="0" y="0"/>
                  </a:moveTo>
                  <a:lnTo>
                    <a:pt x="1261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48" name="Freeform 188">
              <a:extLst>
                <a:ext uri="{FF2B5EF4-FFF2-40B4-BE49-F238E27FC236}">
                  <a16:creationId xmlns:a16="http://schemas.microsoft.com/office/drawing/2014/main" id="{32B24D7C-3F70-7F6A-8DF1-D41E51D8F6E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50" y="3558"/>
              <a:ext cx="745" cy="1"/>
            </a:xfrm>
            <a:custGeom>
              <a:avLst/>
              <a:gdLst>
                <a:gd name="T0" fmla="*/ 0 w 1075"/>
                <a:gd name="T1" fmla="*/ 0 h 1"/>
                <a:gd name="T2" fmla="*/ 358 w 1075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075" h="1">
                  <a:moveTo>
                    <a:pt x="0" y="0"/>
                  </a:moveTo>
                  <a:lnTo>
                    <a:pt x="1075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49" name="Freeform 189">
              <a:extLst>
                <a:ext uri="{FF2B5EF4-FFF2-40B4-BE49-F238E27FC236}">
                  <a16:creationId xmlns:a16="http://schemas.microsoft.com/office/drawing/2014/main" id="{16DB24EE-40F0-C9A0-D368-DD5875F0454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78" y="3275"/>
              <a:ext cx="489" cy="1"/>
            </a:xfrm>
            <a:custGeom>
              <a:avLst/>
              <a:gdLst>
                <a:gd name="T0" fmla="*/ 0 w 706"/>
                <a:gd name="T1" fmla="*/ 0 h 2"/>
                <a:gd name="T2" fmla="*/ 235 w 706"/>
                <a:gd name="T3" fmla="*/ 1 h 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706" h="2">
                  <a:moveTo>
                    <a:pt x="0" y="0"/>
                  </a:moveTo>
                  <a:lnTo>
                    <a:pt x="706" y="2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50" name="Freeform 190">
              <a:extLst>
                <a:ext uri="{FF2B5EF4-FFF2-40B4-BE49-F238E27FC236}">
                  <a16:creationId xmlns:a16="http://schemas.microsoft.com/office/drawing/2014/main" id="{99417552-B3D3-176B-D3F4-6ED5F2497C1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14" y="3216"/>
              <a:ext cx="155" cy="59"/>
            </a:xfrm>
            <a:custGeom>
              <a:avLst/>
              <a:gdLst>
                <a:gd name="T0" fmla="*/ 0 w 223"/>
                <a:gd name="T1" fmla="*/ 0 h 86"/>
                <a:gd name="T2" fmla="*/ 0 w 223"/>
                <a:gd name="T3" fmla="*/ 27 h 86"/>
                <a:gd name="T4" fmla="*/ 75 w 223"/>
                <a:gd name="T5" fmla="*/ 27 h 86"/>
                <a:gd name="T6" fmla="*/ 75 w 223"/>
                <a:gd name="T7" fmla="*/ 0 h 86"/>
                <a:gd name="T8" fmla="*/ 0 w 223"/>
                <a:gd name="T9" fmla="*/ 0 h 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23" h="86">
                  <a:moveTo>
                    <a:pt x="0" y="0"/>
                  </a:moveTo>
                  <a:lnTo>
                    <a:pt x="0" y="86"/>
                  </a:lnTo>
                  <a:lnTo>
                    <a:pt x="223" y="86"/>
                  </a:lnTo>
                  <a:lnTo>
                    <a:pt x="22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AEAEA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51" name="Freeform 191">
              <a:extLst>
                <a:ext uri="{FF2B5EF4-FFF2-40B4-BE49-F238E27FC236}">
                  <a16:creationId xmlns:a16="http://schemas.microsoft.com/office/drawing/2014/main" id="{1845CCCD-CBE2-EEBA-35F8-ED80A2BA7E0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75" y="3218"/>
              <a:ext cx="155" cy="58"/>
            </a:xfrm>
            <a:custGeom>
              <a:avLst/>
              <a:gdLst>
                <a:gd name="T0" fmla="*/ 0 w 223"/>
                <a:gd name="T1" fmla="*/ 0 h 86"/>
                <a:gd name="T2" fmla="*/ 0 w 223"/>
                <a:gd name="T3" fmla="*/ 26 h 86"/>
                <a:gd name="T4" fmla="*/ 75 w 223"/>
                <a:gd name="T5" fmla="*/ 26 h 86"/>
                <a:gd name="T6" fmla="*/ 75 w 223"/>
                <a:gd name="T7" fmla="*/ 0 h 86"/>
                <a:gd name="T8" fmla="*/ 0 w 223"/>
                <a:gd name="T9" fmla="*/ 0 h 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23" h="86">
                  <a:moveTo>
                    <a:pt x="0" y="0"/>
                  </a:moveTo>
                  <a:lnTo>
                    <a:pt x="0" y="86"/>
                  </a:lnTo>
                  <a:lnTo>
                    <a:pt x="223" y="86"/>
                  </a:lnTo>
                  <a:lnTo>
                    <a:pt x="22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C0C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52" name="Freeform 192">
              <a:extLst>
                <a:ext uri="{FF2B5EF4-FFF2-40B4-BE49-F238E27FC236}">
                  <a16:creationId xmlns:a16="http://schemas.microsoft.com/office/drawing/2014/main" id="{9430D11B-7D8D-0D98-F44B-B888BA17385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566" y="3236"/>
              <a:ext cx="1318" cy="1614"/>
            </a:xfrm>
            <a:custGeom>
              <a:avLst/>
              <a:gdLst>
                <a:gd name="T0" fmla="*/ 30 w 2006"/>
                <a:gd name="T1" fmla="*/ 131 h 2508"/>
                <a:gd name="T2" fmla="*/ 0 w 2006"/>
                <a:gd name="T3" fmla="*/ 180 h 2508"/>
                <a:gd name="T4" fmla="*/ 47 w 2006"/>
                <a:gd name="T5" fmla="*/ 230 h 2508"/>
                <a:gd name="T6" fmla="*/ 64 w 2006"/>
                <a:gd name="T7" fmla="*/ 255 h 2508"/>
                <a:gd name="T8" fmla="*/ 49 w 2006"/>
                <a:gd name="T9" fmla="*/ 279 h 2508"/>
                <a:gd name="T10" fmla="*/ 65 w 2006"/>
                <a:gd name="T11" fmla="*/ 303 h 2508"/>
                <a:gd name="T12" fmla="*/ 49 w 2006"/>
                <a:gd name="T13" fmla="*/ 328 h 2508"/>
                <a:gd name="T14" fmla="*/ 65 w 2006"/>
                <a:gd name="T15" fmla="*/ 357 h 2508"/>
                <a:gd name="T16" fmla="*/ 79 w 2006"/>
                <a:gd name="T17" fmla="*/ 387 h 2508"/>
                <a:gd name="T18" fmla="*/ 97 w 2006"/>
                <a:gd name="T19" fmla="*/ 667 h 2508"/>
                <a:gd name="T20" fmla="*/ 105 w 2006"/>
                <a:gd name="T21" fmla="*/ 654 h 2508"/>
                <a:gd name="T22" fmla="*/ 99 w 2006"/>
                <a:gd name="T23" fmla="*/ 640 h 2508"/>
                <a:gd name="T24" fmla="*/ 105 w 2006"/>
                <a:gd name="T25" fmla="*/ 627 h 2508"/>
                <a:gd name="T26" fmla="*/ 97 w 2006"/>
                <a:gd name="T27" fmla="*/ 612 h 2508"/>
                <a:gd name="T28" fmla="*/ 105 w 2006"/>
                <a:gd name="T29" fmla="*/ 598 h 2508"/>
                <a:gd name="T30" fmla="*/ 97 w 2006"/>
                <a:gd name="T31" fmla="*/ 584 h 2508"/>
                <a:gd name="T32" fmla="*/ 105 w 2006"/>
                <a:gd name="T33" fmla="*/ 570 h 2508"/>
                <a:gd name="T34" fmla="*/ 97 w 2006"/>
                <a:gd name="T35" fmla="*/ 555 h 2508"/>
                <a:gd name="T36" fmla="*/ 105 w 2006"/>
                <a:gd name="T37" fmla="*/ 541 h 2508"/>
                <a:gd name="T38" fmla="*/ 99 w 2006"/>
                <a:gd name="T39" fmla="*/ 527 h 2508"/>
                <a:gd name="T40" fmla="*/ 97 w 2006"/>
                <a:gd name="T41" fmla="*/ 490 h 2508"/>
                <a:gd name="T42" fmla="*/ 461 w 2006"/>
                <a:gd name="T43" fmla="*/ 351 h 2508"/>
                <a:gd name="T44" fmla="*/ 469 w 2006"/>
                <a:gd name="T45" fmla="*/ 513 h 2508"/>
                <a:gd name="T46" fmla="*/ 461 w 2006"/>
                <a:gd name="T47" fmla="*/ 532 h 2508"/>
                <a:gd name="T48" fmla="*/ 469 w 2006"/>
                <a:gd name="T49" fmla="*/ 547 h 2508"/>
                <a:gd name="T50" fmla="*/ 462 w 2006"/>
                <a:gd name="T51" fmla="*/ 561 h 2508"/>
                <a:gd name="T52" fmla="*/ 469 w 2006"/>
                <a:gd name="T53" fmla="*/ 575 h 2508"/>
                <a:gd name="T54" fmla="*/ 461 w 2006"/>
                <a:gd name="T55" fmla="*/ 588 h 2508"/>
                <a:gd name="T56" fmla="*/ 468 w 2006"/>
                <a:gd name="T57" fmla="*/ 602 h 2508"/>
                <a:gd name="T58" fmla="*/ 462 w 2006"/>
                <a:gd name="T59" fmla="*/ 617 h 2508"/>
                <a:gd name="T60" fmla="*/ 468 w 2006"/>
                <a:gd name="T61" fmla="*/ 631 h 2508"/>
                <a:gd name="T62" fmla="*/ 461 w 2006"/>
                <a:gd name="T63" fmla="*/ 644 h 2508"/>
                <a:gd name="T64" fmla="*/ 469 w 2006"/>
                <a:gd name="T65" fmla="*/ 658 h 2508"/>
                <a:gd name="T66" fmla="*/ 485 w 2006"/>
                <a:gd name="T67" fmla="*/ 669 h 2508"/>
                <a:gd name="T68" fmla="*/ 490 w 2006"/>
                <a:gd name="T69" fmla="*/ 384 h 2508"/>
                <a:gd name="T70" fmla="*/ 503 w 2006"/>
                <a:gd name="T71" fmla="*/ 358 h 2508"/>
                <a:gd name="T72" fmla="*/ 520 w 2006"/>
                <a:gd name="T73" fmla="*/ 328 h 2508"/>
                <a:gd name="T74" fmla="*/ 503 w 2006"/>
                <a:gd name="T75" fmla="*/ 304 h 2508"/>
                <a:gd name="T76" fmla="*/ 519 w 2006"/>
                <a:gd name="T77" fmla="*/ 279 h 2508"/>
                <a:gd name="T78" fmla="*/ 503 w 2006"/>
                <a:gd name="T79" fmla="*/ 253 h 2508"/>
                <a:gd name="T80" fmla="*/ 519 w 2006"/>
                <a:gd name="T81" fmla="*/ 228 h 2508"/>
                <a:gd name="T82" fmla="*/ 569 w 2006"/>
                <a:gd name="T83" fmla="*/ 181 h 2508"/>
                <a:gd name="T84" fmla="*/ 536 w 2006"/>
                <a:gd name="T85" fmla="*/ 131 h 2508"/>
                <a:gd name="T86" fmla="*/ 531 w 2006"/>
                <a:gd name="T87" fmla="*/ 0 h 2508"/>
                <a:gd name="T88" fmla="*/ 545 w 2006"/>
                <a:gd name="T89" fmla="*/ 83 h 2508"/>
                <a:gd name="T90" fmla="*/ 466 w 2006"/>
                <a:gd name="T91" fmla="*/ 331 h 2508"/>
                <a:gd name="T92" fmla="*/ 24 w 2006"/>
                <a:gd name="T93" fmla="*/ 112 h 2508"/>
                <a:gd name="T94" fmla="*/ 43 w 2006"/>
                <a:gd name="T95" fmla="*/ 10 h 250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2006" h="2508">
                  <a:moveTo>
                    <a:pt x="56" y="3"/>
                  </a:moveTo>
                  <a:lnTo>
                    <a:pt x="16" y="493"/>
                  </a:lnTo>
                  <a:lnTo>
                    <a:pt x="107" y="493"/>
                  </a:lnTo>
                  <a:lnTo>
                    <a:pt x="107" y="639"/>
                  </a:lnTo>
                  <a:lnTo>
                    <a:pt x="5" y="642"/>
                  </a:lnTo>
                  <a:lnTo>
                    <a:pt x="0" y="675"/>
                  </a:lnTo>
                  <a:lnTo>
                    <a:pt x="221" y="676"/>
                  </a:lnTo>
                  <a:lnTo>
                    <a:pt x="221" y="814"/>
                  </a:lnTo>
                  <a:lnTo>
                    <a:pt x="167" y="861"/>
                  </a:lnTo>
                  <a:lnTo>
                    <a:pt x="225" y="887"/>
                  </a:lnTo>
                  <a:lnTo>
                    <a:pt x="171" y="921"/>
                  </a:lnTo>
                  <a:lnTo>
                    <a:pt x="226" y="959"/>
                  </a:lnTo>
                  <a:lnTo>
                    <a:pt x="172" y="987"/>
                  </a:lnTo>
                  <a:lnTo>
                    <a:pt x="227" y="1021"/>
                  </a:lnTo>
                  <a:lnTo>
                    <a:pt x="170" y="1047"/>
                  </a:lnTo>
                  <a:lnTo>
                    <a:pt x="232" y="1078"/>
                  </a:lnTo>
                  <a:lnTo>
                    <a:pt x="170" y="1109"/>
                  </a:lnTo>
                  <a:lnTo>
                    <a:pt x="229" y="1138"/>
                  </a:lnTo>
                  <a:lnTo>
                    <a:pt x="173" y="1174"/>
                  </a:lnTo>
                  <a:lnTo>
                    <a:pt x="229" y="1200"/>
                  </a:lnTo>
                  <a:lnTo>
                    <a:pt x="171" y="1232"/>
                  </a:lnTo>
                  <a:lnTo>
                    <a:pt x="227" y="1264"/>
                  </a:lnTo>
                  <a:lnTo>
                    <a:pt x="163" y="1294"/>
                  </a:lnTo>
                  <a:lnTo>
                    <a:pt x="229" y="1340"/>
                  </a:lnTo>
                  <a:lnTo>
                    <a:pt x="229" y="1426"/>
                  </a:lnTo>
                  <a:lnTo>
                    <a:pt x="256" y="1433"/>
                  </a:lnTo>
                  <a:lnTo>
                    <a:pt x="279" y="1455"/>
                  </a:lnTo>
                  <a:lnTo>
                    <a:pt x="288" y="1478"/>
                  </a:lnTo>
                  <a:lnTo>
                    <a:pt x="289" y="2505"/>
                  </a:lnTo>
                  <a:lnTo>
                    <a:pt x="344" y="2505"/>
                  </a:lnTo>
                  <a:lnTo>
                    <a:pt x="371" y="2490"/>
                  </a:lnTo>
                  <a:lnTo>
                    <a:pt x="346" y="2470"/>
                  </a:lnTo>
                  <a:lnTo>
                    <a:pt x="372" y="2453"/>
                  </a:lnTo>
                  <a:lnTo>
                    <a:pt x="347" y="2438"/>
                  </a:lnTo>
                  <a:lnTo>
                    <a:pt x="372" y="2419"/>
                  </a:lnTo>
                  <a:lnTo>
                    <a:pt x="347" y="2401"/>
                  </a:lnTo>
                  <a:lnTo>
                    <a:pt x="373" y="2384"/>
                  </a:lnTo>
                  <a:lnTo>
                    <a:pt x="346" y="2369"/>
                  </a:lnTo>
                  <a:lnTo>
                    <a:pt x="371" y="2351"/>
                  </a:lnTo>
                  <a:lnTo>
                    <a:pt x="344" y="2333"/>
                  </a:lnTo>
                  <a:lnTo>
                    <a:pt x="371" y="2316"/>
                  </a:lnTo>
                  <a:lnTo>
                    <a:pt x="341" y="2297"/>
                  </a:lnTo>
                  <a:lnTo>
                    <a:pt x="371" y="2284"/>
                  </a:lnTo>
                  <a:lnTo>
                    <a:pt x="341" y="2265"/>
                  </a:lnTo>
                  <a:lnTo>
                    <a:pt x="370" y="2245"/>
                  </a:lnTo>
                  <a:lnTo>
                    <a:pt x="341" y="2227"/>
                  </a:lnTo>
                  <a:lnTo>
                    <a:pt x="370" y="2208"/>
                  </a:lnTo>
                  <a:lnTo>
                    <a:pt x="341" y="2190"/>
                  </a:lnTo>
                  <a:lnTo>
                    <a:pt x="370" y="2176"/>
                  </a:lnTo>
                  <a:lnTo>
                    <a:pt x="344" y="2158"/>
                  </a:lnTo>
                  <a:lnTo>
                    <a:pt x="371" y="2140"/>
                  </a:lnTo>
                  <a:lnTo>
                    <a:pt x="341" y="2122"/>
                  </a:lnTo>
                  <a:lnTo>
                    <a:pt x="371" y="2104"/>
                  </a:lnTo>
                  <a:lnTo>
                    <a:pt x="341" y="2084"/>
                  </a:lnTo>
                  <a:lnTo>
                    <a:pt x="372" y="2069"/>
                  </a:lnTo>
                  <a:lnTo>
                    <a:pt x="341" y="2052"/>
                  </a:lnTo>
                  <a:lnTo>
                    <a:pt x="372" y="2031"/>
                  </a:lnTo>
                  <a:lnTo>
                    <a:pt x="346" y="2016"/>
                  </a:lnTo>
                  <a:lnTo>
                    <a:pt x="372" y="1998"/>
                  </a:lnTo>
                  <a:lnTo>
                    <a:pt x="347" y="1977"/>
                  </a:lnTo>
                  <a:lnTo>
                    <a:pt x="372" y="1954"/>
                  </a:lnTo>
                  <a:lnTo>
                    <a:pt x="344" y="1919"/>
                  </a:lnTo>
                  <a:lnTo>
                    <a:pt x="344" y="1837"/>
                  </a:lnTo>
                  <a:lnTo>
                    <a:pt x="371" y="1837"/>
                  </a:lnTo>
                  <a:lnTo>
                    <a:pt x="373" y="1318"/>
                  </a:lnTo>
                  <a:lnTo>
                    <a:pt x="1627" y="1316"/>
                  </a:lnTo>
                  <a:lnTo>
                    <a:pt x="1625" y="1837"/>
                  </a:lnTo>
                  <a:lnTo>
                    <a:pt x="1656" y="1838"/>
                  </a:lnTo>
                  <a:lnTo>
                    <a:pt x="1655" y="1925"/>
                  </a:lnTo>
                  <a:lnTo>
                    <a:pt x="1625" y="1954"/>
                  </a:lnTo>
                  <a:lnTo>
                    <a:pt x="1650" y="1975"/>
                  </a:lnTo>
                  <a:lnTo>
                    <a:pt x="1627" y="1995"/>
                  </a:lnTo>
                  <a:lnTo>
                    <a:pt x="1652" y="2016"/>
                  </a:lnTo>
                  <a:lnTo>
                    <a:pt x="1629" y="2029"/>
                  </a:lnTo>
                  <a:lnTo>
                    <a:pt x="1655" y="2052"/>
                  </a:lnTo>
                  <a:lnTo>
                    <a:pt x="1629" y="2066"/>
                  </a:lnTo>
                  <a:lnTo>
                    <a:pt x="1652" y="2084"/>
                  </a:lnTo>
                  <a:lnTo>
                    <a:pt x="1629" y="2102"/>
                  </a:lnTo>
                  <a:lnTo>
                    <a:pt x="1655" y="2120"/>
                  </a:lnTo>
                  <a:lnTo>
                    <a:pt x="1629" y="2138"/>
                  </a:lnTo>
                  <a:lnTo>
                    <a:pt x="1653" y="2158"/>
                  </a:lnTo>
                  <a:lnTo>
                    <a:pt x="1629" y="2173"/>
                  </a:lnTo>
                  <a:lnTo>
                    <a:pt x="1653" y="2191"/>
                  </a:lnTo>
                  <a:lnTo>
                    <a:pt x="1627" y="2206"/>
                  </a:lnTo>
                  <a:lnTo>
                    <a:pt x="1652" y="2227"/>
                  </a:lnTo>
                  <a:lnTo>
                    <a:pt x="1629" y="2242"/>
                  </a:lnTo>
                  <a:lnTo>
                    <a:pt x="1652" y="2261"/>
                  </a:lnTo>
                  <a:lnTo>
                    <a:pt x="1630" y="2277"/>
                  </a:lnTo>
                  <a:lnTo>
                    <a:pt x="1652" y="2297"/>
                  </a:lnTo>
                  <a:lnTo>
                    <a:pt x="1629" y="2313"/>
                  </a:lnTo>
                  <a:lnTo>
                    <a:pt x="1652" y="2333"/>
                  </a:lnTo>
                  <a:lnTo>
                    <a:pt x="1630" y="2348"/>
                  </a:lnTo>
                  <a:lnTo>
                    <a:pt x="1652" y="2369"/>
                  </a:lnTo>
                  <a:lnTo>
                    <a:pt x="1629" y="2383"/>
                  </a:lnTo>
                  <a:lnTo>
                    <a:pt x="1650" y="2402"/>
                  </a:lnTo>
                  <a:lnTo>
                    <a:pt x="1627" y="2416"/>
                  </a:lnTo>
                  <a:lnTo>
                    <a:pt x="1653" y="2435"/>
                  </a:lnTo>
                  <a:lnTo>
                    <a:pt x="1627" y="2453"/>
                  </a:lnTo>
                  <a:lnTo>
                    <a:pt x="1653" y="2470"/>
                  </a:lnTo>
                  <a:lnTo>
                    <a:pt x="1626" y="2490"/>
                  </a:lnTo>
                  <a:lnTo>
                    <a:pt x="1655" y="2508"/>
                  </a:lnTo>
                  <a:lnTo>
                    <a:pt x="1709" y="2508"/>
                  </a:lnTo>
                  <a:lnTo>
                    <a:pt x="1709" y="1487"/>
                  </a:lnTo>
                  <a:lnTo>
                    <a:pt x="1712" y="1460"/>
                  </a:lnTo>
                  <a:lnTo>
                    <a:pt x="1729" y="1440"/>
                  </a:lnTo>
                  <a:lnTo>
                    <a:pt x="1746" y="1430"/>
                  </a:lnTo>
                  <a:lnTo>
                    <a:pt x="1775" y="1424"/>
                  </a:lnTo>
                  <a:lnTo>
                    <a:pt x="1775" y="1345"/>
                  </a:lnTo>
                  <a:lnTo>
                    <a:pt x="1832" y="1300"/>
                  </a:lnTo>
                  <a:lnTo>
                    <a:pt x="1780" y="1265"/>
                  </a:lnTo>
                  <a:lnTo>
                    <a:pt x="1832" y="1233"/>
                  </a:lnTo>
                  <a:lnTo>
                    <a:pt x="1775" y="1201"/>
                  </a:lnTo>
                  <a:lnTo>
                    <a:pt x="1830" y="1169"/>
                  </a:lnTo>
                  <a:lnTo>
                    <a:pt x="1773" y="1139"/>
                  </a:lnTo>
                  <a:lnTo>
                    <a:pt x="1827" y="1105"/>
                  </a:lnTo>
                  <a:lnTo>
                    <a:pt x="1771" y="1072"/>
                  </a:lnTo>
                  <a:lnTo>
                    <a:pt x="1829" y="1045"/>
                  </a:lnTo>
                  <a:lnTo>
                    <a:pt x="1771" y="1011"/>
                  </a:lnTo>
                  <a:lnTo>
                    <a:pt x="1832" y="983"/>
                  </a:lnTo>
                  <a:lnTo>
                    <a:pt x="1771" y="950"/>
                  </a:lnTo>
                  <a:lnTo>
                    <a:pt x="1832" y="919"/>
                  </a:lnTo>
                  <a:lnTo>
                    <a:pt x="1769" y="887"/>
                  </a:lnTo>
                  <a:lnTo>
                    <a:pt x="1829" y="856"/>
                  </a:lnTo>
                  <a:lnTo>
                    <a:pt x="1771" y="808"/>
                  </a:lnTo>
                  <a:lnTo>
                    <a:pt x="1772" y="676"/>
                  </a:lnTo>
                  <a:lnTo>
                    <a:pt x="2006" y="677"/>
                  </a:lnTo>
                  <a:lnTo>
                    <a:pt x="1999" y="637"/>
                  </a:lnTo>
                  <a:lnTo>
                    <a:pt x="1891" y="637"/>
                  </a:lnTo>
                  <a:lnTo>
                    <a:pt x="1891" y="493"/>
                  </a:lnTo>
                  <a:lnTo>
                    <a:pt x="1988" y="493"/>
                  </a:lnTo>
                  <a:lnTo>
                    <a:pt x="1937" y="0"/>
                  </a:lnTo>
                  <a:lnTo>
                    <a:pt x="1872" y="0"/>
                  </a:lnTo>
                  <a:lnTo>
                    <a:pt x="1841" y="38"/>
                  </a:lnTo>
                  <a:lnTo>
                    <a:pt x="1839" y="265"/>
                  </a:lnTo>
                  <a:lnTo>
                    <a:pt x="1919" y="313"/>
                  </a:lnTo>
                  <a:lnTo>
                    <a:pt x="1919" y="416"/>
                  </a:lnTo>
                  <a:lnTo>
                    <a:pt x="1640" y="416"/>
                  </a:lnTo>
                  <a:lnTo>
                    <a:pt x="1643" y="1245"/>
                  </a:lnTo>
                  <a:lnTo>
                    <a:pt x="354" y="1243"/>
                  </a:lnTo>
                  <a:lnTo>
                    <a:pt x="353" y="420"/>
                  </a:lnTo>
                  <a:lnTo>
                    <a:pt x="85" y="419"/>
                  </a:lnTo>
                  <a:lnTo>
                    <a:pt x="81" y="311"/>
                  </a:lnTo>
                  <a:lnTo>
                    <a:pt x="137" y="274"/>
                  </a:lnTo>
                  <a:lnTo>
                    <a:pt x="150" y="36"/>
                  </a:lnTo>
                  <a:lnTo>
                    <a:pt x="129" y="3"/>
                  </a:lnTo>
                  <a:lnTo>
                    <a:pt x="56" y="3"/>
                  </a:lnTo>
                  <a:close/>
                </a:path>
              </a:pathLst>
            </a:custGeom>
            <a:solidFill>
              <a:srgbClr val="11F40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53" name="Freeform 193">
              <a:extLst>
                <a:ext uri="{FF2B5EF4-FFF2-40B4-BE49-F238E27FC236}">
                  <a16:creationId xmlns:a16="http://schemas.microsoft.com/office/drawing/2014/main" id="{F76ADBB4-CC8E-456D-5DA1-8106604DC49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73" y="3678"/>
              <a:ext cx="703" cy="294"/>
            </a:xfrm>
            <a:custGeom>
              <a:avLst/>
              <a:gdLst>
                <a:gd name="T0" fmla="*/ 0 w 1433"/>
                <a:gd name="T1" fmla="*/ 5 h 617"/>
                <a:gd name="T2" fmla="*/ 0 w 1433"/>
                <a:gd name="T3" fmla="*/ 61 h 617"/>
                <a:gd name="T4" fmla="*/ 77 w 1433"/>
                <a:gd name="T5" fmla="*/ 61 h 617"/>
                <a:gd name="T6" fmla="*/ 77 w 1433"/>
                <a:gd name="T7" fmla="*/ 67 h 617"/>
                <a:gd name="T8" fmla="*/ 93 w 1433"/>
                <a:gd name="T9" fmla="*/ 67 h 617"/>
                <a:gd name="T10" fmla="*/ 93 w 1433"/>
                <a:gd name="T11" fmla="*/ 61 h 617"/>
                <a:gd name="T12" fmla="*/ 169 w 1433"/>
                <a:gd name="T13" fmla="*/ 61 h 617"/>
                <a:gd name="T14" fmla="*/ 168 w 1433"/>
                <a:gd name="T15" fmla="*/ 5 h 617"/>
                <a:gd name="T16" fmla="*/ 166 w 1433"/>
                <a:gd name="T17" fmla="*/ 1 h 617"/>
                <a:gd name="T18" fmla="*/ 161 w 1433"/>
                <a:gd name="T19" fmla="*/ 0 h 617"/>
                <a:gd name="T20" fmla="*/ 7 w 1433"/>
                <a:gd name="T21" fmla="*/ 0 h 617"/>
                <a:gd name="T22" fmla="*/ 2 w 1433"/>
                <a:gd name="T23" fmla="*/ 1 h 617"/>
                <a:gd name="T24" fmla="*/ 0 w 1433"/>
                <a:gd name="T25" fmla="*/ 5 h 61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433" h="617">
                  <a:moveTo>
                    <a:pt x="0" y="48"/>
                  </a:moveTo>
                  <a:lnTo>
                    <a:pt x="2" y="569"/>
                  </a:lnTo>
                  <a:lnTo>
                    <a:pt x="646" y="569"/>
                  </a:lnTo>
                  <a:lnTo>
                    <a:pt x="646" y="617"/>
                  </a:lnTo>
                  <a:lnTo>
                    <a:pt x="787" y="617"/>
                  </a:lnTo>
                  <a:lnTo>
                    <a:pt x="790" y="567"/>
                  </a:lnTo>
                  <a:lnTo>
                    <a:pt x="1433" y="567"/>
                  </a:lnTo>
                  <a:lnTo>
                    <a:pt x="1426" y="48"/>
                  </a:lnTo>
                  <a:lnTo>
                    <a:pt x="1402" y="12"/>
                  </a:lnTo>
                  <a:lnTo>
                    <a:pt x="1361" y="0"/>
                  </a:lnTo>
                  <a:lnTo>
                    <a:pt x="64" y="1"/>
                  </a:lnTo>
                  <a:lnTo>
                    <a:pt x="23" y="15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rgbClr val="C2709D"/>
                </a:gs>
                <a:gs pos="100000">
                  <a:srgbClr val="0C070A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54" name="Freeform 194">
              <a:extLst>
                <a:ext uri="{FF2B5EF4-FFF2-40B4-BE49-F238E27FC236}">
                  <a16:creationId xmlns:a16="http://schemas.microsoft.com/office/drawing/2014/main" id="{CABB8EEB-0FE9-3DB0-B146-70FF493FE41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92" y="3948"/>
              <a:ext cx="68" cy="1"/>
            </a:xfrm>
            <a:custGeom>
              <a:avLst/>
              <a:gdLst>
                <a:gd name="T0" fmla="*/ 17 w 137"/>
                <a:gd name="T1" fmla="*/ 1 h 2"/>
                <a:gd name="T2" fmla="*/ 0 w 137"/>
                <a:gd name="T3" fmla="*/ 0 h 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37" h="2">
                  <a:moveTo>
                    <a:pt x="137" y="2"/>
                  </a:moveTo>
                  <a:lnTo>
                    <a:pt x="0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55" name="Freeform 195">
              <a:extLst>
                <a:ext uri="{FF2B5EF4-FFF2-40B4-BE49-F238E27FC236}">
                  <a16:creationId xmlns:a16="http://schemas.microsoft.com/office/drawing/2014/main" id="{F178CEFB-C910-91B4-4E10-426CAC6CFF0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99" y="3557"/>
              <a:ext cx="843" cy="479"/>
            </a:xfrm>
            <a:custGeom>
              <a:avLst/>
              <a:gdLst>
                <a:gd name="T0" fmla="*/ 364 w 1283"/>
                <a:gd name="T1" fmla="*/ 1 h 743"/>
                <a:gd name="T2" fmla="*/ 346 w 1283"/>
                <a:gd name="T3" fmla="*/ 1 h 743"/>
                <a:gd name="T4" fmla="*/ 346 w 1283"/>
                <a:gd name="T5" fmla="*/ 51 h 743"/>
                <a:gd name="T6" fmla="*/ 334 w 1283"/>
                <a:gd name="T7" fmla="*/ 51 h 743"/>
                <a:gd name="T8" fmla="*/ 336 w 1283"/>
                <a:gd name="T9" fmla="*/ 163 h 743"/>
                <a:gd name="T10" fmla="*/ 207 w 1283"/>
                <a:gd name="T11" fmla="*/ 163 h 743"/>
                <a:gd name="T12" fmla="*/ 208 w 1283"/>
                <a:gd name="T13" fmla="*/ 184 h 743"/>
                <a:gd name="T14" fmla="*/ 206 w 1283"/>
                <a:gd name="T15" fmla="*/ 189 h 743"/>
                <a:gd name="T16" fmla="*/ 202 w 1283"/>
                <a:gd name="T17" fmla="*/ 190 h 743"/>
                <a:gd name="T18" fmla="*/ 164 w 1283"/>
                <a:gd name="T19" fmla="*/ 190 h 743"/>
                <a:gd name="T20" fmla="*/ 160 w 1283"/>
                <a:gd name="T21" fmla="*/ 188 h 743"/>
                <a:gd name="T22" fmla="*/ 158 w 1283"/>
                <a:gd name="T23" fmla="*/ 186 h 743"/>
                <a:gd name="T24" fmla="*/ 158 w 1283"/>
                <a:gd name="T25" fmla="*/ 164 h 743"/>
                <a:gd name="T26" fmla="*/ 32 w 1283"/>
                <a:gd name="T27" fmla="*/ 164 h 743"/>
                <a:gd name="T28" fmla="*/ 31 w 1283"/>
                <a:gd name="T29" fmla="*/ 51 h 743"/>
                <a:gd name="T30" fmla="*/ 19 w 1283"/>
                <a:gd name="T31" fmla="*/ 50 h 743"/>
                <a:gd name="T32" fmla="*/ 19 w 1283"/>
                <a:gd name="T33" fmla="*/ 0 h 743"/>
                <a:gd name="T34" fmla="*/ 0 w 1283"/>
                <a:gd name="T35" fmla="*/ 0 h 743"/>
                <a:gd name="T36" fmla="*/ 1 w 1283"/>
                <a:gd name="T37" fmla="*/ 199 h 743"/>
                <a:gd name="T38" fmla="*/ 363 w 1283"/>
                <a:gd name="T39" fmla="*/ 199 h 743"/>
                <a:gd name="T40" fmla="*/ 364 w 1283"/>
                <a:gd name="T41" fmla="*/ 1 h 74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283" h="743">
                  <a:moveTo>
                    <a:pt x="1283" y="2"/>
                  </a:moveTo>
                  <a:lnTo>
                    <a:pt x="1219" y="1"/>
                  </a:lnTo>
                  <a:lnTo>
                    <a:pt x="1219" y="189"/>
                  </a:lnTo>
                  <a:lnTo>
                    <a:pt x="1179" y="189"/>
                  </a:lnTo>
                  <a:lnTo>
                    <a:pt x="1183" y="608"/>
                  </a:lnTo>
                  <a:lnTo>
                    <a:pt x="730" y="608"/>
                  </a:lnTo>
                  <a:lnTo>
                    <a:pt x="733" y="689"/>
                  </a:lnTo>
                  <a:lnTo>
                    <a:pt x="727" y="705"/>
                  </a:lnTo>
                  <a:lnTo>
                    <a:pt x="710" y="709"/>
                  </a:lnTo>
                  <a:lnTo>
                    <a:pt x="577" y="709"/>
                  </a:lnTo>
                  <a:lnTo>
                    <a:pt x="565" y="702"/>
                  </a:lnTo>
                  <a:lnTo>
                    <a:pt x="559" y="692"/>
                  </a:lnTo>
                  <a:lnTo>
                    <a:pt x="559" y="611"/>
                  </a:lnTo>
                  <a:lnTo>
                    <a:pt x="111" y="611"/>
                  </a:lnTo>
                  <a:lnTo>
                    <a:pt x="109" y="190"/>
                  </a:lnTo>
                  <a:lnTo>
                    <a:pt x="67" y="188"/>
                  </a:lnTo>
                  <a:lnTo>
                    <a:pt x="67" y="0"/>
                  </a:lnTo>
                  <a:lnTo>
                    <a:pt x="0" y="0"/>
                  </a:lnTo>
                  <a:lnTo>
                    <a:pt x="1" y="741"/>
                  </a:lnTo>
                  <a:lnTo>
                    <a:pt x="1282" y="743"/>
                  </a:lnTo>
                  <a:lnTo>
                    <a:pt x="1283" y="2"/>
                  </a:lnTo>
                  <a:close/>
                </a:path>
              </a:pathLst>
            </a:cu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56" name="Freeform 196">
              <a:extLst>
                <a:ext uri="{FF2B5EF4-FFF2-40B4-BE49-F238E27FC236}">
                  <a16:creationId xmlns:a16="http://schemas.microsoft.com/office/drawing/2014/main" id="{9228131C-0125-593B-1D9E-5FC93AE9F2F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13" y="4083"/>
              <a:ext cx="821" cy="370"/>
            </a:xfrm>
            <a:custGeom>
              <a:avLst/>
              <a:gdLst>
                <a:gd name="T0" fmla="*/ 0 w 1249"/>
                <a:gd name="T1" fmla="*/ 1 h 575"/>
                <a:gd name="T2" fmla="*/ 0 w 1249"/>
                <a:gd name="T3" fmla="*/ 138 h 575"/>
                <a:gd name="T4" fmla="*/ 29 w 1249"/>
                <a:gd name="T5" fmla="*/ 146 h 575"/>
                <a:gd name="T6" fmla="*/ 56 w 1249"/>
                <a:gd name="T7" fmla="*/ 150 h 575"/>
                <a:gd name="T8" fmla="*/ 81 w 1249"/>
                <a:gd name="T9" fmla="*/ 153 h 575"/>
                <a:gd name="T10" fmla="*/ 105 w 1249"/>
                <a:gd name="T11" fmla="*/ 153 h 575"/>
                <a:gd name="T12" fmla="*/ 134 w 1249"/>
                <a:gd name="T13" fmla="*/ 151 h 575"/>
                <a:gd name="T14" fmla="*/ 164 w 1249"/>
                <a:gd name="T15" fmla="*/ 145 h 575"/>
                <a:gd name="T16" fmla="*/ 199 w 1249"/>
                <a:gd name="T17" fmla="*/ 138 h 575"/>
                <a:gd name="T18" fmla="*/ 237 w 1249"/>
                <a:gd name="T19" fmla="*/ 130 h 575"/>
                <a:gd name="T20" fmla="*/ 267 w 1249"/>
                <a:gd name="T21" fmla="*/ 125 h 575"/>
                <a:gd name="T22" fmla="*/ 291 w 1249"/>
                <a:gd name="T23" fmla="*/ 123 h 575"/>
                <a:gd name="T24" fmla="*/ 312 w 1249"/>
                <a:gd name="T25" fmla="*/ 127 h 575"/>
                <a:gd name="T26" fmla="*/ 331 w 1249"/>
                <a:gd name="T27" fmla="*/ 137 h 575"/>
                <a:gd name="T28" fmla="*/ 355 w 1249"/>
                <a:gd name="T29" fmla="*/ 146 h 575"/>
                <a:gd name="T30" fmla="*/ 355 w 1249"/>
                <a:gd name="T31" fmla="*/ 0 h 575"/>
                <a:gd name="T32" fmla="*/ 0 w 1249"/>
                <a:gd name="T33" fmla="*/ 1 h 575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249" h="575">
                  <a:moveTo>
                    <a:pt x="0" y="2"/>
                  </a:moveTo>
                  <a:lnTo>
                    <a:pt x="0" y="517"/>
                  </a:lnTo>
                  <a:lnTo>
                    <a:pt x="102" y="548"/>
                  </a:lnTo>
                  <a:lnTo>
                    <a:pt x="197" y="562"/>
                  </a:lnTo>
                  <a:lnTo>
                    <a:pt x="285" y="575"/>
                  </a:lnTo>
                  <a:lnTo>
                    <a:pt x="369" y="575"/>
                  </a:lnTo>
                  <a:lnTo>
                    <a:pt x="471" y="565"/>
                  </a:lnTo>
                  <a:lnTo>
                    <a:pt x="579" y="545"/>
                  </a:lnTo>
                  <a:lnTo>
                    <a:pt x="701" y="517"/>
                  </a:lnTo>
                  <a:lnTo>
                    <a:pt x="832" y="488"/>
                  </a:lnTo>
                  <a:lnTo>
                    <a:pt x="940" y="468"/>
                  </a:lnTo>
                  <a:lnTo>
                    <a:pt x="1024" y="461"/>
                  </a:lnTo>
                  <a:lnTo>
                    <a:pt x="1098" y="478"/>
                  </a:lnTo>
                  <a:lnTo>
                    <a:pt x="1166" y="514"/>
                  </a:lnTo>
                  <a:lnTo>
                    <a:pt x="1249" y="548"/>
                  </a:lnTo>
                  <a:lnTo>
                    <a:pt x="1249" y="0"/>
                  </a:lnTo>
                  <a:lnTo>
                    <a:pt x="0" y="2"/>
                  </a:lnTo>
                  <a:close/>
                </a:path>
              </a:pathLst>
            </a:custGeom>
            <a:gradFill rotWithShape="0">
              <a:gsLst>
                <a:gs pos="0">
                  <a:srgbClr val="EAEAEA"/>
                </a:gs>
                <a:gs pos="100000">
                  <a:srgbClr val="B2B2B2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57" name="Freeform 197">
              <a:extLst>
                <a:ext uri="{FF2B5EF4-FFF2-40B4-BE49-F238E27FC236}">
                  <a16:creationId xmlns:a16="http://schemas.microsoft.com/office/drawing/2014/main" id="{3013C6C6-C9D1-22E2-86AF-1C8BCC258E0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11" y="4188"/>
              <a:ext cx="823" cy="1"/>
            </a:xfrm>
            <a:custGeom>
              <a:avLst/>
              <a:gdLst>
                <a:gd name="T0" fmla="*/ 0 w 1252"/>
                <a:gd name="T1" fmla="*/ 0 h 1"/>
                <a:gd name="T2" fmla="*/ 356 w 125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252" h="1">
                  <a:moveTo>
                    <a:pt x="0" y="0"/>
                  </a:moveTo>
                  <a:lnTo>
                    <a:pt x="1252" y="0"/>
                  </a:lnTo>
                </a:path>
              </a:pathLst>
            </a:custGeom>
            <a:noFill/>
            <a:ln w="12700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58" name="Freeform 198">
              <a:extLst>
                <a:ext uri="{FF2B5EF4-FFF2-40B4-BE49-F238E27FC236}">
                  <a16:creationId xmlns:a16="http://schemas.microsoft.com/office/drawing/2014/main" id="{7BED8DEC-5623-04DB-9398-A2CD9BF12AD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22" y="4191"/>
              <a:ext cx="54" cy="260"/>
            </a:xfrm>
            <a:custGeom>
              <a:avLst/>
              <a:gdLst>
                <a:gd name="T0" fmla="*/ 0 w 77"/>
                <a:gd name="T1" fmla="*/ 0 h 386"/>
                <a:gd name="T2" fmla="*/ 25 w 77"/>
                <a:gd name="T3" fmla="*/ 0 h 386"/>
                <a:gd name="T4" fmla="*/ 27 w 77"/>
                <a:gd name="T5" fmla="*/ 117 h 386"/>
                <a:gd name="T6" fmla="*/ 1 w 77"/>
                <a:gd name="T7" fmla="*/ 118 h 386"/>
                <a:gd name="T8" fmla="*/ 0 w 77"/>
                <a:gd name="T9" fmla="*/ 0 h 3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7" h="386">
                  <a:moveTo>
                    <a:pt x="0" y="0"/>
                  </a:moveTo>
                  <a:lnTo>
                    <a:pt x="73" y="0"/>
                  </a:lnTo>
                  <a:lnTo>
                    <a:pt x="77" y="382"/>
                  </a:lnTo>
                  <a:lnTo>
                    <a:pt x="3" y="3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59" name="Freeform 199">
              <a:extLst>
                <a:ext uri="{FF2B5EF4-FFF2-40B4-BE49-F238E27FC236}">
                  <a16:creationId xmlns:a16="http://schemas.microsoft.com/office/drawing/2014/main" id="{AE4FF8EC-C614-A0CE-9072-3C4B1DD57CA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71" y="4191"/>
              <a:ext cx="25" cy="259"/>
            </a:xfrm>
            <a:custGeom>
              <a:avLst/>
              <a:gdLst>
                <a:gd name="T0" fmla="*/ 0 w 36"/>
                <a:gd name="T1" fmla="*/ 0 h 385"/>
                <a:gd name="T2" fmla="*/ 12 w 36"/>
                <a:gd name="T3" fmla="*/ 1 h 385"/>
                <a:gd name="T4" fmla="*/ 12 w 36"/>
                <a:gd name="T5" fmla="*/ 117 h 385"/>
                <a:gd name="T6" fmla="*/ 1 w 36"/>
                <a:gd name="T7" fmla="*/ 116 h 385"/>
                <a:gd name="T8" fmla="*/ 0 w 36"/>
                <a:gd name="T9" fmla="*/ 0 h 38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" h="385">
                  <a:moveTo>
                    <a:pt x="0" y="0"/>
                  </a:moveTo>
                  <a:lnTo>
                    <a:pt x="35" y="3"/>
                  </a:lnTo>
                  <a:lnTo>
                    <a:pt x="36" y="385"/>
                  </a:lnTo>
                  <a:lnTo>
                    <a:pt x="1" y="3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60" name="Freeform 200">
              <a:extLst>
                <a:ext uri="{FF2B5EF4-FFF2-40B4-BE49-F238E27FC236}">
                  <a16:creationId xmlns:a16="http://schemas.microsoft.com/office/drawing/2014/main" id="{8FCEF075-4BFA-FFB9-0EC9-AB98D1C1153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14" y="4215"/>
              <a:ext cx="821" cy="1"/>
            </a:xfrm>
            <a:custGeom>
              <a:avLst/>
              <a:gdLst>
                <a:gd name="T0" fmla="*/ 0 w 1249"/>
                <a:gd name="T1" fmla="*/ 0 h 1"/>
                <a:gd name="T2" fmla="*/ 355 w 1249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249" h="1">
                  <a:moveTo>
                    <a:pt x="0" y="0"/>
                  </a:moveTo>
                  <a:lnTo>
                    <a:pt x="1249" y="0"/>
                  </a:lnTo>
                </a:path>
              </a:pathLst>
            </a:custGeom>
            <a:noFill/>
            <a:ln w="12700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61" name="Freeform 201">
              <a:extLst>
                <a:ext uri="{FF2B5EF4-FFF2-40B4-BE49-F238E27FC236}">
                  <a16:creationId xmlns:a16="http://schemas.microsoft.com/office/drawing/2014/main" id="{A935C5C5-7D14-7A96-155C-F18A713E008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23" y="3459"/>
              <a:ext cx="48" cy="44"/>
            </a:xfrm>
            <a:custGeom>
              <a:avLst/>
              <a:gdLst>
                <a:gd name="T0" fmla="*/ 0 w 99"/>
                <a:gd name="T1" fmla="*/ 3 h 92"/>
                <a:gd name="T2" fmla="*/ 0 w 99"/>
                <a:gd name="T3" fmla="*/ 7 h 92"/>
                <a:gd name="T4" fmla="*/ 1 w 99"/>
                <a:gd name="T5" fmla="*/ 9 h 92"/>
                <a:gd name="T6" fmla="*/ 3 w 99"/>
                <a:gd name="T7" fmla="*/ 10 h 92"/>
                <a:gd name="T8" fmla="*/ 6 w 99"/>
                <a:gd name="T9" fmla="*/ 10 h 92"/>
                <a:gd name="T10" fmla="*/ 8 w 99"/>
                <a:gd name="T11" fmla="*/ 9 h 92"/>
                <a:gd name="T12" fmla="*/ 10 w 99"/>
                <a:gd name="T13" fmla="*/ 8 h 92"/>
                <a:gd name="T14" fmla="*/ 11 w 99"/>
                <a:gd name="T15" fmla="*/ 5 h 92"/>
                <a:gd name="T16" fmla="*/ 8 w 99"/>
                <a:gd name="T17" fmla="*/ 2 h 92"/>
                <a:gd name="T18" fmla="*/ 6 w 99"/>
                <a:gd name="T19" fmla="*/ 0 h 92"/>
                <a:gd name="T20" fmla="*/ 3 w 99"/>
                <a:gd name="T21" fmla="*/ 0 h 92"/>
                <a:gd name="T22" fmla="*/ 1 w 99"/>
                <a:gd name="T23" fmla="*/ 1 h 92"/>
                <a:gd name="T24" fmla="*/ 0 w 99"/>
                <a:gd name="T25" fmla="*/ 3 h 9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9" h="92">
                  <a:moveTo>
                    <a:pt x="3" y="29"/>
                  </a:moveTo>
                  <a:lnTo>
                    <a:pt x="0" y="63"/>
                  </a:lnTo>
                  <a:lnTo>
                    <a:pt x="14" y="79"/>
                  </a:lnTo>
                  <a:lnTo>
                    <a:pt x="31" y="86"/>
                  </a:lnTo>
                  <a:lnTo>
                    <a:pt x="53" y="92"/>
                  </a:lnTo>
                  <a:lnTo>
                    <a:pt x="75" y="84"/>
                  </a:lnTo>
                  <a:lnTo>
                    <a:pt x="84" y="70"/>
                  </a:lnTo>
                  <a:lnTo>
                    <a:pt x="99" y="51"/>
                  </a:lnTo>
                  <a:lnTo>
                    <a:pt x="75" y="17"/>
                  </a:lnTo>
                  <a:lnTo>
                    <a:pt x="55" y="0"/>
                  </a:lnTo>
                  <a:lnTo>
                    <a:pt x="29" y="3"/>
                  </a:lnTo>
                  <a:lnTo>
                    <a:pt x="15" y="12"/>
                  </a:lnTo>
                  <a:lnTo>
                    <a:pt x="3" y="29"/>
                  </a:lnTo>
                  <a:close/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62" name="Freeform 202">
              <a:extLst>
                <a:ext uri="{FF2B5EF4-FFF2-40B4-BE49-F238E27FC236}">
                  <a16:creationId xmlns:a16="http://schemas.microsoft.com/office/drawing/2014/main" id="{7AB2A2AE-7AAD-2C29-D406-17C37396CA3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779" y="3458"/>
              <a:ext cx="44" cy="42"/>
            </a:xfrm>
            <a:custGeom>
              <a:avLst/>
              <a:gdLst>
                <a:gd name="T0" fmla="*/ 10 w 89"/>
                <a:gd name="T1" fmla="*/ 2 h 89"/>
                <a:gd name="T2" fmla="*/ 11 w 89"/>
                <a:gd name="T3" fmla="*/ 4 h 89"/>
                <a:gd name="T4" fmla="*/ 10 w 89"/>
                <a:gd name="T5" fmla="*/ 7 h 89"/>
                <a:gd name="T6" fmla="*/ 9 w 89"/>
                <a:gd name="T7" fmla="*/ 8 h 89"/>
                <a:gd name="T8" fmla="*/ 7 w 89"/>
                <a:gd name="T9" fmla="*/ 9 h 89"/>
                <a:gd name="T10" fmla="*/ 5 w 89"/>
                <a:gd name="T11" fmla="*/ 9 h 89"/>
                <a:gd name="T12" fmla="*/ 3 w 89"/>
                <a:gd name="T13" fmla="*/ 9 h 89"/>
                <a:gd name="T14" fmla="*/ 0 w 89"/>
                <a:gd name="T15" fmla="*/ 7 h 89"/>
                <a:gd name="T16" fmla="*/ 0 w 89"/>
                <a:gd name="T17" fmla="*/ 3 h 89"/>
                <a:gd name="T18" fmla="*/ 2 w 89"/>
                <a:gd name="T19" fmla="*/ 2 h 89"/>
                <a:gd name="T20" fmla="*/ 4 w 89"/>
                <a:gd name="T21" fmla="*/ 0 h 89"/>
                <a:gd name="T22" fmla="*/ 7 w 89"/>
                <a:gd name="T23" fmla="*/ 0 h 89"/>
                <a:gd name="T24" fmla="*/ 9 w 89"/>
                <a:gd name="T25" fmla="*/ 1 h 89"/>
                <a:gd name="T26" fmla="*/ 10 w 89"/>
                <a:gd name="T27" fmla="*/ 2 h 8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89" h="89">
                  <a:moveTo>
                    <a:pt x="85" y="20"/>
                  </a:moveTo>
                  <a:lnTo>
                    <a:pt x="89" y="41"/>
                  </a:lnTo>
                  <a:lnTo>
                    <a:pt x="86" y="65"/>
                  </a:lnTo>
                  <a:lnTo>
                    <a:pt x="76" y="81"/>
                  </a:lnTo>
                  <a:lnTo>
                    <a:pt x="60" y="89"/>
                  </a:lnTo>
                  <a:lnTo>
                    <a:pt x="40" y="89"/>
                  </a:lnTo>
                  <a:lnTo>
                    <a:pt x="24" y="86"/>
                  </a:lnTo>
                  <a:lnTo>
                    <a:pt x="0" y="62"/>
                  </a:lnTo>
                  <a:lnTo>
                    <a:pt x="2" y="31"/>
                  </a:lnTo>
                  <a:lnTo>
                    <a:pt x="19" y="17"/>
                  </a:lnTo>
                  <a:lnTo>
                    <a:pt x="36" y="0"/>
                  </a:lnTo>
                  <a:lnTo>
                    <a:pt x="57" y="2"/>
                  </a:lnTo>
                  <a:lnTo>
                    <a:pt x="76" y="10"/>
                  </a:lnTo>
                  <a:lnTo>
                    <a:pt x="85" y="20"/>
                  </a:lnTo>
                  <a:close/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63" name="Freeform 203">
              <a:extLst>
                <a:ext uri="{FF2B5EF4-FFF2-40B4-BE49-F238E27FC236}">
                  <a16:creationId xmlns:a16="http://schemas.microsoft.com/office/drawing/2014/main" id="{27574835-E2BA-2F1A-9529-E39AFD0AF13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53" y="2604"/>
              <a:ext cx="44" cy="145"/>
            </a:xfrm>
            <a:custGeom>
              <a:avLst/>
              <a:gdLst>
                <a:gd name="T0" fmla="*/ 0 w 62"/>
                <a:gd name="T1" fmla="*/ 0 h 216"/>
                <a:gd name="T2" fmla="*/ 22 w 62"/>
                <a:gd name="T3" fmla="*/ 65 h 216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2" h="216">
                  <a:moveTo>
                    <a:pt x="0" y="0"/>
                  </a:moveTo>
                  <a:lnTo>
                    <a:pt x="62" y="216"/>
                  </a:lnTo>
                </a:path>
              </a:pathLst>
            </a:custGeom>
            <a:noFill/>
            <a:ln w="3175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64" name="Rectangle 204">
              <a:extLst>
                <a:ext uri="{FF2B5EF4-FFF2-40B4-BE49-F238E27FC236}">
                  <a16:creationId xmlns:a16="http://schemas.microsoft.com/office/drawing/2014/main" id="{721E4E6D-C9E7-BC52-C345-9E232D235AA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909" y="2927"/>
              <a:ext cx="34" cy="33"/>
            </a:xfrm>
            <a:prstGeom prst="rect">
              <a:avLst/>
            </a:prstGeom>
            <a:solidFill>
              <a:srgbClr val="A9A62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2865" name="Freeform 205">
              <a:extLst>
                <a:ext uri="{FF2B5EF4-FFF2-40B4-BE49-F238E27FC236}">
                  <a16:creationId xmlns:a16="http://schemas.microsoft.com/office/drawing/2014/main" id="{BF9EFEE2-43F8-F38C-D2F4-5B917F95BAD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50" y="1344"/>
              <a:ext cx="1148" cy="2143"/>
            </a:xfrm>
            <a:custGeom>
              <a:avLst/>
              <a:gdLst>
                <a:gd name="T0" fmla="*/ 108 w 1746"/>
                <a:gd name="T1" fmla="*/ 342 h 3329"/>
                <a:gd name="T2" fmla="*/ 59 w 1746"/>
                <a:gd name="T3" fmla="*/ 523 h 3329"/>
                <a:gd name="T4" fmla="*/ 43 w 1746"/>
                <a:gd name="T5" fmla="*/ 582 h 3329"/>
                <a:gd name="T6" fmla="*/ 35 w 1746"/>
                <a:gd name="T7" fmla="*/ 593 h 3329"/>
                <a:gd name="T8" fmla="*/ 21 w 1746"/>
                <a:gd name="T9" fmla="*/ 682 h 3329"/>
                <a:gd name="T10" fmla="*/ 11 w 1746"/>
                <a:gd name="T11" fmla="*/ 858 h 3329"/>
                <a:gd name="T12" fmla="*/ 0 w 1746"/>
                <a:gd name="T13" fmla="*/ 867 h 3329"/>
                <a:gd name="T14" fmla="*/ 7 w 1746"/>
                <a:gd name="T15" fmla="*/ 883 h 3329"/>
                <a:gd name="T16" fmla="*/ 41 w 1746"/>
                <a:gd name="T17" fmla="*/ 888 h 3329"/>
                <a:gd name="T18" fmla="*/ 48 w 1746"/>
                <a:gd name="T19" fmla="*/ 857 h 3329"/>
                <a:gd name="T20" fmla="*/ 71 w 1746"/>
                <a:gd name="T21" fmla="*/ 595 h 3329"/>
                <a:gd name="T22" fmla="*/ 145 w 1746"/>
                <a:gd name="T23" fmla="*/ 337 h 3329"/>
                <a:gd name="T24" fmla="*/ 149 w 1746"/>
                <a:gd name="T25" fmla="*/ 268 h 3329"/>
                <a:gd name="T26" fmla="*/ 229 w 1746"/>
                <a:gd name="T27" fmla="*/ 19 h 3329"/>
                <a:gd name="T28" fmla="*/ 248 w 1746"/>
                <a:gd name="T29" fmla="*/ 15 h 3329"/>
                <a:gd name="T30" fmla="*/ 266 w 1746"/>
                <a:gd name="T31" fmla="*/ 19 h 3329"/>
                <a:gd name="T32" fmla="*/ 348 w 1746"/>
                <a:gd name="T33" fmla="*/ 268 h 3329"/>
                <a:gd name="T34" fmla="*/ 349 w 1746"/>
                <a:gd name="T35" fmla="*/ 335 h 3329"/>
                <a:gd name="T36" fmla="*/ 426 w 1746"/>
                <a:gd name="T37" fmla="*/ 596 h 3329"/>
                <a:gd name="T38" fmla="*/ 445 w 1746"/>
                <a:gd name="T39" fmla="*/ 857 h 3329"/>
                <a:gd name="T40" fmla="*/ 452 w 1746"/>
                <a:gd name="T41" fmla="*/ 888 h 3329"/>
                <a:gd name="T42" fmla="*/ 487 w 1746"/>
                <a:gd name="T43" fmla="*/ 883 h 3329"/>
                <a:gd name="T44" fmla="*/ 496 w 1746"/>
                <a:gd name="T45" fmla="*/ 868 h 3329"/>
                <a:gd name="T46" fmla="*/ 483 w 1746"/>
                <a:gd name="T47" fmla="*/ 858 h 3329"/>
                <a:gd name="T48" fmla="*/ 475 w 1746"/>
                <a:gd name="T49" fmla="*/ 682 h 3329"/>
                <a:gd name="T50" fmla="*/ 460 w 1746"/>
                <a:gd name="T51" fmla="*/ 592 h 3329"/>
                <a:gd name="T52" fmla="*/ 451 w 1746"/>
                <a:gd name="T53" fmla="*/ 582 h 3329"/>
                <a:gd name="T54" fmla="*/ 440 w 1746"/>
                <a:gd name="T55" fmla="*/ 522 h 3329"/>
                <a:gd name="T56" fmla="*/ 290 w 1746"/>
                <a:gd name="T57" fmla="*/ 18 h 3329"/>
                <a:gd name="T58" fmla="*/ 276 w 1746"/>
                <a:gd name="T59" fmla="*/ 4 h 3329"/>
                <a:gd name="T60" fmla="*/ 230 w 1746"/>
                <a:gd name="T61" fmla="*/ 1 h 3329"/>
                <a:gd name="T62" fmla="*/ 210 w 1746"/>
                <a:gd name="T63" fmla="*/ 10 h 332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746" h="3329">
                  <a:moveTo>
                    <a:pt x="721" y="75"/>
                  </a:moveTo>
                  <a:lnTo>
                    <a:pt x="382" y="1284"/>
                  </a:lnTo>
                  <a:lnTo>
                    <a:pt x="189" y="1959"/>
                  </a:lnTo>
                  <a:lnTo>
                    <a:pt x="206" y="1961"/>
                  </a:lnTo>
                  <a:lnTo>
                    <a:pt x="150" y="2180"/>
                  </a:lnTo>
                  <a:lnTo>
                    <a:pt x="152" y="2183"/>
                  </a:lnTo>
                  <a:lnTo>
                    <a:pt x="126" y="2182"/>
                  </a:lnTo>
                  <a:lnTo>
                    <a:pt x="122" y="2223"/>
                  </a:lnTo>
                  <a:lnTo>
                    <a:pt x="122" y="2259"/>
                  </a:lnTo>
                  <a:lnTo>
                    <a:pt x="75" y="2558"/>
                  </a:lnTo>
                  <a:lnTo>
                    <a:pt x="74" y="3215"/>
                  </a:lnTo>
                  <a:lnTo>
                    <a:pt x="37" y="3215"/>
                  </a:lnTo>
                  <a:lnTo>
                    <a:pt x="37" y="3251"/>
                  </a:lnTo>
                  <a:lnTo>
                    <a:pt x="0" y="3251"/>
                  </a:lnTo>
                  <a:lnTo>
                    <a:pt x="0" y="3277"/>
                  </a:lnTo>
                  <a:lnTo>
                    <a:pt x="25" y="3310"/>
                  </a:lnTo>
                  <a:lnTo>
                    <a:pt x="29" y="3329"/>
                  </a:lnTo>
                  <a:lnTo>
                    <a:pt x="145" y="3329"/>
                  </a:lnTo>
                  <a:lnTo>
                    <a:pt x="145" y="3214"/>
                  </a:lnTo>
                  <a:lnTo>
                    <a:pt x="169" y="3214"/>
                  </a:lnTo>
                  <a:lnTo>
                    <a:pt x="169" y="2548"/>
                  </a:lnTo>
                  <a:lnTo>
                    <a:pt x="251" y="2229"/>
                  </a:lnTo>
                  <a:lnTo>
                    <a:pt x="532" y="1284"/>
                  </a:lnTo>
                  <a:lnTo>
                    <a:pt x="510" y="1261"/>
                  </a:lnTo>
                  <a:lnTo>
                    <a:pt x="516" y="1181"/>
                  </a:lnTo>
                  <a:lnTo>
                    <a:pt x="525" y="1006"/>
                  </a:lnTo>
                  <a:lnTo>
                    <a:pt x="795" y="95"/>
                  </a:lnTo>
                  <a:lnTo>
                    <a:pt x="807" y="73"/>
                  </a:lnTo>
                  <a:lnTo>
                    <a:pt x="831" y="58"/>
                  </a:lnTo>
                  <a:lnTo>
                    <a:pt x="871" y="55"/>
                  </a:lnTo>
                  <a:lnTo>
                    <a:pt x="914" y="56"/>
                  </a:lnTo>
                  <a:lnTo>
                    <a:pt x="937" y="73"/>
                  </a:lnTo>
                  <a:lnTo>
                    <a:pt x="950" y="95"/>
                  </a:lnTo>
                  <a:lnTo>
                    <a:pt x="1223" y="1006"/>
                  </a:lnTo>
                  <a:lnTo>
                    <a:pt x="1225" y="1181"/>
                  </a:lnTo>
                  <a:lnTo>
                    <a:pt x="1228" y="1256"/>
                  </a:lnTo>
                  <a:lnTo>
                    <a:pt x="1211" y="1284"/>
                  </a:lnTo>
                  <a:lnTo>
                    <a:pt x="1500" y="2236"/>
                  </a:lnTo>
                  <a:lnTo>
                    <a:pt x="1568" y="2549"/>
                  </a:lnTo>
                  <a:lnTo>
                    <a:pt x="1567" y="3214"/>
                  </a:lnTo>
                  <a:lnTo>
                    <a:pt x="1589" y="3214"/>
                  </a:lnTo>
                  <a:lnTo>
                    <a:pt x="1589" y="3329"/>
                  </a:lnTo>
                  <a:lnTo>
                    <a:pt x="1712" y="3329"/>
                  </a:lnTo>
                  <a:lnTo>
                    <a:pt x="1714" y="3307"/>
                  </a:lnTo>
                  <a:lnTo>
                    <a:pt x="1745" y="3282"/>
                  </a:lnTo>
                  <a:lnTo>
                    <a:pt x="1746" y="3255"/>
                  </a:lnTo>
                  <a:lnTo>
                    <a:pt x="1697" y="3255"/>
                  </a:lnTo>
                  <a:lnTo>
                    <a:pt x="1697" y="3215"/>
                  </a:lnTo>
                  <a:lnTo>
                    <a:pt x="1666" y="3213"/>
                  </a:lnTo>
                  <a:lnTo>
                    <a:pt x="1671" y="2555"/>
                  </a:lnTo>
                  <a:lnTo>
                    <a:pt x="1624" y="2257"/>
                  </a:lnTo>
                  <a:lnTo>
                    <a:pt x="1619" y="2218"/>
                  </a:lnTo>
                  <a:lnTo>
                    <a:pt x="1611" y="2179"/>
                  </a:lnTo>
                  <a:lnTo>
                    <a:pt x="1586" y="2182"/>
                  </a:lnTo>
                  <a:lnTo>
                    <a:pt x="1530" y="1959"/>
                  </a:lnTo>
                  <a:lnTo>
                    <a:pt x="1547" y="1957"/>
                  </a:lnTo>
                  <a:lnTo>
                    <a:pt x="1364" y="1284"/>
                  </a:lnTo>
                  <a:lnTo>
                    <a:pt x="1020" y="68"/>
                  </a:lnTo>
                  <a:lnTo>
                    <a:pt x="1000" y="41"/>
                  </a:lnTo>
                  <a:lnTo>
                    <a:pt x="972" y="16"/>
                  </a:lnTo>
                  <a:lnTo>
                    <a:pt x="933" y="0"/>
                  </a:lnTo>
                  <a:lnTo>
                    <a:pt x="810" y="3"/>
                  </a:lnTo>
                  <a:lnTo>
                    <a:pt x="772" y="16"/>
                  </a:lnTo>
                  <a:lnTo>
                    <a:pt x="739" y="38"/>
                  </a:lnTo>
                  <a:lnTo>
                    <a:pt x="721" y="75"/>
                  </a:lnTo>
                  <a:close/>
                </a:path>
              </a:pathLst>
            </a:custGeom>
            <a:solidFill>
              <a:srgbClr val="01B5B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66" name="Freeform 206">
              <a:extLst>
                <a:ext uri="{FF2B5EF4-FFF2-40B4-BE49-F238E27FC236}">
                  <a16:creationId xmlns:a16="http://schemas.microsoft.com/office/drawing/2014/main" id="{1F1F56EF-65EF-0565-2F18-01EC523B115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03" y="3973"/>
              <a:ext cx="43" cy="12"/>
            </a:xfrm>
            <a:custGeom>
              <a:avLst/>
              <a:gdLst>
                <a:gd name="T0" fmla="*/ 0 w 89"/>
                <a:gd name="T1" fmla="*/ 0 h 24"/>
                <a:gd name="T2" fmla="*/ 0 w 89"/>
                <a:gd name="T3" fmla="*/ 3 h 24"/>
                <a:gd name="T4" fmla="*/ 10 w 89"/>
                <a:gd name="T5" fmla="*/ 3 h 24"/>
                <a:gd name="T6" fmla="*/ 10 w 89"/>
                <a:gd name="T7" fmla="*/ 0 h 24"/>
                <a:gd name="T8" fmla="*/ 0 w 89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9" h="24">
                  <a:moveTo>
                    <a:pt x="0" y="0"/>
                  </a:moveTo>
                  <a:lnTo>
                    <a:pt x="0" y="24"/>
                  </a:lnTo>
                  <a:lnTo>
                    <a:pt x="86" y="24"/>
                  </a:lnTo>
                  <a:lnTo>
                    <a:pt x="89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tx1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67" name="Oval 207">
              <a:extLst>
                <a:ext uri="{FF2B5EF4-FFF2-40B4-BE49-F238E27FC236}">
                  <a16:creationId xmlns:a16="http://schemas.microsoft.com/office/drawing/2014/main" id="{80720B86-3EA1-DA2F-5DA1-FB6523F5061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179" y="3218"/>
              <a:ext cx="19" cy="18"/>
            </a:xfrm>
            <a:prstGeom prst="ellipse">
              <a:avLst/>
            </a:prstGeom>
            <a:solidFill>
              <a:srgbClr val="DDDDDD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2868" name="Oval 208">
              <a:extLst>
                <a:ext uri="{FF2B5EF4-FFF2-40B4-BE49-F238E27FC236}">
                  <a16:creationId xmlns:a16="http://schemas.microsoft.com/office/drawing/2014/main" id="{A8945F99-B5AC-CF24-2483-0C7226011F5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227" y="3218"/>
              <a:ext cx="19" cy="18"/>
            </a:xfrm>
            <a:prstGeom prst="ellipse">
              <a:avLst/>
            </a:prstGeom>
            <a:solidFill>
              <a:srgbClr val="DDDDDD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2869" name="Oval 209">
              <a:extLst>
                <a:ext uri="{FF2B5EF4-FFF2-40B4-BE49-F238E27FC236}">
                  <a16:creationId xmlns:a16="http://schemas.microsoft.com/office/drawing/2014/main" id="{F1A0E77E-DFF6-D8C8-0DD9-1026B752294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273" y="3218"/>
              <a:ext cx="19" cy="18"/>
            </a:xfrm>
            <a:prstGeom prst="ellipse">
              <a:avLst/>
            </a:prstGeom>
            <a:solidFill>
              <a:srgbClr val="DDDDDD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2870" name="Oval 210">
              <a:extLst>
                <a:ext uri="{FF2B5EF4-FFF2-40B4-BE49-F238E27FC236}">
                  <a16:creationId xmlns:a16="http://schemas.microsoft.com/office/drawing/2014/main" id="{0E8B507B-CB12-343C-2344-F5B8F49D21E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137" y="3218"/>
              <a:ext cx="19" cy="18"/>
            </a:xfrm>
            <a:prstGeom prst="ellipse">
              <a:avLst/>
            </a:prstGeom>
            <a:solidFill>
              <a:srgbClr val="DDDDDD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2871" name="Freeform 211">
              <a:extLst>
                <a:ext uri="{FF2B5EF4-FFF2-40B4-BE49-F238E27FC236}">
                  <a16:creationId xmlns:a16="http://schemas.microsoft.com/office/drawing/2014/main" id="{12C604D8-82E9-5C6C-74C1-5CF149D6E1E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35" y="1739"/>
              <a:ext cx="165" cy="14"/>
            </a:xfrm>
            <a:custGeom>
              <a:avLst/>
              <a:gdLst>
                <a:gd name="T0" fmla="*/ 0 w 337"/>
                <a:gd name="T1" fmla="*/ 0 h 30"/>
                <a:gd name="T2" fmla="*/ 40 w 337"/>
                <a:gd name="T3" fmla="*/ 0 h 30"/>
                <a:gd name="T4" fmla="*/ 40 w 337"/>
                <a:gd name="T5" fmla="*/ 3 h 30"/>
                <a:gd name="T6" fmla="*/ 0 w 337"/>
                <a:gd name="T7" fmla="*/ 3 h 30"/>
                <a:gd name="T8" fmla="*/ 0 w 337"/>
                <a:gd name="T9" fmla="*/ 0 h 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7" h="30">
                  <a:moveTo>
                    <a:pt x="0" y="1"/>
                  </a:moveTo>
                  <a:lnTo>
                    <a:pt x="337" y="0"/>
                  </a:lnTo>
                  <a:lnTo>
                    <a:pt x="337" y="30"/>
                  </a:lnTo>
                  <a:lnTo>
                    <a:pt x="3" y="2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72" name="Freeform 212">
              <a:extLst>
                <a:ext uri="{FF2B5EF4-FFF2-40B4-BE49-F238E27FC236}">
                  <a16:creationId xmlns:a16="http://schemas.microsoft.com/office/drawing/2014/main" id="{9B6F7085-3FD6-297C-7650-DCF0B22BA23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00" y="1706"/>
              <a:ext cx="134" cy="627"/>
            </a:xfrm>
            <a:custGeom>
              <a:avLst/>
              <a:gdLst>
                <a:gd name="T0" fmla="*/ 15 w 194"/>
                <a:gd name="T1" fmla="*/ 0 h 932"/>
                <a:gd name="T2" fmla="*/ 10 w 194"/>
                <a:gd name="T3" fmla="*/ 0 h 932"/>
                <a:gd name="T4" fmla="*/ 10 w 194"/>
                <a:gd name="T5" fmla="*/ 31 h 932"/>
                <a:gd name="T6" fmla="*/ 8 w 194"/>
                <a:gd name="T7" fmla="*/ 36 h 932"/>
                <a:gd name="T8" fmla="*/ 6 w 194"/>
                <a:gd name="T9" fmla="*/ 42 h 932"/>
                <a:gd name="T10" fmla="*/ 3 w 194"/>
                <a:gd name="T11" fmla="*/ 48 h 932"/>
                <a:gd name="T12" fmla="*/ 1 w 194"/>
                <a:gd name="T13" fmla="*/ 52 h 932"/>
                <a:gd name="T14" fmla="*/ 1 w 194"/>
                <a:gd name="T15" fmla="*/ 58 h 932"/>
                <a:gd name="T16" fmla="*/ 0 w 194"/>
                <a:gd name="T17" fmla="*/ 64 h 932"/>
                <a:gd name="T18" fmla="*/ 1 w 194"/>
                <a:gd name="T19" fmla="*/ 70 h 932"/>
                <a:gd name="T20" fmla="*/ 4 w 194"/>
                <a:gd name="T21" fmla="*/ 75 h 932"/>
                <a:gd name="T22" fmla="*/ 7 w 194"/>
                <a:gd name="T23" fmla="*/ 81 h 932"/>
                <a:gd name="T24" fmla="*/ 10 w 194"/>
                <a:gd name="T25" fmla="*/ 87 h 932"/>
                <a:gd name="T26" fmla="*/ 10 w 194"/>
                <a:gd name="T27" fmla="*/ 256 h 932"/>
                <a:gd name="T28" fmla="*/ 10 w 194"/>
                <a:gd name="T29" fmla="*/ 262 h 932"/>
                <a:gd name="T30" fmla="*/ 12 w 194"/>
                <a:gd name="T31" fmla="*/ 267 h 932"/>
                <a:gd name="T32" fmla="*/ 16 w 194"/>
                <a:gd name="T33" fmla="*/ 272 h 932"/>
                <a:gd name="T34" fmla="*/ 19 w 194"/>
                <a:gd name="T35" fmla="*/ 276 h 932"/>
                <a:gd name="T36" fmla="*/ 26 w 194"/>
                <a:gd name="T37" fmla="*/ 280 h 932"/>
                <a:gd name="T38" fmla="*/ 30 w 194"/>
                <a:gd name="T39" fmla="*/ 283 h 932"/>
                <a:gd name="T40" fmla="*/ 38 w 194"/>
                <a:gd name="T41" fmla="*/ 283 h 932"/>
                <a:gd name="T42" fmla="*/ 64 w 194"/>
                <a:gd name="T43" fmla="*/ 284 h 932"/>
                <a:gd name="T44" fmla="*/ 64 w 194"/>
                <a:gd name="T45" fmla="*/ 280 h 932"/>
                <a:gd name="T46" fmla="*/ 39 w 194"/>
                <a:gd name="T47" fmla="*/ 280 h 932"/>
                <a:gd name="T48" fmla="*/ 34 w 194"/>
                <a:gd name="T49" fmla="*/ 279 h 932"/>
                <a:gd name="T50" fmla="*/ 29 w 194"/>
                <a:gd name="T51" fmla="*/ 276 h 932"/>
                <a:gd name="T52" fmla="*/ 25 w 194"/>
                <a:gd name="T53" fmla="*/ 274 h 932"/>
                <a:gd name="T54" fmla="*/ 21 w 194"/>
                <a:gd name="T55" fmla="*/ 270 h 932"/>
                <a:gd name="T56" fmla="*/ 18 w 194"/>
                <a:gd name="T57" fmla="*/ 266 h 932"/>
                <a:gd name="T58" fmla="*/ 16 w 194"/>
                <a:gd name="T59" fmla="*/ 261 h 932"/>
                <a:gd name="T60" fmla="*/ 15 w 194"/>
                <a:gd name="T61" fmla="*/ 256 h 932"/>
                <a:gd name="T62" fmla="*/ 15 w 194"/>
                <a:gd name="T63" fmla="*/ 89 h 932"/>
                <a:gd name="T64" fmla="*/ 10 w 194"/>
                <a:gd name="T65" fmla="*/ 81 h 932"/>
                <a:gd name="T66" fmla="*/ 8 w 194"/>
                <a:gd name="T67" fmla="*/ 76 h 932"/>
                <a:gd name="T68" fmla="*/ 6 w 194"/>
                <a:gd name="T69" fmla="*/ 70 h 932"/>
                <a:gd name="T70" fmla="*/ 4 w 194"/>
                <a:gd name="T71" fmla="*/ 65 h 932"/>
                <a:gd name="T72" fmla="*/ 4 w 194"/>
                <a:gd name="T73" fmla="*/ 59 h 932"/>
                <a:gd name="T74" fmla="*/ 6 w 194"/>
                <a:gd name="T75" fmla="*/ 53 h 932"/>
                <a:gd name="T76" fmla="*/ 8 w 194"/>
                <a:gd name="T77" fmla="*/ 48 h 932"/>
                <a:gd name="T78" fmla="*/ 12 w 194"/>
                <a:gd name="T79" fmla="*/ 42 h 932"/>
                <a:gd name="T80" fmla="*/ 15 w 194"/>
                <a:gd name="T81" fmla="*/ 35 h 932"/>
                <a:gd name="T82" fmla="*/ 15 w 194"/>
                <a:gd name="T83" fmla="*/ 0 h 93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94" h="932">
                  <a:moveTo>
                    <a:pt x="45" y="0"/>
                  </a:moveTo>
                  <a:lnTo>
                    <a:pt x="29" y="0"/>
                  </a:lnTo>
                  <a:lnTo>
                    <a:pt x="31" y="101"/>
                  </a:lnTo>
                  <a:lnTo>
                    <a:pt x="26" y="121"/>
                  </a:lnTo>
                  <a:lnTo>
                    <a:pt x="17" y="138"/>
                  </a:lnTo>
                  <a:lnTo>
                    <a:pt x="9" y="156"/>
                  </a:lnTo>
                  <a:lnTo>
                    <a:pt x="3" y="173"/>
                  </a:lnTo>
                  <a:lnTo>
                    <a:pt x="1" y="190"/>
                  </a:lnTo>
                  <a:lnTo>
                    <a:pt x="0" y="210"/>
                  </a:lnTo>
                  <a:lnTo>
                    <a:pt x="3" y="229"/>
                  </a:lnTo>
                  <a:lnTo>
                    <a:pt x="11" y="248"/>
                  </a:lnTo>
                  <a:lnTo>
                    <a:pt x="20" y="268"/>
                  </a:lnTo>
                  <a:lnTo>
                    <a:pt x="31" y="286"/>
                  </a:lnTo>
                  <a:lnTo>
                    <a:pt x="29" y="841"/>
                  </a:lnTo>
                  <a:lnTo>
                    <a:pt x="31" y="859"/>
                  </a:lnTo>
                  <a:lnTo>
                    <a:pt x="37" y="877"/>
                  </a:lnTo>
                  <a:lnTo>
                    <a:pt x="48" y="893"/>
                  </a:lnTo>
                  <a:lnTo>
                    <a:pt x="60" y="907"/>
                  </a:lnTo>
                  <a:lnTo>
                    <a:pt x="77" y="919"/>
                  </a:lnTo>
                  <a:lnTo>
                    <a:pt x="91" y="928"/>
                  </a:lnTo>
                  <a:lnTo>
                    <a:pt x="116" y="931"/>
                  </a:lnTo>
                  <a:lnTo>
                    <a:pt x="193" y="932"/>
                  </a:lnTo>
                  <a:lnTo>
                    <a:pt x="194" y="918"/>
                  </a:lnTo>
                  <a:lnTo>
                    <a:pt x="120" y="918"/>
                  </a:lnTo>
                  <a:lnTo>
                    <a:pt x="103" y="916"/>
                  </a:lnTo>
                  <a:lnTo>
                    <a:pt x="89" y="908"/>
                  </a:lnTo>
                  <a:lnTo>
                    <a:pt x="75" y="899"/>
                  </a:lnTo>
                  <a:lnTo>
                    <a:pt x="62" y="888"/>
                  </a:lnTo>
                  <a:lnTo>
                    <a:pt x="54" y="875"/>
                  </a:lnTo>
                  <a:lnTo>
                    <a:pt x="48" y="858"/>
                  </a:lnTo>
                  <a:lnTo>
                    <a:pt x="44" y="842"/>
                  </a:lnTo>
                  <a:lnTo>
                    <a:pt x="47" y="293"/>
                  </a:lnTo>
                  <a:lnTo>
                    <a:pt x="32" y="266"/>
                  </a:lnTo>
                  <a:lnTo>
                    <a:pt x="25" y="250"/>
                  </a:lnTo>
                  <a:lnTo>
                    <a:pt x="17" y="230"/>
                  </a:lnTo>
                  <a:lnTo>
                    <a:pt x="12" y="212"/>
                  </a:lnTo>
                  <a:lnTo>
                    <a:pt x="13" y="194"/>
                  </a:lnTo>
                  <a:lnTo>
                    <a:pt x="19" y="174"/>
                  </a:lnTo>
                  <a:lnTo>
                    <a:pt x="25" y="156"/>
                  </a:lnTo>
                  <a:lnTo>
                    <a:pt x="35" y="137"/>
                  </a:lnTo>
                  <a:lnTo>
                    <a:pt x="45" y="114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chemeClr val="accent1"/>
            </a:solidFill>
            <a:ln w="31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73" name="Freeform 213">
              <a:extLst>
                <a:ext uri="{FF2B5EF4-FFF2-40B4-BE49-F238E27FC236}">
                  <a16:creationId xmlns:a16="http://schemas.microsoft.com/office/drawing/2014/main" id="{B617B2A7-5D6E-D868-0453-B4749450F4D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97" y="1968"/>
              <a:ext cx="55" cy="145"/>
            </a:xfrm>
            <a:custGeom>
              <a:avLst/>
              <a:gdLst>
                <a:gd name="T0" fmla="*/ 0 w 79"/>
                <a:gd name="T1" fmla="*/ 0 h 217"/>
                <a:gd name="T2" fmla="*/ 0 w 79"/>
                <a:gd name="T3" fmla="*/ 65 h 217"/>
                <a:gd name="T4" fmla="*/ 26 w 79"/>
                <a:gd name="T5" fmla="*/ 65 h 217"/>
                <a:gd name="T6" fmla="*/ 26 w 79"/>
                <a:gd name="T7" fmla="*/ 0 h 217"/>
                <a:gd name="T8" fmla="*/ 0 w 79"/>
                <a:gd name="T9" fmla="*/ 0 h 2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9" h="217">
                  <a:moveTo>
                    <a:pt x="0" y="0"/>
                  </a:moveTo>
                  <a:lnTo>
                    <a:pt x="0" y="217"/>
                  </a:lnTo>
                  <a:lnTo>
                    <a:pt x="79" y="217"/>
                  </a:lnTo>
                  <a:lnTo>
                    <a:pt x="7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33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74" name="Freeform 214">
              <a:extLst>
                <a:ext uri="{FF2B5EF4-FFF2-40B4-BE49-F238E27FC236}">
                  <a16:creationId xmlns:a16="http://schemas.microsoft.com/office/drawing/2014/main" id="{85B530CB-25C2-5C85-5C47-74D3AFF373C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70" y="2333"/>
              <a:ext cx="503" cy="19"/>
            </a:xfrm>
            <a:custGeom>
              <a:avLst/>
              <a:gdLst>
                <a:gd name="T0" fmla="*/ 0 w 1025"/>
                <a:gd name="T1" fmla="*/ 0 h 39"/>
                <a:gd name="T2" fmla="*/ 121 w 1025"/>
                <a:gd name="T3" fmla="*/ 0 h 39"/>
                <a:gd name="T4" fmla="*/ 121 w 1025"/>
                <a:gd name="T5" fmla="*/ 4 h 39"/>
                <a:gd name="T6" fmla="*/ 0 w 1025"/>
                <a:gd name="T7" fmla="*/ 4 h 39"/>
                <a:gd name="T8" fmla="*/ 0 w 1025"/>
                <a:gd name="T9" fmla="*/ 0 h 3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25" h="39">
                  <a:moveTo>
                    <a:pt x="0" y="2"/>
                  </a:moveTo>
                  <a:lnTo>
                    <a:pt x="1022" y="0"/>
                  </a:lnTo>
                  <a:lnTo>
                    <a:pt x="1025" y="37"/>
                  </a:lnTo>
                  <a:lnTo>
                    <a:pt x="0" y="39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2"/>
            </a:solidFill>
            <a:ln w="635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75" name="Freeform 215">
              <a:extLst>
                <a:ext uri="{FF2B5EF4-FFF2-40B4-BE49-F238E27FC236}">
                  <a16:creationId xmlns:a16="http://schemas.microsoft.com/office/drawing/2014/main" id="{1402C7BC-1845-9551-3D25-9D56628DCCA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06" y="2793"/>
              <a:ext cx="121" cy="643"/>
            </a:xfrm>
            <a:custGeom>
              <a:avLst/>
              <a:gdLst>
                <a:gd name="T0" fmla="*/ 43 w 185"/>
                <a:gd name="T1" fmla="*/ 98 h 999"/>
                <a:gd name="T2" fmla="*/ 43 w 185"/>
                <a:gd name="T3" fmla="*/ 256 h 999"/>
                <a:gd name="T4" fmla="*/ 30 w 185"/>
                <a:gd name="T5" fmla="*/ 266 h 999"/>
                <a:gd name="T6" fmla="*/ 22 w 185"/>
                <a:gd name="T7" fmla="*/ 266 h 999"/>
                <a:gd name="T8" fmla="*/ 22 w 185"/>
                <a:gd name="T9" fmla="*/ 260 h 999"/>
                <a:gd name="T10" fmla="*/ 16 w 185"/>
                <a:gd name="T11" fmla="*/ 256 h 999"/>
                <a:gd name="T12" fmla="*/ 22 w 185"/>
                <a:gd name="T13" fmla="*/ 252 h 999"/>
                <a:gd name="T14" fmla="*/ 16 w 185"/>
                <a:gd name="T15" fmla="*/ 247 h 999"/>
                <a:gd name="T16" fmla="*/ 22 w 185"/>
                <a:gd name="T17" fmla="*/ 243 h 999"/>
                <a:gd name="T18" fmla="*/ 16 w 185"/>
                <a:gd name="T19" fmla="*/ 239 h 999"/>
                <a:gd name="T20" fmla="*/ 22 w 185"/>
                <a:gd name="T21" fmla="*/ 236 h 999"/>
                <a:gd name="T22" fmla="*/ 16 w 185"/>
                <a:gd name="T23" fmla="*/ 232 h 999"/>
                <a:gd name="T24" fmla="*/ 22 w 185"/>
                <a:gd name="T25" fmla="*/ 227 h 999"/>
                <a:gd name="T26" fmla="*/ 16 w 185"/>
                <a:gd name="T27" fmla="*/ 224 h 999"/>
                <a:gd name="T28" fmla="*/ 23 w 185"/>
                <a:gd name="T29" fmla="*/ 219 h 999"/>
                <a:gd name="T30" fmla="*/ 16 w 185"/>
                <a:gd name="T31" fmla="*/ 214 h 999"/>
                <a:gd name="T32" fmla="*/ 23 w 185"/>
                <a:gd name="T33" fmla="*/ 210 h 999"/>
                <a:gd name="T34" fmla="*/ 16 w 185"/>
                <a:gd name="T35" fmla="*/ 205 h 999"/>
                <a:gd name="T36" fmla="*/ 24 w 185"/>
                <a:gd name="T37" fmla="*/ 201 h 999"/>
                <a:gd name="T38" fmla="*/ 15 w 185"/>
                <a:gd name="T39" fmla="*/ 197 h 999"/>
                <a:gd name="T40" fmla="*/ 23 w 185"/>
                <a:gd name="T41" fmla="*/ 192 h 999"/>
                <a:gd name="T42" fmla="*/ 23 w 185"/>
                <a:gd name="T43" fmla="*/ 178 h 999"/>
                <a:gd name="T44" fmla="*/ 0 w 185"/>
                <a:gd name="T45" fmla="*/ 178 h 999"/>
                <a:gd name="T46" fmla="*/ 50 w 185"/>
                <a:gd name="T47" fmla="*/ 0 h 999"/>
                <a:gd name="T48" fmla="*/ 52 w 185"/>
                <a:gd name="T49" fmla="*/ 0 h 999"/>
                <a:gd name="T50" fmla="*/ 52 w 185"/>
                <a:gd name="T51" fmla="*/ 37 h 999"/>
                <a:gd name="T52" fmla="*/ 43 w 185"/>
                <a:gd name="T53" fmla="*/ 98 h 99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85" h="999">
                  <a:moveTo>
                    <a:pt x="152" y="366"/>
                  </a:moveTo>
                  <a:lnTo>
                    <a:pt x="155" y="959"/>
                  </a:lnTo>
                  <a:lnTo>
                    <a:pt x="108" y="998"/>
                  </a:lnTo>
                  <a:lnTo>
                    <a:pt x="78" y="999"/>
                  </a:lnTo>
                  <a:lnTo>
                    <a:pt x="78" y="974"/>
                  </a:lnTo>
                  <a:lnTo>
                    <a:pt x="56" y="959"/>
                  </a:lnTo>
                  <a:lnTo>
                    <a:pt x="79" y="944"/>
                  </a:lnTo>
                  <a:lnTo>
                    <a:pt x="58" y="928"/>
                  </a:lnTo>
                  <a:lnTo>
                    <a:pt x="78" y="913"/>
                  </a:lnTo>
                  <a:lnTo>
                    <a:pt x="58" y="898"/>
                  </a:lnTo>
                  <a:lnTo>
                    <a:pt x="79" y="883"/>
                  </a:lnTo>
                  <a:lnTo>
                    <a:pt x="56" y="869"/>
                  </a:lnTo>
                  <a:lnTo>
                    <a:pt x="79" y="853"/>
                  </a:lnTo>
                  <a:lnTo>
                    <a:pt x="56" y="839"/>
                  </a:lnTo>
                  <a:lnTo>
                    <a:pt x="81" y="822"/>
                  </a:lnTo>
                  <a:lnTo>
                    <a:pt x="56" y="802"/>
                  </a:lnTo>
                  <a:lnTo>
                    <a:pt x="82" y="786"/>
                  </a:lnTo>
                  <a:lnTo>
                    <a:pt x="55" y="771"/>
                  </a:lnTo>
                  <a:lnTo>
                    <a:pt x="84" y="756"/>
                  </a:lnTo>
                  <a:lnTo>
                    <a:pt x="53" y="740"/>
                  </a:lnTo>
                  <a:lnTo>
                    <a:pt x="82" y="723"/>
                  </a:lnTo>
                  <a:lnTo>
                    <a:pt x="82" y="667"/>
                  </a:lnTo>
                  <a:lnTo>
                    <a:pt x="0" y="667"/>
                  </a:lnTo>
                  <a:lnTo>
                    <a:pt x="178" y="0"/>
                  </a:lnTo>
                  <a:lnTo>
                    <a:pt x="185" y="0"/>
                  </a:lnTo>
                  <a:lnTo>
                    <a:pt x="185" y="137"/>
                  </a:lnTo>
                  <a:lnTo>
                    <a:pt x="152" y="366"/>
                  </a:lnTo>
                  <a:close/>
                </a:path>
              </a:pathLst>
            </a:custGeom>
            <a:solidFill>
              <a:srgbClr val="FC2663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76" name="Oval 216">
              <a:extLst>
                <a:ext uri="{FF2B5EF4-FFF2-40B4-BE49-F238E27FC236}">
                  <a16:creationId xmlns:a16="http://schemas.microsoft.com/office/drawing/2014/main" id="{FB8D7F1F-53CC-A2EF-254E-F77B083E65A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663" y="3438"/>
              <a:ext cx="28" cy="28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2877" name="Oval 217">
              <a:extLst>
                <a:ext uri="{FF2B5EF4-FFF2-40B4-BE49-F238E27FC236}">
                  <a16:creationId xmlns:a16="http://schemas.microsoft.com/office/drawing/2014/main" id="{AF1B80EA-F42E-B34A-0A55-663B8AE1908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748" y="3438"/>
              <a:ext cx="29" cy="28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2878" name="Freeform 218">
              <a:extLst>
                <a:ext uri="{FF2B5EF4-FFF2-40B4-BE49-F238E27FC236}">
                  <a16:creationId xmlns:a16="http://schemas.microsoft.com/office/drawing/2014/main" id="{3C40C277-175B-7C86-13F8-13656F6329B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82" y="3438"/>
              <a:ext cx="878" cy="0"/>
            </a:xfrm>
            <a:custGeom>
              <a:avLst/>
              <a:gdLst>
                <a:gd name="T0" fmla="*/ 0 w 1337"/>
                <a:gd name="T1" fmla="*/ 0 h 1"/>
                <a:gd name="T2" fmla="*/ 379 w 1337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337" h="1">
                  <a:moveTo>
                    <a:pt x="0" y="0"/>
                  </a:moveTo>
                  <a:lnTo>
                    <a:pt x="1337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79" name="Freeform 219">
              <a:extLst>
                <a:ext uri="{FF2B5EF4-FFF2-40B4-BE49-F238E27FC236}">
                  <a16:creationId xmlns:a16="http://schemas.microsoft.com/office/drawing/2014/main" id="{46733329-257F-3D2B-A850-CEEC9302837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92" y="3415"/>
              <a:ext cx="855" cy="0"/>
            </a:xfrm>
            <a:custGeom>
              <a:avLst/>
              <a:gdLst>
                <a:gd name="T0" fmla="*/ 0 w 1302"/>
                <a:gd name="T1" fmla="*/ 0 h 1"/>
                <a:gd name="T2" fmla="*/ 368 w 1302"/>
                <a:gd name="T3" fmla="*/ 1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302" h="1">
                  <a:moveTo>
                    <a:pt x="0" y="0"/>
                  </a:moveTo>
                  <a:lnTo>
                    <a:pt x="1302" y="1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80" name="Freeform 220">
              <a:extLst>
                <a:ext uri="{FF2B5EF4-FFF2-40B4-BE49-F238E27FC236}">
                  <a16:creationId xmlns:a16="http://schemas.microsoft.com/office/drawing/2014/main" id="{437CDAF7-E9FB-1150-A2D7-1A337E3ED0E9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655" y="2605"/>
              <a:ext cx="53" cy="142"/>
            </a:xfrm>
            <a:custGeom>
              <a:avLst/>
              <a:gdLst>
                <a:gd name="T0" fmla="*/ 23 w 81"/>
                <a:gd name="T1" fmla="*/ 0 h 221"/>
                <a:gd name="T2" fmla="*/ 6 w 81"/>
                <a:gd name="T3" fmla="*/ 58 h 221"/>
                <a:gd name="T4" fmla="*/ 0 w 81"/>
                <a:gd name="T5" fmla="*/ 57 h 221"/>
                <a:gd name="T6" fmla="*/ 16 w 81"/>
                <a:gd name="T7" fmla="*/ 1 h 221"/>
                <a:gd name="T8" fmla="*/ 23 w 81"/>
                <a:gd name="T9" fmla="*/ 0 h 2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1" h="221">
                  <a:moveTo>
                    <a:pt x="81" y="0"/>
                  </a:moveTo>
                  <a:lnTo>
                    <a:pt x="21" y="221"/>
                  </a:lnTo>
                  <a:lnTo>
                    <a:pt x="0" y="216"/>
                  </a:lnTo>
                  <a:lnTo>
                    <a:pt x="57" y="1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FFFF00"/>
            </a:solidFill>
            <a:ln w="63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81" name="Freeform 221">
              <a:extLst>
                <a:ext uri="{FF2B5EF4-FFF2-40B4-BE49-F238E27FC236}">
                  <a16:creationId xmlns:a16="http://schemas.microsoft.com/office/drawing/2014/main" id="{2FA0FAB4-5499-A1DC-60A4-59921DCAD50A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719" y="2793"/>
              <a:ext cx="122" cy="643"/>
            </a:xfrm>
            <a:custGeom>
              <a:avLst/>
              <a:gdLst>
                <a:gd name="T0" fmla="*/ 44 w 185"/>
                <a:gd name="T1" fmla="*/ 98 h 999"/>
                <a:gd name="T2" fmla="*/ 44 w 185"/>
                <a:gd name="T3" fmla="*/ 256 h 999"/>
                <a:gd name="T4" fmla="*/ 31 w 185"/>
                <a:gd name="T5" fmla="*/ 266 h 999"/>
                <a:gd name="T6" fmla="*/ 22 w 185"/>
                <a:gd name="T7" fmla="*/ 266 h 999"/>
                <a:gd name="T8" fmla="*/ 22 w 185"/>
                <a:gd name="T9" fmla="*/ 260 h 999"/>
                <a:gd name="T10" fmla="*/ 16 w 185"/>
                <a:gd name="T11" fmla="*/ 256 h 999"/>
                <a:gd name="T12" fmla="*/ 22 w 185"/>
                <a:gd name="T13" fmla="*/ 252 h 999"/>
                <a:gd name="T14" fmla="*/ 16 w 185"/>
                <a:gd name="T15" fmla="*/ 247 h 999"/>
                <a:gd name="T16" fmla="*/ 22 w 185"/>
                <a:gd name="T17" fmla="*/ 243 h 999"/>
                <a:gd name="T18" fmla="*/ 16 w 185"/>
                <a:gd name="T19" fmla="*/ 239 h 999"/>
                <a:gd name="T20" fmla="*/ 22 w 185"/>
                <a:gd name="T21" fmla="*/ 236 h 999"/>
                <a:gd name="T22" fmla="*/ 16 w 185"/>
                <a:gd name="T23" fmla="*/ 232 h 999"/>
                <a:gd name="T24" fmla="*/ 22 w 185"/>
                <a:gd name="T25" fmla="*/ 227 h 999"/>
                <a:gd name="T26" fmla="*/ 16 w 185"/>
                <a:gd name="T27" fmla="*/ 224 h 999"/>
                <a:gd name="T28" fmla="*/ 23 w 185"/>
                <a:gd name="T29" fmla="*/ 219 h 999"/>
                <a:gd name="T30" fmla="*/ 16 w 185"/>
                <a:gd name="T31" fmla="*/ 214 h 999"/>
                <a:gd name="T32" fmla="*/ 24 w 185"/>
                <a:gd name="T33" fmla="*/ 210 h 999"/>
                <a:gd name="T34" fmla="*/ 16 w 185"/>
                <a:gd name="T35" fmla="*/ 205 h 999"/>
                <a:gd name="T36" fmla="*/ 24 w 185"/>
                <a:gd name="T37" fmla="*/ 201 h 999"/>
                <a:gd name="T38" fmla="*/ 15 w 185"/>
                <a:gd name="T39" fmla="*/ 197 h 999"/>
                <a:gd name="T40" fmla="*/ 24 w 185"/>
                <a:gd name="T41" fmla="*/ 192 h 999"/>
                <a:gd name="T42" fmla="*/ 24 w 185"/>
                <a:gd name="T43" fmla="*/ 178 h 999"/>
                <a:gd name="T44" fmla="*/ 0 w 185"/>
                <a:gd name="T45" fmla="*/ 178 h 999"/>
                <a:gd name="T46" fmla="*/ 51 w 185"/>
                <a:gd name="T47" fmla="*/ 0 h 999"/>
                <a:gd name="T48" fmla="*/ 53 w 185"/>
                <a:gd name="T49" fmla="*/ 0 h 999"/>
                <a:gd name="T50" fmla="*/ 53 w 185"/>
                <a:gd name="T51" fmla="*/ 37 h 999"/>
                <a:gd name="T52" fmla="*/ 44 w 185"/>
                <a:gd name="T53" fmla="*/ 98 h 99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85" h="999">
                  <a:moveTo>
                    <a:pt x="152" y="366"/>
                  </a:moveTo>
                  <a:lnTo>
                    <a:pt x="155" y="959"/>
                  </a:lnTo>
                  <a:lnTo>
                    <a:pt x="108" y="998"/>
                  </a:lnTo>
                  <a:lnTo>
                    <a:pt x="78" y="999"/>
                  </a:lnTo>
                  <a:lnTo>
                    <a:pt x="78" y="974"/>
                  </a:lnTo>
                  <a:lnTo>
                    <a:pt x="56" y="959"/>
                  </a:lnTo>
                  <a:lnTo>
                    <a:pt x="79" y="944"/>
                  </a:lnTo>
                  <a:lnTo>
                    <a:pt x="58" y="928"/>
                  </a:lnTo>
                  <a:lnTo>
                    <a:pt x="78" y="913"/>
                  </a:lnTo>
                  <a:lnTo>
                    <a:pt x="58" y="898"/>
                  </a:lnTo>
                  <a:lnTo>
                    <a:pt x="79" y="883"/>
                  </a:lnTo>
                  <a:lnTo>
                    <a:pt x="56" y="869"/>
                  </a:lnTo>
                  <a:lnTo>
                    <a:pt x="79" y="853"/>
                  </a:lnTo>
                  <a:lnTo>
                    <a:pt x="56" y="839"/>
                  </a:lnTo>
                  <a:lnTo>
                    <a:pt x="81" y="822"/>
                  </a:lnTo>
                  <a:lnTo>
                    <a:pt x="56" y="802"/>
                  </a:lnTo>
                  <a:lnTo>
                    <a:pt x="82" y="786"/>
                  </a:lnTo>
                  <a:lnTo>
                    <a:pt x="55" y="771"/>
                  </a:lnTo>
                  <a:lnTo>
                    <a:pt x="84" y="756"/>
                  </a:lnTo>
                  <a:lnTo>
                    <a:pt x="53" y="740"/>
                  </a:lnTo>
                  <a:lnTo>
                    <a:pt x="82" y="723"/>
                  </a:lnTo>
                  <a:lnTo>
                    <a:pt x="82" y="667"/>
                  </a:lnTo>
                  <a:lnTo>
                    <a:pt x="0" y="667"/>
                  </a:lnTo>
                  <a:lnTo>
                    <a:pt x="178" y="0"/>
                  </a:lnTo>
                  <a:lnTo>
                    <a:pt x="185" y="0"/>
                  </a:lnTo>
                  <a:lnTo>
                    <a:pt x="185" y="137"/>
                  </a:lnTo>
                  <a:lnTo>
                    <a:pt x="152" y="366"/>
                  </a:lnTo>
                  <a:close/>
                </a:path>
              </a:pathLst>
            </a:custGeom>
            <a:solidFill>
              <a:srgbClr val="FC2663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82" name="Line 222">
              <a:extLst>
                <a:ext uri="{FF2B5EF4-FFF2-40B4-BE49-F238E27FC236}">
                  <a16:creationId xmlns:a16="http://schemas.microsoft.com/office/drawing/2014/main" id="{373D2E09-9436-7AB7-4618-3B1B622B1D9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70" y="3167"/>
              <a:ext cx="5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83" name="Line 223">
              <a:extLst>
                <a:ext uri="{FF2B5EF4-FFF2-40B4-BE49-F238E27FC236}">
                  <a16:creationId xmlns:a16="http://schemas.microsoft.com/office/drawing/2014/main" id="{BEFFB989-4A73-E780-0749-BD253C9E214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386" y="2116"/>
              <a:ext cx="8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84" name="Line 224">
              <a:extLst>
                <a:ext uri="{FF2B5EF4-FFF2-40B4-BE49-F238E27FC236}">
                  <a16:creationId xmlns:a16="http://schemas.microsoft.com/office/drawing/2014/main" id="{9A4D6FEE-E660-61DE-74D2-88914CEF3B4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01" y="3877"/>
              <a:ext cx="50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85" name="Line 225">
              <a:extLst>
                <a:ext uri="{FF2B5EF4-FFF2-40B4-BE49-F238E27FC236}">
                  <a16:creationId xmlns:a16="http://schemas.microsoft.com/office/drawing/2014/main" id="{28E8BBDD-445F-F5F4-7E8C-B2D23763973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75" y="4248"/>
              <a:ext cx="63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86" name="Line 226">
              <a:extLst>
                <a:ext uri="{FF2B5EF4-FFF2-40B4-BE49-F238E27FC236}">
                  <a16:creationId xmlns:a16="http://schemas.microsoft.com/office/drawing/2014/main" id="{BA82678E-9F27-5189-8775-AA9D6207EE1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07" y="4557"/>
              <a:ext cx="5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87" name="Line 227">
              <a:extLst>
                <a:ext uri="{FF2B5EF4-FFF2-40B4-BE49-F238E27FC236}">
                  <a16:creationId xmlns:a16="http://schemas.microsoft.com/office/drawing/2014/main" id="{9600D62A-E789-48AB-48AB-7AD6C64D4E6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354" y="4712"/>
              <a:ext cx="852" cy="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88" name="Line 228">
              <a:extLst>
                <a:ext uri="{FF2B5EF4-FFF2-40B4-BE49-F238E27FC236}">
                  <a16:creationId xmlns:a16="http://schemas.microsoft.com/office/drawing/2014/main" id="{25A1F694-3555-4AE9-336A-967F12CA753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13" y="2116"/>
              <a:ext cx="63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89" name="Line 229">
              <a:extLst>
                <a:ext uri="{FF2B5EF4-FFF2-40B4-BE49-F238E27FC236}">
                  <a16:creationId xmlns:a16="http://schemas.microsoft.com/office/drawing/2014/main" id="{61ABD031-7396-0FC1-2D0A-7615372418D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2" y="2703"/>
              <a:ext cx="47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90" name="Line 230">
              <a:extLst>
                <a:ext uri="{FF2B5EF4-FFF2-40B4-BE49-F238E27FC236}">
                  <a16:creationId xmlns:a16="http://schemas.microsoft.com/office/drawing/2014/main" id="{DB02121E-58BD-8082-1D83-6ED20521C24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19" y="4526"/>
              <a:ext cx="88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91" name="Line 231">
              <a:extLst>
                <a:ext uri="{FF2B5EF4-FFF2-40B4-BE49-F238E27FC236}">
                  <a16:creationId xmlns:a16="http://schemas.microsoft.com/office/drawing/2014/main" id="{417305CD-D7DF-8706-723C-1721672921A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2" y="3167"/>
              <a:ext cx="37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92" name="Line 232">
              <a:extLst>
                <a:ext uri="{FF2B5EF4-FFF2-40B4-BE49-F238E27FC236}">
                  <a16:creationId xmlns:a16="http://schemas.microsoft.com/office/drawing/2014/main" id="{1F493A08-534D-F5AD-2B1E-9F41D3B7054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2" y="3877"/>
              <a:ext cx="66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93" name="Line 233">
              <a:extLst>
                <a:ext uri="{FF2B5EF4-FFF2-40B4-BE49-F238E27FC236}">
                  <a16:creationId xmlns:a16="http://schemas.microsoft.com/office/drawing/2014/main" id="{BEE9E71C-B7B9-EAE5-5710-B8D5915B17F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2" y="4804"/>
              <a:ext cx="56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94" name="Line 234">
              <a:extLst>
                <a:ext uri="{FF2B5EF4-FFF2-40B4-BE49-F238E27FC236}">
                  <a16:creationId xmlns:a16="http://schemas.microsoft.com/office/drawing/2014/main" id="{5A5D1ADE-2970-686F-A40C-67CAA589C4D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43" y="2765"/>
              <a:ext cx="66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</p:grpSp>
      <p:sp>
        <p:nvSpPr>
          <p:cNvPr id="32785" name="Text Box 235">
            <a:extLst>
              <a:ext uri="{FF2B5EF4-FFF2-40B4-BE49-F238E27FC236}">
                <a16:creationId xmlns:a16="http://schemas.microsoft.com/office/drawing/2014/main" id="{78F69A56-F639-86D0-12BE-C76E2ADB78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40500" y="5238750"/>
            <a:ext cx="1946275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>
                <a:solidFill>
                  <a:schemeClr val="tx1"/>
                </a:solidFill>
              </a:rPr>
              <a:t>GAINE (Mech + booster)</a:t>
            </a:r>
          </a:p>
        </p:txBody>
      </p:sp>
      <p:sp>
        <p:nvSpPr>
          <p:cNvPr id="32786" name="Text Box 236">
            <a:extLst>
              <a:ext uri="{FF2B5EF4-FFF2-40B4-BE49-F238E27FC236}">
                <a16:creationId xmlns:a16="http://schemas.microsoft.com/office/drawing/2014/main" id="{9CC05BCC-81C5-A212-9507-C8A08ED7D7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1838" y="4675188"/>
            <a:ext cx="1049337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>
                <a:solidFill>
                  <a:schemeClr val="tx1"/>
                </a:solidFill>
              </a:rPr>
              <a:t>ENERGISER</a:t>
            </a:r>
          </a:p>
        </p:txBody>
      </p:sp>
    </p:spTree>
  </p:cSld>
  <p:clrMapOvr>
    <a:masterClrMapping/>
  </p:clrMapOvr>
  <p:transition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4C822C3D-7784-4DC3-9E22-7B2B4F78CE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Electronics Ruggedness.</a:t>
            </a:r>
            <a:endParaRPr lang="en-US" altLang="en-US"/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DA9EBD58-03AA-BA7C-EF24-ADD494F32D8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/>
              <a:t>Solid-state</a:t>
            </a:r>
          </a:p>
          <a:p>
            <a:pPr>
              <a:lnSpc>
                <a:spcPct val="90000"/>
              </a:lnSpc>
            </a:pPr>
            <a:r>
              <a:rPr lang="en-GB" altLang="en-US"/>
              <a:t>Surface Mount</a:t>
            </a:r>
          </a:p>
          <a:p>
            <a:pPr>
              <a:lnSpc>
                <a:spcPct val="90000"/>
              </a:lnSpc>
            </a:pPr>
            <a:r>
              <a:rPr lang="en-GB" altLang="en-US"/>
              <a:t>Low mass – large footprint</a:t>
            </a:r>
          </a:p>
          <a:p>
            <a:pPr>
              <a:lnSpc>
                <a:spcPct val="90000"/>
              </a:lnSpc>
            </a:pPr>
            <a:r>
              <a:rPr lang="en-GB" altLang="en-US"/>
              <a:t>Avoid flexing – usually supported in a potting medium</a:t>
            </a:r>
            <a:r>
              <a:rPr lang="en-GB" altLang="en-US" sz="2400" i="1"/>
              <a:t>. (beware dielectric effects).</a:t>
            </a:r>
          </a:p>
          <a:p>
            <a:pPr>
              <a:lnSpc>
                <a:spcPct val="90000"/>
              </a:lnSpc>
            </a:pPr>
            <a:r>
              <a:rPr lang="en-GB" altLang="en-US"/>
              <a:t>Crystals can be problematic, rely on RC timers.</a:t>
            </a:r>
          </a:p>
          <a:p>
            <a:pPr>
              <a:lnSpc>
                <a:spcPct val="90000"/>
              </a:lnSpc>
            </a:pPr>
            <a:r>
              <a:rPr lang="en-GB" altLang="en-US"/>
              <a:t>Firing circuits encased if PID required. – Functionality after impact.</a:t>
            </a:r>
            <a:endParaRPr lang="en-US" altLang="en-US"/>
          </a:p>
          <a:p>
            <a:pPr>
              <a:lnSpc>
                <a:spcPct val="90000"/>
              </a:lnSpc>
            </a:pPr>
            <a:endParaRPr lang="en-US" altLang="en-US"/>
          </a:p>
        </p:txBody>
      </p:sp>
    </p:spTree>
  </p:cSld>
  <p:clrMapOvr>
    <a:masterClrMapping/>
  </p:clrMapOvr>
  <p:transition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ED1C2691-1B7F-CD6F-0B87-AF7BF95850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Energiser (Battery)</a:t>
            </a:r>
            <a:endParaRPr lang="en-US" altLang="en-US"/>
          </a:p>
        </p:txBody>
      </p:sp>
      <p:graphicFrame>
        <p:nvGraphicFramePr>
          <p:cNvPr id="34819" name="Object 5">
            <a:extLst>
              <a:ext uri="{FF2B5EF4-FFF2-40B4-BE49-F238E27FC236}">
                <a16:creationId xmlns:a16="http://schemas.microsoft.com/office/drawing/2014/main" id="{20809496-51E6-212C-1B54-4B569EEA6FC9}"/>
              </a:ext>
            </a:extLst>
          </p:cNvPr>
          <p:cNvGraphicFramePr>
            <a:graphicFrameLocks noGrp="1" noChangeAspect="1"/>
          </p:cNvGraphicFramePr>
          <p:nvPr>
            <p:ph idx="1"/>
          </p:nvPr>
        </p:nvGraphicFramePr>
        <p:xfrm>
          <a:off x="2551113" y="995363"/>
          <a:ext cx="6049962" cy="5167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" r:id="rId2" imgW="2698750" imgH="2305050" progId="Paint.Picture">
                  <p:embed/>
                </p:oleObj>
              </mc:Choice>
              <mc:Fallback>
                <p:oleObj name="Bitmap" r:id="rId2" imgW="2698750" imgH="2305050" progId="Paint.Picture">
                  <p:embed/>
                  <p:pic>
                    <p:nvPicPr>
                      <p:cNvPr id="34819" name="Object 5">
                        <a:extLst>
                          <a:ext uri="{FF2B5EF4-FFF2-40B4-BE49-F238E27FC236}">
                            <a16:creationId xmlns:a16="http://schemas.microsoft.com/office/drawing/2014/main" id="{20809496-51E6-212C-1B54-4B569EEA6FC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1113" y="995363"/>
                        <a:ext cx="6049962" cy="5167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20" name="Text Box 7">
            <a:extLst>
              <a:ext uri="{FF2B5EF4-FFF2-40B4-BE49-F238E27FC236}">
                <a16:creationId xmlns:a16="http://schemas.microsoft.com/office/drawing/2014/main" id="{9993EEB2-2AEE-05F2-CCDE-93E6BB687B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02450" y="6205538"/>
            <a:ext cx="178276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200" b="1">
                <a:solidFill>
                  <a:schemeClr val="tx1"/>
                </a:solidFill>
                <a:hlinkClick r:id="rId4" action="ppaction://program"/>
              </a:rPr>
              <a:t>See Battery animation</a:t>
            </a:r>
            <a:endParaRPr lang="en-GB" altLang="en-US" sz="1200" b="1">
              <a:solidFill>
                <a:schemeClr val="tx1"/>
              </a:solidFill>
            </a:endParaRPr>
          </a:p>
        </p:txBody>
      </p:sp>
      <p:sp>
        <p:nvSpPr>
          <p:cNvPr id="34821" name="Text Box 8">
            <a:extLst>
              <a:ext uri="{FF2B5EF4-FFF2-40B4-BE49-F238E27FC236}">
                <a16:creationId xmlns:a16="http://schemas.microsoft.com/office/drawing/2014/main" id="{A2200A65-BA4F-6FA8-AAF9-9865BA1F32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850" y="2576513"/>
            <a:ext cx="2074863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2400" b="1">
                <a:solidFill>
                  <a:schemeClr val="tx1"/>
                </a:solidFill>
              </a:rPr>
              <a:t>Also known as </a:t>
            </a:r>
          </a:p>
          <a:p>
            <a:pPr algn="ctr"/>
            <a:r>
              <a:rPr lang="en-GB" altLang="en-US" sz="2400" b="1">
                <a:solidFill>
                  <a:schemeClr val="tx1"/>
                </a:solidFill>
              </a:rPr>
              <a:t>‘reserve cell’</a:t>
            </a:r>
          </a:p>
        </p:txBody>
      </p:sp>
    </p:spTree>
  </p:cSld>
  <p:clrMapOvr>
    <a:masterClrMapping/>
  </p:clrMapOvr>
  <p:transition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Freeform 2">
            <a:extLst>
              <a:ext uri="{FF2B5EF4-FFF2-40B4-BE49-F238E27FC236}">
                <a16:creationId xmlns:a16="http://schemas.microsoft.com/office/drawing/2014/main" id="{798B7AED-29CB-6E1F-426C-18D07CA0D315}"/>
              </a:ext>
            </a:extLst>
          </p:cNvPr>
          <p:cNvSpPr>
            <a:spLocks/>
          </p:cNvSpPr>
          <p:nvPr/>
        </p:nvSpPr>
        <p:spPr bwMode="auto">
          <a:xfrm>
            <a:off x="2174875" y="2425700"/>
            <a:ext cx="4779963" cy="404813"/>
          </a:xfrm>
          <a:custGeom>
            <a:avLst/>
            <a:gdLst>
              <a:gd name="T0" fmla="*/ 0 w 3384"/>
              <a:gd name="T1" fmla="*/ 2147483646 h 332"/>
              <a:gd name="T2" fmla="*/ 2147483646 w 3384"/>
              <a:gd name="T3" fmla="*/ 2147483646 h 332"/>
              <a:gd name="T4" fmla="*/ 2147483646 w 3384"/>
              <a:gd name="T5" fmla="*/ 2147483646 h 332"/>
              <a:gd name="T6" fmla="*/ 2147483646 w 3384"/>
              <a:gd name="T7" fmla="*/ 2147483646 h 332"/>
              <a:gd name="T8" fmla="*/ 2147483646 w 3384"/>
              <a:gd name="T9" fmla="*/ 2147483646 h 332"/>
              <a:gd name="T10" fmla="*/ 2147483646 w 3384"/>
              <a:gd name="T11" fmla="*/ 2147483646 h 33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384" h="332">
                <a:moveTo>
                  <a:pt x="0" y="208"/>
                </a:moveTo>
                <a:cubicBezTo>
                  <a:pt x="201" y="159"/>
                  <a:pt x="402" y="110"/>
                  <a:pt x="620" y="76"/>
                </a:cubicBezTo>
                <a:cubicBezTo>
                  <a:pt x="838" y="42"/>
                  <a:pt x="1065" y="12"/>
                  <a:pt x="1309" y="6"/>
                </a:cubicBezTo>
                <a:cubicBezTo>
                  <a:pt x="1553" y="0"/>
                  <a:pt x="1835" y="10"/>
                  <a:pt x="2083" y="37"/>
                </a:cubicBezTo>
                <a:cubicBezTo>
                  <a:pt x="2331" y="64"/>
                  <a:pt x="2578" y="120"/>
                  <a:pt x="2795" y="169"/>
                </a:cubicBezTo>
                <a:cubicBezTo>
                  <a:pt x="3012" y="218"/>
                  <a:pt x="3286" y="304"/>
                  <a:pt x="3384" y="332"/>
                </a:cubicBezTo>
              </a:path>
            </a:pathLst>
          </a:custGeom>
          <a:noFill/>
          <a:ln w="25400" cap="flat" cmpd="sng">
            <a:solidFill>
              <a:srgbClr val="FFFFFF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5843" name="Group 3">
            <a:extLst>
              <a:ext uri="{FF2B5EF4-FFF2-40B4-BE49-F238E27FC236}">
                <a16:creationId xmlns:a16="http://schemas.microsoft.com/office/drawing/2014/main" id="{8B861080-E8E6-301C-91BC-1D004BD80D0B}"/>
              </a:ext>
            </a:extLst>
          </p:cNvPr>
          <p:cNvGrpSpPr>
            <a:grpSpLocks/>
          </p:cNvGrpSpPr>
          <p:nvPr/>
        </p:nvGrpSpPr>
        <p:grpSpPr bwMode="auto">
          <a:xfrm>
            <a:off x="465138" y="2579688"/>
            <a:ext cx="2097087" cy="788987"/>
            <a:chOff x="293" y="1625"/>
            <a:chExt cx="1321" cy="497"/>
          </a:xfrm>
        </p:grpSpPr>
        <p:grpSp>
          <p:nvGrpSpPr>
            <p:cNvPr id="36008" name="Group 4">
              <a:extLst>
                <a:ext uri="{FF2B5EF4-FFF2-40B4-BE49-F238E27FC236}">
                  <a16:creationId xmlns:a16="http://schemas.microsoft.com/office/drawing/2014/main" id="{60A4C98C-E1E4-6BBD-6B3C-C6E0C0F02215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rot="20946278" flipH="1">
              <a:off x="822" y="1625"/>
              <a:ext cx="792" cy="137"/>
              <a:chOff x="1276" y="1139"/>
              <a:chExt cx="1445" cy="250"/>
            </a:xfrm>
          </p:grpSpPr>
          <p:sp>
            <p:nvSpPr>
              <p:cNvPr id="36188" name="AutoShape 5">
                <a:extLst>
                  <a:ext uri="{FF2B5EF4-FFF2-40B4-BE49-F238E27FC236}">
                    <a16:creationId xmlns:a16="http://schemas.microsoft.com/office/drawing/2014/main" id="{C911DA5F-86D1-137A-2DBB-E0828C024A6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494" y="1230"/>
                <a:ext cx="227" cy="159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189" name="Rectangle 6">
                <a:extLst>
                  <a:ext uri="{FF2B5EF4-FFF2-40B4-BE49-F238E27FC236}">
                    <a16:creationId xmlns:a16="http://schemas.microsoft.com/office/drawing/2014/main" id="{2339AE32-FA08-B694-A206-99EEBADB1E7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207"/>
                <a:ext cx="68" cy="182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190" name="Rectangle 7">
                <a:extLst>
                  <a:ext uri="{FF2B5EF4-FFF2-40B4-BE49-F238E27FC236}">
                    <a16:creationId xmlns:a16="http://schemas.microsoft.com/office/drawing/2014/main" id="{368101C7-54B4-0FE2-DEE3-BF48896E09B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08" y="1139"/>
                <a:ext cx="45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191" name="Rectangle 8">
                <a:extLst>
                  <a:ext uri="{FF2B5EF4-FFF2-40B4-BE49-F238E27FC236}">
                    <a16:creationId xmlns:a16="http://schemas.microsoft.com/office/drawing/2014/main" id="{82BB55BC-419E-FCE5-10CC-BAB603C722D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517" y="1298"/>
                <a:ext cx="68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6192" name="Group 9">
                <a:extLst>
                  <a:ext uri="{FF2B5EF4-FFF2-40B4-BE49-F238E27FC236}">
                    <a16:creationId xmlns:a16="http://schemas.microsoft.com/office/drawing/2014/main" id="{7B0B9FA5-BE92-B261-3E40-B9E343B7EE8A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313" y="1253"/>
                <a:ext cx="181" cy="113"/>
                <a:chOff x="1066" y="1684"/>
                <a:chExt cx="499" cy="317"/>
              </a:xfrm>
            </p:grpSpPr>
            <p:sp>
              <p:nvSpPr>
                <p:cNvPr id="36200" name="Freeform 10">
                  <a:extLst>
                    <a:ext uri="{FF2B5EF4-FFF2-40B4-BE49-F238E27FC236}">
                      <a16:creationId xmlns:a16="http://schemas.microsoft.com/office/drawing/2014/main" id="{4387ADB2-85E1-47B5-FFFE-65355413DCF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066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01" name="Freeform 11">
                  <a:extLst>
                    <a:ext uri="{FF2B5EF4-FFF2-40B4-BE49-F238E27FC236}">
                      <a16:creationId xmlns:a16="http://schemas.microsoft.com/office/drawing/2014/main" id="{39C6EC1A-E26E-A984-7808-C3E29A86FD4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08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02" name="Freeform 12">
                  <a:extLst>
                    <a:ext uri="{FF2B5EF4-FFF2-40B4-BE49-F238E27FC236}">
                      <a16:creationId xmlns:a16="http://schemas.microsoft.com/office/drawing/2014/main" id="{14743A4D-C9AB-6B9A-726A-25867AB034A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11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03" name="Freeform 13">
                  <a:extLst>
                    <a:ext uri="{FF2B5EF4-FFF2-40B4-BE49-F238E27FC236}">
                      <a16:creationId xmlns:a16="http://schemas.microsoft.com/office/drawing/2014/main" id="{D2071630-146A-04C1-B511-B2F6A560641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13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04" name="Freeform 14">
                  <a:extLst>
                    <a:ext uri="{FF2B5EF4-FFF2-40B4-BE49-F238E27FC236}">
                      <a16:creationId xmlns:a16="http://schemas.microsoft.com/office/drawing/2014/main" id="{7AB5AD04-788D-35D9-62AC-0D0144BC11B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56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05" name="Freeform 15">
                  <a:extLst>
                    <a:ext uri="{FF2B5EF4-FFF2-40B4-BE49-F238E27FC236}">
                      <a16:creationId xmlns:a16="http://schemas.microsoft.com/office/drawing/2014/main" id="{C1DE0096-E5B7-5DAA-62EA-F83B6D593A6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17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06" name="Freeform 16">
                  <a:extLst>
                    <a:ext uri="{FF2B5EF4-FFF2-40B4-BE49-F238E27FC236}">
                      <a16:creationId xmlns:a16="http://schemas.microsoft.com/office/drawing/2014/main" id="{DB305E22-1CB8-E9E8-983D-4EBB8D48D2B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0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07" name="Freeform 17">
                  <a:extLst>
                    <a:ext uri="{FF2B5EF4-FFF2-40B4-BE49-F238E27FC236}">
                      <a16:creationId xmlns:a16="http://schemas.microsoft.com/office/drawing/2014/main" id="{652A9A8E-115B-26F3-6045-E0CB9C9D462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22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08" name="Freeform 18">
                  <a:extLst>
                    <a:ext uri="{FF2B5EF4-FFF2-40B4-BE49-F238E27FC236}">
                      <a16:creationId xmlns:a16="http://schemas.microsoft.com/office/drawing/2014/main" id="{562209C2-BDB3-E1DC-ADD1-03DF377FBE7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4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09" name="Freeform 19">
                  <a:extLst>
                    <a:ext uri="{FF2B5EF4-FFF2-40B4-BE49-F238E27FC236}">
                      <a16:creationId xmlns:a16="http://schemas.microsoft.com/office/drawing/2014/main" id="{713973C2-53D0-8787-FF73-A3E5470E401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269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10" name="Freeform 20">
                  <a:extLst>
                    <a:ext uri="{FF2B5EF4-FFF2-40B4-BE49-F238E27FC236}">
                      <a16:creationId xmlns:a16="http://schemas.microsoft.com/office/drawing/2014/main" id="{7A4EBFC0-C84C-6335-A3FA-435C118D9D2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92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11" name="Freeform 21">
                  <a:extLst>
                    <a:ext uri="{FF2B5EF4-FFF2-40B4-BE49-F238E27FC236}">
                      <a16:creationId xmlns:a16="http://schemas.microsoft.com/office/drawing/2014/main" id="{A18D45D0-B1C9-382A-EC2D-63E76187B76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314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12" name="Freeform 22">
                  <a:extLst>
                    <a:ext uri="{FF2B5EF4-FFF2-40B4-BE49-F238E27FC236}">
                      <a16:creationId xmlns:a16="http://schemas.microsoft.com/office/drawing/2014/main" id="{B79CF329-B3EB-32B1-3D3F-B0656900DD9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33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13" name="Freeform 23">
                  <a:extLst>
                    <a:ext uri="{FF2B5EF4-FFF2-40B4-BE49-F238E27FC236}">
                      <a16:creationId xmlns:a16="http://schemas.microsoft.com/office/drawing/2014/main" id="{A2323D4F-EED6-F1BF-2CE7-51F0C2857C0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360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14" name="Freeform 24">
                  <a:extLst>
                    <a:ext uri="{FF2B5EF4-FFF2-40B4-BE49-F238E27FC236}">
                      <a16:creationId xmlns:a16="http://schemas.microsoft.com/office/drawing/2014/main" id="{B7DD7E78-DA5B-6BB3-7267-05FA5324297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38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15" name="Freeform 25">
                  <a:extLst>
                    <a:ext uri="{FF2B5EF4-FFF2-40B4-BE49-F238E27FC236}">
                      <a16:creationId xmlns:a16="http://schemas.microsoft.com/office/drawing/2014/main" id="{6EBFB96B-5CEB-7ADE-D70B-83B829D428E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0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16" name="Freeform 26">
                  <a:extLst>
                    <a:ext uri="{FF2B5EF4-FFF2-40B4-BE49-F238E27FC236}">
                      <a16:creationId xmlns:a16="http://schemas.microsoft.com/office/drawing/2014/main" id="{A99E948A-0D1A-52DD-AF23-D341B092E3B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30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17" name="Freeform 27">
                  <a:extLst>
                    <a:ext uri="{FF2B5EF4-FFF2-40B4-BE49-F238E27FC236}">
                      <a16:creationId xmlns:a16="http://schemas.microsoft.com/office/drawing/2014/main" id="{4869BB26-77D6-C8F4-3356-F9803987125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52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18" name="Freeform 28">
                  <a:extLst>
                    <a:ext uri="{FF2B5EF4-FFF2-40B4-BE49-F238E27FC236}">
                      <a16:creationId xmlns:a16="http://schemas.microsoft.com/office/drawing/2014/main" id="{578A6EF2-E47C-F5A7-F623-1ACEEFFB68F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7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19" name="Freeform 29">
                  <a:extLst>
                    <a:ext uri="{FF2B5EF4-FFF2-40B4-BE49-F238E27FC236}">
                      <a16:creationId xmlns:a16="http://schemas.microsoft.com/office/drawing/2014/main" id="{CE4EEF45-EF7D-DAEE-49AE-B9E31DC810C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9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20" name="Freeform 30">
                  <a:extLst>
                    <a:ext uri="{FF2B5EF4-FFF2-40B4-BE49-F238E27FC236}">
                      <a16:creationId xmlns:a16="http://schemas.microsoft.com/office/drawing/2014/main" id="{4312EC15-9773-AC6A-3668-99FF9846667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521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21" name="Freeform 31">
                  <a:extLst>
                    <a:ext uri="{FF2B5EF4-FFF2-40B4-BE49-F238E27FC236}">
                      <a16:creationId xmlns:a16="http://schemas.microsoft.com/office/drawing/2014/main" id="{010AB539-45AA-E802-DB19-0C65E559979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54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6193" name="Rectangle 32">
                <a:extLst>
                  <a:ext uri="{FF2B5EF4-FFF2-40B4-BE49-F238E27FC236}">
                    <a16:creationId xmlns:a16="http://schemas.microsoft.com/office/drawing/2014/main" id="{D6B9497F-B52B-1D25-FE96-2148DD83F8E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09" y="1263"/>
                <a:ext cx="204" cy="91"/>
              </a:xfrm>
              <a:prstGeom prst="rect">
                <a:avLst/>
              </a:prstGeom>
              <a:gradFill rotWithShape="1">
                <a:gsLst>
                  <a:gs pos="0">
                    <a:srgbClr val="6699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194" name="Rectangle 33">
                <a:extLst>
                  <a:ext uri="{FF2B5EF4-FFF2-40B4-BE49-F238E27FC236}">
                    <a16:creationId xmlns:a16="http://schemas.microsoft.com/office/drawing/2014/main" id="{CBA7604F-9C01-D542-D723-E6FD0781398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429" y="1273"/>
                <a:ext cx="680" cy="69"/>
              </a:xfrm>
              <a:prstGeom prst="rect">
                <a:avLst/>
              </a:prstGeom>
              <a:gradFill rotWithShape="1">
                <a:gsLst>
                  <a:gs pos="0">
                    <a:srgbClr val="6699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6195" name="Group 34">
                <a:extLst>
                  <a:ext uri="{FF2B5EF4-FFF2-40B4-BE49-F238E27FC236}">
                    <a16:creationId xmlns:a16="http://schemas.microsoft.com/office/drawing/2014/main" id="{F7D99D0F-84B2-6F04-FDBB-9DA2DE536BB7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276" y="1257"/>
                <a:ext cx="153" cy="99"/>
                <a:chOff x="1043" y="1344"/>
                <a:chExt cx="181" cy="113"/>
              </a:xfrm>
            </p:grpSpPr>
            <p:sp>
              <p:nvSpPr>
                <p:cNvPr id="36196" name="Rectangle 35">
                  <a:extLst>
                    <a:ext uri="{FF2B5EF4-FFF2-40B4-BE49-F238E27FC236}">
                      <a16:creationId xmlns:a16="http://schemas.microsoft.com/office/drawing/2014/main" id="{4467C1F6-2B32-E290-55EC-1283FE4226DC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43" y="1344"/>
                  <a:ext cx="99" cy="113"/>
                </a:xfrm>
                <a:prstGeom prst="rect">
                  <a:avLst/>
                </a:prstGeom>
                <a:gradFill rotWithShape="1">
                  <a:gsLst>
                    <a:gs pos="0">
                      <a:srgbClr val="669900"/>
                    </a:gs>
                    <a:gs pos="100000">
                      <a:srgbClr val="003300"/>
                    </a:gs>
                  </a:gsLst>
                  <a:lin ang="54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6197" name="Freeform 36">
                  <a:extLst>
                    <a:ext uri="{FF2B5EF4-FFF2-40B4-BE49-F238E27FC236}">
                      <a16:creationId xmlns:a16="http://schemas.microsoft.com/office/drawing/2014/main" id="{75D18ECF-E2BD-9DD7-1F9F-DA5117FFADD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42" y="1344"/>
                  <a:ext cx="82" cy="113"/>
                </a:xfrm>
                <a:custGeom>
                  <a:avLst/>
                  <a:gdLst>
                    <a:gd name="T0" fmla="*/ 0 w 113"/>
                    <a:gd name="T1" fmla="*/ 0 h 136"/>
                    <a:gd name="T2" fmla="*/ 44 w 113"/>
                    <a:gd name="T3" fmla="*/ 13 h 136"/>
                    <a:gd name="T4" fmla="*/ 44 w 113"/>
                    <a:gd name="T5" fmla="*/ 66 h 136"/>
                    <a:gd name="T6" fmla="*/ 0 w 113"/>
                    <a:gd name="T7" fmla="*/ 78 h 136"/>
                    <a:gd name="T8" fmla="*/ 0 w 113"/>
                    <a:gd name="T9" fmla="*/ 0 h 1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3" h="136">
                      <a:moveTo>
                        <a:pt x="0" y="0"/>
                      </a:moveTo>
                      <a:lnTo>
                        <a:pt x="113" y="23"/>
                      </a:lnTo>
                      <a:lnTo>
                        <a:pt x="113" y="114"/>
                      </a:lnTo>
                      <a:lnTo>
                        <a:pt x="0" y="13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669900"/>
                    </a:gs>
                    <a:gs pos="100000">
                      <a:srgbClr val="003300"/>
                    </a:gs>
                  </a:gsLst>
                  <a:lin ang="54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 useBgFill="1">
              <p:nvSpPr>
                <p:cNvPr id="36198" name="Rectangle 37">
                  <a:extLst>
                    <a:ext uri="{FF2B5EF4-FFF2-40B4-BE49-F238E27FC236}">
                      <a16:creationId xmlns:a16="http://schemas.microsoft.com/office/drawing/2014/main" id="{EA110708-B8B6-7A6C-5907-590CC5981D4C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59" y="1363"/>
                  <a:ext cx="66" cy="76"/>
                </a:xfrm>
                <a:prstGeom prst="rect">
                  <a:avLst/>
                </a:prstGeom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 useBgFill="1">
              <p:nvSpPr>
                <p:cNvPr id="36199" name="Freeform 38">
                  <a:extLst>
                    <a:ext uri="{FF2B5EF4-FFF2-40B4-BE49-F238E27FC236}">
                      <a16:creationId xmlns:a16="http://schemas.microsoft.com/office/drawing/2014/main" id="{23AEEE7A-E4E5-725D-E6C0-F6286FF40B2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56" y="1366"/>
                  <a:ext cx="50" cy="69"/>
                </a:xfrm>
                <a:custGeom>
                  <a:avLst/>
                  <a:gdLst>
                    <a:gd name="T0" fmla="*/ 0 w 113"/>
                    <a:gd name="T1" fmla="*/ 0 h 136"/>
                    <a:gd name="T2" fmla="*/ 10 w 113"/>
                    <a:gd name="T3" fmla="*/ 3 h 136"/>
                    <a:gd name="T4" fmla="*/ 10 w 113"/>
                    <a:gd name="T5" fmla="*/ 15 h 136"/>
                    <a:gd name="T6" fmla="*/ 0 w 113"/>
                    <a:gd name="T7" fmla="*/ 18 h 136"/>
                    <a:gd name="T8" fmla="*/ 0 w 113"/>
                    <a:gd name="T9" fmla="*/ 0 h 1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3" h="136">
                      <a:moveTo>
                        <a:pt x="0" y="0"/>
                      </a:moveTo>
                      <a:lnTo>
                        <a:pt x="113" y="23"/>
                      </a:lnTo>
                      <a:lnTo>
                        <a:pt x="113" y="114"/>
                      </a:lnTo>
                      <a:lnTo>
                        <a:pt x="0" y="13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36009" name="Group 39">
              <a:extLst>
                <a:ext uri="{FF2B5EF4-FFF2-40B4-BE49-F238E27FC236}">
                  <a16:creationId xmlns:a16="http://schemas.microsoft.com/office/drawing/2014/main" id="{E9D7EE26-B5DF-CC6A-FB9A-9048F9BBCCAD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flipH="1">
              <a:off x="293" y="1680"/>
              <a:ext cx="1066" cy="442"/>
              <a:chOff x="1678" y="1071"/>
              <a:chExt cx="2132" cy="885"/>
            </a:xfrm>
          </p:grpSpPr>
          <p:sp>
            <p:nvSpPr>
              <p:cNvPr id="36010" name="Oval 40">
                <a:extLst>
                  <a:ext uri="{FF2B5EF4-FFF2-40B4-BE49-F238E27FC236}">
                    <a16:creationId xmlns:a16="http://schemas.microsoft.com/office/drawing/2014/main" id="{6B79C81D-8300-40D0-CADF-2E6A6C67067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117"/>
                <a:ext cx="453" cy="453"/>
              </a:xfrm>
              <a:prstGeom prst="ellipse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11" name="Rectangle 41">
                <a:extLst>
                  <a:ext uri="{FF2B5EF4-FFF2-40B4-BE49-F238E27FC236}">
                    <a16:creationId xmlns:a16="http://schemas.microsoft.com/office/drawing/2014/main" id="{98CEB4CA-9564-5B23-E7BD-B947F0159BA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061" y="1094"/>
                <a:ext cx="250" cy="45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50000">
                    <a:srgbClr val="669900"/>
                  </a:gs>
                  <a:gs pos="100000">
                    <a:srgbClr val="003300"/>
                  </a:gs>
                </a:gsLst>
                <a:lin ang="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12" name="AutoShape 42">
                <a:extLst>
                  <a:ext uri="{FF2B5EF4-FFF2-40B4-BE49-F238E27FC236}">
                    <a16:creationId xmlns:a16="http://schemas.microsoft.com/office/drawing/2014/main" id="{BE1ED758-1B53-F2EB-007D-E43959A6DBC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flipH="1">
                <a:off x="1778" y="1479"/>
                <a:ext cx="68" cy="68"/>
              </a:xfrm>
              <a:prstGeom prst="moon">
                <a:avLst>
                  <a:gd name="adj" fmla="val 87500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13" name="Line 43">
                <a:extLst>
                  <a:ext uri="{FF2B5EF4-FFF2-40B4-BE49-F238E27FC236}">
                    <a16:creationId xmlns:a16="http://schemas.microsoft.com/office/drawing/2014/main" id="{8F1C4BC3-EE26-ADCF-759D-218ECF8C62DB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766" y="1465"/>
                <a:ext cx="0" cy="11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014" name="Freeform 44">
                <a:extLst>
                  <a:ext uri="{FF2B5EF4-FFF2-40B4-BE49-F238E27FC236}">
                    <a16:creationId xmlns:a16="http://schemas.microsoft.com/office/drawing/2014/main" id="{305C3ECB-3515-61E1-85E2-21703A63FBF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766" y="1465"/>
                <a:ext cx="113" cy="91"/>
              </a:xfrm>
              <a:custGeom>
                <a:avLst/>
                <a:gdLst>
                  <a:gd name="T0" fmla="*/ 0 w 113"/>
                  <a:gd name="T1" fmla="*/ 0 h 91"/>
                  <a:gd name="T2" fmla="*/ 68 w 113"/>
                  <a:gd name="T3" fmla="*/ 0 h 91"/>
                  <a:gd name="T4" fmla="*/ 113 w 113"/>
                  <a:gd name="T5" fmla="*/ 91 h 9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13" h="91">
                    <a:moveTo>
                      <a:pt x="0" y="0"/>
                    </a:moveTo>
                    <a:lnTo>
                      <a:pt x="68" y="0"/>
                    </a:lnTo>
                    <a:lnTo>
                      <a:pt x="113" y="91"/>
                    </a:lnTo>
                  </a:path>
                </a:pathLst>
              </a:cu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1">
                      <a:gsLst>
                        <a:gs pos="0">
                          <a:srgbClr val="003300"/>
                        </a:gs>
                        <a:gs pos="100000">
                          <a:srgbClr val="669900"/>
                        </a:gs>
                      </a:gsLst>
                      <a:lin ang="2700000" scaled="1"/>
                    </a:gra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015" name="Freeform 45">
                <a:extLst>
                  <a:ext uri="{FF2B5EF4-FFF2-40B4-BE49-F238E27FC236}">
                    <a16:creationId xmlns:a16="http://schemas.microsoft.com/office/drawing/2014/main" id="{4F8DF519-43EE-509A-7759-F5790BB7FFA0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041" y="1412"/>
                <a:ext cx="590" cy="113"/>
              </a:xfrm>
              <a:custGeom>
                <a:avLst/>
                <a:gdLst>
                  <a:gd name="T0" fmla="*/ 590 w 590"/>
                  <a:gd name="T1" fmla="*/ 0 h 113"/>
                  <a:gd name="T2" fmla="*/ 68 w 590"/>
                  <a:gd name="T3" fmla="*/ 0 h 113"/>
                  <a:gd name="T4" fmla="*/ 0 w 590"/>
                  <a:gd name="T5" fmla="*/ 113 h 113"/>
                  <a:gd name="T6" fmla="*/ 590 w 590"/>
                  <a:gd name="T7" fmla="*/ 0 h 11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90" h="113">
                    <a:moveTo>
                      <a:pt x="590" y="0"/>
                    </a:moveTo>
                    <a:lnTo>
                      <a:pt x="68" y="0"/>
                    </a:lnTo>
                    <a:lnTo>
                      <a:pt x="0" y="113"/>
                    </a:lnTo>
                    <a:lnTo>
                      <a:pt x="59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016" name="Rectangle 46">
                <a:extLst>
                  <a:ext uri="{FF2B5EF4-FFF2-40B4-BE49-F238E27FC236}">
                    <a16:creationId xmlns:a16="http://schemas.microsoft.com/office/drawing/2014/main" id="{9EAE19C5-259C-7B75-8703-8D135AFEAD0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54" y="1434"/>
                <a:ext cx="272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6017" name="Group 47">
                <a:extLst>
                  <a:ext uri="{FF2B5EF4-FFF2-40B4-BE49-F238E27FC236}">
                    <a16:creationId xmlns:a16="http://schemas.microsoft.com/office/drawing/2014/main" id="{A1053243-1009-B3FB-4FA9-86AE957F5A6E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678" y="1548"/>
                <a:ext cx="2132" cy="408"/>
                <a:chOff x="1678" y="1548"/>
                <a:chExt cx="2132" cy="408"/>
              </a:xfrm>
            </p:grpSpPr>
            <p:grpSp>
              <p:nvGrpSpPr>
                <p:cNvPr id="36038" name="Group 48">
                  <a:extLst>
                    <a:ext uri="{FF2B5EF4-FFF2-40B4-BE49-F238E27FC236}">
                      <a16:creationId xmlns:a16="http://schemas.microsoft.com/office/drawing/2014/main" id="{68E15FC7-D720-69BC-22D4-D234E906ED1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7871156">
                  <a:off x="1732" y="1596"/>
                  <a:ext cx="68" cy="45"/>
                  <a:chOff x="2154" y="1911"/>
                  <a:chExt cx="68" cy="45"/>
                </a:xfrm>
              </p:grpSpPr>
              <p:sp>
                <p:nvSpPr>
                  <p:cNvPr id="36186" name="Freeform 49">
                    <a:extLst>
                      <a:ext uri="{FF2B5EF4-FFF2-40B4-BE49-F238E27FC236}">
                        <a16:creationId xmlns:a16="http://schemas.microsoft.com/office/drawing/2014/main" id="{A68B0895-1AB5-EA94-DCF3-0F743B4E84F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87" name="Freeform 50">
                    <a:extLst>
                      <a:ext uri="{FF2B5EF4-FFF2-40B4-BE49-F238E27FC236}">
                        <a16:creationId xmlns:a16="http://schemas.microsoft.com/office/drawing/2014/main" id="{1C271C7F-9442-F647-6771-756033CC836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39" name="Group 51">
                  <a:extLst>
                    <a:ext uri="{FF2B5EF4-FFF2-40B4-BE49-F238E27FC236}">
                      <a16:creationId xmlns:a16="http://schemas.microsoft.com/office/drawing/2014/main" id="{0FA9E9BD-9B62-5279-5A8A-FB19A7AB977F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5400000">
                  <a:off x="1707" y="1654"/>
                  <a:ext cx="68" cy="45"/>
                  <a:chOff x="2154" y="1911"/>
                  <a:chExt cx="68" cy="45"/>
                </a:xfrm>
              </p:grpSpPr>
              <p:sp>
                <p:nvSpPr>
                  <p:cNvPr id="36184" name="Freeform 52">
                    <a:extLst>
                      <a:ext uri="{FF2B5EF4-FFF2-40B4-BE49-F238E27FC236}">
                        <a16:creationId xmlns:a16="http://schemas.microsoft.com/office/drawing/2014/main" id="{9407A302-5944-7894-014E-55312DD0687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85" name="Freeform 53">
                    <a:extLst>
                      <a:ext uri="{FF2B5EF4-FFF2-40B4-BE49-F238E27FC236}">
                        <a16:creationId xmlns:a16="http://schemas.microsoft.com/office/drawing/2014/main" id="{25F7D1C1-1147-815F-1C0D-715CB69BEA2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40" name="Group 54">
                  <a:extLst>
                    <a:ext uri="{FF2B5EF4-FFF2-40B4-BE49-F238E27FC236}">
                      <a16:creationId xmlns:a16="http://schemas.microsoft.com/office/drawing/2014/main" id="{6225E843-A0E6-70C1-2A52-E62F2A41F0B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3066206">
                  <a:off x="1727" y="1713"/>
                  <a:ext cx="68" cy="45"/>
                  <a:chOff x="2154" y="1911"/>
                  <a:chExt cx="68" cy="45"/>
                </a:xfrm>
              </p:grpSpPr>
              <p:sp>
                <p:nvSpPr>
                  <p:cNvPr id="36182" name="Freeform 55">
                    <a:extLst>
                      <a:ext uri="{FF2B5EF4-FFF2-40B4-BE49-F238E27FC236}">
                        <a16:creationId xmlns:a16="http://schemas.microsoft.com/office/drawing/2014/main" id="{4676C763-FA02-4811-0442-CE3EF0D1CEE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83" name="Freeform 56">
                    <a:extLst>
                      <a:ext uri="{FF2B5EF4-FFF2-40B4-BE49-F238E27FC236}">
                        <a16:creationId xmlns:a16="http://schemas.microsoft.com/office/drawing/2014/main" id="{6B886AF6-1758-CBC6-BA03-71E8296B303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41" name="Group 57">
                  <a:extLst>
                    <a:ext uri="{FF2B5EF4-FFF2-40B4-BE49-F238E27FC236}">
                      <a16:creationId xmlns:a16="http://schemas.microsoft.com/office/drawing/2014/main" id="{55A8AF11-C559-2846-188E-8A319102970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774" y="1755"/>
                  <a:ext cx="68" cy="45"/>
                  <a:chOff x="2154" y="1911"/>
                  <a:chExt cx="68" cy="45"/>
                </a:xfrm>
              </p:grpSpPr>
              <p:sp>
                <p:nvSpPr>
                  <p:cNvPr id="36180" name="Freeform 58">
                    <a:extLst>
                      <a:ext uri="{FF2B5EF4-FFF2-40B4-BE49-F238E27FC236}">
                        <a16:creationId xmlns:a16="http://schemas.microsoft.com/office/drawing/2014/main" id="{AEEEF51B-433D-A4DB-EF5C-671E19F63DC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81" name="Freeform 59">
                    <a:extLst>
                      <a:ext uri="{FF2B5EF4-FFF2-40B4-BE49-F238E27FC236}">
                        <a16:creationId xmlns:a16="http://schemas.microsoft.com/office/drawing/2014/main" id="{F48A69A6-BBDE-C7F1-40D8-D12296F82F6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42" name="Group 60">
                  <a:extLst>
                    <a:ext uri="{FF2B5EF4-FFF2-40B4-BE49-F238E27FC236}">
                      <a16:creationId xmlns:a16="http://schemas.microsoft.com/office/drawing/2014/main" id="{04E17A63-2351-2786-39C5-D25052F2041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831" y="1792"/>
                  <a:ext cx="68" cy="45"/>
                  <a:chOff x="2154" y="1911"/>
                  <a:chExt cx="68" cy="45"/>
                </a:xfrm>
              </p:grpSpPr>
              <p:sp>
                <p:nvSpPr>
                  <p:cNvPr id="36178" name="Freeform 61">
                    <a:extLst>
                      <a:ext uri="{FF2B5EF4-FFF2-40B4-BE49-F238E27FC236}">
                        <a16:creationId xmlns:a16="http://schemas.microsoft.com/office/drawing/2014/main" id="{D18E208D-2C78-B366-0A10-FFD958546D0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79" name="Freeform 62">
                    <a:extLst>
                      <a:ext uri="{FF2B5EF4-FFF2-40B4-BE49-F238E27FC236}">
                        <a16:creationId xmlns:a16="http://schemas.microsoft.com/office/drawing/2014/main" id="{EE6BA4D9-9FC5-661A-D007-710EAA1D067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43" name="Group 63">
                  <a:extLst>
                    <a:ext uri="{FF2B5EF4-FFF2-40B4-BE49-F238E27FC236}">
                      <a16:creationId xmlns:a16="http://schemas.microsoft.com/office/drawing/2014/main" id="{66B77ED6-2EB5-B0DC-B540-A7510064E47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888" y="1830"/>
                  <a:ext cx="68" cy="45"/>
                  <a:chOff x="2154" y="1911"/>
                  <a:chExt cx="68" cy="45"/>
                </a:xfrm>
              </p:grpSpPr>
              <p:sp>
                <p:nvSpPr>
                  <p:cNvPr id="36176" name="Freeform 64">
                    <a:extLst>
                      <a:ext uri="{FF2B5EF4-FFF2-40B4-BE49-F238E27FC236}">
                        <a16:creationId xmlns:a16="http://schemas.microsoft.com/office/drawing/2014/main" id="{C727BD4F-DF49-8805-E3CC-BA9686A2073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77" name="Freeform 65">
                    <a:extLst>
                      <a:ext uri="{FF2B5EF4-FFF2-40B4-BE49-F238E27FC236}">
                        <a16:creationId xmlns:a16="http://schemas.microsoft.com/office/drawing/2014/main" id="{CD0CAE48-4188-6221-E546-3D8B8D272DA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44" name="Group 66">
                  <a:extLst>
                    <a:ext uri="{FF2B5EF4-FFF2-40B4-BE49-F238E27FC236}">
                      <a16:creationId xmlns:a16="http://schemas.microsoft.com/office/drawing/2014/main" id="{684AD626-DCAD-3D17-993F-7427DE08B1D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944" y="1867"/>
                  <a:ext cx="68" cy="45"/>
                  <a:chOff x="2154" y="1911"/>
                  <a:chExt cx="68" cy="45"/>
                </a:xfrm>
              </p:grpSpPr>
              <p:sp>
                <p:nvSpPr>
                  <p:cNvPr id="36174" name="Freeform 67">
                    <a:extLst>
                      <a:ext uri="{FF2B5EF4-FFF2-40B4-BE49-F238E27FC236}">
                        <a16:creationId xmlns:a16="http://schemas.microsoft.com/office/drawing/2014/main" id="{057C6480-CA94-BDF5-1462-9EEDC061166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75" name="Freeform 68">
                    <a:extLst>
                      <a:ext uri="{FF2B5EF4-FFF2-40B4-BE49-F238E27FC236}">
                        <a16:creationId xmlns:a16="http://schemas.microsoft.com/office/drawing/2014/main" id="{D8753E95-06A3-C6BD-6371-369F3E81923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45" name="Group 69">
                  <a:extLst>
                    <a:ext uri="{FF2B5EF4-FFF2-40B4-BE49-F238E27FC236}">
                      <a16:creationId xmlns:a16="http://schemas.microsoft.com/office/drawing/2014/main" id="{E2B53566-1822-7A47-8E68-9DEAFCE4CEE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1188318">
                  <a:off x="2002" y="1899"/>
                  <a:ext cx="68" cy="45"/>
                  <a:chOff x="2154" y="1911"/>
                  <a:chExt cx="68" cy="45"/>
                </a:xfrm>
              </p:grpSpPr>
              <p:sp>
                <p:nvSpPr>
                  <p:cNvPr id="36172" name="Freeform 70">
                    <a:extLst>
                      <a:ext uri="{FF2B5EF4-FFF2-40B4-BE49-F238E27FC236}">
                        <a16:creationId xmlns:a16="http://schemas.microsoft.com/office/drawing/2014/main" id="{DFED8CA1-8F77-F805-3BB9-ADBE7A0E97D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73" name="Freeform 71">
                    <a:extLst>
                      <a:ext uri="{FF2B5EF4-FFF2-40B4-BE49-F238E27FC236}">
                        <a16:creationId xmlns:a16="http://schemas.microsoft.com/office/drawing/2014/main" id="{7DE2C615-F454-F06B-F3D8-35BC426AFEB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46" name="Group 72">
                  <a:extLst>
                    <a:ext uri="{FF2B5EF4-FFF2-40B4-BE49-F238E27FC236}">
                      <a16:creationId xmlns:a16="http://schemas.microsoft.com/office/drawing/2014/main" id="{67B5F7E4-2862-0D8A-DAA3-3A8523719A82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559080">
                  <a:off x="3485" y="1897"/>
                  <a:ext cx="68" cy="45"/>
                  <a:chOff x="2154" y="1911"/>
                  <a:chExt cx="68" cy="45"/>
                </a:xfrm>
              </p:grpSpPr>
              <p:sp>
                <p:nvSpPr>
                  <p:cNvPr id="36170" name="Freeform 73">
                    <a:extLst>
                      <a:ext uri="{FF2B5EF4-FFF2-40B4-BE49-F238E27FC236}">
                        <a16:creationId xmlns:a16="http://schemas.microsoft.com/office/drawing/2014/main" id="{94773095-986A-A303-A380-196730450F8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71" name="Freeform 74">
                    <a:extLst>
                      <a:ext uri="{FF2B5EF4-FFF2-40B4-BE49-F238E27FC236}">
                        <a16:creationId xmlns:a16="http://schemas.microsoft.com/office/drawing/2014/main" id="{27B6825B-3354-5C1D-ABDF-20F5F2B6E0C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47" name="Group 75">
                  <a:extLst>
                    <a:ext uri="{FF2B5EF4-FFF2-40B4-BE49-F238E27FC236}">
                      <a16:creationId xmlns:a16="http://schemas.microsoft.com/office/drawing/2014/main" id="{8476F132-0A9F-C611-B870-AD69674312E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545" y="1866"/>
                  <a:ext cx="68" cy="45"/>
                  <a:chOff x="2154" y="1911"/>
                  <a:chExt cx="68" cy="45"/>
                </a:xfrm>
              </p:grpSpPr>
              <p:sp>
                <p:nvSpPr>
                  <p:cNvPr id="36168" name="Freeform 76">
                    <a:extLst>
                      <a:ext uri="{FF2B5EF4-FFF2-40B4-BE49-F238E27FC236}">
                        <a16:creationId xmlns:a16="http://schemas.microsoft.com/office/drawing/2014/main" id="{DB31A649-A12E-86F9-12F2-438253CE54D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69" name="Freeform 77">
                    <a:extLst>
                      <a:ext uri="{FF2B5EF4-FFF2-40B4-BE49-F238E27FC236}">
                        <a16:creationId xmlns:a16="http://schemas.microsoft.com/office/drawing/2014/main" id="{C7B5BD36-FBFD-798E-0B10-83A1558F6A2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48" name="Group 78">
                  <a:extLst>
                    <a:ext uri="{FF2B5EF4-FFF2-40B4-BE49-F238E27FC236}">
                      <a16:creationId xmlns:a16="http://schemas.microsoft.com/office/drawing/2014/main" id="{315D5093-6561-6D3E-D6B0-E82FFD1F5C7F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605" y="1834"/>
                  <a:ext cx="68" cy="45"/>
                  <a:chOff x="2154" y="1911"/>
                  <a:chExt cx="68" cy="45"/>
                </a:xfrm>
              </p:grpSpPr>
              <p:sp>
                <p:nvSpPr>
                  <p:cNvPr id="36166" name="Freeform 79">
                    <a:extLst>
                      <a:ext uri="{FF2B5EF4-FFF2-40B4-BE49-F238E27FC236}">
                        <a16:creationId xmlns:a16="http://schemas.microsoft.com/office/drawing/2014/main" id="{6E4C2A9F-F763-2D5F-C1F4-E6E2CAA2E80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67" name="Freeform 80">
                    <a:extLst>
                      <a:ext uri="{FF2B5EF4-FFF2-40B4-BE49-F238E27FC236}">
                        <a16:creationId xmlns:a16="http://schemas.microsoft.com/office/drawing/2014/main" id="{840E0954-6A4D-3DE3-02D1-F76217AC828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49" name="Group 81">
                  <a:extLst>
                    <a:ext uri="{FF2B5EF4-FFF2-40B4-BE49-F238E27FC236}">
                      <a16:creationId xmlns:a16="http://schemas.microsoft.com/office/drawing/2014/main" id="{6F46A0B8-7896-9037-9300-32B73877607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665" y="1802"/>
                  <a:ext cx="68" cy="45"/>
                  <a:chOff x="2154" y="1911"/>
                  <a:chExt cx="68" cy="45"/>
                </a:xfrm>
              </p:grpSpPr>
              <p:sp>
                <p:nvSpPr>
                  <p:cNvPr id="36164" name="Freeform 82">
                    <a:extLst>
                      <a:ext uri="{FF2B5EF4-FFF2-40B4-BE49-F238E27FC236}">
                        <a16:creationId xmlns:a16="http://schemas.microsoft.com/office/drawing/2014/main" id="{89459A2D-8D74-1273-C0DD-C8E515CEC22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65" name="Freeform 83">
                    <a:extLst>
                      <a:ext uri="{FF2B5EF4-FFF2-40B4-BE49-F238E27FC236}">
                        <a16:creationId xmlns:a16="http://schemas.microsoft.com/office/drawing/2014/main" id="{03C91389-130C-D578-DCD5-8F5A0BE64FA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50" name="Group 84">
                  <a:extLst>
                    <a:ext uri="{FF2B5EF4-FFF2-40B4-BE49-F238E27FC236}">
                      <a16:creationId xmlns:a16="http://schemas.microsoft.com/office/drawing/2014/main" id="{CED843C5-56EC-8925-8147-6A73F7A8742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2750706">
                  <a:off x="3722" y="1763"/>
                  <a:ext cx="68" cy="45"/>
                  <a:chOff x="2154" y="1911"/>
                  <a:chExt cx="68" cy="45"/>
                </a:xfrm>
              </p:grpSpPr>
              <p:sp>
                <p:nvSpPr>
                  <p:cNvPr id="36162" name="Freeform 85">
                    <a:extLst>
                      <a:ext uri="{FF2B5EF4-FFF2-40B4-BE49-F238E27FC236}">
                        <a16:creationId xmlns:a16="http://schemas.microsoft.com/office/drawing/2014/main" id="{0B3C1028-C0FD-7E24-2D7D-98449F94718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63" name="Freeform 86">
                    <a:extLst>
                      <a:ext uri="{FF2B5EF4-FFF2-40B4-BE49-F238E27FC236}">
                        <a16:creationId xmlns:a16="http://schemas.microsoft.com/office/drawing/2014/main" id="{EF2F0AE9-FE26-1E2B-5F5C-87646DBFAF0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51" name="Group 87">
                  <a:extLst>
                    <a:ext uri="{FF2B5EF4-FFF2-40B4-BE49-F238E27FC236}">
                      <a16:creationId xmlns:a16="http://schemas.microsoft.com/office/drawing/2014/main" id="{00E4E144-97F7-D0A4-BDE2-8825E8EC5086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4720118">
                  <a:off x="3752" y="1707"/>
                  <a:ext cx="68" cy="45"/>
                  <a:chOff x="2154" y="1911"/>
                  <a:chExt cx="68" cy="45"/>
                </a:xfrm>
              </p:grpSpPr>
              <p:sp>
                <p:nvSpPr>
                  <p:cNvPr id="36160" name="Freeform 88">
                    <a:extLst>
                      <a:ext uri="{FF2B5EF4-FFF2-40B4-BE49-F238E27FC236}">
                        <a16:creationId xmlns:a16="http://schemas.microsoft.com/office/drawing/2014/main" id="{1FF4FAB8-5FA8-FE4B-4047-CE797AF1D59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61" name="Freeform 89">
                    <a:extLst>
                      <a:ext uri="{FF2B5EF4-FFF2-40B4-BE49-F238E27FC236}">
                        <a16:creationId xmlns:a16="http://schemas.microsoft.com/office/drawing/2014/main" id="{9C128846-C1A6-28CE-8BDB-5224B6ACD8C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52" name="Group 90">
                  <a:extLst>
                    <a:ext uri="{FF2B5EF4-FFF2-40B4-BE49-F238E27FC236}">
                      <a16:creationId xmlns:a16="http://schemas.microsoft.com/office/drawing/2014/main" id="{9AEFC316-D005-A2B5-BD4D-AB260D5946E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6662568">
                  <a:off x="3748" y="1644"/>
                  <a:ext cx="68" cy="45"/>
                  <a:chOff x="2154" y="1911"/>
                  <a:chExt cx="68" cy="45"/>
                </a:xfrm>
              </p:grpSpPr>
              <p:sp>
                <p:nvSpPr>
                  <p:cNvPr id="36158" name="Freeform 91">
                    <a:extLst>
                      <a:ext uri="{FF2B5EF4-FFF2-40B4-BE49-F238E27FC236}">
                        <a16:creationId xmlns:a16="http://schemas.microsoft.com/office/drawing/2014/main" id="{243FC10D-4087-18FD-5603-7EBB6D03619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59" name="Freeform 92">
                    <a:extLst>
                      <a:ext uri="{FF2B5EF4-FFF2-40B4-BE49-F238E27FC236}">
                        <a16:creationId xmlns:a16="http://schemas.microsoft.com/office/drawing/2014/main" id="{EEB97320-DA1B-226A-B4D8-92CC0B4186E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53" name="Group 93">
                  <a:extLst>
                    <a:ext uri="{FF2B5EF4-FFF2-40B4-BE49-F238E27FC236}">
                      <a16:creationId xmlns:a16="http://schemas.microsoft.com/office/drawing/2014/main" id="{AF937738-1B05-5EF1-725D-A18F934892B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064" y="1911"/>
                  <a:ext cx="408" cy="45"/>
                  <a:chOff x="2064" y="1911"/>
                  <a:chExt cx="408" cy="45"/>
                </a:xfrm>
              </p:grpSpPr>
              <p:grpSp>
                <p:nvGrpSpPr>
                  <p:cNvPr id="36140" name="Group 94">
                    <a:extLst>
                      <a:ext uri="{FF2B5EF4-FFF2-40B4-BE49-F238E27FC236}">
                        <a16:creationId xmlns:a16="http://schemas.microsoft.com/office/drawing/2014/main" id="{D8A6F8CE-0071-D894-8A92-E2AFC22E11D9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06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6156" name="Freeform 95">
                      <a:extLst>
                        <a:ext uri="{FF2B5EF4-FFF2-40B4-BE49-F238E27FC236}">
                          <a16:creationId xmlns:a16="http://schemas.microsoft.com/office/drawing/2014/main" id="{E2DE5237-1FBA-4318-9A50-8067AAEA4565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57" name="Freeform 96">
                      <a:extLst>
                        <a:ext uri="{FF2B5EF4-FFF2-40B4-BE49-F238E27FC236}">
                          <a16:creationId xmlns:a16="http://schemas.microsoft.com/office/drawing/2014/main" id="{B8561BD9-AE04-B695-B3C9-25AEF3A5D9C4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41" name="Group 97">
                    <a:extLst>
                      <a:ext uri="{FF2B5EF4-FFF2-40B4-BE49-F238E27FC236}">
                        <a16:creationId xmlns:a16="http://schemas.microsoft.com/office/drawing/2014/main" id="{8B6EABFC-C3BA-391E-0E9F-1DFFE941878A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132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6154" name="Freeform 98">
                      <a:extLst>
                        <a:ext uri="{FF2B5EF4-FFF2-40B4-BE49-F238E27FC236}">
                          <a16:creationId xmlns:a16="http://schemas.microsoft.com/office/drawing/2014/main" id="{CC435246-3F47-4389-8995-711CDF4B0B67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55" name="Freeform 99">
                      <a:extLst>
                        <a:ext uri="{FF2B5EF4-FFF2-40B4-BE49-F238E27FC236}">
                          <a16:creationId xmlns:a16="http://schemas.microsoft.com/office/drawing/2014/main" id="{0D187B71-DA38-94A2-211E-CA7394DB5860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42" name="Group 100">
                    <a:extLst>
                      <a:ext uri="{FF2B5EF4-FFF2-40B4-BE49-F238E27FC236}">
                        <a16:creationId xmlns:a16="http://schemas.microsoft.com/office/drawing/2014/main" id="{ED336491-C561-1CF3-BD37-944501187FC9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200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6152" name="Freeform 101">
                      <a:extLst>
                        <a:ext uri="{FF2B5EF4-FFF2-40B4-BE49-F238E27FC236}">
                          <a16:creationId xmlns:a16="http://schemas.microsoft.com/office/drawing/2014/main" id="{5BA313CD-1370-52AC-51CE-09A65A1A549F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53" name="Freeform 102">
                      <a:extLst>
                        <a:ext uri="{FF2B5EF4-FFF2-40B4-BE49-F238E27FC236}">
                          <a16:creationId xmlns:a16="http://schemas.microsoft.com/office/drawing/2014/main" id="{A7136705-894F-BAF1-DFED-DA457F56BD4B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43" name="Group 103">
                    <a:extLst>
                      <a:ext uri="{FF2B5EF4-FFF2-40B4-BE49-F238E27FC236}">
                        <a16:creationId xmlns:a16="http://schemas.microsoft.com/office/drawing/2014/main" id="{F78ABCE1-1797-F733-61BD-71FD66B339A7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268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6150" name="Freeform 104">
                      <a:extLst>
                        <a:ext uri="{FF2B5EF4-FFF2-40B4-BE49-F238E27FC236}">
                          <a16:creationId xmlns:a16="http://schemas.microsoft.com/office/drawing/2014/main" id="{8718E5ED-0529-AC69-1203-675B553FBC18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51" name="Freeform 105">
                      <a:extLst>
                        <a:ext uri="{FF2B5EF4-FFF2-40B4-BE49-F238E27FC236}">
                          <a16:creationId xmlns:a16="http://schemas.microsoft.com/office/drawing/2014/main" id="{3ECDC7B8-2218-9325-1F3E-AC008DB8A581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44" name="Group 106">
                    <a:extLst>
                      <a:ext uri="{FF2B5EF4-FFF2-40B4-BE49-F238E27FC236}">
                        <a16:creationId xmlns:a16="http://schemas.microsoft.com/office/drawing/2014/main" id="{659FF938-1416-B7BD-9A88-FF068E56C4FF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33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6148" name="Freeform 107">
                      <a:extLst>
                        <a:ext uri="{FF2B5EF4-FFF2-40B4-BE49-F238E27FC236}">
                          <a16:creationId xmlns:a16="http://schemas.microsoft.com/office/drawing/2014/main" id="{E94C7F26-2EAF-5B99-44A7-2B94A2A50D9C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49" name="Freeform 108">
                      <a:extLst>
                        <a:ext uri="{FF2B5EF4-FFF2-40B4-BE49-F238E27FC236}">
                          <a16:creationId xmlns:a16="http://schemas.microsoft.com/office/drawing/2014/main" id="{1ABDC8C7-9597-8647-3AE5-91FEC732C662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45" name="Group 109">
                    <a:extLst>
                      <a:ext uri="{FF2B5EF4-FFF2-40B4-BE49-F238E27FC236}">
                        <a16:creationId xmlns:a16="http://schemas.microsoft.com/office/drawing/2014/main" id="{EF426742-4BF1-7DA3-7D51-3368BA602C3C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40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6146" name="Freeform 110">
                      <a:extLst>
                        <a:ext uri="{FF2B5EF4-FFF2-40B4-BE49-F238E27FC236}">
                          <a16:creationId xmlns:a16="http://schemas.microsoft.com/office/drawing/2014/main" id="{FF8D02E0-E645-2ECF-416E-24FD972D4FAE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47" name="Freeform 111">
                      <a:extLst>
                        <a:ext uri="{FF2B5EF4-FFF2-40B4-BE49-F238E27FC236}">
                          <a16:creationId xmlns:a16="http://schemas.microsoft.com/office/drawing/2014/main" id="{A2A54722-7847-0A35-B715-0C655B7B7487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6054" name="Group 112">
                  <a:extLst>
                    <a:ext uri="{FF2B5EF4-FFF2-40B4-BE49-F238E27FC236}">
                      <a16:creationId xmlns:a16="http://schemas.microsoft.com/office/drawing/2014/main" id="{1C6F1C12-5E33-3A4C-05C2-5C3836D50DC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472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6138" name="Freeform 113">
                    <a:extLst>
                      <a:ext uri="{FF2B5EF4-FFF2-40B4-BE49-F238E27FC236}">
                        <a16:creationId xmlns:a16="http://schemas.microsoft.com/office/drawing/2014/main" id="{3604062F-5DB9-A6B7-E176-2730490D927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39" name="Freeform 114">
                    <a:extLst>
                      <a:ext uri="{FF2B5EF4-FFF2-40B4-BE49-F238E27FC236}">
                        <a16:creationId xmlns:a16="http://schemas.microsoft.com/office/drawing/2014/main" id="{ED8BE75A-9113-24AF-D73F-72C6737900D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55" name="Group 115">
                  <a:extLst>
                    <a:ext uri="{FF2B5EF4-FFF2-40B4-BE49-F238E27FC236}">
                      <a16:creationId xmlns:a16="http://schemas.microsoft.com/office/drawing/2014/main" id="{90E0818E-AAC4-3E49-89F0-9F8E01CD3E1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540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6136" name="Freeform 116">
                    <a:extLst>
                      <a:ext uri="{FF2B5EF4-FFF2-40B4-BE49-F238E27FC236}">
                        <a16:creationId xmlns:a16="http://schemas.microsoft.com/office/drawing/2014/main" id="{F913BE91-5EFC-2535-4C04-48EC064524B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37" name="Freeform 117">
                    <a:extLst>
                      <a:ext uri="{FF2B5EF4-FFF2-40B4-BE49-F238E27FC236}">
                        <a16:creationId xmlns:a16="http://schemas.microsoft.com/office/drawing/2014/main" id="{DF599DA7-42A8-9A46-B5FB-79FA3798610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56" name="Group 118">
                  <a:extLst>
                    <a:ext uri="{FF2B5EF4-FFF2-40B4-BE49-F238E27FC236}">
                      <a16:creationId xmlns:a16="http://schemas.microsoft.com/office/drawing/2014/main" id="{FBBE73DC-0B80-AF91-239B-879B37F7D68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608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6134" name="Freeform 119">
                    <a:extLst>
                      <a:ext uri="{FF2B5EF4-FFF2-40B4-BE49-F238E27FC236}">
                        <a16:creationId xmlns:a16="http://schemas.microsoft.com/office/drawing/2014/main" id="{5A54EAFB-BF29-812A-AD61-64E8FF839BF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35" name="Freeform 120">
                    <a:extLst>
                      <a:ext uri="{FF2B5EF4-FFF2-40B4-BE49-F238E27FC236}">
                        <a16:creationId xmlns:a16="http://schemas.microsoft.com/office/drawing/2014/main" id="{B5C15B20-80F2-2AB6-5F63-A8DE7ED1AFD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57" name="Group 121">
                  <a:extLst>
                    <a:ext uri="{FF2B5EF4-FFF2-40B4-BE49-F238E27FC236}">
                      <a16:creationId xmlns:a16="http://schemas.microsoft.com/office/drawing/2014/main" id="{C8F208C1-C072-FD44-7641-532EC23E9A5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676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6132" name="Freeform 122">
                    <a:extLst>
                      <a:ext uri="{FF2B5EF4-FFF2-40B4-BE49-F238E27FC236}">
                        <a16:creationId xmlns:a16="http://schemas.microsoft.com/office/drawing/2014/main" id="{D8BC92B2-ACE0-1723-1293-349A60E2C95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33" name="Freeform 123">
                    <a:extLst>
                      <a:ext uri="{FF2B5EF4-FFF2-40B4-BE49-F238E27FC236}">
                        <a16:creationId xmlns:a16="http://schemas.microsoft.com/office/drawing/2014/main" id="{16536925-3855-E070-6BC1-ABF7488B740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58" name="Group 124">
                  <a:extLst>
                    <a:ext uri="{FF2B5EF4-FFF2-40B4-BE49-F238E27FC236}">
                      <a16:creationId xmlns:a16="http://schemas.microsoft.com/office/drawing/2014/main" id="{603E6C2F-5EE8-17BB-B411-9986FDDB5936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44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6130" name="Freeform 125">
                    <a:extLst>
                      <a:ext uri="{FF2B5EF4-FFF2-40B4-BE49-F238E27FC236}">
                        <a16:creationId xmlns:a16="http://schemas.microsoft.com/office/drawing/2014/main" id="{309D1AB7-B0AC-8319-4EFA-C018D38D35A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31" name="Freeform 126">
                    <a:extLst>
                      <a:ext uri="{FF2B5EF4-FFF2-40B4-BE49-F238E27FC236}">
                        <a16:creationId xmlns:a16="http://schemas.microsoft.com/office/drawing/2014/main" id="{023A9CED-2940-4B64-06E7-773E5B36640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59" name="Group 127">
                  <a:extLst>
                    <a:ext uri="{FF2B5EF4-FFF2-40B4-BE49-F238E27FC236}">
                      <a16:creationId xmlns:a16="http://schemas.microsoft.com/office/drawing/2014/main" id="{8D45CE56-DE56-994E-4373-46F8500AC77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812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6128" name="Freeform 128">
                    <a:extLst>
                      <a:ext uri="{FF2B5EF4-FFF2-40B4-BE49-F238E27FC236}">
                        <a16:creationId xmlns:a16="http://schemas.microsoft.com/office/drawing/2014/main" id="{18B06D98-CA8F-BAC9-1058-2D794E27A8F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29" name="Freeform 129">
                    <a:extLst>
                      <a:ext uri="{FF2B5EF4-FFF2-40B4-BE49-F238E27FC236}">
                        <a16:creationId xmlns:a16="http://schemas.microsoft.com/office/drawing/2014/main" id="{10957439-7CFA-D56D-6359-77269ECF628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60" name="Group 130">
                  <a:extLst>
                    <a:ext uri="{FF2B5EF4-FFF2-40B4-BE49-F238E27FC236}">
                      <a16:creationId xmlns:a16="http://schemas.microsoft.com/office/drawing/2014/main" id="{31C477E8-8593-A6A5-FC3D-6B683B13EA2C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880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6126" name="Freeform 131">
                    <a:extLst>
                      <a:ext uri="{FF2B5EF4-FFF2-40B4-BE49-F238E27FC236}">
                        <a16:creationId xmlns:a16="http://schemas.microsoft.com/office/drawing/2014/main" id="{90D24A7D-3CC9-8553-22DE-8B18C1E8720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27" name="Freeform 132">
                    <a:extLst>
                      <a:ext uri="{FF2B5EF4-FFF2-40B4-BE49-F238E27FC236}">
                        <a16:creationId xmlns:a16="http://schemas.microsoft.com/office/drawing/2014/main" id="{508BE2B6-D1B2-1A80-CE54-B549D937EE9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61" name="Group 133">
                  <a:extLst>
                    <a:ext uri="{FF2B5EF4-FFF2-40B4-BE49-F238E27FC236}">
                      <a16:creationId xmlns:a16="http://schemas.microsoft.com/office/drawing/2014/main" id="{22148A38-404E-06D0-5E10-9E7738DA8EA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948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6124" name="Freeform 134">
                    <a:extLst>
                      <a:ext uri="{FF2B5EF4-FFF2-40B4-BE49-F238E27FC236}">
                        <a16:creationId xmlns:a16="http://schemas.microsoft.com/office/drawing/2014/main" id="{D4961832-E3E8-113C-3782-7657D83171B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25" name="Freeform 135">
                    <a:extLst>
                      <a:ext uri="{FF2B5EF4-FFF2-40B4-BE49-F238E27FC236}">
                        <a16:creationId xmlns:a16="http://schemas.microsoft.com/office/drawing/2014/main" id="{4551CED5-576D-1459-EAB4-D4C3A4F64FA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62" name="Group 136">
                  <a:extLst>
                    <a:ext uri="{FF2B5EF4-FFF2-40B4-BE49-F238E27FC236}">
                      <a16:creationId xmlns:a16="http://schemas.microsoft.com/office/drawing/2014/main" id="{7CFD60EF-977B-7542-9E07-E8B8CCFACEC6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016" y="1911"/>
                  <a:ext cx="476" cy="45"/>
                  <a:chOff x="3016" y="1911"/>
                  <a:chExt cx="476" cy="45"/>
                </a:xfrm>
              </p:grpSpPr>
              <p:grpSp>
                <p:nvGrpSpPr>
                  <p:cNvPr id="36103" name="Group 137">
                    <a:extLst>
                      <a:ext uri="{FF2B5EF4-FFF2-40B4-BE49-F238E27FC236}">
                        <a16:creationId xmlns:a16="http://schemas.microsoft.com/office/drawing/2014/main" id="{B38ACDC6-F31E-07DB-9CBD-A45094D3C425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1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6122" name="Freeform 138">
                      <a:extLst>
                        <a:ext uri="{FF2B5EF4-FFF2-40B4-BE49-F238E27FC236}">
                          <a16:creationId xmlns:a16="http://schemas.microsoft.com/office/drawing/2014/main" id="{198A5377-6782-316A-0681-2BE3D8C594A6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23" name="Freeform 139">
                      <a:extLst>
                        <a:ext uri="{FF2B5EF4-FFF2-40B4-BE49-F238E27FC236}">
                          <a16:creationId xmlns:a16="http://schemas.microsoft.com/office/drawing/2014/main" id="{BCD0F167-9E12-43E1-FBF4-E34396833AA1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04" name="Group 140">
                    <a:extLst>
                      <a:ext uri="{FF2B5EF4-FFF2-40B4-BE49-F238E27FC236}">
                        <a16:creationId xmlns:a16="http://schemas.microsoft.com/office/drawing/2014/main" id="{2673D0A7-A63A-A88C-342F-C3802F5617AC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8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6120" name="Freeform 141">
                      <a:extLst>
                        <a:ext uri="{FF2B5EF4-FFF2-40B4-BE49-F238E27FC236}">
                          <a16:creationId xmlns:a16="http://schemas.microsoft.com/office/drawing/2014/main" id="{2540D65A-4D48-8FEC-E9C5-8A0090F60CCD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21" name="Freeform 142">
                      <a:extLst>
                        <a:ext uri="{FF2B5EF4-FFF2-40B4-BE49-F238E27FC236}">
                          <a16:creationId xmlns:a16="http://schemas.microsoft.com/office/drawing/2014/main" id="{2B7108A5-E806-8EE9-801D-91A2CDC55C53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05" name="Group 143">
                    <a:extLst>
                      <a:ext uri="{FF2B5EF4-FFF2-40B4-BE49-F238E27FC236}">
                        <a16:creationId xmlns:a16="http://schemas.microsoft.com/office/drawing/2014/main" id="{2165DCDE-17D1-9A26-4FE6-671E5516D95A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152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6118" name="Freeform 144">
                      <a:extLst>
                        <a:ext uri="{FF2B5EF4-FFF2-40B4-BE49-F238E27FC236}">
                          <a16:creationId xmlns:a16="http://schemas.microsoft.com/office/drawing/2014/main" id="{86B33DEF-F95B-0EDF-9436-628E5933DF16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19" name="Freeform 145">
                      <a:extLst>
                        <a:ext uri="{FF2B5EF4-FFF2-40B4-BE49-F238E27FC236}">
                          <a16:creationId xmlns:a16="http://schemas.microsoft.com/office/drawing/2014/main" id="{9E7F9454-6F17-ADF9-D216-9389F41876F3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06" name="Group 146">
                    <a:extLst>
                      <a:ext uri="{FF2B5EF4-FFF2-40B4-BE49-F238E27FC236}">
                        <a16:creationId xmlns:a16="http://schemas.microsoft.com/office/drawing/2014/main" id="{0395509B-608A-2D65-2C01-3BD04DB54575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220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6116" name="Freeform 147">
                      <a:extLst>
                        <a:ext uri="{FF2B5EF4-FFF2-40B4-BE49-F238E27FC236}">
                          <a16:creationId xmlns:a16="http://schemas.microsoft.com/office/drawing/2014/main" id="{2941E03D-276F-F303-6E10-054150818B8F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17" name="Freeform 148">
                      <a:extLst>
                        <a:ext uri="{FF2B5EF4-FFF2-40B4-BE49-F238E27FC236}">
                          <a16:creationId xmlns:a16="http://schemas.microsoft.com/office/drawing/2014/main" id="{9BBBE99D-3A4C-87BB-2F5C-5F683E58C987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07" name="Group 149">
                    <a:extLst>
                      <a:ext uri="{FF2B5EF4-FFF2-40B4-BE49-F238E27FC236}">
                        <a16:creationId xmlns:a16="http://schemas.microsoft.com/office/drawing/2014/main" id="{5190CD00-6096-3BC1-643D-B2D9A473E81F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288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6114" name="Freeform 150">
                      <a:extLst>
                        <a:ext uri="{FF2B5EF4-FFF2-40B4-BE49-F238E27FC236}">
                          <a16:creationId xmlns:a16="http://schemas.microsoft.com/office/drawing/2014/main" id="{0FA9BB5B-D9ED-FDCA-97D5-6A3B1625F1F9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15" name="Freeform 151">
                      <a:extLst>
                        <a:ext uri="{FF2B5EF4-FFF2-40B4-BE49-F238E27FC236}">
                          <a16:creationId xmlns:a16="http://schemas.microsoft.com/office/drawing/2014/main" id="{55AAD2E7-DC35-7275-D35D-95E0820B29B2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08" name="Group 152">
                    <a:extLst>
                      <a:ext uri="{FF2B5EF4-FFF2-40B4-BE49-F238E27FC236}">
                        <a16:creationId xmlns:a16="http://schemas.microsoft.com/office/drawing/2014/main" id="{08AC12A7-56B4-0E23-5B2F-B6A3283EB213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35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6112" name="Freeform 153">
                      <a:extLst>
                        <a:ext uri="{FF2B5EF4-FFF2-40B4-BE49-F238E27FC236}">
                          <a16:creationId xmlns:a16="http://schemas.microsoft.com/office/drawing/2014/main" id="{6546681E-E5D6-03BC-37B6-9186EBBA647B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13" name="Freeform 154">
                      <a:extLst>
                        <a:ext uri="{FF2B5EF4-FFF2-40B4-BE49-F238E27FC236}">
                          <a16:creationId xmlns:a16="http://schemas.microsoft.com/office/drawing/2014/main" id="{A524EEE2-D75C-070A-9389-FF5B0B205A80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09" name="Group 155">
                    <a:extLst>
                      <a:ext uri="{FF2B5EF4-FFF2-40B4-BE49-F238E27FC236}">
                        <a16:creationId xmlns:a16="http://schemas.microsoft.com/office/drawing/2014/main" id="{0F18055A-E22F-9283-21BB-73B3C583095F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42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6110" name="Freeform 156">
                      <a:extLst>
                        <a:ext uri="{FF2B5EF4-FFF2-40B4-BE49-F238E27FC236}">
                          <a16:creationId xmlns:a16="http://schemas.microsoft.com/office/drawing/2014/main" id="{6B0D221F-3386-BA1C-C87D-3845B91891FB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11" name="Freeform 157">
                      <a:extLst>
                        <a:ext uri="{FF2B5EF4-FFF2-40B4-BE49-F238E27FC236}">
                          <a16:creationId xmlns:a16="http://schemas.microsoft.com/office/drawing/2014/main" id="{CC8697C2-93D1-8B02-5918-5C3D9D36BA2B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sp>
              <p:nvSpPr>
                <p:cNvPr id="36063" name="Freeform 158">
                  <a:extLst>
                    <a:ext uri="{FF2B5EF4-FFF2-40B4-BE49-F238E27FC236}">
                      <a16:creationId xmlns:a16="http://schemas.microsoft.com/office/drawing/2014/main" id="{0DBA8DA3-B750-2270-85BF-5C1913A493E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814" y="1548"/>
                  <a:ext cx="1928" cy="249"/>
                </a:xfrm>
                <a:custGeom>
                  <a:avLst/>
                  <a:gdLst>
                    <a:gd name="T0" fmla="*/ 0 w 1928"/>
                    <a:gd name="T1" fmla="*/ 0 h 249"/>
                    <a:gd name="T2" fmla="*/ 0 w 1928"/>
                    <a:gd name="T3" fmla="*/ 113 h 249"/>
                    <a:gd name="T4" fmla="*/ 272 w 1928"/>
                    <a:gd name="T5" fmla="*/ 249 h 249"/>
                    <a:gd name="T6" fmla="*/ 1678 w 1928"/>
                    <a:gd name="T7" fmla="*/ 249 h 249"/>
                    <a:gd name="T8" fmla="*/ 1905 w 1928"/>
                    <a:gd name="T9" fmla="*/ 204 h 249"/>
                    <a:gd name="T10" fmla="*/ 1928 w 1928"/>
                    <a:gd name="T11" fmla="*/ 0 h 249"/>
                    <a:gd name="T12" fmla="*/ 0 w 1928"/>
                    <a:gd name="T13" fmla="*/ 0 h 249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928" h="249">
                      <a:moveTo>
                        <a:pt x="0" y="0"/>
                      </a:moveTo>
                      <a:lnTo>
                        <a:pt x="0" y="113"/>
                      </a:lnTo>
                      <a:lnTo>
                        <a:pt x="272" y="249"/>
                      </a:lnTo>
                      <a:lnTo>
                        <a:pt x="1678" y="249"/>
                      </a:lnTo>
                      <a:lnTo>
                        <a:pt x="1905" y="204"/>
                      </a:lnTo>
                      <a:lnTo>
                        <a:pt x="1928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0033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6064" name="Group 159">
                  <a:extLst>
                    <a:ext uri="{FF2B5EF4-FFF2-40B4-BE49-F238E27FC236}">
                      <a16:creationId xmlns:a16="http://schemas.microsoft.com/office/drawing/2014/main" id="{6E12107C-5715-CC1B-BB65-7D65797D460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21" y="1593"/>
                  <a:ext cx="91" cy="91"/>
                  <a:chOff x="1745" y="1593"/>
                  <a:chExt cx="181" cy="181"/>
                </a:xfrm>
              </p:grpSpPr>
              <p:sp>
                <p:nvSpPr>
                  <p:cNvPr id="36101" name="Oval 160">
                    <a:extLst>
                      <a:ext uri="{FF2B5EF4-FFF2-40B4-BE49-F238E27FC236}">
                        <a16:creationId xmlns:a16="http://schemas.microsoft.com/office/drawing/2014/main" id="{F8868430-3FA0-8041-D767-369D6C8C8A97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45" y="1593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102" name="Oval 161">
                    <a:extLst>
                      <a:ext uri="{FF2B5EF4-FFF2-40B4-BE49-F238E27FC236}">
                        <a16:creationId xmlns:a16="http://schemas.microsoft.com/office/drawing/2014/main" id="{3B1760F3-23FD-5FE8-C8EB-E4CF9425C950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91" y="1638"/>
                    <a:ext cx="91" cy="9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6065" name="Group 162">
                  <a:extLst>
                    <a:ext uri="{FF2B5EF4-FFF2-40B4-BE49-F238E27FC236}">
                      <a16:creationId xmlns:a16="http://schemas.microsoft.com/office/drawing/2014/main" id="{392051A0-B88D-06DC-0E8D-199803B74AAF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973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6098" name="Oval 163">
                    <a:extLst>
                      <a:ext uri="{FF2B5EF4-FFF2-40B4-BE49-F238E27FC236}">
                        <a16:creationId xmlns:a16="http://schemas.microsoft.com/office/drawing/2014/main" id="{00BBFD6B-E31E-4A63-8B31-3F4FC8E7E012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099" name="Oval 164">
                    <a:extLst>
                      <a:ext uri="{FF2B5EF4-FFF2-40B4-BE49-F238E27FC236}">
                        <a16:creationId xmlns:a16="http://schemas.microsoft.com/office/drawing/2014/main" id="{F3FF2463-B9C6-5637-8D09-4DAEDF2EB25B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100" name="Oval 165">
                    <a:extLst>
                      <a:ext uri="{FF2B5EF4-FFF2-40B4-BE49-F238E27FC236}">
                        <a16:creationId xmlns:a16="http://schemas.microsoft.com/office/drawing/2014/main" id="{180C4D61-D2EB-D58F-F7A0-FB304720FA6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6066" name="Group 166">
                  <a:extLst>
                    <a:ext uri="{FF2B5EF4-FFF2-40B4-BE49-F238E27FC236}">
                      <a16:creationId xmlns:a16="http://schemas.microsoft.com/office/drawing/2014/main" id="{ABD61E6C-F613-A588-776E-955BAE74D35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245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6095" name="Oval 167">
                    <a:extLst>
                      <a:ext uri="{FF2B5EF4-FFF2-40B4-BE49-F238E27FC236}">
                        <a16:creationId xmlns:a16="http://schemas.microsoft.com/office/drawing/2014/main" id="{441FF0A9-3877-E340-F695-353CB2588F8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096" name="Oval 168">
                    <a:extLst>
                      <a:ext uri="{FF2B5EF4-FFF2-40B4-BE49-F238E27FC236}">
                        <a16:creationId xmlns:a16="http://schemas.microsoft.com/office/drawing/2014/main" id="{17B139A2-DA70-0831-ABC6-96CE29320596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097" name="Oval 169">
                    <a:extLst>
                      <a:ext uri="{FF2B5EF4-FFF2-40B4-BE49-F238E27FC236}">
                        <a16:creationId xmlns:a16="http://schemas.microsoft.com/office/drawing/2014/main" id="{20861CCF-2736-5585-69EF-912ABA5E7A37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6067" name="Group 170">
                  <a:extLst>
                    <a:ext uri="{FF2B5EF4-FFF2-40B4-BE49-F238E27FC236}">
                      <a16:creationId xmlns:a16="http://schemas.microsoft.com/office/drawing/2014/main" id="{48427A2F-4E80-6C76-DC3B-D24D32585C0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517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6092" name="Oval 171">
                    <a:extLst>
                      <a:ext uri="{FF2B5EF4-FFF2-40B4-BE49-F238E27FC236}">
                        <a16:creationId xmlns:a16="http://schemas.microsoft.com/office/drawing/2014/main" id="{6B9F3B4B-F3E1-56DA-7F74-46F347C2AB59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093" name="Oval 172">
                    <a:extLst>
                      <a:ext uri="{FF2B5EF4-FFF2-40B4-BE49-F238E27FC236}">
                        <a16:creationId xmlns:a16="http://schemas.microsoft.com/office/drawing/2014/main" id="{1C39B6A8-5507-3734-8CE5-DAFF602E8D6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094" name="Oval 173">
                    <a:extLst>
                      <a:ext uri="{FF2B5EF4-FFF2-40B4-BE49-F238E27FC236}">
                        <a16:creationId xmlns:a16="http://schemas.microsoft.com/office/drawing/2014/main" id="{2A4D5A16-485E-0788-1D46-B977BE214C0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6068" name="Group 174">
                  <a:extLst>
                    <a:ext uri="{FF2B5EF4-FFF2-40B4-BE49-F238E27FC236}">
                      <a16:creationId xmlns:a16="http://schemas.microsoft.com/office/drawing/2014/main" id="{F15EC1DB-BF77-17F3-EC33-480F5AF42B30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89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6089" name="Oval 175">
                    <a:extLst>
                      <a:ext uri="{FF2B5EF4-FFF2-40B4-BE49-F238E27FC236}">
                        <a16:creationId xmlns:a16="http://schemas.microsoft.com/office/drawing/2014/main" id="{E80D3A0E-52DE-BE4F-E809-3F9DEACEAD4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090" name="Oval 176">
                    <a:extLst>
                      <a:ext uri="{FF2B5EF4-FFF2-40B4-BE49-F238E27FC236}">
                        <a16:creationId xmlns:a16="http://schemas.microsoft.com/office/drawing/2014/main" id="{6E3DEB89-356C-C7D4-7F0E-6AE5B0DAD04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091" name="Oval 177">
                    <a:extLst>
                      <a:ext uri="{FF2B5EF4-FFF2-40B4-BE49-F238E27FC236}">
                        <a16:creationId xmlns:a16="http://schemas.microsoft.com/office/drawing/2014/main" id="{E504DC61-29E4-64D9-15A7-95618E7D1FEB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6069" name="Group 178">
                  <a:extLst>
                    <a:ext uri="{FF2B5EF4-FFF2-40B4-BE49-F238E27FC236}">
                      <a16:creationId xmlns:a16="http://schemas.microsoft.com/office/drawing/2014/main" id="{EEF39429-0A4B-021A-13AF-74097152487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061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6086" name="Oval 179">
                    <a:extLst>
                      <a:ext uri="{FF2B5EF4-FFF2-40B4-BE49-F238E27FC236}">
                        <a16:creationId xmlns:a16="http://schemas.microsoft.com/office/drawing/2014/main" id="{D4A5CC4F-53C3-A5D2-07E4-5922A2EFACB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087" name="Oval 180">
                    <a:extLst>
                      <a:ext uri="{FF2B5EF4-FFF2-40B4-BE49-F238E27FC236}">
                        <a16:creationId xmlns:a16="http://schemas.microsoft.com/office/drawing/2014/main" id="{8DEFA0F2-5DA3-8712-3D45-C090C4A418B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088" name="Oval 181">
                    <a:extLst>
                      <a:ext uri="{FF2B5EF4-FFF2-40B4-BE49-F238E27FC236}">
                        <a16:creationId xmlns:a16="http://schemas.microsoft.com/office/drawing/2014/main" id="{C62EA42E-C3AC-B4F5-3E73-FED66320B37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6070" name="Group 182">
                  <a:extLst>
                    <a:ext uri="{FF2B5EF4-FFF2-40B4-BE49-F238E27FC236}">
                      <a16:creationId xmlns:a16="http://schemas.microsoft.com/office/drawing/2014/main" id="{858B014F-CD4B-8AF5-F292-A4AF26E7562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333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6083" name="Oval 183">
                    <a:extLst>
                      <a:ext uri="{FF2B5EF4-FFF2-40B4-BE49-F238E27FC236}">
                        <a16:creationId xmlns:a16="http://schemas.microsoft.com/office/drawing/2014/main" id="{444733CF-81A7-A388-EFBC-3B9EAAD46912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084" name="Oval 184">
                    <a:extLst>
                      <a:ext uri="{FF2B5EF4-FFF2-40B4-BE49-F238E27FC236}">
                        <a16:creationId xmlns:a16="http://schemas.microsoft.com/office/drawing/2014/main" id="{1D44BC11-B535-2478-5B9C-9268B67BFA1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085" name="Oval 185">
                    <a:extLst>
                      <a:ext uri="{FF2B5EF4-FFF2-40B4-BE49-F238E27FC236}">
                        <a16:creationId xmlns:a16="http://schemas.microsoft.com/office/drawing/2014/main" id="{9B6A383D-2E1F-DB26-5BCB-9C5205CB434C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sp>
              <p:nvSpPr>
                <p:cNvPr id="36071" name="Oval 186">
                  <a:extLst>
                    <a:ext uri="{FF2B5EF4-FFF2-40B4-BE49-F238E27FC236}">
                      <a16:creationId xmlns:a16="http://schemas.microsoft.com/office/drawing/2014/main" id="{4993EF1B-FE95-E447-BE70-B66B70C41091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60" y="159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6072" name="Oval 187">
                  <a:extLst>
                    <a:ext uri="{FF2B5EF4-FFF2-40B4-BE49-F238E27FC236}">
                      <a16:creationId xmlns:a16="http://schemas.microsoft.com/office/drawing/2014/main" id="{FFD8FE76-C0DF-4636-F4DD-0286BBE733A7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82" y="1616"/>
                  <a:ext cx="181" cy="18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6073" name="Oval 188">
                  <a:extLst>
                    <a:ext uri="{FF2B5EF4-FFF2-40B4-BE49-F238E27FC236}">
                      <a16:creationId xmlns:a16="http://schemas.microsoft.com/office/drawing/2014/main" id="{264CB80E-E9B2-86E7-35D2-9DDEF9B0677A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628" y="1661"/>
                  <a:ext cx="91" cy="9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grpSp>
              <p:nvGrpSpPr>
                <p:cNvPr id="36074" name="Group 189">
                  <a:extLst>
                    <a:ext uri="{FF2B5EF4-FFF2-40B4-BE49-F238E27FC236}">
                      <a16:creationId xmlns:a16="http://schemas.microsoft.com/office/drawing/2014/main" id="{6C52B628-772E-1F7F-42D4-EFDA406C1F6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745" y="1593"/>
                  <a:ext cx="181" cy="181"/>
                  <a:chOff x="1745" y="1593"/>
                  <a:chExt cx="181" cy="181"/>
                </a:xfrm>
              </p:grpSpPr>
              <p:sp>
                <p:nvSpPr>
                  <p:cNvPr id="36081" name="Oval 190">
                    <a:extLst>
                      <a:ext uri="{FF2B5EF4-FFF2-40B4-BE49-F238E27FC236}">
                        <a16:creationId xmlns:a16="http://schemas.microsoft.com/office/drawing/2014/main" id="{2370AAA4-BA63-7F4A-D95D-9F136164982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45" y="1593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082" name="Oval 191">
                    <a:extLst>
                      <a:ext uri="{FF2B5EF4-FFF2-40B4-BE49-F238E27FC236}">
                        <a16:creationId xmlns:a16="http://schemas.microsoft.com/office/drawing/2014/main" id="{CB526BD2-005B-2F87-3A6B-930F861FA945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91" y="1638"/>
                    <a:ext cx="91" cy="9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sp>
              <p:nvSpPr>
                <p:cNvPr id="36075" name="Freeform 192">
                  <a:extLst>
                    <a:ext uri="{FF2B5EF4-FFF2-40B4-BE49-F238E27FC236}">
                      <a16:creationId xmlns:a16="http://schemas.microsoft.com/office/drawing/2014/main" id="{EA9A2DB6-A172-046A-B3B2-1DDFD86D55E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769" y="1548"/>
                  <a:ext cx="363" cy="90"/>
                </a:xfrm>
                <a:custGeom>
                  <a:avLst/>
                  <a:gdLst>
                    <a:gd name="T0" fmla="*/ 0 w 363"/>
                    <a:gd name="T1" fmla="*/ 34 h 113"/>
                    <a:gd name="T2" fmla="*/ 295 w 363"/>
                    <a:gd name="T3" fmla="*/ 57 h 113"/>
                    <a:gd name="T4" fmla="*/ 363 w 363"/>
                    <a:gd name="T5" fmla="*/ 57 h 113"/>
                    <a:gd name="T6" fmla="*/ 363 w 363"/>
                    <a:gd name="T7" fmla="*/ 23 h 113"/>
                    <a:gd name="T8" fmla="*/ 363 w 363"/>
                    <a:gd name="T9" fmla="*/ 0 h 113"/>
                    <a:gd name="T10" fmla="*/ 0 w 363"/>
                    <a:gd name="T11" fmla="*/ 0 h 113"/>
                    <a:gd name="T12" fmla="*/ 0 w 363"/>
                    <a:gd name="T13" fmla="*/ 34 h 11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63" h="113">
                      <a:moveTo>
                        <a:pt x="0" y="68"/>
                      </a:moveTo>
                      <a:lnTo>
                        <a:pt x="295" y="113"/>
                      </a:lnTo>
                      <a:lnTo>
                        <a:pt x="363" y="113"/>
                      </a:lnTo>
                      <a:lnTo>
                        <a:pt x="363" y="45"/>
                      </a:lnTo>
                      <a:lnTo>
                        <a:pt x="363" y="0"/>
                      </a:lnTo>
                      <a:lnTo>
                        <a:pt x="0" y="0"/>
                      </a:lnTo>
                      <a:lnTo>
                        <a:pt x="0" y="68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076" name="Rectangle 193">
                  <a:extLst>
                    <a:ext uri="{FF2B5EF4-FFF2-40B4-BE49-F238E27FC236}">
                      <a16:creationId xmlns:a16="http://schemas.microsoft.com/office/drawing/2014/main" id="{ABB13D76-B20A-5993-587E-BB052B9F3C6B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132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6077" name="Rectangle 194">
                  <a:extLst>
                    <a:ext uri="{FF2B5EF4-FFF2-40B4-BE49-F238E27FC236}">
                      <a16:creationId xmlns:a16="http://schemas.microsoft.com/office/drawing/2014/main" id="{F5BA0BBD-5965-CD9A-F5F2-73D121A379BC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540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6078" name="Rectangle 195">
                  <a:extLst>
                    <a:ext uri="{FF2B5EF4-FFF2-40B4-BE49-F238E27FC236}">
                      <a16:creationId xmlns:a16="http://schemas.microsoft.com/office/drawing/2014/main" id="{700B3F19-EF55-2155-8B45-68E43BCF84E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48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6079" name="Freeform 196">
                  <a:extLst>
                    <a:ext uri="{FF2B5EF4-FFF2-40B4-BE49-F238E27FC236}">
                      <a16:creationId xmlns:a16="http://schemas.microsoft.com/office/drawing/2014/main" id="{CBC32144-BEE1-37A2-B573-C33C3C08CEC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3356" y="1548"/>
                  <a:ext cx="454" cy="90"/>
                </a:xfrm>
                <a:custGeom>
                  <a:avLst/>
                  <a:gdLst>
                    <a:gd name="T0" fmla="*/ 0 w 454"/>
                    <a:gd name="T1" fmla="*/ 90 h 90"/>
                    <a:gd name="T2" fmla="*/ 0 w 454"/>
                    <a:gd name="T3" fmla="*/ 0 h 90"/>
                    <a:gd name="T4" fmla="*/ 409 w 454"/>
                    <a:gd name="T5" fmla="*/ 0 h 90"/>
                    <a:gd name="T6" fmla="*/ 454 w 454"/>
                    <a:gd name="T7" fmla="*/ 90 h 90"/>
                    <a:gd name="T8" fmla="*/ 0 w 454"/>
                    <a:gd name="T9" fmla="*/ 90 h 9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454" h="90">
                      <a:moveTo>
                        <a:pt x="0" y="90"/>
                      </a:moveTo>
                      <a:lnTo>
                        <a:pt x="0" y="0"/>
                      </a:lnTo>
                      <a:lnTo>
                        <a:pt x="409" y="0"/>
                      </a:lnTo>
                      <a:lnTo>
                        <a:pt x="454" y="90"/>
                      </a:lnTo>
                      <a:lnTo>
                        <a:pt x="0" y="9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080" name="Freeform 197">
                  <a:extLst>
                    <a:ext uri="{FF2B5EF4-FFF2-40B4-BE49-F238E27FC236}">
                      <a16:creationId xmlns:a16="http://schemas.microsoft.com/office/drawing/2014/main" id="{A2C23EC5-9B21-DCF3-C9D1-82D7B41DBEF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678" y="1548"/>
                  <a:ext cx="91" cy="136"/>
                </a:xfrm>
                <a:custGeom>
                  <a:avLst/>
                  <a:gdLst>
                    <a:gd name="T0" fmla="*/ 91 w 91"/>
                    <a:gd name="T1" fmla="*/ 0 h 136"/>
                    <a:gd name="T2" fmla="*/ 68 w 91"/>
                    <a:gd name="T3" fmla="*/ 0 h 136"/>
                    <a:gd name="T4" fmla="*/ 0 w 91"/>
                    <a:gd name="T5" fmla="*/ 113 h 136"/>
                    <a:gd name="T6" fmla="*/ 0 w 91"/>
                    <a:gd name="T7" fmla="*/ 136 h 136"/>
                    <a:gd name="T8" fmla="*/ 23 w 91"/>
                    <a:gd name="T9" fmla="*/ 136 h 136"/>
                    <a:gd name="T10" fmla="*/ 91 w 91"/>
                    <a:gd name="T11" fmla="*/ 22 h 136"/>
                    <a:gd name="T12" fmla="*/ 91 w 91"/>
                    <a:gd name="T13" fmla="*/ 0 h 1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91" h="136">
                      <a:moveTo>
                        <a:pt x="91" y="0"/>
                      </a:moveTo>
                      <a:lnTo>
                        <a:pt x="68" y="0"/>
                      </a:lnTo>
                      <a:lnTo>
                        <a:pt x="0" y="113"/>
                      </a:lnTo>
                      <a:lnTo>
                        <a:pt x="0" y="136"/>
                      </a:lnTo>
                      <a:lnTo>
                        <a:pt x="23" y="136"/>
                      </a:lnTo>
                      <a:lnTo>
                        <a:pt x="91" y="22"/>
                      </a:lnTo>
                      <a:lnTo>
                        <a:pt x="91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6018" name="Freeform 198">
                <a:extLst>
                  <a:ext uri="{FF2B5EF4-FFF2-40B4-BE49-F238E27FC236}">
                    <a16:creationId xmlns:a16="http://schemas.microsoft.com/office/drawing/2014/main" id="{5ADF1E9B-0F4E-16EE-12F1-0B020896B992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814" y="1412"/>
                <a:ext cx="1951" cy="136"/>
              </a:xfrm>
              <a:custGeom>
                <a:avLst/>
                <a:gdLst>
                  <a:gd name="T0" fmla="*/ 0 w 1951"/>
                  <a:gd name="T1" fmla="*/ 136 h 136"/>
                  <a:gd name="T2" fmla="*/ 794 w 1951"/>
                  <a:gd name="T3" fmla="*/ 0 h 136"/>
                  <a:gd name="T4" fmla="*/ 1951 w 1951"/>
                  <a:gd name="T5" fmla="*/ 0 h 136"/>
                  <a:gd name="T6" fmla="*/ 1928 w 1951"/>
                  <a:gd name="T7" fmla="*/ 136 h 136"/>
                  <a:gd name="T8" fmla="*/ 0 w 1951"/>
                  <a:gd name="T9" fmla="*/ 136 h 1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951" h="136">
                    <a:moveTo>
                      <a:pt x="0" y="136"/>
                    </a:moveTo>
                    <a:lnTo>
                      <a:pt x="794" y="0"/>
                    </a:lnTo>
                    <a:lnTo>
                      <a:pt x="1951" y="0"/>
                    </a:lnTo>
                    <a:lnTo>
                      <a:pt x="1928" y="136"/>
                    </a:lnTo>
                    <a:lnTo>
                      <a:pt x="0" y="13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019" name="Rectangle 199">
                <a:extLst>
                  <a:ext uri="{FF2B5EF4-FFF2-40B4-BE49-F238E27FC236}">
                    <a16:creationId xmlns:a16="http://schemas.microsoft.com/office/drawing/2014/main" id="{48B1EE83-B07E-B58D-CEB8-0297EF58204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628" y="1434"/>
                <a:ext cx="91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20" name="Rectangle 200">
                <a:extLst>
                  <a:ext uri="{FF2B5EF4-FFF2-40B4-BE49-F238E27FC236}">
                    <a16:creationId xmlns:a16="http://schemas.microsoft.com/office/drawing/2014/main" id="{62D6DA75-2166-9274-14B3-D04E030384E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479"/>
                <a:ext cx="45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21" name="Freeform 201">
                <a:extLst>
                  <a:ext uri="{FF2B5EF4-FFF2-40B4-BE49-F238E27FC236}">
                    <a16:creationId xmlns:a16="http://schemas.microsoft.com/office/drawing/2014/main" id="{7CA719E0-FC1F-B93F-135E-A4FF6FE15F3B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676" y="1457"/>
                <a:ext cx="181" cy="68"/>
              </a:xfrm>
              <a:custGeom>
                <a:avLst/>
                <a:gdLst>
                  <a:gd name="T0" fmla="*/ 0 w 181"/>
                  <a:gd name="T1" fmla="*/ 23 h 68"/>
                  <a:gd name="T2" fmla="*/ 181 w 181"/>
                  <a:gd name="T3" fmla="*/ 0 h 68"/>
                  <a:gd name="T4" fmla="*/ 181 w 181"/>
                  <a:gd name="T5" fmla="*/ 46 h 68"/>
                  <a:gd name="T6" fmla="*/ 0 w 181"/>
                  <a:gd name="T7" fmla="*/ 68 h 68"/>
                  <a:gd name="T8" fmla="*/ 0 w 181"/>
                  <a:gd name="T9" fmla="*/ 2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81" h="68">
                    <a:moveTo>
                      <a:pt x="0" y="23"/>
                    </a:moveTo>
                    <a:lnTo>
                      <a:pt x="181" y="0"/>
                    </a:lnTo>
                    <a:lnTo>
                      <a:pt x="181" y="46"/>
                    </a:lnTo>
                    <a:lnTo>
                      <a:pt x="0" y="68"/>
                    </a:lnTo>
                    <a:lnTo>
                      <a:pt x="0" y="2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022" name="Rectangle 202">
                <a:extLst>
                  <a:ext uri="{FF2B5EF4-FFF2-40B4-BE49-F238E27FC236}">
                    <a16:creationId xmlns:a16="http://schemas.microsoft.com/office/drawing/2014/main" id="{EA2DC17E-5A2F-F86F-077C-85B75F96636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80" y="1434"/>
                <a:ext cx="544" cy="2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23" name="Rectangle 203">
                <a:extLst>
                  <a:ext uri="{FF2B5EF4-FFF2-40B4-BE49-F238E27FC236}">
                    <a16:creationId xmlns:a16="http://schemas.microsoft.com/office/drawing/2014/main" id="{0742CEEF-6871-8D87-6ADB-E158AED3E16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470" y="1412"/>
                <a:ext cx="113" cy="45"/>
              </a:xfrm>
              <a:prstGeom prst="rect">
                <a:avLst/>
              </a:prstGeom>
              <a:gradFill rotWithShape="1">
                <a:gsLst>
                  <a:gs pos="0">
                    <a:srgbClr val="000000"/>
                  </a:gs>
                  <a:gs pos="100000">
                    <a:srgbClr val="4D4D4D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24" name="Freeform 204">
                <a:extLst>
                  <a:ext uri="{FF2B5EF4-FFF2-40B4-BE49-F238E27FC236}">
                    <a16:creationId xmlns:a16="http://schemas.microsoft.com/office/drawing/2014/main" id="{50BA35BF-75AD-6B08-9B5D-FBF300FFBBA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631" y="1117"/>
                <a:ext cx="1134" cy="295"/>
              </a:xfrm>
              <a:custGeom>
                <a:avLst/>
                <a:gdLst>
                  <a:gd name="T0" fmla="*/ 1134 w 1134"/>
                  <a:gd name="T1" fmla="*/ 295 h 295"/>
                  <a:gd name="T2" fmla="*/ 0 w 1134"/>
                  <a:gd name="T3" fmla="*/ 295 h 295"/>
                  <a:gd name="T4" fmla="*/ 226 w 1134"/>
                  <a:gd name="T5" fmla="*/ 0 h 295"/>
                  <a:gd name="T6" fmla="*/ 430 w 1134"/>
                  <a:gd name="T7" fmla="*/ 0 h 295"/>
                  <a:gd name="T8" fmla="*/ 544 w 1134"/>
                  <a:gd name="T9" fmla="*/ 22 h 295"/>
                  <a:gd name="T10" fmla="*/ 1134 w 1134"/>
                  <a:gd name="T11" fmla="*/ 22 h 295"/>
                  <a:gd name="T12" fmla="*/ 1134 w 1134"/>
                  <a:gd name="T13" fmla="*/ 295 h 29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134" h="295">
                    <a:moveTo>
                      <a:pt x="1134" y="295"/>
                    </a:moveTo>
                    <a:lnTo>
                      <a:pt x="0" y="295"/>
                    </a:lnTo>
                    <a:lnTo>
                      <a:pt x="226" y="0"/>
                    </a:lnTo>
                    <a:lnTo>
                      <a:pt x="430" y="0"/>
                    </a:lnTo>
                    <a:lnTo>
                      <a:pt x="544" y="22"/>
                    </a:lnTo>
                    <a:lnTo>
                      <a:pt x="1134" y="22"/>
                    </a:lnTo>
                    <a:lnTo>
                      <a:pt x="1134" y="295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025" name="Rectangle 205">
                <a:extLst>
                  <a:ext uri="{FF2B5EF4-FFF2-40B4-BE49-F238E27FC236}">
                    <a16:creationId xmlns:a16="http://schemas.microsoft.com/office/drawing/2014/main" id="{726407DA-B67C-E7AC-53F8-E20A00D7FE4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38" y="1139"/>
                <a:ext cx="136" cy="13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26" name="Rectangle 206">
                <a:extLst>
                  <a:ext uri="{FF2B5EF4-FFF2-40B4-BE49-F238E27FC236}">
                    <a16:creationId xmlns:a16="http://schemas.microsoft.com/office/drawing/2014/main" id="{454C5C6D-1CE4-BE80-B59C-EE7E09021C7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38" y="1275"/>
                <a:ext cx="136" cy="46"/>
              </a:xfrm>
              <a:prstGeom prst="rect">
                <a:avLst/>
              </a:prstGeom>
              <a:gradFill rotWithShape="1">
                <a:gsLst>
                  <a:gs pos="0">
                    <a:srgbClr val="3366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27" name="Rectangle 207">
                <a:extLst>
                  <a:ext uri="{FF2B5EF4-FFF2-40B4-BE49-F238E27FC236}">
                    <a16:creationId xmlns:a16="http://schemas.microsoft.com/office/drawing/2014/main" id="{5EED899E-95F4-A05B-9E35-3665FCE47AF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25" y="1139"/>
                <a:ext cx="136" cy="13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28" name="Rectangle 208">
                <a:extLst>
                  <a:ext uri="{FF2B5EF4-FFF2-40B4-BE49-F238E27FC236}">
                    <a16:creationId xmlns:a16="http://schemas.microsoft.com/office/drawing/2014/main" id="{1E0218F1-57F1-6F8B-A180-914C87D0541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25" y="1275"/>
                <a:ext cx="136" cy="46"/>
              </a:xfrm>
              <a:prstGeom prst="rect">
                <a:avLst/>
              </a:prstGeom>
              <a:gradFill rotWithShape="1">
                <a:gsLst>
                  <a:gs pos="0">
                    <a:srgbClr val="3366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29" name="AutoShape 209">
                <a:extLst>
                  <a:ext uri="{FF2B5EF4-FFF2-40B4-BE49-F238E27FC236}">
                    <a16:creationId xmlns:a16="http://schemas.microsoft.com/office/drawing/2014/main" id="{C468ADBE-8418-E975-1DEB-9FE9845974C1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07" y="1230"/>
                <a:ext cx="159" cy="160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30" name="Oval 210">
                <a:extLst>
                  <a:ext uri="{FF2B5EF4-FFF2-40B4-BE49-F238E27FC236}">
                    <a16:creationId xmlns:a16="http://schemas.microsoft.com/office/drawing/2014/main" id="{6D479E78-AB50-4D2A-CEE7-9AD1342A577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63" y="1284"/>
                <a:ext cx="45" cy="45"/>
              </a:xfrm>
              <a:prstGeom prst="ellipse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31" name="Rectangle 211">
                <a:extLst>
                  <a:ext uri="{FF2B5EF4-FFF2-40B4-BE49-F238E27FC236}">
                    <a16:creationId xmlns:a16="http://schemas.microsoft.com/office/drawing/2014/main" id="{C64765DA-D17E-A1F6-2278-3B5F1051F4C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266" y="1252"/>
                <a:ext cx="23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32" name="Rectangle 212">
                <a:extLst>
                  <a:ext uri="{FF2B5EF4-FFF2-40B4-BE49-F238E27FC236}">
                    <a16:creationId xmlns:a16="http://schemas.microsoft.com/office/drawing/2014/main" id="{31B34934-BC73-94E8-E82B-A2D2ADCB260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266" y="1321"/>
                <a:ext cx="23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33" name="Rectangle 213">
                <a:extLst>
                  <a:ext uri="{FF2B5EF4-FFF2-40B4-BE49-F238E27FC236}">
                    <a16:creationId xmlns:a16="http://schemas.microsoft.com/office/drawing/2014/main" id="{E9D06F32-2CD5-2034-9C91-8BE2AD2BDDC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084" y="1071"/>
                <a:ext cx="204" cy="2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50000">
                    <a:srgbClr val="669900"/>
                  </a:gs>
                  <a:gs pos="100000">
                    <a:srgbClr val="003300"/>
                  </a:gs>
                </a:gsLst>
                <a:lin ang="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34" name="Line 214">
                <a:extLst>
                  <a:ext uri="{FF2B5EF4-FFF2-40B4-BE49-F238E27FC236}">
                    <a16:creationId xmlns:a16="http://schemas.microsoft.com/office/drawing/2014/main" id="{CBD42ACC-943E-A8FE-6433-F45993A1E4DF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8" y="1263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035" name="Line 215">
                <a:extLst>
                  <a:ext uri="{FF2B5EF4-FFF2-40B4-BE49-F238E27FC236}">
                    <a16:creationId xmlns:a16="http://schemas.microsoft.com/office/drawing/2014/main" id="{F5172E2E-FAF5-1E74-B844-22EB2B373983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7" y="1284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036" name="Line 216">
                <a:extLst>
                  <a:ext uri="{FF2B5EF4-FFF2-40B4-BE49-F238E27FC236}">
                    <a16:creationId xmlns:a16="http://schemas.microsoft.com/office/drawing/2014/main" id="{3DC3DC48-022A-2F3D-9476-37AC6069C27F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9" y="1332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037" name="Line 217">
                <a:extLst>
                  <a:ext uri="{FF2B5EF4-FFF2-40B4-BE49-F238E27FC236}">
                    <a16:creationId xmlns:a16="http://schemas.microsoft.com/office/drawing/2014/main" id="{0502D0DE-F73E-37BB-8DE5-9229B02D7309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8" y="1353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35844" name="Group 218">
            <a:extLst>
              <a:ext uri="{FF2B5EF4-FFF2-40B4-BE49-F238E27FC236}">
                <a16:creationId xmlns:a16="http://schemas.microsoft.com/office/drawing/2014/main" id="{AA6D0BD0-DC73-9038-16C2-2B199E62DCCF}"/>
              </a:ext>
            </a:extLst>
          </p:cNvPr>
          <p:cNvGrpSpPr>
            <a:grpSpLocks/>
          </p:cNvGrpSpPr>
          <p:nvPr/>
        </p:nvGrpSpPr>
        <p:grpSpPr bwMode="auto">
          <a:xfrm>
            <a:off x="136525" y="4051300"/>
            <a:ext cx="6402388" cy="1371600"/>
            <a:chOff x="86" y="2552"/>
            <a:chExt cx="4033" cy="864"/>
          </a:xfrm>
        </p:grpSpPr>
        <p:sp>
          <p:nvSpPr>
            <p:cNvPr id="35984" name="Rectangle 219">
              <a:extLst>
                <a:ext uri="{FF2B5EF4-FFF2-40B4-BE49-F238E27FC236}">
                  <a16:creationId xmlns:a16="http://schemas.microsoft.com/office/drawing/2014/main" id="{65D0E576-0DD3-E341-4683-B9DC922F24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5" y="2792"/>
              <a:ext cx="288" cy="384"/>
            </a:xfrm>
            <a:prstGeom prst="rect">
              <a:avLst/>
            </a:prstGeom>
            <a:solidFill>
              <a:srgbClr val="990033"/>
            </a:solidFill>
            <a:ln w="15875">
              <a:solidFill>
                <a:srgbClr val="990033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5985" name="Rectangle 220">
              <a:extLst>
                <a:ext uri="{FF2B5EF4-FFF2-40B4-BE49-F238E27FC236}">
                  <a16:creationId xmlns:a16="http://schemas.microsoft.com/office/drawing/2014/main" id="{8D7B2740-1C0C-20F4-5232-2D94EB830B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23" y="2840"/>
              <a:ext cx="2496" cy="288"/>
            </a:xfrm>
            <a:prstGeom prst="rect">
              <a:avLst/>
            </a:prstGeom>
            <a:gradFill rotWithShape="0">
              <a:gsLst>
                <a:gs pos="0">
                  <a:srgbClr val="000000"/>
                </a:gs>
                <a:gs pos="100000">
                  <a:srgbClr val="DDDDDD"/>
                </a:gs>
              </a:gsLst>
              <a:lin ang="5400000" scaled="1"/>
            </a:gradFill>
            <a:ln w="1587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5986" name="Rectangle 221">
              <a:extLst>
                <a:ext uri="{FF2B5EF4-FFF2-40B4-BE49-F238E27FC236}">
                  <a16:creationId xmlns:a16="http://schemas.microsoft.com/office/drawing/2014/main" id="{5070F19F-A066-ED65-FADE-0B4C077BA9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9" y="2792"/>
              <a:ext cx="816" cy="384"/>
            </a:xfrm>
            <a:prstGeom prst="rect">
              <a:avLst/>
            </a:prstGeom>
            <a:solidFill>
              <a:srgbClr val="990033"/>
            </a:solidFill>
            <a:ln w="15875">
              <a:solidFill>
                <a:srgbClr val="990033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5987" name="Rectangle 222">
              <a:extLst>
                <a:ext uri="{FF2B5EF4-FFF2-40B4-BE49-F238E27FC236}">
                  <a16:creationId xmlns:a16="http://schemas.microsoft.com/office/drawing/2014/main" id="{FE7169CD-27EB-06D0-49C5-CC88041959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" y="2552"/>
              <a:ext cx="433" cy="864"/>
            </a:xfrm>
            <a:prstGeom prst="rect">
              <a:avLst/>
            </a:prstGeom>
            <a:solidFill>
              <a:srgbClr val="808080"/>
            </a:solidFill>
            <a:ln w="1587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grpSp>
          <p:nvGrpSpPr>
            <p:cNvPr id="35988" name="Group 223">
              <a:extLst>
                <a:ext uri="{FF2B5EF4-FFF2-40B4-BE49-F238E27FC236}">
                  <a16:creationId xmlns:a16="http://schemas.microsoft.com/office/drawing/2014/main" id="{253DAF6C-D4E4-CA1E-2A91-CFA06A1FCFF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67" y="2794"/>
              <a:ext cx="749" cy="374"/>
              <a:chOff x="576" y="1776"/>
              <a:chExt cx="749" cy="376"/>
            </a:xfrm>
          </p:grpSpPr>
          <p:sp>
            <p:nvSpPr>
              <p:cNvPr id="35991" name="Freeform 224">
                <a:extLst>
                  <a:ext uri="{FF2B5EF4-FFF2-40B4-BE49-F238E27FC236}">
                    <a16:creationId xmlns:a16="http://schemas.microsoft.com/office/drawing/2014/main" id="{C8D52B3E-475F-075C-87A2-F0BA306DD2E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>
                <a:off x="917" y="1776"/>
                <a:ext cx="408" cy="374"/>
              </a:xfrm>
              <a:custGeom>
                <a:avLst/>
                <a:gdLst>
                  <a:gd name="T0" fmla="*/ 110 w 577"/>
                  <a:gd name="T1" fmla="*/ 176 h 500"/>
                  <a:gd name="T2" fmla="*/ 112 w 577"/>
                  <a:gd name="T3" fmla="*/ 187 h 500"/>
                  <a:gd name="T4" fmla="*/ 117 w 577"/>
                  <a:gd name="T5" fmla="*/ 197 h 500"/>
                  <a:gd name="T6" fmla="*/ 125 w 577"/>
                  <a:gd name="T7" fmla="*/ 205 h 500"/>
                  <a:gd name="T8" fmla="*/ 134 w 577"/>
                  <a:gd name="T9" fmla="*/ 208 h 500"/>
                  <a:gd name="T10" fmla="*/ 144 w 577"/>
                  <a:gd name="T11" fmla="*/ 209 h 500"/>
                  <a:gd name="T12" fmla="*/ 154 w 577"/>
                  <a:gd name="T13" fmla="*/ 206 h 500"/>
                  <a:gd name="T14" fmla="*/ 163 w 577"/>
                  <a:gd name="T15" fmla="*/ 200 h 500"/>
                  <a:gd name="T16" fmla="*/ 168 w 577"/>
                  <a:gd name="T17" fmla="*/ 190 h 500"/>
                  <a:gd name="T18" fmla="*/ 172 w 577"/>
                  <a:gd name="T19" fmla="*/ 180 h 500"/>
                  <a:gd name="T20" fmla="*/ 172 w 577"/>
                  <a:gd name="T21" fmla="*/ 168 h 500"/>
                  <a:gd name="T22" fmla="*/ 173 w 577"/>
                  <a:gd name="T23" fmla="*/ 175 h 500"/>
                  <a:gd name="T24" fmla="*/ 180 w 577"/>
                  <a:gd name="T25" fmla="*/ 183 h 500"/>
                  <a:gd name="T26" fmla="*/ 188 w 577"/>
                  <a:gd name="T27" fmla="*/ 186 h 500"/>
                  <a:gd name="T28" fmla="*/ 196 w 577"/>
                  <a:gd name="T29" fmla="*/ 183 h 500"/>
                  <a:gd name="T30" fmla="*/ 202 w 577"/>
                  <a:gd name="T31" fmla="*/ 175 h 500"/>
                  <a:gd name="T32" fmla="*/ 204 w 577"/>
                  <a:gd name="T33" fmla="*/ 167 h 500"/>
                  <a:gd name="T34" fmla="*/ 202 w 577"/>
                  <a:gd name="T35" fmla="*/ 34 h 500"/>
                  <a:gd name="T36" fmla="*/ 194 w 577"/>
                  <a:gd name="T37" fmla="*/ 24 h 500"/>
                  <a:gd name="T38" fmla="*/ 184 w 577"/>
                  <a:gd name="T39" fmla="*/ 19 h 500"/>
                  <a:gd name="T40" fmla="*/ 173 w 577"/>
                  <a:gd name="T41" fmla="*/ 20 h 500"/>
                  <a:gd name="T42" fmla="*/ 163 w 577"/>
                  <a:gd name="T43" fmla="*/ 26 h 500"/>
                  <a:gd name="T44" fmla="*/ 157 w 577"/>
                  <a:gd name="T45" fmla="*/ 38 h 500"/>
                  <a:gd name="T46" fmla="*/ 158 w 577"/>
                  <a:gd name="T47" fmla="*/ 25 h 500"/>
                  <a:gd name="T48" fmla="*/ 153 w 577"/>
                  <a:gd name="T49" fmla="*/ 10 h 500"/>
                  <a:gd name="T50" fmla="*/ 141 w 577"/>
                  <a:gd name="T51" fmla="*/ 1 h 500"/>
                  <a:gd name="T52" fmla="*/ 127 w 577"/>
                  <a:gd name="T53" fmla="*/ 1 h 500"/>
                  <a:gd name="T54" fmla="*/ 115 w 577"/>
                  <a:gd name="T55" fmla="*/ 9 h 500"/>
                  <a:gd name="T56" fmla="*/ 110 w 577"/>
                  <a:gd name="T57" fmla="*/ 19 h 500"/>
                  <a:gd name="T58" fmla="*/ 100 w 577"/>
                  <a:gd name="T59" fmla="*/ 5 h 500"/>
                  <a:gd name="T60" fmla="*/ 88 w 577"/>
                  <a:gd name="T61" fmla="*/ 0 h 500"/>
                  <a:gd name="T62" fmla="*/ 74 w 577"/>
                  <a:gd name="T63" fmla="*/ 4 h 500"/>
                  <a:gd name="T64" fmla="*/ 64 w 577"/>
                  <a:gd name="T65" fmla="*/ 15 h 500"/>
                  <a:gd name="T66" fmla="*/ 62 w 577"/>
                  <a:gd name="T67" fmla="*/ 32 h 500"/>
                  <a:gd name="T68" fmla="*/ 59 w 577"/>
                  <a:gd name="T69" fmla="*/ 36 h 500"/>
                  <a:gd name="T70" fmla="*/ 47 w 577"/>
                  <a:gd name="T71" fmla="*/ 34 h 500"/>
                  <a:gd name="T72" fmla="*/ 34 w 577"/>
                  <a:gd name="T73" fmla="*/ 37 h 500"/>
                  <a:gd name="T74" fmla="*/ 24 w 577"/>
                  <a:gd name="T75" fmla="*/ 46 h 500"/>
                  <a:gd name="T76" fmla="*/ 18 w 577"/>
                  <a:gd name="T77" fmla="*/ 59 h 500"/>
                  <a:gd name="T78" fmla="*/ 17 w 577"/>
                  <a:gd name="T79" fmla="*/ 75 h 500"/>
                  <a:gd name="T80" fmla="*/ 9 w 577"/>
                  <a:gd name="T81" fmla="*/ 80 h 500"/>
                  <a:gd name="T82" fmla="*/ 2 w 577"/>
                  <a:gd name="T83" fmla="*/ 91 h 500"/>
                  <a:gd name="T84" fmla="*/ 0 w 577"/>
                  <a:gd name="T85" fmla="*/ 103 h 500"/>
                  <a:gd name="T86" fmla="*/ 2 w 577"/>
                  <a:gd name="T87" fmla="*/ 116 h 500"/>
                  <a:gd name="T88" fmla="*/ 9 w 577"/>
                  <a:gd name="T89" fmla="*/ 126 h 500"/>
                  <a:gd name="T90" fmla="*/ 17 w 577"/>
                  <a:gd name="T91" fmla="*/ 130 h 500"/>
                  <a:gd name="T92" fmla="*/ 18 w 577"/>
                  <a:gd name="T93" fmla="*/ 147 h 500"/>
                  <a:gd name="T94" fmla="*/ 24 w 577"/>
                  <a:gd name="T95" fmla="*/ 160 h 500"/>
                  <a:gd name="T96" fmla="*/ 34 w 577"/>
                  <a:gd name="T97" fmla="*/ 168 h 500"/>
                  <a:gd name="T98" fmla="*/ 47 w 577"/>
                  <a:gd name="T99" fmla="*/ 172 h 500"/>
                  <a:gd name="T100" fmla="*/ 59 w 577"/>
                  <a:gd name="T101" fmla="*/ 170 h 500"/>
                  <a:gd name="T102" fmla="*/ 65 w 577"/>
                  <a:gd name="T103" fmla="*/ 172 h 500"/>
                  <a:gd name="T104" fmla="*/ 73 w 577"/>
                  <a:gd name="T105" fmla="*/ 182 h 500"/>
                  <a:gd name="T106" fmla="*/ 83 w 577"/>
                  <a:gd name="T107" fmla="*/ 187 h 500"/>
                  <a:gd name="T108" fmla="*/ 93 w 577"/>
                  <a:gd name="T109" fmla="*/ 186 h 500"/>
                  <a:gd name="T110" fmla="*/ 103 w 577"/>
                  <a:gd name="T111" fmla="*/ 179 h 500"/>
                  <a:gd name="T112" fmla="*/ 110 w 577"/>
                  <a:gd name="T113" fmla="*/ 167 h 500"/>
                  <a:gd name="T114" fmla="*/ 110 w 577"/>
                  <a:gd name="T115" fmla="*/ 168 h 500"/>
                  <a:gd name="T116" fmla="*/ 110 w 577"/>
                  <a:gd name="T117" fmla="*/ 168 h 500"/>
                  <a:gd name="T118" fmla="*/ 110 w 577"/>
                  <a:gd name="T119" fmla="*/ 168 h 500"/>
                  <a:gd name="T120" fmla="*/ 110 w 577"/>
                  <a:gd name="T121" fmla="*/ 168 h 500"/>
                  <a:gd name="T122" fmla="*/ 110 w 577"/>
                  <a:gd name="T123" fmla="*/ 168 h 500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577" h="500">
                    <a:moveTo>
                      <a:pt x="312" y="400"/>
                    </a:moveTo>
                    <a:lnTo>
                      <a:pt x="311" y="410"/>
                    </a:lnTo>
                    <a:lnTo>
                      <a:pt x="312" y="420"/>
                    </a:lnTo>
                    <a:lnTo>
                      <a:pt x="313" y="430"/>
                    </a:lnTo>
                    <a:lnTo>
                      <a:pt x="315" y="438"/>
                    </a:lnTo>
                    <a:lnTo>
                      <a:pt x="318" y="447"/>
                    </a:lnTo>
                    <a:lnTo>
                      <a:pt x="323" y="455"/>
                    </a:lnTo>
                    <a:lnTo>
                      <a:pt x="327" y="463"/>
                    </a:lnTo>
                    <a:lnTo>
                      <a:pt x="333" y="470"/>
                    </a:lnTo>
                    <a:lnTo>
                      <a:pt x="339" y="477"/>
                    </a:lnTo>
                    <a:lnTo>
                      <a:pt x="346" y="483"/>
                    </a:lnTo>
                    <a:lnTo>
                      <a:pt x="353" y="489"/>
                    </a:lnTo>
                    <a:lnTo>
                      <a:pt x="362" y="492"/>
                    </a:lnTo>
                    <a:lnTo>
                      <a:pt x="371" y="495"/>
                    </a:lnTo>
                    <a:lnTo>
                      <a:pt x="380" y="497"/>
                    </a:lnTo>
                    <a:lnTo>
                      <a:pt x="389" y="499"/>
                    </a:lnTo>
                    <a:lnTo>
                      <a:pt x="400" y="499"/>
                    </a:lnTo>
                    <a:lnTo>
                      <a:pt x="409" y="499"/>
                    </a:lnTo>
                    <a:lnTo>
                      <a:pt x="419" y="497"/>
                    </a:lnTo>
                    <a:lnTo>
                      <a:pt x="428" y="495"/>
                    </a:lnTo>
                    <a:lnTo>
                      <a:pt x="437" y="492"/>
                    </a:lnTo>
                    <a:lnTo>
                      <a:pt x="444" y="489"/>
                    </a:lnTo>
                    <a:lnTo>
                      <a:pt x="452" y="483"/>
                    </a:lnTo>
                    <a:lnTo>
                      <a:pt x="459" y="477"/>
                    </a:lnTo>
                    <a:lnTo>
                      <a:pt x="466" y="470"/>
                    </a:lnTo>
                    <a:lnTo>
                      <a:pt x="471" y="463"/>
                    </a:lnTo>
                    <a:lnTo>
                      <a:pt x="476" y="455"/>
                    </a:lnTo>
                    <a:lnTo>
                      <a:pt x="480" y="447"/>
                    </a:lnTo>
                    <a:lnTo>
                      <a:pt x="483" y="438"/>
                    </a:lnTo>
                    <a:lnTo>
                      <a:pt x="485" y="430"/>
                    </a:lnTo>
                    <a:lnTo>
                      <a:pt x="487" y="420"/>
                    </a:lnTo>
                    <a:lnTo>
                      <a:pt x="487" y="410"/>
                    </a:lnTo>
                    <a:lnTo>
                      <a:pt x="487" y="400"/>
                    </a:lnTo>
                    <a:lnTo>
                      <a:pt x="488" y="399"/>
                    </a:lnTo>
                    <a:lnTo>
                      <a:pt x="489" y="410"/>
                    </a:lnTo>
                    <a:lnTo>
                      <a:pt x="491" y="419"/>
                    </a:lnTo>
                    <a:lnTo>
                      <a:pt x="495" y="427"/>
                    </a:lnTo>
                    <a:lnTo>
                      <a:pt x="501" y="432"/>
                    </a:lnTo>
                    <a:lnTo>
                      <a:pt x="507" y="438"/>
                    </a:lnTo>
                    <a:lnTo>
                      <a:pt x="515" y="441"/>
                    </a:lnTo>
                    <a:lnTo>
                      <a:pt x="523" y="443"/>
                    </a:lnTo>
                    <a:lnTo>
                      <a:pt x="532" y="443"/>
                    </a:lnTo>
                    <a:lnTo>
                      <a:pt x="539" y="443"/>
                    </a:lnTo>
                    <a:lnTo>
                      <a:pt x="547" y="441"/>
                    </a:lnTo>
                    <a:lnTo>
                      <a:pt x="554" y="438"/>
                    </a:lnTo>
                    <a:lnTo>
                      <a:pt x="562" y="432"/>
                    </a:lnTo>
                    <a:lnTo>
                      <a:pt x="567" y="427"/>
                    </a:lnTo>
                    <a:lnTo>
                      <a:pt x="572" y="419"/>
                    </a:lnTo>
                    <a:lnTo>
                      <a:pt x="574" y="410"/>
                    </a:lnTo>
                    <a:lnTo>
                      <a:pt x="576" y="399"/>
                    </a:lnTo>
                    <a:lnTo>
                      <a:pt x="576" y="91"/>
                    </a:lnTo>
                    <a:lnTo>
                      <a:pt x="570" y="81"/>
                    </a:lnTo>
                    <a:lnTo>
                      <a:pt x="564" y="71"/>
                    </a:lnTo>
                    <a:lnTo>
                      <a:pt x="556" y="64"/>
                    </a:lnTo>
                    <a:lnTo>
                      <a:pt x="548" y="57"/>
                    </a:lnTo>
                    <a:lnTo>
                      <a:pt x="539" y="52"/>
                    </a:lnTo>
                    <a:lnTo>
                      <a:pt x="529" y="48"/>
                    </a:lnTo>
                    <a:lnTo>
                      <a:pt x="519" y="45"/>
                    </a:lnTo>
                    <a:lnTo>
                      <a:pt x="510" y="44"/>
                    </a:lnTo>
                    <a:lnTo>
                      <a:pt x="499" y="45"/>
                    </a:lnTo>
                    <a:lnTo>
                      <a:pt x="489" y="48"/>
                    </a:lnTo>
                    <a:lnTo>
                      <a:pt x="479" y="52"/>
                    </a:lnTo>
                    <a:lnTo>
                      <a:pt x="470" y="56"/>
                    </a:lnTo>
                    <a:lnTo>
                      <a:pt x="461" y="63"/>
                    </a:lnTo>
                    <a:lnTo>
                      <a:pt x="454" y="71"/>
                    </a:lnTo>
                    <a:lnTo>
                      <a:pt x="448" y="81"/>
                    </a:lnTo>
                    <a:lnTo>
                      <a:pt x="444" y="91"/>
                    </a:lnTo>
                    <a:lnTo>
                      <a:pt x="447" y="76"/>
                    </a:lnTo>
                    <a:lnTo>
                      <a:pt x="447" y="61"/>
                    </a:lnTo>
                    <a:lnTo>
                      <a:pt x="444" y="48"/>
                    </a:lnTo>
                    <a:lnTo>
                      <a:pt x="439" y="35"/>
                    </a:lnTo>
                    <a:lnTo>
                      <a:pt x="431" y="25"/>
                    </a:lnTo>
                    <a:lnTo>
                      <a:pt x="422" y="16"/>
                    </a:lnTo>
                    <a:lnTo>
                      <a:pt x="411" y="9"/>
                    </a:lnTo>
                    <a:lnTo>
                      <a:pt x="399" y="3"/>
                    </a:lnTo>
                    <a:lnTo>
                      <a:pt x="386" y="1"/>
                    </a:lnTo>
                    <a:lnTo>
                      <a:pt x="373" y="0"/>
                    </a:lnTo>
                    <a:lnTo>
                      <a:pt x="361" y="1"/>
                    </a:lnTo>
                    <a:lnTo>
                      <a:pt x="348" y="5"/>
                    </a:lnTo>
                    <a:lnTo>
                      <a:pt x="336" y="12"/>
                    </a:lnTo>
                    <a:lnTo>
                      <a:pt x="326" y="21"/>
                    </a:lnTo>
                    <a:lnTo>
                      <a:pt x="318" y="33"/>
                    </a:lnTo>
                    <a:lnTo>
                      <a:pt x="312" y="47"/>
                    </a:lnTo>
                    <a:lnTo>
                      <a:pt x="311" y="47"/>
                    </a:lnTo>
                    <a:lnTo>
                      <a:pt x="304" y="33"/>
                    </a:lnTo>
                    <a:lnTo>
                      <a:pt x="295" y="21"/>
                    </a:lnTo>
                    <a:lnTo>
                      <a:pt x="284" y="13"/>
                    </a:lnTo>
                    <a:lnTo>
                      <a:pt x="274" y="6"/>
                    </a:lnTo>
                    <a:lnTo>
                      <a:pt x="260" y="2"/>
                    </a:lnTo>
                    <a:lnTo>
                      <a:pt x="248" y="0"/>
                    </a:lnTo>
                    <a:lnTo>
                      <a:pt x="236" y="1"/>
                    </a:lnTo>
                    <a:lnTo>
                      <a:pt x="223" y="4"/>
                    </a:lnTo>
                    <a:lnTo>
                      <a:pt x="211" y="10"/>
                    </a:lnTo>
                    <a:lnTo>
                      <a:pt x="200" y="16"/>
                    </a:lnTo>
                    <a:lnTo>
                      <a:pt x="190" y="25"/>
                    </a:lnTo>
                    <a:lnTo>
                      <a:pt x="183" y="36"/>
                    </a:lnTo>
                    <a:lnTo>
                      <a:pt x="177" y="48"/>
                    </a:lnTo>
                    <a:lnTo>
                      <a:pt x="175" y="61"/>
                    </a:lnTo>
                    <a:lnTo>
                      <a:pt x="175" y="76"/>
                    </a:lnTo>
                    <a:lnTo>
                      <a:pt x="180" y="91"/>
                    </a:lnTo>
                    <a:lnTo>
                      <a:pt x="167" y="86"/>
                    </a:lnTo>
                    <a:lnTo>
                      <a:pt x="155" y="82"/>
                    </a:lnTo>
                    <a:lnTo>
                      <a:pt x="143" y="81"/>
                    </a:lnTo>
                    <a:lnTo>
                      <a:pt x="131" y="80"/>
                    </a:lnTo>
                    <a:lnTo>
                      <a:pt x="118" y="83"/>
                    </a:lnTo>
                    <a:lnTo>
                      <a:pt x="107" y="85"/>
                    </a:lnTo>
                    <a:lnTo>
                      <a:pt x="96" y="89"/>
                    </a:lnTo>
                    <a:lnTo>
                      <a:pt x="87" y="95"/>
                    </a:lnTo>
                    <a:lnTo>
                      <a:pt x="76" y="103"/>
                    </a:lnTo>
                    <a:lnTo>
                      <a:pt x="68" y="111"/>
                    </a:lnTo>
                    <a:lnTo>
                      <a:pt x="61" y="121"/>
                    </a:lnTo>
                    <a:lnTo>
                      <a:pt x="55" y="130"/>
                    </a:lnTo>
                    <a:lnTo>
                      <a:pt x="50" y="142"/>
                    </a:lnTo>
                    <a:lnTo>
                      <a:pt x="48" y="153"/>
                    </a:lnTo>
                    <a:lnTo>
                      <a:pt x="46" y="167"/>
                    </a:lnTo>
                    <a:lnTo>
                      <a:pt x="48" y="179"/>
                    </a:lnTo>
                    <a:lnTo>
                      <a:pt x="36" y="185"/>
                    </a:lnTo>
                    <a:lnTo>
                      <a:pt x="26" y="191"/>
                    </a:lnTo>
                    <a:lnTo>
                      <a:pt x="18" y="198"/>
                    </a:lnTo>
                    <a:lnTo>
                      <a:pt x="11" y="206"/>
                    </a:lnTo>
                    <a:lnTo>
                      <a:pt x="5" y="216"/>
                    </a:lnTo>
                    <a:lnTo>
                      <a:pt x="2" y="225"/>
                    </a:lnTo>
                    <a:lnTo>
                      <a:pt x="0" y="236"/>
                    </a:lnTo>
                    <a:lnTo>
                      <a:pt x="0" y="246"/>
                    </a:lnTo>
                    <a:lnTo>
                      <a:pt x="0" y="256"/>
                    </a:lnTo>
                    <a:lnTo>
                      <a:pt x="2" y="267"/>
                    </a:lnTo>
                    <a:lnTo>
                      <a:pt x="5" y="277"/>
                    </a:lnTo>
                    <a:lnTo>
                      <a:pt x="11" y="286"/>
                    </a:lnTo>
                    <a:lnTo>
                      <a:pt x="18" y="295"/>
                    </a:lnTo>
                    <a:lnTo>
                      <a:pt x="26" y="301"/>
                    </a:lnTo>
                    <a:lnTo>
                      <a:pt x="36" y="307"/>
                    </a:lnTo>
                    <a:lnTo>
                      <a:pt x="48" y="311"/>
                    </a:lnTo>
                    <a:lnTo>
                      <a:pt x="48" y="312"/>
                    </a:lnTo>
                    <a:lnTo>
                      <a:pt x="47" y="326"/>
                    </a:lnTo>
                    <a:lnTo>
                      <a:pt x="48" y="339"/>
                    </a:lnTo>
                    <a:lnTo>
                      <a:pt x="50" y="351"/>
                    </a:lnTo>
                    <a:lnTo>
                      <a:pt x="55" y="362"/>
                    </a:lnTo>
                    <a:lnTo>
                      <a:pt x="61" y="373"/>
                    </a:lnTo>
                    <a:lnTo>
                      <a:pt x="68" y="382"/>
                    </a:lnTo>
                    <a:lnTo>
                      <a:pt x="76" y="390"/>
                    </a:lnTo>
                    <a:lnTo>
                      <a:pt x="87" y="397"/>
                    </a:lnTo>
                    <a:lnTo>
                      <a:pt x="96" y="403"/>
                    </a:lnTo>
                    <a:lnTo>
                      <a:pt x="107" y="408"/>
                    </a:lnTo>
                    <a:lnTo>
                      <a:pt x="118" y="411"/>
                    </a:lnTo>
                    <a:lnTo>
                      <a:pt x="131" y="411"/>
                    </a:lnTo>
                    <a:lnTo>
                      <a:pt x="143" y="412"/>
                    </a:lnTo>
                    <a:lnTo>
                      <a:pt x="155" y="410"/>
                    </a:lnTo>
                    <a:lnTo>
                      <a:pt x="167" y="406"/>
                    </a:lnTo>
                    <a:lnTo>
                      <a:pt x="180" y="399"/>
                    </a:lnTo>
                    <a:lnTo>
                      <a:pt x="184" y="411"/>
                    </a:lnTo>
                    <a:lnTo>
                      <a:pt x="190" y="421"/>
                    </a:lnTo>
                    <a:lnTo>
                      <a:pt x="196" y="429"/>
                    </a:lnTo>
                    <a:lnTo>
                      <a:pt x="205" y="435"/>
                    </a:lnTo>
                    <a:lnTo>
                      <a:pt x="214" y="441"/>
                    </a:lnTo>
                    <a:lnTo>
                      <a:pt x="224" y="445"/>
                    </a:lnTo>
                    <a:lnTo>
                      <a:pt x="234" y="447"/>
                    </a:lnTo>
                    <a:lnTo>
                      <a:pt x="245" y="447"/>
                    </a:lnTo>
                    <a:lnTo>
                      <a:pt x="254" y="447"/>
                    </a:lnTo>
                    <a:lnTo>
                      <a:pt x="265" y="445"/>
                    </a:lnTo>
                    <a:lnTo>
                      <a:pt x="274" y="441"/>
                    </a:lnTo>
                    <a:lnTo>
                      <a:pt x="284" y="435"/>
                    </a:lnTo>
                    <a:lnTo>
                      <a:pt x="292" y="428"/>
                    </a:lnTo>
                    <a:lnTo>
                      <a:pt x="300" y="420"/>
                    </a:lnTo>
                    <a:lnTo>
                      <a:pt x="305" y="410"/>
                    </a:lnTo>
                    <a:lnTo>
                      <a:pt x="311" y="399"/>
                    </a:lnTo>
                    <a:lnTo>
                      <a:pt x="311" y="400"/>
                    </a:lnTo>
                    <a:lnTo>
                      <a:pt x="312" y="400"/>
                    </a:lnTo>
                  </a:path>
                </a:pathLst>
              </a:custGeom>
              <a:gradFill rotWithShape="0">
                <a:gsLst>
                  <a:gs pos="0">
                    <a:srgbClr val="FFFF00"/>
                  </a:gs>
                  <a:gs pos="100000">
                    <a:srgbClr val="CF2917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6350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992" name="Freeform 225">
                <a:extLst>
                  <a:ext uri="{FF2B5EF4-FFF2-40B4-BE49-F238E27FC236}">
                    <a16:creationId xmlns:a16="http://schemas.microsoft.com/office/drawing/2014/main" id="{42E12232-0612-91C9-A150-DB80E327059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>
                <a:off x="1135" y="1981"/>
                <a:ext cx="76" cy="79"/>
              </a:xfrm>
              <a:custGeom>
                <a:avLst/>
                <a:gdLst>
                  <a:gd name="T0" fmla="*/ 37 w 108"/>
                  <a:gd name="T1" fmla="*/ 7 h 106"/>
                  <a:gd name="T2" fmla="*/ 33 w 108"/>
                  <a:gd name="T3" fmla="*/ 4 h 106"/>
                  <a:gd name="T4" fmla="*/ 30 w 108"/>
                  <a:gd name="T5" fmla="*/ 1 h 106"/>
                  <a:gd name="T6" fmla="*/ 25 w 108"/>
                  <a:gd name="T7" fmla="*/ 1 h 106"/>
                  <a:gd name="T8" fmla="*/ 21 w 108"/>
                  <a:gd name="T9" fmla="*/ 0 h 106"/>
                  <a:gd name="T10" fmla="*/ 17 w 108"/>
                  <a:gd name="T11" fmla="*/ 1 h 106"/>
                  <a:gd name="T12" fmla="*/ 13 w 108"/>
                  <a:gd name="T13" fmla="*/ 2 h 106"/>
                  <a:gd name="T14" fmla="*/ 10 w 108"/>
                  <a:gd name="T15" fmla="*/ 5 h 106"/>
                  <a:gd name="T16" fmla="*/ 7 w 108"/>
                  <a:gd name="T17" fmla="*/ 7 h 106"/>
                  <a:gd name="T18" fmla="*/ 4 w 108"/>
                  <a:gd name="T19" fmla="*/ 12 h 106"/>
                  <a:gd name="T20" fmla="*/ 2 w 108"/>
                  <a:gd name="T21" fmla="*/ 16 h 106"/>
                  <a:gd name="T22" fmla="*/ 1 w 108"/>
                  <a:gd name="T23" fmla="*/ 21 h 106"/>
                  <a:gd name="T24" fmla="*/ 0 w 108"/>
                  <a:gd name="T25" fmla="*/ 25 h 106"/>
                  <a:gd name="T26" fmla="*/ 0 w 108"/>
                  <a:gd name="T27" fmla="*/ 30 h 106"/>
                  <a:gd name="T28" fmla="*/ 1 w 108"/>
                  <a:gd name="T29" fmla="*/ 34 h 106"/>
                  <a:gd name="T30" fmla="*/ 4 w 108"/>
                  <a:gd name="T31" fmla="*/ 40 h 106"/>
                  <a:gd name="T32" fmla="*/ 7 w 108"/>
                  <a:gd name="T33" fmla="*/ 43 h 10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08" h="106">
                    <a:moveTo>
                      <a:pt x="107" y="18"/>
                    </a:moveTo>
                    <a:lnTo>
                      <a:pt x="95" y="10"/>
                    </a:lnTo>
                    <a:lnTo>
                      <a:pt x="84" y="4"/>
                    </a:lnTo>
                    <a:lnTo>
                      <a:pt x="71" y="1"/>
                    </a:lnTo>
                    <a:lnTo>
                      <a:pt x="60" y="0"/>
                    </a:lnTo>
                    <a:lnTo>
                      <a:pt x="49" y="3"/>
                    </a:lnTo>
                    <a:lnTo>
                      <a:pt x="38" y="6"/>
                    </a:lnTo>
                    <a:lnTo>
                      <a:pt x="28" y="12"/>
                    </a:lnTo>
                    <a:lnTo>
                      <a:pt x="20" y="18"/>
                    </a:lnTo>
                    <a:lnTo>
                      <a:pt x="12" y="29"/>
                    </a:lnTo>
                    <a:lnTo>
                      <a:pt x="6" y="38"/>
                    </a:lnTo>
                    <a:lnTo>
                      <a:pt x="1" y="49"/>
                    </a:lnTo>
                    <a:lnTo>
                      <a:pt x="0" y="59"/>
                    </a:lnTo>
                    <a:lnTo>
                      <a:pt x="0" y="72"/>
                    </a:lnTo>
                    <a:lnTo>
                      <a:pt x="4" y="83"/>
                    </a:lnTo>
                    <a:lnTo>
                      <a:pt x="10" y="95"/>
                    </a:lnTo>
                    <a:lnTo>
                      <a:pt x="20" y="105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993" name="Freeform 226">
                <a:extLst>
                  <a:ext uri="{FF2B5EF4-FFF2-40B4-BE49-F238E27FC236}">
                    <a16:creationId xmlns:a16="http://schemas.microsoft.com/office/drawing/2014/main" id="{206970ED-B03A-F117-CBAA-B7E722DF5FEB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>
                <a:off x="1228" y="1915"/>
                <a:ext cx="34" cy="65"/>
              </a:xfrm>
              <a:custGeom>
                <a:avLst/>
                <a:gdLst>
                  <a:gd name="T0" fmla="*/ 1 w 49"/>
                  <a:gd name="T1" fmla="*/ 0 h 88"/>
                  <a:gd name="T2" fmla="*/ 1 w 49"/>
                  <a:gd name="T3" fmla="*/ 3 h 88"/>
                  <a:gd name="T4" fmla="*/ 1 w 49"/>
                  <a:gd name="T5" fmla="*/ 5 h 88"/>
                  <a:gd name="T6" fmla="*/ 0 w 49"/>
                  <a:gd name="T7" fmla="*/ 9 h 88"/>
                  <a:gd name="T8" fmla="*/ 1 w 49"/>
                  <a:gd name="T9" fmla="*/ 11 h 88"/>
                  <a:gd name="T10" fmla="*/ 1 w 49"/>
                  <a:gd name="T11" fmla="*/ 13 h 88"/>
                  <a:gd name="T12" fmla="*/ 1 w 49"/>
                  <a:gd name="T13" fmla="*/ 16 h 88"/>
                  <a:gd name="T14" fmla="*/ 1 w 49"/>
                  <a:gd name="T15" fmla="*/ 19 h 88"/>
                  <a:gd name="T16" fmla="*/ 3 w 49"/>
                  <a:gd name="T17" fmla="*/ 21 h 88"/>
                  <a:gd name="T18" fmla="*/ 3 w 49"/>
                  <a:gd name="T19" fmla="*/ 24 h 88"/>
                  <a:gd name="T20" fmla="*/ 5 w 49"/>
                  <a:gd name="T21" fmla="*/ 26 h 88"/>
                  <a:gd name="T22" fmla="*/ 6 w 49"/>
                  <a:gd name="T23" fmla="*/ 28 h 88"/>
                  <a:gd name="T24" fmla="*/ 8 w 49"/>
                  <a:gd name="T25" fmla="*/ 30 h 88"/>
                  <a:gd name="T26" fmla="*/ 9 w 49"/>
                  <a:gd name="T27" fmla="*/ 32 h 88"/>
                  <a:gd name="T28" fmla="*/ 12 w 49"/>
                  <a:gd name="T29" fmla="*/ 33 h 88"/>
                  <a:gd name="T30" fmla="*/ 13 w 49"/>
                  <a:gd name="T31" fmla="*/ 35 h 88"/>
                  <a:gd name="T32" fmla="*/ 16 w 49"/>
                  <a:gd name="T33" fmla="*/ 35 h 8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49" h="88">
                    <a:moveTo>
                      <a:pt x="4" y="0"/>
                    </a:moveTo>
                    <a:lnTo>
                      <a:pt x="2" y="7"/>
                    </a:lnTo>
                    <a:lnTo>
                      <a:pt x="1" y="13"/>
                    </a:lnTo>
                    <a:lnTo>
                      <a:pt x="0" y="21"/>
                    </a:lnTo>
                    <a:lnTo>
                      <a:pt x="1" y="27"/>
                    </a:lnTo>
                    <a:lnTo>
                      <a:pt x="1" y="34"/>
                    </a:lnTo>
                    <a:lnTo>
                      <a:pt x="2" y="41"/>
                    </a:lnTo>
                    <a:lnTo>
                      <a:pt x="4" y="47"/>
                    </a:lnTo>
                    <a:lnTo>
                      <a:pt x="8" y="52"/>
                    </a:lnTo>
                    <a:lnTo>
                      <a:pt x="10" y="59"/>
                    </a:lnTo>
                    <a:lnTo>
                      <a:pt x="14" y="64"/>
                    </a:lnTo>
                    <a:lnTo>
                      <a:pt x="18" y="70"/>
                    </a:lnTo>
                    <a:lnTo>
                      <a:pt x="23" y="74"/>
                    </a:lnTo>
                    <a:lnTo>
                      <a:pt x="28" y="78"/>
                    </a:lnTo>
                    <a:lnTo>
                      <a:pt x="34" y="82"/>
                    </a:lnTo>
                    <a:lnTo>
                      <a:pt x="41" y="85"/>
                    </a:lnTo>
                    <a:lnTo>
                      <a:pt x="48" y="87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994" name="Freeform 227">
                <a:extLst>
                  <a:ext uri="{FF2B5EF4-FFF2-40B4-BE49-F238E27FC236}">
                    <a16:creationId xmlns:a16="http://schemas.microsoft.com/office/drawing/2014/main" id="{96728526-FD92-4184-11C0-1D182204AAE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>
                <a:off x="1102" y="1880"/>
                <a:ext cx="93" cy="37"/>
              </a:xfrm>
              <a:custGeom>
                <a:avLst/>
                <a:gdLst>
                  <a:gd name="T0" fmla="*/ 0 w 132"/>
                  <a:gd name="T1" fmla="*/ 1 h 50"/>
                  <a:gd name="T2" fmla="*/ 1 w 132"/>
                  <a:gd name="T3" fmla="*/ 5 h 50"/>
                  <a:gd name="T4" fmla="*/ 4 w 132"/>
                  <a:gd name="T5" fmla="*/ 10 h 50"/>
                  <a:gd name="T6" fmla="*/ 6 w 132"/>
                  <a:gd name="T7" fmla="*/ 13 h 50"/>
                  <a:gd name="T8" fmla="*/ 9 w 132"/>
                  <a:gd name="T9" fmla="*/ 15 h 50"/>
                  <a:gd name="T10" fmla="*/ 12 w 132"/>
                  <a:gd name="T11" fmla="*/ 18 h 50"/>
                  <a:gd name="T12" fmla="*/ 16 w 132"/>
                  <a:gd name="T13" fmla="*/ 19 h 50"/>
                  <a:gd name="T14" fmla="*/ 19 w 132"/>
                  <a:gd name="T15" fmla="*/ 20 h 50"/>
                  <a:gd name="T16" fmla="*/ 23 w 132"/>
                  <a:gd name="T17" fmla="*/ 20 h 50"/>
                  <a:gd name="T18" fmla="*/ 26 w 132"/>
                  <a:gd name="T19" fmla="*/ 20 h 50"/>
                  <a:gd name="T20" fmla="*/ 30 w 132"/>
                  <a:gd name="T21" fmla="*/ 19 h 50"/>
                  <a:gd name="T22" fmla="*/ 33 w 132"/>
                  <a:gd name="T23" fmla="*/ 18 h 50"/>
                  <a:gd name="T24" fmla="*/ 36 w 132"/>
                  <a:gd name="T25" fmla="*/ 15 h 50"/>
                  <a:gd name="T26" fmla="*/ 39 w 132"/>
                  <a:gd name="T27" fmla="*/ 12 h 50"/>
                  <a:gd name="T28" fmla="*/ 42 w 132"/>
                  <a:gd name="T29" fmla="*/ 9 h 50"/>
                  <a:gd name="T30" fmla="*/ 44 w 132"/>
                  <a:gd name="T31" fmla="*/ 5 h 50"/>
                  <a:gd name="T32" fmla="*/ 46 w 132"/>
                  <a:gd name="T33" fmla="*/ 0 h 5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32" h="50">
                    <a:moveTo>
                      <a:pt x="0" y="1"/>
                    </a:moveTo>
                    <a:lnTo>
                      <a:pt x="4" y="13"/>
                    </a:lnTo>
                    <a:lnTo>
                      <a:pt x="10" y="23"/>
                    </a:lnTo>
                    <a:lnTo>
                      <a:pt x="16" y="31"/>
                    </a:lnTo>
                    <a:lnTo>
                      <a:pt x="25" y="37"/>
                    </a:lnTo>
                    <a:lnTo>
                      <a:pt x="34" y="43"/>
                    </a:lnTo>
                    <a:lnTo>
                      <a:pt x="44" y="46"/>
                    </a:lnTo>
                    <a:lnTo>
                      <a:pt x="54" y="49"/>
                    </a:lnTo>
                    <a:lnTo>
                      <a:pt x="65" y="49"/>
                    </a:lnTo>
                    <a:lnTo>
                      <a:pt x="74" y="49"/>
                    </a:lnTo>
                    <a:lnTo>
                      <a:pt x="85" y="46"/>
                    </a:lnTo>
                    <a:lnTo>
                      <a:pt x="94" y="43"/>
                    </a:lnTo>
                    <a:lnTo>
                      <a:pt x="104" y="37"/>
                    </a:lnTo>
                    <a:lnTo>
                      <a:pt x="112" y="30"/>
                    </a:lnTo>
                    <a:lnTo>
                      <a:pt x="120" y="22"/>
                    </a:lnTo>
                    <a:lnTo>
                      <a:pt x="125" y="12"/>
                    </a:lnTo>
                    <a:lnTo>
                      <a:pt x="131" y="0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995" name="Freeform 228">
                <a:extLst>
                  <a:ext uri="{FF2B5EF4-FFF2-40B4-BE49-F238E27FC236}">
                    <a16:creationId xmlns:a16="http://schemas.microsoft.com/office/drawing/2014/main" id="{1BC821CB-D2AF-8C6A-EF6C-28BFA3B5E022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>
                <a:off x="986" y="2002"/>
                <a:ext cx="95" cy="69"/>
              </a:xfrm>
              <a:custGeom>
                <a:avLst/>
                <a:gdLst>
                  <a:gd name="T0" fmla="*/ 45 w 136"/>
                  <a:gd name="T1" fmla="*/ 38 h 92"/>
                  <a:gd name="T2" fmla="*/ 46 w 136"/>
                  <a:gd name="T3" fmla="*/ 32 h 92"/>
                  <a:gd name="T4" fmla="*/ 46 w 136"/>
                  <a:gd name="T5" fmla="*/ 26 h 92"/>
                  <a:gd name="T6" fmla="*/ 45 w 136"/>
                  <a:gd name="T7" fmla="*/ 20 h 92"/>
                  <a:gd name="T8" fmla="*/ 43 w 136"/>
                  <a:gd name="T9" fmla="*/ 15 h 92"/>
                  <a:gd name="T10" fmla="*/ 41 w 136"/>
                  <a:gd name="T11" fmla="*/ 11 h 92"/>
                  <a:gd name="T12" fmla="*/ 38 w 136"/>
                  <a:gd name="T13" fmla="*/ 7 h 92"/>
                  <a:gd name="T14" fmla="*/ 34 w 136"/>
                  <a:gd name="T15" fmla="*/ 4 h 92"/>
                  <a:gd name="T16" fmla="*/ 30 w 136"/>
                  <a:gd name="T17" fmla="*/ 2 h 92"/>
                  <a:gd name="T18" fmla="*/ 25 w 136"/>
                  <a:gd name="T19" fmla="*/ 1 h 92"/>
                  <a:gd name="T20" fmla="*/ 21 w 136"/>
                  <a:gd name="T21" fmla="*/ 0 h 92"/>
                  <a:gd name="T22" fmla="*/ 17 w 136"/>
                  <a:gd name="T23" fmla="*/ 1 h 92"/>
                  <a:gd name="T24" fmla="*/ 12 w 136"/>
                  <a:gd name="T25" fmla="*/ 2 h 92"/>
                  <a:gd name="T26" fmla="*/ 8 w 136"/>
                  <a:gd name="T27" fmla="*/ 5 h 92"/>
                  <a:gd name="T28" fmla="*/ 5 w 136"/>
                  <a:gd name="T29" fmla="*/ 9 h 92"/>
                  <a:gd name="T30" fmla="*/ 2 w 136"/>
                  <a:gd name="T31" fmla="*/ 14 h 92"/>
                  <a:gd name="T32" fmla="*/ 0 w 136"/>
                  <a:gd name="T33" fmla="*/ 20 h 9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36" h="92">
                    <a:moveTo>
                      <a:pt x="132" y="91"/>
                    </a:moveTo>
                    <a:lnTo>
                      <a:pt x="135" y="76"/>
                    </a:lnTo>
                    <a:lnTo>
                      <a:pt x="135" y="61"/>
                    </a:lnTo>
                    <a:lnTo>
                      <a:pt x="132" y="48"/>
                    </a:lnTo>
                    <a:lnTo>
                      <a:pt x="127" y="35"/>
                    </a:lnTo>
                    <a:lnTo>
                      <a:pt x="119" y="25"/>
                    </a:lnTo>
                    <a:lnTo>
                      <a:pt x="110" y="16"/>
                    </a:lnTo>
                    <a:lnTo>
                      <a:pt x="99" y="9"/>
                    </a:lnTo>
                    <a:lnTo>
                      <a:pt x="87" y="3"/>
                    </a:lnTo>
                    <a:lnTo>
                      <a:pt x="74" y="1"/>
                    </a:lnTo>
                    <a:lnTo>
                      <a:pt x="61" y="0"/>
                    </a:lnTo>
                    <a:lnTo>
                      <a:pt x="49" y="1"/>
                    </a:lnTo>
                    <a:lnTo>
                      <a:pt x="36" y="5"/>
                    </a:lnTo>
                    <a:lnTo>
                      <a:pt x="24" y="12"/>
                    </a:lnTo>
                    <a:lnTo>
                      <a:pt x="14" y="21"/>
                    </a:lnTo>
                    <a:lnTo>
                      <a:pt x="6" y="33"/>
                    </a:lnTo>
                    <a:lnTo>
                      <a:pt x="0" y="47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996" name="Freeform 229">
                <a:extLst>
                  <a:ext uri="{FF2B5EF4-FFF2-40B4-BE49-F238E27FC236}">
                    <a16:creationId xmlns:a16="http://schemas.microsoft.com/office/drawing/2014/main" id="{FACF3E70-1B34-FFCB-9E9F-925DA196BE91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>
                <a:off x="1102" y="1916"/>
                <a:ext cx="65" cy="101"/>
              </a:xfrm>
              <a:custGeom>
                <a:avLst/>
                <a:gdLst>
                  <a:gd name="T0" fmla="*/ 32 w 92"/>
                  <a:gd name="T1" fmla="*/ 1 h 135"/>
                  <a:gd name="T2" fmla="*/ 30 w 92"/>
                  <a:gd name="T3" fmla="*/ 1 h 135"/>
                  <a:gd name="T4" fmla="*/ 27 w 92"/>
                  <a:gd name="T5" fmla="*/ 0 h 135"/>
                  <a:gd name="T6" fmla="*/ 25 w 92"/>
                  <a:gd name="T7" fmla="*/ 0 h 135"/>
                  <a:gd name="T8" fmla="*/ 23 w 92"/>
                  <a:gd name="T9" fmla="*/ 0 h 135"/>
                  <a:gd name="T10" fmla="*/ 20 w 92"/>
                  <a:gd name="T11" fmla="*/ 1 h 135"/>
                  <a:gd name="T12" fmla="*/ 18 w 92"/>
                  <a:gd name="T13" fmla="*/ 1 h 135"/>
                  <a:gd name="T14" fmla="*/ 16 w 92"/>
                  <a:gd name="T15" fmla="*/ 2 h 135"/>
                  <a:gd name="T16" fmla="*/ 14 w 92"/>
                  <a:gd name="T17" fmla="*/ 3 h 135"/>
                  <a:gd name="T18" fmla="*/ 11 w 92"/>
                  <a:gd name="T19" fmla="*/ 4 h 135"/>
                  <a:gd name="T20" fmla="*/ 9 w 92"/>
                  <a:gd name="T21" fmla="*/ 6 h 135"/>
                  <a:gd name="T22" fmla="*/ 8 w 92"/>
                  <a:gd name="T23" fmla="*/ 7 h 135"/>
                  <a:gd name="T24" fmla="*/ 6 w 92"/>
                  <a:gd name="T25" fmla="*/ 10 h 135"/>
                  <a:gd name="T26" fmla="*/ 4 w 92"/>
                  <a:gd name="T27" fmla="*/ 12 h 135"/>
                  <a:gd name="T28" fmla="*/ 3 w 92"/>
                  <a:gd name="T29" fmla="*/ 14 h 135"/>
                  <a:gd name="T30" fmla="*/ 2 w 92"/>
                  <a:gd name="T31" fmla="*/ 17 h 135"/>
                  <a:gd name="T32" fmla="*/ 1 w 92"/>
                  <a:gd name="T33" fmla="*/ 19 h 135"/>
                  <a:gd name="T34" fmla="*/ 1 w 92"/>
                  <a:gd name="T35" fmla="*/ 22 h 135"/>
                  <a:gd name="T36" fmla="*/ 0 w 92"/>
                  <a:gd name="T37" fmla="*/ 25 h 135"/>
                  <a:gd name="T38" fmla="*/ 0 w 92"/>
                  <a:gd name="T39" fmla="*/ 28 h 135"/>
                  <a:gd name="T40" fmla="*/ 0 w 92"/>
                  <a:gd name="T41" fmla="*/ 31 h 135"/>
                  <a:gd name="T42" fmla="*/ 0 w 92"/>
                  <a:gd name="T43" fmla="*/ 34 h 135"/>
                  <a:gd name="T44" fmla="*/ 1 w 92"/>
                  <a:gd name="T45" fmla="*/ 37 h 135"/>
                  <a:gd name="T46" fmla="*/ 1 w 92"/>
                  <a:gd name="T47" fmla="*/ 39 h 135"/>
                  <a:gd name="T48" fmla="*/ 3 w 92"/>
                  <a:gd name="T49" fmla="*/ 41 h 135"/>
                  <a:gd name="T50" fmla="*/ 4 w 92"/>
                  <a:gd name="T51" fmla="*/ 44 h 135"/>
                  <a:gd name="T52" fmla="*/ 5 w 92"/>
                  <a:gd name="T53" fmla="*/ 46 h 135"/>
                  <a:gd name="T54" fmla="*/ 6 w 92"/>
                  <a:gd name="T55" fmla="*/ 49 h 135"/>
                  <a:gd name="T56" fmla="*/ 8 w 92"/>
                  <a:gd name="T57" fmla="*/ 51 h 135"/>
                  <a:gd name="T58" fmla="*/ 10 w 92"/>
                  <a:gd name="T59" fmla="*/ 52 h 135"/>
                  <a:gd name="T60" fmla="*/ 12 w 92"/>
                  <a:gd name="T61" fmla="*/ 55 h 135"/>
                  <a:gd name="T62" fmla="*/ 14 w 92"/>
                  <a:gd name="T63" fmla="*/ 55 h 135"/>
                  <a:gd name="T64" fmla="*/ 17 w 92"/>
                  <a:gd name="T65" fmla="*/ 56 h 135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92" h="135">
                    <a:moveTo>
                      <a:pt x="91" y="2"/>
                    </a:moveTo>
                    <a:lnTo>
                      <a:pt x="84" y="2"/>
                    </a:lnTo>
                    <a:lnTo>
                      <a:pt x="77" y="0"/>
                    </a:lnTo>
                    <a:lnTo>
                      <a:pt x="70" y="0"/>
                    </a:lnTo>
                    <a:lnTo>
                      <a:pt x="64" y="0"/>
                    </a:lnTo>
                    <a:lnTo>
                      <a:pt x="57" y="2"/>
                    </a:lnTo>
                    <a:lnTo>
                      <a:pt x="50" y="2"/>
                    </a:lnTo>
                    <a:lnTo>
                      <a:pt x="44" y="5"/>
                    </a:lnTo>
                    <a:lnTo>
                      <a:pt x="39" y="7"/>
                    </a:lnTo>
                    <a:lnTo>
                      <a:pt x="32" y="11"/>
                    </a:lnTo>
                    <a:lnTo>
                      <a:pt x="27" y="15"/>
                    </a:lnTo>
                    <a:lnTo>
                      <a:pt x="21" y="19"/>
                    </a:lnTo>
                    <a:lnTo>
                      <a:pt x="17" y="24"/>
                    </a:lnTo>
                    <a:lnTo>
                      <a:pt x="13" y="30"/>
                    </a:lnTo>
                    <a:lnTo>
                      <a:pt x="9" y="35"/>
                    </a:lnTo>
                    <a:lnTo>
                      <a:pt x="5" y="41"/>
                    </a:lnTo>
                    <a:lnTo>
                      <a:pt x="4" y="47"/>
                    </a:lnTo>
                    <a:lnTo>
                      <a:pt x="1" y="54"/>
                    </a:lnTo>
                    <a:lnTo>
                      <a:pt x="0" y="60"/>
                    </a:lnTo>
                    <a:lnTo>
                      <a:pt x="0" y="68"/>
                    </a:lnTo>
                    <a:lnTo>
                      <a:pt x="0" y="74"/>
                    </a:lnTo>
                    <a:lnTo>
                      <a:pt x="0" y="81"/>
                    </a:lnTo>
                    <a:lnTo>
                      <a:pt x="2" y="88"/>
                    </a:lnTo>
                    <a:lnTo>
                      <a:pt x="4" y="94"/>
                    </a:lnTo>
                    <a:lnTo>
                      <a:pt x="7" y="99"/>
                    </a:lnTo>
                    <a:lnTo>
                      <a:pt x="10" y="106"/>
                    </a:lnTo>
                    <a:lnTo>
                      <a:pt x="14" y="111"/>
                    </a:lnTo>
                    <a:lnTo>
                      <a:pt x="18" y="117"/>
                    </a:lnTo>
                    <a:lnTo>
                      <a:pt x="23" y="121"/>
                    </a:lnTo>
                    <a:lnTo>
                      <a:pt x="28" y="125"/>
                    </a:lnTo>
                    <a:lnTo>
                      <a:pt x="34" y="129"/>
                    </a:lnTo>
                    <a:lnTo>
                      <a:pt x="41" y="132"/>
                    </a:lnTo>
                    <a:lnTo>
                      <a:pt x="48" y="134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997" name="Freeform 230">
                <a:extLst>
                  <a:ext uri="{FF2B5EF4-FFF2-40B4-BE49-F238E27FC236}">
                    <a16:creationId xmlns:a16="http://schemas.microsoft.com/office/drawing/2014/main" id="{DAFBFABD-41F5-DC7D-FD80-D14FE63FDB83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>
                <a:off x="1009" y="1901"/>
                <a:ext cx="75" cy="79"/>
              </a:xfrm>
              <a:custGeom>
                <a:avLst/>
                <a:gdLst>
                  <a:gd name="T0" fmla="*/ 6 w 107"/>
                  <a:gd name="T1" fmla="*/ 0 h 107"/>
                  <a:gd name="T2" fmla="*/ 3 w 107"/>
                  <a:gd name="T3" fmla="*/ 5 h 107"/>
                  <a:gd name="T4" fmla="*/ 1 w 107"/>
                  <a:gd name="T5" fmla="*/ 10 h 107"/>
                  <a:gd name="T6" fmla="*/ 0 w 107"/>
                  <a:gd name="T7" fmla="*/ 14 h 107"/>
                  <a:gd name="T8" fmla="*/ 0 w 107"/>
                  <a:gd name="T9" fmla="*/ 19 h 107"/>
                  <a:gd name="T10" fmla="*/ 1 w 107"/>
                  <a:gd name="T11" fmla="*/ 24 h 107"/>
                  <a:gd name="T12" fmla="*/ 2 w 107"/>
                  <a:gd name="T13" fmla="*/ 28 h 107"/>
                  <a:gd name="T14" fmla="*/ 4 w 107"/>
                  <a:gd name="T15" fmla="*/ 32 h 107"/>
                  <a:gd name="T16" fmla="*/ 6 w 107"/>
                  <a:gd name="T17" fmla="*/ 35 h 107"/>
                  <a:gd name="T18" fmla="*/ 9 w 107"/>
                  <a:gd name="T19" fmla="*/ 38 h 107"/>
                  <a:gd name="T20" fmla="*/ 13 w 107"/>
                  <a:gd name="T21" fmla="*/ 41 h 107"/>
                  <a:gd name="T22" fmla="*/ 17 w 107"/>
                  <a:gd name="T23" fmla="*/ 43 h 107"/>
                  <a:gd name="T24" fmla="*/ 20 w 107"/>
                  <a:gd name="T25" fmla="*/ 43 h 107"/>
                  <a:gd name="T26" fmla="*/ 25 w 107"/>
                  <a:gd name="T27" fmla="*/ 43 h 107"/>
                  <a:gd name="T28" fmla="*/ 29 w 107"/>
                  <a:gd name="T29" fmla="*/ 41 h 107"/>
                  <a:gd name="T30" fmla="*/ 32 w 107"/>
                  <a:gd name="T31" fmla="*/ 39 h 107"/>
                  <a:gd name="T32" fmla="*/ 36 w 107"/>
                  <a:gd name="T33" fmla="*/ 35 h 10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07" h="107">
                    <a:moveTo>
                      <a:pt x="19" y="0"/>
                    </a:moveTo>
                    <a:lnTo>
                      <a:pt x="9" y="12"/>
                    </a:lnTo>
                    <a:lnTo>
                      <a:pt x="3" y="23"/>
                    </a:lnTo>
                    <a:lnTo>
                      <a:pt x="0" y="35"/>
                    </a:lnTo>
                    <a:lnTo>
                      <a:pt x="0" y="47"/>
                    </a:lnTo>
                    <a:lnTo>
                      <a:pt x="1" y="58"/>
                    </a:lnTo>
                    <a:lnTo>
                      <a:pt x="5" y="69"/>
                    </a:lnTo>
                    <a:lnTo>
                      <a:pt x="11" y="79"/>
                    </a:lnTo>
                    <a:lnTo>
                      <a:pt x="19" y="87"/>
                    </a:lnTo>
                    <a:lnTo>
                      <a:pt x="27" y="95"/>
                    </a:lnTo>
                    <a:lnTo>
                      <a:pt x="37" y="101"/>
                    </a:lnTo>
                    <a:lnTo>
                      <a:pt x="48" y="105"/>
                    </a:lnTo>
                    <a:lnTo>
                      <a:pt x="59" y="106"/>
                    </a:lnTo>
                    <a:lnTo>
                      <a:pt x="71" y="106"/>
                    </a:lnTo>
                    <a:lnTo>
                      <a:pt x="83" y="103"/>
                    </a:lnTo>
                    <a:lnTo>
                      <a:pt x="94" y="97"/>
                    </a:lnTo>
                    <a:lnTo>
                      <a:pt x="106" y="86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998" name="Freeform 231">
                <a:extLst>
                  <a:ext uri="{FF2B5EF4-FFF2-40B4-BE49-F238E27FC236}">
                    <a16:creationId xmlns:a16="http://schemas.microsoft.com/office/drawing/2014/main" id="{A48770E5-CF28-DA4A-3825-9F94FFB08FE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 flipH="1" flipV="1">
                <a:off x="576" y="1778"/>
                <a:ext cx="408" cy="374"/>
              </a:xfrm>
              <a:custGeom>
                <a:avLst/>
                <a:gdLst>
                  <a:gd name="T0" fmla="*/ 110 w 577"/>
                  <a:gd name="T1" fmla="*/ 176 h 500"/>
                  <a:gd name="T2" fmla="*/ 112 w 577"/>
                  <a:gd name="T3" fmla="*/ 187 h 500"/>
                  <a:gd name="T4" fmla="*/ 117 w 577"/>
                  <a:gd name="T5" fmla="*/ 197 h 500"/>
                  <a:gd name="T6" fmla="*/ 125 w 577"/>
                  <a:gd name="T7" fmla="*/ 205 h 500"/>
                  <a:gd name="T8" fmla="*/ 134 w 577"/>
                  <a:gd name="T9" fmla="*/ 208 h 500"/>
                  <a:gd name="T10" fmla="*/ 144 w 577"/>
                  <a:gd name="T11" fmla="*/ 209 h 500"/>
                  <a:gd name="T12" fmla="*/ 154 w 577"/>
                  <a:gd name="T13" fmla="*/ 206 h 500"/>
                  <a:gd name="T14" fmla="*/ 163 w 577"/>
                  <a:gd name="T15" fmla="*/ 200 h 500"/>
                  <a:gd name="T16" fmla="*/ 168 w 577"/>
                  <a:gd name="T17" fmla="*/ 190 h 500"/>
                  <a:gd name="T18" fmla="*/ 172 w 577"/>
                  <a:gd name="T19" fmla="*/ 180 h 500"/>
                  <a:gd name="T20" fmla="*/ 172 w 577"/>
                  <a:gd name="T21" fmla="*/ 168 h 500"/>
                  <a:gd name="T22" fmla="*/ 173 w 577"/>
                  <a:gd name="T23" fmla="*/ 175 h 500"/>
                  <a:gd name="T24" fmla="*/ 180 w 577"/>
                  <a:gd name="T25" fmla="*/ 183 h 500"/>
                  <a:gd name="T26" fmla="*/ 188 w 577"/>
                  <a:gd name="T27" fmla="*/ 186 h 500"/>
                  <a:gd name="T28" fmla="*/ 196 w 577"/>
                  <a:gd name="T29" fmla="*/ 183 h 500"/>
                  <a:gd name="T30" fmla="*/ 202 w 577"/>
                  <a:gd name="T31" fmla="*/ 175 h 500"/>
                  <a:gd name="T32" fmla="*/ 204 w 577"/>
                  <a:gd name="T33" fmla="*/ 167 h 500"/>
                  <a:gd name="T34" fmla="*/ 202 w 577"/>
                  <a:gd name="T35" fmla="*/ 34 h 500"/>
                  <a:gd name="T36" fmla="*/ 194 w 577"/>
                  <a:gd name="T37" fmla="*/ 24 h 500"/>
                  <a:gd name="T38" fmla="*/ 184 w 577"/>
                  <a:gd name="T39" fmla="*/ 19 h 500"/>
                  <a:gd name="T40" fmla="*/ 173 w 577"/>
                  <a:gd name="T41" fmla="*/ 20 h 500"/>
                  <a:gd name="T42" fmla="*/ 163 w 577"/>
                  <a:gd name="T43" fmla="*/ 26 h 500"/>
                  <a:gd name="T44" fmla="*/ 157 w 577"/>
                  <a:gd name="T45" fmla="*/ 38 h 500"/>
                  <a:gd name="T46" fmla="*/ 158 w 577"/>
                  <a:gd name="T47" fmla="*/ 25 h 500"/>
                  <a:gd name="T48" fmla="*/ 153 w 577"/>
                  <a:gd name="T49" fmla="*/ 10 h 500"/>
                  <a:gd name="T50" fmla="*/ 141 w 577"/>
                  <a:gd name="T51" fmla="*/ 1 h 500"/>
                  <a:gd name="T52" fmla="*/ 127 w 577"/>
                  <a:gd name="T53" fmla="*/ 1 h 500"/>
                  <a:gd name="T54" fmla="*/ 115 w 577"/>
                  <a:gd name="T55" fmla="*/ 9 h 500"/>
                  <a:gd name="T56" fmla="*/ 110 w 577"/>
                  <a:gd name="T57" fmla="*/ 19 h 500"/>
                  <a:gd name="T58" fmla="*/ 100 w 577"/>
                  <a:gd name="T59" fmla="*/ 5 h 500"/>
                  <a:gd name="T60" fmla="*/ 88 w 577"/>
                  <a:gd name="T61" fmla="*/ 0 h 500"/>
                  <a:gd name="T62" fmla="*/ 74 w 577"/>
                  <a:gd name="T63" fmla="*/ 4 h 500"/>
                  <a:gd name="T64" fmla="*/ 64 w 577"/>
                  <a:gd name="T65" fmla="*/ 15 h 500"/>
                  <a:gd name="T66" fmla="*/ 62 w 577"/>
                  <a:gd name="T67" fmla="*/ 32 h 500"/>
                  <a:gd name="T68" fmla="*/ 59 w 577"/>
                  <a:gd name="T69" fmla="*/ 36 h 500"/>
                  <a:gd name="T70" fmla="*/ 47 w 577"/>
                  <a:gd name="T71" fmla="*/ 34 h 500"/>
                  <a:gd name="T72" fmla="*/ 34 w 577"/>
                  <a:gd name="T73" fmla="*/ 37 h 500"/>
                  <a:gd name="T74" fmla="*/ 24 w 577"/>
                  <a:gd name="T75" fmla="*/ 46 h 500"/>
                  <a:gd name="T76" fmla="*/ 18 w 577"/>
                  <a:gd name="T77" fmla="*/ 59 h 500"/>
                  <a:gd name="T78" fmla="*/ 17 w 577"/>
                  <a:gd name="T79" fmla="*/ 75 h 500"/>
                  <a:gd name="T80" fmla="*/ 9 w 577"/>
                  <a:gd name="T81" fmla="*/ 80 h 500"/>
                  <a:gd name="T82" fmla="*/ 2 w 577"/>
                  <a:gd name="T83" fmla="*/ 91 h 500"/>
                  <a:gd name="T84" fmla="*/ 0 w 577"/>
                  <a:gd name="T85" fmla="*/ 103 h 500"/>
                  <a:gd name="T86" fmla="*/ 2 w 577"/>
                  <a:gd name="T87" fmla="*/ 116 h 500"/>
                  <a:gd name="T88" fmla="*/ 9 w 577"/>
                  <a:gd name="T89" fmla="*/ 126 h 500"/>
                  <a:gd name="T90" fmla="*/ 17 w 577"/>
                  <a:gd name="T91" fmla="*/ 130 h 500"/>
                  <a:gd name="T92" fmla="*/ 18 w 577"/>
                  <a:gd name="T93" fmla="*/ 147 h 500"/>
                  <a:gd name="T94" fmla="*/ 24 w 577"/>
                  <a:gd name="T95" fmla="*/ 160 h 500"/>
                  <a:gd name="T96" fmla="*/ 34 w 577"/>
                  <a:gd name="T97" fmla="*/ 168 h 500"/>
                  <a:gd name="T98" fmla="*/ 47 w 577"/>
                  <a:gd name="T99" fmla="*/ 172 h 500"/>
                  <a:gd name="T100" fmla="*/ 59 w 577"/>
                  <a:gd name="T101" fmla="*/ 170 h 500"/>
                  <a:gd name="T102" fmla="*/ 65 w 577"/>
                  <a:gd name="T103" fmla="*/ 172 h 500"/>
                  <a:gd name="T104" fmla="*/ 73 w 577"/>
                  <a:gd name="T105" fmla="*/ 182 h 500"/>
                  <a:gd name="T106" fmla="*/ 83 w 577"/>
                  <a:gd name="T107" fmla="*/ 187 h 500"/>
                  <a:gd name="T108" fmla="*/ 93 w 577"/>
                  <a:gd name="T109" fmla="*/ 186 h 500"/>
                  <a:gd name="T110" fmla="*/ 103 w 577"/>
                  <a:gd name="T111" fmla="*/ 179 h 500"/>
                  <a:gd name="T112" fmla="*/ 110 w 577"/>
                  <a:gd name="T113" fmla="*/ 167 h 500"/>
                  <a:gd name="T114" fmla="*/ 110 w 577"/>
                  <a:gd name="T115" fmla="*/ 168 h 500"/>
                  <a:gd name="T116" fmla="*/ 110 w 577"/>
                  <a:gd name="T117" fmla="*/ 168 h 500"/>
                  <a:gd name="T118" fmla="*/ 110 w 577"/>
                  <a:gd name="T119" fmla="*/ 168 h 500"/>
                  <a:gd name="T120" fmla="*/ 110 w 577"/>
                  <a:gd name="T121" fmla="*/ 168 h 500"/>
                  <a:gd name="T122" fmla="*/ 110 w 577"/>
                  <a:gd name="T123" fmla="*/ 168 h 500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577" h="500">
                    <a:moveTo>
                      <a:pt x="312" y="400"/>
                    </a:moveTo>
                    <a:lnTo>
                      <a:pt x="311" y="410"/>
                    </a:lnTo>
                    <a:lnTo>
                      <a:pt x="312" y="420"/>
                    </a:lnTo>
                    <a:lnTo>
                      <a:pt x="313" y="430"/>
                    </a:lnTo>
                    <a:lnTo>
                      <a:pt x="315" y="438"/>
                    </a:lnTo>
                    <a:lnTo>
                      <a:pt x="318" y="447"/>
                    </a:lnTo>
                    <a:lnTo>
                      <a:pt x="323" y="455"/>
                    </a:lnTo>
                    <a:lnTo>
                      <a:pt x="327" y="463"/>
                    </a:lnTo>
                    <a:lnTo>
                      <a:pt x="333" y="470"/>
                    </a:lnTo>
                    <a:lnTo>
                      <a:pt x="339" y="477"/>
                    </a:lnTo>
                    <a:lnTo>
                      <a:pt x="346" y="483"/>
                    </a:lnTo>
                    <a:lnTo>
                      <a:pt x="353" y="489"/>
                    </a:lnTo>
                    <a:lnTo>
                      <a:pt x="362" y="492"/>
                    </a:lnTo>
                    <a:lnTo>
                      <a:pt x="371" y="495"/>
                    </a:lnTo>
                    <a:lnTo>
                      <a:pt x="380" y="497"/>
                    </a:lnTo>
                    <a:lnTo>
                      <a:pt x="389" y="499"/>
                    </a:lnTo>
                    <a:lnTo>
                      <a:pt x="400" y="499"/>
                    </a:lnTo>
                    <a:lnTo>
                      <a:pt x="409" y="499"/>
                    </a:lnTo>
                    <a:lnTo>
                      <a:pt x="419" y="497"/>
                    </a:lnTo>
                    <a:lnTo>
                      <a:pt x="428" y="495"/>
                    </a:lnTo>
                    <a:lnTo>
                      <a:pt x="437" y="492"/>
                    </a:lnTo>
                    <a:lnTo>
                      <a:pt x="444" y="489"/>
                    </a:lnTo>
                    <a:lnTo>
                      <a:pt x="452" y="483"/>
                    </a:lnTo>
                    <a:lnTo>
                      <a:pt x="459" y="477"/>
                    </a:lnTo>
                    <a:lnTo>
                      <a:pt x="466" y="470"/>
                    </a:lnTo>
                    <a:lnTo>
                      <a:pt x="471" y="463"/>
                    </a:lnTo>
                    <a:lnTo>
                      <a:pt x="476" y="455"/>
                    </a:lnTo>
                    <a:lnTo>
                      <a:pt x="480" y="447"/>
                    </a:lnTo>
                    <a:lnTo>
                      <a:pt x="483" y="438"/>
                    </a:lnTo>
                    <a:lnTo>
                      <a:pt x="485" y="430"/>
                    </a:lnTo>
                    <a:lnTo>
                      <a:pt x="487" y="420"/>
                    </a:lnTo>
                    <a:lnTo>
                      <a:pt x="487" y="410"/>
                    </a:lnTo>
                    <a:lnTo>
                      <a:pt x="487" y="400"/>
                    </a:lnTo>
                    <a:lnTo>
                      <a:pt x="488" y="399"/>
                    </a:lnTo>
                    <a:lnTo>
                      <a:pt x="489" y="410"/>
                    </a:lnTo>
                    <a:lnTo>
                      <a:pt x="491" y="419"/>
                    </a:lnTo>
                    <a:lnTo>
                      <a:pt x="495" y="427"/>
                    </a:lnTo>
                    <a:lnTo>
                      <a:pt x="501" y="432"/>
                    </a:lnTo>
                    <a:lnTo>
                      <a:pt x="507" y="438"/>
                    </a:lnTo>
                    <a:lnTo>
                      <a:pt x="515" y="441"/>
                    </a:lnTo>
                    <a:lnTo>
                      <a:pt x="523" y="443"/>
                    </a:lnTo>
                    <a:lnTo>
                      <a:pt x="532" y="443"/>
                    </a:lnTo>
                    <a:lnTo>
                      <a:pt x="539" y="443"/>
                    </a:lnTo>
                    <a:lnTo>
                      <a:pt x="547" y="441"/>
                    </a:lnTo>
                    <a:lnTo>
                      <a:pt x="554" y="438"/>
                    </a:lnTo>
                    <a:lnTo>
                      <a:pt x="562" y="432"/>
                    </a:lnTo>
                    <a:lnTo>
                      <a:pt x="567" y="427"/>
                    </a:lnTo>
                    <a:lnTo>
                      <a:pt x="572" y="419"/>
                    </a:lnTo>
                    <a:lnTo>
                      <a:pt x="574" y="410"/>
                    </a:lnTo>
                    <a:lnTo>
                      <a:pt x="576" y="399"/>
                    </a:lnTo>
                    <a:lnTo>
                      <a:pt x="576" y="91"/>
                    </a:lnTo>
                    <a:lnTo>
                      <a:pt x="570" y="81"/>
                    </a:lnTo>
                    <a:lnTo>
                      <a:pt x="564" y="71"/>
                    </a:lnTo>
                    <a:lnTo>
                      <a:pt x="556" y="64"/>
                    </a:lnTo>
                    <a:lnTo>
                      <a:pt x="548" y="57"/>
                    </a:lnTo>
                    <a:lnTo>
                      <a:pt x="539" y="52"/>
                    </a:lnTo>
                    <a:lnTo>
                      <a:pt x="529" y="48"/>
                    </a:lnTo>
                    <a:lnTo>
                      <a:pt x="519" y="45"/>
                    </a:lnTo>
                    <a:lnTo>
                      <a:pt x="510" y="44"/>
                    </a:lnTo>
                    <a:lnTo>
                      <a:pt x="499" y="45"/>
                    </a:lnTo>
                    <a:lnTo>
                      <a:pt x="489" y="48"/>
                    </a:lnTo>
                    <a:lnTo>
                      <a:pt x="479" y="52"/>
                    </a:lnTo>
                    <a:lnTo>
                      <a:pt x="470" y="56"/>
                    </a:lnTo>
                    <a:lnTo>
                      <a:pt x="461" y="63"/>
                    </a:lnTo>
                    <a:lnTo>
                      <a:pt x="454" y="71"/>
                    </a:lnTo>
                    <a:lnTo>
                      <a:pt x="448" y="81"/>
                    </a:lnTo>
                    <a:lnTo>
                      <a:pt x="444" y="91"/>
                    </a:lnTo>
                    <a:lnTo>
                      <a:pt x="447" y="76"/>
                    </a:lnTo>
                    <a:lnTo>
                      <a:pt x="447" y="61"/>
                    </a:lnTo>
                    <a:lnTo>
                      <a:pt x="444" y="48"/>
                    </a:lnTo>
                    <a:lnTo>
                      <a:pt x="439" y="35"/>
                    </a:lnTo>
                    <a:lnTo>
                      <a:pt x="431" y="25"/>
                    </a:lnTo>
                    <a:lnTo>
                      <a:pt x="422" y="16"/>
                    </a:lnTo>
                    <a:lnTo>
                      <a:pt x="411" y="9"/>
                    </a:lnTo>
                    <a:lnTo>
                      <a:pt x="399" y="3"/>
                    </a:lnTo>
                    <a:lnTo>
                      <a:pt x="386" y="1"/>
                    </a:lnTo>
                    <a:lnTo>
                      <a:pt x="373" y="0"/>
                    </a:lnTo>
                    <a:lnTo>
                      <a:pt x="361" y="1"/>
                    </a:lnTo>
                    <a:lnTo>
                      <a:pt x="348" y="5"/>
                    </a:lnTo>
                    <a:lnTo>
                      <a:pt x="336" y="12"/>
                    </a:lnTo>
                    <a:lnTo>
                      <a:pt x="326" y="21"/>
                    </a:lnTo>
                    <a:lnTo>
                      <a:pt x="318" y="33"/>
                    </a:lnTo>
                    <a:lnTo>
                      <a:pt x="312" y="47"/>
                    </a:lnTo>
                    <a:lnTo>
                      <a:pt x="311" y="47"/>
                    </a:lnTo>
                    <a:lnTo>
                      <a:pt x="304" y="33"/>
                    </a:lnTo>
                    <a:lnTo>
                      <a:pt x="295" y="21"/>
                    </a:lnTo>
                    <a:lnTo>
                      <a:pt x="284" y="13"/>
                    </a:lnTo>
                    <a:lnTo>
                      <a:pt x="274" y="6"/>
                    </a:lnTo>
                    <a:lnTo>
                      <a:pt x="260" y="2"/>
                    </a:lnTo>
                    <a:lnTo>
                      <a:pt x="248" y="0"/>
                    </a:lnTo>
                    <a:lnTo>
                      <a:pt x="236" y="1"/>
                    </a:lnTo>
                    <a:lnTo>
                      <a:pt x="223" y="4"/>
                    </a:lnTo>
                    <a:lnTo>
                      <a:pt x="211" y="10"/>
                    </a:lnTo>
                    <a:lnTo>
                      <a:pt x="200" y="16"/>
                    </a:lnTo>
                    <a:lnTo>
                      <a:pt x="190" y="25"/>
                    </a:lnTo>
                    <a:lnTo>
                      <a:pt x="183" y="36"/>
                    </a:lnTo>
                    <a:lnTo>
                      <a:pt x="177" y="48"/>
                    </a:lnTo>
                    <a:lnTo>
                      <a:pt x="175" y="61"/>
                    </a:lnTo>
                    <a:lnTo>
                      <a:pt x="175" y="76"/>
                    </a:lnTo>
                    <a:lnTo>
                      <a:pt x="180" y="91"/>
                    </a:lnTo>
                    <a:lnTo>
                      <a:pt x="167" y="86"/>
                    </a:lnTo>
                    <a:lnTo>
                      <a:pt x="155" y="82"/>
                    </a:lnTo>
                    <a:lnTo>
                      <a:pt x="143" y="81"/>
                    </a:lnTo>
                    <a:lnTo>
                      <a:pt x="131" y="80"/>
                    </a:lnTo>
                    <a:lnTo>
                      <a:pt x="118" y="83"/>
                    </a:lnTo>
                    <a:lnTo>
                      <a:pt x="107" y="85"/>
                    </a:lnTo>
                    <a:lnTo>
                      <a:pt x="96" y="89"/>
                    </a:lnTo>
                    <a:lnTo>
                      <a:pt x="87" y="95"/>
                    </a:lnTo>
                    <a:lnTo>
                      <a:pt x="76" y="103"/>
                    </a:lnTo>
                    <a:lnTo>
                      <a:pt x="68" y="111"/>
                    </a:lnTo>
                    <a:lnTo>
                      <a:pt x="61" y="121"/>
                    </a:lnTo>
                    <a:lnTo>
                      <a:pt x="55" y="130"/>
                    </a:lnTo>
                    <a:lnTo>
                      <a:pt x="50" y="142"/>
                    </a:lnTo>
                    <a:lnTo>
                      <a:pt x="48" y="153"/>
                    </a:lnTo>
                    <a:lnTo>
                      <a:pt x="46" y="167"/>
                    </a:lnTo>
                    <a:lnTo>
                      <a:pt x="48" y="179"/>
                    </a:lnTo>
                    <a:lnTo>
                      <a:pt x="36" y="185"/>
                    </a:lnTo>
                    <a:lnTo>
                      <a:pt x="26" y="191"/>
                    </a:lnTo>
                    <a:lnTo>
                      <a:pt x="18" y="198"/>
                    </a:lnTo>
                    <a:lnTo>
                      <a:pt x="11" y="206"/>
                    </a:lnTo>
                    <a:lnTo>
                      <a:pt x="5" y="216"/>
                    </a:lnTo>
                    <a:lnTo>
                      <a:pt x="2" y="225"/>
                    </a:lnTo>
                    <a:lnTo>
                      <a:pt x="0" y="236"/>
                    </a:lnTo>
                    <a:lnTo>
                      <a:pt x="0" y="246"/>
                    </a:lnTo>
                    <a:lnTo>
                      <a:pt x="0" y="256"/>
                    </a:lnTo>
                    <a:lnTo>
                      <a:pt x="2" y="267"/>
                    </a:lnTo>
                    <a:lnTo>
                      <a:pt x="5" y="277"/>
                    </a:lnTo>
                    <a:lnTo>
                      <a:pt x="11" y="286"/>
                    </a:lnTo>
                    <a:lnTo>
                      <a:pt x="18" y="295"/>
                    </a:lnTo>
                    <a:lnTo>
                      <a:pt x="26" y="301"/>
                    </a:lnTo>
                    <a:lnTo>
                      <a:pt x="36" y="307"/>
                    </a:lnTo>
                    <a:lnTo>
                      <a:pt x="48" y="311"/>
                    </a:lnTo>
                    <a:lnTo>
                      <a:pt x="48" y="312"/>
                    </a:lnTo>
                    <a:lnTo>
                      <a:pt x="47" y="326"/>
                    </a:lnTo>
                    <a:lnTo>
                      <a:pt x="48" y="339"/>
                    </a:lnTo>
                    <a:lnTo>
                      <a:pt x="50" y="351"/>
                    </a:lnTo>
                    <a:lnTo>
                      <a:pt x="55" y="362"/>
                    </a:lnTo>
                    <a:lnTo>
                      <a:pt x="61" y="373"/>
                    </a:lnTo>
                    <a:lnTo>
                      <a:pt x="68" y="382"/>
                    </a:lnTo>
                    <a:lnTo>
                      <a:pt x="76" y="390"/>
                    </a:lnTo>
                    <a:lnTo>
                      <a:pt x="87" y="397"/>
                    </a:lnTo>
                    <a:lnTo>
                      <a:pt x="96" y="403"/>
                    </a:lnTo>
                    <a:lnTo>
                      <a:pt x="107" y="408"/>
                    </a:lnTo>
                    <a:lnTo>
                      <a:pt x="118" y="411"/>
                    </a:lnTo>
                    <a:lnTo>
                      <a:pt x="131" y="411"/>
                    </a:lnTo>
                    <a:lnTo>
                      <a:pt x="143" y="412"/>
                    </a:lnTo>
                    <a:lnTo>
                      <a:pt x="155" y="410"/>
                    </a:lnTo>
                    <a:lnTo>
                      <a:pt x="167" y="406"/>
                    </a:lnTo>
                    <a:lnTo>
                      <a:pt x="180" y="399"/>
                    </a:lnTo>
                    <a:lnTo>
                      <a:pt x="184" y="411"/>
                    </a:lnTo>
                    <a:lnTo>
                      <a:pt x="190" y="421"/>
                    </a:lnTo>
                    <a:lnTo>
                      <a:pt x="196" y="429"/>
                    </a:lnTo>
                    <a:lnTo>
                      <a:pt x="205" y="435"/>
                    </a:lnTo>
                    <a:lnTo>
                      <a:pt x="214" y="441"/>
                    </a:lnTo>
                    <a:lnTo>
                      <a:pt x="224" y="445"/>
                    </a:lnTo>
                    <a:lnTo>
                      <a:pt x="234" y="447"/>
                    </a:lnTo>
                    <a:lnTo>
                      <a:pt x="245" y="447"/>
                    </a:lnTo>
                    <a:lnTo>
                      <a:pt x="254" y="447"/>
                    </a:lnTo>
                    <a:lnTo>
                      <a:pt x="265" y="445"/>
                    </a:lnTo>
                    <a:lnTo>
                      <a:pt x="274" y="441"/>
                    </a:lnTo>
                    <a:lnTo>
                      <a:pt x="284" y="435"/>
                    </a:lnTo>
                    <a:lnTo>
                      <a:pt x="292" y="428"/>
                    </a:lnTo>
                    <a:lnTo>
                      <a:pt x="300" y="420"/>
                    </a:lnTo>
                    <a:lnTo>
                      <a:pt x="305" y="410"/>
                    </a:lnTo>
                    <a:lnTo>
                      <a:pt x="311" y="399"/>
                    </a:lnTo>
                    <a:lnTo>
                      <a:pt x="311" y="400"/>
                    </a:lnTo>
                    <a:lnTo>
                      <a:pt x="312" y="400"/>
                    </a:lnTo>
                  </a:path>
                </a:pathLst>
              </a:custGeom>
              <a:gradFill rotWithShape="0">
                <a:gsLst>
                  <a:gs pos="0">
                    <a:srgbClr val="CF2917"/>
                  </a:gs>
                  <a:gs pos="100000">
                    <a:srgbClr val="FFFF00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6350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999" name="Freeform 232">
                <a:extLst>
                  <a:ext uri="{FF2B5EF4-FFF2-40B4-BE49-F238E27FC236}">
                    <a16:creationId xmlns:a16="http://schemas.microsoft.com/office/drawing/2014/main" id="{47710364-6521-F3CD-A707-BF776C35A42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 flipH="1" flipV="1">
                <a:off x="688" y="1868"/>
                <a:ext cx="76" cy="79"/>
              </a:xfrm>
              <a:custGeom>
                <a:avLst/>
                <a:gdLst>
                  <a:gd name="T0" fmla="*/ 37 w 108"/>
                  <a:gd name="T1" fmla="*/ 7 h 106"/>
                  <a:gd name="T2" fmla="*/ 33 w 108"/>
                  <a:gd name="T3" fmla="*/ 4 h 106"/>
                  <a:gd name="T4" fmla="*/ 30 w 108"/>
                  <a:gd name="T5" fmla="*/ 1 h 106"/>
                  <a:gd name="T6" fmla="*/ 25 w 108"/>
                  <a:gd name="T7" fmla="*/ 1 h 106"/>
                  <a:gd name="T8" fmla="*/ 21 w 108"/>
                  <a:gd name="T9" fmla="*/ 0 h 106"/>
                  <a:gd name="T10" fmla="*/ 17 w 108"/>
                  <a:gd name="T11" fmla="*/ 1 h 106"/>
                  <a:gd name="T12" fmla="*/ 13 w 108"/>
                  <a:gd name="T13" fmla="*/ 2 h 106"/>
                  <a:gd name="T14" fmla="*/ 10 w 108"/>
                  <a:gd name="T15" fmla="*/ 5 h 106"/>
                  <a:gd name="T16" fmla="*/ 7 w 108"/>
                  <a:gd name="T17" fmla="*/ 7 h 106"/>
                  <a:gd name="T18" fmla="*/ 4 w 108"/>
                  <a:gd name="T19" fmla="*/ 12 h 106"/>
                  <a:gd name="T20" fmla="*/ 2 w 108"/>
                  <a:gd name="T21" fmla="*/ 16 h 106"/>
                  <a:gd name="T22" fmla="*/ 1 w 108"/>
                  <a:gd name="T23" fmla="*/ 21 h 106"/>
                  <a:gd name="T24" fmla="*/ 0 w 108"/>
                  <a:gd name="T25" fmla="*/ 25 h 106"/>
                  <a:gd name="T26" fmla="*/ 0 w 108"/>
                  <a:gd name="T27" fmla="*/ 30 h 106"/>
                  <a:gd name="T28" fmla="*/ 1 w 108"/>
                  <a:gd name="T29" fmla="*/ 34 h 106"/>
                  <a:gd name="T30" fmla="*/ 4 w 108"/>
                  <a:gd name="T31" fmla="*/ 40 h 106"/>
                  <a:gd name="T32" fmla="*/ 7 w 108"/>
                  <a:gd name="T33" fmla="*/ 43 h 10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08" h="106">
                    <a:moveTo>
                      <a:pt x="107" y="18"/>
                    </a:moveTo>
                    <a:lnTo>
                      <a:pt x="95" y="10"/>
                    </a:lnTo>
                    <a:lnTo>
                      <a:pt x="84" y="4"/>
                    </a:lnTo>
                    <a:lnTo>
                      <a:pt x="71" y="1"/>
                    </a:lnTo>
                    <a:lnTo>
                      <a:pt x="60" y="0"/>
                    </a:lnTo>
                    <a:lnTo>
                      <a:pt x="49" y="3"/>
                    </a:lnTo>
                    <a:lnTo>
                      <a:pt x="38" y="6"/>
                    </a:lnTo>
                    <a:lnTo>
                      <a:pt x="28" y="12"/>
                    </a:lnTo>
                    <a:lnTo>
                      <a:pt x="20" y="18"/>
                    </a:lnTo>
                    <a:lnTo>
                      <a:pt x="12" y="29"/>
                    </a:lnTo>
                    <a:lnTo>
                      <a:pt x="6" y="38"/>
                    </a:lnTo>
                    <a:lnTo>
                      <a:pt x="1" y="49"/>
                    </a:lnTo>
                    <a:lnTo>
                      <a:pt x="0" y="59"/>
                    </a:lnTo>
                    <a:lnTo>
                      <a:pt x="0" y="72"/>
                    </a:lnTo>
                    <a:lnTo>
                      <a:pt x="4" y="83"/>
                    </a:lnTo>
                    <a:lnTo>
                      <a:pt x="10" y="95"/>
                    </a:lnTo>
                    <a:lnTo>
                      <a:pt x="20" y="105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000" name="Freeform 233">
                <a:extLst>
                  <a:ext uri="{FF2B5EF4-FFF2-40B4-BE49-F238E27FC236}">
                    <a16:creationId xmlns:a16="http://schemas.microsoft.com/office/drawing/2014/main" id="{3506DA7D-D10E-3532-25FF-CA158F9D7B3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 flipH="1" flipV="1">
                <a:off x="637" y="1948"/>
                <a:ext cx="34" cy="65"/>
              </a:xfrm>
              <a:custGeom>
                <a:avLst/>
                <a:gdLst>
                  <a:gd name="T0" fmla="*/ 1 w 49"/>
                  <a:gd name="T1" fmla="*/ 0 h 88"/>
                  <a:gd name="T2" fmla="*/ 1 w 49"/>
                  <a:gd name="T3" fmla="*/ 3 h 88"/>
                  <a:gd name="T4" fmla="*/ 1 w 49"/>
                  <a:gd name="T5" fmla="*/ 5 h 88"/>
                  <a:gd name="T6" fmla="*/ 0 w 49"/>
                  <a:gd name="T7" fmla="*/ 9 h 88"/>
                  <a:gd name="T8" fmla="*/ 1 w 49"/>
                  <a:gd name="T9" fmla="*/ 11 h 88"/>
                  <a:gd name="T10" fmla="*/ 1 w 49"/>
                  <a:gd name="T11" fmla="*/ 13 h 88"/>
                  <a:gd name="T12" fmla="*/ 1 w 49"/>
                  <a:gd name="T13" fmla="*/ 16 h 88"/>
                  <a:gd name="T14" fmla="*/ 1 w 49"/>
                  <a:gd name="T15" fmla="*/ 19 h 88"/>
                  <a:gd name="T16" fmla="*/ 3 w 49"/>
                  <a:gd name="T17" fmla="*/ 21 h 88"/>
                  <a:gd name="T18" fmla="*/ 3 w 49"/>
                  <a:gd name="T19" fmla="*/ 24 h 88"/>
                  <a:gd name="T20" fmla="*/ 5 w 49"/>
                  <a:gd name="T21" fmla="*/ 26 h 88"/>
                  <a:gd name="T22" fmla="*/ 6 w 49"/>
                  <a:gd name="T23" fmla="*/ 28 h 88"/>
                  <a:gd name="T24" fmla="*/ 8 w 49"/>
                  <a:gd name="T25" fmla="*/ 30 h 88"/>
                  <a:gd name="T26" fmla="*/ 9 w 49"/>
                  <a:gd name="T27" fmla="*/ 32 h 88"/>
                  <a:gd name="T28" fmla="*/ 12 w 49"/>
                  <a:gd name="T29" fmla="*/ 33 h 88"/>
                  <a:gd name="T30" fmla="*/ 13 w 49"/>
                  <a:gd name="T31" fmla="*/ 35 h 88"/>
                  <a:gd name="T32" fmla="*/ 16 w 49"/>
                  <a:gd name="T33" fmla="*/ 35 h 8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49" h="88">
                    <a:moveTo>
                      <a:pt x="4" y="0"/>
                    </a:moveTo>
                    <a:lnTo>
                      <a:pt x="2" y="7"/>
                    </a:lnTo>
                    <a:lnTo>
                      <a:pt x="1" y="13"/>
                    </a:lnTo>
                    <a:lnTo>
                      <a:pt x="0" y="21"/>
                    </a:lnTo>
                    <a:lnTo>
                      <a:pt x="1" y="27"/>
                    </a:lnTo>
                    <a:lnTo>
                      <a:pt x="1" y="34"/>
                    </a:lnTo>
                    <a:lnTo>
                      <a:pt x="2" y="41"/>
                    </a:lnTo>
                    <a:lnTo>
                      <a:pt x="4" y="47"/>
                    </a:lnTo>
                    <a:lnTo>
                      <a:pt x="8" y="52"/>
                    </a:lnTo>
                    <a:lnTo>
                      <a:pt x="10" y="59"/>
                    </a:lnTo>
                    <a:lnTo>
                      <a:pt x="14" y="64"/>
                    </a:lnTo>
                    <a:lnTo>
                      <a:pt x="18" y="70"/>
                    </a:lnTo>
                    <a:lnTo>
                      <a:pt x="23" y="74"/>
                    </a:lnTo>
                    <a:lnTo>
                      <a:pt x="28" y="78"/>
                    </a:lnTo>
                    <a:lnTo>
                      <a:pt x="34" y="82"/>
                    </a:lnTo>
                    <a:lnTo>
                      <a:pt x="41" y="85"/>
                    </a:lnTo>
                    <a:lnTo>
                      <a:pt x="48" y="87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001" name="Freeform 234">
                <a:extLst>
                  <a:ext uri="{FF2B5EF4-FFF2-40B4-BE49-F238E27FC236}">
                    <a16:creationId xmlns:a16="http://schemas.microsoft.com/office/drawing/2014/main" id="{94F16A0B-F0D0-1668-A9A9-A9234A1B523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 flipH="1" flipV="1">
                <a:off x="702" y="2011"/>
                <a:ext cx="93" cy="37"/>
              </a:xfrm>
              <a:custGeom>
                <a:avLst/>
                <a:gdLst>
                  <a:gd name="T0" fmla="*/ 0 w 132"/>
                  <a:gd name="T1" fmla="*/ 1 h 50"/>
                  <a:gd name="T2" fmla="*/ 1 w 132"/>
                  <a:gd name="T3" fmla="*/ 5 h 50"/>
                  <a:gd name="T4" fmla="*/ 4 w 132"/>
                  <a:gd name="T5" fmla="*/ 10 h 50"/>
                  <a:gd name="T6" fmla="*/ 6 w 132"/>
                  <a:gd name="T7" fmla="*/ 13 h 50"/>
                  <a:gd name="T8" fmla="*/ 9 w 132"/>
                  <a:gd name="T9" fmla="*/ 15 h 50"/>
                  <a:gd name="T10" fmla="*/ 12 w 132"/>
                  <a:gd name="T11" fmla="*/ 18 h 50"/>
                  <a:gd name="T12" fmla="*/ 16 w 132"/>
                  <a:gd name="T13" fmla="*/ 19 h 50"/>
                  <a:gd name="T14" fmla="*/ 19 w 132"/>
                  <a:gd name="T15" fmla="*/ 20 h 50"/>
                  <a:gd name="T16" fmla="*/ 23 w 132"/>
                  <a:gd name="T17" fmla="*/ 20 h 50"/>
                  <a:gd name="T18" fmla="*/ 26 w 132"/>
                  <a:gd name="T19" fmla="*/ 20 h 50"/>
                  <a:gd name="T20" fmla="*/ 30 w 132"/>
                  <a:gd name="T21" fmla="*/ 19 h 50"/>
                  <a:gd name="T22" fmla="*/ 33 w 132"/>
                  <a:gd name="T23" fmla="*/ 18 h 50"/>
                  <a:gd name="T24" fmla="*/ 36 w 132"/>
                  <a:gd name="T25" fmla="*/ 15 h 50"/>
                  <a:gd name="T26" fmla="*/ 39 w 132"/>
                  <a:gd name="T27" fmla="*/ 12 h 50"/>
                  <a:gd name="T28" fmla="*/ 42 w 132"/>
                  <a:gd name="T29" fmla="*/ 9 h 50"/>
                  <a:gd name="T30" fmla="*/ 44 w 132"/>
                  <a:gd name="T31" fmla="*/ 5 h 50"/>
                  <a:gd name="T32" fmla="*/ 46 w 132"/>
                  <a:gd name="T33" fmla="*/ 0 h 5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32" h="50">
                    <a:moveTo>
                      <a:pt x="0" y="1"/>
                    </a:moveTo>
                    <a:lnTo>
                      <a:pt x="4" y="13"/>
                    </a:lnTo>
                    <a:lnTo>
                      <a:pt x="10" y="23"/>
                    </a:lnTo>
                    <a:lnTo>
                      <a:pt x="16" y="31"/>
                    </a:lnTo>
                    <a:lnTo>
                      <a:pt x="25" y="37"/>
                    </a:lnTo>
                    <a:lnTo>
                      <a:pt x="34" y="43"/>
                    </a:lnTo>
                    <a:lnTo>
                      <a:pt x="44" y="46"/>
                    </a:lnTo>
                    <a:lnTo>
                      <a:pt x="54" y="49"/>
                    </a:lnTo>
                    <a:lnTo>
                      <a:pt x="65" y="49"/>
                    </a:lnTo>
                    <a:lnTo>
                      <a:pt x="74" y="49"/>
                    </a:lnTo>
                    <a:lnTo>
                      <a:pt x="85" y="46"/>
                    </a:lnTo>
                    <a:lnTo>
                      <a:pt x="94" y="43"/>
                    </a:lnTo>
                    <a:lnTo>
                      <a:pt x="104" y="37"/>
                    </a:lnTo>
                    <a:lnTo>
                      <a:pt x="112" y="30"/>
                    </a:lnTo>
                    <a:lnTo>
                      <a:pt x="120" y="22"/>
                    </a:lnTo>
                    <a:lnTo>
                      <a:pt x="125" y="12"/>
                    </a:lnTo>
                    <a:lnTo>
                      <a:pt x="131" y="0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002" name="Freeform 235">
                <a:extLst>
                  <a:ext uri="{FF2B5EF4-FFF2-40B4-BE49-F238E27FC236}">
                    <a16:creationId xmlns:a16="http://schemas.microsoft.com/office/drawing/2014/main" id="{035BFC9C-F423-104A-3DFA-E99AC233151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 flipH="1" flipV="1">
                <a:off x="795" y="1845"/>
                <a:ext cx="95" cy="69"/>
              </a:xfrm>
              <a:custGeom>
                <a:avLst/>
                <a:gdLst>
                  <a:gd name="T0" fmla="*/ 45 w 136"/>
                  <a:gd name="T1" fmla="*/ 38 h 92"/>
                  <a:gd name="T2" fmla="*/ 46 w 136"/>
                  <a:gd name="T3" fmla="*/ 32 h 92"/>
                  <a:gd name="T4" fmla="*/ 46 w 136"/>
                  <a:gd name="T5" fmla="*/ 26 h 92"/>
                  <a:gd name="T6" fmla="*/ 45 w 136"/>
                  <a:gd name="T7" fmla="*/ 20 h 92"/>
                  <a:gd name="T8" fmla="*/ 43 w 136"/>
                  <a:gd name="T9" fmla="*/ 15 h 92"/>
                  <a:gd name="T10" fmla="*/ 41 w 136"/>
                  <a:gd name="T11" fmla="*/ 11 h 92"/>
                  <a:gd name="T12" fmla="*/ 38 w 136"/>
                  <a:gd name="T13" fmla="*/ 7 h 92"/>
                  <a:gd name="T14" fmla="*/ 34 w 136"/>
                  <a:gd name="T15" fmla="*/ 4 h 92"/>
                  <a:gd name="T16" fmla="*/ 30 w 136"/>
                  <a:gd name="T17" fmla="*/ 2 h 92"/>
                  <a:gd name="T18" fmla="*/ 25 w 136"/>
                  <a:gd name="T19" fmla="*/ 1 h 92"/>
                  <a:gd name="T20" fmla="*/ 21 w 136"/>
                  <a:gd name="T21" fmla="*/ 0 h 92"/>
                  <a:gd name="T22" fmla="*/ 17 w 136"/>
                  <a:gd name="T23" fmla="*/ 1 h 92"/>
                  <a:gd name="T24" fmla="*/ 12 w 136"/>
                  <a:gd name="T25" fmla="*/ 2 h 92"/>
                  <a:gd name="T26" fmla="*/ 8 w 136"/>
                  <a:gd name="T27" fmla="*/ 5 h 92"/>
                  <a:gd name="T28" fmla="*/ 5 w 136"/>
                  <a:gd name="T29" fmla="*/ 9 h 92"/>
                  <a:gd name="T30" fmla="*/ 2 w 136"/>
                  <a:gd name="T31" fmla="*/ 14 h 92"/>
                  <a:gd name="T32" fmla="*/ 0 w 136"/>
                  <a:gd name="T33" fmla="*/ 20 h 9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36" h="92">
                    <a:moveTo>
                      <a:pt x="132" y="91"/>
                    </a:moveTo>
                    <a:lnTo>
                      <a:pt x="135" y="76"/>
                    </a:lnTo>
                    <a:lnTo>
                      <a:pt x="135" y="61"/>
                    </a:lnTo>
                    <a:lnTo>
                      <a:pt x="132" y="48"/>
                    </a:lnTo>
                    <a:lnTo>
                      <a:pt x="127" y="35"/>
                    </a:lnTo>
                    <a:lnTo>
                      <a:pt x="119" y="25"/>
                    </a:lnTo>
                    <a:lnTo>
                      <a:pt x="110" y="16"/>
                    </a:lnTo>
                    <a:lnTo>
                      <a:pt x="99" y="9"/>
                    </a:lnTo>
                    <a:lnTo>
                      <a:pt x="87" y="3"/>
                    </a:lnTo>
                    <a:lnTo>
                      <a:pt x="74" y="1"/>
                    </a:lnTo>
                    <a:lnTo>
                      <a:pt x="61" y="0"/>
                    </a:lnTo>
                    <a:lnTo>
                      <a:pt x="49" y="1"/>
                    </a:lnTo>
                    <a:lnTo>
                      <a:pt x="36" y="5"/>
                    </a:lnTo>
                    <a:lnTo>
                      <a:pt x="24" y="12"/>
                    </a:lnTo>
                    <a:lnTo>
                      <a:pt x="14" y="21"/>
                    </a:lnTo>
                    <a:lnTo>
                      <a:pt x="6" y="33"/>
                    </a:lnTo>
                    <a:lnTo>
                      <a:pt x="0" y="47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003" name="Freeform 236">
                <a:extLst>
                  <a:ext uri="{FF2B5EF4-FFF2-40B4-BE49-F238E27FC236}">
                    <a16:creationId xmlns:a16="http://schemas.microsoft.com/office/drawing/2014/main" id="{1708B3C6-6ABC-0CAC-525F-A9C41B77D90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 flipH="1" flipV="1">
                <a:off x="853" y="2004"/>
                <a:ext cx="94" cy="69"/>
              </a:xfrm>
              <a:custGeom>
                <a:avLst/>
                <a:gdLst>
                  <a:gd name="T0" fmla="*/ 0 w 134"/>
                  <a:gd name="T1" fmla="*/ 18 h 92"/>
                  <a:gd name="T2" fmla="*/ 1 w 134"/>
                  <a:gd name="T3" fmla="*/ 22 h 92"/>
                  <a:gd name="T4" fmla="*/ 2 w 134"/>
                  <a:gd name="T5" fmla="*/ 24 h 92"/>
                  <a:gd name="T6" fmla="*/ 3 w 134"/>
                  <a:gd name="T7" fmla="*/ 26 h 92"/>
                  <a:gd name="T8" fmla="*/ 4 w 134"/>
                  <a:gd name="T9" fmla="*/ 29 h 92"/>
                  <a:gd name="T10" fmla="*/ 6 w 134"/>
                  <a:gd name="T11" fmla="*/ 31 h 92"/>
                  <a:gd name="T12" fmla="*/ 8 w 134"/>
                  <a:gd name="T13" fmla="*/ 33 h 92"/>
                  <a:gd name="T14" fmla="*/ 10 w 134"/>
                  <a:gd name="T15" fmla="*/ 35 h 92"/>
                  <a:gd name="T16" fmla="*/ 13 w 134"/>
                  <a:gd name="T17" fmla="*/ 35 h 92"/>
                  <a:gd name="T18" fmla="*/ 14 w 134"/>
                  <a:gd name="T19" fmla="*/ 37 h 92"/>
                  <a:gd name="T20" fmla="*/ 15 w 134"/>
                  <a:gd name="T21" fmla="*/ 38 h 92"/>
                  <a:gd name="T22" fmla="*/ 18 w 134"/>
                  <a:gd name="T23" fmla="*/ 38 h 92"/>
                  <a:gd name="T24" fmla="*/ 20 w 134"/>
                  <a:gd name="T25" fmla="*/ 38 h 92"/>
                  <a:gd name="T26" fmla="*/ 22 w 134"/>
                  <a:gd name="T27" fmla="*/ 38 h 92"/>
                  <a:gd name="T28" fmla="*/ 25 w 134"/>
                  <a:gd name="T29" fmla="*/ 38 h 92"/>
                  <a:gd name="T30" fmla="*/ 27 w 134"/>
                  <a:gd name="T31" fmla="*/ 38 h 92"/>
                  <a:gd name="T32" fmla="*/ 30 w 134"/>
                  <a:gd name="T33" fmla="*/ 37 h 92"/>
                  <a:gd name="T34" fmla="*/ 32 w 134"/>
                  <a:gd name="T35" fmla="*/ 36 h 92"/>
                  <a:gd name="T36" fmla="*/ 34 w 134"/>
                  <a:gd name="T37" fmla="*/ 35 h 92"/>
                  <a:gd name="T38" fmla="*/ 36 w 134"/>
                  <a:gd name="T39" fmla="*/ 33 h 92"/>
                  <a:gd name="T40" fmla="*/ 38 w 134"/>
                  <a:gd name="T41" fmla="*/ 32 h 92"/>
                  <a:gd name="T42" fmla="*/ 39 w 134"/>
                  <a:gd name="T43" fmla="*/ 30 h 92"/>
                  <a:gd name="T44" fmla="*/ 41 w 134"/>
                  <a:gd name="T45" fmla="*/ 27 h 92"/>
                  <a:gd name="T46" fmla="*/ 42 w 134"/>
                  <a:gd name="T47" fmla="*/ 25 h 92"/>
                  <a:gd name="T48" fmla="*/ 43 w 134"/>
                  <a:gd name="T49" fmla="*/ 22 h 92"/>
                  <a:gd name="T50" fmla="*/ 44 w 134"/>
                  <a:gd name="T51" fmla="*/ 20 h 92"/>
                  <a:gd name="T52" fmla="*/ 46 w 134"/>
                  <a:gd name="T53" fmla="*/ 17 h 92"/>
                  <a:gd name="T54" fmla="*/ 46 w 134"/>
                  <a:gd name="T55" fmla="*/ 15 h 92"/>
                  <a:gd name="T56" fmla="*/ 46 w 134"/>
                  <a:gd name="T57" fmla="*/ 11 h 92"/>
                  <a:gd name="T58" fmla="*/ 46 w 134"/>
                  <a:gd name="T59" fmla="*/ 9 h 92"/>
                  <a:gd name="T60" fmla="*/ 46 w 134"/>
                  <a:gd name="T61" fmla="*/ 6 h 92"/>
                  <a:gd name="T62" fmla="*/ 46 w 134"/>
                  <a:gd name="T63" fmla="*/ 3 h 92"/>
                  <a:gd name="T64" fmla="*/ 46 w 134"/>
                  <a:gd name="T65" fmla="*/ 0 h 92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134" h="92">
                    <a:moveTo>
                      <a:pt x="0" y="43"/>
                    </a:moveTo>
                    <a:lnTo>
                      <a:pt x="2" y="50"/>
                    </a:lnTo>
                    <a:lnTo>
                      <a:pt x="5" y="56"/>
                    </a:lnTo>
                    <a:lnTo>
                      <a:pt x="9" y="62"/>
                    </a:lnTo>
                    <a:lnTo>
                      <a:pt x="13" y="68"/>
                    </a:lnTo>
                    <a:lnTo>
                      <a:pt x="17" y="73"/>
                    </a:lnTo>
                    <a:lnTo>
                      <a:pt x="23" y="77"/>
                    </a:lnTo>
                    <a:lnTo>
                      <a:pt x="28" y="81"/>
                    </a:lnTo>
                    <a:lnTo>
                      <a:pt x="35" y="83"/>
                    </a:lnTo>
                    <a:lnTo>
                      <a:pt x="40" y="87"/>
                    </a:lnTo>
                    <a:lnTo>
                      <a:pt x="46" y="88"/>
                    </a:lnTo>
                    <a:lnTo>
                      <a:pt x="53" y="90"/>
                    </a:lnTo>
                    <a:lnTo>
                      <a:pt x="60" y="90"/>
                    </a:lnTo>
                    <a:lnTo>
                      <a:pt x="66" y="91"/>
                    </a:lnTo>
                    <a:lnTo>
                      <a:pt x="74" y="90"/>
                    </a:lnTo>
                    <a:lnTo>
                      <a:pt x="80" y="89"/>
                    </a:lnTo>
                    <a:lnTo>
                      <a:pt x="87" y="87"/>
                    </a:lnTo>
                    <a:lnTo>
                      <a:pt x="93" y="85"/>
                    </a:lnTo>
                    <a:lnTo>
                      <a:pt x="99" y="82"/>
                    </a:lnTo>
                    <a:lnTo>
                      <a:pt x="104" y="78"/>
                    </a:lnTo>
                    <a:lnTo>
                      <a:pt x="110" y="74"/>
                    </a:lnTo>
                    <a:lnTo>
                      <a:pt x="114" y="70"/>
                    </a:lnTo>
                    <a:lnTo>
                      <a:pt x="119" y="64"/>
                    </a:lnTo>
                    <a:lnTo>
                      <a:pt x="122" y="59"/>
                    </a:lnTo>
                    <a:lnTo>
                      <a:pt x="126" y="52"/>
                    </a:lnTo>
                    <a:lnTo>
                      <a:pt x="128" y="47"/>
                    </a:lnTo>
                    <a:lnTo>
                      <a:pt x="131" y="41"/>
                    </a:lnTo>
                    <a:lnTo>
                      <a:pt x="131" y="34"/>
                    </a:lnTo>
                    <a:lnTo>
                      <a:pt x="133" y="27"/>
                    </a:lnTo>
                    <a:lnTo>
                      <a:pt x="133" y="21"/>
                    </a:lnTo>
                    <a:lnTo>
                      <a:pt x="133" y="14"/>
                    </a:lnTo>
                    <a:lnTo>
                      <a:pt x="131" y="7"/>
                    </a:lnTo>
                    <a:lnTo>
                      <a:pt x="131" y="0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004" name="Freeform 237">
                <a:extLst>
                  <a:ext uri="{FF2B5EF4-FFF2-40B4-BE49-F238E27FC236}">
                    <a16:creationId xmlns:a16="http://schemas.microsoft.com/office/drawing/2014/main" id="{70FAF789-5380-DE14-F70B-6D09EBCAB5D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 flipH="1" flipV="1">
                <a:off x="915" y="1894"/>
                <a:ext cx="67" cy="54"/>
              </a:xfrm>
              <a:custGeom>
                <a:avLst/>
                <a:gdLst>
                  <a:gd name="T0" fmla="*/ 32 w 96"/>
                  <a:gd name="T1" fmla="*/ 11 h 71"/>
                  <a:gd name="T2" fmla="*/ 30 w 96"/>
                  <a:gd name="T3" fmla="*/ 8 h 71"/>
                  <a:gd name="T4" fmla="*/ 28 w 96"/>
                  <a:gd name="T5" fmla="*/ 5 h 71"/>
                  <a:gd name="T6" fmla="*/ 24 w 96"/>
                  <a:gd name="T7" fmla="*/ 2 h 71"/>
                  <a:gd name="T8" fmla="*/ 22 w 96"/>
                  <a:gd name="T9" fmla="*/ 1 h 71"/>
                  <a:gd name="T10" fmla="*/ 19 w 96"/>
                  <a:gd name="T11" fmla="*/ 0 h 71"/>
                  <a:gd name="T12" fmla="*/ 15 w 96"/>
                  <a:gd name="T13" fmla="*/ 0 h 71"/>
                  <a:gd name="T14" fmla="*/ 13 w 96"/>
                  <a:gd name="T15" fmla="*/ 2 h 71"/>
                  <a:gd name="T16" fmla="*/ 10 w 96"/>
                  <a:gd name="T17" fmla="*/ 2 h 71"/>
                  <a:gd name="T18" fmla="*/ 7 w 96"/>
                  <a:gd name="T19" fmla="*/ 5 h 71"/>
                  <a:gd name="T20" fmla="*/ 5 w 96"/>
                  <a:gd name="T21" fmla="*/ 7 h 71"/>
                  <a:gd name="T22" fmla="*/ 3 w 96"/>
                  <a:gd name="T23" fmla="*/ 10 h 71"/>
                  <a:gd name="T24" fmla="*/ 1 w 96"/>
                  <a:gd name="T25" fmla="*/ 14 h 71"/>
                  <a:gd name="T26" fmla="*/ 0 w 96"/>
                  <a:gd name="T27" fmla="*/ 17 h 71"/>
                  <a:gd name="T28" fmla="*/ 0 w 96"/>
                  <a:gd name="T29" fmla="*/ 21 h 71"/>
                  <a:gd name="T30" fmla="*/ 1 w 96"/>
                  <a:gd name="T31" fmla="*/ 27 h 71"/>
                  <a:gd name="T32" fmla="*/ 2 w 96"/>
                  <a:gd name="T33" fmla="*/ 30 h 71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96" h="71">
                    <a:moveTo>
                      <a:pt x="95" y="26"/>
                    </a:moveTo>
                    <a:lnTo>
                      <a:pt x="87" y="18"/>
                    </a:lnTo>
                    <a:lnTo>
                      <a:pt x="81" y="10"/>
                    </a:lnTo>
                    <a:lnTo>
                      <a:pt x="72" y="5"/>
                    </a:lnTo>
                    <a:lnTo>
                      <a:pt x="64" y="1"/>
                    </a:lnTo>
                    <a:lnTo>
                      <a:pt x="55" y="0"/>
                    </a:lnTo>
                    <a:lnTo>
                      <a:pt x="46" y="0"/>
                    </a:lnTo>
                    <a:lnTo>
                      <a:pt x="37" y="2"/>
                    </a:lnTo>
                    <a:lnTo>
                      <a:pt x="29" y="5"/>
                    </a:lnTo>
                    <a:lnTo>
                      <a:pt x="20" y="10"/>
                    </a:lnTo>
                    <a:lnTo>
                      <a:pt x="14" y="16"/>
                    </a:lnTo>
                    <a:lnTo>
                      <a:pt x="8" y="23"/>
                    </a:lnTo>
                    <a:lnTo>
                      <a:pt x="3" y="31"/>
                    </a:lnTo>
                    <a:lnTo>
                      <a:pt x="0" y="40"/>
                    </a:lnTo>
                    <a:lnTo>
                      <a:pt x="0" y="49"/>
                    </a:lnTo>
                    <a:lnTo>
                      <a:pt x="2" y="60"/>
                    </a:lnTo>
                    <a:lnTo>
                      <a:pt x="7" y="70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005" name="Freeform 238">
                <a:extLst>
                  <a:ext uri="{FF2B5EF4-FFF2-40B4-BE49-F238E27FC236}">
                    <a16:creationId xmlns:a16="http://schemas.microsoft.com/office/drawing/2014/main" id="{1F35306E-E7D5-CAE0-7253-0EE9D2D366A0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 flipH="1" flipV="1">
                <a:off x="730" y="1911"/>
                <a:ext cx="65" cy="101"/>
              </a:xfrm>
              <a:custGeom>
                <a:avLst/>
                <a:gdLst>
                  <a:gd name="T0" fmla="*/ 32 w 92"/>
                  <a:gd name="T1" fmla="*/ 1 h 135"/>
                  <a:gd name="T2" fmla="*/ 30 w 92"/>
                  <a:gd name="T3" fmla="*/ 1 h 135"/>
                  <a:gd name="T4" fmla="*/ 27 w 92"/>
                  <a:gd name="T5" fmla="*/ 0 h 135"/>
                  <a:gd name="T6" fmla="*/ 25 w 92"/>
                  <a:gd name="T7" fmla="*/ 0 h 135"/>
                  <a:gd name="T8" fmla="*/ 23 w 92"/>
                  <a:gd name="T9" fmla="*/ 0 h 135"/>
                  <a:gd name="T10" fmla="*/ 20 w 92"/>
                  <a:gd name="T11" fmla="*/ 1 h 135"/>
                  <a:gd name="T12" fmla="*/ 18 w 92"/>
                  <a:gd name="T13" fmla="*/ 1 h 135"/>
                  <a:gd name="T14" fmla="*/ 16 w 92"/>
                  <a:gd name="T15" fmla="*/ 2 h 135"/>
                  <a:gd name="T16" fmla="*/ 14 w 92"/>
                  <a:gd name="T17" fmla="*/ 3 h 135"/>
                  <a:gd name="T18" fmla="*/ 11 w 92"/>
                  <a:gd name="T19" fmla="*/ 4 h 135"/>
                  <a:gd name="T20" fmla="*/ 9 w 92"/>
                  <a:gd name="T21" fmla="*/ 6 h 135"/>
                  <a:gd name="T22" fmla="*/ 8 w 92"/>
                  <a:gd name="T23" fmla="*/ 7 h 135"/>
                  <a:gd name="T24" fmla="*/ 6 w 92"/>
                  <a:gd name="T25" fmla="*/ 10 h 135"/>
                  <a:gd name="T26" fmla="*/ 4 w 92"/>
                  <a:gd name="T27" fmla="*/ 12 h 135"/>
                  <a:gd name="T28" fmla="*/ 3 w 92"/>
                  <a:gd name="T29" fmla="*/ 14 h 135"/>
                  <a:gd name="T30" fmla="*/ 2 w 92"/>
                  <a:gd name="T31" fmla="*/ 17 h 135"/>
                  <a:gd name="T32" fmla="*/ 1 w 92"/>
                  <a:gd name="T33" fmla="*/ 19 h 135"/>
                  <a:gd name="T34" fmla="*/ 1 w 92"/>
                  <a:gd name="T35" fmla="*/ 22 h 135"/>
                  <a:gd name="T36" fmla="*/ 0 w 92"/>
                  <a:gd name="T37" fmla="*/ 25 h 135"/>
                  <a:gd name="T38" fmla="*/ 0 w 92"/>
                  <a:gd name="T39" fmla="*/ 28 h 135"/>
                  <a:gd name="T40" fmla="*/ 0 w 92"/>
                  <a:gd name="T41" fmla="*/ 31 h 135"/>
                  <a:gd name="T42" fmla="*/ 0 w 92"/>
                  <a:gd name="T43" fmla="*/ 34 h 135"/>
                  <a:gd name="T44" fmla="*/ 1 w 92"/>
                  <a:gd name="T45" fmla="*/ 37 h 135"/>
                  <a:gd name="T46" fmla="*/ 1 w 92"/>
                  <a:gd name="T47" fmla="*/ 39 h 135"/>
                  <a:gd name="T48" fmla="*/ 3 w 92"/>
                  <a:gd name="T49" fmla="*/ 41 h 135"/>
                  <a:gd name="T50" fmla="*/ 4 w 92"/>
                  <a:gd name="T51" fmla="*/ 44 h 135"/>
                  <a:gd name="T52" fmla="*/ 5 w 92"/>
                  <a:gd name="T53" fmla="*/ 46 h 135"/>
                  <a:gd name="T54" fmla="*/ 6 w 92"/>
                  <a:gd name="T55" fmla="*/ 49 h 135"/>
                  <a:gd name="T56" fmla="*/ 8 w 92"/>
                  <a:gd name="T57" fmla="*/ 51 h 135"/>
                  <a:gd name="T58" fmla="*/ 10 w 92"/>
                  <a:gd name="T59" fmla="*/ 52 h 135"/>
                  <a:gd name="T60" fmla="*/ 12 w 92"/>
                  <a:gd name="T61" fmla="*/ 55 h 135"/>
                  <a:gd name="T62" fmla="*/ 14 w 92"/>
                  <a:gd name="T63" fmla="*/ 55 h 135"/>
                  <a:gd name="T64" fmla="*/ 17 w 92"/>
                  <a:gd name="T65" fmla="*/ 56 h 135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92" h="135">
                    <a:moveTo>
                      <a:pt x="91" y="2"/>
                    </a:moveTo>
                    <a:lnTo>
                      <a:pt x="84" y="2"/>
                    </a:lnTo>
                    <a:lnTo>
                      <a:pt x="77" y="0"/>
                    </a:lnTo>
                    <a:lnTo>
                      <a:pt x="70" y="0"/>
                    </a:lnTo>
                    <a:lnTo>
                      <a:pt x="64" y="0"/>
                    </a:lnTo>
                    <a:lnTo>
                      <a:pt x="57" y="2"/>
                    </a:lnTo>
                    <a:lnTo>
                      <a:pt x="50" y="2"/>
                    </a:lnTo>
                    <a:lnTo>
                      <a:pt x="44" y="5"/>
                    </a:lnTo>
                    <a:lnTo>
                      <a:pt x="39" y="7"/>
                    </a:lnTo>
                    <a:lnTo>
                      <a:pt x="32" y="11"/>
                    </a:lnTo>
                    <a:lnTo>
                      <a:pt x="27" y="15"/>
                    </a:lnTo>
                    <a:lnTo>
                      <a:pt x="21" y="19"/>
                    </a:lnTo>
                    <a:lnTo>
                      <a:pt x="17" y="24"/>
                    </a:lnTo>
                    <a:lnTo>
                      <a:pt x="13" y="30"/>
                    </a:lnTo>
                    <a:lnTo>
                      <a:pt x="9" y="35"/>
                    </a:lnTo>
                    <a:lnTo>
                      <a:pt x="5" y="41"/>
                    </a:lnTo>
                    <a:lnTo>
                      <a:pt x="4" y="47"/>
                    </a:lnTo>
                    <a:lnTo>
                      <a:pt x="1" y="54"/>
                    </a:lnTo>
                    <a:lnTo>
                      <a:pt x="0" y="60"/>
                    </a:lnTo>
                    <a:lnTo>
                      <a:pt x="0" y="68"/>
                    </a:lnTo>
                    <a:lnTo>
                      <a:pt x="0" y="74"/>
                    </a:lnTo>
                    <a:lnTo>
                      <a:pt x="0" y="81"/>
                    </a:lnTo>
                    <a:lnTo>
                      <a:pt x="2" y="88"/>
                    </a:lnTo>
                    <a:lnTo>
                      <a:pt x="4" y="94"/>
                    </a:lnTo>
                    <a:lnTo>
                      <a:pt x="7" y="99"/>
                    </a:lnTo>
                    <a:lnTo>
                      <a:pt x="10" y="106"/>
                    </a:lnTo>
                    <a:lnTo>
                      <a:pt x="14" y="111"/>
                    </a:lnTo>
                    <a:lnTo>
                      <a:pt x="18" y="117"/>
                    </a:lnTo>
                    <a:lnTo>
                      <a:pt x="23" y="121"/>
                    </a:lnTo>
                    <a:lnTo>
                      <a:pt x="28" y="125"/>
                    </a:lnTo>
                    <a:lnTo>
                      <a:pt x="34" y="129"/>
                    </a:lnTo>
                    <a:lnTo>
                      <a:pt x="41" y="132"/>
                    </a:lnTo>
                    <a:lnTo>
                      <a:pt x="48" y="134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006" name="Freeform 239">
                <a:extLst>
                  <a:ext uri="{FF2B5EF4-FFF2-40B4-BE49-F238E27FC236}">
                    <a16:creationId xmlns:a16="http://schemas.microsoft.com/office/drawing/2014/main" id="{BB45D31C-2B90-8E99-52DC-A7EB80B5DA0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 flipH="1" flipV="1">
                <a:off x="813" y="1934"/>
                <a:ext cx="75" cy="79"/>
              </a:xfrm>
              <a:custGeom>
                <a:avLst/>
                <a:gdLst>
                  <a:gd name="T0" fmla="*/ 6 w 107"/>
                  <a:gd name="T1" fmla="*/ 0 h 107"/>
                  <a:gd name="T2" fmla="*/ 3 w 107"/>
                  <a:gd name="T3" fmla="*/ 5 h 107"/>
                  <a:gd name="T4" fmla="*/ 1 w 107"/>
                  <a:gd name="T5" fmla="*/ 10 h 107"/>
                  <a:gd name="T6" fmla="*/ 0 w 107"/>
                  <a:gd name="T7" fmla="*/ 14 h 107"/>
                  <a:gd name="T8" fmla="*/ 0 w 107"/>
                  <a:gd name="T9" fmla="*/ 19 h 107"/>
                  <a:gd name="T10" fmla="*/ 1 w 107"/>
                  <a:gd name="T11" fmla="*/ 24 h 107"/>
                  <a:gd name="T12" fmla="*/ 2 w 107"/>
                  <a:gd name="T13" fmla="*/ 28 h 107"/>
                  <a:gd name="T14" fmla="*/ 4 w 107"/>
                  <a:gd name="T15" fmla="*/ 32 h 107"/>
                  <a:gd name="T16" fmla="*/ 6 w 107"/>
                  <a:gd name="T17" fmla="*/ 35 h 107"/>
                  <a:gd name="T18" fmla="*/ 9 w 107"/>
                  <a:gd name="T19" fmla="*/ 38 h 107"/>
                  <a:gd name="T20" fmla="*/ 13 w 107"/>
                  <a:gd name="T21" fmla="*/ 41 h 107"/>
                  <a:gd name="T22" fmla="*/ 17 w 107"/>
                  <a:gd name="T23" fmla="*/ 43 h 107"/>
                  <a:gd name="T24" fmla="*/ 20 w 107"/>
                  <a:gd name="T25" fmla="*/ 43 h 107"/>
                  <a:gd name="T26" fmla="*/ 25 w 107"/>
                  <a:gd name="T27" fmla="*/ 43 h 107"/>
                  <a:gd name="T28" fmla="*/ 29 w 107"/>
                  <a:gd name="T29" fmla="*/ 41 h 107"/>
                  <a:gd name="T30" fmla="*/ 32 w 107"/>
                  <a:gd name="T31" fmla="*/ 39 h 107"/>
                  <a:gd name="T32" fmla="*/ 36 w 107"/>
                  <a:gd name="T33" fmla="*/ 35 h 10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07" h="107">
                    <a:moveTo>
                      <a:pt x="19" y="0"/>
                    </a:moveTo>
                    <a:lnTo>
                      <a:pt x="9" y="12"/>
                    </a:lnTo>
                    <a:lnTo>
                      <a:pt x="3" y="23"/>
                    </a:lnTo>
                    <a:lnTo>
                      <a:pt x="0" y="35"/>
                    </a:lnTo>
                    <a:lnTo>
                      <a:pt x="0" y="47"/>
                    </a:lnTo>
                    <a:lnTo>
                      <a:pt x="1" y="58"/>
                    </a:lnTo>
                    <a:lnTo>
                      <a:pt x="5" y="69"/>
                    </a:lnTo>
                    <a:lnTo>
                      <a:pt x="11" y="79"/>
                    </a:lnTo>
                    <a:lnTo>
                      <a:pt x="19" y="87"/>
                    </a:lnTo>
                    <a:lnTo>
                      <a:pt x="27" y="95"/>
                    </a:lnTo>
                    <a:lnTo>
                      <a:pt x="37" y="101"/>
                    </a:lnTo>
                    <a:lnTo>
                      <a:pt x="48" y="105"/>
                    </a:lnTo>
                    <a:lnTo>
                      <a:pt x="59" y="106"/>
                    </a:lnTo>
                    <a:lnTo>
                      <a:pt x="71" y="106"/>
                    </a:lnTo>
                    <a:lnTo>
                      <a:pt x="83" y="103"/>
                    </a:lnTo>
                    <a:lnTo>
                      <a:pt x="94" y="97"/>
                    </a:lnTo>
                    <a:lnTo>
                      <a:pt x="106" y="86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007" name="Freeform 240">
                <a:extLst>
                  <a:ext uri="{FF2B5EF4-FFF2-40B4-BE49-F238E27FC236}">
                    <a16:creationId xmlns:a16="http://schemas.microsoft.com/office/drawing/2014/main" id="{42522253-603F-B51E-5919-CBD1AB0EA4B1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>
                <a:off x="991" y="1826"/>
                <a:ext cx="94" cy="69"/>
              </a:xfrm>
              <a:custGeom>
                <a:avLst/>
                <a:gdLst>
                  <a:gd name="T0" fmla="*/ 0 w 134"/>
                  <a:gd name="T1" fmla="*/ 18 h 92"/>
                  <a:gd name="T2" fmla="*/ 1 w 134"/>
                  <a:gd name="T3" fmla="*/ 22 h 92"/>
                  <a:gd name="T4" fmla="*/ 2 w 134"/>
                  <a:gd name="T5" fmla="*/ 24 h 92"/>
                  <a:gd name="T6" fmla="*/ 3 w 134"/>
                  <a:gd name="T7" fmla="*/ 26 h 92"/>
                  <a:gd name="T8" fmla="*/ 4 w 134"/>
                  <a:gd name="T9" fmla="*/ 29 h 92"/>
                  <a:gd name="T10" fmla="*/ 6 w 134"/>
                  <a:gd name="T11" fmla="*/ 31 h 92"/>
                  <a:gd name="T12" fmla="*/ 8 w 134"/>
                  <a:gd name="T13" fmla="*/ 33 h 92"/>
                  <a:gd name="T14" fmla="*/ 10 w 134"/>
                  <a:gd name="T15" fmla="*/ 35 h 92"/>
                  <a:gd name="T16" fmla="*/ 13 w 134"/>
                  <a:gd name="T17" fmla="*/ 35 h 92"/>
                  <a:gd name="T18" fmla="*/ 14 w 134"/>
                  <a:gd name="T19" fmla="*/ 37 h 92"/>
                  <a:gd name="T20" fmla="*/ 15 w 134"/>
                  <a:gd name="T21" fmla="*/ 38 h 92"/>
                  <a:gd name="T22" fmla="*/ 18 w 134"/>
                  <a:gd name="T23" fmla="*/ 38 h 92"/>
                  <a:gd name="T24" fmla="*/ 20 w 134"/>
                  <a:gd name="T25" fmla="*/ 38 h 92"/>
                  <a:gd name="T26" fmla="*/ 22 w 134"/>
                  <a:gd name="T27" fmla="*/ 38 h 92"/>
                  <a:gd name="T28" fmla="*/ 25 w 134"/>
                  <a:gd name="T29" fmla="*/ 38 h 92"/>
                  <a:gd name="T30" fmla="*/ 27 w 134"/>
                  <a:gd name="T31" fmla="*/ 38 h 92"/>
                  <a:gd name="T32" fmla="*/ 30 w 134"/>
                  <a:gd name="T33" fmla="*/ 37 h 92"/>
                  <a:gd name="T34" fmla="*/ 32 w 134"/>
                  <a:gd name="T35" fmla="*/ 36 h 92"/>
                  <a:gd name="T36" fmla="*/ 34 w 134"/>
                  <a:gd name="T37" fmla="*/ 35 h 92"/>
                  <a:gd name="T38" fmla="*/ 36 w 134"/>
                  <a:gd name="T39" fmla="*/ 33 h 92"/>
                  <a:gd name="T40" fmla="*/ 38 w 134"/>
                  <a:gd name="T41" fmla="*/ 32 h 92"/>
                  <a:gd name="T42" fmla="*/ 39 w 134"/>
                  <a:gd name="T43" fmla="*/ 30 h 92"/>
                  <a:gd name="T44" fmla="*/ 41 w 134"/>
                  <a:gd name="T45" fmla="*/ 27 h 92"/>
                  <a:gd name="T46" fmla="*/ 42 w 134"/>
                  <a:gd name="T47" fmla="*/ 25 h 92"/>
                  <a:gd name="T48" fmla="*/ 43 w 134"/>
                  <a:gd name="T49" fmla="*/ 22 h 92"/>
                  <a:gd name="T50" fmla="*/ 44 w 134"/>
                  <a:gd name="T51" fmla="*/ 20 h 92"/>
                  <a:gd name="T52" fmla="*/ 46 w 134"/>
                  <a:gd name="T53" fmla="*/ 17 h 92"/>
                  <a:gd name="T54" fmla="*/ 46 w 134"/>
                  <a:gd name="T55" fmla="*/ 15 h 92"/>
                  <a:gd name="T56" fmla="*/ 46 w 134"/>
                  <a:gd name="T57" fmla="*/ 11 h 92"/>
                  <a:gd name="T58" fmla="*/ 46 w 134"/>
                  <a:gd name="T59" fmla="*/ 9 h 92"/>
                  <a:gd name="T60" fmla="*/ 46 w 134"/>
                  <a:gd name="T61" fmla="*/ 6 h 92"/>
                  <a:gd name="T62" fmla="*/ 46 w 134"/>
                  <a:gd name="T63" fmla="*/ 3 h 92"/>
                  <a:gd name="T64" fmla="*/ 46 w 134"/>
                  <a:gd name="T65" fmla="*/ 0 h 92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134" h="92">
                    <a:moveTo>
                      <a:pt x="0" y="43"/>
                    </a:moveTo>
                    <a:lnTo>
                      <a:pt x="2" y="50"/>
                    </a:lnTo>
                    <a:lnTo>
                      <a:pt x="5" y="56"/>
                    </a:lnTo>
                    <a:lnTo>
                      <a:pt x="9" y="62"/>
                    </a:lnTo>
                    <a:lnTo>
                      <a:pt x="13" y="68"/>
                    </a:lnTo>
                    <a:lnTo>
                      <a:pt x="17" y="73"/>
                    </a:lnTo>
                    <a:lnTo>
                      <a:pt x="23" y="77"/>
                    </a:lnTo>
                    <a:lnTo>
                      <a:pt x="28" y="81"/>
                    </a:lnTo>
                    <a:lnTo>
                      <a:pt x="35" y="83"/>
                    </a:lnTo>
                    <a:lnTo>
                      <a:pt x="40" y="87"/>
                    </a:lnTo>
                    <a:lnTo>
                      <a:pt x="46" y="88"/>
                    </a:lnTo>
                    <a:lnTo>
                      <a:pt x="53" y="90"/>
                    </a:lnTo>
                    <a:lnTo>
                      <a:pt x="60" y="90"/>
                    </a:lnTo>
                    <a:lnTo>
                      <a:pt x="66" y="91"/>
                    </a:lnTo>
                    <a:lnTo>
                      <a:pt x="74" y="90"/>
                    </a:lnTo>
                    <a:lnTo>
                      <a:pt x="80" y="89"/>
                    </a:lnTo>
                    <a:lnTo>
                      <a:pt x="87" y="87"/>
                    </a:lnTo>
                    <a:lnTo>
                      <a:pt x="93" y="85"/>
                    </a:lnTo>
                    <a:lnTo>
                      <a:pt x="99" y="82"/>
                    </a:lnTo>
                    <a:lnTo>
                      <a:pt x="104" y="78"/>
                    </a:lnTo>
                    <a:lnTo>
                      <a:pt x="110" y="74"/>
                    </a:lnTo>
                    <a:lnTo>
                      <a:pt x="114" y="70"/>
                    </a:lnTo>
                    <a:lnTo>
                      <a:pt x="119" y="64"/>
                    </a:lnTo>
                    <a:lnTo>
                      <a:pt x="122" y="59"/>
                    </a:lnTo>
                    <a:lnTo>
                      <a:pt x="126" y="52"/>
                    </a:lnTo>
                    <a:lnTo>
                      <a:pt x="128" y="47"/>
                    </a:lnTo>
                    <a:lnTo>
                      <a:pt x="131" y="41"/>
                    </a:lnTo>
                    <a:lnTo>
                      <a:pt x="131" y="34"/>
                    </a:lnTo>
                    <a:lnTo>
                      <a:pt x="133" y="27"/>
                    </a:lnTo>
                    <a:lnTo>
                      <a:pt x="133" y="21"/>
                    </a:lnTo>
                    <a:lnTo>
                      <a:pt x="133" y="14"/>
                    </a:lnTo>
                    <a:lnTo>
                      <a:pt x="131" y="7"/>
                    </a:lnTo>
                    <a:lnTo>
                      <a:pt x="131" y="0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5989" name="Freeform 241">
              <a:extLst>
                <a:ext uri="{FF2B5EF4-FFF2-40B4-BE49-F238E27FC236}">
                  <a16:creationId xmlns:a16="http://schemas.microsoft.com/office/drawing/2014/main" id="{B4E817CC-E341-7BDD-02DC-DCFE29DEA934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519" y="3128"/>
              <a:ext cx="3600" cy="288"/>
            </a:xfrm>
            <a:custGeom>
              <a:avLst/>
              <a:gdLst>
                <a:gd name="T0" fmla="*/ 0 w 3600"/>
                <a:gd name="T1" fmla="*/ 240 h 288"/>
                <a:gd name="T2" fmla="*/ 816 w 3600"/>
                <a:gd name="T3" fmla="*/ 240 h 288"/>
                <a:gd name="T4" fmla="*/ 1104 w 3600"/>
                <a:gd name="T5" fmla="*/ 288 h 288"/>
                <a:gd name="T6" fmla="*/ 3600 w 3600"/>
                <a:gd name="T7" fmla="*/ 288 h 288"/>
                <a:gd name="T8" fmla="*/ 3600 w 3600"/>
                <a:gd name="T9" fmla="*/ 192 h 288"/>
                <a:gd name="T10" fmla="*/ 1392 w 3600"/>
                <a:gd name="T11" fmla="*/ 96 h 288"/>
                <a:gd name="T12" fmla="*/ 912 w 3600"/>
                <a:gd name="T13" fmla="*/ 0 h 288"/>
                <a:gd name="T14" fmla="*/ 0 w 3600"/>
                <a:gd name="T15" fmla="*/ 0 h 288"/>
                <a:gd name="T16" fmla="*/ 0 w 3600"/>
                <a:gd name="T17" fmla="*/ 240 h 28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600" h="288">
                  <a:moveTo>
                    <a:pt x="0" y="240"/>
                  </a:moveTo>
                  <a:lnTo>
                    <a:pt x="816" y="240"/>
                  </a:lnTo>
                  <a:lnTo>
                    <a:pt x="1104" y="288"/>
                  </a:lnTo>
                  <a:lnTo>
                    <a:pt x="3600" y="288"/>
                  </a:lnTo>
                  <a:lnTo>
                    <a:pt x="3600" y="192"/>
                  </a:lnTo>
                  <a:lnTo>
                    <a:pt x="1392" y="96"/>
                  </a:lnTo>
                  <a:lnTo>
                    <a:pt x="912" y="0"/>
                  </a:lnTo>
                  <a:lnTo>
                    <a:pt x="0" y="0"/>
                  </a:lnTo>
                  <a:lnTo>
                    <a:pt x="0" y="240"/>
                  </a:lnTo>
                  <a:close/>
                </a:path>
              </a:pathLst>
            </a:custGeom>
            <a:solidFill>
              <a:srgbClr val="808080"/>
            </a:solidFill>
            <a:ln w="15875" cap="flat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990" name="Freeform 242">
              <a:extLst>
                <a:ext uri="{FF2B5EF4-FFF2-40B4-BE49-F238E27FC236}">
                  <a16:creationId xmlns:a16="http://schemas.microsoft.com/office/drawing/2014/main" id="{8F1EC119-D620-B7C8-1AFC-6A06A2C0B50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" y="2552"/>
              <a:ext cx="3600" cy="288"/>
            </a:xfrm>
            <a:custGeom>
              <a:avLst/>
              <a:gdLst>
                <a:gd name="T0" fmla="*/ 0 w 3600"/>
                <a:gd name="T1" fmla="*/ 240 h 288"/>
                <a:gd name="T2" fmla="*/ 816 w 3600"/>
                <a:gd name="T3" fmla="*/ 240 h 288"/>
                <a:gd name="T4" fmla="*/ 1104 w 3600"/>
                <a:gd name="T5" fmla="*/ 288 h 288"/>
                <a:gd name="T6" fmla="*/ 3600 w 3600"/>
                <a:gd name="T7" fmla="*/ 288 h 288"/>
                <a:gd name="T8" fmla="*/ 3600 w 3600"/>
                <a:gd name="T9" fmla="*/ 192 h 288"/>
                <a:gd name="T10" fmla="*/ 1392 w 3600"/>
                <a:gd name="T11" fmla="*/ 96 h 288"/>
                <a:gd name="T12" fmla="*/ 912 w 3600"/>
                <a:gd name="T13" fmla="*/ 0 h 288"/>
                <a:gd name="T14" fmla="*/ 0 w 3600"/>
                <a:gd name="T15" fmla="*/ 0 h 288"/>
                <a:gd name="T16" fmla="*/ 0 w 3600"/>
                <a:gd name="T17" fmla="*/ 240 h 28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600" h="288">
                  <a:moveTo>
                    <a:pt x="0" y="240"/>
                  </a:moveTo>
                  <a:lnTo>
                    <a:pt x="816" y="240"/>
                  </a:lnTo>
                  <a:lnTo>
                    <a:pt x="1104" y="288"/>
                  </a:lnTo>
                  <a:lnTo>
                    <a:pt x="3600" y="288"/>
                  </a:lnTo>
                  <a:lnTo>
                    <a:pt x="3600" y="192"/>
                  </a:lnTo>
                  <a:lnTo>
                    <a:pt x="1392" y="96"/>
                  </a:lnTo>
                  <a:lnTo>
                    <a:pt x="912" y="0"/>
                  </a:lnTo>
                  <a:lnTo>
                    <a:pt x="0" y="0"/>
                  </a:lnTo>
                  <a:lnTo>
                    <a:pt x="0" y="240"/>
                  </a:lnTo>
                  <a:close/>
                </a:path>
              </a:pathLst>
            </a:custGeom>
            <a:solidFill>
              <a:srgbClr val="808080"/>
            </a:solidFill>
            <a:ln w="15875" cap="flat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5845" name="Rectangle 243">
            <a:extLst>
              <a:ext uri="{FF2B5EF4-FFF2-40B4-BE49-F238E27FC236}">
                <a16:creationId xmlns:a16="http://schemas.microsoft.com/office/drawing/2014/main" id="{BD2BC3AC-FF6A-036B-50C1-4697ECE75B8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060575" y="1479550"/>
            <a:ext cx="5013325" cy="5349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2800">
                <a:solidFill>
                  <a:schemeClr val="tx1"/>
                </a:solidFill>
                <a:latin typeface="Times New Roman" panose="02020603050405020304" pitchFamily="18" charset="0"/>
              </a:rPr>
              <a:t>INTERNAL BALLISTICS</a:t>
            </a:r>
          </a:p>
        </p:txBody>
      </p:sp>
      <p:sp>
        <p:nvSpPr>
          <p:cNvPr id="35846" name="Oval 244">
            <a:extLst>
              <a:ext uri="{FF2B5EF4-FFF2-40B4-BE49-F238E27FC236}">
                <a16:creationId xmlns:a16="http://schemas.microsoft.com/office/drawing/2014/main" id="{BD41C3B7-244C-906E-3080-7C0E44C79C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0925" y="2627313"/>
            <a:ext cx="539750" cy="53975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35847" name="Line 245">
            <a:extLst>
              <a:ext uri="{FF2B5EF4-FFF2-40B4-BE49-F238E27FC236}">
                <a16:creationId xmlns:a16="http://schemas.microsoft.com/office/drawing/2014/main" id="{C920FD22-0BAC-617E-066C-D5D846CC1ADD}"/>
              </a:ext>
            </a:extLst>
          </p:cNvPr>
          <p:cNvSpPr>
            <a:spLocks noChangeShapeType="1"/>
          </p:cNvSpPr>
          <p:nvPr/>
        </p:nvSpPr>
        <p:spPr bwMode="auto">
          <a:xfrm>
            <a:off x="1339850" y="3171825"/>
            <a:ext cx="23813" cy="785813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48" name="Text Box 246">
            <a:extLst>
              <a:ext uri="{FF2B5EF4-FFF2-40B4-BE49-F238E27FC236}">
                <a16:creationId xmlns:a16="http://schemas.microsoft.com/office/drawing/2014/main" id="{6DB4A218-695B-7861-1D2F-911E200FCF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563" y="2141538"/>
            <a:ext cx="140493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200" b="1">
                <a:solidFill>
                  <a:schemeClr val="tx1"/>
                </a:solidFill>
              </a:rPr>
              <a:t>FIRING VEHICLE</a:t>
            </a:r>
          </a:p>
        </p:txBody>
      </p:sp>
      <p:sp>
        <p:nvSpPr>
          <p:cNvPr id="35849" name="Text Box 247">
            <a:extLst>
              <a:ext uri="{FF2B5EF4-FFF2-40B4-BE49-F238E27FC236}">
                <a16:creationId xmlns:a16="http://schemas.microsoft.com/office/drawing/2014/main" id="{6EDBFBB6-D05C-ABC6-692D-B870B45955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45363" y="2141538"/>
            <a:ext cx="81121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200" b="1">
                <a:solidFill>
                  <a:schemeClr val="tx1"/>
                </a:solidFill>
              </a:rPr>
              <a:t>TARGET</a:t>
            </a:r>
          </a:p>
        </p:txBody>
      </p:sp>
      <p:grpSp>
        <p:nvGrpSpPr>
          <p:cNvPr id="35850" name="Group 248">
            <a:extLst>
              <a:ext uri="{FF2B5EF4-FFF2-40B4-BE49-F238E27FC236}">
                <a16:creationId xmlns:a16="http://schemas.microsoft.com/office/drawing/2014/main" id="{B9463C97-2E33-379B-DA2F-B16AD7CB917A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195513" y="4500563"/>
            <a:ext cx="1792287" cy="471487"/>
            <a:chOff x="2398" y="2265"/>
            <a:chExt cx="1027" cy="270"/>
          </a:xfrm>
        </p:grpSpPr>
        <p:sp>
          <p:nvSpPr>
            <p:cNvPr id="35978" name="Freeform 249">
              <a:extLst>
                <a:ext uri="{FF2B5EF4-FFF2-40B4-BE49-F238E27FC236}">
                  <a16:creationId xmlns:a16="http://schemas.microsoft.com/office/drawing/2014/main" id="{8BD7E0DD-D9B7-4CB0-15CE-77FF20CFD304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398" y="2275"/>
              <a:ext cx="911" cy="252"/>
            </a:xfrm>
            <a:custGeom>
              <a:avLst/>
              <a:gdLst>
                <a:gd name="T0" fmla="*/ 27 w 5258"/>
                <a:gd name="T1" fmla="*/ 7 h 1449"/>
                <a:gd name="T2" fmla="*/ 27 w 5258"/>
                <a:gd name="T3" fmla="*/ 1 h 1449"/>
                <a:gd name="T4" fmla="*/ 27 w 5258"/>
                <a:gd name="T5" fmla="*/ 1 h 1449"/>
                <a:gd name="T6" fmla="*/ 23 w 5258"/>
                <a:gd name="T7" fmla="*/ 0 h 1449"/>
                <a:gd name="T8" fmla="*/ 23 w 5258"/>
                <a:gd name="T9" fmla="*/ 0 h 1449"/>
                <a:gd name="T10" fmla="*/ 15 w 5258"/>
                <a:gd name="T11" fmla="*/ 0 h 1449"/>
                <a:gd name="T12" fmla="*/ 15 w 5258"/>
                <a:gd name="T13" fmla="*/ 0 h 1449"/>
                <a:gd name="T14" fmla="*/ 14 w 5258"/>
                <a:gd name="T15" fmla="*/ 0 h 1449"/>
                <a:gd name="T16" fmla="*/ 13 w 5258"/>
                <a:gd name="T17" fmla="*/ 0 h 1449"/>
                <a:gd name="T18" fmla="*/ 12 w 5258"/>
                <a:gd name="T19" fmla="*/ 0 h 1449"/>
                <a:gd name="T20" fmla="*/ 11 w 5258"/>
                <a:gd name="T21" fmla="*/ 0 h 1449"/>
                <a:gd name="T22" fmla="*/ 10 w 5258"/>
                <a:gd name="T23" fmla="*/ 0 h 1449"/>
                <a:gd name="T24" fmla="*/ 9 w 5258"/>
                <a:gd name="T25" fmla="*/ 1 h 1449"/>
                <a:gd name="T26" fmla="*/ 8 w 5258"/>
                <a:gd name="T27" fmla="*/ 1 h 1449"/>
                <a:gd name="T28" fmla="*/ 7 w 5258"/>
                <a:gd name="T29" fmla="*/ 1 h 1449"/>
                <a:gd name="T30" fmla="*/ 6 w 5258"/>
                <a:gd name="T31" fmla="*/ 1 h 1449"/>
                <a:gd name="T32" fmla="*/ 5 w 5258"/>
                <a:gd name="T33" fmla="*/ 1 h 1449"/>
                <a:gd name="T34" fmla="*/ 5 w 5258"/>
                <a:gd name="T35" fmla="*/ 1 h 1449"/>
                <a:gd name="T36" fmla="*/ 3 w 5258"/>
                <a:gd name="T37" fmla="*/ 2 h 1449"/>
                <a:gd name="T38" fmla="*/ 3 w 5258"/>
                <a:gd name="T39" fmla="*/ 2 h 1449"/>
                <a:gd name="T40" fmla="*/ 2 w 5258"/>
                <a:gd name="T41" fmla="*/ 2 h 1449"/>
                <a:gd name="T42" fmla="*/ 1 w 5258"/>
                <a:gd name="T43" fmla="*/ 2 h 1449"/>
                <a:gd name="T44" fmla="*/ 0 w 5258"/>
                <a:gd name="T45" fmla="*/ 2 h 1449"/>
                <a:gd name="T46" fmla="*/ 0 w 5258"/>
                <a:gd name="T47" fmla="*/ 2 h 1449"/>
                <a:gd name="T48" fmla="*/ 0 w 5258"/>
                <a:gd name="T49" fmla="*/ 5 h 1449"/>
                <a:gd name="T50" fmla="*/ 0 w 5258"/>
                <a:gd name="T51" fmla="*/ 5 h 1449"/>
                <a:gd name="T52" fmla="*/ 1 w 5258"/>
                <a:gd name="T53" fmla="*/ 6 h 1449"/>
                <a:gd name="T54" fmla="*/ 2 w 5258"/>
                <a:gd name="T55" fmla="*/ 6 h 1449"/>
                <a:gd name="T56" fmla="*/ 3 w 5258"/>
                <a:gd name="T57" fmla="*/ 6 h 1449"/>
                <a:gd name="T58" fmla="*/ 3 w 5258"/>
                <a:gd name="T59" fmla="*/ 6 h 1449"/>
                <a:gd name="T60" fmla="*/ 5 w 5258"/>
                <a:gd name="T61" fmla="*/ 6 h 1449"/>
                <a:gd name="T62" fmla="*/ 5 w 5258"/>
                <a:gd name="T63" fmla="*/ 6 h 1449"/>
                <a:gd name="T64" fmla="*/ 6 w 5258"/>
                <a:gd name="T65" fmla="*/ 7 h 1449"/>
                <a:gd name="T66" fmla="*/ 7 w 5258"/>
                <a:gd name="T67" fmla="*/ 7 h 1449"/>
                <a:gd name="T68" fmla="*/ 8 w 5258"/>
                <a:gd name="T69" fmla="*/ 7 h 1449"/>
                <a:gd name="T70" fmla="*/ 9 w 5258"/>
                <a:gd name="T71" fmla="*/ 7 h 1449"/>
                <a:gd name="T72" fmla="*/ 10 w 5258"/>
                <a:gd name="T73" fmla="*/ 7 h 1449"/>
                <a:gd name="T74" fmla="*/ 11 w 5258"/>
                <a:gd name="T75" fmla="*/ 7 h 1449"/>
                <a:gd name="T76" fmla="*/ 12 w 5258"/>
                <a:gd name="T77" fmla="*/ 7 h 1449"/>
                <a:gd name="T78" fmla="*/ 13 w 5258"/>
                <a:gd name="T79" fmla="*/ 7 h 1449"/>
                <a:gd name="T80" fmla="*/ 14 w 5258"/>
                <a:gd name="T81" fmla="*/ 7 h 1449"/>
                <a:gd name="T82" fmla="*/ 15 w 5258"/>
                <a:gd name="T83" fmla="*/ 8 h 1449"/>
                <a:gd name="T84" fmla="*/ 15 w 5258"/>
                <a:gd name="T85" fmla="*/ 8 h 1449"/>
                <a:gd name="T86" fmla="*/ 23 w 5258"/>
                <a:gd name="T87" fmla="*/ 8 h 1449"/>
                <a:gd name="T88" fmla="*/ 23 w 5258"/>
                <a:gd name="T89" fmla="*/ 8 h 1449"/>
                <a:gd name="T90" fmla="*/ 27 w 5258"/>
                <a:gd name="T91" fmla="*/ 7 h 1449"/>
                <a:gd name="T92" fmla="*/ 27 w 5258"/>
                <a:gd name="T93" fmla="*/ 7 h 1449"/>
                <a:gd name="T94" fmla="*/ 27 w 5258"/>
                <a:gd name="T95" fmla="*/ 7 h 1449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5258" h="1449">
                  <a:moveTo>
                    <a:pt x="5252" y="1342"/>
                  </a:moveTo>
                  <a:lnTo>
                    <a:pt x="5252" y="112"/>
                  </a:lnTo>
                  <a:lnTo>
                    <a:pt x="4470" y="1"/>
                  </a:lnTo>
                  <a:lnTo>
                    <a:pt x="4464" y="0"/>
                  </a:lnTo>
                  <a:lnTo>
                    <a:pt x="2906" y="0"/>
                  </a:lnTo>
                  <a:lnTo>
                    <a:pt x="2904" y="2"/>
                  </a:lnTo>
                  <a:lnTo>
                    <a:pt x="2711" y="13"/>
                  </a:lnTo>
                  <a:lnTo>
                    <a:pt x="2519" y="26"/>
                  </a:lnTo>
                  <a:lnTo>
                    <a:pt x="2328" y="42"/>
                  </a:lnTo>
                  <a:lnTo>
                    <a:pt x="2139" y="59"/>
                  </a:lnTo>
                  <a:lnTo>
                    <a:pt x="1951" y="79"/>
                  </a:lnTo>
                  <a:lnTo>
                    <a:pt x="1764" y="101"/>
                  </a:lnTo>
                  <a:lnTo>
                    <a:pt x="1579" y="126"/>
                  </a:lnTo>
                  <a:lnTo>
                    <a:pt x="1397" y="152"/>
                  </a:lnTo>
                  <a:lnTo>
                    <a:pt x="1215" y="181"/>
                  </a:lnTo>
                  <a:lnTo>
                    <a:pt x="1036" y="212"/>
                  </a:lnTo>
                  <a:lnTo>
                    <a:pt x="858" y="245"/>
                  </a:lnTo>
                  <a:lnTo>
                    <a:pt x="683" y="280"/>
                  </a:lnTo>
                  <a:lnTo>
                    <a:pt x="509" y="318"/>
                  </a:lnTo>
                  <a:lnTo>
                    <a:pt x="338" y="357"/>
                  </a:lnTo>
                  <a:lnTo>
                    <a:pt x="169" y="399"/>
                  </a:lnTo>
                  <a:lnTo>
                    <a:pt x="3" y="441"/>
                  </a:lnTo>
                  <a:lnTo>
                    <a:pt x="0" y="448"/>
                  </a:lnTo>
                  <a:lnTo>
                    <a:pt x="0" y="1007"/>
                  </a:lnTo>
                  <a:lnTo>
                    <a:pt x="2" y="1008"/>
                  </a:lnTo>
                  <a:lnTo>
                    <a:pt x="168" y="1052"/>
                  </a:lnTo>
                  <a:lnTo>
                    <a:pt x="338" y="1094"/>
                  </a:lnTo>
                  <a:lnTo>
                    <a:pt x="508" y="1134"/>
                  </a:lnTo>
                  <a:lnTo>
                    <a:pt x="682" y="1170"/>
                  </a:lnTo>
                  <a:lnTo>
                    <a:pt x="858" y="1206"/>
                  </a:lnTo>
                  <a:lnTo>
                    <a:pt x="1035" y="1239"/>
                  </a:lnTo>
                  <a:lnTo>
                    <a:pt x="1214" y="1270"/>
                  </a:lnTo>
                  <a:lnTo>
                    <a:pt x="1397" y="1298"/>
                  </a:lnTo>
                  <a:lnTo>
                    <a:pt x="1579" y="1325"/>
                  </a:lnTo>
                  <a:lnTo>
                    <a:pt x="1764" y="1349"/>
                  </a:lnTo>
                  <a:lnTo>
                    <a:pt x="1951" y="1372"/>
                  </a:lnTo>
                  <a:lnTo>
                    <a:pt x="2139" y="1391"/>
                  </a:lnTo>
                  <a:lnTo>
                    <a:pt x="2327" y="1409"/>
                  </a:lnTo>
                  <a:lnTo>
                    <a:pt x="2518" y="1424"/>
                  </a:lnTo>
                  <a:lnTo>
                    <a:pt x="2710" y="1438"/>
                  </a:lnTo>
                  <a:lnTo>
                    <a:pt x="2903" y="1448"/>
                  </a:lnTo>
                  <a:lnTo>
                    <a:pt x="2911" y="1446"/>
                  </a:lnTo>
                  <a:lnTo>
                    <a:pt x="4470" y="1446"/>
                  </a:lnTo>
                  <a:lnTo>
                    <a:pt x="4475" y="1445"/>
                  </a:lnTo>
                  <a:lnTo>
                    <a:pt x="5257" y="1333"/>
                  </a:lnTo>
                  <a:lnTo>
                    <a:pt x="5252" y="1342"/>
                  </a:lnTo>
                </a:path>
              </a:pathLst>
            </a:custGeom>
            <a:solidFill>
              <a:srgbClr val="808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979" name="Freeform 250">
              <a:extLst>
                <a:ext uri="{FF2B5EF4-FFF2-40B4-BE49-F238E27FC236}">
                  <a16:creationId xmlns:a16="http://schemas.microsoft.com/office/drawing/2014/main" id="{617039BE-C84E-EB62-0D0D-732CD5A11D94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437" y="2294"/>
              <a:ext cx="814" cy="213"/>
            </a:xfrm>
            <a:custGeom>
              <a:avLst/>
              <a:gdLst>
                <a:gd name="T0" fmla="*/ 0 w 4697"/>
                <a:gd name="T1" fmla="*/ 4 h 1231"/>
                <a:gd name="T2" fmla="*/ 0 w 4697"/>
                <a:gd name="T3" fmla="*/ 2 h 1231"/>
                <a:gd name="T4" fmla="*/ 0 w 4697"/>
                <a:gd name="T5" fmla="*/ 2 h 1231"/>
                <a:gd name="T6" fmla="*/ 1 w 4697"/>
                <a:gd name="T7" fmla="*/ 2 h 1231"/>
                <a:gd name="T8" fmla="*/ 2 w 4697"/>
                <a:gd name="T9" fmla="*/ 2 h 1231"/>
                <a:gd name="T10" fmla="*/ 2 w 4697"/>
                <a:gd name="T11" fmla="*/ 2 h 1231"/>
                <a:gd name="T12" fmla="*/ 3 w 4697"/>
                <a:gd name="T13" fmla="*/ 1 h 1231"/>
                <a:gd name="T14" fmla="*/ 4 w 4697"/>
                <a:gd name="T15" fmla="*/ 1 h 1231"/>
                <a:gd name="T16" fmla="*/ 5 w 4697"/>
                <a:gd name="T17" fmla="*/ 1 h 1231"/>
                <a:gd name="T18" fmla="*/ 6 w 4697"/>
                <a:gd name="T19" fmla="*/ 1 h 1231"/>
                <a:gd name="T20" fmla="*/ 7 w 4697"/>
                <a:gd name="T21" fmla="*/ 1 h 1231"/>
                <a:gd name="T22" fmla="*/ 7 w 4697"/>
                <a:gd name="T23" fmla="*/ 1 h 1231"/>
                <a:gd name="T24" fmla="*/ 8 w 4697"/>
                <a:gd name="T25" fmla="*/ 0 h 1231"/>
                <a:gd name="T26" fmla="*/ 9 w 4697"/>
                <a:gd name="T27" fmla="*/ 0 h 1231"/>
                <a:gd name="T28" fmla="*/ 10 w 4697"/>
                <a:gd name="T29" fmla="*/ 0 h 1231"/>
                <a:gd name="T30" fmla="*/ 11 w 4697"/>
                <a:gd name="T31" fmla="*/ 0 h 1231"/>
                <a:gd name="T32" fmla="*/ 12 w 4697"/>
                <a:gd name="T33" fmla="*/ 0 h 1231"/>
                <a:gd name="T34" fmla="*/ 12 w 4697"/>
                <a:gd name="T35" fmla="*/ 0 h 1231"/>
                <a:gd name="T36" fmla="*/ 13 w 4697"/>
                <a:gd name="T37" fmla="*/ 0 h 1231"/>
                <a:gd name="T38" fmla="*/ 13 w 4697"/>
                <a:gd name="T39" fmla="*/ 0 h 1231"/>
                <a:gd name="T40" fmla="*/ 16 w 4697"/>
                <a:gd name="T41" fmla="*/ 0 h 1231"/>
                <a:gd name="T42" fmla="*/ 22 w 4697"/>
                <a:gd name="T43" fmla="*/ 1 h 1231"/>
                <a:gd name="T44" fmla="*/ 22 w 4697"/>
                <a:gd name="T45" fmla="*/ 1 h 1231"/>
                <a:gd name="T46" fmla="*/ 23 w 4697"/>
                <a:gd name="T47" fmla="*/ 1 h 1231"/>
                <a:gd name="T48" fmla="*/ 23 w 4697"/>
                <a:gd name="T49" fmla="*/ 1 h 1231"/>
                <a:gd name="T50" fmla="*/ 24 w 4697"/>
                <a:gd name="T51" fmla="*/ 1 h 1231"/>
                <a:gd name="T52" fmla="*/ 24 w 4697"/>
                <a:gd name="T53" fmla="*/ 2 h 1231"/>
                <a:gd name="T54" fmla="*/ 24 w 4697"/>
                <a:gd name="T55" fmla="*/ 2 h 1231"/>
                <a:gd name="T56" fmla="*/ 24 w 4697"/>
                <a:gd name="T57" fmla="*/ 2 h 1231"/>
                <a:gd name="T58" fmla="*/ 24 w 4697"/>
                <a:gd name="T59" fmla="*/ 3 h 1231"/>
                <a:gd name="T60" fmla="*/ 24 w 4697"/>
                <a:gd name="T61" fmla="*/ 3 h 1231"/>
                <a:gd name="T62" fmla="*/ 24 w 4697"/>
                <a:gd name="T63" fmla="*/ 4 h 1231"/>
                <a:gd name="T64" fmla="*/ 24 w 4697"/>
                <a:gd name="T65" fmla="*/ 4 h 1231"/>
                <a:gd name="T66" fmla="*/ 24 w 4697"/>
                <a:gd name="T67" fmla="*/ 4 h 1231"/>
                <a:gd name="T68" fmla="*/ 24 w 4697"/>
                <a:gd name="T69" fmla="*/ 5 h 1231"/>
                <a:gd name="T70" fmla="*/ 24 w 4697"/>
                <a:gd name="T71" fmla="*/ 5 h 1231"/>
                <a:gd name="T72" fmla="*/ 23 w 4697"/>
                <a:gd name="T73" fmla="*/ 6 h 1231"/>
                <a:gd name="T74" fmla="*/ 23 w 4697"/>
                <a:gd name="T75" fmla="*/ 6 h 1231"/>
                <a:gd name="T76" fmla="*/ 22 w 4697"/>
                <a:gd name="T77" fmla="*/ 6 h 1231"/>
                <a:gd name="T78" fmla="*/ 22 w 4697"/>
                <a:gd name="T79" fmla="*/ 6 h 1231"/>
                <a:gd name="T80" fmla="*/ 16 w 4697"/>
                <a:gd name="T81" fmla="*/ 6 h 1231"/>
                <a:gd name="T82" fmla="*/ 13 w 4697"/>
                <a:gd name="T83" fmla="*/ 6 h 1231"/>
                <a:gd name="T84" fmla="*/ 13 w 4697"/>
                <a:gd name="T85" fmla="*/ 6 h 1231"/>
                <a:gd name="T86" fmla="*/ 12 w 4697"/>
                <a:gd name="T87" fmla="*/ 6 h 1231"/>
                <a:gd name="T88" fmla="*/ 12 w 4697"/>
                <a:gd name="T89" fmla="*/ 6 h 1231"/>
                <a:gd name="T90" fmla="*/ 11 w 4697"/>
                <a:gd name="T91" fmla="*/ 6 h 1231"/>
                <a:gd name="T92" fmla="*/ 10 w 4697"/>
                <a:gd name="T93" fmla="*/ 6 h 1231"/>
                <a:gd name="T94" fmla="*/ 9 w 4697"/>
                <a:gd name="T95" fmla="*/ 6 h 1231"/>
                <a:gd name="T96" fmla="*/ 8 w 4697"/>
                <a:gd name="T97" fmla="*/ 6 h 1231"/>
                <a:gd name="T98" fmla="*/ 7 w 4697"/>
                <a:gd name="T99" fmla="*/ 6 h 1231"/>
                <a:gd name="T100" fmla="*/ 7 w 4697"/>
                <a:gd name="T101" fmla="*/ 6 h 1231"/>
                <a:gd name="T102" fmla="*/ 6 w 4697"/>
                <a:gd name="T103" fmla="*/ 6 h 1231"/>
                <a:gd name="T104" fmla="*/ 5 w 4697"/>
                <a:gd name="T105" fmla="*/ 5 h 1231"/>
                <a:gd name="T106" fmla="*/ 4 w 4697"/>
                <a:gd name="T107" fmla="*/ 5 h 1231"/>
                <a:gd name="T108" fmla="*/ 3 w 4697"/>
                <a:gd name="T109" fmla="*/ 5 h 1231"/>
                <a:gd name="T110" fmla="*/ 2 w 4697"/>
                <a:gd name="T111" fmla="*/ 5 h 1231"/>
                <a:gd name="T112" fmla="*/ 2 w 4697"/>
                <a:gd name="T113" fmla="*/ 4 h 1231"/>
                <a:gd name="T114" fmla="*/ 1 w 4697"/>
                <a:gd name="T115" fmla="*/ 4 h 1231"/>
                <a:gd name="T116" fmla="*/ 0 w 4697"/>
                <a:gd name="T117" fmla="*/ 4 h 1231"/>
                <a:gd name="T118" fmla="*/ 0 w 4697"/>
                <a:gd name="T119" fmla="*/ 4 h 1231"/>
                <a:gd name="T120" fmla="*/ 0 w 4697"/>
                <a:gd name="T121" fmla="*/ 4 h 123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4697" h="1231">
                  <a:moveTo>
                    <a:pt x="3" y="782"/>
                  </a:moveTo>
                  <a:lnTo>
                    <a:pt x="3" y="447"/>
                  </a:lnTo>
                  <a:lnTo>
                    <a:pt x="4" y="447"/>
                  </a:lnTo>
                  <a:lnTo>
                    <a:pt x="159" y="397"/>
                  </a:lnTo>
                  <a:lnTo>
                    <a:pt x="316" y="349"/>
                  </a:lnTo>
                  <a:lnTo>
                    <a:pt x="474" y="304"/>
                  </a:lnTo>
                  <a:lnTo>
                    <a:pt x="632" y="262"/>
                  </a:lnTo>
                  <a:lnTo>
                    <a:pt x="791" y="223"/>
                  </a:lnTo>
                  <a:lnTo>
                    <a:pt x="950" y="187"/>
                  </a:lnTo>
                  <a:lnTo>
                    <a:pt x="1110" y="155"/>
                  </a:lnTo>
                  <a:lnTo>
                    <a:pt x="1271" y="124"/>
                  </a:lnTo>
                  <a:lnTo>
                    <a:pt x="1432" y="98"/>
                  </a:lnTo>
                  <a:lnTo>
                    <a:pt x="1593" y="75"/>
                  </a:lnTo>
                  <a:lnTo>
                    <a:pt x="1756" y="55"/>
                  </a:lnTo>
                  <a:lnTo>
                    <a:pt x="1918" y="38"/>
                  </a:lnTo>
                  <a:lnTo>
                    <a:pt x="2081" y="24"/>
                  </a:lnTo>
                  <a:lnTo>
                    <a:pt x="2245" y="13"/>
                  </a:lnTo>
                  <a:lnTo>
                    <a:pt x="2409" y="5"/>
                  </a:lnTo>
                  <a:lnTo>
                    <a:pt x="2574" y="0"/>
                  </a:lnTo>
                  <a:lnTo>
                    <a:pt x="2572" y="0"/>
                  </a:lnTo>
                  <a:lnTo>
                    <a:pt x="3018" y="0"/>
                  </a:lnTo>
                  <a:lnTo>
                    <a:pt x="4247" y="111"/>
                  </a:lnTo>
                  <a:lnTo>
                    <a:pt x="4247" y="112"/>
                  </a:lnTo>
                  <a:lnTo>
                    <a:pt x="4352" y="134"/>
                  </a:lnTo>
                  <a:lnTo>
                    <a:pt x="4443" y="172"/>
                  </a:lnTo>
                  <a:lnTo>
                    <a:pt x="4519" y="225"/>
                  </a:lnTo>
                  <a:lnTo>
                    <a:pt x="4584" y="288"/>
                  </a:lnTo>
                  <a:lnTo>
                    <a:pt x="4632" y="363"/>
                  </a:lnTo>
                  <a:lnTo>
                    <a:pt x="4668" y="443"/>
                  </a:lnTo>
                  <a:lnTo>
                    <a:pt x="4689" y="528"/>
                  </a:lnTo>
                  <a:lnTo>
                    <a:pt x="4696" y="614"/>
                  </a:lnTo>
                  <a:lnTo>
                    <a:pt x="4689" y="703"/>
                  </a:lnTo>
                  <a:lnTo>
                    <a:pt x="4668" y="787"/>
                  </a:lnTo>
                  <a:lnTo>
                    <a:pt x="4632" y="869"/>
                  </a:lnTo>
                  <a:lnTo>
                    <a:pt x="4584" y="941"/>
                  </a:lnTo>
                  <a:lnTo>
                    <a:pt x="4519" y="1006"/>
                  </a:lnTo>
                  <a:lnTo>
                    <a:pt x="4443" y="1058"/>
                  </a:lnTo>
                  <a:lnTo>
                    <a:pt x="4352" y="1095"/>
                  </a:lnTo>
                  <a:lnTo>
                    <a:pt x="4247" y="1116"/>
                  </a:lnTo>
                  <a:lnTo>
                    <a:pt x="4245" y="1118"/>
                  </a:lnTo>
                  <a:lnTo>
                    <a:pt x="3016" y="1230"/>
                  </a:lnTo>
                  <a:lnTo>
                    <a:pt x="2569" y="1230"/>
                  </a:lnTo>
                  <a:lnTo>
                    <a:pt x="2570" y="1229"/>
                  </a:lnTo>
                  <a:lnTo>
                    <a:pt x="2405" y="1226"/>
                  </a:lnTo>
                  <a:lnTo>
                    <a:pt x="2241" y="1218"/>
                  </a:lnTo>
                  <a:lnTo>
                    <a:pt x="2077" y="1208"/>
                  </a:lnTo>
                  <a:lnTo>
                    <a:pt x="1914" y="1194"/>
                  </a:lnTo>
                  <a:lnTo>
                    <a:pt x="1751" y="1178"/>
                  </a:lnTo>
                  <a:lnTo>
                    <a:pt x="1589" y="1157"/>
                  </a:lnTo>
                  <a:lnTo>
                    <a:pt x="1428" y="1133"/>
                  </a:lnTo>
                  <a:lnTo>
                    <a:pt x="1267" y="1106"/>
                  </a:lnTo>
                  <a:lnTo>
                    <a:pt x="1106" y="1078"/>
                  </a:lnTo>
                  <a:lnTo>
                    <a:pt x="946" y="1044"/>
                  </a:lnTo>
                  <a:lnTo>
                    <a:pt x="787" y="1009"/>
                  </a:lnTo>
                  <a:lnTo>
                    <a:pt x="628" y="970"/>
                  </a:lnTo>
                  <a:lnTo>
                    <a:pt x="469" y="928"/>
                  </a:lnTo>
                  <a:lnTo>
                    <a:pt x="312" y="883"/>
                  </a:lnTo>
                  <a:lnTo>
                    <a:pt x="155" y="835"/>
                  </a:lnTo>
                  <a:lnTo>
                    <a:pt x="0" y="782"/>
                  </a:lnTo>
                  <a:lnTo>
                    <a:pt x="3" y="782"/>
                  </a:lnTo>
                </a:path>
              </a:pathLst>
            </a:custGeom>
            <a:solidFill>
              <a:srgbClr val="FEC586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980" name="Freeform 251">
              <a:extLst>
                <a:ext uri="{FF2B5EF4-FFF2-40B4-BE49-F238E27FC236}">
                  <a16:creationId xmlns:a16="http://schemas.microsoft.com/office/drawing/2014/main" id="{01ECD119-85FF-4ABA-38B7-6199ED888C30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154" y="2372"/>
              <a:ext cx="97" cy="58"/>
            </a:xfrm>
            <a:custGeom>
              <a:avLst/>
              <a:gdLst>
                <a:gd name="T0" fmla="*/ 0 w 559"/>
                <a:gd name="T1" fmla="*/ 0 h 336"/>
                <a:gd name="T2" fmla="*/ 3 w 559"/>
                <a:gd name="T3" fmla="*/ 0 h 336"/>
                <a:gd name="T4" fmla="*/ 3 w 559"/>
                <a:gd name="T5" fmla="*/ 2 h 336"/>
                <a:gd name="T6" fmla="*/ 0 w 559"/>
                <a:gd name="T7" fmla="*/ 2 h 336"/>
                <a:gd name="T8" fmla="*/ 0 w 559"/>
                <a:gd name="T9" fmla="*/ 0 h 336"/>
                <a:gd name="T10" fmla="*/ 0 w 559"/>
                <a:gd name="T11" fmla="*/ 0 h 3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59" h="336">
                  <a:moveTo>
                    <a:pt x="0" y="0"/>
                  </a:moveTo>
                  <a:lnTo>
                    <a:pt x="558" y="0"/>
                  </a:lnTo>
                  <a:lnTo>
                    <a:pt x="558" y="335"/>
                  </a:lnTo>
                  <a:lnTo>
                    <a:pt x="0" y="335"/>
                  </a:lnTo>
                  <a:lnTo>
                    <a:pt x="0" y="0"/>
                  </a:lnTo>
                </a:path>
              </a:pathLst>
            </a:custGeom>
            <a:solidFill>
              <a:srgbClr val="9933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981" name="Freeform 252">
              <a:extLst>
                <a:ext uri="{FF2B5EF4-FFF2-40B4-BE49-F238E27FC236}">
                  <a16:creationId xmlns:a16="http://schemas.microsoft.com/office/drawing/2014/main" id="{D31875FD-09E6-6019-10B8-AECD7AFE0C5D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250" y="2352"/>
              <a:ext cx="175" cy="98"/>
            </a:xfrm>
            <a:custGeom>
              <a:avLst/>
              <a:gdLst>
                <a:gd name="T0" fmla="*/ 0 w 1007"/>
                <a:gd name="T1" fmla="*/ 1 h 560"/>
                <a:gd name="T2" fmla="*/ 3 w 1007"/>
                <a:gd name="T3" fmla="*/ 0 h 560"/>
                <a:gd name="T4" fmla="*/ 3 w 1007"/>
                <a:gd name="T5" fmla="*/ 1 h 560"/>
                <a:gd name="T6" fmla="*/ 5 w 1007"/>
                <a:gd name="T7" fmla="*/ 1 h 560"/>
                <a:gd name="T8" fmla="*/ 5 w 1007"/>
                <a:gd name="T9" fmla="*/ 2 h 560"/>
                <a:gd name="T10" fmla="*/ 5 w 1007"/>
                <a:gd name="T11" fmla="*/ 2 h 560"/>
                <a:gd name="T12" fmla="*/ 3 w 1007"/>
                <a:gd name="T13" fmla="*/ 2 h 560"/>
                <a:gd name="T14" fmla="*/ 3 w 1007"/>
                <a:gd name="T15" fmla="*/ 3 h 560"/>
                <a:gd name="T16" fmla="*/ 0 w 1007"/>
                <a:gd name="T17" fmla="*/ 2 h 560"/>
                <a:gd name="T18" fmla="*/ 0 w 1007"/>
                <a:gd name="T19" fmla="*/ 1 h 560"/>
                <a:gd name="T20" fmla="*/ 0 w 1007"/>
                <a:gd name="T21" fmla="*/ 1 h 56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007" h="560">
                  <a:moveTo>
                    <a:pt x="0" y="224"/>
                  </a:moveTo>
                  <a:lnTo>
                    <a:pt x="670" y="0"/>
                  </a:lnTo>
                  <a:lnTo>
                    <a:pt x="670" y="112"/>
                  </a:lnTo>
                  <a:lnTo>
                    <a:pt x="1006" y="112"/>
                  </a:lnTo>
                  <a:lnTo>
                    <a:pt x="1006" y="336"/>
                  </a:lnTo>
                  <a:lnTo>
                    <a:pt x="1006" y="447"/>
                  </a:lnTo>
                  <a:lnTo>
                    <a:pt x="670" y="447"/>
                  </a:lnTo>
                  <a:lnTo>
                    <a:pt x="670" y="559"/>
                  </a:lnTo>
                  <a:lnTo>
                    <a:pt x="0" y="336"/>
                  </a:lnTo>
                  <a:lnTo>
                    <a:pt x="0" y="224"/>
                  </a:lnTo>
                </a:path>
              </a:pathLst>
            </a:custGeom>
            <a:solidFill>
              <a:schemeClr val="bg2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982" name="Freeform 253">
              <a:extLst>
                <a:ext uri="{FF2B5EF4-FFF2-40B4-BE49-F238E27FC236}">
                  <a16:creationId xmlns:a16="http://schemas.microsoft.com/office/drawing/2014/main" id="{822FF72A-66C6-A6D8-B22E-D50D1EBE4DF8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535" y="2265"/>
              <a:ext cx="77" cy="20"/>
            </a:xfrm>
            <a:custGeom>
              <a:avLst/>
              <a:gdLst>
                <a:gd name="T0" fmla="*/ 0 w 444"/>
                <a:gd name="T1" fmla="*/ 0 h 115"/>
                <a:gd name="T2" fmla="*/ 1 w 444"/>
                <a:gd name="T3" fmla="*/ 0 h 115"/>
                <a:gd name="T4" fmla="*/ 1 w 444"/>
                <a:gd name="T5" fmla="*/ 0 h 115"/>
                <a:gd name="T6" fmla="*/ 2 w 444"/>
                <a:gd name="T7" fmla="*/ 0 h 115"/>
                <a:gd name="T8" fmla="*/ 2 w 444"/>
                <a:gd name="T9" fmla="*/ 1 h 115"/>
                <a:gd name="T10" fmla="*/ 0 w 444"/>
                <a:gd name="T11" fmla="*/ 1 h 115"/>
                <a:gd name="T12" fmla="*/ 0 w 444"/>
                <a:gd name="T13" fmla="*/ 0 h 115"/>
                <a:gd name="T14" fmla="*/ 0 w 444"/>
                <a:gd name="T15" fmla="*/ 0 h 11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44" h="115">
                  <a:moveTo>
                    <a:pt x="0" y="57"/>
                  </a:moveTo>
                  <a:lnTo>
                    <a:pt x="166" y="0"/>
                  </a:lnTo>
                  <a:lnTo>
                    <a:pt x="277" y="0"/>
                  </a:lnTo>
                  <a:lnTo>
                    <a:pt x="443" y="57"/>
                  </a:lnTo>
                  <a:lnTo>
                    <a:pt x="443" y="114"/>
                  </a:lnTo>
                  <a:lnTo>
                    <a:pt x="0" y="114"/>
                  </a:lnTo>
                  <a:lnTo>
                    <a:pt x="0" y="57"/>
                  </a:lnTo>
                </a:path>
              </a:pathLst>
            </a:custGeom>
            <a:solidFill>
              <a:srgbClr val="8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983" name="Freeform 254">
              <a:extLst>
                <a:ext uri="{FF2B5EF4-FFF2-40B4-BE49-F238E27FC236}">
                  <a16:creationId xmlns:a16="http://schemas.microsoft.com/office/drawing/2014/main" id="{147AD551-6A45-2282-4A7E-9E7E9E3DFA82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 flipV="1">
              <a:off x="2534" y="2515"/>
              <a:ext cx="78" cy="20"/>
            </a:xfrm>
            <a:custGeom>
              <a:avLst/>
              <a:gdLst>
                <a:gd name="T0" fmla="*/ 0 w 444"/>
                <a:gd name="T1" fmla="*/ 0 h 115"/>
                <a:gd name="T2" fmla="*/ 1 w 444"/>
                <a:gd name="T3" fmla="*/ 0 h 115"/>
                <a:gd name="T4" fmla="*/ 2 w 444"/>
                <a:gd name="T5" fmla="*/ 0 h 115"/>
                <a:gd name="T6" fmla="*/ 2 w 444"/>
                <a:gd name="T7" fmla="*/ 0 h 115"/>
                <a:gd name="T8" fmla="*/ 2 w 444"/>
                <a:gd name="T9" fmla="*/ 1 h 115"/>
                <a:gd name="T10" fmla="*/ 0 w 444"/>
                <a:gd name="T11" fmla="*/ 1 h 115"/>
                <a:gd name="T12" fmla="*/ 0 w 444"/>
                <a:gd name="T13" fmla="*/ 0 h 115"/>
                <a:gd name="T14" fmla="*/ 0 w 444"/>
                <a:gd name="T15" fmla="*/ 0 h 11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44" h="115">
                  <a:moveTo>
                    <a:pt x="0" y="57"/>
                  </a:moveTo>
                  <a:lnTo>
                    <a:pt x="166" y="0"/>
                  </a:lnTo>
                  <a:lnTo>
                    <a:pt x="277" y="0"/>
                  </a:lnTo>
                  <a:lnTo>
                    <a:pt x="443" y="57"/>
                  </a:lnTo>
                  <a:lnTo>
                    <a:pt x="443" y="114"/>
                  </a:lnTo>
                  <a:lnTo>
                    <a:pt x="0" y="114"/>
                  </a:lnTo>
                  <a:lnTo>
                    <a:pt x="0" y="57"/>
                  </a:lnTo>
                </a:path>
              </a:pathLst>
            </a:custGeom>
            <a:solidFill>
              <a:srgbClr val="8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5851" name="Group 255">
            <a:extLst>
              <a:ext uri="{FF2B5EF4-FFF2-40B4-BE49-F238E27FC236}">
                <a16:creationId xmlns:a16="http://schemas.microsoft.com/office/drawing/2014/main" id="{6B816237-0386-AC3E-ED89-B5DC8404A01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099175" y="2827338"/>
            <a:ext cx="2814638" cy="619125"/>
            <a:chOff x="1655" y="2251"/>
            <a:chExt cx="3211" cy="706"/>
          </a:xfrm>
        </p:grpSpPr>
        <p:sp>
          <p:nvSpPr>
            <p:cNvPr id="35854" name="Rectangle 256">
              <a:extLst>
                <a:ext uri="{FF2B5EF4-FFF2-40B4-BE49-F238E27FC236}">
                  <a16:creationId xmlns:a16="http://schemas.microsoft.com/office/drawing/2014/main" id="{E0B2E5EC-3FA9-94E9-1939-93A322E1865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212" y="2661"/>
              <a:ext cx="27" cy="56"/>
            </a:xfrm>
            <a:prstGeom prst="rect">
              <a:avLst/>
            </a:prstGeom>
            <a:gradFill rotWithShape="1">
              <a:gsLst>
                <a:gs pos="0">
                  <a:srgbClr val="003300"/>
                </a:gs>
                <a:gs pos="100000">
                  <a:srgbClr val="669900"/>
                </a:gs>
              </a:gsLst>
              <a:lin ang="2700000" scaled="1"/>
            </a:gra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5855" name="Rectangle 257">
              <a:extLst>
                <a:ext uri="{FF2B5EF4-FFF2-40B4-BE49-F238E27FC236}">
                  <a16:creationId xmlns:a16="http://schemas.microsoft.com/office/drawing/2014/main" id="{5B09A3D8-22DA-2DB6-6D78-D950D668E0D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172" y="2692"/>
              <a:ext cx="66" cy="56"/>
            </a:xfrm>
            <a:prstGeom prst="rect">
              <a:avLst/>
            </a:prstGeom>
            <a:gradFill rotWithShape="1">
              <a:gsLst>
                <a:gs pos="0">
                  <a:srgbClr val="003300"/>
                </a:gs>
                <a:gs pos="100000">
                  <a:srgbClr val="669900"/>
                </a:gs>
              </a:gsLst>
              <a:lin ang="2700000" scaled="1"/>
            </a:gra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grpSp>
          <p:nvGrpSpPr>
            <p:cNvPr id="35856" name="Group 258">
              <a:extLst>
                <a:ext uri="{FF2B5EF4-FFF2-40B4-BE49-F238E27FC236}">
                  <a16:creationId xmlns:a16="http://schemas.microsoft.com/office/drawing/2014/main" id="{C69CE3CC-562F-831C-C36D-0BFB74A5E26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655" y="2251"/>
              <a:ext cx="1586" cy="706"/>
              <a:chOff x="2133" y="2226"/>
              <a:chExt cx="1586" cy="706"/>
            </a:xfrm>
          </p:grpSpPr>
          <p:grpSp>
            <p:nvGrpSpPr>
              <p:cNvPr id="35896" name="Group 259">
                <a:extLst>
                  <a:ext uri="{FF2B5EF4-FFF2-40B4-BE49-F238E27FC236}">
                    <a16:creationId xmlns:a16="http://schemas.microsoft.com/office/drawing/2014/main" id="{FEAE4CEC-EE19-7F1A-8891-127A48AA8FAB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903" y="2226"/>
                <a:ext cx="554" cy="217"/>
                <a:chOff x="2903" y="2226"/>
                <a:chExt cx="554" cy="217"/>
              </a:xfrm>
            </p:grpSpPr>
            <p:sp>
              <p:nvSpPr>
                <p:cNvPr id="35947" name="Line 260">
                  <a:extLst>
                    <a:ext uri="{FF2B5EF4-FFF2-40B4-BE49-F238E27FC236}">
                      <a16:creationId xmlns:a16="http://schemas.microsoft.com/office/drawing/2014/main" id="{5AF4C3C3-156A-F083-935C-4C26F466415E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2909" y="2360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948" name="Line 261">
                  <a:extLst>
                    <a:ext uri="{FF2B5EF4-FFF2-40B4-BE49-F238E27FC236}">
                      <a16:creationId xmlns:a16="http://schemas.microsoft.com/office/drawing/2014/main" id="{87126FF5-04A7-D12D-040C-EBA510BBAE86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090" y="2357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949" name="Line 262">
                  <a:extLst>
                    <a:ext uri="{FF2B5EF4-FFF2-40B4-BE49-F238E27FC236}">
                      <a16:creationId xmlns:a16="http://schemas.microsoft.com/office/drawing/2014/main" id="{12FA96A6-030E-8D49-BEEE-F1E2931BD99F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274" y="2361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950" name="Line 263">
                  <a:extLst>
                    <a:ext uri="{FF2B5EF4-FFF2-40B4-BE49-F238E27FC236}">
                      <a16:creationId xmlns:a16="http://schemas.microsoft.com/office/drawing/2014/main" id="{BB8E61A7-1683-0876-4C7B-550452CD6E2B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451" y="2359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5951" name="Group 264">
                  <a:extLst>
                    <a:ext uri="{FF2B5EF4-FFF2-40B4-BE49-F238E27FC236}">
                      <a16:creationId xmlns:a16="http://schemas.microsoft.com/office/drawing/2014/main" id="{7C01CBB7-82BF-9928-4693-F168CBBBBE6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903" y="2226"/>
                  <a:ext cx="554" cy="147"/>
                  <a:chOff x="2903" y="2226"/>
                  <a:chExt cx="554" cy="147"/>
                </a:xfrm>
              </p:grpSpPr>
              <p:graphicFrame>
                <p:nvGraphicFramePr>
                  <p:cNvPr id="35952" name="Object 265">
                    <a:extLst>
                      <a:ext uri="{FF2B5EF4-FFF2-40B4-BE49-F238E27FC236}">
                        <a16:creationId xmlns:a16="http://schemas.microsoft.com/office/drawing/2014/main" id="{C43D03BF-71EA-6BAC-3065-5D5242415098}"/>
                      </a:ext>
                    </a:extLst>
                  </p:cNvPr>
                  <p:cNvGraphicFramePr>
                    <a:graphicFrameLocks noChangeAspect="1"/>
                  </p:cNvGraphicFramePr>
                  <p:nvPr/>
                </p:nvGraphicFramePr>
                <p:xfrm>
                  <a:off x="2903" y="2228"/>
                  <a:ext cx="551" cy="145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name="Drawing" r:id="rId2" imgW="8013700" imgH="2120900" progId="FLW3Drawing">
                          <p:embed/>
                        </p:oleObj>
                      </mc:Choice>
                      <mc:Fallback>
                        <p:oleObj name="Drawing" r:id="rId2" imgW="8013700" imgH="2120900" progId="FLW3Drawing">
                          <p:embed/>
                          <p:pic>
                            <p:nvPicPr>
                              <p:cNvPr id="35952" name="Object 265">
                                <a:extLst>
                                  <a:ext uri="{FF2B5EF4-FFF2-40B4-BE49-F238E27FC236}">
                                    <a16:creationId xmlns:a16="http://schemas.microsoft.com/office/drawing/2014/main" id="{C43D03BF-71EA-6BAC-3065-5D5242415098}"/>
                                  </a:ext>
                                </a:extLst>
                              </p:cNvPr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3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2903" y="2228"/>
                                <a:ext cx="551" cy="145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rgbClr val="003300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 algn="ctr">
                                    <a:solidFill>
                                      <a:srgbClr val="000000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rgbClr val="808080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sp>
                <p:nvSpPr>
                  <p:cNvPr id="35953" name="Freeform 266">
                    <a:extLst>
                      <a:ext uri="{FF2B5EF4-FFF2-40B4-BE49-F238E27FC236}">
                        <a16:creationId xmlns:a16="http://schemas.microsoft.com/office/drawing/2014/main" id="{7DFE0A44-E5D6-F238-B054-A3341EE57E1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904" y="2226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54" name="Freeform 267">
                    <a:extLst>
                      <a:ext uri="{FF2B5EF4-FFF2-40B4-BE49-F238E27FC236}">
                        <a16:creationId xmlns:a16="http://schemas.microsoft.com/office/drawing/2014/main" id="{A789372B-B702-D6DD-86E7-09D676EFA07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089" y="2227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55" name="Freeform 268">
                    <a:extLst>
                      <a:ext uri="{FF2B5EF4-FFF2-40B4-BE49-F238E27FC236}">
                        <a16:creationId xmlns:a16="http://schemas.microsoft.com/office/drawing/2014/main" id="{C758565A-EDC9-DE52-B731-001887C4710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271" y="2229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56" name="Freeform 269">
                    <a:extLst>
                      <a:ext uri="{FF2B5EF4-FFF2-40B4-BE49-F238E27FC236}">
                        <a16:creationId xmlns:a16="http://schemas.microsoft.com/office/drawing/2014/main" id="{AEF7734F-51D5-2E2C-C5FD-8DCF7209578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2905" y="2349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57" name="Freeform 270">
                    <a:extLst>
                      <a:ext uri="{FF2B5EF4-FFF2-40B4-BE49-F238E27FC236}">
                        <a16:creationId xmlns:a16="http://schemas.microsoft.com/office/drawing/2014/main" id="{0D8E4405-EEA4-C862-7F76-A269C1A29A5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090" y="2350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58" name="Freeform 271">
                    <a:extLst>
                      <a:ext uri="{FF2B5EF4-FFF2-40B4-BE49-F238E27FC236}">
                        <a16:creationId xmlns:a16="http://schemas.microsoft.com/office/drawing/2014/main" id="{12AF0976-D19B-A970-D3B7-2800CC3B2F0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274" y="2350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59" name="Line 272">
                    <a:extLst>
                      <a:ext uri="{FF2B5EF4-FFF2-40B4-BE49-F238E27FC236}">
                        <a16:creationId xmlns:a16="http://schemas.microsoft.com/office/drawing/2014/main" id="{0127365D-57DD-4BDB-113F-09D6769B0D4E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457" y="2229"/>
                    <a:ext cx="0" cy="14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60" name="Line 273">
                    <a:extLst>
                      <a:ext uri="{FF2B5EF4-FFF2-40B4-BE49-F238E27FC236}">
                        <a16:creationId xmlns:a16="http://schemas.microsoft.com/office/drawing/2014/main" id="{247A9438-5D91-74B3-3C71-3873F5C99DFE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2904" y="2229"/>
                    <a:ext cx="0" cy="14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61" name="Line 274">
                    <a:extLst>
                      <a:ext uri="{FF2B5EF4-FFF2-40B4-BE49-F238E27FC236}">
                        <a16:creationId xmlns:a16="http://schemas.microsoft.com/office/drawing/2014/main" id="{EF3D1E37-F6EA-E165-B61E-67A083D94533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087" y="2259"/>
                    <a:ext cx="0" cy="75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62" name="Line 275">
                    <a:extLst>
                      <a:ext uri="{FF2B5EF4-FFF2-40B4-BE49-F238E27FC236}">
                        <a16:creationId xmlns:a16="http://schemas.microsoft.com/office/drawing/2014/main" id="{ED260AAE-A3E8-F3D9-17A2-7787B8175AAC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272" y="2264"/>
                    <a:ext cx="0" cy="75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63" name="Line 276">
                    <a:extLst>
                      <a:ext uri="{FF2B5EF4-FFF2-40B4-BE49-F238E27FC236}">
                        <a16:creationId xmlns:a16="http://schemas.microsoft.com/office/drawing/2014/main" id="{FEA03177-0BEA-B6AD-D605-2D1862307A8E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2915" y="2247"/>
                    <a:ext cx="16" cy="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64" name="Line 277">
                    <a:extLst>
                      <a:ext uri="{FF2B5EF4-FFF2-40B4-BE49-F238E27FC236}">
                        <a16:creationId xmlns:a16="http://schemas.microsoft.com/office/drawing/2014/main" id="{06245708-EA39-564E-4CC8-7405F7F1FF94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2915" y="2337"/>
                    <a:ext cx="15" cy="17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65" name="Line 278">
                    <a:extLst>
                      <a:ext uri="{FF2B5EF4-FFF2-40B4-BE49-F238E27FC236}">
                        <a16:creationId xmlns:a16="http://schemas.microsoft.com/office/drawing/2014/main" id="{7A0F037E-2A01-CC7D-7A76-2A29D952C33E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060" y="2250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66" name="Line 279">
                    <a:extLst>
                      <a:ext uri="{FF2B5EF4-FFF2-40B4-BE49-F238E27FC236}">
                        <a16:creationId xmlns:a16="http://schemas.microsoft.com/office/drawing/2014/main" id="{B0A7077D-139A-05D3-32D8-C0DA1AD89FA0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096" y="2250"/>
                    <a:ext cx="15" cy="14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67" name="Line 280">
                    <a:extLst>
                      <a:ext uri="{FF2B5EF4-FFF2-40B4-BE49-F238E27FC236}">
                        <a16:creationId xmlns:a16="http://schemas.microsoft.com/office/drawing/2014/main" id="{3FDFD8CD-D67F-A500-CE41-9ADA62CCD42E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059" y="2331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68" name="Line 281">
                    <a:extLst>
                      <a:ext uri="{FF2B5EF4-FFF2-40B4-BE49-F238E27FC236}">
                        <a16:creationId xmlns:a16="http://schemas.microsoft.com/office/drawing/2014/main" id="{08F878ED-05C7-DEF6-06CF-8B1F1B9EB10F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3101" y="2333"/>
                    <a:ext cx="13" cy="1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69" name="Line 282">
                    <a:extLst>
                      <a:ext uri="{FF2B5EF4-FFF2-40B4-BE49-F238E27FC236}">
                        <a16:creationId xmlns:a16="http://schemas.microsoft.com/office/drawing/2014/main" id="{F601073D-0A2A-0689-9B3D-88D255077D59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245" y="2253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70" name="Line 283">
                    <a:extLst>
                      <a:ext uri="{FF2B5EF4-FFF2-40B4-BE49-F238E27FC236}">
                        <a16:creationId xmlns:a16="http://schemas.microsoft.com/office/drawing/2014/main" id="{FFC891BA-79D0-D92F-D417-7FDF43635ADA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281" y="2253"/>
                    <a:ext cx="15" cy="14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71" name="Line 284">
                    <a:extLst>
                      <a:ext uri="{FF2B5EF4-FFF2-40B4-BE49-F238E27FC236}">
                        <a16:creationId xmlns:a16="http://schemas.microsoft.com/office/drawing/2014/main" id="{43AC5230-CCD3-15F1-D9CF-CBDBFDBB948F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244" y="2334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72" name="Line 285">
                    <a:extLst>
                      <a:ext uri="{FF2B5EF4-FFF2-40B4-BE49-F238E27FC236}">
                        <a16:creationId xmlns:a16="http://schemas.microsoft.com/office/drawing/2014/main" id="{7C6A689C-94DE-C12C-C3D0-FC707FA03356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3286" y="2336"/>
                    <a:ext cx="13" cy="1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73" name="Line 286">
                    <a:extLst>
                      <a:ext uri="{FF2B5EF4-FFF2-40B4-BE49-F238E27FC236}">
                        <a16:creationId xmlns:a16="http://schemas.microsoft.com/office/drawing/2014/main" id="{41928D87-4E14-BFC0-0C68-54A0D9A3A400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425" y="2251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74" name="Line 287">
                    <a:extLst>
                      <a:ext uri="{FF2B5EF4-FFF2-40B4-BE49-F238E27FC236}">
                        <a16:creationId xmlns:a16="http://schemas.microsoft.com/office/drawing/2014/main" id="{62D11970-C29E-3D47-7EDC-CF0E41B3ABF5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424" y="2332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75" name="Freeform 288">
                    <a:extLst>
                      <a:ext uri="{FF2B5EF4-FFF2-40B4-BE49-F238E27FC236}">
                        <a16:creationId xmlns:a16="http://schemas.microsoft.com/office/drawing/2014/main" id="{8126A295-D375-EA56-BBD1-D3FAFA4DE7E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922" y="2286"/>
                    <a:ext cx="57" cy="36"/>
                  </a:xfrm>
                  <a:custGeom>
                    <a:avLst/>
                    <a:gdLst>
                      <a:gd name="T0" fmla="*/ 0 w 57"/>
                      <a:gd name="T1" fmla="*/ 36 h 36"/>
                      <a:gd name="T2" fmla="*/ 26 w 57"/>
                      <a:gd name="T3" fmla="*/ 12 h 36"/>
                      <a:gd name="T4" fmla="*/ 57 w 57"/>
                      <a:gd name="T5" fmla="*/ 0 h 36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57" h="36">
                        <a:moveTo>
                          <a:pt x="0" y="36"/>
                        </a:moveTo>
                        <a:cubicBezTo>
                          <a:pt x="8" y="27"/>
                          <a:pt x="17" y="18"/>
                          <a:pt x="26" y="12"/>
                        </a:cubicBezTo>
                        <a:cubicBezTo>
                          <a:pt x="35" y="6"/>
                          <a:pt x="46" y="3"/>
                          <a:pt x="57" y="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76" name="Freeform 289">
                    <a:extLst>
                      <a:ext uri="{FF2B5EF4-FFF2-40B4-BE49-F238E27FC236}">
                        <a16:creationId xmlns:a16="http://schemas.microsoft.com/office/drawing/2014/main" id="{68FBAE4B-6FC6-DEA0-19CE-B96544B7FEE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107" y="2291"/>
                    <a:ext cx="136" cy="22"/>
                  </a:xfrm>
                  <a:custGeom>
                    <a:avLst/>
                    <a:gdLst>
                      <a:gd name="T0" fmla="*/ 0 w 136"/>
                      <a:gd name="T1" fmla="*/ 19 h 22"/>
                      <a:gd name="T2" fmla="*/ 39 w 136"/>
                      <a:gd name="T3" fmla="*/ 3 h 22"/>
                      <a:gd name="T4" fmla="*/ 88 w 136"/>
                      <a:gd name="T5" fmla="*/ 3 h 22"/>
                      <a:gd name="T6" fmla="*/ 136 w 136"/>
                      <a:gd name="T7" fmla="*/ 22 h 22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136" h="22">
                        <a:moveTo>
                          <a:pt x="0" y="19"/>
                        </a:moveTo>
                        <a:cubicBezTo>
                          <a:pt x="12" y="12"/>
                          <a:pt x="24" y="6"/>
                          <a:pt x="39" y="3"/>
                        </a:cubicBezTo>
                        <a:cubicBezTo>
                          <a:pt x="54" y="0"/>
                          <a:pt x="72" y="0"/>
                          <a:pt x="88" y="3"/>
                        </a:cubicBezTo>
                        <a:cubicBezTo>
                          <a:pt x="104" y="6"/>
                          <a:pt x="120" y="14"/>
                          <a:pt x="136" y="2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77" name="Freeform 290">
                    <a:extLst>
                      <a:ext uri="{FF2B5EF4-FFF2-40B4-BE49-F238E27FC236}">
                        <a16:creationId xmlns:a16="http://schemas.microsoft.com/office/drawing/2014/main" id="{4C1DFD60-18BC-8D6B-33B5-DA8D98F3359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292" y="2282"/>
                    <a:ext cx="136" cy="22"/>
                  </a:xfrm>
                  <a:custGeom>
                    <a:avLst/>
                    <a:gdLst>
                      <a:gd name="T0" fmla="*/ 0 w 136"/>
                      <a:gd name="T1" fmla="*/ 19 h 22"/>
                      <a:gd name="T2" fmla="*/ 39 w 136"/>
                      <a:gd name="T3" fmla="*/ 3 h 22"/>
                      <a:gd name="T4" fmla="*/ 88 w 136"/>
                      <a:gd name="T5" fmla="*/ 3 h 22"/>
                      <a:gd name="T6" fmla="*/ 136 w 136"/>
                      <a:gd name="T7" fmla="*/ 22 h 22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136" h="22">
                        <a:moveTo>
                          <a:pt x="0" y="19"/>
                        </a:moveTo>
                        <a:cubicBezTo>
                          <a:pt x="12" y="12"/>
                          <a:pt x="24" y="6"/>
                          <a:pt x="39" y="3"/>
                        </a:cubicBezTo>
                        <a:cubicBezTo>
                          <a:pt x="54" y="0"/>
                          <a:pt x="72" y="0"/>
                          <a:pt x="88" y="3"/>
                        </a:cubicBezTo>
                        <a:cubicBezTo>
                          <a:pt x="104" y="6"/>
                          <a:pt x="120" y="14"/>
                          <a:pt x="136" y="2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35897" name="Rectangle 291">
                <a:extLst>
                  <a:ext uri="{FF2B5EF4-FFF2-40B4-BE49-F238E27FC236}">
                    <a16:creationId xmlns:a16="http://schemas.microsoft.com/office/drawing/2014/main" id="{3EDDE1DB-F97E-07E4-21E6-6A44E22ADFC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83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5898" name="Rectangle 292">
                <a:extLst>
                  <a:ext uri="{FF2B5EF4-FFF2-40B4-BE49-F238E27FC236}">
                    <a16:creationId xmlns:a16="http://schemas.microsoft.com/office/drawing/2014/main" id="{772A4A38-4EA6-5234-C3DD-E029727560A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03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5899" name="Rectangle 293">
                <a:extLst>
                  <a:ext uri="{FF2B5EF4-FFF2-40B4-BE49-F238E27FC236}">
                    <a16:creationId xmlns:a16="http://schemas.microsoft.com/office/drawing/2014/main" id="{BD9A618B-DA85-218B-A69E-55C7515AE19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07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5900" name="Rectangle 294">
                <a:extLst>
                  <a:ext uri="{FF2B5EF4-FFF2-40B4-BE49-F238E27FC236}">
                    <a16:creationId xmlns:a16="http://schemas.microsoft.com/office/drawing/2014/main" id="{5C3DEBE1-9DFB-D797-5AFA-3D04BBF6B39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334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5901" name="Freeform 295">
                <a:extLst>
                  <a:ext uri="{FF2B5EF4-FFF2-40B4-BE49-F238E27FC236}">
                    <a16:creationId xmlns:a16="http://schemas.microsoft.com/office/drawing/2014/main" id="{D71B8178-4883-D149-7413-D463EB9159E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200" y="2364"/>
                <a:ext cx="272" cy="295"/>
              </a:xfrm>
              <a:custGeom>
                <a:avLst/>
                <a:gdLst>
                  <a:gd name="T0" fmla="*/ 204 w 272"/>
                  <a:gd name="T1" fmla="*/ 0 h 295"/>
                  <a:gd name="T2" fmla="*/ 0 w 272"/>
                  <a:gd name="T3" fmla="*/ 45 h 295"/>
                  <a:gd name="T4" fmla="*/ 0 w 272"/>
                  <a:gd name="T5" fmla="*/ 295 h 295"/>
                  <a:gd name="T6" fmla="*/ 272 w 272"/>
                  <a:gd name="T7" fmla="*/ 295 h 295"/>
                  <a:gd name="T8" fmla="*/ 272 w 272"/>
                  <a:gd name="T9" fmla="*/ 227 h 295"/>
                  <a:gd name="T10" fmla="*/ 204 w 272"/>
                  <a:gd name="T11" fmla="*/ 182 h 295"/>
                  <a:gd name="T12" fmla="*/ 204 w 272"/>
                  <a:gd name="T13" fmla="*/ 0 h 29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72" h="295">
                    <a:moveTo>
                      <a:pt x="204" y="0"/>
                    </a:moveTo>
                    <a:lnTo>
                      <a:pt x="0" y="45"/>
                    </a:lnTo>
                    <a:lnTo>
                      <a:pt x="0" y="295"/>
                    </a:lnTo>
                    <a:lnTo>
                      <a:pt x="272" y="295"/>
                    </a:lnTo>
                    <a:lnTo>
                      <a:pt x="272" y="227"/>
                    </a:lnTo>
                    <a:lnTo>
                      <a:pt x="204" y="182"/>
                    </a:lnTo>
                    <a:lnTo>
                      <a:pt x="204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02" name="Rectangle 296">
                <a:extLst>
                  <a:ext uri="{FF2B5EF4-FFF2-40B4-BE49-F238E27FC236}">
                    <a16:creationId xmlns:a16="http://schemas.microsoft.com/office/drawing/2014/main" id="{548F517F-EF97-59FF-9373-27441AE9933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77" y="2659"/>
                <a:ext cx="1474" cy="45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5903" name="Group 297">
                <a:extLst>
                  <a:ext uri="{FF2B5EF4-FFF2-40B4-BE49-F238E27FC236}">
                    <a16:creationId xmlns:a16="http://schemas.microsoft.com/office/drawing/2014/main" id="{D0454D30-65F8-3A36-2E72-58BB89B2D1A5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200" y="2613"/>
                <a:ext cx="227" cy="227"/>
                <a:chOff x="2200" y="2613"/>
                <a:chExt cx="227" cy="227"/>
              </a:xfrm>
            </p:grpSpPr>
            <p:sp>
              <p:nvSpPr>
                <p:cNvPr id="35944" name="Oval 298">
                  <a:extLst>
                    <a:ext uri="{FF2B5EF4-FFF2-40B4-BE49-F238E27FC236}">
                      <a16:creationId xmlns:a16="http://schemas.microsoft.com/office/drawing/2014/main" id="{7132718B-6E30-B1A3-D8EA-C5733E253DE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945" name="Oval 299">
                  <a:extLst>
                    <a:ext uri="{FF2B5EF4-FFF2-40B4-BE49-F238E27FC236}">
                      <a16:creationId xmlns:a16="http://schemas.microsoft.com/office/drawing/2014/main" id="{9D4A9691-A26C-BF1D-CB3C-2DE2F7FE240C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946" name="Oval 300">
                  <a:extLst>
                    <a:ext uri="{FF2B5EF4-FFF2-40B4-BE49-F238E27FC236}">
                      <a16:creationId xmlns:a16="http://schemas.microsoft.com/office/drawing/2014/main" id="{6B490D57-1086-48DC-8AC6-4C38E04B98E3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5904" name="Group 301">
                <a:extLst>
                  <a:ext uri="{FF2B5EF4-FFF2-40B4-BE49-F238E27FC236}">
                    <a16:creationId xmlns:a16="http://schemas.microsoft.com/office/drawing/2014/main" id="{5BD9AE8F-7827-6913-F4AC-DCDE05FEB3DC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107" y="2614"/>
                <a:ext cx="227" cy="227"/>
                <a:chOff x="2200" y="2613"/>
                <a:chExt cx="227" cy="227"/>
              </a:xfrm>
            </p:grpSpPr>
            <p:sp>
              <p:nvSpPr>
                <p:cNvPr id="35941" name="Oval 302">
                  <a:extLst>
                    <a:ext uri="{FF2B5EF4-FFF2-40B4-BE49-F238E27FC236}">
                      <a16:creationId xmlns:a16="http://schemas.microsoft.com/office/drawing/2014/main" id="{3B3F3F2B-F451-A1FB-1241-EF6C529BA64C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942" name="Oval 303">
                  <a:extLst>
                    <a:ext uri="{FF2B5EF4-FFF2-40B4-BE49-F238E27FC236}">
                      <a16:creationId xmlns:a16="http://schemas.microsoft.com/office/drawing/2014/main" id="{50C0E0D7-A23A-99EB-7316-806A1182BC43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943" name="Oval 304">
                  <a:extLst>
                    <a:ext uri="{FF2B5EF4-FFF2-40B4-BE49-F238E27FC236}">
                      <a16:creationId xmlns:a16="http://schemas.microsoft.com/office/drawing/2014/main" id="{F6ED1B9D-B148-27FF-4961-4C2F57B86E67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5905" name="Group 305">
                <a:extLst>
                  <a:ext uri="{FF2B5EF4-FFF2-40B4-BE49-F238E27FC236}">
                    <a16:creationId xmlns:a16="http://schemas.microsoft.com/office/drawing/2014/main" id="{D7D19A9D-19EA-1E7C-C99C-AE9841450E9B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357" y="2614"/>
                <a:ext cx="227" cy="227"/>
                <a:chOff x="2200" y="2613"/>
                <a:chExt cx="227" cy="227"/>
              </a:xfrm>
            </p:grpSpPr>
            <p:sp>
              <p:nvSpPr>
                <p:cNvPr id="35938" name="Oval 306">
                  <a:extLst>
                    <a:ext uri="{FF2B5EF4-FFF2-40B4-BE49-F238E27FC236}">
                      <a16:creationId xmlns:a16="http://schemas.microsoft.com/office/drawing/2014/main" id="{63157FCE-3F4F-D6E9-30A3-90522AE9E42C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939" name="Oval 307">
                  <a:extLst>
                    <a:ext uri="{FF2B5EF4-FFF2-40B4-BE49-F238E27FC236}">
                      <a16:creationId xmlns:a16="http://schemas.microsoft.com/office/drawing/2014/main" id="{703F38F6-7155-E048-0B36-88051412D72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940" name="Oval 308">
                  <a:extLst>
                    <a:ext uri="{FF2B5EF4-FFF2-40B4-BE49-F238E27FC236}">
                      <a16:creationId xmlns:a16="http://schemas.microsoft.com/office/drawing/2014/main" id="{D9A25525-3D5C-A0F3-9B4D-B0788914B38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5906" name="Group 309">
                <a:extLst>
                  <a:ext uri="{FF2B5EF4-FFF2-40B4-BE49-F238E27FC236}">
                    <a16:creationId xmlns:a16="http://schemas.microsoft.com/office/drawing/2014/main" id="{28BC4784-891B-5CCF-4547-DF838CAA2616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902" y="2432"/>
                <a:ext cx="817" cy="136"/>
                <a:chOff x="2902" y="2455"/>
                <a:chExt cx="817" cy="113"/>
              </a:xfrm>
            </p:grpSpPr>
            <p:sp>
              <p:nvSpPr>
                <p:cNvPr id="35932" name="Rectangle 310">
                  <a:extLst>
                    <a:ext uri="{FF2B5EF4-FFF2-40B4-BE49-F238E27FC236}">
                      <a16:creationId xmlns:a16="http://schemas.microsoft.com/office/drawing/2014/main" id="{266395ED-4793-07B1-BECF-0B24F5BAA70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02" y="2455"/>
                  <a:ext cx="817" cy="113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933" name="Rectangle 311">
                  <a:extLst>
                    <a:ext uri="{FF2B5EF4-FFF2-40B4-BE49-F238E27FC236}">
                      <a16:creationId xmlns:a16="http://schemas.microsoft.com/office/drawing/2014/main" id="{830F2BCB-3CCB-C7ED-546D-22AB28C71275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25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934" name="Rectangle 312">
                  <a:extLst>
                    <a:ext uri="{FF2B5EF4-FFF2-40B4-BE49-F238E27FC236}">
                      <a16:creationId xmlns:a16="http://schemas.microsoft.com/office/drawing/2014/main" id="{4FCEB02C-4A68-F552-93D1-FB0EC82A2613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084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935" name="Rectangle 313">
                  <a:extLst>
                    <a:ext uri="{FF2B5EF4-FFF2-40B4-BE49-F238E27FC236}">
                      <a16:creationId xmlns:a16="http://schemas.microsoft.com/office/drawing/2014/main" id="{E69FA8ED-CDAF-EBBA-345E-4F717F788312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243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936" name="Rectangle 314">
                  <a:extLst>
                    <a:ext uri="{FF2B5EF4-FFF2-40B4-BE49-F238E27FC236}">
                      <a16:creationId xmlns:a16="http://schemas.microsoft.com/office/drawing/2014/main" id="{D899920B-1E72-CD98-E9DA-0761E1E367F5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401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937" name="Rectangle 315">
                  <a:extLst>
                    <a:ext uri="{FF2B5EF4-FFF2-40B4-BE49-F238E27FC236}">
                      <a16:creationId xmlns:a16="http://schemas.microsoft.com/office/drawing/2014/main" id="{6876559A-4026-61C0-9E35-FE38783CC231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60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35907" name="AutoShape 316">
                <a:extLst>
                  <a:ext uri="{FF2B5EF4-FFF2-40B4-BE49-F238E27FC236}">
                    <a16:creationId xmlns:a16="http://schemas.microsoft.com/office/drawing/2014/main" id="{1D82124A-2F22-85C4-EF40-C9272C69CC2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rot="2054522">
                <a:off x="2133" y="2546"/>
                <a:ext cx="340" cy="38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762 w 21600"/>
                  <a:gd name="T13" fmla="*/ 0 h 21600"/>
                  <a:gd name="T14" fmla="*/ 20838 w 21600"/>
                  <a:gd name="T15" fmla="*/ 7219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3000" y="5250"/>
                    </a:moveTo>
                    <a:cubicBezTo>
                      <a:pt x="4795" y="2725"/>
                      <a:pt x="7702" y="1227"/>
                      <a:pt x="10800" y="1227"/>
                    </a:cubicBezTo>
                    <a:cubicBezTo>
                      <a:pt x="13897" y="1227"/>
                      <a:pt x="16804" y="2725"/>
                      <a:pt x="18599" y="5250"/>
                    </a:cubicBezTo>
                    <a:lnTo>
                      <a:pt x="19599" y="4538"/>
                    </a:lnTo>
                    <a:cubicBezTo>
                      <a:pt x="17573" y="1691"/>
                      <a:pt x="14294" y="0"/>
                      <a:pt x="10799" y="0"/>
                    </a:cubicBezTo>
                    <a:cubicBezTo>
                      <a:pt x="7305" y="0"/>
                      <a:pt x="4026" y="1691"/>
                      <a:pt x="2000" y="4538"/>
                    </a:cubicBezTo>
                    <a:lnTo>
                      <a:pt x="3000" y="525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08" name="Freeform 317">
                <a:extLst>
                  <a:ext uri="{FF2B5EF4-FFF2-40B4-BE49-F238E27FC236}">
                    <a16:creationId xmlns:a16="http://schemas.microsoft.com/office/drawing/2014/main" id="{CE80405C-207F-2AB5-30A9-26B46D70B2F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04" y="2228"/>
                <a:ext cx="476" cy="363"/>
              </a:xfrm>
              <a:custGeom>
                <a:avLst/>
                <a:gdLst>
                  <a:gd name="T0" fmla="*/ 68 w 476"/>
                  <a:gd name="T1" fmla="*/ 363 h 363"/>
                  <a:gd name="T2" fmla="*/ 0 w 476"/>
                  <a:gd name="T3" fmla="*/ 318 h 363"/>
                  <a:gd name="T4" fmla="*/ 0 w 476"/>
                  <a:gd name="T5" fmla="*/ 136 h 363"/>
                  <a:gd name="T6" fmla="*/ 90 w 476"/>
                  <a:gd name="T7" fmla="*/ 0 h 363"/>
                  <a:gd name="T8" fmla="*/ 476 w 476"/>
                  <a:gd name="T9" fmla="*/ 0 h 363"/>
                  <a:gd name="T10" fmla="*/ 476 w 476"/>
                  <a:gd name="T11" fmla="*/ 363 h 363"/>
                  <a:gd name="T12" fmla="*/ 68 w 476"/>
                  <a:gd name="T13" fmla="*/ 363 h 36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76" h="363">
                    <a:moveTo>
                      <a:pt x="68" y="363"/>
                    </a:moveTo>
                    <a:lnTo>
                      <a:pt x="0" y="318"/>
                    </a:lnTo>
                    <a:lnTo>
                      <a:pt x="0" y="136"/>
                    </a:lnTo>
                    <a:lnTo>
                      <a:pt x="90" y="0"/>
                    </a:lnTo>
                    <a:lnTo>
                      <a:pt x="476" y="0"/>
                    </a:lnTo>
                    <a:lnTo>
                      <a:pt x="476" y="363"/>
                    </a:lnTo>
                    <a:lnTo>
                      <a:pt x="68" y="36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09" name="Rectangle 318">
                <a:extLst>
                  <a:ext uri="{FF2B5EF4-FFF2-40B4-BE49-F238E27FC236}">
                    <a16:creationId xmlns:a16="http://schemas.microsoft.com/office/drawing/2014/main" id="{80F9CC60-8E42-1094-9C30-FAF7EBC7C41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75" y="2568"/>
                <a:ext cx="182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5910" name="Group 319">
                <a:extLst>
                  <a:ext uri="{FF2B5EF4-FFF2-40B4-BE49-F238E27FC236}">
                    <a16:creationId xmlns:a16="http://schemas.microsoft.com/office/drawing/2014/main" id="{5FC60A45-9C0F-CD23-908A-9B33F2209D74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857" y="2614"/>
                <a:ext cx="215" cy="102"/>
                <a:chOff x="1066" y="2115"/>
                <a:chExt cx="952" cy="453"/>
              </a:xfrm>
            </p:grpSpPr>
            <p:sp>
              <p:nvSpPr>
                <p:cNvPr id="35928" name="Rectangle 320">
                  <a:extLst>
                    <a:ext uri="{FF2B5EF4-FFF2-40B4-BE49-F238E27FC236}">
                      <a16:creationId xmlns:a16="http://schemas.microsoft.com/office/drawing/2014/main" id="{2188A018-7978-A7B5-673B-7A01E848A510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66" y="2160"/>
                  <a:ext cx="816" cy="386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929" name="Rectangle 321">
                  <a:extLst>
                    <a:ext uri="{FF2B5EF4-FFF2-40B4-BE49-F238E27FC236}">
                      <a16:creationId xmlns:a16="http://schemas.microsoft.com/office/drawing/2014/main" id="{DF9B49A6-4C6A-4DA8-18C9-A5ADBE89FE6F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88" y="2137"/>
                  <a:ext cx="46" cy="431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930" name="Rectangle 322">
                  <a:extLst>
                    <a:ext uri="{FF2B5EF4-FFF2-40B4-BE49-F238E27FC236}">
                      <a16:creationId xmlns:a16="http://schemas.microsoft.com/office/drawing/2014/main" id="{36B66DC8-27F9-3D11-AD8C-8E0C9E147AC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813" y="2137"/>
                  <a:ext cx="46" cy="431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931" name="Freeform 323">
                  <a:extLst>
                    <a:ext uri="{FF2B5EF4-FFF2-40B4-BE49-F238E27FC236}">
                      <a16:creationId xmlns:a16="http://schemas.microsoft.com/office/drawing/2014/main" id="{58B5E77F-7041-1FC6-794E-9308D421842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882" y="2115"/>
                  <a:ext cx="136" cy="181"/>
                </a:xfrm>
                <a:custGeom>
                  <a:avLst/>
                  <a:gdLst>
                    <a:gd name="T0" fmla="*/ 0 w 136"/>
                    <a:gd name="T1" fmla="*/ 90 h 181"/>
                    <a:gd name="T2" fmla="*/ 91 w 136"/>
                    <a:gd name="T3" fmla="*/ 0 h 181"/>
                    <a:gd name="T4" fmla="*/ 136 w 136"/>
                    <a:gd name="T5" fmla="*/ 45 h 181"/>
                    <a:gd name="T6" fmla="*/ 0 w 136"/>
                    <a:gd name="T7" fmla="*/ 181 h 181"/>
                    <a:gd name="T8" fmla="*/ 0 w 136"/>
                    <a:gd name="T9" fmla="*/ 90 h 18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36" h="181">
                      <a:moveTo>
                        <a:pt x="0" y="90"/>
                      </a:moveTo>
                      <a:lnTo>
                        <a:pt x="91" y="0"/>
                      </a:lnTo>
                      <a:lnTo>
                        <a:pt x="136" y="45"/>
                      </a:lnTo>
                      <a:lnTo>
                        <a:pt x="0" y="181"/>
                      </a:lnTo>
                      <a:lnTo>
                        <a:pt x="0" y="9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5911" name="Rectangle 324">
                <a:extLst>
                  <a:ext uri="{FF2B5EF4-FFF2-40B4-BE49-F238E27FC236}">
                    <a16:creationId xmlns:a16="http://schemas.microsoft.com/office/drawing/2014/main" id="{9ABB316E-A31E-9DDA-B6E8-CFFF74E5C61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222" y="2455"/>
                <a:ext cx="159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5912" name="Line 325">
                <a:extLst>
                  <a:ext uri="{FF2B5EF4-FFF2-40B4-BE49-F238E27FC236}">
                    <a16:creationId xmlns:a16="http://schemas.microsoft.com/office/drawing/2014/main" id="{7B4C6B97-26A3-A0D3-C5C2-E8ABF276BCA0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V="1">
                <a:off x="2200" y="2409"/>
                <a:ext cx="204" cy="2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13" name="Line 326">
                <a:extLst>
                  <a:ext uri="{FF2B5EF4-FFF2-40B4-BE49-F238E27FC236}">
                    <a16:creationId xmlns:a16="http://schemas.microsoft.com/office/drawing/2014/main" id="{29468B5B-080A-D799-8B7A-43829576E10B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45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14" name="Line 327">
                <a:extLst>
                  <a:ext uri="{FF2B5EF4-FFF2-40B4-BE49-F238E27FC236}">
                    <a16:creationId xmlns:a16="http://schemas.microsoft.com/office/drawing/2014/main" id="{4F5F7259-0E81-43F0-A5B6-70A46E9A79C2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68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15" name="Line 328">
                <a:extLst>
                  <a:ext uri="{FF2B5EF4-FFF2-40B4-BE49-F238E27FC236}">
                    <a16:creationId xmlns:a16="http://schemas.microsoft.com/office/drawing/2014/main" id="{0A3F6A2F-3B1F-3784-41B7-C39CA0C94882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90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16" name="Line 329">
                <a:extLst>
                  <a:ext uri="{FF2B5EF4-FFF2-40B4-BE49-F238E27FC236}">
                    <a16:creationId xmlns:a16="http://schemas.microsoft.com/office/drawing/2014/main" id="{3AF6AA56-F940-0607-BF37-D19D19C5E62C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13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17" name="Line 330">
                <a:extLst>
                  <a:ext uri="{FF2B5EF4-FFF2-40B4-BE49-F238E27FC236}">
                    <a16:creationId xmlns:a16="http://schemas.microsoft.com/office/drawing/2014/main" id="{67AE7D48-2814-ADE0-6CC1-DD573D9802A4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36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18" name="Line 331">
                <a:extLst>
                  <a:ext uri="{FF2B5EF4-FFF2-40B4-BE49-F238E27FC236}">
                    <a16:creationId xmlns:a16="http://schemas.microsoft.com/office/drawing/2014/main" id="{24543235-54B0-7428-00F6-30DBCC2C42E1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58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19" name="Freeform 332">
                <a:extLst>
                  <a:ext uri="{FF2B5EF4-FFF2-40B4-BE49-F238E27FC236}">
                    <a16:creationId xmlns:a16="http://schemas.microsoft.com/office/drawing/2014/main" id="{8E6B47AB-D96F-657E-10CC-D58254BEB00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26" y="2251"/>
                <a:ext cx="208" cy="317"/>
              </a:xfrm>
              <a:custGeom>
                <a:avLst/>
                <a:gdLst>
                  <a:gd name="T0" fmla="*/ 0 w 208"/>
                  <a:gd name="T1" fmla="*/ 116 h 316"/>
                  <a:gd name="T2" fmla="*/ 78 w 208"/>
                  <a:gd name="T3" fmla="*/ 0 h 316"/>
                  <a:gd name="T4" fmla="*/ 208 w 208"/>
                  <a:gd name="T5" fmla="*/ 0 h 316"/>
                  <a:gd name="T6" fmla="*/ 208 w 208"/>
                  <a:gd name="T7" fmla="*/ 319 h 316"/>
                  <a:gd name="T8" fmla="*/ 48 w 208"/>
                  <a:gd name="T9" fmla="*/ 319 h 316"/>
                  <a:gd name="T10" fmla="*/ 0 w 208"/>
                  <a:gd name="T11" fmla="*/ 287 h 316"/>
                  <a:gd name="T12" fmla="*/ 0 w 208"/>
                  <a:gd name="T13" fmla="*/ 116 h 31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08" h="316">
                    <a:moveTo>
                      <a:pt x="0" y="116"/>
                    </a:moveTo>
                    <a:lnTo>
                      <a:pt x="78" y="0"/>
                    </a:lnTo>
                    <a:lnTo>
                      <a:pt x="208" y="0"/>
                    </a:lnTo>
                    <a:lnTo>
                      <a:pt x="208" y="316"/>
                    </a:lnTo>
                    <a:lnTo>
                      <a:pt x="48" y="316"/>
                    </a:lnTo>
                    <a:lnTo>
                      <a:pt x="0" y="284"/>
                    </a:lnTo>
                    <a:lnTo>
                      <a:pt x="0" y="1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20" name="Rectangle 333">
                <a:extLst>
                  <a:ext uri="{FF2B5EF4-FFF2-40B4-BE49-F238E27FC236}">
                    <a16:creationId xmlns:a16="http://schemas.microsoft.com/office/drawing/2014/main" id="{742730D1-4305-E1FD-0BA2-199D768C238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53" y="2251"/>
                <a:ext cx="204" cy="12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5921" name="Rectangle 334">
                <a:extLst>
                  <a:ext uri="{FF2B5EF4-FFF2-40B4-BE49-F238E27FC236}">
                    <a16:creationId xmlns:a16="http://schemas.microsoft.com/office/drawing/2014/main" id="{42D83D89-B41B-6B62-7D88-380FFD4BFF6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53" y="2433"/>
                <a:ext cx="91" cy="11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5922" name="Rectangle 335">
                <a:extLst>
                  <a:ext uri="{FF2B5EF4-FFF2-40B4-BE49-F238E27FC236}">
                    <a16:creationId xmlns:a16="http://schemas.microsoft.com/office/drawing/2014/main" id="{2D044E84-F6A3-3039-5E7D-2A849143D2D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766" y="2432"/>
                <a:ext cx="91" cy="11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5923" name="Freeform 336">
                <a:extLst>
                  <a:ext uri="{FF2B5EF4-FFF2-40B4-BE49-F238E27FC236}">
                    <a16:creationId xmlns:a16="http://schemas.microsoft.com/office/drawing/2014/main" id="{390F2B2D-1B5A-4971-53D5-104E58A8CF7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46" y="2262"/>
                <a:ext cx="172" cy="104"/>
              </a:xfrm>
              <a:custGeom>
                <a:avLst/>
                <a:gdLst>
                  <a:gd name="T0" fmla="*/ 0 w 172"/>
                  <a:gd name="T1" fmla="*/ 102 h 104"/>
                  <a:gd name="T2" fmla="*/ 68 w 172"/>
                  <a:gd name="T3" fmla="*/ 0 h 104"/>
                  <a:gd name="T4" fmla="*/ 172 w 172"/>
                  <a:gd name="T5" fmla="*/ 0 h 104"/>
                  <a:gd name="T6" fmla="*/ 172 w 172"/>
                  <a:gd name="T7" fmla="*/ 104 h 104"/>
                  <a:gd name="T8" fmla="*/ 30 w 172"/>
                  <a:gd name="T9" fmla="*/ 104 h 104"/>
                  <a:gd name="T10" fmla="*/ 0 w 172"/>
                  <a:gd name="T11" fmla="*/ 102 h 10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72" h="104">
                    <a:moveTo>
                      <a:pt x="0" y="102"/>
                    </a:moveTo>
                    <a:lnTo>
                      <a:pt x="68" y="0"/>
                    </a:lnTo>
                    <a:lnTo>
                      <a:pt x="172" y="0"/>
                    </a:lnTo>
                    <a:lnTo>
                      <a:pt x="172" y="104"/>
                    </a:lnTo>
                    <a:lnTo>
                      <a:pt x="30" y="104"/>
                    </a:lnTo>
                    <a:lnTo>
                      <a:pt x="0" y="10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24" name="Rectangle 337">
                <a:extLst>
                  <a:ext uri="{FF2B5EF4-FFF2-40B4-BE49-F238E27FC236}">
                    <a16:creationId xmlns:a16="http://schemas.microsoft.com/office/drawing/2014/main" id="{2E0E7B14-C544-E166-E0E0-0A2616A66BC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66" y="2262"/>
                <a:ext cx="84" cy="104"/>
              </a:xfrm>
              <a:prstGeom prst="rect">
                <a:avLst/>
              </a:pr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5925" name="Rectangle 338">
                <a:extLst>
                  <a:ext uri="{FF2B5EF4-FFF2-40B4-BE49-F238E27FC236}">
                    <a16:creationId xmlns:a16="http://schemas.microsoft.com/office/drawing/2014/main" id="{0D28F993-B19D-09B8-BC08-67FA31386DD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761" y="2261"/>
                <a:ext cx="84" cy="104"/>
              </a:xfrm>
              <a:prstGeom prst="rect">
                <a:avLst/>
              </a:pr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5926" name="Rectangle 339">
                <a:extLst>
                  <a:ext uri="{FF2B5EF4-FFF2-40B4-BE49-F238E27FC236}">
                    <a16:creationId xmlns:a16="http://schemas.microsoft.com/office/drawing/2014/main" id="{902BCBDD-413F-3C4A-82BD-FDAD30B962D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562" y="2591"/>
                <a:ext cx="46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5927" name="Line 340">
                <a:extLst>
                  <a:ext uri="{FF2B5EF4-FFF2-40B4-BE49-F238E27FC236}">
                    <a16:creationId xmlns:a16="http://schemas.microsoft.com/office/drawing/2014/main" id="{4252CDCB-4607-BD74-4CA7-9D5CC622C062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676" y="2614"/>
                <a:ext cx="181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5857" name="Group 341">
              <a:extLst>
                <a:ext uri="{FF2B5EF4-FFF2-40B4-BE49-F238E27FC236}">
                  <a16:creationId xmlns:a16="http://schemas.microsoft.com/office/drawing/2014/main" id="{DDE112C1-3735-A62B-265E-DF0A241AB002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rot="-132132">
              <a:off x="3211" y="2406"/>
              <a:ext cx="1655" cy="467"/>
              <a:chOff x="3203" y="2442"/>
              <a:chExt cx="1505" cy="425"/>
            </a:xfrm>
          </p:grpSpPr>
          <p:grpSp>
            <p:nvGrpSpPr>
              <p:cNvPr id="35858" name="Group 342">
                <a:extLst>
                  <a:ext uri="{FF2B5EF4-FFF2-40B4-BE49-F238E27FC236}">
                    <a16:creationId xmlns:a16="http://schemas.microsoft.com/office/drawing/2014/main" id="{B256972D-5EF2-25FD-2BD2-FBE5B65AB10C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522507">
                <a:off x="3203" y="2442"/>
                <a:ext cx="1505" cy="421"/>
                <a:chOff x="3379" y="2266"/>
                <a:chExt cx="2212" cy="620"/>
              </a:xfrm>
            </p:grpSpPr>
            <p:sp>
              <p:nvSpPr>
                <p:cNvPr id="35863" name="Freeform 343">
                  <a:extLst>
                    <a:ext uri="{FF2B5EF4-FFF2-40B4-BE49-F238E27FC236}">
                      <a16:creationId xmlns:a16="http://schemas.microsoft.com/office/drawing/2014/main" id="{8CDF02E9-E1DA-7117-0154-AD9B72A41B9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rot="-1317264">
                  <a:off x="4758" y="2702"/>
                  <a:ext cx="227" cy="45"/>
                </a:xfrm>
                <a:custGeom>
                  <a:avLst/>
                  <a:gdLst>
                    <a:gd name="T0" fmla="*/ 0 w 227"/>
                    <a:gd name="T1" fmla="*/ 0 h 45"/>
                    <a:gd name="T2" fmla="*/ 227 w 227"/>
                    <a:gd name="T3" fmla="*/ 0 h 45"/>
                    <a:gd name="T4" fmla="*/ 204 w 227"/>
                    <a:gd name="T5" fmla="*/ 45 h 45"/>
                    <a:gd name="T6" fmla="*/ 23 w 227"/>
                    <a:gd name="T7" fmla="*/ 45 h 45"/>
                    <a:gd name="T8" fmla="*/ 0 w 227"/>
                    <a:gd name="T9" fmla="*/ 0 h 4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7" h="45">
                      <a:moveTo>
                        <a:pt x="0" y="0"/>
                      </a:moveTo>
                      <a:lnTo>
                        <a:pt x="227" y="0"/>
                      </a:lnTo>
                      <a:lnTo>
                        <a:pt x="204" y="45"/>
                      </a:lnTo>
                      <a:lnTo>
                        <a:pt x="23" y="4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5864" name="Group 344">
                  <a:extLst>
                    <a:ext uri="{FF2B5EF4-FFF2-40B4-BE49-F238E27FC236}">
                      <a16:creationId xmlns:a16="http://schemas.microsoft.com/office/drawing/2014/main" id="{1502FFC0-CBFC-1053-C7FB-C3AC390DE21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115301">
                  <a:off x="4326" y="2266"/>
                  <a:ext cx="1265" cy="194"/>
                  <a:chOff x="4338" y="2347"/>
                  <a:chExt cx="1265" cy="194"/>
                </a:xfrm>
              </p:grpSpPr>
              <p:grpSp>
                <p:nvGrpSpPr>
                  <p:cNvPr id="35885" name="Group 345">
                    <a:extLst>
                      <a:ext uri="{FF2B5EF4-FFF2-40B4-BE49-F238E27FC236}">
                        <a16:creationId xmlns:a16="http://schemas.microsoft.com/office/drawing/2014/main" id="{45450B64-36CD-61C8-51DA-9D66C9C11554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 flipH="1">
                    <a:off x="4822" y="2367"/>
                    <a:ext cx="781" cy="93"/>
                    <a:chOff x="3969" y="2266"/>
                    <a:chExt cx="914" cy="109"/>
                  </a:xfrm>
                </p:grpSpPr>
                <p:sp>
                  <p:nvSpPr>
                    <p:cNvPr id="35890" name="Rectangle 346">
                      <a:extLst>
                        <a:ext uri="{FF2B5EF4-FFF2-40B4-BE49-F238E27FC236}">
                          <a16:creationId xmlns:a16="http://schemas.microsoft.com/office/drawing/2014/main" id="{2AB7356D-4121-E3D1-0FD7-E833904F9E9A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137" y="2284"/>
                      <a:ext cx="746" cy="75"/>
                    </a:xfrm>
                    <a:prstGeom prst="rect">
                      <a:avLst/>
                    </a:prstGeom>
                    <a:gradFill rotWithShape="1">
                      <a:gsLst>
                        <a:gs pos="0">
                          <a:srgbClr val="669900"/>
                        </a:gs>
                        <a:gs pos="100000">
                          <a:srgbClr val="003300"/>
                        </a:gs>
                      </a:gsLst>
                      <a:lin ang="5400000" scaled="1"/>
                    </a:gradFill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endParaRPr lang="en-US" altLang="en-US" sz="1200">
                        <a:solidFill>
                          <a:schemeClr val="tx1"/>
                        </a:solidFill>
                      </a:endParaRPr>
                    </a:p>
                  </p:txBody>
                </p:sp>
                <p:grpSp>
                  <p:nvGrpSpPr>
                    <p:cNvPr id="35891" name="Group 347">
                      <a:extLst>
                        <a:ext uri="{FF2B5EF4-FFF2-40B4-BE49-F238E27FC236}">
                          <a16:creationId xmlns:a16="http://schemas.microsoft.com/office/drawing/2014/main" id="{7D4F0EF5-3935-362C-93D1-E59CA03F6C4B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3969" y="2266"/>
                      <a:ext cx="168" cy="109"/>
                      <a:chOff x="1043" y="1344"/>
                      <a:chExt cx="181" cy="113"/>
                    </a:xfrm>
                  </p:grpSpPr>
                  <p:sp>
                    <p:nvSpPr>
                      <p:cNvPr id="35892" name="Rectangle 348">
                        <a:extLst>
                          <a:ext uri="{FF2B5EF4-FFF2-40B4-BE49-F238E27FC236}">
                            <a16:creationId xmlns:a16="http://schemas.microsoft.com/office/drawing/2014/main" id="{AE013F44-854C-027B-8C02-4E7E4D86CF9E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043" y="1344"/>
                        <a:ext cx="99" cy="113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rgbClr val="669900"/>
                          </a:gs>
                          <a:gs pos="100000">
                            <a:srgbClr val="003300"/>
                          </a:gs>
                        </a:gsLst>
                        <a:lin ang="5400000" scaled="1"/>
                      </a:gradFill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>
                        <a:lvl1pPr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1pPr>
                        <a:lvl2pPr marL="742950" indent="-28575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2pPr>
                        <a:lvl3pPr marL="11430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3pPr>
                        <a:lvl4pPr marL="16002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4pPr>
                        <a:lvl5pPr marL="20574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9pPr>
                      </a:lstStyle>
                      <a:p>
                        <a:endParaRPr lang="en-US" altLang="en-US" sz="120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35893" name="Freeform 349">
                        <a:extLst>
                          <a:ext uri="{FF2B5EF4-FFF2-40B4-BE49-F238E27FC236}">
                            <a16:creationId xmlns:a16="http://schemas.microsoft.com/office/drawing/2014/main" id="{F2CC34D1-2556-B1AB-8DD7-167CAAD57E40}"/>
                          </a:ext>
                        </a:extLst>
                      </p:cNvPr>
                      <p:cNvSpPr>
                        <a:spLocks noChangeAspect="1"/>
                      </p:cNvSpPr>
                      <p:nvPr/>
                    </p:nvSpPr>
                    <p:spPr bwMode="auto">
                      <a:xfrm>
                        <a:off x="1142" y="1344"/>
                        <a:ext cx="82" cy="113"/>
                      </a:xfrm>
                      <a:custGeom>
                        <a:avLst/>
                        <a:gdLst>
                          <a:gd name="T0" fmla="*/ 0 w 113"/>
                          <a:gd name="T1" fmla="*/ 0 h 136"/>
                          <a:gd name="T2" fmla="*/ 44 w 113"/>
                          <a:gd name="T3" fmla="*/ 13 h 136"/>
                          <a:gd name="T4" fmla="*/ 44 w 113"/>
                          <a:gd name="T5" fmla="*/ 66 h 136"/>
                          <a:gd name="T6" fmla="*/ 0 w 113"/>
                          <a:gd name="T7" fmla="*/ 78 h 136"/>
                          <a:gd name="T8" fmla="*/ 0 w 113"/>
                          <a:gd name="T9" fmla="*/ 0 h 136"/>
                          <a:gd name="T10" fmla="*/ 0 60000 65536"/>
                          <a:gd name="T11" fmla="*/ 0 60000 65536"/>
                          <a:gd name="T12" fmla="*/ 0 60000 65536"/>
                          <a:gd name="T13" fmla="*/ 0 60000 65536"/>
                          <a:gd name="T14" fmla="*/ 0 60000 65536"/>
                        </a:gdLst>
                        <a:ahLst/>
                        <a:cxnLst>
                          <a:cxn ang="T10">
                            <a:pos x="T0" y="T1"/>
                          </a:cxn>
                          <a:cxn ang="T11">
                            <a:pos x="T2" y="T3"/>
                          </a:cxn>
                          <a:cxn ang="T12">
                            <a:pos x="T4" y="T5"/>
                          </a:cxn>
                          <a:cxn ang="T13">
                            <a:pos x="T6" y="T7"/>
                          </a:cxn>
                          <a:cxn ang="T14">
                            <a:pos x="T8" y="T9"/>
                          </a:cxn>
                        </a:cxnLst>
                        <a:rect l="0" t="0" r="r" b="b"/>
                        <a:pathLst>
                          <a:path w="113" h="136">
                            <a:moveTo>
                              <a:pt x="0" y="0"/>
                            </a:moveTo>
                            <a:lnTo>
                              <a:pt x="113" y="23"/>
                            </a:lnTo>
                            <a:lnTo>
                              <a:pt x="113" y="114"/>
                            </a:lnTo>
                            <a:lnTo>
                              <a:pt x="0" y="136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669900"/>
                          </a:gs>
                          <a:gs pos="100000">
                            <a:srgbClr val="003300"/>
                          </a:gs>
                        </a:gsLst>
                        <a:lin ang="5400000" scaled="1"/>
                      </a:gra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 useBgFill="1">
                    <p:nvSpPr>
                      <p:cNvPr id="35894" name="Rectangle 350">
                        <a:extLst>
                          <a:ext uri="{FF2B5EF4-FFF2-40B4-BE49-F238E27FC236}">
                            <a16:creationId xmlns:a16="http://schemas.microsoft.com/office/drawing/2014/main" id="{0B8CC11F-46BE-9912-F2FA-6BC4578FF874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059" y="1363"/>
                        <a:ext cx="66" cy="76"/>
                      </a:xfrm>
                      <a:prstGeom prst="rect">
                        <a:avLst/>
                      </a:prstGeom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>
                        <a:lvl1pPr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1pPr>
                        <a:lvl2pPr marL="742950" indent="-28575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2pPr>
                        <a:lvl3pPr marL="11430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3pPr>
                        <a:lvl4pPr marL="16002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4pPr>
                        <a:lvl5pPr marL="20574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9pPr>
                      </a:lstStyle>
                      <a:p>
                        <a:endParaRPr lang="en-US" altLang="en-US" sz="120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 useBgFill="1">
                    <p:nvSpPr>
                      <p:cNvPr id="35895" name="Freeform 351">
                        <a:extLst>
                          <a:ext uri="{FF2B5EF4-FFF2-40B4-BE49-F238E27FC236}">
                            <a16:creationId xmlns:a16="http://schemas.microsoft.com/office/drawing/2014/main" id="{9433D470-444B-086C-C743-4F6FDA3CDD07}"/>
                          </a:ext>
                        </a:extLst>
                      </p:cNvPr>
                      <p:cNvSpPr>
                        <a:spLocks noChangeAspect="1"/>
                      </p:cNvSpPr>
                      <p:nvPr/>
                    </p:nvSpPr>
                    <p:spPr bwMode="auto">
                      <a:xfrm>
                        <a:off x="1156" y="1366"/>
                        <a:ext cx="50" cy="69"/>
                      </a:xfrm>
                      <a:custGeom>
                        <a:avLst/>
                        <a:gdLst>
                          <a:gd name="T0" fmla="*/ 0 w 113"/>
                          <a:gd name="T1" fmla="*/ 0 h 136"/>
                          <a:gd name="T2" fmla="*/ 10 w 113"/>
                          <a:gd name="T3" fmla="*/ 3 h 136"/>
                          <a:gd name="T4" fmla="*/ 10 w 113"/>
                          <a:gd name="T5" fmla="*/ 15 h 136"/>
                          <a:gd name="T6" fmla="*/ 0 w 113"/>
                          <a:gd name="T7" fmla="*/ 18 h 136"/>
                          <a:gd name="T8" fmla="*/ 0 w 113"/>
                          <a:gd name="T9" fmla="*/ 0 h 136"/>
                          <a:gd name="T10" fmla="*/ 0 60000 65536"/>
                          <a:gd name="T11" fmla="*/ 0 60000 65536"/>
                          <a:gd name="T12" fmla="*/ 0 60000 65536"/>
                          <a:gd name="T13" fmla="*/ 0 60000 65536"/>
                          <a:gd name="T14" fmla="*/ 0 60000 65536"/>
                        </a:gdLst>
                        <a:ahLst/>
                        <a:cxnLst>
                          <a:cxn ang="T10">
                            <a:pos x="T0" y="T1"/>
                          </a:cxn>
                          <a:cxn ang="T11">
                            <a:pos x="T2" y="T3"/>
                          </a:cxn>
                          <a:cxn ang="T12">
                            <a:pos x="T4" y="T5"/>
                          </a:cxn>
                          <a:cxn ang="T13">
                            <a:pos x="T6" y="T7"/>
                          </a:cxn>
                          <a:cxn ang="T14">
                            <a:pos x="T8" y="T9"/>
                          </a:cxn>
                        </a:cxnLst>
                        <a:rect l="0" t="0" r="r" b="b"/>
                        <a:pathLst>
                          <a:path w="113" h="136">
                            <a:moveTo>
                              <a:pt x="0" y="0"/>
                            </a:moveTo>
                            <a:lnTo>
                              <a:pt x="113" y="23"/>
                            </a:lnTo>
                            <a:lnTo>
                              <a:pt x="113" y="114"/>
                            </a:lnTo>
                            <a:lnTo>
                              <a:pt x="0" y="136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</p:grpSp>
              <p:sp>
                <p:nvSpPr>
                  <p:cNvPr id="35886" name="Rectangle 352">
                    <a:extLst>
                      <a:ext uri="{FF2B5EF4-FFF2-40B4-BE49-F238E27FC236}">
                        <a16:creationId xmlns:a16="http://schemas.microsoft.com/office/drawing/2014/main" id="{BB29BA87-6BB4-A12E-87E6-D57A4EDB67E9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532" y="2367"/>
                    <a:ext cx="290" cy="96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887" name="Freeform 353">
                    <a:extLst>
                      <a:ext uri="{FF2B5EF4-FFF2-40B4-BE49-F238E27FC236}">
                        <a16:creationId xmlns:a16="http://schemas.microsoft.com/office/drawing/2014/main" id="{BC356F93-89D8-EC3E-D352-5D2C5913E86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77" y="2347"/>
                    <a:ext cx="155" cy="154"/>
                  </a:xfrm>
                  <a:custGeom>
                    <a:avLst/>
                    <a:gdLst>
                      <a:gd name="T0" fmla="*/ 114 w 181"/>
                      <a:gd name="T1" fmla="*/ 0 h 181"/>
                      <a:gd name="T2" fmla="*/ 43 w 181"/>
                      <a:gd name="T3" fmla="*/ 0 h 181"/>
                      <a:gd name="T4" fmla="*/ 0 w 181"/>
                      <a:gd name="T5" fmla="*/ 14 h 181"/>
                      <a:gd name="T6" fmla="*/ 0 w 181"/>
                      <a:gd name="T7" fmla="*/ 111 h 181"/>
                      <a:gd name="T8" fmla="*/ 71 w 181"/>
                      <a:gd name="T9" fmla="*/ 111 h 181"/>
                      <a:gd name="T10" fmla="*/ 85 w 181"/>
                      <a:gd name="T11" fmla="*/ 84 h 181"/>
                      <a:gd name="T12" fmla="*/ 114 w 181"/>
                      <a:gd name="T13" fmla="*/ 84 h 181"/>
                      <a:gd name="T14" fmla="*/ 114 w 181"/>
                      <a:gd name="T15" fmla="*/ 0 h 181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81" h="181">
                        <a:moveTo>
                          <a:pt x="181" y="0"/>
                        </a:moveTo>
                        <a:lnTo>
                          <a:pt x="68" y="0"/>
                        </a:lnTo>
                        <a:lnTo>
                          <a:pt x="0" y="22"/>
                        </a:lnTo>
                        <a:lnTo>
                          <a:pt x="0" y="181"/>
                        </a:lnTo>
                        <a:lnTo>
                          <a:pt x="113" y="181"/>
                        </a:lnTo>
                        <a:lnTo>
                          <a:pt x="136" y="136"/>
                        </a:lnTo>
                        <a:lnTo>
                          <a:pt x="181" y="136"/>
                        </a:lnTo>
                        <a:lnTo>
                          <a:pt x="181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888" name="Rectangle 354">
                    <a:extLst>
                      <a:ext uri="{FF2B5EF4-FFF2-40B4-BE49-F238E27FC236}">
                        <a16:creationId xmlns:a16="http://schemas.microsoft.com/office/drawing/2014/main" id="{FB73FDA7-0CCA-81FC-1F55-850FE44F6007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338" y="2463"/>
                    <a:ext cx="756" cy="20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889" name="Freeform 355">
                    <a:extLst>
                      <a:ext uri="{FF2B5EF4-FFF2-40B4-BE49-F238E27FC236}">
                        <a16:creationId xmlns:a16="http://schemas.microsoft.com/office/drawing/2014/main" id="{086BD424-C91A-0890-A8FF-C69F8844494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38" y="2483"/>
                    <a:ext cx="756" cy="58"/>
                  </a:xfrm>
                  <a:custGeom>
                    <a:avLst/>
                    <a:gdLst>
                      <a:gd name="T0" fmla="*/ 0 w 658"/>
                      <a:gd name="T1" fmla="*/ 0 h 68"/>
                      <a:gd name="T2" fmla="*/ 998 w 658"/>
                      <a:gd name="T3" fmla="*/ 0 h 68"/>
                      <a:gd name="T4" fmla="*/ 998 w 658"/>
                      <a:gd name="T5" fmla="*/ 15 h 68"/>
                      <a:gd name="T6" fmla="*/ 929 w 658"/>
                      <a:gd name="T7" fmla="*/ 27 h 68"/>
                      <a:gd name="T8" fmla="*/ 859 w 658"/>
                      <a:gd name="T9" fmla="*/ 42 h 68"/>
                      <a:gd name="T10" fmla="*/ 0 w 658"/>
                      <a:gd name="T11" fmla="*/ 42 h 68"/>
                      <a:gd name="T12" fmla="*/ 0 w 658"/>
                      <a:gd name="T13" fmla="*/ 0 h 68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658" h="68">
                        <a:moveTo>
                          <a:pt x="0" y="0"/>
                        </a:moveTo>
                        <a:lnTo>
                          <a:pt x="658" y="0"/>
                        </a:lnTo>
                        <a:lnTo>
                          <a:pt x="658" y="23"/>
                        </a:lnTo>
                        <a:lnTo>
                          <a:pt x="613" y="45"/>
                        </a:lnTo>
                        <a:lnTo>
                          <a:pt x="567" y="68"/>
                        </a:lnTo>
                        <a:lnTo>
                          <a:pt x="0" y="6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5865" name="Rectangle 356">
                  <a:extLst>
                    <a:ext uri="{FF2B5EF4-FFF2-40B4-BE49-F238E27FC236}">
                      <a16:creationId xmlns:a16="http://schemas.microsoft.com/office/drawing/2014/main" id="{67CA5352-2443-B0E1-DB54-DD7388850D2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4591" y="2618"/>
                  <a:ext cx="194" cy="19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866" name="Freeform 357">
                  <a:extLst>
                    <a:ext uri="{FF2B5EF4-FFF2-40B4-BE49-F238E27FC236}">
                      <a16:creationId xmlns:a16="http://schemas.microsoft.com/office/drawing/2014/main" id="{8CA2EAB3-0381-11BB-891C-9799E76C60A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4493" y="2347"/>
                  <a:ext cx="292" cy="270"/>
                </a:xfrm>
                <a:custGeom>
                  <a:avLst/>
                  <a:gdLst>
                    <a:gd name="T0" fmla="*/ 43 w 341"/>
                    <a:gd name="T1" fmla="*/ 196 h 317"/>
                    <a:gd name="T2" fmla="*/ 0 w 341"/>
                    <a:gd name="T3" fmla="*/ 84 h 317"/>
                    <a:gd name="T4" fmla="*/ 0 w 341"/>
                    <a:gd name="T5" fmla="*/ 56 h 317"/>
                    <a:gd name="T6" fmla="*/ 43 w 341"/>
                    <a:gd name="T7" fmla="*/ 0 h 317"/>
                    <a:gd name="T8" fmla="*/ 72 w 341"/>
                    <a:gd name="T9" fmla="*/ 0 h 317"/>
                    <a:gd name="T10" fmla="*/ 85 w 341"/>
                    <a:gd name="T11" fmla="*/ 14 h 317"/>
                    <a:gd name="T12" fmla="*/ 85 w 341"/>
                    <a:gd name="T13" fmla="*/ 27 h 317"/>
                    <a:gd name="T14" fmla="*/ 72 w 341"/>
                    <a:gd name="T15" fmla="*/ 42 h 317"/>
                    <a:gd name="T16" fmla="*/ 72 w 341"/>
                    <a:gd name="T17" fmla="*/ 70 h 317"/>
                    <a:gd name="T18" fmla="*/ 115 w 341"/>
                    <a:gd name="T19" fmla="*/ 84 h 317"/>
                    <a:gd name="T20" fmla="*/ 214 w 341"/>
                    <a:gd name="T21" fmla="*/ 196 h 317"/>
                    <a:gd name="T22" fmla="*/ 43 w 341"/>
                    <a:gd name="T23" fmla="*/ 196 h 317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341" h="317">
                      <a:moveTo>
                        <a:pt x="68" y="317"/>
                      </a:moveTo>
                      <a:lnTo>
                        <a:pt x="0" y="136"/>
                      </a:lnTo>
                      <a:lnTo>
                        <a:pt x="0" y="90"/>
                      </a:lnTo>
                      <a:lnTo>
                        <a:pt x="68" y="0"/>
                      </a:lnTo>
                      <a:lnTo>
                        <a:pt x="114" y="0"/>
                      </a:lnTo>
                      <a:lnTo>
                        <a:pt x="136" y="22"/>
                      </a:lnTo>
                      <a:lnTo>
                        <a:pt x="136" y="45"/>
                      </a:lnTo>
                      <a:lnTo>
                        <a:pt x="114" y="68"/>
                      </a:lnTo>
                      <a:lnTo>
                        <a:pt x="114" y="113"/>
                      </a:lnTo>
                      <a:lnTo>
                        <a:pt x="182" y="136"/>
                      </a:lnTo>
                      <a:lnTo>
                        <a:pt x="341" y="317"/>
                      </a:lnTo>
                      <a:lnTo>
                        <a:pt x="68" y="317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5867" name="Group 358">
                  <a:extLst>
                    <a:ext uri="{FF2B5EF4-FFF2-40B4-BE49-F238E27FC236}">
                      <a16:creationId xmlns:a16="http://schemas.microsoft.com/office/drawing/2014/main" id="{3297B4F6-67D1-8674-6FA7-8161E767208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4570" y="2317"/>
                  <a:ext cx="498" cy="113"/>
                  <a:chOff x="4060" y="2818"/>
                  <a:chExt cx="498" cy="113"/>
                </a:xfrm>
              </p:grpSpPr>
              <p:sp>
                <p:nvSpPr>
                  <p:cNvPr id="35876" name="Rectangle 359">
                    <a:extLst>
                      <a:ext uri="{FF2B5EF4-FFF2-40B4-BE49-F238E27FC236}">
                        <a16:creationId xmlns:a16="http://schemas.microsoft.com/office/drawing/2014/main" id="{C09B028E-B89D-A497-B2F5-2E7B6290F627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218" y="2863"/>
                    <a:ext cx="250" cy="23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5F5F5F"/>
                      </a:gs>
                      <a:gs pos="50000">
                        <a:srgbClr val="FFFFFF"/>
                      </a:gs>
                      <a:gs pos="100000">
                        <a:srgbClr val="5F5F5F"/>
                      </a:gs>
                    </a:gsLst>
                    <a:lin ang="54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877" name="Rectangle 360">
                    <a:extLst>
                      <a:ext uri="{FF2B5EF4-FFF2-40B4-BE49-F238E27FC236}">
                        <a16:creationId xmlns:a16="http://schemas.microsoft.com/office/drawing/2014/main" id="{4B9F409E-AB28-4B68-3357-8D0ED0BFF35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104" y="2818"/>
                    <a:ext cx="23" cy="113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878" name="Rectangle 361">
                    <a:extLst>
                      <a:ext uri="{FF2B5EF4-FFF2-40B4-BE49-F238E27FC236}">
                        <a16:creationId xmlns:a16="http://schemas.microsoft.com/office/drawing/2014/main" id="{E6385DF9-8FE6-5734-E3E3-89D69451303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127" y="2841"/>
                    <a:ext cx="136" cy="67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879" name="Freeform 362">
                    <a:extLst>
                      <a:ext uri="{FF2B5EF4-FFF2-40B4-BE49-F238E27FC236}">
                        <a16:creationId xmlns:a16="http://schemas.microsoft.com/office/drawing/2014/main" id="{6BD6DF37-408B-A95B-97A4-DE6B1200388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264" y="2840"/>
                    <a:ext cx="90" cy="68"/>
                  </a:xfrm>
                  <a:custGeom>
                    <a:avLst/>
                    <a:gdLst>
                      <a:gd name="T0" fmla="*/ 0 w 90"/>
                      <a:gd name="T1" fmla="*/ 0 h 68"/>
                      <a:gd name="T2" fmla="*/ 0 w 90"/>
                      <a:gd name="T3" fmla="*/ 68 h 68"/>
                      <a:gd name="T4" fmla="*/ 22 w 90"/>
                      <a:gd name="T5" fmla="*/ 0 h 68"/>
                      <a:gd name="T6" fmla="*/ 22 w 90"/>
                      <a:gd name="T7" fmla="*/ 68 h 68"/>
                      <a:gd name="T8" fmla="*/ 45 w 90"/>
                      <a:gd name="T9" fmla="*/ 0 h 68"/>
                      <a:gd name="T10" fmla="*/ 45 w 90"/>
                      <a:gd name="T11" fmla="*/ 68 h 68"/>
                      <a:gd name="T12" fmla="*/ 68 w 90"/>
                      <a:gd name="T13" fmla="*/ 0 h 68"/>
                      <a:gd name="T14" fmla="*/ 68 w 90"/>
                      <a:gd name="T15" fmla="*/ 68 h 68"/>
                      <a:gd name="T16" fmla="*/ 90 w 90"/>
                      <a:gd name="T17" fmla="*/ 0 h 68"/>
                      <a:gd name="T18" fmla="*/ 90 w 90"/>
                      <a:gd name="T19" fmla="*/ 68 h 68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90" h="68">
                        <a:moveTo>
                          <a:pt x="0" y="0"/>
                        </a:moveTo>
                        <a:lnTo>
                          <a:pt x="0" y="68"/>
                        </a:lnTo>
                        <a:lnTo>
                          <a:pt x="22" y="0"/>
                        </a:lnTo>
                        <a:lnTo>
                          <a:pt x="22" y="68"/>
                        </a:lnTo>
                        <a:lnTo>
                          <a:pt x="45" y="0"/>
                        </a:lnTo>
                        <a:lnTo>
                          <a:pt x="45" y="68"/>
                        </a:lnTo>
                        <a:lnTo>
                          <a:pt x="68" y="0"/>
                        </a:lnTo>
                        <a:lnTo>
                          <a:pt x="68" y="68"/>
                        </a:lnTo>
                        <a:lnTo>
                          <a:pt x="90" y="0"/>
                        </a:lnTo>
                        <a:lnTo>
                          <a:pt x="90" y="68"/>
                        </a:lnTo>
                      </a:path>
                    </a:pathLst>
                  </a:custGeom>
                  <a:noFill/>
                  <a:ln w="1587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880" name="Freeform 363">
                    <a:extLst>
                      <a:ext uri="{FF2B5EF4-FFF2-40B4-BE49-F238E27FC236}">
                        <a16:creationId xmlns:a16="http://schemas.microsoft.com/office/drawing/2014/main" id="{A2B0D079-CCE4-0F68-27AF-68B5F2404B0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54" y="2840"/>
                    <a:ext cx="90" cy="68"/>
                  </a:xfrm>
                  <a:custGeom>
                    <a:avLst/>
                    <a:gdLst>
                      <a:gd name="T0" fmla="*/ 0 w 90"/>
                      <a:gd name="T1" fmla="*/ 0 h 68"/>
                      <a:gd name="T2" fmla="*/ 0 w 90"/>
                      <a:gd name="T3" fmla="*/ 68 h 68"/>
                      <a:gd name="T4" fmla="*/ 22 w 90"/>
                      <a:gd name="T5" fmla="*/ 0 h 68"/>
                      <a:gd name="T6" fmla="*/ 22 w 90"/>
                      <a:gd name="T7" fmla="*/ 68 h 68"/>
                      <a:gd name="T8" fmla="*/ 45 w 90"/>
                      <a:gd name="T9" fmla="*/ 0 h 68"/>
                      <a:gd name="T10" fmla="*/ 45 w 90"/>
                      <a:gd name="T11" fmla="*/ 68 h 68"/>
                      <a:gd name="T12" fmla="*/ 68 w 90"/>
                      <a:gd name="T13" fmla="*/ 0 h 68"/>
                      <a:gd name="T14" fmla="*/ 68 w 90"/>
                      <a:gd name="T15" fmla="*/ 68 h 68"/>
                      <a:gd name="T16" fmla="*/ 90 w 90"/>
                      <a:gd name="T17" fmla="*/ 0 h 68"/>
                      <a:gd name="T18" fmla="*/ 90 w 90"/>
                      <a:gd name="T19" fmla="*/ 68 h 68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90" h="68">
                        <a:moveTo>
                          <a:pt x="0" y="0"/>
                        </a:moveTo>
                        <a:lnTo>
                          <a:pt x="0" y="68"/>
                        </a:lnTo>
                        <a:lnTo>
                          <a:pt x="22" y="0"/>
                        </a:lnTo>
                        <a:lnTo>
                          <a:pt x="22" y="68"/>
                        </a:lnTo>
                        <a:lnTo>
                          <a:pt x="45" y="0"/>
                        </a:lnTo>
                        <a:lnTo>
                          <a:pt x="45" y="68"/>
                        </a:lnTo>
                        <a:lnTo>
                          <a:pt x="68" y="0"/>
                        </a:lnTo>
                        <a:lnTo>
                          <a:pt x="68" y="68"/>
                        </a:lnTo>
                        <a:lnTo>
                          <a:pt x="90" y="0"/>
                        </a:lnTo>
                        <a:lnTo>
                          <a:pt x="90" y="68"/>
                        </a:lnTo>
                      </a:path>
                    </a:pathLst>
                  </a:custGeom>
                  <a:noFill/>
                  <a:ln w="1587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881" name="Rectangle 364">
                    <a:extLst>
                      <a:ext uri="{FF2B5EF4-FFF2-40B4-BE49-F238E27FC236}">
                        <a16:creationId xmlns:a16="http://schemas.microsoft.com/office/drawing/2014/main" id="{B36A1F8E-4886-2140-191E-04B66A36192C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445" y="2840"/>
                    <a:ext cx="22" cy="68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882" name="Freeform 365">
                    <a:extLst>
                      <a:ext uri="{FF2B5EF4-FFF2-40B4-BE49-F238E27FC236}">
                        <a16:creationId xmlns:a16="http://schemas.microsoft.com/office/drawing/2014/main" id="{D562AD45-1D89-5C93-D7D7-F4C1DC93182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467" y="2840"/>
                    <a:ext cx="91" cy="68"/>
                  </a:xfrm>
                  <a:custGeom>
                    <a:avLst/>
                    <a:gdLst>
                      <a:gd name="T0" fmla="*/ 0 w 91"/>
                      <a:gd name="T1" fmla="*/ 0 h 68"/>
                      <a:gd name="T2" fmla="*/ 0 w 91"/>
                      <a:gd name="T3" fmla="*/ 46 h 68"/>
                      <a:gd name="T4" fmla="*/ 0 w 91"/>
                      <a:gd name="T5" fmla="*/ 68 h 68"/>
                      <a:gd name="T6" fmla="*/ 46 w 91"/>
                      <a:gd name="T7" fmla="*/ 68 h 68"/>
                      <a:gd name="T8" fmla="*/ 91 w 91"/>
                      <a:gd name="T9" fmla="*/ 46 h 68"/>
                      <a:gd name="T10" fmla="*/ 91 w 91"/>
                      <a:gd name="T11" fmla="*/ 23 h 68"/>
                      <a:gd name="T12" fmla="*/ 46 w 91"/>
                      <a:gd name="T13" fmla="*/ 0 h 68"/>
                      <a:gd name="T14" fmla="*/ 23 w 91"/>
                      <a:gd name="T15" fmla="*/ 0 h 68"/>
                      <a:gd name="T16" fmla="*/ 0 w 91"/>
                      <a:gd name="T17" fmla="*/ 0 h 68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91" h="68">
                        <a:moveTo>
                          <a:pt x="0" y="0"/>
                        </a:moveTo>
                        <a:lnTo>
                          <a:pt x="0" y="46"/>
                        </a:lnTo>
                        <a:lnTo>
                          <a:pt x="0" y="68"/>
                        </a:lnTo>
                        <a:lnTo>
                          <a:pt x="46" y="68"/>
                        </a:lnTo>
                        <a:lnTo>
                          <a:pt x="91" y="46"/>
                        </a:lnTo>
                        <a:lnTo>
                          <a:pt x="91" y="23"/>
                        </a:lnTo>
                        <a:lnTo>
                          <a:pt x="46" y="0"/>
                        </a:lnTo>
                        <a:lnTo>
                          <a:pt x="23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883" name="Oval 366">
                    <a:extLst>
                      <a:ext uri="{FF2B5EF4-FFF2-40B4-BE49-F238E27FC236}">
                        <a16:creationId xmlns:a16="http://schemas.microsoft.com/office/drawing/2014/main" id="{305308D4-8A95-5360-B3E9-25E9B546B7D9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513" y="2863"/>
                    <a:ext cx="22" cy="2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884" name="Oval 367">
                    <a:extLst>
                      <a:ext uri="{FF2B5EF4-FFF2-40B4-BE49-F238E27FC236}">
                        <a16:creationId xmlns:a16="http://schemas.microsoft.com/office/drawing/2014/main" id="{54C500F5-C84A-E1EB-D0B1-7FEA762AEFB1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60" y="2863"/>
                    <a:ext cx="22" cy="2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5868" name="Group 368">
                  <a:extLst>
                    <a:ext uri="{FF2B5EF4-FFF2-40B4-BE49-F238E27FC236}">
                      <a16:creationId xmlns:a16="http://schemas.microsoft.com/office/drawing/2014/main" id="{552A7D9F-4A2E-223C-D045-1260859F7DB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379" y="2636"/>
                  <a:ext cx="1406" cy="250"/>
                  <a:chOff x="3379" y="2636"/>
                  <a:chExt cx="1406" cy="250"/>
                </a:xfrm>
              </p:grpSpPr>
              <p:sp>
                <p:nvSpPr>
                  <p:cNvPr id="35869" name="Freeform 369">
                    <a:extLst>
                      <a:ext uri="{FF2B5EF4-FFF2-40B4-BE49-F238E27FC236}">
                        <a16:creationId xmlns:a16="http://schemas.microsoft.com/office/drawing/2014/main" id="{D070B423-662E-438D-8267-BCD25424473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422" y="2636"/>
                    <a:ext cx="363" cy="91"/>
                  </a:xfrm>
                  <a:custGeom>
                    <a:avLst/>
                    <a:gdLst>
                      <a:gd name="T0" fmla="*/ 363 w 363"/>
                      <a:gd name="T1" fmla="*/ 0 h 91"/>
                      <a:gd name="T2" fmla="*/ 0 w 363"/>
                      <a:gd name="T3" fmla="*/ 0 h 91"/>
                      <a:gd name="T4" fmla="*/ 23 w 363"/>
                      <a:gd name="T5" fmla="*/ 91 h 91"/>
                      <a:gd name="T6" fmla="*/ 363 w 363"/>
                      <a:gd name="T7" fmla="*/ 91 h 91"/>
                      <a:gd name="T8" fmla="*/ 363 w 363"/>
                      <a:gd name="T9" fmla="*/ 0 h 9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363" h="91">
                        <a:moveTo>
                          <a:pt x="363" y="0"/>
                        </a:moveTo>
                        <a:lnTo>
                          <a:pt x="0" y="0"/>
                        </a:lnTo>
                        <a:lnTo>
                          <a:pt x="23" y="91"/>
                        </a:lnTo>
                        <a:lnTo>
                          <a:pt x="363" y="91"/>
                        </a:lnTo>
                        <a:lnTo>
                          <a:pt x="363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870" name="Freeform 370">
                    <a:extLst>
                      <a:ext uri="{FF2B5EF4-FFF2-40B4-BE49-F238E27FC236}">
                        <a16:creationId xmlns:a16="http://schemas.microsoft.com/office/drawing/2014/main" id="{03633836-64E7-69FE-31CE-A3028124BD9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651" y="2636"/>
                    <a:ext cx="794" cy="227"/>
                  </a:xfrm>
                  <a:custGeom>
                    <a:avLst/>
                    <a:gdLst>
                      <a:gd name="T0" fmla="*/ 771 w 794"/>
                      <a:gd name="T1" fmla="*/ 0 h 227"/>
                      <a:gd name="T2" fmla="*/ 431 w 794"/>
                      <a:gd name="T3" fmla="*/ 68 h 227"/>
                      <a:gd name="T4" fmla="*/ 0 w 794"/>
                      <a:gd name="T5" fmla="*/ 182 h 227"/>
                      <a:gd name="T6" fmla="*/ 0 w 794"/>
                      <a:gd name="T7" fmla="*/ 227 h 227"/>
                      <a:gd name="T8" fmla="*/ 136 w 794"/>
                      <a:gd name="T9" fmla="*/ 227 h 227"/>
                      <a:gd name="T10" fmla="*/ 794 w 794"/>
                      <a:gd name="T11" fmla="*/ 91 h 227"/>
                      <a:gd name="T12" fmla="*/ 771 w 794"/>
                      <a:gd name="T13" fmla="*/ 0 h 227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794" h="227">
                        <a:moveTo>
                          <a:pt x="771" y="0"/>
                        </a:moveTo>
                        <a:lnTo>
                          <a:pt x="431" y="68"/>
                        </a:lnTo>
                        <a:lnTo>
                          <a:pt x="0" y="182"/>
                        </a:lnTo>
                        <a:lnTo>
                          <a:pt x="0" y="227"/>
                        </a:lnTo>
                        <a:lnTo>
                          <a:pt x="136" y="227"/>
                        </a:lnTo>
                        <a:lnTo>
                          <a:pt x="794" y="91"/>
                        </a:lnTo>
                        <a:lnTo>
                          <a:pt x="771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871" name="Freeform 371">
                    <a:extLst>
                      <a:ext uri="{FF2B5EF4-FFF2-40B4-BE49-F238E27FC236}">
                        <a16:creationId xmlns:a16="http://schemas.microsoft.com/office/drawing/2014/main" id="{96FDECCC-D6BF-442B-A5F5-7CE1D7C3819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538" y="2727"/>
                    <a:ext cx="114" cy="159"/>
                  </a:xfrm>
                  <a:custGeom>
                    <a:avLst/>
                    <a:gdLst>
                      <a:gd name="T0" fmla="*/ 68 w 114"/>
                      <a:gd name="T1" fmla="*/ 159 h 159"/>
                      <a:gd name="T2" fmla="*/ 91 w 114"/>
                      <a:gd name="T3" fmla="*/ 136 h 159"/>
                      <a:gd name="T4" fmla="*/ 91 w 114"/>
                      <a:gd name="T5" fmla="*/ 91 h 159"/>
                      <a:gd name="T6" fmla="*/ 0 w 114"/>
                      <a:gd name="T7" fmla="*/ 0 h 159"/>
                      <a:gd name="T8" fmla="*/ 23 w 114"/>
                      <a:gd name="T9" fmla="*/ 0 h 159"/>
                      <a:gd name="T10" fmla="*/ 114 w 114"/>
                      <a:gd name="T11" fmla="*/ 91 h 159"/>
                      <a:gd name="T12" fmla="*/ 114 w 114"/>
                      <a:gd name="T13" fmla="*/ 159 h 159"/>
                      <a:gd name="T14" fmla="*/ 68 w 114"/>
                      <a:gd name="T15" fmla="*/ 159 h 159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14" h="159">
                        <a:moveTo>
                          <a:pt x="68" y="159"/>
                        </a:moveTo>
                        <a:lnTo>
                          <a:pt x="91" y="136"/>
                        </a:lnTo>
                        <a:lnTo>
                          <a:pt x="91" y="91"/>
                        </a:lnTo>
                        <a:lnTo>
                          <a:pt x="0" y="0"/>
                        </a:lnTo>
                        <a:lnTo>
                          <a:pt x="23" y="0"/>
                        </a:lnTo>
                        <a:lnTo>
                          <a:pt x="114" y="91"/>
                        </a:lnTo>
                        <a:lnTo>
                          <a:pt x="114" y="159"/>
                        </a:lnTo>
                        <a:lnTo>
                          <a:pt x="68" y="159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872" name="Freeform 372">
                    <a:extLst>
                      <a:ext uri="{FF2B5EF4-FFF2-40B4-BE49-F238E27FC236}">
                        <a16:creationId xmlns:a16="http://schemas.microsoft.com/office/drawing/2014/main" id="{DD13D1C6-6102-17A6-F452-D7CF07AF1D9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538" y="2727"/>
                    <a:ext cx="90" cy="136"/>
                  </a:xfrm>
                  <a:custGeom>
                    <a:avLst/>
                    <a:gdLst>
                      <a:gd name="T0" fmla="*/ 0 w 90"/>
                      <a:gd name="T1" fmla="*/ 0 h 136"/>
                      <a:gd name="T2" fmla="*/ 90 w 90"/>
                      <a:gd name="T3" fmla="*/ 136 h 136"/>
                      <a:gd name="T4" fmla="*/ 90 w 90"/>
                      <a:gd name="T5" fmla="*/ 91 h 136"/>
                      <a:gd name="T6" fmla="*/ 0 w 90"/>
                      <a:gd name="T7" fmla="*/ 0 h 1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90" h="136">
                        <a:moveTo>
                          <a:pt x="0" y="0"/>
                        </a:moveTo>
                        <a:lnTo>
                          <a:pt x="90" y="136"/>
                        </a:lnTo>
                        <a:lnTo>
                          <a:pt x="90" y="9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873" name="Rectangle 373">
                    <a:extLst>
                      <a:ext uri="{FF2B5EF4-FFF2-40B4-BE49-F238E27FC236}">
                        <a16:creationId xmlns:a16="http://schemas.microsoft.com/office/drawing/2014/main" id="{2C9980CE-BFC2-7D2D-6BFA-C4A154EE46D1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60" y="2772"/>
                    <a:ext cx="182" cy="46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874" name="AutoShape 374">
                    <a:extLst>
                      <a:ext uri="{FF2B5EF4-FFF2-40B4-BE49-F238E27FC236}">
                        <a16:creationId xmlns:a16="http://schemas.microsoft.com/office/drawing/2014/main" id="{9A9AA63F-DCD3-1AC3-874E-8261A697BE16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379" y="2750"/>
                    <a:ext cx="68" cy="23"/>
                  </a:xfrm>
                  <a:prstGeom prst="roundRect">
                    <a:avLst>
                      <a:gd name="adj" fmla="val 40194"/>
                    </a:avLst>
                  </a:prstGeom>
                  <a:gradFill rotWithShape="1">
                    <a:gsLst>
                      <a:gs pos="0">
                        <a:srgbClr val="4D4D4D"/>
                      </a:gs>
                      <a:gs pos="50000">
                        <a:srgbClr val="FFFFFF"/>
                      </a:gs>
                      <a:gs pos="100000">
                        <a:srgbClr val="4D4D4D"/>
                      </a:gs>
                    </a:gsLst>
                    <a:lin ang="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875" name="Freeform 375">
                    <a:extLst>
                      <a:ext uri="{FF2B5EF4-FFF2-40B4-BE49-F238E27FC236}">
                        <a16:creationId xmlns:a16="http://schemas.microsoft.com/office/drawing/2014/main" id="{5B13F6E4-B6B2-D0F9-555A-AE77BC684F8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424" y="2772"/>
                    <a:ext cx="158" cy="46"/>
                  </a:xfrm>
                  <a:custGeom>
                    <a:avLst/>
                    <a:gdLst>
                      <a:gd name="T0" fmla="*/ 0 w 158"/>
                      <a:gd name="T1" fmla="*/ 0 h 46"/>
                      <a:gd name="T2" fmla="*/ 22 w 158"/>
                      <a:gd name="T3" fmla="*/ 0 h 46"/>
                      <a:gd name="T4" fmla="*/ 45 w 158"/>
                      <a:gd name="T5" fmla="*/ 23 h 46"/>
                      <a:gd name="T6" fmla="*/ 158 w 158"/>
                      <a:gd name="T7" fmla="*/ 23 h 46"/>
                      <a:gd name="T8" fmla="*/ 158 w 158"/>
                      <a:gd name="T9" fmla="*/ 46 h 46"/>
                      <a:gd name="T10" fmla="*/ 22 w 158"/>
                      <a:gd name="T11" fmla="*/ 46 h 46"/>
                      <a:gd name="T12" fmla="*/ 22 w 158"/>
                      <a:gd name="T13" fmla="*/ 23 h 46"/>
                      <a:gd name="T14" fmla="*/ 0 w 158"/>
                      <a:gd name="T15" fmla="*/ 0 h 4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58" h="46">
                        <a:moveTo>
                          <a:pt x="0" y="0"/>
                        </a:moveTo>
                        <a:lnTo>
                          <a:pt x="22" y="0"/>
                        </a:lnTo>
                        <a:lnTo>
                          <a:pt x="45" y="23"/>
                        </a:lnTo>
                        <a:lnTo>
                          <a:pt x="158" y="23"/>
                        </a:lnTo>
                        <a:lnTo>
                          <a:pt x="158" y="46"/>
                        </a:lnTo>
                        <a:lnTo>
                          <a:pt x="22" y="46"/>
                        </a:lnTo>
                        <a:lnTo>
                          <a:pt x="22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859" name="Group 376">
                <a:extLst>
                  <a:ext uri="{FF2B5EF4-FFF2-40B4-BE49-F238E27FC236}">
                    <a16:creationId xmlns:a16="http://schemas.microsoft.com/office/drawing/2014/main" id="{81BF72E7-0B5E-0A07-9545-E742DDB08E52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982" y="2640"/>
                <a:ext cx="227" cy="227"/>
                <a:chOff x="2200" y="2613"/>
                <a:chExt cx="227" cy="227"/>
              </a:xfrm>
            </p:grpSpPr>
            <p:sp>
              <p:nvSpPr>
                <p:cNvPr id="35860" name="Oval 377">
                  <a:extLst>
                    <a:ext uri="{FF2B5EF4-FFF2-40B4-BE49-F238E27FC236}">
                      <a16:creationId xmlns:a16="http://schemas.microsoft.com/office/drawing/2014/main" id="{8BE4ECE4-A7E9-D1BA-B24C-968FA8A9EB1F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861" name="Oval 378">
                  <a:extLst>
                    <a:ext uri="{FF2B5EF4-FFF2-40B4-BE49-F238E27FC236}">
                      <a16:creationId xmlns:a16="http://schemas.microsoft.com/office/drawing/2014/main" id="{F5E2A646-DA39-C090-1724-4B4B58B9B63B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862" name="Oval 379">
                  <a:extLst>
                    <a:ext uri="{FF2B5EF4-FFF2-40B4-BE49-F238E27FC236}">
                      <a16:creationId xmlns:a16="http://schemas.microsoft.com/office/drawing/2014/main" id="{D9BC180C-94C2-0048-7F6A-BD524A70E942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35852" name="Rectangle 380">
            <a:extLst>
              <a:ext uri="{FF2B5EF4-FFF2-40B4-BE49-F238E27FC236}">
                <a16:creationId xmlns:a16="http://schemas.microsoft.com/office/drawing/2014/main" id="{8FD52DA5-C157-59E5-A9CF-100B9AF5431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22238" y="95250"/>
            <a:ext cx="4076700" cy="5222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3600">
                <a:solidFill>
                  <a:schemeClr val="tx1"/>
                </a:solidFill>
                <a:latin typeface="Times New Roman" panose="02020603050405020304" pitchFamily="18" charset="0"/>
              </a:rPr>
              <a:t>Ballistic Phases (1)</a:t>
            </a:r>
          </a:p>
        </p:txBody>
      </p:sp>
      <p:sp>
        <p:nvSpPr>
          <p:cNvPr id="35853" name="Text Box 381">
            <a:extLst>
              <a:ext uri="{FF2B5EF4-FFF2-40B4-BE49-F238E27FC236}">
                <a16:creationId xmlns:a16="http://schemas.microsoft.com/office/drawing/2014/main" id="{3BF89243-95C1-D5A5-E51B-8E47CD323D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47988" y="3425825"/>
            <a:ext cx="3195637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 b="1">
                <a:solidFill>
                  <a:schemeClr val="tx1"/>
                </a:solidFill>
              </a:rPr>
              <a:t>Initial Projectile Motion –’Shot start’</a:t>
            </a:r>
          </a:p>
          <a:p>
            <a:r>
              <a:rPr lang="en-GB" altLang="en-US" sz="1400" b="1">
                <a:solidFill>
                  <a:schemeClr val="tx1"/>
                </a:solidFill>
              </a:rPr>
              <a:t>Fuze axial detents Set-back</a:t>
            </a:r>
          </a:p>
          <a:p>
            <a:r>
              <a:rPr lang="en-GB" altLang="en-US" sz="1400" b="1">
                <a:solidFill>
                  <a:schemeClr val="tx1"/>
                </a:solidFill>
              </a:rPr>
              <a:t>Batteries energised</a:t>
            </a:r>
          </a:p>
          <a:p>
            <a:endParaRPr lang="en-US" altLang="en-US" sz="14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Freeform 2">
            <a:extLst>
              <a:ext uri="{FF2B5EF4-FFF2-40B4-BE49-F238E27FC236}">
                <a16:creationId xmlns:a16="http://schemas.microsoft.com/office/drawing/2014/main" id="{12D2D7D8-04CB-91C7-D722-CD91C1529BA2}"/>
              </a:ext>
            </a:extLst>
          </p:cNvPr>
          <p:cNvSpPr>
            <a:spLocks/>
          </p:cNvSpPr>
          <p:nvPr/>
        </p:nvSpPr>
        <p:spPr bwMode="auto">
          <a:xfrm>
            <a:off x="2174875" y="2425700"/>
            <a:ext cx="4779963" cy="404813"/>
          </a:xfrm>
          <a:custGeom>
            <a:avLst/>
            <a:gdLst>
              <a:gd name="T0" fmla="*/ 0 w 3384"/>
              <a:gd name="T1" fmla="*/ 2147483646 h 332"/>
              <a:gd name="T2" fmla="*/ 2147483646 w 3384"/>
              <a:gd name="T3" fmla="*/ 2147483646 h 332"/>
              <a:gd name="T4" fmla="*/ 2147483646 w 3384"/>
              <a:gd name="T5" fmla="*/ 2147483646 h 332"/>
              <a:gd name="T6" fmla="*/ 2147483646 w 3384"/>
              <a:gd name="T7" fmla="*/ 2147483646 h 332"/>
              <a:gd name="T8" fmla="*/ 2147483646 w 3384"/>
              <a:gd name="T9" fmla="*/ 2147483646 h 332"/>
              <a:gd name="T10" fmla="*/ 2147483646 w 3384"/>
              <a:gd name="T11" fmla="*/ 2147483646 h 33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384" h="332">
                <a:moveTo>
                  <a:pt x="0" y="208"/>
                </a:moveTo>
                <a:cubicBezTo>
                  <a:pt x="201" y="159"/>
                  <a:pt x="402" y="110"/>
                  <a:pt x="620" y="76"/>
                </a:cubicBezTo>
                <a:cubicBezTo>
                  <a:pt x="838" y="42"/>
                  <a:pt x="1065" y="12"/>
                  <a:pt x="1309" y="6"/>
                </a:cubicBezTo>
                <a:cubicBezTo>
                  <a:pt x="1553" y="0"/>
                  <a:pt x="1835" y="10"/>
                  <a:pt x="2083" y="37"/>
                </a:cubicBezTo>
                <a:cubicBezTo>
                  <a:pt x="2331" y="64"/>
                  <a:pt x="2578" y="120"/>
                  <a:pt x="2795" y="169"/>
                </a:cubicBezTo>
                <a:cubicBezTo>
                  <a:pt x="3012" y="218"/>
                  <a:pt x="3286" y="304"/>
                  <a:pt x="3384" y="332"/>
                </a:cubicBezTo>
              </a:path>
            </a:pathLst>
          </a:custGeom>
          <a:noFill/>
          <a:ln w="25400" cap="flat" cmpd="sng">
            <a:solidFill>
              <a:srgbClr val="FFFFFF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67" name="Text Box 3">
            <a:extLst>
              <a:ext uri="{FF2B5EF4-FFF2-40B4-BE49-F238E27FC236}">
                <a16:creationId xmlns:a16="http://schemas.microsoft.com/office/drawing/2014/main" id="{A65B6210-0356-6A89-91B2-CE29FAFC4D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45363" y="2141538"/>
            <a:ext cx="81121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200" b="1">
                <a:solidFill>
                  <a:schemeClr val="tx1"/>
                </a:solidFill>
              </a:rPr>
              <a:t>TARGET</a:t>
            </a:r>
          </a:p>
        </p:txBody>
      </p:sp>
      <p:grpSp>
        <p:nvGrpSpPr>
          <p:cNvPr id="36868" name="Group 4">
            <a:extLst>
              <a:ext uri="{FF2B5EF4-FFF2-40B4-BE49-F238E27FC236}">
                <a16:creationId xmlns:a16="http://schemas.microsoft.com/office/drawing/2014/main" id="{CC92A85E-6B44-1934-7162-FFC23600EACC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099175" y="2827338"/>
            <a:ext cx="2814638" cy="619125"/>
            <a:chOff x="1655" y="2251"/>
            <a:chExt cx="3211" cy="706"/>
          </a:xfrm>
        </p:grpSpPr>
        <p:sp>
          <p:nvSpPr>
            <p:cNvPr id="37158" name="Rectangle 5">
              <a:extLst>
                <a:ext uri="{FF2B5EF4-FFF2-40B4-BE49-F238E27FC236}">
                  <a16:creationId xmlns:a16="http://schemas.microsoft.com/office/drawing/2014/main" id="{244B79BB-4A89-C6E3-C04A-01BF4EB4FBF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212" y="2661"/>
              <a:ext cx="27" cy="56"/>
            </a:xfrm>
            <a:prstGeom prst="rect">
              <a:avLst/>
            </a:prstGeom>
            <a:gradFill rotWithShape="1">
              <a:gsLst>
                <a:gs pos="0">
                  <a:srgbClr val="003300"/>
                </a:gs>
                <a:gs pos="100000">
                  <a:srgbClr val="669900"/>
                </a:gs>
              </a:gsLst>
              <a:lin ang="2700000" scaled="1"/>
            </a:gra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7159" name="Rectangle 6">
              <a:extLst>
                <a:ext uri="{FF2B5EF4-FFF2-40B4-BE49-F238E27FC236}">
                  <a16:creationId xmlns:a16="http://schemas.microsoft.com/office/drawing/2014/main" id="{60472510-8CEE-E2A9-8796-A19C7192004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172" y="2692"/>
              <a:ext cx="66" cy="56"/>
            </a:xfrm>
            <a:prstGeom prst="rect">
              <a:avLst/>
            </a:prstGeom>
            <a:gradFill rotWithShape="1">
              <a:gsLst>
                <a:gs pos="0">
                  <a:srgbClr val="003300"/>
                </a:gs>
                <a:gs pos="100000">
                  <a:srgbClr val="669900"/>
                </a:gs>
              </a:gsLst>
              <a:lin ang="2700000" scaled="1"/>
            </a:gra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grpSp>
          <p:nvGrpSpPr>
            <p:cNvPr id="37160" name="Group 7">
              <a:extLst>
                <a:ext uri="{FF2B5EF4-FFF2-40B4-BE49-F238E27FC236}">
                  <a16:creationId xmlns:a16="http://schemas.microsoft.com/office/drawing/2014/main" id="{792659AB-DD22-9BC1-AB3A-B75A09B64E24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655" y="2251"/>
              <a:ext cx="1586" cy="706"/>
              <a:chOff x="2133" y="2226"/>
              <a:chExt cx="1586" cy="706"/>
            </a:xfrm>
          </p:grpSpPr>
          <p:grpSp>
            <p:nvGrpSpPr>
              <p:cNvPr id="37200" name="Group 8">
                <a:extLst>
                  <a:ext uri="{FF2B5EF4-FFF2-40B4-BE49-F238E27FC236}">
                    <a16:creationId xmlns:a16="http://schemas.microsoft.com/office/drawing/2014/main" id="{14484A88-DE02-F173-47DB-53C37C9DC360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903" y="2226"/>
                <a:ext cx="554" cy="217"/>
                <a:chOff x="2903" y="2226"/>
                <a:chExt cx="554" cy="217"/>
              </a:xfrm>
            </p:grpSpPr>
            <p:sp>
              <p:nvSpPr>
                <p:cNvPr id="37251" name="Line 9">
                  <a:extLst>
                    <a:ext uri="{FF2B5EF4-FFF2-40B4-BE49-F238E27FC236}">
                      <a16:creationId xmlns:a16="http://schemas.microsoft.com/office/drawing/2014/main" id="{24E270ED-3B34-4B7B-1D63-B3AF66331D82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2909" y="2360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252" name="Line 10">
                  <a:extLst>
                    <a:ext uri="{FF2B5EF4-FFF2-40B4-BE49-F238E27FC236}">
                      <a16:creationId xmlns:a16="http://schemas.microsoft.com/office/drawing/2014/main" id="{8A36FF54-3A2C-46F2-A68E-7A472AE9A7B5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090" y="2357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253" name="Line 11">
                  <a:extLst>
                    <a:ext uri="{FF2B5EF4-FFF2-40B4-BE49-F238E27FC236}">
                      <a16:creationId xmlns:a16="http://schemas.microsoft.com/office/drawing/2014/main" id="{B070CEF5-3BF6-405B-4FFD-2A9D127A465A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274" y="2361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254" name="Line 12">
                  <a:extLst>
                    <a:ext uri="{FF2B5EF4-FFF2-40B4-BE49-F238E27FC236}">
                      <a16:creationId xmlns:a16="http://schemas.microsoft.com/office/drawing/2014/main" id="{1D3B9AC4-66D2-822E-1BF0-9BC169BA2A8F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451" y="2359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7255" name="Group 13">
                  <a:extLst>
                    <a:ext uri="{FF2B5EF4-FFF2-40B4-BE49-F238E27FC236}">
                      <a16:creationId xmlns:a16="http://schemas.microsoft.com/office/drawing/2014/main" id="{83BEB1AB-6F1A-4664-C114-DC00A36E0DB2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903" y="2226"/>
                  <a:ext cx="554" cy="147"/>
                  <a:chOff x="2903" y="2226"/>
                  <a:chExt cx="554" cy="147"/>
                </a:xfrm>
              </p:grpSpPr>
              <p:graphicFrame>
                <p:nvGraphicFramePr>
                  <p:cNvPr id="37256" name="Object 14">
                    <a:extLst>
                      <a:ext uri="{FF2B5EF4-FFF2-40B4-BE49-F238E27FC236}">
                        <a16:creationId xmlns:a16="http://schemas.microsoft.com/office/drawing/2014/main" id="{01219609-5A7D-46B2-59DA-DF0552A1154B}"/>
                      </a:ext>
                    </a:extLst>
                  </p:cNvPr>
                  <p:cNvGraphicFramePr>
                    <a:graphicFrameLocks noChangeAspect="1"/>
                  </p:cNvGraphicFramePr>
                  <p:nvPr/>
                </p:nvGraphicFramePr>
                <p:xfrm>
                  <a:off x="2903" y="2228"/>
                  <a:ext cx="551" cy="145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name="Drawing" r:id="rId2" imgW="8013700" imgH="2120900" progId="FLW3Drawing">
                          <p:embed/>
                        </p:oleObj>
                      </mc:Choice>
                      <mc:Fallback>
                        <p:oleObj name="Drawing" r:id="rId2" imgW="8013700" imgH="2120900" progId="FLW3Drawing">
                          <p:embed/>
                          <p:pic>
                            <p:nvPicPr>
                              <p:cNvPr id="37256" name="Object 14">
                                <a:extLst>
                                  <a:ext uri="{FF2B5EF4-FFF2-40B4-BE49-F238E27FC236}">
                                    <a16:creationId xmlns:a16="http://schemas.microsoft.com/office/drawing/2014/main" id="{01219609-5A7D-46B2-59DA-DF0552A1154B}"/>
                                  </a:ext>
                                </a:extLst>
                              </p:cNvPr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3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2903" y="2228"/>
                                <a:ext cx="551" cy="145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rgbClr val="003300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 algn="ctr">
                                    <a:solidFill>
                                      <a:srgbClr val="000000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rgbClr val="808080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sp>
                <p:nvSpPr>
                  <p:cNvPr id="37257" name="Freeform 15">
                    <a:extLst>
                      <a:ext uri="{FF2B5EF4-FFF2-40B4-BE49-F238E27FC236}">
                        <a16:creationId xmlns:a16="http://schemas.microsoft.com/office/drawing/2014/main" id="{ACD8FC9B-895D-A3DC-CFD0-8EA77784F79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904" y="2226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58" name="Freeform 16">
                    <a:extLst>
                      <a:ext uri="{FF2B5EF4-FFF2-40B4-BE49-F238E27FC236}">
                        <a16:creationId xmlns:a16="http://schemas.microsoft.com/office/drawing/2014/main" id="{C5BCF0FF-E1DC-B8FA-AAE3-2248EF11243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089" y="2227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59" name="Freeform 17">
                    <a:extLst>
                      <a:ext uri="{FF2B5EF4-FFF2-40B4-BE49-F238E27FC236}">
                        <a16:creationId xmlns:a16="http://schemas.microsoft.com/office/drawing/2014/main" id="{0DFE949D-3544-D3F2-B22C-BDED54646F4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271" y="2229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60" name="Freeform 18">
                    <a:extLst>
                      <a:ext uri="{FF2B5EF4-FFF2-40B4-BE49-F238E27FC236}">
                        <a16:creationId xmlns:a16="http://schemas.microsoft.com/office/drawing/2014/main" id="{D3CCFDE5-B266-613E-CFB9-9044AD07D93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2905" y="2349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61" name="Freeform 19">
                    <a:extLst>
                      <a:ext uri="{FF2B5EF4-FFF2-40B4-BE49-F238E27FC236}">
                        <a16:creationId xmlns:a16="http://schemas.microsoft.com/office/drawing/2014/main" id="{26A0A795-59B3-EEBE-AAD4-1E173A58CFA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090" y="2350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62" name="Freeform 20">
                    <a:extLst>
                      <a:ext uri="{FF2B5EF4-FFF2-40B4-BE49-F238E27FC236}">
                        <a16:creationId xmlns:a16="http://schemas.microsoft.com/office/drawing/2014/main" id="{D0AD61E4-A03A-7E6C-691B-7FCA0448E30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274" y="2350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63" name="Line 21">
                    <a:extLst>
                      <a:ext uri="{FF2B5EF4-FFF2-40B4-BE49-F238E27FC236}">
                        <a16:creationId xmlns:a16="http://schemas.microsoft.com/office/drawing/2014/main" id="{D92005D6-77A5-DA0E-6F69-D3A677B45607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457" y="2229"/>
                    <a:ext cx="0" cy="14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64" name="Line 22">
                    <a:extLst>
                      <a:ext uri="{FF2B5EF4-FFF2-40B4-BE49-F238E27FC236}">
                        <a16:creationId xmlns:a16="http://schemas.microsoft.com/office/drawing/2014/main" id="{67289D6E-CC98-6666-36E7-297FDD731564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2904" y="2229"/>
                    <a:ext cx="0" cy="14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65" name="Line 23">
                    <a:extLst>
                      <a:ext uri="{FF2B5EF4-FFF2-40B4-BE49-F238E27FC236}">
                        <a16:creationId xmlns:a16="http://schemas.microsoft.com/office/drawing/2014/main" id="{7CE43B22-A0DC-D809-85BB-278603330C8C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087" y="2259"/>
                    <a:ext cx="0" cy="75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66" name="Line 24">
                    <a:extLst>
                      <a:ext uri="{FF2B5EF4-FFF2-40B4-BE49-F238E27FC236}">
                        <a16:creationId xmlns:a16="http://schemas.microsoft.com/office/drawing/2014/main" id="{C92C40B0-D190-AD27-7B78-6E0A305F2414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272" y="2264"/>
                    <a:ext cx="0" cy="75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67" name="Line 25">
                    <a:extLst>
                      <a:ext uri="{FF2B5EF4-FFF2-40B4-BE49-F238E27FC236}">
                        <a16:creationId xmlns:a16="http://schemas.microsoft.com/office/drawing/2014/main" id="{1A737225-988F-F520-CFD9-0DA36AE218DF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2915" y="2247"/>
                    <a:ext cx="16" cy="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68" name="Line 26">
                    <a:extLst>
                      <a:ext uri="{FF2B5EF4-FFF2-40B4-BE49-F238E27FC236}">
                        <a16:creationId xmlns:a16="http://schemas.microsoft.com/office/drawing/2014/main" id="{3FBADBB3-B5E2-EE95-B8EA-38FAAAB637A9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2915" y="2337"/>
                    <a:ext cx="15" cy="17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69" name="Line 27">
                    <a:extLst>
                      <a:ext uri="{FF2B5EF4-FFF2-40B4-BE49-F238E27FC236}">
                        <a16:creationId xmlns:a16="http://schemas.microsoft.com/office/drawing/2014/main" id="{3E1807FF-49DB-6F3B-3041-E0C95DD9EB83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060" y="2250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70" name="Line 28">
                    <a:extLst>
                      <a:ext uri="{FF2B5EF4-FFF2-40B4-BE49-F238E27FC236}">
                        <a16:creationId xmlns:a16="http://schemas.microsoft.com/office/drawing/2014/main" id="{3494DD4C-AC51-6490-F904-09C2384A98A9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096" y="2250"/>
                    <a:ext cx="15" cy="14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71" name="Line 29">
                    <a:extLst>
                      <a:ext uri="{FF2B5EF4-FFF2-40B4-BE49-F238E27FC236}">
                        <a16:creationId xmlns:a16="http://schemas.microsoft.com/office/drawing/2014/main" id="{60D53E60-AC64-999D-BD51-A33019DB5381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059" y="2331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72" name="Line 30">
                    <a:extLst>
                      <a:ext uri="{FF2B5EF4-FFF2-40B4-BE49-F238E27FC236}">
                        <a16:creationId xmlns:a16="http://schemas.microsoft.com/office/drawing/2014/main" id="{5286A5D7-D63A-6538-065C-29354DBA0536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3101" y="2333"/>
                    <a:ext cx="13" cy="1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73" name="Line 31">
                    <a:extLst>
                      <a:ext uri="{FF2B5EF4-FFF2-40B4-BE49-F238E27FC236}">
                        <a16:creationId xmlns:a16="http://schemas.microsoft.com/office/drawing/2014/main" id="{3EB90C10-5C08-5F44-DDA7-F2BA0CC0F95E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245" y="2253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74" name="Line 32">
                    <a:extLst>
                      <a:ext uri="{FF2B5EF4-FFF2-40B4-BE49-F238E27FC236}">
                        <a16:creationId xmlns:a16="http://schemas.microsoft.com/office/drawing/2014/main" id="{344C12E7-B8EC-8FBE-A482-0BBC5CF5252D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281" y="2253"/>
                    <a:ext cx="15" cy="14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75" name="Line 33">
                    <a:extLst>
                      <a:ext uri="{FF2B5EF4-FFF2-40B4-BE49-F238E27FC236}">
                        <a16:creationId xmlns:a16="http://schemas.microsoft.com/office/drawing/2014/main" id="{154ADCE4-5F06-07EC-E6B5-DD8767926E47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244" y="2334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76" name="Line 34">
                    <a:extLst>
                      <a:ext uri="{FF2B5EF4-FFF2-40B4-BE49-F238E27FC236}">
                        <a16:creationId xmlns:a16="http://schemas.microsoft.com/office/drawing/2014/main" id="{A87D17C8-0107-EECA-6F2E-8F7ADDDF2C07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3286" y="2336"/>
                    <a:ext cx="13" cy="1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77" name="Line 35">
                    <a:extLst>
                      <a:ext uri="{FF2B5EF4-FFF2-40B4-BE49-F238E27FC236}">
                        <a16:creationId xmlns:a16="http://schemas.microsoft.com/office/drawing/2014/main" id="{87259A2D-5D85-FD4C-50FA-1B9371C496AB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425" y="2251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78" name="Line 36">
                    <a:extLst>
                      <a:ext uri="{FF2B5EF4-FFF2-40B4-BE49-F238E27FC236}">
                        <a16:creationId xmlns:a16="http://schemas.microsoft.com/office/drawing/2014/main" id="{D54DABF4-D07A-B63E-BCE2-73B093F8EC42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424" y="2332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79" name="Freeform 37">
                    <a:extLst>
                      <a:ext uri="{FF2B5EF4-FFF2-40B4-BE49-F238E27FC236}">
                        <a16:creationId xmlns:a16="http://schemas.microsoft.com/office/drawing/2014/main" id="{2B1A46CA-2757-D260-2C22-0E36C3BAF0E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922" y="2286"/>
                    <a:ext cx="57" cy="36"/>
                  </a:xfrm>
                  <a:custGeom>
                    <a:avLst/>
                    <a:gdLst>
                      <a:gd name="T0" fmla="*/ 0 w 57"/>
                      <a:gd name="T1" fmla="*/ 36 h 36"/>
                      <a:gd name="T2" fmla="*/ 26 w 57"/>
                      <a:gd name="T3" fmla="*/ 12 h 36"/>
                      <a:gd name="T4" fmla="*/ 57 w 57"/>
                      <a:gd name="T5" fmla="*/ 0 h 36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57" h="36">
                        <a:moveTo>
                          <a:pt x="0" y="36"/>
                        </a:moveTo>
                        <a:cubicBezTo>
                          <a:pt x="8" y="27"/>
                          <a:pt x="17" y="18"/>
                          <a:pt x="26" y="12"/>
                        </a:cubicBezTo>
                        <a:cubicBezTo>
                          <a:pt x="35" y="6"/>
                          <a:pt x="46" y="3"/>
                          <a:pt x="57" y="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80" name="Freeform 38">
                    <a:extLst>
                      <a:ext uri="{FF2B5EF4-FFF2-40B4-BE49-F238E27FC236}">
                        <a16:creationId xmlns:a16="http://schemas.microsoft.com/office/drawing/2014/main" id="{7FE9FC68-769D-D17A-AE28-5316C0A4CA6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107" y="2291"/>
                    <a:ext cx="136" cy="22"/>
                  </a:xfrm>
                  <a:custGeom>
                    <a:avLst/>
                    <a:gdLst>
                      <a:gd name="T0" fmla="*/ 0 w 136"/>
                      <a:gd name="T1" fmla="*/ 19 h 22"/>
                      <a:gd name="T2" fmla="*/ 39 w 136"/>
                      <a:gd name="T3" fmla="*/ 3 h 22"/>
                      <a:gd name="T4" fmla="*/ 88 w 136"/>
                      <a:gd name="T5" fmla="*/ 3 h 22"/>
                      <a:gd name="T6" fmla="*/ 136 w 136"/>
                      <a:gd name="T7" fmla="*/ 22 h 22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136" h="22">
                        <a:moveTo>
                          <a:pt x="0" y="19"/>
                        </a:moveTo>
                        <a:cubicBezTo>
                          <a:pt x="12" y="12"/>
                          <a:pt x="24" y="6"/>
                          <a:pt x="39" y="3"/>
                        </a:cubicBezTo>
                        <a:cubicBezTo>
                          <a:pt x="54" y="0"/>
                          <a:pt x="72" y="0"/>
                          <a:pt x="88" y="3"/>
                        </a:cubicBezTo>
                        <a:cubicBezTo>
                          <a:pt x="104" y="6"/>
                          <a:pt x="120" y="14"/>
                          <a:pt x="136" y="2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81" name="Freeform 39">
                    <a:extLst>
                      <a:ext uri="{FF2B5EF4-FFF2-40B4-BE49-F238E27FC236}">
                        <a16:creationId xmlns:a16="http://schemas.microsoft.com/office/drawing/2014/main" id="{2B156FB2-42D6-21E6-2B6B-A1EB2A17600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292" y="2282"/>
                    <a:ext cx="136" cy="22"/>
                  </a:xfrm>
                  <a:custGeom>
                    <a:avLst/>
                    <a:gdLst>
                      <a:gd name="T0" fmla="*/ 0 w 136"/>
                      <a:gd name="T1" fmla="*/ 19 h 22"/>
                      <a:gd name="T2" fmla="*/ 39 w 136"/>
                      <a:gd name="T3" fmla="*/ 3 h 22"/>
                      <a:gd name="T4" fmla="*/ 88 w 136"/>
                      <a:gd name="T5" fmla="*/ 3 h 22"/>
                      <a:gd name="T6" fmla="*/ 136 w 136"/>
                      <a:gd name="T7" fmla="*/ 22 h 22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136" h="22">
                        <a:moveTo>
                          <a:pt x="0" y="19"/>
                        </a:moveTo>
                        <a:cubicBezTo>
                          <a:pt x="12" y="12"/>
                          <a:pt x="24" y="6"/>
                          <a:pt x="39" y="3"/>
                        </a:cubicBezTo>
                        <a:cubicBezTo>
                          <a:pt x="54" y="0"/>
                          <a:pt x="72" y="0"/>
                          <a:pt x="88" y="3"/>
                        </a:cubicBezTo>
                        <a:cubicBezTo>
                          <a:pt x="104" y="6"/>
                          <a:pt x="120" y="14"/>
                          <a:pt x="136" y="2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37201" name="Rectangle 40">
                <a:extLst>
                  <a:ext uri="{FF2B5EF4-FFF2-40B4-BE49-F238E27FC236}">
                    <a16:creationId xmlns:a16="http://schemas.microsoft.com/office/drawing/2014/main" id="{E4C55AD5-34E6-8615-61C8-39784BB89D4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83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202" name="Rectangle 41">
                <a:extLst>
                  <a:ext uri="{FF2B5EF4-FFF2-40B4-BE49-F238E27FC236}">
                    <a16:creationId xmlns:a16="http://schemas.microsoft.com/office/drawing/2014/main" id="{8DA4EE82-FE35-632D-6929-B681BA80A4A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03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203" name="Rectangle 42">
                <a:extLst>
                  <a:ext uri="{FF2B5EF4-FFF2-40B4-BE49-F238E27FC236}">
                    <a16:creationId xmlns:a16="http://schemas.microsoft.com/office/drawing/2014/main" id="{1F2674C7-A8A0-2C95-156E-063AFB660BDA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07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204" name="Rectangle 43">
                <a:extLst>
                  <a:ext uri="{FF2B5EF4-FFF2-40B4-BE49-F238E27FC236}">
                    <a16:creationId xmlns:a16="http://schemas.microsoft.com/office/drawing/2014/main" id="{70C80EAB-9478-82CC-741B-24942D99B1C1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334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205" name="Freeform 44">
                <a:extLst>
                  <a:ext uri="{FF2B5EF4-FFF2-40B4-BE49-F238E27FC236}">
                    <a16:creationId xmlns:a16="http://schemas.microsoft.com/office/drawing/2014/main" id="{2D7C8FFF-D011-5614-C102-64A38BB07E5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200" y="2364"/>
                <a:ext cx="272" cy="295"/>
              </a:xfrm>
              <a:custGeom>
                <a:avLst/>
                <a:gdLst>
                  <a:gd name="T0" fmla="*/ 204 w 272"/>
                  <a:gd name="T1" fmla="*/ 0 h 295"/>
                  <a:gd name="T2" fmla="*/ 0 w 272"/>
                  <a:gd name="T3" fmla="*/ 45 h 295"/>
                  <a:gd name="T4" fmla="*/ 0 w 272"/>
                  <a:gd name="T5" fmla="*/ 295 h 295"/>
                  <a:gd name="T6" fmla="*/ 272 w 272"/>
                  <a:gd name="T7" fmla="*/ 295 h 295"/>
                  <a:gd name="T8" fmla="*/ 272 w 272"/>
                  <a:gd name="T9" fmla="*/ 227 h 295"/>
                  <a:gd name="T10" fmla="*/ 204 w 272"/>
                  <a:gd name="T11" fmla="*/ 182 h 295"/>
                  <a:gd name="T12" fmla="*/ 204 w 272"/>
                  <a:gd name="T13" fmla="*/ 0 h 29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72" h="295">
                    <a:moveTo>
                      <a:pt x="204" y="0"/>
                    </a:moveTo>
                    <a:lnTo>
                      <a:pt x="0" y="45"/>
                    </a:lnTo>
                    <a:lnTo>
                      <a:pt x="0" y="295"/>
                    </a:lnTo>
                    <a:lnTo>
                      <a:pt x="272" y="295"/>
                    </a:lnTo>
                    <a:lnTo>
                      <a:pt x="272" y="227"/>
                    </a:lnTo>
                    <a:lnTo>
                      <a:pt x="204" y="182"/>
                    </a:lnTo>
                    <a:lnTo>
                      <a:pt x="204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206" name="Rectangle 45">
                <a:extLst>
                  <a:ext uri="{FF2B5EF4-FFF2-40B4-BE49-F238E27FC236}">
                    <a16:creationId xmlns:a16="http://schemas.microsoft.com/office/drawing/2014/main" id="{13116DFE-4900-82C6-99C9-4391E651D7B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77" y="2659"/>
                <a:ext cx="1474" cy="45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7207" name="Group 46">
                <a:extLst>
                  <a:ext uri="{FF2B5EF4-FFF2-40B4-BE49-F238E27FC236}">
                    <a16:creationId xmlns:a16="http://schemas.microsoft.com/office/drawing/2014/main" id="{E0FF8427-C578-3C72-1BA6-EB2AA20CA03A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200" y="2613"/>
                <a:ext cx="227" cy="227"/>
                <a:chOff x="2200" y="2613"/>
                <a:chExt cx="227" cy="227"/>
              </a:xfrm>
            </p:grpSpPr>
            <p:sp>
              <p:nvSpPr>
                <p:cNvPr id="37248" name="Oval 47">
                  <a:extLst>
                    <a:ext uri="{FF2B5EF4-FFF2-40B4-BE49-F238E27FC236}">
                      <a16:creationId xmlns:a16="http://schemas.microsoft.com/office/drawing/2014/main" id="{F081B530-8482-EC20-75C2-F74297B2AF47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249" name="Oval 48">
                  <a:extLst>
                    <a:ext uri="{FF2B5EF4-FFF2-40B4-BE49-F238E27FC236}">
                      <a16:creationId xmlns:a16="http://schemas.microsoft.com/office/drawing/2014/main" id="{F87540B9-A422-E189-7662-E7FDA797E051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250" name="Oval 49">
                  <a:extLst>
                    <a:ext uri="{FF2B5EF4-FFF2-40B4-BE49-F238E27FC236}">
                      <a16:creationId xmlns:a16="http://schemas.microsoft.com/office/drawing/2014/main" id="{A9CE793F-F70C-2405-B670-590D53AA05D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7208" name="Group 50">
                <a:extLst>
                  <a:ext uri="{FF2B5EF4-FFF2-40B4-BE49-F238E27FC236}">
                    <a16:creationId xmlns:a16="http://schemas.microsoft.com/office/drawing/2014/main" id="{B309F2AE-4208-DB70-566E-9D8A4E0F44A9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107" y="2614"/>
                <a:ext cx="227" cy="227"/>
                <a:chOff x="2200" y="2613"/>
                <a:chExt cx="227" cy="227"/>
              </a:xfrm>
            </p:grpSpPr>
            <p:sp>
              <p:nvSpPr>
                <p:cNvPr id="37245" name="Oval 51">
                  <a:extLst>
                    <a:ext uri="{FF2B5EF4-FFF2-40B4-BE49-F238E27FC236}">
                      <a16:creationId xmlns:a16="http://schemas.microsoft.com/office/drawing/2014/main" id="{CB887E7B-9064-17A5-4F79-20961EFD99DF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246" name="Oval 52">
                  <a:extLst>
                    <a:ext uri="{FF2B5EF4-FFF2-40B4-BE49-F238E27FC236}">
                      <a16:creationId xmlns:a16="http://schemas.microsoft.com/office/drawing/2014/main" id="{C889F717-E28B-3559-3066-0BA6E8724D7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247" name="Oval 53">
                  <a:extLst>
                    <a:ext uri="{FF2B5EF4-FFF2-40B4-BE49-F238E27FC236}">
                      <a16:creationId xmlns:a16="http://schemas.microsoft.com/office/drawing/2014/main" id="{089E1853-2EB5-D140-7411-DAB3D9E2321F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7209" name="Group 54">
                <a:extLst>
                  <a:ext uri="{FF2B5EF4-FFF2-40B4-BE49-F238E27FC236}">
                    <a16:creationId xmlns:a16="http://schemas.microsoft.com/office/drawing/2014/main" id="{0342A23F-E125-12F2-A6BC-B16551CE589F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357" y="2614"/>
                <a:ext cx="227" cy="227"/>
                <a:chOff x="2200" y="2613"/>
                <a:chExt cx="227" cy="227"/>
              </a:xfrm>
            </p:grpSpPr>
            <p:sp>
              <p:nvSpPr>
                <p:cNvPr id="37242" name="Oval 55">
                  <a:extLst>
                    <a:ext uri="{FF2B5EF4-FFF2-40B4-BE49-F238E27FC236}">
                      <a16:creationId xmlns:a16="http://schemas.microsoft.com/office/drawing/2014/main" id="{3593F63D-919D-3A35-F27A-FAF35052D04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243" name="Oval 56">
                  <a:extLst>
                    <a:ext uri="{FF2B5EF4-FFF2-40B4-BE49-F238E27FC236}">
                      <a16:creationId xmlns:a16="http://schemas.microsoft.com/office/drawing/2014/main" id="{6222039B-ACC6-2941-4CC7-7B2DD9429072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244" name="Oval 57">
                  <a:extLst>
                    <a:ext uri="{FF2B5EF4-FFF2-40B4-BE49-F238E27FC236}">
                      <a16:creationId xmlns:a16="http://schemas.microsoft.com/office/drawing/2014/main" id="{268D2977-08CC-ECA0-2D9C-3BECB4D1B33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7210" name="Group 58">
                <a:extLst>
                  <a:ext uri="{FF2B5EF4-FFF2-40B4-BE49-F238E27FC236}">
                    <a16:creationId xmlns:a16="http://schemas.microsoft.com/office/drawing/2014/main" id="{40117817-2DD6-3BA9-FE63-1403719D4E17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902" y="2432"/>
                <a:ext cx="817" cy="136"/>
                <a:chOff x="2902" y="2455"/>
                <a:chExt cx="817" cy="113"/>
              </a:xfrm>
            </p:grpSpPr>
            <p:sp>
              <p:nvSpPr>
                <p:cNvPr id="37236" name="Rectangle 59">
                  <a:extLst>
                    <a:ext uri="{FF2B5EF4-FFF2-40B4-BE49-F238E27FC236}">
                      <a16:creationId xmlns:a16="http://schemas.microsoft.com/office/drawing/2014/main" id="{C5535101-A8E9-E95C-3499-196253B6CC3A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02" y="2455"/>
                  <a:ext cx="817" cy="113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237" name="Rectangle 60">
                  <a:extLst>
                    <a:ext uri="{FF2B5EF4-FFF2-40B4-BE49-F238E27FC236}">
                      <a16:creationId xmlns:a16="http://schemas.microsoft.com/office/drawing/2014/main" id="{95850FE9-C9C8-C306-D698-59D61E15BF47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25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238" name="Rectangle 61">
                  <a:extLst>
                    <a:ext uri="{FF2B5EF4-FFF2-40B4-BE49-F238E27FC236}">
                      <a16:creationId xmlns:a16="http://schemas.microsoft.com/office/drawing/2014/main" id="{4727FE36-9F98-D845-21EE-66A021BD49C7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084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239" name="Rectangle 62">
                  <a:extLst>
                    <a:ext uri="{FF2B5EF4-FFF2-40B4-BE49-F238E27FC236}">
                      <a16:creationId xmlns:a16="http://schemas.microsoft.com/office/drawing/2014/main" id="{C8FF2B43-8FB2-674C-CC7D-2069F5F0A5C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243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240" name="Rectangle 63">
                  <a:extLst>
                    <a:ext uri="{FF2B5EF4-FFF2-40B4-BE49-F238E27FC236}">
                      <a16:creationId xmlns:a16="http://schemas.microsoft.com/office/drawing/2014/main" id="{D5E6E04B-D4DB-DCAA-CADB-0F89DA704E3C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401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241" name="Rectangle 64">
                  <a:extLst>
                    <a:ext uri="{FF2B5EF4-FFF2-40B4-BE49-F238E27FC236}">
                      <a16:creationId xmlns:a16="http://schemas.microsoft.com/office/drawing/2014/main" id="{BB5A9087-3087-BC4C-027E-691C6CDE44F7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60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37211" name="AutoShape 65">
                <a:extLst>
                  <a:ext uri="{FF2B5EF4-FFF2-40B4-BE49-F238E27FC236}">
                    <a16:creationId xmlns:a16="http://schemas.microsoft.com/office/drawing/2014/main" id="{CA62A40C-8C3A-E518-D634-49111464284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rot="2054522">
                <a:off x="2133" y="2546"/>
                <a:ext cx="340" cy="38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762 w 21600"/>
                  <a:gd name="T13" fmla="*/ 0 h 21600"/>
                  <a:gd name="T14" fmla="*/ 20838 w 21600"/>
                  <a:gd name="T15" fmla="*/ 7219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3000" y="5250"/>
                    </a:moveTo>
                    <a:cubicBezTo>
                      <a:pt x="4795" y="2725"/>
                      <a:pt x="7702" y="1227"/>
                      <a:pt x="10800" y="1227"/>
                    </a:cubicBezTo>
                    <a:cubicBezTo>
                      <a:pt x="13897" y="1227"/>
                      <a:pt x="16804" y="2725"/>
                      <a:pt x="18599" y="5250"/>
                    </a:cubicBezTo>
                    <a:lnTo>
                      <a:pt x="19599" y="4538"/>
                    </a:lnTo>
                    <a:cubicBezTo>
                      <a:pt x="17573" y="1691"/>
                      <a:pt x="14294" y="0"/>
                      <a:pt x="10799" y="0"/>
                    </a:cubicBezTo>
                    <a:cubicBezTo>
                      <a:pt x="7305" y="0"/>
                      <a:pt x="4026" y="1691"/>
                      <a:pt x="2000" y="4538"/>
                    </a:cubicBezTo>
                    <a:lnTo>
                      <a:pt x="3000" y="525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212" name="Freeform 66">
                <a:extLst>
                  <a:ext uri="{FF2B5EF4-FFF2-40B4-BE49-F238E27FC236}">
                    <a16:creationId xmlns:a16="http://schemas.microsoft.com/office/drawing/2014/main" id="{9D7A22B5-82DD-6A30-8ABA-ACAD3226352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04" y="2228"/>
                <a:ext cx="476" cy="363"/>
              </a:xfrm>
              <a:custGeom>
                <a:avLst/>
                <a:gdLst>
                  <a:gd name="T0" fmla="*/ 68 w 476"/>
                  <a:gd name="T1" fmla="*/ 363 h 363"/>
                  <a:gd name="T2" fmla="*/ 0 w 476"/>
                  <a:gd name="T3" fmla="*/ 318 h 363"/>
                  <a:gd name="T4" fmla="*/ 0 w 476"/>
                  <a:gd name="T5" fmla="*/ 136 h 363"/>
                  <a:gd name="T6" fmla="*/ 90 w 476"/>
                  <a:gd name="T7" fmla="*/ 0 h 363"/>
                  <a:gd name="T8" fmla="*/ 476 w 476"/>
                  <a:gd name="T9" fmla="*/ 0 h 363"/>
                  <a:gd name="T10" fmla="*/ 476 w 476"/>
                  <a:gd name="T11" fmla="*/ 363 h 363"/>
                  <a:gd name="T12" fmla="*/ 68 w 476"/>
                  <a:gd name="T13" fmla="*/ 363 h 36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76" h="363">
                    <a:moveTo>
                      <a:pt x="68" y="363"/>
                    </a:moveTo>
                    <a:lnTo>
                      <a:pt x="0" y="318"/>
                    </a:lnTo>
                    <a:lnTo>
                      <a:pt x="0" y="136"/>
                    </a:lnTo>
                    <a:lnTo>
                      <a:pt x="90" y="0"/>
                    </a:lnTo>
                    <a:lnTo>
                      <a:pt x="476" y="0"/>
                    </a:lnTo>
                    <a:lnTo>
                      <a:pt x="476" y="363"/>
                    </a:lnTo>
                    <a:lnTo>
                      <a:pt x="68" y="36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213" name="Rectangle 67">
                <a:extLst>
                  <a:ext uri="{FF2B5EF4-FFF2-40B4-BE49-F238E27FC236}">
                    <a16:creationId xmlns:a16="http://schemas.microsoft.com/office/drawing/2014/main" id="{1FF95153-777B-4AA0-89BD-010C9B93597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75" y="2568"/>
                <a:ext cx="182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7214" name="Group 68">
                <a:extLst>
                  <a:ext uri="{FF2B5EF4-FFF2-40B4-BE49-F238E27FC236}">
                    <a16:creationId xmlns:a16="http://schemas.microsoft.com/office/drawing/2014/main" id="{5EA9E82A-A4DF-C306-01E7-349F0C6AE566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857" y="2614"/>
                <a:ext cx="215" cy="102"/>
                <a:chOff x="1066" y="2115"/>
                <a:chExt cx="952" cy="453"/>
              </a:xfrm>
            </p:grpSpPr>
            <p:sp>
              <p:nvSpPr>
                <p:cNvPr id="37232" name="Rectangle 69">
                  <a:extLst>
                    <a:ext uri="{FF2B5EF4-FFF2-40B4-BE49-F238E27FC236}">
                      <a16:creationId xmlns:a16="http://schemas.microsoft.com/office/drawing/2014/main" id="{0C76F6B4-E0D0-5685-CEE7-38443A788FF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66" y="2160"/>
                  <a:ext cx="816" cy="386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233" name="Rectangle 70">
                  <a:extLst>
                    <a:ext uri="{FF2B5EF4-FFF2-40B4-BE49-F238E27FC236}">
                      <a16:creationId xmlns:a16="http://schemas.microsoft.com/office/drawing/2014/main" id="{88238F8C-BE10-BD87-4992-136A13B045F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88" y="2137"/>
                  <a:ext cx="46" cy="431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234" name="Rectangle 71">
                  <a:extLst>
                    <a:ext uri="{FF2B5EF4-FFF2-40B4-BE49-F238E27FC236}">
                      <a16:creationId xmlns:a16="http://schemas.microsoft.com/office/drawing/2014/main" id="{A8CB8E22-37D0-430E-931D-CEBCEAE1109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813" y="2137"/>
                  <a:ext cx="46" cy="431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235" name="Freeform 72">
                  <a:extLst>
                    <a:ext uri="{FF2B5EF4-FFF2-40B4-BE49-F238E27FC236}">
                      <a16:creationId xmlns:a16="http://schemas.microsoft.com/office/drawing/2014/main" id="{75B17E11-3540-68DD-5C32-61AFFDD510A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882" y="2115"/>
                  <a:ext cx="136" cy="181"/>
                </a:xfrm>
                <a:custGeom>
                  <a:avLst/>
                  <a:gdLst>
                    <a:gd name="T0" fmla="*/ 0 w 136"/>
                    <a:gd name="T1" fmla="*/ 90 h 181"/>
                    <a:gd name="T2" fmla="*/ 91 w 136"/>
                    <a:gd name="T3" fmla="*/ 0 h 181"/>
                    <a:gd name="T4" fmla="*/ 136 w 136"/>
                    <a:gd name="T5" fmla="*/ 45 h 181"/>
                    <a:gd name="T6" fmla="*/ 0 w 136"/>
                    <a:gd name="T7" fmla="*/ 181 h 181"/>
                    <a:gd name="T8" fmla="*/ 0 w 136"/>
                    <a:gd name="T9" fmla="*/ 90 h 18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36" h="181">
                      <a:moveTo>
                        <a:pt x="0" y="90"/>
                      </a:moveTo>
                      <a:lnTo>
                        <a:pt x="91" y="0"/>
                      </a:lnTo>
                      <a:lnTo>
                        <a:pt x="136" y="45"/>
                      </a:lnTo>
                      <a:lnTo>
                        <a:pt x="0" y="181"/>
                      </a:lnTo>
                      <a:lnTo>
                        <a:pt x="0" y="9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7215" name="Rectangle 73">
                <a:extLst>
                  <a:ext uri="{FF2B5EF4-FFF2-40B4-BE49-F238E27FC236}">
                    <a16:creationId xmlns:a16="http://schemas.microsoft.com/office/drawing/2014/main" id="{8DB64264-0180-3225-4C0B-3B736A231B4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222" y="2455"/>
                <a:ext cx="159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216" name="Line 74">
                <a:extLst>
                  <a:ext uri="{FF2B5EF4-FFF2-40B4-BE49-F238E27FC236}">
                    <a16:creationId xmlns:a16="http://schemas.microsoft.com/office/drawing/2014/main" id="{F7BC157E-D3C1-689F-FD33-B800FEE58FD6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V="1">
                <a:off x="2200" y="2409"/>
                <a:ext cx="204" cy="2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217" name="Line 75">
                <a:extLst>
                  <a:ext uri="{FF2B5EF4-FFF2-40B4-BE49-F238E27FC236}">
                    <a16:creationId xmlns:a16="http://schemas.microsoft.com/office/drawing/2014/main" id="{CB0D715D-8730-F189-2354-0751275190D5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45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218" name="Line 76">
                <a:extLst>
                  <a:ext uri="{FF2B5EF4-FFF2-40B4-BE49-F238E27FC236}">
                    <a16:creationId xmlns:a16="http://schemas.microsoft.com/office/drawing/2014/main" id="{3F5E86E7-413F-1C2F-607E-1CFDDF5C6561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68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219" name="Line 77">
                <a:extLst>
                  <a:ext uri="{FF2B5EF4-FFF2-40B4-BE49-F238E27FC236}">
                    <a16:creationId xmlns:a16="http://schemas.microsoft.com/office/drawing/2014/main" id="{F43B6221-08A9-AC9F-3014-951483736FBF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90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220" name="Line 78">
                <a:extLst>
                  <a:ext uri="{FF2B5EF4-FFF2-40B4-BE49-F238E27FC236}">
                    <a16:creationId xmlns:a16="http://schemas.microsoft.com/office/drawing/2014/main" id="{533432DF-CFF6-7932-343D-FA05F5FC1F26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13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221" name="Line 79">
                <a:extLst>
                  <a:ext uri="{FF2B5EF4-FFF2-40B4-BE49-F238E27FC236}">
                    <a16:creationId xmlns:a16="http://schemas.microsoft.com/office/drawing/2014/main" id="{35120F54-36F5-FA55-4FC0-4D7CF90B3C41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36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222" name="Line 80">
                <a:extLst>
                  <a:ext uri="{FF2B5EF4-FFF2-40B4-BE49-F238E27FC236}">
                    <a16:creationId xmlns:a16="http://schemas.microsoft.com/office/drawing/2014/main" id="{E581D08D-67E4-F9A1-ABA2-82AE87A3B9F1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58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223" name="Freeform 81">
                <a:extLst>
                  <a:ext uri="{FF2B5EF4-FFF2-40B4-BE49-F238E27FC236}">
                    <a16:creationId xmlns:a16="http://schemas.microsoft.com/office/drawing/2014/main" id="{8097B4AF-DD1A-F4E8-9BB1-DFCAE6CBD74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26" y="2251"/>
                <a:ext cx="208" cy="317"/>
              </a:xfrm>
              <a:custGeom>
                <a:avLst/>
                <a:gdLst>
                  <a:gd name="T0" fmla="*/ 0 w 208"/>
                  <a:gd name="T1" fmla="*/ 116 h 316"/>
                  <a:gd name="T2" fmla="*/ 78 w 208"/>
                  <a:gd name="T3" fmla="*/ 0 h 316"/>
                  <a:gd name="T4" fmla="*/ 208 w 208"/>
                  <a:gd name="T5" fmla="*/ 0 h 316"/>
                  <a:gd name="T6" fmla="*/ 208 w 208"/>
                  <a:gd name="T7" fmla="*/ 319 h 316"/>
                  <a:gd name="T8" fmla="*/ 48 w 208"/>
                  <a:gd name="T9" fmla="*/ 319 h 316"/>
                  <a:gd name="T10" fmla="*/ 0 w 208"/>
                  <a:gd name="T11" fmla="*/ 287 h 316"/>
                  <a:gd name="T12" fmla="*/ 0 w 208"/>
                  <a:gd name="T13" fmla="*/ 116 h 31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08" h="316">
                    <a:moveTo>
                      <a:pt x="0" y="116"/>
                    </a:moveTo>
                    <a:lnTo>
                      <a:pt x="78" y="0"/>
                    </a:lnTo>
                    <a:lnTo>
                      <a:pt x="208" y="0"/>
                    </a:lnTo>
                    <a:lnTo>
                      <a:pt x="208" y="316"/>
                    </a:lnTo>
                    <a:lnTo>
                      <a:pt x="48" y="316"/>
                    </a:lnTo>
                    <a:lnTo>
                      <a:pt x="0" y="284"/>
                    </a:lnTo>
                    <a:lnTo>
                      <a:pt x="0" y="1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224" name="Rectangle 82">
                <a:extLst>
                  <a:ext uri="{FF2B5EF4-FFF2-40B4-BE49-F238E27FC236}">
                    <a16:creationId xmlns:a16="http://schemas.microsoft.com/office/drawing/2014/main" id="{1E4844CA-B776-332C-869D-797FAFA7295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53" y="2251"/>
                <a:ext cx="204" cy="12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225" name="Rectangle 83">
                <a:extLst>
                  <a:ext uri="{FF2B5EF4-FFF2-40B4-BE49-F238E27FC236}">
                    <a16:creationId xmlns:a16="http://schemas.microsoft.com/office/drawing/2014/main" id="{6D003461-39AD-D150-95EF-0CB9E30CC3E1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53" y="2433"/>
                <a:ext cx="91" cy="11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226" name="Rectangle 84">
                <a:extLst>
                  <a:ext uri="{FF2B5EF4-FFF2-40B4-BE49-F238E27FC236}">
                    <a16:creationId xmlns:a16="http://schemas.microsoft.com/office/drawing/2014/main" id="{135323FD-80AE-0E8E-C2C3-686139CAB3E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766" y="2432"/>
                <a:ext cx="91" cy="11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227" name="Freeform 85">
                <a:extLst>
                  <a:ext uri="{FF2B5EF4-FFF2-40B4-BE49-F238E27FC236}">
                    <a16:creationId xmlns:a16="http://schemas.microsoft.com/office/drawing/2014/main" id="{F4C970E3-0965-03DF-0389-7D54AFB65C1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46" y="2262"/>
                <a:ext cx="172" cy="104"/>
              </a:xfrm>
              <a:custGeom>
                <a:avLst/>
                <a:gdLst>
                  <a:gd name="T0" fmla="*/ 0 w 172"/>
                  <a:gd name="T1" fmla="*/ 102 h 104"/>
                  <a:gd name="T2" fmla="*/ 68 w 172"/>
                  <a:gd name="T3" fmla="*/ 0 h 104"/>
                  <a:gd name="T4" fmla="*/ 172 w 172"/>
                  <a:gd name="T5" fmla="*/ 0 h 104"/>
                  <a:gd name="T6" fmla="*/ 172 w 172"/>
                  <a:gd name="T7" fmla="*/ 104 h 104"/>
                  <a:gd name="T8" fmla="*/ 30 w 172"/>
                  <a:gd name="T9" fmla="*/ 104 h 104"/>
                  <a:gd name="T10" fmla="*/ 0 w 172"/>
                  <a:gd name="T11" fmla="*/ 102 h 10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72" h="104">
                    <a:moveTo>
                      <a:pt x="0" y="102"/>
                    </a:moveTo>
                    <a:lnTo>
                      <a:pt x="68" y="0"/>
                    </a:lnTo>
                    <a:lnTo>
                      <a:pt x="172" y="0"/>
                    </a:lnTo>
                    <a:lnTo>
                      <a:pt x="172" y="104"/>
                    </a:lnTo>
                    <a:lnTo>
                      <a:pt x="30" y="104"/>
                    </a:lnTo>
                    <a:lnTo>
                      <a:pt x="0" y="10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228" name="Rectangle 86">
                <a:extLst>
                  <a:ext uri="{FF2B5EF4-FFF2-40B4-BE49-F238E27FC236}">
                    <a16:creationId xmlns:a16="http://schemas.microsoft.com/office/drawing/2014/main" id="{34B518F2-A5FA-BA0F-4FDA-4B6C73D8D5A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66" y="2262"/>
                <a:ext cx="84" cy="104"/>
              </a:xfrm>
              <a:prstGeom prst="rect">
                <a:avLst/>
              </a:pr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229" name="Rectangle 87">
                <a:extLst>
                  <a:ext uri="{FF2B5EF4-FFF2-40B4-BE49-F238E27FC236}">
                    <a16:creationId xmlns:a16="http://schemas.microsoft.com/office/drawing/2014/main" id="{31EC938C-E360-9024-0F77-39A7261D03AA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761" y="2261"/>
                <a:ext cx="84" cy="104"/>
              </a:xfrm>
              <a:prstGeom prst="rect">
                <a:avLst/>
              </a:pr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230" name="Rectangle 88">
                <a:extLst>
                  <a:ext uri="{FF2B5EF4-FFF2-40B4-BE49-F238E27FC236}">
                    <a16:creationId xmlns:a16="http://schemas.microsoft.com/office/drawing/2014/main" id="{D28C6AD0-B186-48FB-26CB-43AA6FFB1251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562" y="2591"/>
                <a:ext cx="46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231" name="Line 89">
                <a:extLst>
                  <a:ext uri="{FF2B5EF4-FFF2-40B4-BE49-F238E27FC236}">
                    <a16:creationId xmlns:a16="http://schemas.microsoft.com/office/drawing/2014/main" id="{52EC90A1-8757-3144-C8C9-93D546E2E28F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676" y="2614"/>
                <a:ext cx="181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7161" name="Group 90">
              <a:extLst>
                <a:ext uri="{FF2B5EF4-FFF2-40B4-BE49-F238E27FC236}">
                  <a16:creationId xmlns:a16="http://schemas.microsoft.com/office/drawing/2014/main" id="{ED2519A6-F83F-677F-9A07-AE1D4C044D5B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rot="-132132">
              <a:off x="3211" y="2406"/>
              <a:ext cx="1655" cy="467"/>
              <a:chOff x="3203" y="2442"/>
              <a:chExt cx="1505" cy="425"/>
            </a:xfrm>
          </p:grpSpPr>
          <p:grpSp>
            <p:nvGrpSpPr>
              <p:cNvPr id="37162" name="Group 91">
                <a:extLst>
                  <a:ext uri="{FF2B5EF4-FFF2-40B4-BE49-F238E27FC236}">
                    <a16:creationId xmlns:a16="http://schemas.microsoft.com/office/drawing/2014/main" id="{96BF11A1-22EF-EC4B-AFD1-D5BE70D36066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522507">
                <a:off x="3203" y="2442"/>
                <a:ext cx="1505" cy="421"/>
                <a:chOff x="3379" y="2266"/>
                <a:chExt cx="2212" cy="620"/>
              </a:xfrm>
            </p:grpSpPr>
            <p:sp>
              <p:nvSpPr>
                <p:cNvPr id="37167" name="Freeform 92">
                  <a:extLst>
                    <a:ext uri="{FF2B5EF4-FFF2-40B4-BE49-F238E27FC236}">
                      <a16:creationId xmlns:a16="http://schemas.microsoft.com/office/drawing/2014/main" id="{2C257C14-48CD-0C77-D552-8CAFDCD5225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rot="-1317264">
                  <a:off x="4758" y="2702"/>
                  <a:ext cx="227" cy="45"/>
                </a:xfrm>
                <a:custGeom>
                  <a:avLst/>
                  <a:gdLst>
                    <a:gd name="T0" fmla="*/ 0 w 227"/>
                    <a:gd name="T1" fmla="*/ 0 h 45"/>
                    <a:gd name="T2" fmla="*/ 227 w 227"/>
                    <a:gd name="T3" fmla="*/ 0 h 45"/>
                    <a:gd name="T4" fmla="*/ 204 w 227"/>
                    <a:gd name="T5" fmla="*/ 45 h 45"/>
                    <a:gd name="T6" fmla="*/ 23 w 227"/>
                    <a:gd name="T7" fmla="*/ 45 h 45"/>
                    <a:gd name="T8" fmla="*/ 0 w 227"/>
                    <a:gd name="T9" fmla="*/ 0 h 4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7" h="45">
                      <a:moveTo>
                        <a:pt x="0" y="0"/>
                      </a:moveTo>
                      <a:lnTo>
                        <a:pt x="227" y="0"/>
                      </a:lnTo>
                      <a:lnTo>
                        <a:pt x="204" y="45"/>
                      </a:lnTo>
                      <a:lnTo>
                        <a:pt x="23" y="4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7168" name="Group 93">
                  <a:extLst>
                    <a:ext uri="{FF2B5EF4-FFF2-40B4-BE49-F238E27FC236}">
                      <a16:creationId xmlns:a16="http://schemas.microsoft.com/office/drawing/2014/main" id="{5C80D17F-6FF2-C9D1-4CCF-47706771A77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115301">
                  <a:off x="4326" y="2266"/>
                  <a:ext cx="1265" cy="194"/>
                  <a:chOff x="4338" y="2347"/>
                  <a:chExt cx="1265" cy="194"/>
                </a:xfrm>
              </p:grpSpPr>
              <p:grpSp>
                <p:nvGrpSpPr>
                  <p:cNvPr id="37189" name="Group 94">
                    <a:extLst>
                      <a:ext uri="{FF2B5EF4-FFF2-40B4-BE49-F238E27FC236}">
                        <a16:creationId xmlns:a16="http://schemas.microsoft.com/office/drawing/2014/main" id="{8FE27720-9DD5-1BF0-8142-CF5A44F224FE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 flipH="1">
                    <a:off x="4822" y="2367"/>
                    <a:ext cx="781" cy="93"/>
                    <a:chOff x="3969" y="2266"/>
                    <a:chExt cx="914" cy="109"/>
                  </a:xfrm>
                </p:grpSpPr>
                <p:sp>
                  <p:nvSpPr>
                    <p:cNvPr id="37194" name="Rectangle 95">
                      <a:extLst>
                        <a:ext uri="{FF2B5EF4-FFF2-40B4-BE49-F238E27FC236}">
                          <a16:creationId xmlns:a16="http://schemas.microsoft.com/office/drawing/2014/main" id="{F0A30848-7E20-14C0-6BAD-C1FCB0074737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137" y="2284"/>
                      <a:ext cx="746" cy="75"/>
                    </a:xfrm>
                    <a:prstGeom prst="rect">
                      <a:avLst/>
                    </a:prstGeom>
                    <a:gradFill rotWithShape="1">
                      <a:gsLst>
                        <a:gs pos="0">
                          <a:srgbClr val="669900"/>
                        </a:gs>
                        <a:gs pos="100000">
                          <a:srgbClr val="003300"/>
                        </a:gs>
                      </a:gsLst>
                      <a:lin ang="5400000" scaled="1"/>
                    </a:gradFill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endParaRPr lang="en-US" altLang="en-US" sz="1200">
                        <a:solidFill>
                          <a:schemeClr val="tx1"/>
                        </a:solidFill>
                      </a:endParaRPr>
                    </a:p>
                  </p:txBody>
                </p:sp>
                <p:grpSp>
                  <p:nvGrpSpPr>
                    <p:cNvPr id="37195" name="Group 96">
                      <a:extLst>
                        <a:ext uri="{FF2B5EF4-FFF2-40B4-BE49-F238E27FC236}">
                          <a16:creationId xmlns:a16="http://schemas.microsoft.com/office/drawing/2014/main" id="{2D61E57D-A17B-6CDB-A56E-E8D355DBFFDA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3969" y="2266"/>
                      <a:ext cx="168" cy="109"/>
                      <a:chOff x="1043" y="1344"/>
                      <a:chExt cx="181" cy="113"/>
                    </a:xfrm>
                  </p:grpSpPr>
                  <p:sp>
                    <p:nvSpPr>
                      <p:cNvPr id="37196" name="Rectangle 97">
                        <a:extLst>
                          <a:ext uri="{FF2B5EF4-FFF2-40B4-BE49-F238E27FC236}">
                            <a16:creationId xmlns:a16="http://schemas.microsoft.com/office/drawing/2014/main" id="{2D721965-DAB6-A183-4417-DAC3EC48CD94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043" y="1344"/>
                        <a:ext cx="99" cy="113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rgbClr val="669900"/>
                          </a:gs>
                          <a:gs pos="100000">
                            <a:srgbClr val="003300"/>
                          </a:gs>
                        </a:gsLst>
                        <a:lin ang="5400000" scaled="1"/>
                      </a:gradFill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>
                        <a:lvl1pPr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1pPr>
                        <a:lvl2pPr marL="742950" indent="-28575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2pPr>
                        <a:lvl3pPr marL="11430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3pPr>
                        <a:lvl4pPr marL="16002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4pPr>
                        <a:lvl5pPr marL="20574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9pPr>
                      </a:lstStyle>
                      <a:p>
                        <a:endParaRPr lang="en-US" altLang="en-US" sz="120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37197" name="Freeform 98">
                        <a:extLst>
                          <a:ext uri="{FF2B5EF4-FFF2-40B4-BE49-F238E27FC236}">
                            <a16:creationId xmlns:a16="http://schemas.microsoft.com/office/drawing/2014/main" id="{02A31078-B879-3A44-720F-7EA49811E264}"/>
                          </a:ext>
                        </a:extLst>
                      </p:cNvPr>
                      <p:cNvSpPr>
                        <a:spLocks noChangeAspect="1"/>
                      </p:cNvSpPr>
                      <p:nvPr/>
                    </p:nvSpPr>
                    <p:spPr bwMode="auto">
                      <a:xfrm>
                        <a:off x="1142" y="1344"/>
                        <a:ext cx="82" cy="113"/>
                      </a:xfrm>
                      <a:custGeom>
                        <a:avLst/>
                        <a:gdLst>
                          <a:gd name="T0" fmla="*/ 0 w 113"/>
                          <a:gd name="T1" fmla="*/ 0 h 136"/>
                          <a:gd name="T2" fmla="*/ 44 w 113"/>
                          <a:gd name="T3" fmla="*/ 13 h 136"/>
                          <a:gd name="T4" fmla="*/ 44 w 113"/>
                          <a:gd name="T5" fmla="*/ 66 h 136"/>
                          <a:gd name="T6" fmla="*/ 0 w 113"/>
                          <a:gd name="T7" fmla="*/ 78 h 136"/>
                          <a:gd name="T8" fmla="*/ 0 w 113"/>
                          <a:gd name="T9" fmla="*/ 0 h 136"/>
                          <a:gd name="T10" fmla="*/ 0 60000 65536"/>
                          <a:gd name="T11" fmla="*/ 0 60000 65536"/>
                          <a:gd name="T12" fmla="*/ 0 60000 65536"/>
                          <a:gd name="T13" fmla="*/ 0 60000 65536"/>
                          <a:gd name="T14" fmla="*/ 0 60000 65536"/>
                        </a:gdLst>
                        <a:ahLst/>
                        <a:cxnLst>
                          <a:cxn ang="T10">
                            <a:pos x="T0" y="T1"/>
                          </a:cxn>
                          <a:cxn ang="T11">
                            <a:pos x="T2" y="T3"/>
                          </a:cxn>
                          <a:cxn ang="T12">
                            <a:pos x="T4" y="T5"/>
                          </a:cxn>
                          <a:cxn ang="T13">
                            <a:pos x="T6" y="T7"/>
                          </a:cxn>
                          <a:cxn ang="T14">
                            <a:pos x="T8" y="T9"/>
                          </a:cxn>
                        </a:cxnLst>
                        <a:rect l="0" t="0" r="r" b="b"/>
                        <a:pathLst>
                          <a:path w="113" h="136">
                            <a:moveTo>
                              <a:pt x="0" y="0"/>
                            </a:moveTo>
                            <a:lnTo>
                              <a:pt x="113" y="23"/>
                            </a:lnTo>
                            <a:lnTo>
                              <a:pt x="113" y="114"/>
                            </a:lnTo>
                            <a:lnTo>
                              <a:pt x="0" y="136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669900"/>
                          </a:gs>
                          <a:gs pos="100000">
                            <a:srgbClr val="003300"/>
                          </a:gs>
                        </a:gsLst>
                        <a:lin ang="5400000" scaled="1"/>
                      </a:gra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 useBgFill="1">
                    <p:nvSpPr>
                      <p:cNvPr id="37198" name="Rectangle 99">
                        <a:extLst>
                          <a:ext uri="{FF2B5EF4-FFF2-40B4-BE49-F238E27FC236}">
                            <a16:creationId xmlns:a16="http://schemas.microsoft.com/office/drawing/2014/main" id="{06250E51-BC5D-B289-EBB3-48F1D075DEEF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059" y="1363"/>
                        <a:ext cx="66" cy="76"/>
                      </a:xfrm>
                      <a:prstGeom prst="rect">
                        <a:avLst/>
                      </a:prstGeom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>
                        <a:lvl1pPr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1pPr>
                        <a:lvl2pPr marL="742950" indent="-28575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2pPr>
                        <a:lvl3pPr marL="11430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3pPr>
                        <a:lvl4pPr marL="16002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4pPr>
                        <a:lvl5pPr marL="20574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9pPr>
                      </a:lstStyle>
                      <a:p>
                        <a:endParaRPr lang="en-US" altLang="en-US" sz="120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 useBgFill="1">
                    <p:nvSpPr>
                      <p:cNvPr id="37199" name="Freeform 100">
                        <a:extLst>
                          <a:ext uri="{FF2B5EF4-FFF2-40B4-BE49-F238E27FC236}">
                            <a16:creationId xmlns:a16="http://schemas.microsoft.com/office/drawing/2014/main" id="{77959996-73AA-707F-0165-97F4FE68A80C}"/>
                          </a:ext>
                        </a:extLst>
                      </p:cNvPr>
                      <p:cNvSpPr>
                        <a:spLocks noChangeAspect="1"/>
                      </p:cNvSpPr>
                      <p:nvPr/>
                    </p:nvSpPr>
                    <p:spPr bwMode="auto">
                      <a:xfrm>
                        <a:off x="1156" y="1366"/>
                        <a:ext cx="50" cy="69"/>
                      </a:xfrm>
                      <a:custGeom>
                        <a:avLst/>
                        <a:gdLst>
                          <a:gd name="T0" fmla="*/ 0 w 113"/>
                          <a:gd name="T1" fmla="*/ 0 h 136"/>
                          <a:gd name="T2" fmla="*/ 10 w 113"/>
                          <a:gd name="T3" fmla="*/ 3 h 136"/>
                          <a:gd name="T4" fmla="*/ 10 w 113"/>
                          <a:gd name="T5" fmla="*/ 15 h 136"/>
                          <a:gd name="T6" fmla="*/ 0 w 113"/>
                          <a:gd name="T7" fmla="*/ 18 h 136"/>
                          <a:gd name="T8" fmla="*/ 0 w 113"/>
                          <a:gd name="T9" fmla="*/ 0 h 136"/>
                          <a:gd name="T10" fmla="*/ 0 60000 65536"/>
                          <a:gd name="T11" fmla="*/ 0 60000 65536"/>
                          <a:gd name="T12" fmla="*/ 0 60000 65536"/>
                          <a:gd name="T13" fmla="*/ 0 60000 65536"/>
                          <a:gd name="T14" fmla="*/ 0 60000 65536"/>
                        </a:gdLst>
                        <a:ahLst/>
                        <a:cxnLst>
                          <a:cxn ang="T10">
                            <a:pos x="T0" y="T1"/>
                          </a:cxn>
                          <a:cxn ang="T11">
                            <a:pos x="T2" y="T3"/>
                          </a:cxn>
                          <a:cxn ang="T12">
                            <a:pos x="T4" y="T5"/>
                          </a:cxn>
                          <a:cxn ang="T13">
                            <a:pos x="T6" y="T7"/>
                          </a:cxn>
                          <a:cxn ang="T14">
                            <a:pos x="T8" y="T9"/>
                          </a:cxn>
                        </a:cxnLst>
                        <a:rect l="0" t="0" r="r" b="b"/>
                        <a:pathLst>
                          <a:path w="113" h="136">
                            <a:moveTo>
                              <a:pt x="0" y="0"/>
                            </a:moveTo>
                            <a:lnTo>
                              <a:pt x="113" y="23"/>
                            </a:lnTo>
                            <a:lnTo>
                              <a:pt x="113" y="114"/>
                            </a:lnTo>
                            <a:lnTo>
                              <a:pt x="0" y="136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</p:grpSp>
              <p:sp>
                <p:nvSpPr>
                  <p:cNvPr id="37190" name="Rectangle 101">
                    <a:extLst>
                      <a:ext uri="{FF2B5EF4-FFF2-40B4-BE49-F238E27FC236}">
                        <a16:creationId xmlns:a16="http://schemas.microsoft.com/office/drawing/2014/main" id="{4C9A0C10-BBBC-777A-8990-0381B3324E07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532" y="2367"/>
                    <a:ext cx="290" cy="96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191" name="Freeform 102">
                    <a:extLst>
                      <a:ext uri="{FF2B5EF4-FFF2-40B4-BE49-F238E27FC236}">
                        <a16:creationId xmlns:a16="http://schemas.microsoft.com/office/drawing/2014/main" id="{0F4C6C4C-2816-C23D-9359-BD56DD35696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77" y="2347"/>
                    <a:ext cx="155" cy="154"/>
                  </a:xfrm>
                  <a:custGeom>
                    <a:avLst/>
                    <a:gdLst>
                      <a:gd name="T0" fmla="*/ 114 w 181"/>
                      <a:gd name="T1" fmla="*/ 0 h 181"/>
                      <a:gd name="T2" fmla="*/ 43 w 181"/>
                      <a:gd name="T3" fmla="*/ 0 h 181"/>
                      <a:gd name="T4" fmla="*/ 0 w 181"/>
                      <a:gd name="T5" fmla="*/ 14 h 181"/>
                      <a:gd name="T6" fmla="*/ 0 w 181"/>
                      <a:gd name="T7" fmla="*/ 111 h 181"/>
                      <a:gd name="T8" fmla="*/ 71 w 181"/>
                      <a:gd name="T9" fmla="*/ 111 h 181"/>
                      <a:gd name="T10" fmla="*/ 85 w 181"/>
                      <a:gd name="T11" fmla="*/ 84 h 181"/>
                      <a:gd name="T12" fmla="*/ 114 w 181"/>
                      <a:gd name="T13" fmla="*/ 84 h 181"/>
                      <a:gd name="T14" fmla="*/ 114 w 181"/>
                      <a:gd name="T15" fmla="*/ 0 h 181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81" h="181">
                        <a:moveTo>
                          <a:pt x="181" y="0"/>
                        </a:moveTo>
                        <a:lnTo>
                          <a:pt x="68" y="0"/>
                        </a:lnTo>
                        <a:lnTo>
                          <a:pt x="0" y="22"/>
                        </a:lnTo>
                        <a:lnTo>
                          <a:pt x="0" y="181"/>
                        </a:lnTo>
                        <a:lnTo>
                          <a:pt x="113" y="181"/>
                        </a:lnTo>
                        <a:lnTo>
                          <a:pt x="136" y="136"/>
                        </a:lnTo>
                        <a:lnTo>
                          <a:pt x="181" y="136"/>
                        </a:lnTo>
                        <a:lnTo>
                          <a:pt x="181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92" name="Rectangle 103">
                    <a:extLst>
                      <a:ext uri="{FF2B5EF4-FFF2-40B4-BE49-F238E27FC236}">
                        <a16:creationId xmlns:a16="http://schemas.microsoft.com/office/drawing/2014/main" id="{837EBA92-3F2F-2F8F-D8C3-8A11D756488C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338" y="2463"/>
                    <a:ext cx="756" cy="20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193" name="Freeform 104">
                    <a:extLst>
                      <a:ext uri="{FF2B5EF4-FFF2-40B4-BE49-F238E27FC236}">
                        <a16:creationId xmlns:a16="http://schemas.microsoft.com/office/drawing/2014/main" id="{7346A8D5-2E0D-C0B9-638A-60909C8A047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38" y="2483"/>
                    <a:ext cx="756" cy="58"/>
                  </a:xfrm>
                  <a:custGeom>
                    <a:avLst/>
                    <a:gdLst>
                      <a:gd name="T0" fmla="*/ 0 w 658"/>
                      <a:gd name="T1" fmla="*/ 0 h 68"/>
                      <a:gd name="T2" fmla="*/ 998 w 658"/>
                      <a:gd name="T3" fmla="*/ 0 h 68"/>
                      <a:gd name="T4" fmla="*/ 998 w 658"/>
                      <a:gd name="T5" fmla="*/ 15 h 68"/>
                      <a:gd name="T6" fmla="*/ 929 w 658"/>
                      <a:gd name="T7" fmla="*/ 27 h 68"/>
                      <a:gd name="T8" fmla="*/ 859 w 658"/>
                      <a:gd name="T9" fmla="*/ 42 h 68"/>
                      <a:gd name="T10" fmla="*/ 0 w 658"/>
                      <a:gd name="T11" fmla="*/ 42 h 68"/>
                      <a:gd name="T12" fmla="*/ 0 w 658"/>
                      <a:gd name="T13" fmla="*/ 0 h 68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658" h="68">
                        <a:moveTo>
                          <a:pt x="0" y="0"/>
                        </a:moveTo>
                        <a:lnTo>
                          <a:pt x="658" y="0"/>
                        </a:lnTo>
                        <a:lnTo>
                          <a:pt x="658" y="23"/>
                        </a:lnTo>
                        <a:lnTo>
                          <a:pt x="613" y="45"/>
                        </a:lnTo>
                        <a:lnTo>
                          <a:pt x="567" y="68"/>
                        </a:lnTo>
                        <a:lnTo>
                          <a:pt x="0" y="6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7169" name="Rectangle 105">
                  <a:extLst>
                    <a:ext uri="{FF2B5EF4-FFF2-40B4-BE49-F238E27FC236}">
                      <a16:creationId xmlns:a16="http://schemas.microsoft.com/office/drawing/2014/main" id="{3C7FCD65-EAA2-CC60-695D-D5CB562BB57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4591" y="2618"/>
                  <a:ext cx="194" cy="19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170" name="Freeform 106">
                  <a:extLst>
                    <a:ext uri="{FF2B5EF4-FFF2-40B4-BE49-F238E27FC236}">
                      <a16:creationId xmlns:a16="http://schemas.microsoft.com/office/drawing/2014/main" id="{DDEED982-D9BF-25D7-8FAB-188EF25B1F5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4493" y="2347"/>
                  <a:ext cx="292" cy="270"/>
                </a:xfrm>
                <a:custGeom>
                  <a:avLst/>
                  <a:gdLst>
                    <a:gd name="T0" fmla="*/ 43 w 341"/>
                    <a:gd name="T1" fmla="*/ 196 h 317"/>
                    <a:gd name="T2" fmla="*/ 0 w 341"/>
                    <a:gd name="T3" fmla="*/ 84 h 317"/>
                    <a:gd name="T4" fmla="*/ 0 w 341"/>
                    <a:gd name="T5" fmla="*/ 56 h 317"/>
                    <a:gd name="T6" fmla="*/ 43 w 341"/>
                    <a:gd name="T7" fmla="*/ 0 h 317"/>
                    <a:gd name="T8" fmla="*/ 72 w 341"/>
                    <a:gd name="T9" fmla="*/ 0 h 317"/>
                    <a:gd name="T10" fmla="*/ 85 w 341"/>
                    <a:gd name="T11" fmla="*/ 14 h 317"/>
                    <a:gd name="T12" fmla="*/ 85 w 341"/>
                    <a:gd name="T13" fmla="*/ 27 h 317"/>
                    <a:gd name="T14" fmla="*/ 72 w 341"/>
                    <a:gd name="T15" fmla="*/ 42 h 317"/>
                    <a:gd name="T16" fmla="*/ 72 w 341"/>
                    <a:gd name="T17" fmla="*/ 70 h 317"/>
                    <a:gd name="T18" fmla="*/ 115 w 341"/>
                    <a:gd name="T19" fmla="*/ 84 h 317"/>
                    <a:gd name="T20" fmla="*/ 214 w 341"/>
                    <a:gd name="T21" fmla="*/ 196 h 317"/>
                    <a:gd name="T22" fmla="*/ 43 w 341"/>
                    <a:gd name="T23" fmla="*/ 196 h 317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341" h="317">
                      <a:moveTo>
                        <a:pt x="68" y="317"/>
                      </a:moveTo>
                      <a:lnTo>
                        <a:pt x="0" y="136"/>
                      </a:lnTo>
                      <a:lnTo>
                        <a:pt x="0" y="90"/>
                      </a:lnTo>
                      <a:lnTo>
                        <a:pt x="68" y="0"/>
                      </a:lnTo>
                      <a:lnTo>
                        <a:pt x="114" y="0"/>
                      </a:lnTo>
                      <a:lnTo>
                        <a:pt x="136" y="22"/>
                      </a:lnTo>
                      <a:lnTo>
                        <a:pt x="136" y="45"/>
                      </a:lnTo>
                      <a:lnTo>
                        <a:pt x="114" y="68"/>
                      </a:lnTo>
                      <a:lnTo>
                        <a:pt x="114" y="113"/>
                      </a:lnTo>
                      <a:lnTo>
                        <a:pt x="182" y="136"/>
                      </a:lnTo>
                      <a:lnTo>
                        <a:pt x="341" y="317"/>
                      </a:lnTo>
                      <a:lnTo>
                        <a:pt x="68" y="317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7171" name="Group 107">
                  <a:extLst>
                    <a:ext uri="{FF2B5EF4-FFF2-40B4-BE49-F238E27FC236}">
                      <a16:creationId xmlns:a16="http://schemas.microsoft.com/office/drawing/2014/main" id="{FA4FFDE0-5D6F-481E-CB8E-34BA7536A8F6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4570" y="2317"/>
                  <a:ext cx="498" cy="113"/>
                  <a:chOff x="4060" y="2818"/>
                  <a:chExt cx="498" cy="113"/>
                </a:xfrm>
              </p:grpSpPr>
              <p:sp>
                <p:nvSpPr>
                  <p:cNvPr id="37180" name="Rectangle 108">
                    <a:extLst>
                      <a:ext uri="{FF2B5EF4-FFF2-40B4-BE49-F238E27FC236}">
                        <a16:creationId xmlns:a16="http://schemas.microsoft.com/office/drawing/2014/main" id="{AB71CC21-C3A7-9CC4-847B-E95DAA95BF4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218" y="2863"/>
                    <a:ext cx="250" cy="23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5F5F5F"/>
                      </a:gs>
                      <a:gs pos="50000">
                        <a:srgbClr val="FFFFFF"/>
                      </a:gs>
                      <a:gs pos="100000">
                        <a:srgbClr val="5F5F5F"/>
                      </a:gs>
                    </a:gsLst>
                    <a:lin ang="54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181" name="Rectangle 109">
                    <a:extLst>
                      <a:ext uri="{FF2B5EF4-FFF2-40B4-BE49-F238E27FC236}">
                        <a16:creationId xmlns:a16="http://schemas.microsoft.com/office/drawing/2014/main" id="{6C16D62E-933E-C837-1971-71A912D74BC2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104" y="2818"/>
                    <a:ext cx="23" cy="113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182" name="Rectangle 110">
                    <a:extLst>
                      <a:ext uri="{FF2B5EF4-FFF2-40B4-BE49-F238E27FC236}">
                        <a16:creationId xmlns:a16="http://schemas.microsoft.com/office/drawing/2014/main" id="{471716C8-84FA-09F7-AA71-B5B917AD552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127" y="2841"/>
                    <a:ext cx="136" cy="67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183" name="Freeform 111">
                    <a:extLst>
                      <a:ext uri="{FF2B5EF4-FFF2-40B4-BE49-F238E27FC236}">
                        <a16:creationId xmlns:a16="http://schemas.microsoft.com/office/drawing/2014/main" id="{4807912D-6E17-8221-EFAA-DAB8C05BD8E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264" y="2840"/>
                    <a:ext cx="90" cy="68"/>
                  </a:xfrm>
                  <a:custGeom>
                    <a:avLst/>
                    <a:gdLst>
                      <a:gd name="T0" fmla="*/ 0 w 90"/>
                      <a:gd name="T1" fmla="*/ 0 h 68"/>
                      <a:gd name="T2" fmla="*/ 0 w 90"/>
                      <a:gd name="T3" fmla="*/ 68 h 68"/>
                      <a:gd name="T4" fmla="*/ 22 w 90"/>
                      <a:gd name="T5" fmla="*/ 0 h 68"/>
                      <a:gd name="T6" fmla="*/ 22 w 90"/>
                      <a:gd name="T7" fmla="*/ 68 h 68"/>
                      <a:gd name="T8" fmla="*/ 45 w 90"/>
                      <a:gd name="T9" fmla="*/ 0 h 68"/>
                      <a:gd name="T10" fmla="*/ 45 w 90"/>
                      <a:gd name="T11" fmla="*/ 68 h 68"/>
                      <a:gd name="T12" fmla="*/ 68 w 90"/>
                      <a:gd name="T13" fmla="*/ 0 h 68"/>
                      <a:gd name="T14" fmla="*/ 68 w 90"/>
                      <a:gd name="T15" fmla="*/ 68 h 68"/>
                      <a:gd name="T16" fmla="*/ 90 w 90"/>
                      <a:gd name="T17" fmla="*/ 0 h 68"/>
                      <a:gd name="T18" fmla="*/ 90 w 90"/>
                      <a:gd name="T19" fmla="*/ 68 h 68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90" h="68">
                        <a:moveTo>
                          <a:pt x="0" y="0"/>
                        </a:moveTo>
                        <a:lnTo>
                          <a:pt x="0" y="68"/>
                        </a:lnTo>
                        <a:lnTo>
                          <a:pt x="22" y="0"/>
                        </a:lnTo>
                        <a:lnTo>
                          <a:pt x="22" y="68"/>
                        </a:lnTo>
                        <a:lnTo>
                          <a:pt x="45" y="0"/>
                        </a:lnTo>
                        <a:lnTo>
                          <a:pt x="45" y="68"/>
                        </a:lnTo>
                        <a:lnTo>
                          <a:pt x="68" y="0"/>
                        </a:lnTo>
                        <a:lnTo>
                          <a:pt x="68" y="68"/>
                        </a:lnTo>
                        <a:lnTo>
                          <a:pt x="90" y="0"/>
                        </a:lnTo>
                        <a:lnTo>
                          <a:pt x="90" y="68"/>
                        </a:lnTo>
                      </a:path>
                    </a:pathLst>
                  </a:custGeom>
                  <a:noFill/>
                  <a:ln w="1587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84" name="Freeform 112">
                    <a:extLst>
                      <a:ext uri="{FF2B5EF4-FFF2-40B4-BE49-F238E27FC236}">
                        <a16:creationId xmlns:a16="http://schemas.microsoft.com/office/drawing/2014/main" id="{FD7E85BC-C802-9479-F75A-D7989DB22C4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54" y="2840"/>
                    <a:ext cx="90" cy="68"/>
                  </a:xfrm>
                  <a:custGeom>
                    <a:avLst/>
                    <a:gdLst>
                      <a:gd name="T0" fmla="*/ 0 w 90"/>
                      <a:gd name="T1" fmla="*/ 0 h 68"/>
                      <a:gd name="T2" fmla="*/ 0 w 90"/>
                      <a:gd name="T3" fmla="*/ 68 h 68"/>
                      <a:gd name="T4" fmla="*/ 22 w 90"/>
                      <a:gd name="T5" fmla="*/ 0 h 68"/>
                      <a:gd name="T6" fmla="*/ 22 w 90"/>
                      <a:gd name="T7" fmla="*/ 68 h 68"/>
                      <a:gd name="T8" fmla="*/ 45 w 90"/>
                      <a:gd name="T9" fmla="*/ 0 h 68"/>
                      <a:gd name="T10" fmla="*/ 45 w 90"/>
                      <a:gd name="T11" fmla="*/ 68 h 68"/>
                      <a:gd name="T12" fmla="*/ 68 w 90"/>
                      <a:gd name="T13" fmla="*/ 0 h 68"/>
                      <a:gd name="T14" fmla="*/ 68 w 90"/>
                      <a:gd name="T15" fmla="*/ 68 h 68"/>
                      <a:gd name="T16" fmla="*/ 90 w 90"/>
                      <a:gd name="T17" fmla="*/ 0 h 68"/>
                      <a:gd name="T18" fmla="*/ 90 w 90"/>
                      <a:gd name="T19" fmla="*/ 68 h 68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90" h="68">
                        <a:moveTo>
                          <a:pt x="0" y="0"/>
                        </a:moveTo>
                        <a:lnTo>
                          <a:pt x="0" y="68"/>
                        </a:lnTo>
                        <a:lnTo>
                          <a:pt x="22" y="0"/>
                        </a:lnTo>
                        <a:lnTo>
                          <a:pt x="22" y="68"/>
                        </a:lnTo>
                        <a:lnTo>
                          <a:pt x="45" y="0"/>
                        </a:lnTo>
                        <a:lnTo>
                          <a:pt x="45" y="68"/>
                        </a:lnTo>
                        <a:lnTo>
                          <a:pt x="68" y="0"/>
                        </a:lnTo>
                        <a:lnTo>
                          <a:pt x="68" y="68"/>
                        </a:lnTo>
                        <a:lnTo>
                          <a:pt x="90" y="0"/>
                        </a:lnTo>
                        <a:lnTo>
                          <a:pt x="90" y="68"/>
                        </a:lnTo>
                      </a:path>
                    </a:pathLst>
                  </a:custGeom>
                  <a:noFill/>
                  <a:ln w="1587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85" name="Rectangle 113">
                    <a:extLst>
                      <a:ext uri="{FF2B5EF4-FFF2-40B4-BE49-F238E27FC236}">
                        <a16:creationId xmlns:a16="http://schemas.microsoft.com/office/drawing/2014/main" id="{8294D34B-4AF8-7985-63FD-7A4DFF9403C1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445" y="2840"/>
                    <a:ext cx="22" cy="68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186" name="Freeform 114">
                    <a:extLst>
                      <a:ext uri="{FF2B5EF4-FFF2-40B4-BE49-F238E27FC236}">
                        <a16:creationId xmlns:a16="http://schemas.microsoft.com/office/drawing/2014/main" id="{AF17B14E-DAED-F256-35B3-4B566731168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467" y="2840"/>
                    <a:ext cx="91" cy="68"/>
                  </a:xfrm>
                  <a:custGeom>
                    <a:avLst/>
                    <a:gdLst>
                      <a:gd name="T0" fmla="*/ 0 w 91"/>
                      <a:gd name="T1" fmla="*/ 0 h 68"/>
                      <a:gd name="T2" fmla="*/ 0 w 91"/>
                      <a:gd name="T3" fmla="*/ 46 h 68"/>
                      <a:gd name="T4" fmla="*/ 0 w 91"/>
                      <a:gd name="T5" fmla="*/ 68 h 68"/>
                      <a:gd name="T6" fmla="*/ 46 w 91"/>
                      <a:gd name="T7" fmla="*/ 68 h 68"/>
                      <a:gd name="T8" fmla="*/ 91 w 91"/>
                      <a:gd name="T9" fmla="*/ 46 h 68"/>
                      <a:gd name="T10" fmla="*/ 91 w 91"/>
                      <a:gd name="T11" fmla="*/ 23 h 68"/>
                      <a:gd name="T12" fmla="*/ 46 w 91"/>
                      <a:gd name="T13" fmla="*/ 0 h 68"/>
                      <a:gd name="T14" fmla="*/ 23 w 91"/>
                      <a:gd name="T15" fmla="*/ 0 h 68"/>
                      <a:gd name="T16" fmla="*/ 0 w 91"/>
                      <a:gd name="T17" fmla="*/ 0 h 68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91" h="68">
                        <a:moveTo>
                          <a:pt x="0" y="0"/>
                        </a:moveTo>
                        <a:lnTo>
                          <a:pt x="0" y="46"/>
                        </a:lnTo>
                        <a:lnTo>
                          <a:pt x="0" y="68"/>
                        </a:lnTo>
                        <a:lnTo>
                          <a:pt x="46" y="68"/>
                        </a:lnTo>
                        <a:lnTo>
                          <a:pt x="91" y="46"/>
                        </a:lnTo>
                        <a:lnTo>
                          <a:pt x="91" y="23"/>
                        </a:lnTo>
                        <a:lnTo>
                          <a:pt x="46" y="0"/>
                        </a:lnTo>
                        <a:lnTo>
                          <a:pt x="23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87" name="Oval 115">
                    <a:extLst>
                      <a:ext uri="{FF2B5EF4-FFF2-40B4-BE49-F238E27FC236}">
                        <a16:creationId xmlns:a16="http://schemas.microsoft.com/office/drawing/2014/main" id="{C07DCF57-1907-6133-3AEA-83AC106A9E9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513" y="2863"/>
                    <a:ext cx="22" cy="2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188" name="Oval 116">
                    <a:extLst>
                      <a:ext uri="{FF2B5EF4-FFF2-40B4-BE49-F238E27FC236}">
                        <a16:creationId xmlns:a16="http://schemas.microsoft.com/office/drawing/2014/main" id="{DA2522B7-19E3-4753-A51A-F8CC865E7D5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60" y="2863"/>
                    <a:ext cx="22" cy="2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7172" name="Group 117">
                  <a:extLst>
                    <a:ext uri="{FF2B5EF4-FFF2-40B4-BE49-F238E27FC236}">
                      <a16:creationId xmlns:a16="http://schemas.microsoft.com/office/drawing/2014/main" id="{AF26B409-23FB-7458-87FA-A185A426AE1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379" y="2636"/>
                  <a:ext cx="1406" cy="250"/>
                  <a:chOff x="3379" y="2636"/>
                  <a:chExt cx="1406" cy="250"/>
                </a:xfrm>
              </p:grpSpPr>
              <p:sp>
                <p:nvSpPr>
                  <p:cNvPr id="37173" name="Freeform 118">
                    <a:extLst>
                      <a:ext uri="{FF2B5EF4-FFF2-40B4-BE49-F238E27FC236}">
                        <a16:creationId xmlns:a16="http://schemas.microsoft.com/office/drawing/2014/main" id="{C696487F-B185-7145-6E68-4BE7DBD3F15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422" y="2636"/>
                    <a:ext cx="363" cy="91"/>
                  </a:xfrm>
                  <a:custGeom>
                    <a:avLst/>
                    <a:gdLst>
                      <a:gd name="T0" fmla="*/ 363 w 363"/>
                      <a:gd name="T1" fmla="*/ 0 h 91"/>
                      <a:gd name="T2" fmla="*/ 0 w 363"/>
                      <a:gd name="T3" fmla="*/ 0 h 91"/>
                      <a:gd name="T4" fmla="*/ 23 w 363"/>
                      <a:gd name="T5" fmla="*/ 91 h 91"/>
                      <a:gd name="T6" fmla="*/ 363 w 363"/>
                      <a:gd name="T7" fmla="*/ 91 h 91"/>
                      <a:gd name="T8" fmla="*/ 363 w 363"/>
                      <a:gd name="T9" fmla="*/ 0 h 9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363" h="91">
                        <a:moveTo>
                          <a:pt x="363" y="0"/>
                        </a:moveTo>
                        <a:lnTo>
                          <a:pt x="0" y="0"/>
                        </a:lnTo>
                        <a:lnTo>
                          <a:pt x="23" y="91"/>
                        </a:lnTo>
                        <a:lnTo>
                          <a:pt x="363" y="91"/>
                        </a:lnTo>
                        <a:lnTo>
                          <a:pt x="363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74" name="Freeform 119">
                    <a:extLst>
                      <a:ext uri="{FF2B5EF4-FFF2-40B4-BE49-F238E27FC236}">
                        <a16:creationId xmlns:a16="http://schemas.microsoft.com/office/drawing/2014/main" id="{E316D3BA-E14A-A730-EA1A-B6882B8E329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651" y="2636"/>
                    <a:ext cx="794" cy="227"/>
                  </a:xfrm>
                  <a:custGeom>
                    <a:avLst/>
                    <a:gdLst>
                      <a:gd name="T0" fmla="*/ 771 w 794"/>
                      <a:gd name="T1" fmla="*/ 0 h 227"/>
                      <a:gd name="T2" fmla="*/ 431 w 794"/>
                      <a:gd name="T3" fmla="*/ 68 h 227"/>
                      <a:gd name="T4" fmla="*/ 0 w 794"/>
                      <a:gd name="T5" fmla="*/ 182 h 227"/>
                      <a:gd name="T6" fmla="*/ 0 w 794"/>
                      <a:gd name="T7" fmla="*/ 227 h 227"/>
                      <a:gd name="T8" fmla="*/ 136 w 794"/>
                      <a:gd name="T9" fmla="*/ 227 h 227"/>
                      <a:gd name="T10" fmla="*/ 794 w 794"/>
                      <a:gd name="T11" fmla="*/ 91 h 227"/>
                      <a:gd name="T12" fmla="*/ 771 w 794"/>
                      <a:gd name="T13" fmla="*/ 0 h 227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794" h="227">
                        <a:moveTo>
                          <a:pt x="771" y="0"/>
                        </a:moveTo>
                        <a:lnTo>
                          <a:pt x="431" y="68"/>
                        </a:lnTo>
                        <a:lnTo>
                          <a:pt x="0" y="182"/>
                        </a:lnTo>
                        <a:lnTo>
                          <a:pt x="0" y="227"/>
                        </a:lnTo>
                        <a:lnTo>
                          <a:pt x="136" y="227"/>
                        </a:lnTo>
                        <a:lnTo>
                          <a:pt x="794" y="91"/>
                        </a:lnTo>
                        <a:lnTo>
                          <a:pt x="771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75" name="Freeform 120">
                    <a:extLst>
                      <a:ext uri="{FF2B5EF4-FFF2-40B4-BE49-F238E27FC236}">
                        <a16:creationId xmlns:a16="http://schemas.microsoft.com/office/drawing/2014/main" id="{76D93059-7531-EE42-D938-05DB0BC1782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538" y="2727"/>
                    <a:ext cx="114" cy="159"/>
                  </a:xfrm>
                  <a:custGeom>
                    <a:avLst/>
                    <a:gdLst>
                      <a:gd name="T0" fmla="*/ 68 w 114"/>
                      <a:gd name="T1" fmla="*/ 159 h 159"/>
                      <a:gd name="T2" fmla="*/ 91 w 114"/>
                      <a:gd name="T3" fmla="*/ 136 h 159"/>
                      <a:gd name="T4" fmla="*/ 91 w 114"/>
                      <a:gd name="T5" fmla="*/ 91 h 159"/>
                      <a:gd name="T6" fmla="*/ 0 w 114"/>
                      <a:gd name="T7" fmla="*/ 0 h 159"/>
                      <a:gd name="T8" fmla="*/ 23 w 114"/>
                      <a:gd name="T9" fmla="*/ 0 h 159"/>
                      <a:gd name="T10" fmla="*/ 114 w 114"/>
                      <a:gd name="T11" fmla="*/ 91 h 159"/>
                      <a:gd name="T12" fmla="*/ 114 w 114"/>
                      <a:gd name="T13" fmla="*/ 159 h 159"/>
                      <a:gd name="T14" fmla="*/ 68 w 114"/>
                      <a:gd name="T15" fmla="*/ 159 h 159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14" h="159">
                        <a:moveTo>
                          <a:pt x="68" y="159"/>
                        </a:moveTo>
                        <a:lnTo>
                          <a:pt x="91" y="136"/>
                        </a:lnTo>
                        <a:lnTo>
                          <a:pt x="91" y="91"/>
                        </a:lnTo>
                        <a:lnTo>
                          <a:pt x="0" y="0"/>
                        </a:lnTo>
                        <a:lnTo>
                          <a:pt x="23" y="0"/>
                        </a:lnTo>
                        <a:lnTo>
                          <a:pt x="114" y="91"/>
                        </a:lnTo>
                        <a:lnTo>
                          <a:pt x="114" y="159"/>
                        </a:lnTo>
                        <a:lnTo>
                          <a:pt x="68" y="159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76" name="Freeform 121">
                    <a:extLst>
                      <a:ext uri="{FF2B5EF4-FFF2-40B4-BE49-F238E27FC236}">
                        <a16:creationId xmlns:a16="http://schemas.microsoft.com/office/drawing/2014/main" id="{8F9D2AE1-ACD9-7B54-043D-9B00B16CF54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538" y="2727"/>
                    <a:ext cx="90" cy="136"/>
                  </a:xfrm>
                  <a:custGeom>
                    <a:avLst/>
                    <a:gdLst>
                      <a:gd name="T0" fmla="*/ 0 w 90"/>
                      <a:gd name="T1" fmla="*/ 0 h 136"/>
                      <a:gd name="T2" fmla="*/ 90 w 90"/>
                      <a:gd name="T3" fmla="*/ 136 h 136"/>
                      <a:gd name="T4" fmla="*/ 90 w 90"/>
                      <a:gd name="T5" fmla="*/ 91 h 136"/>
                      <a:gd name="T6" fmla="*/ 0 w 90"/>
                      <a:gd name="T7" fmla="*/ 0 h 1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90" h="136">
                        <a:moveTo>
                          <a:pt x="0" y="0"/>
                        </a:moveTo>
                        <a:lnTo>
                          <a:pt x="90" y="136"/>
                        </a:lnTo>
                        <a:lnTo>
                          <a:pt x="90" y="9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77" name="Rectangle 122">
                    <a:extLst>
                      <a:ext uri="{FF2B5EF4-FFF2-40B4-BE49-F238E27FC236}">
                        <a16:creationId xmlns:a16="http://schemas.microsoft.com/office/drawing/2014/main" id="{9075206C-47C0-F113-DEA3-4B6D7AF288F3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60" y="2772"/>
                    <a:ext cx="182" cy="46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178" name="AutoShape 123">
                    <a:extLst>
                      <a:ext uri="{FF2B5EF4-FFF2-40B4-BE49-F238E27FC236}">
                        <a16:creationId xmlns:a16="http://schemas.microsoft.com/office/drawing/2014/main" id="{3F11C38C-0EA4-FF62-25C2-F2B2F79B873B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379" y="2750"/>
                    <a:ext cx="68" cy="23"/>
                  </a:xfrm>
                  <a:prstGeom prst="roundRect">
                    <a:avLst>
                      <a:gd name="adj" fmla="val 40194"/>
                    </a:avLst>
                  </a:prstGeom>
                  <a:gradFill rotWithShape="1">
                    <a:gsLst>
                      <a:gs pos="0">
                        <a:srgbClr val="4D4D4D"/>
                      </a:gs>
                      <a:gs pos="50000">
                        <a:srgbClr val="FFFFFF"/>
                      </a:gs>
                      <a:gs pos="100000">
                        <a:srgbClr val="4D4D4D"/>
                      </a:gs>
                    </a:gsLst>
                    <a:lin ang="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179" name="Freeform 124">
                    <a:extLst>
                      <a:ext uri="{FF2B5EF4-FFF2-40B4-BE49-F238E27FC236}">
                        <a16:creationId xmlns:a16="http://schemas.microsoft.com/office/drawing/2014/main" id="{2891B7AF-7964-FD57-F3C6-8EF79DC1558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424" y="2772"/>
                    <a:ext cx="158" cy="46"/>
                  </a:xfrm>
                  <a:custGeom>
                    <a:avLst/>
                    <a:gdLst>
                      <a:gd name="T0" fmla="*/ 0 w 158"/>
                      <a:gd name="T1" fmla="*/ 0 h 46"/>
                      <a:gd name="T2" fmla="*/ 22 w 158"/>
                      <a:gd name="T3" fmla="*/ 0 h 46"/>
                      <a:gd name="T4" fmla="*/ 45 w 158"/>
                      <a:gd name="T5" fmla="*/ 23 h 46"/>
                      <a:gd name="T6" fmla="*/ 158 w 158"/>
                      <a:gd name="T7" fmla="*/ 23 h 46"/>
                      <a:gd name="T8" fmla="*/ 158 w 158"/>
                      <a:gd name="T9" fmla="*/ 46 h 46"/>
                      <a:gd name="T10" fmla="*/ 22 w 158"/>
                      <a:gd name="T11" fmla="*/ 46 h 46"/>
                      <a:gd name="T12" fmla="*/ 22 w 158"/>
                      <a:gd name="T13" fmla="*/ 23 h 46"/>
                      <a:gd name="T14" fmla="*/ 0 w 158"/>
                      <a:gd name="T15" fmla="*/ 0 h 4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58" h="46">
                        <a:moveTo>
                          <a:pt x="0" y="0"/>
                        </a:moveTo>
                        <a:lnTo>
                          <a:pt x="22" y="0"/>
                        </a:lnTo>
                        <a:lnTo>
                          <a:pt x="45" y="23"/>
                        </a:lnTo>
                        <a:lnTo>
                          <a:pt x="158" y="23"/>
                        </a:lnTo>
                        <a:lnTo>
                          <a:pt x="158" y="46"/>
                        </a:lnTo>
                        <a:lnTo>
                          <a:pt x="22" y="46"/>
                        </a:lnTo>
                        <a:lnTo>
                          <a:pt x="22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7163" name="Group 125">
                <a:extLst>
                  <a:ext uri="{FF2B5EF4-FFF2-40B4-BE49-F238E27FC236}">
                    <a16:creationId xmlns:a16="http://schemas.microsoft.com/office/drawing/2014/main" id="{C739F2AF-1C62-EEC3-37BB-2CC45223D499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982" y="2640"/>
                <a:ext cx="227" cy="227"/>
                <a:chOff x="2200" y="2613"/>
                <a:chExt cx="227" cy="227"/>
              </a:xfrm>
            </p:grpSpPr>
            <p:sp>
              <p:nvSpPr>
                <p:cNvPr id="37164" name="Oval 126">
                  <a:extLst>
                    <a:ext uri="{FF2B5EF4-FFF2-40B4-BE49-F238E27FC236}">
                      <a16:creationId xmlns:a16="http://schemas.microsoft.com/office/drawing/2014/main" id="{B91F9236-E814-1BB3-314C-BBD87EE1686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165" name="Oval 127">
                  <a:extLst>
                    <a:ext uri="{FF2B5EF4-FFF2-40B4-BE49-F238E27FC236}">
                      <a16:creationId xmlns:a16="http://schemas.microsoft.com/office/drawing/2014/main" id="{C9304D47-97B6-249C-2D79-5013B58DDE5C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166" name="Oval 128">
                  <a:extLst>
                    <a:ext uri="{FF2B5EF4-FFF2-40B4-BE49-F238E27FC236}">
                      <a16:creationId xmlns:a16="http://schemas.microsoft.com/office/drawing/2014/main" id="{D5E97349-EC95-0089-F40A-F0A19A3B843A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36869" name="Group 129">
            <a:extLst>
              <a:ext uri="{FF2B5EF4-FFF2-40B4-BE49-F238E27FC236}">
                <a16:creationId xmlns:a16="http://schemas.microsoft.com/office/drawing/2014/main" id="{F8AA456F-3C88-12EC-B1E0-4A3518A035D4}"/>
              </a:ext>
            </a:extLst>
          </p:cNvPr>
          <p:cNvGrpSpPr>
            <a:grpSpLocks/>
          </p:cNvGrpSpPr>
          <p:nvPr/>
        </p:nvGrpSpPr>
        <p:grpSpPr bwMode="auto">
          <a:xfrm>
            <a:off x="465138" y="2579688"/>
            <a:ext cx="2097087" cy="788987"/>
            <a:chOff x="293" y="1625"/>
            <a:chExt cx="1321" cy="497"/>
          </a:xfrm>
        </p:grpSpPr>
        <p:grpSp>
          <p:nvGrpSpPr>
            <p:cNvPr id="36944" name="Group 130">
              <a:extLst>
                <a:ext uri="{FF2B5EF4-FFF2-40B4-BE49-F238E27FC236}">
                  <a16:creationId xmlns:a16="http://schemas.microsoft.com/office/drawing/2014/main" id="{49E90367-B807-A769-E3DC-6F0FFD91FEFB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rot="20946278" flipH="1">
              <a:off x="822" y="1625"/>
              <a:ext cx="792" cy="137"/>
              <a:chOff x="1276" y="1139"/>
              <a:chExt cx="1445" cy="250"/>
            </a:xfrm>
          </p:grpSpPr>
          <p:sp>
            <p:nvSpPr>
              <p:cNvPr id="37124" name="AutoShape 131">
                <a:extLst>
                  <a:ext uri="{FF2B5EF4-FFF2-40B4-BE49-F238E27FC236}">
                    <a16:creationId xmlns:a16="http://schemas.microsoft.com/office/drawing/2014/main" id="{0EB4657F-2241-8F00-702B-F79180B1317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494" y="1230"/>
                <a:ext cx="227" cy="159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125" name="Rectangle 132">
                <a:extLst>
                  <a:ext uri="{FF2B5EF4-FFF2-40B4-BE49-F238E27FC236}">
                    <a16:creationId xmlns:a16="http://schemas.microsoft.com/office/drawing/2014/main" id="{5B11D0FE-2F93-D4A8-1C77-9738ED57712A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207"/>
                <a:ext cx="68" cy="182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126" name="Rectangle 133">
                <a:extLst>
                  <a:ext uri="{FF2B5EF4-FFF2-40B4-BE49-F238E27FC236}">
                    <a16:creationId xmlns:a16="http://schemas.microsoft.com/office/drawing/2014/main" id="{80F9F02D-0720-B1EF-7925-E98F2266CD1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08" y="1139"/>
                <a:ext cx="45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127" name="Rectangle 134">
                <a:extLst>
                  <a:ext uri="{FF2B5EF4-FFF2-40B4-BE49-F238E27FC236}">
                    <a16:creationId xmlns:a16="http://schemas.microsoft.com/office/drawing/2014/main" id="{E53889E6-8EC9-C42B-0B8D-1DE2572C052A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517" y="1298"/>
                <a:ext cx="68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7128" name="Group 135">
                <a:extLst>
                  <a:ext uri="{FF2B5EF4-FFF2-40B4-BE49-F238E27FC236}">
                    <a16:creationId xmlns:a16="http://schemas.microsoft.com/office/drawing/2014/main" id="{A0350C92-24C7-186A-63B1-AE475A3F9F2F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313" y="1253"/>
                <a:ext cx="181" cy="113"/>
                <a:chOff x="1066" y="1684"/>
                <a:chExt cx="499" cy="317"/>
              </a:xfrm>
            </p:grpSpPr>
            <p:sp>
              <p:nvSpPr>
                <p:cNvPr id="37136" name="Freeform 136">
                  <a:extLst>
                    <a:ext uri="{FF2B5EF4-FFF2-40B4-BE49-F238E27FC236}">
                      <a16:creationId xmlns:a16="http://schemas.microsoft.com/office/drawing/2014/main" id="{132E30E5-75C1-F6D8-291D-9A7EC716850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066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37" name="Freeform 137">
                  <a:extLst>
                    <a:ext uri="{FF2B5EF4-FFF2-40B4-BE49-F238E27FC236}">
                      <a16:creationId xmlns:a16="http://schemas.microsoft.com/office/drawing/2014/main" id="{1213F240-3650-968B-D7DD-6083626B70D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08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38" name="Freeform 138">
                  <a:extLst>
                    <a:ext uri="{FF2B5EF4-FFF2-40B4-BE49-F238E27FC236}">
                      <a16:creationId xmlns:a16="http://schemas.microsoft.com/office/drawing/2014/main" id="{F106A4DC-D70B-A364-7122-9FF2253C768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11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39" name="Freeform 139">
                  <a:extLst>
                    <a:ext uri="{FF2B5EF4-FFF2-40B4-BE49-F238E27FC236}">
                      <a16:creationId xmlns:a16="http://schemas.microsoft.com/office/drawing/2014/main" id="{41F3163B-8B99-5A70-E407-867300D82AE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13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40" name="Freeform 140">
                  <a:extLst>
                    <a:ext uri="{FF2B5EF4-FFF2-40B4-BE49-F238E27FC236}">
                      <a16:creationId xmlns:a16="http://schemas.microsoft.com/office/drawing/2014/main" id="{F89A41A9-74A1-1CB8-AE29-2FB91F1E50B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56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41" name="Freeform 141">
                  <a:extLst>
                    <a:ext uri="{FF2B5EF4-FFF2-40B4-BE49-F238E27FC236}">
                      <a16:creationId xmlns:a16="http://schemas.microsoft.com/office/drawing/2014/main" id="{65938CF2-9E5A-5954-3FEF-B0AE275812F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17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42" name="Freeform 142">
                  <a:extLst>
                    <a:ext uri="{FF2B5EF4-FFF2-40B4-BE49-F238E27FC236}">
                      <a16:creationId xmlns:a16="http://schemas.microsoft.com/office/drawing/2014/main" id="{4137E4EB-AED2-4A12-4253-1DF57D117D5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0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43" name="Freeform 143">
                  <a:extLst>
                    <a:ext uri="{FF2B5EF4-FFF2-40B4-BE49-F238E27FC236}">
                      <a16:creationId xmlns:a16="http://schemas.microsoft.com/office/drawing/2014/main" id="{FE42EC2C-8EF5-A798-F081-1C19AD4D93A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22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44" name="Freeform 144">
                  <a:extLst>
                    <a:ext uri="{FF2B5EF4-FFF2-40B4-BE49-F238E27FC236}">
                      <a16:creationId xmlns:a16="http://schemas.microsoft.com/office/drawing/2014/main" id="{1D84E63F-B4A2-3C27-FFA7-8C51D6FB79A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4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45" name="Freeform 145">
                  <a:extLst>
                    <a:ext uri="{FF2B5EF4-FFF2-40B4-BE49-F238E27FC236}">
                      <a16:creationId xmlns:a16="http://schemas.microsoft.com/office/drawing/2014/main" id="{453D9AED-CF69-A427-DE1F-010B22D0ACC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269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46" name="Freeform 146">
                  <a:extLst>
                    <a:ext uri="{FF2B5EF4-FFF2-40B4-BE49-F238E27FC236}">
                      <a16:creationId xmlns:a16="http://schemas.microsoft.com/office/drawing/2014/main" id="{FFF9C6A1-D095-340B-34B6-6A6B43B8F44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92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47" name="Freeform 147">
                  <a:extLst>
                    <a:ext uri="{FF2B5EF4-FFF2-40B4-BE49-F238E27FC236}">
                      <a16:creationId xmlns:a16="http://schemas.microsoft.com/office/drawing/2014/main" id="{D7E5FCF1-DB6F-1E4F-B9C6-7B9AD2ABA3A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314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48" name="Freeform 148">
                  <a:extLst>
                    <a:ext uri="{FF2B5EF4-FFF2-40B4-BE49-F238E27FC236}">
                      <a16:creationId xmlns:a16="http://schemas.microsoft.com/office/drawing/2014/main" id="{9F758C03-DE40-24AA-7D99-1D3C2512D52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33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49" name="Freeform 149">
                  <a:extLst>
                    <a:ext uri="{FF2B5EF4-FFF2-40B4-BE49-F238E27FC236}">
                      <a16:creationId xmlns:a16="http://schemas.microsoft.com/office/drawing/2014/main" id="{3771EAAE-D599-E926-BE0C-DEB1458A93C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360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50" name="Freeform 150">
                  <a:extLst>
                    <a:ext uri="{FF2B5EF4-FFF2-40B4-BE49-F238E27FC236}">
                      <a16:creationId xmlns:a16="http://schemas.microsoft.com/office/drawing/2014/main" id="{FCB88C3C-3539-B98C-6A6E-A3C37AFBC60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38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51" name="Freeform 151">
                  <a:extLst>
                    <a:ext uri="{FF2B5EF4-FFF2-40B4-BE49-F238E27FC236}">
                      <a16:creationId xmlns:a16="http://schemas.microsoft.com/office/drawing/2014/main" id="{EB9EEE9A-E216-BD2E-EBB0-E26E27C6BE7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0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52" name="Freeform 152">
                  <a:extLst>
                    <a:ext uri="{FF2B5EF4-FFF2-40B4-BE49-F238E27FC236}">
                      <a16:creationId xmlns:a16="http://schemas.microsoft.com/office/drawing/2014/main" id="{380CB97A-41CB-95CE-F79A-74D6EDB7C46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30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53" name="Freeform 153">
                  <a:extLst>
                    <a:ext uri="{FF2B5EF4-FFF2-40B4-BE49-F238E27FC236}">
                      <a16:creationId xmlns:a16="http://schemas.microsoft.com/office/drawing/2014/main" id="{59E79D9D-111E-F84B-9525-4FB571B12A0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52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54" name="Freeform 154">
                  <a:extLst>
                    <a:ext uri="{FF2B5EF4-FFF2-40B4-BE49-F238E27FC236}">
                      <a16:creationId xmlns:a16="http://schemas.microsoft.com/office/drawing/2014/main" id="{E2FD75D3-A4B1-9E39-4C23-DCABAC06F58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7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55" name="Freeform 155">
                  <a:extLst>
                    <a:ext uri="{FF2B5EF4-FFF2-40B4-BE49-F238E27FC236}">
                      <a16:creationId xmlns:a16="http://schemas.microsoft.com/office/drawing/2014/main" id="{AF301EB5-3437-D9ED-DA2B-71B761B548A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9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56" name="Freeform 156">
                  <a:extLst>
                    <a:ext uri="{FF2B5EF4-FFF2-40B4-BE49-F238E27FC236}">
                      <a16:creationId xmlns:a16="http://schemas.microsoft.com/office/drawing/2014/main" id="{35DAB565-55C2-FE9B-2BC7-CCC359F1223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521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57" name="Freeform 157">
                  <a:extLst>
                    <a:ext uri="{FF2B5EF4-FFF2-40B4-BE49-F238E27FC236}">
                      <a16:creationId xmlns:a16="http://schemas.microsoft.com/office/drawing/2014/main" id="{BB37AA92-1BF1-B779-527F-72F3A3119C3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54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7129" name="Rectangle 158">
                <a:extLst>
                  <a:ext uri="{FF2B5EF4-FFF2-40B4-BE49-F238E27FC236}">
                    <a16:creationId xmlns:a16="http://schemas.microsoft.com/office/drawing/2014/main" id="{1FF71B17-A139-65FB-769E-577D7AB1655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09" y="1263"/>
                <a:ext cx="204" cy="91"/>
              </a:xfrm>
              <a:prstGeom prst="rect">
                <a:avLst/>
              </a:prstGeom>
              <a:gradFill rotWithShape="1">
                <a:gsLst>
                  <a:gs pos="0">
                    <a:srgbClr val="6699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130" name="Rectangle 159">
                <a:extLst>
                  <a:ext uri="{FF2B5EF4-FFF2-40B4-BE49-F238E27FC236}">
                    <a16:creationId xmlns:a16="http://schemas.microsoft.com/office/drawing/2014/main" id="{33FFF46E-6B3D-02C6-015F-9DC28A11EE8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429" y="1273"/>
                <a:ext cx="680" cy="69"/>
              </a:xfrm>
              <a:prstGeom prst="rect">
                <a:avLst/>
              </a:prstGeom>
              <a:gradFill rotWithShape="1">
                <a:gsLst>
                  <a:gs pos="0">
                    <a:srgbClr val="6699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7131" name="Group 160">
                <a:extLst>
                  <a:ext uri="{FF2B5EF4-FFF2-40B4-BE49-F238E27FC236}">
                    <a16:creationId xmlns:a16="http://schemas.microsoft.com/office/drawing/2014/main" id="{04E181EE-8835-7D55-FF5B-81ED27F6592E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276" y="1257"/>
                <a:ext cx="153" cy="99"/>
                <a:chOff x="1043" y="1344"/>
                <a:chExt cx="181" cy="113"/>
              </a:xfrm>
            </p:grpSpPr>
            <p:sp>
              <p:nvSpPr>
                <p:cNvPr id="37132" name="Rectangle 161">
                  <a:extLst>
                    <a:ext uri="{FF2B5EF4-FFF2-40B4-BE49-F238E27FC236}">
                      <a16:creationId xmlns:a16="http://schemas.microsoft.com/office/drawing/2014/main" id="{1569DC65-7E3C-3C19-774F-90B10FA6824F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43" y="1344"/>
                  <a:ext cx="99" cy="113"/>
                </a:xfrm>
                <a:prstGeom prst="rect">
                  <a:avLst/>
                </a:prstGeom>
                <a:gradFill rotWithShape="1">
                  <a:gsLst>
                    <a:gs pos="0">
                      <a:srgbClr val="669900"/>
                    </a:gs>
                    <a:gs pos="100000">
                      <a:srgbClr val="003300"/>
                    </a:gs>
                  </a:gsLst>
                  <a:lin ang="54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133" name="Freeform 162">
                  <a:extLst>
                    <a:ext uri="{FF2B5EF4-FFF2-40B4-BE49-F238E27FC236}">
                      <a16:creationId xmlns:a16="http://schemas.microsoft.com/office/drawing/2014/main" id="{CD285C98-B92C-CDF7-FB95-C5404FD86CC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42" y="1344"/>
                  <a:ext cx="82" cy="113"/>
                </a:xfrm>
                <a:custGeom>
                  <a:avLst/>
                  <a:gdLst>
                    <a:gd name="T0" fmla="*/ 0 w 113"/>
                    <a:gd name="T1" fmla="*/ 0 h 136"/>
                    <a:gd name="T2" fmla="*/ 44 w 113"/>
                    <a:gd name="T3" fmla="*/ 13 h 136"/>
                    <a:gd name="T4" fmla="*/ 44 w 113"/>
                    <a:gd name="T5" fmla="*/ 66 h 136"/>
                    <a:gd name="T6" fmla="*/ 0 w 113"/>
                    <a:gd name="T7" fmla="*/ 78 h 136"/>
                    <a:gd name="T8" fmla="*/ 0 w 113"/>
                    <a:gd name="T9" fmla="*/ 0 h 1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3" h="136">
                      <a:moveTo>
                        <a:pt x="0" y="0"/>
                      </a:moveTo>
                      <a:lnTo>
                        <a:pt x="113" y="23"/>
                      </a:lnTo>
                      <a:lnTo>
                        <a:pt x="113" y="114"/>
                      </a:lnTo>
                      <a:lnTo>
                        <a:pt x="0" y="13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669900"/>
                    </a:gs>
                    <a:gs pos="100000">
                      <a:srgbClr val="003300"/>
                    </a:gs>
                  </a:gsLst>
                  <a:lin ang="54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 useBgFill="1">
              <p:nvSpPr>
                <p:cNvPr id="37134" name="Rectangle 163">
                  <a:extLst>
                    <a:ext uri="{FF2B5EF4-FFF2-40B4-BE49-F238E27FC236}">
                      <a16:creationId xmlns:a16="http://schemas.microsoft.com/office/drawing/2014/main" id="{2FC84466-6811-590D-C348-E89527A6A726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59" y="1363"/>
                  <a:ext cx="66" cy="76"/>
                </a:xfrm>
                <a:prstGeom prst="rect">
                  <a:avLst/>
                </a:prstGeom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 useBgFill="1">
              <p:nvSpPr>
                <p:cNvPr id="37135" name="Freeform 164">
                  <a:extLst>
                    <a:ext uri="{FF2B5EF4-FFF2-40B4-BE49-F238E27FC236}">
                      <a16:creationId xmlns:a16="http://schemas.microsoft.com/office/drawing/2014/main" id="{511DBAA7-5C47-1F63-42B9-942732C4D6F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56" y="1366"/>
                  <a:ext cx="50" cy="69"/>
                </a:xfrm>
                <a:custGeom>
                  <a:avLst/>
                  <a:gdLst>
                    <a:gd name="T0" fmla="*/ 0 w 113"/>
                    <a:gd name="T1" fmla="*/ 0 h 136"/>
                    <a:gd name="T2" fmla="*/ 10 w 113"/>
                    <a:gd name="T3" fmla="*/ 3 h 136"/>
                    <a:gd name="T4" fmla="*/ 10 w 113"/>
                    <a:gd name="T5" fmla="*/ 15 h 136"/>
                    <a:gd name="T6" fmla="*/ 0 w 113"/>
                    <a:gd name="T7" fmla="*/ 18 h 136"/>
                    <a:gd name="T8" fmla="*/ 0 w 113"/>
                    <a:gd name="T9" fmla="*/ 0 h 1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3" h="136">
                      <a:moveTo>
                        <a:pt x="0" y="0"/>
                      </a:moveTo>
                      <a:lnTo>
                        <a:pt x="113" y="23"/>
                      </a:lnTo>
                      <a:lnTo>
                        <a:pt x="113" y="114"/>
                      </a:lnTo>
                      <a:lnTo>
                        <a:pt x="0" y="13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36945" name="Group 165">
              <a:extLst>
                <a:ext uri="{FF2B5EF4-FFF2-40B4-BE49-F238E27FC236}">
                  <a16:creationId xmlns:a16="http://schemas.microsoft.com/office/drawing/2014/main" id="{50170ED0-D3E9-F372-3EA3-55F89014B32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flipH="1">
              <a:off x="293" y="1680"/>
              <a:ext cx="1066" cy="442"/>
              <a:chOff x="1678" y="1071"/>
              <a:chExt cx="2132" cy="885"/>
            </a:xfrm>
          </p:grpSpPr>
          <p:sp>
            <p:nvSpPr>
              <p:cNvPr id="36946" name="Oval 166">
                <a:extLst>
                  <a:ext uri="{FF2B5EF4-FFF2-40B4-BE49-F238E27FC236}">
                    <a16:creationId xmlns:a16="http://schemas.microsoft.com/office/drawing/2014/main" id="{E01F8924-BD68-8701-F994-2F516CA1473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117"/>
                <a:ext cx="453" cy="453"/>
              </a:xfrm>
              <a:prstGeom prst="ellipse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47" name="Rectangle 167">
                <a:extLst>
                  <a:ext uri="{FF2B5EF4-FFF2-40B4-BE49-F238E27FC236}">
                    <a16:creationId xmlns:a16="http://schemas.microsoft.com/office/drawing/2014/main" id="{F0BC419D-E053-C0CE-3494-9965317593F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061" y="1094"/>
                <a:ext cx="250" cy="45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50000">
                    <a:srgbClr val="669900"/>
                  </a:gs>
                  <a:gs pos="100000">
                    <a:srgbClr val="003300"/>
                  </a:gs>
                </a:gsLst>
                <a:lin ang="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48" name="AutoShape 168">
                <a:extLst>
                  <a:ext uri="{FF2B5EF4-FFF2-40B4-BE49-F238E27FC236}">
                    <a16:creationId xmlns:a16="http://schemas.microsoft.com/office/drawing/2014/main" id="{2C3ACFF5-1402-034C-D712-7569FC89555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flipH="1">
                <a:off x="1778" y="1479"/>
                <a:ext cx="68" cy="68"/>
              </a:xfrm>
              <a:prstGeom prst="moon">
                <a:avLst>
                  <a:gd name="adj" fmla="val 87500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49" name="Line 169">
                <a:extLst>
                  <a:ext uri="{FF2B5EF4-FFF2-40B4-BE49-F238E27FC236}">
                    <a16:creationId xmlns:a16="http://schemas.microsoft.com/office/drawing/2014/main" id="{5D6EC2DF-CC76-BCF8-BC7E-48B3BAAA7DCC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766" y="1465"/>
                <a:ext cx="0" cy="11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950" name="Freeform 170">
                <a:extLst>
                  <a:ext uri="{FF2B5EF4-FFF2-40B4-BE49-F238E27FC236}">
                    <a16:creationId xmlns:a16="http://schemas.microsoft.com/office/drawing/2014/main" id="{C71E13F2-1A41-5E67-DA2F-B0520C1E6AE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766" y="1465"/>
                <a:ext cx="113" cy="91"/>
              </a:xfrm>
              <a:custGeom>
                <a:avLst/>
                <a:gdLst>
                  <a:gd name="T0" fmla="*/ 0 w 113"/>
                  <a:gd name="T1" fmla="*/ 0 h 91"/>
                  <a:gd name="T2" fmla="*/ 68 w 113"/>
                  <a:gd name="T3" fmla="*/ 0 h 91"/>
                  <a:gd name="T4" fmla="*/ 113 w 113"/>
                  <a:gd name="T5" fmla="*/ 91 h 9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13" h="91">
                    <a:moveTo>
                      <a:pt x="0" y="0"/>
                    </a:moveTo>
                    <a:lnTo>
                      <a:pt x="68" y="0"/>
                    </a:lnTo>
                    <a:lnTo>
                      <a:pt x="113" y="91"/>
                    </a:lnTo>
                  </a:path>
                </a:pathLst>
              </a:cu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1">
                      <a:gsLst>
                        <a:gs pos="0">
                          <a:srgbClr val="003300"/>
                        </a:gs>
                        <a:gs pos="100000">
                          <a:srgbClr val="669900"/>
                        </a:gs>
                      </a:gsLst>
                      <a:lin ang="2700000" scaled="1"/>
                    </a:gra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951" name="Freeform 171">
                <a:extLst>
                  <a:ext uri="{FF2B5EF4-FFF2-40B4-BE49-F238E27FC236}">
                    <a16:creationId xmlns:a16="http://schemas.microsoft.com/office/drawing/2014/main" id="{67B3F26F-4087-4620-ED47-5497E69BA07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041" y="1412"/>
                <a:ext cx="590" cy="113"/>
              </a:xfrm>
              <a:custGeom>
                <a:avLst/>
                <a:gdLst>
                  <a:gd name="T0" fmla="*/ 590 w 590"/>
                  <a:gd name="T1" fmla="*/ 0 h 113"/>
                  <a:gd name="T2" fmla="*/ 68 w 590"/>
                  <a:gd name="T3" fmla="*/ 0 h 113"/>
                  <a:gd name="T4" fmla="*/ 0 w 590"/>
                  <a:gd name="T5" fmla="*/ 113 h 113"/>
                  <a:gd name="T6" fmla="*/ 590 w 590"/>
                  <a:gd name="T7" fmla="*/ 0 h 11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90" h="113">
                    <a:moveTo>
                      <a:pt x="590" y="0"/>
                    </a:moveTo>
                    <a:lnTo>
                      <a:pt x="68" y="0"/>
                    </a:lnTo>
                    <a:lnTo>
                      <a:pt x="0" y="113"/>
                    </a:lnTo>
                    <a:lnTo>
                      <a:pt x="59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952" name="Rectangle 172">
                <a:extLst>
                  <a:ext uri="{FF2B5EF4-FFF2-40B4-BE49-F238E27FC236}">
                    <a16:creationId xmlns:a16="http://schemas.microsoft.com/office/drawing/2014/main" id="{936A3C69-447D-9E3A-03FD-1C6B8ABAD43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54" y="1434"/>
                <a:ext cx="272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6953" name="Group 173">
                <a:extLst>
                  <a:ext uri="{FF2B5EF4-FFF2-40B4-BE49-F238E27FC236}">
                    <a16:creationId xmlns:a16="http://schemas.microsoft.com/office/drawing/2014/main" id="{E246325E-76A8-801A-5187-65907D3B3590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678" y="1548"/>
                <a:ext cx="2132" cy="408"/>
                <a:chOff x="1678" y="1548"/>
                <a:chExt cx="2132" cy="408"/>
              </a:xfrm>
            </p:grpSpPr>
            <p:grpSp>
              <p:nvGrpSpPr>
                <p:cNvPr id="36974" name="Group 174">
                  <a:extLst>
                    <a:ext uri="{FF2B5EF4-FFF2-40B4-BE49-F238E27FC236}">
                      <a16:creationId xmlns:a16="http://schemas.microsoft.com/office/drawing/2014/main" id="{03D9A72F-88DC-0564-AD75-AC84BFAAA5C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7871156">
                  <a:off x="1732" y="1596"/>
                  <a:ext cx="68" cy="45"/>
                  <a:chOff x="2154" y="1911"/>
                  <a:chExt cx="68" cy="45"/>
                </a:xfrm>
              </p:grpSpPr>
              <p:sp>
                <p:nvSpPr>
                  <p:cNvPr id="37122" name="Freeform 175">
                    <a:extLst>
                      <a:ext uri="{FF2B5EF4-FFF2-40B4-BE49-F238E27FC236}">
                        <a16:creationId xmlns:a16="http://schemas.microsoft.com/office/drawing/2014/main" id="{4004B108-79A0-81FF-BB37-81C4E81194D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23" name="Freeform 176">
                    <a:extLst>
                      <a:ext uri="{FF2B5EF4-FFF2-40B4-BE49-F238E27FC236}">
                        <a16:creationId xmlns:a16="http://schemas.microsoft.com/office/drawing/2014/main" id="{DC3D50CD-7210-B5D3-F4A0-4BF68D22C4C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75" name="Group 177">
                  <a:extLst>
                    <a:ext uri="{FF2B5EF4-FFF2-40B4-BE49-F238E27FC236}">
                      <a16:creationId xmlns:a16="http://schemas.microsoft.com/office/drawing/2014/main" id="{51FF7A8F-FDE7-CF8D-DD04-956904D3236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5400000">
                  <a:off x="1707" y="1654"/>
                  <a:ext cx="68" cy="45"/>
                  <a:chOff x="2154" y="1911"/>
                  <a:chExt cx="68" cy="45"/>
                </a:xfrm>
              </p:grpSpPr>
              <p:sp>
                <p:nvSpPr>
                  <p:cNvPr id="37120" name="Freeform 178">
                    <a:extLst>
                      <a:ext uri="{FF2B5EF4-FFF2-40B4-BE49-F238E27FC236}">
                        <a16:creationId xmlns:a16="http://schemas.microsoft.com/office/drawing/2014/main" id="{E55BEBC5-E532-DBF5-9577-057A5E7EAF8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21" name="Freeform 179">
                    <a:extLst>
                      <a:ext uri="{FF2B5EF4-FFF2-40B4-BE49-F238E27FC236}">
                        <a16:creationId xmlns:a16="http://schemas.microsoft.com/office/drawing/2014/main" id="{C041BF5E-A240-E74F-9D99-E85D66607E0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76" name="Group 180">
                  <a:extLst>
                    <a:ext uri="{FF2B5EF4-FFF2-40B4-BE49-F238E27FC236}">
                      <a16:creationId xmlns:a16="http://schemas.microsoft.com/office/drawing/2014/main" id="{CFD9DCCB-FE84-D81A-C9DE-27E4A80A68CF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3066206">
                  <a:off x="1727" y="1713"/>
                  <a:ext cx="68" cy="45"/>
                  <a:chOff x="2154" y="1911"/>
                  <a:chExt cx="68" cy="45"/>
                </a:xfrm>
              </p:grpSpPr>
              <p:sp>
                <p:nvSpPr>
                  <p:cNvPr id="37118" name="Freeform 181">
                    <a:extLst>
                      <a:ext uri="{FF2B5EF4-FFF2-40B4-BE49-F238E27FC236}">
                        <a16:creationId xmlns:a16="http://schemas.microsoft.com/office/drawing/2014/main" id="{6425FC54-D76B-70EC-87C1-0DF250B15A8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19" name="Freeform 182">
                    <a:extLst>
                      <a:ext uri="{FF2B5EF4-FFF2-40B4-BE49-F238E27FC236}">
                        <a16:creationId xmlns:a16="http://schemas.microsoft.com/office/drawing/2014/main" id="{0EF42613-C98F-A05A-34B2-19CEEDC4B42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77" name="Group 183">
                  <a:extLst>
                    <a:ext uri="{FF2B5EF4-FFF2-40B4-BE49-F238E27FC236}">
                      <a16:creationId xmlns:a16="http://schemas.microsoft.com/office/drawing/2014/main" id="{B7D3D91B-0E0B-DAB0-B34C-281296A460D3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774" y="1755"/>
                  <a:ext cx="68" cy="45"/>
                  <a:chOff x="2154" y="1911"/>
                  <a:chExt cx="68" cy="45"/>
                </a:xfrm>
              </p:grpSpPr>
              <p:sp>
                <p:nvSpPr>
                  <p:cNvPr id="37116" name="Freeform 184">
                    <a:extLst>
                      <a:ext uri="{FF2B5EF4-FFF2-40B4-BE49-F238E27FC236}">
                        <a16:creationId xmlns:a16="http://schemas.microsoft.com/office/drawing/2014/main" id="{9B843A5E-2FAD-3468-6617-E6DD77DDFE8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17" name="Freeform 185">
                    <a:extLst>
                      <a:ext uri="{FF2B5EF4-FFF2-40B4-BE49-F238E27FC236}">
                        <a16:creationId xmlns:a16="http://schemas.microsoft.com/office/drawing/2014/main" id="{F8690EC1-2AA1-297F-C39F-94518BEB4D7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78" name="Group 186">
                  <a:extLst>
                    <a:ext uri="{FF2B5EF4-FFF2-40B4-BE49-F238E27FC236}">
                      <a16:creationId xmlns:a16="http://schemas.microsoft.com/office/drawing/2014/main" id="{F3D239CA-417E-FAC6-149E-3BF9031BC3F3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831" y="1792"/>
                  <a:ext cx="68" cy="45"/>
                  <a:chOff x="2154" y="1911"/>
                  <a:chExt cx="68" cy="45"/>
                </a:xfrm>
              </p:grpSpPr>
              <p:sp>
                <p:nvSpPr>
                  <p:cNvPr id="37114" name="Freeform 187">
                    <a:extLst>
                      <a:ext uri="{FF2B5EF4-FFF2-40B4-BE49-F238E27FC236}">
                        <a16:creationId xmlns:a16="http://schemas.microsoft.com/office/drawing/2014/main" id="{B386A661-AAE5-D3BA-28CB-80185ECB4A2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15" name="Freeform 188">
                    <a:extLst>
                      <a:ext uri="{FF2B5EF4-FFF2-40B4-BE49-F238E27FC236}">
                        <a16:creationId xmlns:a16="http://schemas.microsoft.com/office/drawing/2014/main" id="{453BED90-ABD3-A072-4BEC-CB2AEBFAA20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79" name="Group 189">
                  <a:extLst>
                    <a:ext uri="{FF2B5EF4-FFF2-40B4-BE49-F238E27FC236}">
                      <a16:creationId xmlns:a16="http://schemas.microsoft.com/office/drawing/2014/main" id="{1D038EC6-3431-B3C8-3EB0-6D843B2FF36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888" y="1830"/>
                  <a:ext cx="68" cy="45"/>
                  <a:chOff x="2154" y="1911"/>
                  <a:chExt cx="68" cy="45"/>
                </a:xfrm>
              </p:grpSpPr>
              <p:sp>
                <p:nvSpPr>
                  <p:cNvPr id="37112" name="Freeform 190">
                    <a:extLst>
                      <a:ext uri="{FF2B5EF4-FFF2-40B4-BE49-F238E27FC236}">
                        <a16:creationId xmlns:a16="http://schemas.microsoft.com/office/drawing/2014/main" id="{E7189A68-EF1B-1943-01BC-5ED32957F2C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13" name="Freeform 191">
                    <a:extLst>
                      <a:ext uri="{FF2B5EF4-FFF2-40B4-BE49-F238E27FC236}">
                        <a16:creationId xmlns:a16="http://schemas.microsoft.com/office/drawing/2014/main" id="{2B511956-86E3-5D18-FF92-ED2262282FC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80" name="Group 192">
                  <a:extLst>
                    <a:ext uri="{FF2B5EF4-FFF2-40B4-BE49-F238E27FC236}">
                      <a16:creationId xmlns:a16="http://schemas.microsoft.com/office/drawing/2014/main" id="{4EFCE296-7C61-381B-3683-AD14CDC37D3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944" y="1867"/>
                  <a:ext cx="68" cy="45"/>
                  <a:chOff x="2154" y="1911"/>
                  <a:chExt cx="68" cy="45"/>
                </a:xfrm>
              </p:grpSpPr>
              <p:sp>
                <p:nvSpPr>
                  <p:cNvPr id="37110" name="Freeform 193">
                    <a:extLst>
                      <a:ext uri="{FF2B5EF4-FFF2-40B4-BE49-F238E27FC236}">
                        <a16:creationId xmlns:a16="http://schemas.microsoft.com/office/drawing/2014/main" id="{7F51FD94-72EE-73F1-FF91-182005CEE4D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11" name="Freeform 194">
                    <a:extLst>
                      <a:ext uri="{FF2B5EF4-FFF2-40B4-BE49-F238E27FC236}">
                        <a16:creationId xmlns:a16="http://schemas.microsoft.com/office/drawing/2014/main" id="{DFFC0696-B45F-3A44-3B7E-559B4771275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81" name="Group 195">
                  <a:extLst>
                    <a:ext uri="{FF2B5EF4-FFF2-40B4-BE49-F238E27FC236}">
                      <a16:creationId xmlns:a16="http://schemas.microsoft.com/office/drawing/2014/main" id="{9DEE7B00-DFAA-34AA-0D1F-2EFEF9C54837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1188318">
                  <a:off x="2002" y="1899"/>
                  <a:ext cx="68" cy="45"/>
                  <a:chOff x="2154" y="1911"/>
                  <a:chExt cx="68" cy="45"/>
                </a:xfrm>
              </p:grpSpPr>
              <p:sp>
                <p:nvSpPr>
                  <p:cNvPr id="37108" name="Freeform 196">
                    <a:extLst>
                      <a:ext uri="{FF2B5EF4-FFF2-40B4-BE49-F238E27FC236}">
                        <a16:creationId xmlns:a16="http://schemas.microsoft.com/office/drawing/2014/main" id="{723E1472-1573-709C-59A0-FCB68F0C370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09" name="Freeform 197">
                    <a:extLst>
                      <a:ext uri="{FF2B5EF4-FFF2-40B4-BE49-F238E27FC236}">
                        <a16:creationId xmlns:a16="http://schemas.microsoft.com/office/drawing/2014/main" id="{D539D09C-75B7-4241-746B-7C0806D3A5D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82" name="Group 198">
                  <a:extLst>
                    <a:ext uri="{FF2B5EF4-FFF2-40B4-BE49-F238E27FC236}">
                      <a16:creationId xmlns:a16="http://schemas.microsoft.com/office/drawing/2014/main" id="{AEF1EE7A-4409-79F5-1D03-2DDFB64D20C2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559080">
                  <a:off x="3485" y="1897"/>
                  <a:ext cx="68" cy="45"/>
                  <a:chOff x="2154" y="1911"/>
                  <a:chExt cx="68" cy="45"/>
                </a:xfrm>
              </p:grpSpPr>
              <p:sp>
                <p:nvSpPr>
                  <p:cNvPr id="37106" name="Freeform 199">
                    <a:extLst>
                      <a:ext uri="{FF2B5EF4-FFF2-40B4-BE49-F238E27FC236}">
                        <a16:creationId xmlns:a16="http://schemas.microsoft.com/office/drawing/2014/main" id="{C84DA3C3-BD32-F7EF-3995-E21A838C880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07" name="Freeform 200">
                    <a:extLst>
                      <a:ext uri="{FF2B5EF4-FFF2-40B4-BE49-F238E27FC236}">
                        <a16:creationId xmlns:a16="http://schemas.microsoft.com/office/drawing/2014/main" id="{D625F710-225E-B05C-43B1-B5CE77A8144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83" name="Group 201">
                  <a:extLst>
                    <a:ext uri="{FF2B5EF4-FFF2-40B4-BE49-F238E27FC236}">
                      <a16:creationId xmlns:a16="http://schemas.microsoft.com/office/drawing/2014/main" id="{05669A89-FC7D-201D-B5C3-743B12C35523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545" y="1866"/>
                  <a:ext cx="68" cy="45"/>
                  <a:chOff x="2154" y="1911"/>
                  <a:chExt cx="68" cy="45"/>
                </a:xfrm>
              </p:grpSpPr>
              <p:sp>
                <p:nvSpPr>
                  <p:cNvPr id="37104" name="Freeform 202">
                    <a:extLst>
                      <a:ext uri="{FF2B5EF4-FFF2-40B4-BE49-F238E27FC236}">
                        <a16:creationId xmlns:a16="http://schemas.microsoft.com/office/drawing/2014/main" id="{CE190205-9026-2FEF-7899-0976502856D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05" name="Freeform 203">
                    <a:extLst>
                      <a:ext uri="{FF2B5EF4-FFF2-40B4-BE49-F238E27FC236}">
                        <a16:creationId xmlns:a16="http://schemas.microsoft.com/office/drawing/2014/main" id="{22ECABCB-9AD7-EF3B-3683-81918968A22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84" name="Group 204">
                  <a:extLst>
                    <a:ext uri="{FF2B5EF4-FFF2-40B4-BE49-F238E27FC236}">
                      <a16:creationId xmlns:a16="http://schemas.microsoft.com/office/drawing/2014/main" id="{B2366AEC-B0EF-59B3-D6C3-23581C8AD78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605" y="1834"/>
                  <a:ext cx="68" cy="45"/>
                  <a:chOff x="2154" y="1911"/>
                  <a:chExt cx="68" cy="45"/>
                </a:xfrm>
              </p:grpSpPr>
              <p:sp>
                <p:nvSpPr>
                  <p:cNvPr id="37102" name="Freeform 205">
                    <a:extLst>
                      <a:ext uri="{FF2B5EF4-FFF2-40B4-BE49-F238E27FC236}">
                        <a16:creationId xmlns:a16="http://schemas.microsoft.com/office/drawing/2014/main" id="{776AE6D2-8A37-8B37-28F9-3F347283EBE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03" name="Freeform 206">
                    <a:extLst>
                      <a:ext uri="{FF2B5EF4-FFF2-40B4-BE49-F238E27FC236}">
                        <a16:creationId xmlns:a16="http://schemas.microsoft.com/office/drawing/2014/main" id="{8864B39C-2B34-B984-70B4-1E0DC2597EA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85" name="Group 207">
                  <a:extLst>
                    <a:ext uri="{FF2B5EF4-FFF2-40B4-BE49-F238E27FC236}">
                      <a16:creationId xmlns:a16="http://schemas.microsoft.com/office/drawing/2014/main" id="{B47BE73D-F284-E153-55B6-87A19B1FC8F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665" y="1802"/>
                  <a:ext cx="68" cy="45"/>
                  <a:chOff x="2154" y="1911"/>
                  <a:chExt cx="68" cy="45"/>
                </a:xfrm>
              </p:grpSpPr>
              <p:sp>
                <p:nvSpPr>
                  <p:cNvPr id="37100" name="Freeform 208">
                    <a:extLst>
                      <a:ext uri="{FF2B5EF4-FFF2-40B4-BE49-F238E27FC236}">
                        <a16:creationId xmlns:a16="http://schemas.microsoft.com/office/drawing/2014/main" id="{5234847F-55B4-AAB6-3C9A-EFDE3010E19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01" name="Freeform 209">
                    <a:extLst>
                      <a:ext uri="{FF2B5EF4-FFF2-40B4-BE49-F238E27FC236}">
                        <a16:creationId xmlns:a16="http://schemas.microsoft.com/office/drawing/2014/main" id="{8354E005-994E-DFBF-6D64-F8ABE8482D8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86" name="Group 210">
                  <a:extLst>
                    <a:ext uri="{FF2B5EF4-FFF2-40B4-BE49-F238E27FC236}">
                      <a16:creationId xmlns:a16="http://schemas.microsoft.com/office/drawing/2014/main" id="{EAC089B0-1B86-E7BD-D8A8-064B857DE183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2750706">
                  <a:off x="3722" y="1763"/>
                  <a:ext cx="68" cy="45"/>
                  <a:chOff x="2154" y="1911"/>
                  <a:chExt cx="68" cy="45"/>
                </a:xfrm>
              </p:grpSpPr>
              <p:sp>
                <p:nvSpPr>
                  <p:cNvPr id="37098" name="Freeform 211">
                    <a:extLst>
                      <a:ext uri="{FF2B5EF4-FFF2-40B4-BE49-F238E27FC236}">
                        <a16:creationId xmlns:a16="http://schemas.microsoft.com/office/drawing/2014/main" id="{FDEF0390-440B-6593-9359-2EFFC7109D3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099" name="Freeform 212">
                    <a:extLst>
                      <a:ext uri="{FF2B5EF4-FFF2-40B4-BE49-F238E27FC236}">
                        <a16:creationId xmlns:a16="http://schemas.microsoft.com/office/drawing/2014/main" id="{375820D4-A32F-F606-298F-4D3CD23B7E6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87" name="Group 213">
                  <a:extLst>
                    <a:ext uri="{FF2B5EF4-FFF2-40B4-BE49-F238E27FC236}">
                      <a16:creationId xmlns:a16="http://schemas.microsoft.com/office/drawing/2014/main" id="{BEE64EBC-BD2E-A43F-A7BB-CAD1B699B64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4720118">
                  <a:off x="3752" y="1707"/>
                  <a:ext cx="68" cy="45"/>
                  <a:chOff x="2154" y="1911"/>
                  <a:chExt cx="68" cy="45"/>
                </a:xfrm>
              </p:grpSpPr>
              <p:sp>
                <p:nvSpPr>
                  <p:cNvPr id="37096" name="Freeform 214">
                    <a:extLst>
                      <a:ext uri="{FF2B5EF4-FFF2-40B4-BE49-F238E27FC236}">
                        <a16:creationId xmlns:a16="http://schemas.microsoft.com/office/drawing/2014/main" id="{DC8CE382-B704-FABB-5F0A-0D9395CF0B6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097" name="Freeform 215">
                    <a:extLst>
                      <a:ext uri="{FF2B5EF4-FFF2-40B4-BE49-F238E27FC236}">
                        <a16:creationId xmlns:a16="http://schemas.microsoft.com/office/drawing/2014/main" id="{EA6FD587-C089-1A9E-E039-65C5D42B6BD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88" name="Group 216">
                  <a:extLst>
                    <a:ext uri="{FF2B5EF4-FFF2-40B4-BE49-F238E27FC236}">
                      <a16:creationId xmlns:a16="http://schemas.microsoft.com/office/drawing/2014/main" id="{746DD33D-519B-912A-D33F-58B55BB5E517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6662568">
                  <a:off x="3748" y="1644"/>
                  <a:ext cx="68" cy="45"/>
                  <a:chOff x="2154" y="1911"/>
                  <a:chExt cx="68" cy="45"/>
                </a:xfrm>
              </p:grpSpPr>
              <p:sp>
                <p:nvSpPr>
                  <p:cNvPr id="37094" name="Freeform 217">
                    <a:extLst>
                      <a:ext uri="{FF2B5EF4-FFF2-40B4-BE49-F238E27FC236}">
                        <a16:creationId xmlns:a16="http://schemas.microsoft.com/office/drawing/2014/main" id="{2A8A3938-0B3E-74AD-73DF-081E3C1DCFF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095" name="Freeform 218">
                    <a:extLst>
                      <a:ext uri="{FF2B5EF4-FFF2-40B4-BE49-F238E27FC236}">
                        <a16:creationId xmlns:a16="http://schemas.microsoft.com/office/drawing/2014/main" id="{E59FEC88-2AC9-DA31-9DDF-590F01A5400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89" name="Group 219">
                  <a:extLst>
                    <a:ext uri="{FF2B5EF4-FFF2-40B4-BE49-F238E27FC236}">
                      <a16:creationId xmlns:a16="http://schemas.microsoft.com/office/drawing/2014/main" id="{164A9A76-847D-AAFF-3AC9-C4F77422ACB0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064" y="1911"/>
                  <a:ext cx="408" cy="45"/>
                  <a:chOff x="2064" y="1911"/>
                  <a:chExt cx="408" cy="45"/>
                </a:xfrm>
              </p:grpSpPr>
              <p:grpSp>
                <p:nvGrpSpPr>
                  <p:cNvPr id="37076" name="Group 220">
                    <a:extLst>
                      <a:ext uri="{FF2B5EF4-FFF2-40B4-BE49-F238E27FC236}">
                        <a16:creationId xmlns:a16="http://schemas.microsoft.com/office/drawing/2014/main" id="{2487CB0D-422F-C8A3-6CD7-AE26142125FA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06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7092" name="Freeform 221">
                      <a:extLst>
                        <a:ext uri="{FF2B5EF4-FFF2-40B4-BE49-F238E27FC236}">
                          <a16:creationId xmlns:a16="http://schemas.microsoft.com/office/drawing/2014/main" id="{8627FB6F-AEF3-313B-CF9B-93C5E639A339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93" name="Freeform 222">
                      <a:extLst>
                        <a:ext uri="{FF2B5EF4-FFF2-40B4-BE49-F238E27FC236}">
                          <a16:creationId xmlns:a16="http://schemas.microsoft.com/office/drawing/2014/main" id="{69A95C63-4114-BD2E-AAD3-60B4D97EA693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077" name="Group 223">
                    <a:extLst>
                      <a:ext uri="{FF2B5EF4-FFF2-40B4-BE49-F238E27FC236}">
                        <a16:creationId xmlns:a16="http://schemas.microsoft.com/office/drawing/2014/main" id="{45934E94-F6AB-5864-895C-92A598D68506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132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7090" name="Freeform 224">
                      <a:extLst>
                        <a:ext uri="{FF2B5EF4-FFF2-40B4-BE49-F238E27FC236}">
                          <a16:creationId xmlns:a16="http://schemas.microsoft.com/office/drawing/2014/main" id="{07E1DDA7-291D-EDE5-069C-C6673150D084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91" name="Freeform 225">
                      <a:extLst>
                        <a:ext uri="{FF2B5EF4-FFF2-40B4-BE49-F238E27FC236}">
                          <a16:creationId xmlns:a16="http://schemas.microsoft.com/office/drawing/2014/main" id="{C450360E-D9A6-E4AC-3080-FFCA7B676F5A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078" name="Group 226">
                    <a:extLst>
                      <a:ext uri="{FF2B5EF4-FFF2-40B4-BE49-F238E27FC236}">
                        <a16:creationId xmlns:a16="http://schemas.microsoft.com/office/drawing/2014/main" id="{8C35CC67-7FA5-FD56-E727-F808C540AAE7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200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7088" name="Freeform 227">
                      <a:extLst>
                        <a:ext uri="{FF2B5EF4-FFF2-40B4-BE49-F238E27FC236}">
                          <a16:creationId xmlns:a16="http://schemas.microsoft.com/office/drawing/2014/main" id="{7FF236F8-DD76-7086-DAB0-012B97078DC4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89" name="Freeform 228">
                      <a:extLst>
                        <a:ext uri="{FF2B5EF4-FFF2-40B4-BE49-F238E27FC236}">
                          <a16:creationId xmlns:a16="http://schemas.microsoft.com/office/drawing/2014/main" id="{2BD05E64-7665-560B-BB4C-5FF59D0DFFC2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079" name="Group 229">
                    <a:extLst>
                      <a:ext uri="{FF2B5EF4-FFF2-40B4-BE49-F238E27FC236}">
                        <a16:creationId xmlns:a16="http://schemas.microsoft.com/office/drawing/2014/main" id="{A62B78A4-B325-5B87-7026-A19DFA7ACF88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268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7086" name="Freeform 230">
                      <a:extLst>
                        <a:ext uri="{FF2B5EF4-FFF2-40B4-BE49-F238E27FC236}">
                          <a16:creationId xmlns:a16="http://schemas.microsoft.com/office/drawing/2014/main" id="{724ACFD3-15A4-B0DE-47A7-12F35F04732F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87" name="Freeform 231">
                      <a:extLst>
                        <a:ext uri="{FF2B5EF4-FFF2-40B4-BE49-F238E27FC236}">
                          <a16:creationId xmlns:a16="http://schemas.microsoft.com/office/drawing/2014/main" id="{A4A65191-A705-E565-6C1C-E7FC7234716A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080" name="Group 232">
                    <a:extLst>
                      <a:ext uri="{FF2B5EF4-FFF2-40B4-BE49-F238E27FC236}">
                        <a16:creationId xmlns:a16="http://schemas.microsoft.com/office/drawing/2014/main" id="{167DE966-927C-6A61-3DA5-49A65861146D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33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7084" name="Freeform 233">
                      <a:extLst>
                        <a:ext uri="{FF2B5EF4-FFF2-40B4-BE49-F238E27FC236}">
                          <a16:creationId xmlns:a16="http://schemas.microsoft.com/office/drawing/2014/main" id="{33A72A3D-16E2-599A-C9A1-CE0762A24F29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85" name="Freeform 234">
                      <a:extLst>
                        <a:ext uri="{FF2B5EF4-FFF2-40B4-BE49-F238E27FC236}">
                          <a16:creationId xmlns:a16="http://schemas.microsoft.com/office/drawing/2014/main" id="{8F9554D8-063A-028D-7D9B-C92529EBCEA9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081" name="Group 235">
                    <a:extLst>
                      <a:ext uri="{FF2B5EF4-FFF2-40B4-BE49-F238E27FC236}">
                        <a16:creationId xmlns:a16="http://schemas.microsoft.com/office/drawing/2014/main" id="{DF6F91B1-9D07-308D-00CD-CFE82623AA25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40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7082" name="Freeform 236">
                      <a:extLst>
                        <a:ext uri="{FF2B5EF4-FFF2-40B4-BE49-F238E27FC236}">
                          <a16:creationId xmlns:a16="http://schemas.microsoft.com/office/drawing/2014/main" id="{BC49183C-F8A8-3A50-76C6-6CB7374406D9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83" name="Freeform 237">
                      <a:extLst>
                        <a:ext uri="{FF2B5EF4-FFF2-40B4-BE49-F238E27FC236}">
                          <a16:creationId xmlns:a16="http://schemas.microsoft.com/office/drawing/2014/main" id="{EA74DFD3-1541-96D3-012F-589DB45AC7B3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6990" name="Group 238">
                  <a:extLst>
                    <a:ext uri="{FF2B5EF4-FFF2-40B4-BE49-F238E27FC236}">
                      <a16:creationId xmlns:a16="http://schemas.microsoft.com/office/drawing/2014/main" id="{9D7D2612-F9DF-D49D-EAD9-215305676EB0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472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7074" name="Freeform 239">
                    <a:extLst>
                      <a:ext uri="{FF2B5EF4-FFF2-40B4-BE49-F238E27FC236}">
                        <a16:creationId xmlns:a16="http://schemas.microsoft.com/office/drawing/2014/main" id="{DCC9FF25-CAB4-C382-69E1-FD03DD1240D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075" name="Freeform 240">
                    <a:extLst>
                      <a:ext uri="{FF2B5EF4-FFF2-40B4-BE49-F238E27FC236}">
                        <a16:creationId xmlns:a16="http://schemas.microsoft.com/office/drawing/2014/main" id="{21E1A298-2536-03DF-C457-55302412E7F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91" name="Group 241">
                  <a:extLst>
                    <a:ext uri="{FF2B5EF4-FFF2-40B4-BE49-F238E27FC236}">
                      <a16:creationId xmlns:a16="http://schemas.microsoft.com/office/drawing/2014/main" id="{AF2908FD-88F1-094B-0489-8AD0AE10A24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540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7072" name="Freeform 242">
                    <a:extLst>
                      <a:ext uri="{FF2B5EF4-FFF2-40B4-BE49-F238E27FC236}">
                        <a16:creationId xmlns:a16="http://schemas.microsoft.com/office/drawing/2014/main" id="{552B3AFD-6B45-2183-9164-D804C8AEE6F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073" name="Freeform 243">
                    <a:extLst>
                      <a:ext uri="{FF2B5EF4-FFF2-40B4-BE49-F238E27FC236}">
                        <a16:creationId xmlns:a16="http://schemas.microsoft.com/office/drawing/2014/main" id="{52F0DA82-8D6D-56A2-FBD6-BFF49A6FE65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92" name="Group 244">
                  <a:extLst>
                    <a:ext uri="{FF2B5EF4-FFF2-40B4-BE49-F238E27FC236}">
                      <a16:creationId xmlns:a16="http://schemas.microsoft.com/office/drawing/2014/main" id="{2049B130-2FE6-9D58-4972-53617579FD4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608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7070" name="Freeform 245">
                    <a:extLst>
                      <a:ext uri="{FF2B5EF4-FFF2-40B4-BE49-F238E27FC236}">
                        <a16:creationId xmlns:a16="http://schemas.microsoft.com/office/drawing/2014/main" id="{2FC8E4FA-5E4F-4B0D-94F9-C93DEFB9259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071" name="Freeform 246">
                    <a:extLst>
                      <a:ext uri="{FF2B5EF4-FFF2-40B4-BE49-F238E27FC236}">
                        <a16:creationId xmlns:a16="http://schemas.microsoft.com/office/drawing/2014/main" id="{A6075F05-BCD5-CF9E-FDAB-13F8127D109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93" name="Group 247">
                  <a:extLst>
                    <a:ext uri="{FF2B5EF4-FFF2-40B4-BE49-F238E27FC236}">
                      <a16:creationId xmlns:a16="http://schemas.microsoft.com/office/drawing/2014/main" id="{98FFF395-9442-31CA-59CF-14DA62E6286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676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7068" name="Freeform 248">
                    <a:extLst>
                      <a:ext uri="{FF2B5EF4-FFF2-40B4-BE49-F238E27FC236}">
                        <a16:creationId xmlns:a16="http://schemas.microsoft.com/office/drawing/2014/main" id="{DA2E73F4-3865-08D1-2A8B-A33ABB9BEB0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069" name="Freeform 249">
                    <a:extLst>
                      <a:ext uri="{FF2B5EF4-FFF2-40B4-BE49-F238E27FC236}">
                        <a16:creationId xmlns:a16="http://schemas.microsoft.com/office/drawing/2014/main" id="{518A29AC-A881-A622-0A7E-BB5C60B2CD8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94" name="Group 250">
                  <a:extLst>
                    <a:ext uri="{FF2B5EF4-FFF2-40B4-BE49-F238E27FC236}">
                      <a16:creationId xmlns:a16="http://schemas.microsoft.com/office/drawing/2014/main" id="{63A0DE06-0EE5-F340-B799-06DC17E31FA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44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7066" name="Freeform 251">
                    <a:extLst>
                      <a:ext uri="{FF2B5EF4-FFF2-40B4-BE49-F238E27FC236}">
                        <a16:creationId xmlns:a16="http://schemas.microsoft.com/office/drawing/2014/main" id="{C88F84EC-D5E6-A4B6-A43E-70E47D95DF3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067" name="Freeform 252">
                    <a:extLst>
                      <a:ext uri="{FF2B5EF4-FFF2-40B4-BE49-F238E27FC236}">
                        <a16:creationId xmlns:a16="http://schemas.microsoft.com/office/drawing/2014/main" id="{733F28DA-056C-1490-CB3A-EA20674207B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95" name="Group 253">
                  <a:extLst>
                    <a:ext uri="{FF2B5EF4-FFF2-40B4-BE49-F238E27FC236}">
                      <a16:creationId xmlns:a16="http://schemas.microsoft.com/office/drawing/2014/main" id="{0E374332-8FE4-288C-20B3-A0B59E42AA2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812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7064" name="Freeform 254">
                    <a:extLst>
                      <a:ext uri="{FF2B5EF4-FFF2-40B4-BE49-F238E27FC236}">
                        <a16:creationId xmlns:a16="http://schemas.microsoft.com/office/drawing/2014/main" id="{430E883D-A5DD-723E-94A9-9F1D4480BD3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065" name="Freeform 255">
                    <a:extLst>
                      <a:ext uri="{FF2B5EF4-FFF2-40B4-BE49-F238E27FC236}">
                        <a16:creationId xmlns:a16="http://schemas.microsoft.com/office/drawing/2014/main" id="{58BC2B9A-31DE-8D14-4FEC-A63F0C95427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96" name="Group 256">
                  <a:extLst>
                    <a:ext uri="{FF2B5EF4-FFF2-40B4-BE49-F238E27FC236}">
                      <a16:creationId xmlns:a16="http://schemas.microsoft.com/office/drawing/2014/main" id="{89538377-BEAB-B0AB-7AB6-41F5794AFBD6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880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7062" name="Freeform 257">
                    <a:extLst>
                      <a:ext uri="{FF2B5EF4-FFF2-40B4-BE49-F238E27FC236}">
                        <a16:creationId xmlns:a16="http://schemas.microsoft.com/office/drawing/2014/main" id="{7A75645A-0FF2-E42D-CF0E-F0284B6D2D5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063" name="Freeform 258">
                    <a:extLst>
                      <a:ext uri="{FF2B5EF4-FFF2-40B4-BE49-F238E27FC236}">
                        <a16:creationId xmlns:a16="http://schemas.microsoft.com/office/drawing/2014/main" id="{5F5E40A4-19E4-983A-82FE-00E2F5166E8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97" name="Group 259">
                  <a:extLst>
                    <a:ext uri="{FF2B5EF4-FFF2-40B4-BE49-F238E27FC236}">
                      <a16:creationId xmlns:a16="http://schemas.microsoft.com/office/drawing/2014/main" id="{1F25DC2F-E4F7-202C-4AC5-F244281528C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948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7060" name="Freeform 260">
                    <a:extLst>
                      <a:ext uri="{FF2B5EF4-FFF2-40B4-BE49-F238E27FC236}">
                        <a16:creationId xmlns:a16="http://schemas.microsoft.com/office/drawing/2014/main" id="{225070D8-BE2C-B849-21FD-066E8ED7993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061" name="Freeform 261">
                    <a:extLst>
                      <a:ext uri="{FF2B5EF4-FFF2-40B4-BE49-F238E27FC236}">
                        <a16:creationId xmlns:a16="http://schemas.microsoft.com/office/drawing/2014/main" id="{8B9EE168-64DF-3D03-4EEB-52E39EE416B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98" name="Group 262">
                  <a:extLst>
                    <a:ext uri="{FF2B5EF4-FFF2-40B4-BE49-F238E27FC236}">
                      <a16:creationId xmlns:a16="http://schemas.microsoft.com/office/drawing/2014/main" id="{A8719665-2B71-7538-CFD1-A7E101D7E2D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016" y="1911"/>
                  <a:ext cx="476" cy="45"/>
                  <a:chOff x="3016" y="1911"/>
                  <a:chExt cx="476" cy="45"/>
                </a:xfrm>
              </p:grpSpPr>
              <p:grpSp>
                <p:nvGrpSpPr>
                  <p:cNvPr id="37039" name="Group 263">
                    <a:extLst>
                      <a:ext uri="{FF2B5EF4-FFF2-40B4-BE49-F238E27FC236}">
                        <a16:creationId xmlns:a16="http://schemas.microsoft.com/office/drawing/2014/main" id="{BEFF5EBD-62E3-A92E-9E33-3A4CC4BF7EB8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1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7058" name="Freeform 264">
                      <a:extLst>
                        <a:ext uri="{FF2B5EF4-FFF2-40B4-BE49-F238E27FC236}">
                          <a16:creationId xmlns:a16="http://schemas.microsoft.com/office/drawing/2014/main" id="{5B5557FD-51AF-2EE2-0E22-0028659E0BD0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59" name="Freeform 265">
                      <a:extLst>
                        <a:ext uri="{FF2B5EF4-FFF2-40B4-BE49-F238E27FC236}">
                          <a16:creationId xmlns:a16="http://schemas.microsoft.com/office/drawing/2014/main" id="{04422C57-88DE-69ED-F689-6FBBB2706F76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040" name="Group 266">
                    <a:extLst>
                      <a:ext uri="{FF2B5EF4-FFF2-40B4-BE49-F238E27FC236}">
                        <a16:creationId xmlns:a16="http://schemas.microsoft.com/office/drawing/2014/main" id="{6DFCB118-640D-5794-01C2-ED083D50AC20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8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7056" name="Freeform 267">
                      <a:extLst>
                        <a:ext uri="{FF2B5EF4-FFF2-40B4-BE49-F238E27FC236}">
                          <a16:creationId xmlns:a16="http://schemas.microsoft.com/office/drawing/2014/main" id="{1D87647A-ABC8-3594-5BFE-667426F7DDEF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57" name="Freeform 268">
                      <a:extLst>
                        <a:ext uri="{FF2B5EF4-FFF2-40B4-BE49-F238E27FC236}">
                          <a16:creationId xmlns:a16="http://schemas.microsoft.com/office/drawing/2014/main" id="{90C5B7D0-CEBD-14F5-5F74-EDA0F0086CEC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041" name="Group 269">
                    <a:extLst>
                      <a:ext uri="{FF2B5EF4-FFF2-40B4-BE49-F238E27FC236}">
                        <a16:creationId xmlns:a16="http://schemas.microsoft.com/office/drawing/2014/main" id="{66130212-9DA6-5F3B-70CA-BFAD30D2DFD0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152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7054" name="Freeform 270">
                      <a:extLst>
                        <a:ext uri="{FF2B5EF4-FFF2-40B4-BE49-F238E27FC236}">
                          <a16:creationId xmlns:a16="http://schemas.microsoft.com/office/drawing/2014/main" id="{0E57A797-A4B8-386A-AB2E-24C1706713C8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55" name="Freeform 271">
                      <a:extLst>
                        <a:ext uri="{FF2B5EF4-FFF2-40B4-BE49-F238E27FC236}">
                          <a16:creationId xmlns:a16="http://schemas.microsoft.com/office/drawing/2014/main" id="{4B2A4761-EC72-AAB1-9830-16A008AAEEC1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042" name="Group 272">
                    <a:extLst>
                      <a:ext uri="{FF2B5EF4-FFF2-40B4-BE49-F238E27FC236}">
                        <a16:creationId xmlns:a16="http://schemas.microsoft.com/office/drawing/2014/main" id="{BBA90DE4-D6F2-E18B-CA8A-6F5E7C123088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220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7052" name="Freeform 273">
                      <a:extLst>
                        <a:ext uri="{FF2B5EF4-FFF2-40B4-BE49-F238E27FC236}">
                          <a16:creationId xmlns:a16="http://schemas.microsoft.com/office/drawing/2014/main" id="{B71A5A55-CD9A-1794-E6AD-A564BF1B8A7E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53" name="Freeform 274">
                      <a:extLst>
                        <a:ext uri="{FF2B5EF4-FFF2-40B4-BE49-F238E27FC236}">
                          <a16:creationId xmlns:a16="http://schemas.microsoft.com/office/drawing/2014/main" id="{ADA3A05C-0786-F9EA-985F-CB849CE3BE3F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043" name="Group 275">
                    <a:extLst>
                      <a:ext uri="{FF2B5EF4-FFF2-40B4-BE49-F238E27FC236}">
                        <a16:creationId xmlns:a16="http://schemas.microsoft.com/office/drawing/2014/main" id="{E307F426-1F73-76A0-510B-AB277964A918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288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7050" name="Freeform 276">
                      <a:extLst>
                        <a:ext uri="{FF2B5EF4-FFF2-40B4-BE49-F238E27FC236}">
                          <a16:creationId xmlns:a16="http://schemas.microsoft.com/office/drawing/2014/main" id="{E48CC0FC-97B3-06D3-3F8F-24090DE34E2A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51" name="Freeform 277">
                      <a:extLst>
                        <a:ext uri="{FF2B5EF4-FFF2-40B4-BE49-F238E27FC236}">
                          <a16:creationId xmlns:a16="http://schemas.microsoft.com/office/drawing/2014/main" id="{D606FBA9-E355-586A-FE7F-1FE477F0B036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044" name="Group 278">
                    <a:extLst>
                      <a:ext uri="{FF2B5EF4-FFF2-40B4-BE49-F238E27FC236}">
                        <a16:creationId xmlns:a16="http://schemas.microsoft.com/office/drawing/2014/main" id="{3C6EC91C-1C36-1386-8FE6-AFD6A928A3A7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35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7048" name="Freeform 279">
                      <a:extLst>
                        <a:ext uri="{FF2B5EF4-FFF2-40B4-BE49-F238E27FC236}">
                          <a16:creationId xmlns:a16="http://schemas.microsoft.com/office/drawing/2014/main" id="{0F3BB1E8-1C6D-65DB-2FE8-7A81C2520794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49" name="Freeform 280">
                      <a:extLst>
                        <a:ext uri="{FF2B5EF4-FFF2-40B4-BE49-F238E27FC236}">
                          <a16:creationId xmlns:a16="http://schemas.microsoft.com/office/drawing/2014/main" id="{E07CBAFF-4F4C-94B6-0DAF-8DBC5B44E903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045" name="Group 281">
                    <a:extLst>
                      <a:ext uri="{FF2B5EF4-FFF2-40B4-BE49-F238E27FC236}">
                        <a16:creationId xmlns:a16="http://schemas.microsoft.com/office/drawing/2014/main" id="{22A8127B-27B5-2096-D16C-E9E399EB7BF4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42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7046" name="Freeform 282">
                      <a:extLst>
                        <a:ext uri="{FF2B5EF4-FFF2-40B4-BE49-F238E27FC236}">
                          <a16:creationId xmlns:a16="http://schemas.microsoft.com/office/drawing/2014/main" id="{1EE5ABDB-664B-2A60-84C2-E9EA5A0C9FD5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47" name="Freeform 283">
                      <a:extLst>
                        <a:ext uri="{FF2B5EF4-FFF2-40B4-BE49-F238E27FC236}">
                          <a16:creationId xmlns:a16="http://schemas.microsoft.com/office/drawing/2014/main" id="{3C4A5069-96C9-195C-D8FC-8DA60A15AC4D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sp>
              <p:nvSpPr>
                <p:cNvPr id="36999" name="Freeform 284">
                  <a:extLst>
                    <a:ext uri="{FF2B5EF4-FFF2-40B4-BE49-F238E27FC236}">
                      <a16:creationId xmlns:a16="http://schemas.microsoft.com/office/drawing/2014/main" id="{BF16B8EB-56E5-086A-C983-29A4EA3840F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814" y="1548"/>
                  <a:ext cx="1928" cy="249"/>
                </a:xfrm>
                <a:custGeom>
                  <a:avLst/>
                  <a:gdLst>
                    <a:gd name="T0" fmla="*/ 0 w 1928"/>
                    <a:gd name="T1" fmla="*/ 0 h 249"/>
                    <a:gd name="T2" fmla="*/ 0 w 1928"/>
                    <a:gd name="T3" fmla="*/ 113 h 249"/>
                    <a:gd name="T4" fmla="*/ 272 w 1928"/>
                    <a:gd name="T5" fmla="*/ 249 h 249"/>
                    <a:gd name="T6" fmla="*/ 1678 w 1928"/>
                    <a:gd name="T7" fmla="*/ 249 h 249"/>
                    <a:gd name="T8" fmla="*/ 1905 w 1928"/>
                    <a:gd name="T9" fmla="*/ 204 h 249"/>
                    <a:gd name="T10" fmla="*/ 1928 w 1928"/>
                    <a:gd name="T11" fmla="*/ 0 h 249"/>
                    <a:gd name="T12" fmla="*/ 0 w 1928"/>
                    <a:gd name="T13" fmla="*/ 0 h 249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928" h="249">
                      <a:moveTo>
                        <a:pt x="0" y="0"/>
                      </a:moveTo>
                      <a:lnTo>
                        <a:pt x="0" y="113"/>
                      </a:lnTo>
                      <a:lnTo>
                        <a:pt x="272" y="249"/>
                      </a:lnTo>
                      <a:lnTo>
                        <a:pt x="1678" y="249"/>
                      </a:lnTo>
                      <a:lnTo>
                        <a:pt x="1905" y="204"/>
                      </a:lnTo>
                      <a:lnTo>
                        <a:pt x="1928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0033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7000" name="Group 285">
                  <a:extLst>
                    <a:ext uri="{FF2B5EF4-FFF2-40B4-BE49-F238E27FC236}">
                      <a16:creationId xmlns:a16="http://schemas.microsoft.com/office/drawing/2014/main" id="{846D18AD-E8C6-39F1-374B-CDAFB09FEA7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21" y="1593"/>
                  <a:ext cx="91" cy="91"/>
                  <a:chOff x="1745" y="1593"/>
                  <a:chExt cx="181" cy="181"/>
                </a:xfrm>
              </p:grpSpPr>
              <p:sp>
                <p:nvSpPr>
                  <p:cNvPr id="37037" name="Oval 286">
                    <a:extLst>
                      <a:ext uri="{FF2B5EF4-FFF2-40B4-BE49-F238E27FC236}">
                        <a16:creationId xmlns:a16="http://schemas.microsoft.com/office/drawing/2014/main" id="{F80C9490-6897-2B60-6555-4508DE14724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45" y="1593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038" name="Oval 287">
                    <a:extLst>
                      <a:ext uri="{FF2B5EF4-FFF2-40B4-BE49-F238E27FC236}">
                        <a16:creationId xmlns:a16="http://schemas.microsoft.com/office/drawing/2014/main" id="{60132C42-3FA7-86DE-C605-8E1BE093830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91" y="1638"/>
                    <a:ext cx="91" cy="9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7001" name="Group 288">
                  <a:extLst>
                    <a:ext uri="{FF2B5EF4-FFF2-40B4-BE49-F238E27FC236}">
                      <a16:creationId xmlns:a16="http://schemas.microsoft.com/office/drawing/2014/main" id="{47387811-5909-2733-8026-CE8CF784FC3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973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7034" name="Oval 289">
                    <a:extLst>
                      <a:ext uri="{FF2B5EF4-FFF2-40B4-BE49-F238E27FC236}">
                        <a16:creationId xmlns:a16="http://schemas.microsoft.com/office/drawing/2014/main" id="{0C2CC17F-8292-3918-A596-4771BED777E2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035" name="Oval 290">
                    <a:extLst>
                      <a:ext uri="{FF2B5EF4-FFF2-40B4-BE49-F238E27FC236}">
                        <a16:creationId xmlns:a16="http://schemas.microsoft.com/office/drawing/2014/main" id="{D910AE40-792E-7349-9684-43A0E4BC02E6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036" name="Oval 291">
                    <a:extLst>
                      <a:ext uri="{FF2B5EF4-FFF2-40B4-BE49-F238E27FC236}">
                        <a16:creationId xmlns:a16="http://schemas.microsoft.com/office/drawing/2014/main" id="{FF37B8CE-3BC1-1920-67D1-2A5C94EEC339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7002" name="Group 292">
                  <a:extLst>
                    <a:ext uri="{FF2B5EF4-FFF2-40B4-BE49-F238E27FC236}">
                      <a16:creationId xmlns:a16="http://schemas.microsoft.com/office/drawing/2014/main" id="{C5AF9502-A6BA-9EA1-CDAA-B77EFD7261BF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245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7031" name="Oval 293">
                    <a:extLst>
                      <a:ext uri="{FF2B5EF4-FFF2-40B4-BE49-F238E27FC236}">
                        <a16:creationId xmlns:a16="http://schemas.microsoft.com/office/drawing/2014/main" id="{0F815355-58DB-FBC0-9328-8B1A5B14956B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032" name="Oval 294">
                    <a:extLst>
                      <a:ext uri="{FF2B5EF4-FFF2-40B4-BE49-F238E27FC236}">
                        <a16:creationId xmlns:a16="http://schemas.microsoft.com/office/drawing/2014/main" id="{2B0EFF27-9B84-B5DF-A9CE-E91F4153C01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033" name="Oval 295">
                    <a:extLst>
                      <a:ext uri="{FF2B5EF4-FFF2-40B4-BE49-F238E27FC236}">
                        <a16:creationId xmlns:a16="http://schemas.microsoft.com/office/drawing/2014/main" id="{71A42A8E-02EB-D5D3-F91E-9A8E7AB2925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7003" name="Group 296">
                  <a:extLst>
                    <a:ext uri="{FF2B5EF4-FFF2-40B4-BE49-F238E27FC236}">
                      <a16:creationId xmlns:a16="http://schemas.microsoft.com/office/drawing/2014/main" id="{2830B21F-F4C4-99CF-7584-1137717EC9EC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517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7028" name="Oval 297">
                    <a:extLst>
                      <a:ext uri="{FF2B5EF4-FFF2-40B4-BE49-F238E27FC236}">
                        <a16:creationId xmlns:a16="http://schemas.microsoft.com/office/drawing/2014/main" id="{C1A2828C-8153-CDA8-33BC-B09C36D5C093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029" name="Oval 298">
                    <a:extLst>
                      <a:ext uri="{FF2B5EF4-FFF2-40B4-BE49-F238E27FC236}">
                        <a16:creationId xmlns:a16="http://schemas.microsoft.com/office/drawing/2014/main" id="{95A1DD53-6B56-87A8-F181-3F862130310E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030" name="Oval 299">
                    <a:extLst>
                      <a:ext uri="{FF2B5EF4-FFF2-40B4-BE49-F238E27FC236}">
                        <a16:creationId xmlns:a16="http://schemas.microsoft.com/office/drawing/2014/main" id="{49A935DC-7479-3261-91D9-BA895DB27BD9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7004" name="Group 300">
                  <a:extLst>
                    <a:ext uri="{FF2B5EF4-FFF2-40B4-BE49-F238E27FC236}">
                      <a16:creationId xmlns:a16="http://schemas.microsoft.com/office/drawing/2014/main" id="{355A8DE2-7B59-46ED-63F7-0F316D57A12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89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7025" name="Oval 301">
                    <a:extLst>
                      <a:ext uri="{FF2B5EF4-FFF2-40B4-BE49-F238E27FC236}">
                        <a16:creationId xmlns:a16="http://schemas.microsoft.com/office/drawing/2014/main" id="{09EAC8F6-37DA-5344-9FCB-80DC541ED67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026" name="Oval 302">
                    <a:extLst>
                      <a:ext uri="{FF2B5EF4-FFF2-40B4-BE49-F238E27FC236}">
                        <a16:creationId xmlns:a16="http://schemas.microsoft.com/office/drawing/2014/main" id="{48EA277A-4CEB-6FE8-8C20-A7E338313D77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027" name="Oval 303">
                    <a:extLst>
                      <a:ext uri="{FF2B5EF4-FFF2-40B4-BE49-F238E27FC236}">
                        <a16:creationId xmlns:a16="http://schemas.microsoft.com/office/drawing/2014/main" id="{9FD94CCF-F4DB-2DEF-4D61-F74F7E18D8E2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7005" name="Group 304">
                  <a:extLst>
                    <a:ext uri="{FF2B5EF4-FFF2-40B4-BE49-F238E27FC236}">
                      <a16:creationId xmlns:a16="http://schemas.microsoft.com/office/drawing/2014/main" id="{E47A3EEF-24AB-4B75-10A7-B19B2829DE8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061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7022" name="Oval 305">
                    <a:extLst>
                      <a:ext uri="{FF2B5EF4-FFF2-40B4-BE49-F238E27FC236}">
                        <a16:creationId xmlns:a16="http://schemas.microsoft.com/office/drawing/2014/main" id="{15A30082-EDF8-EECF-2C36-39A66C778A1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023" name="Oval 306">
                    <a:extLst>
                      <a:ext uri="{FF2B5EF4-FFF2-40B4-BE49-F238E27FC236}">
                        <a16:creationId xmlns:a16="http://schemas.microsoft.com/office/drawing/2014/main" id="{CA111692-B210-87E3-5417-2A44888F2E4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024" name="Oval 307">
                    <a:extLst>
                      <a:ext uri="{FF2B5EF4-FFF2-40B4-BE49-F238E27FC236}">
                        <a16:creationId xmlns:a16="http://schemas.microsoft.com/office/drawing/2014/main" id="{86DB833B-5F48-8188-ED3C-539A5FF08191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7006" name="Group 308">
                  <a:extLst>
                    <a:ext uri="{FF2B5EF4-FFF2-40B4-BE49-F238E27FC236}">
                      <a16:creationId xmlns:a16="http://schemas.microsoft.com/office/drawing/2014/main" id="{4FBA00E6-4664-5D9A-08BB-AC9A95C0D8D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333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7019" name="Oval 309">
                    <a:extLst>
                      <a:ext uri="{FF2B5EF4-FFF2-40B4-BE49-F238E27FC236}">
                        <a16:creationId xmlns:a16="http://schemas.microsoft.com/office/drawing/2014/main" id="{9EC830A9-B500-F4A9-C0AC-EB8806654336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020" name="Oval 310">
                    <a:extLst>
                      <a:ext uri="{FF2B5EF4-FFF2-40B4-BE49-F238E27FC236}">
                        <a16:creationId xmlns:a16="http://schemas.microsoft.com/office/drawing/2014/main" id="{57567B89-4EDA-CD9E-9BFA-511F38104E8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021" name="Oval 311">
                    <a:extLst>
                      <a:ext uri="{FF2B5EF4-FFF2-40B4-BE49-F238E27FC236}">
                        <a16:creationId xmlns:a16="http://schemas.microsoft.com/office/drawing/2014/main" id="{EEEAFC98-9017-8627-8DA6-900E67413787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sp>
              <p:nvSpPr>
                <p:cNvPr id="37007" name="Oval 312">
                  <a:extLst>
                    <a:ext uri="{FF2B5EF4-FFF2-40B4-BE49-F238E27FC236}">
                      <a16:creationId xmlns:a16="http://schemas.microsoft.com/office/drawing/2014/main" id="{E5C55B12-A40E-3754-0EE1-C20AE79D4ED2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60" y="159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008" name="Oval 313">
                  <a:extLst>
                    <a:ext uri="{FF2B5EF4-FFF2-40B4-BE49-F238E27FC236}">
                      <a16:creationId xmlns:a16="http://schemas.microsoft.com/office/drawing/2014/main" id="{981B911E-047D-C739-920D-EAFBA629C7C9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82" y="1616"/>
                  <a:ext cx="181" cy="18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009" name="Oval 314">
                  <a:extLst>
                    <a:ext uri="{FF2B5EF4-FFF2-40B4-BE49-F238E27FC236}">
                      <a16:creationId xmlns:a16="http://schemas.microsoft.com/office/drawing/2014/main" id="{EA340AB4-CAF5-F4CC-614C-A17D3EB041E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628" y="1661"/>
                  <a:ext cx="91" cy="9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grpSp>
              <p:nvGrpSpPr>
                <p:cNvPr id="37010" name="Group 315">
                  <a:extLst>
                    <a:ext uri="{FF2B5EF4-FFF2-40B4-BE49-F238E27FC236}">
                      <a16:creationId xmlns:a16="http://schemas.microsoft.com/office/drawing/2014/main" id="{7FB7D0FB-AFAC-9003-F7E7-CC0F234F961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745" y="1593"/>
                  <a:ext cx="181" cy="181"/>
                  <a:chOff x="1745" y="1593"/>
                  <a:chExt cx="181" cy="181"/>
                </a:xfrm>
              </p:grpSpPr>
              <p:sp>
                <p:nvSpPr>
                  <p:cNvPr id="37017" name="Oval 316">
                    <a:extLst>
                      <a:ext uri="{FF2B5EF4-FFF2-40B4-BE49-F238E27FC236}">
                        <a16:creationId xmlns:a16="http://schemas.microsoft.com/office/drawing/2014/main" id="{FEAB18A4-305B-5975-2DDD-D24169E30BB0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45" y="1593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018" name="Oval 317">
                    <a:extLst>
                      <a:ext uri="{FF2B5EF4-FFF2-40B4-BE49-F238E27FC236}">
                        <a16:creationId xmlns:a16="http://schemas.microsoft.com/office/drawing/2014/main" id="{81B6187D-F525-BB50-CCA1-1FD432BED34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91" y="1638"/>
                    <a:ext cx="91" cy="9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sp>
              <p:nvSpPr>
                <p:cNvPr id="37011" name="Freeform 318">
                  <a:extLst>
                    <a:ext uri="{FF2B5EF4-FFF2-40B4-BE49-F238E27FC236}">
                      <a16:creationId xmlns:a16="http://schemas.microsoft.com/office/drawing/2014/main" id="{268DB186-FB30-903D-1F29-534241BA8F8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769" y="1548"/>
                  <a:ext cx="363" cy="90"/>
                </a:xfrm>
                <a:custGeom>
                  <a:avLst/>
                  <a:gdLst>
                    <a:gd name="T0" fmla="*/ 0 w 363"/>
                    <a:gd name="T1" fmla="*/ 34 h 113"/>
                    <a:gd name="T2" fmla="*/ 295 w 363"/>
                    <a:gd name="T3" fmla="*/ 57 h 113"/>
                    <a:gd name="T4" fmla="*/ 363 w 363"/>
                    <a:gd name="T5" fmla="*/ 57 h 113"/>
                    <a:gd name="T6" fmla="*/ 363 w 363"/>
                    <a:gd name="T7" fmla="*/ 23 h 113"/>
                    <a:gd name="T8" fmla="*/ 363 w 363"/>
                    <a:gd name="T9" fmla="*/ 0 h 113"/>
                    <a:gd name="T10" fmla="*/ 0 w 363"/>
                    <a:gd name="T11" fmla="*/ 0 h 113"/>
                    <a:gd name="T12" fmla="*/ 0 w 363"/>
                    <a:gd name="T13" fmla="*/ 34 h 11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63" h="113">
                      <a:moveTo>
                        <a:pt x="0" y="68"/>
                      </a:moveTo>
                      <a:lnTo>
                        <a:pt x="295" y="113"/>
                      </a:lnTo>
                      <a:lnTo>
                        <a:pt x="363" y="113"/>
                      </a:lnTo>
                      <a:lnTo>
                        <a:pt x="363" y="45"/>
                      </a:lnTo>
                      <a:lnTo>
                        <a:pt x="363" y="0"/>
                      </a:lnTo>
                      <a:lnTo>
                        <a:pt x="0" y="0"/>
                      </a:lnTo>
                      <a:lnTo>
                        <a:pt x="0" y="68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012" name="Rectangle 319">
                  <a:extLst>
                    <a:ext uri="{FF2B5EF4-FFF2-40B4-BE49-F238E27FC236}">
                      <a16:creationId xmlns:a16="http://schemas.microsoft.com/office/drawing/2014/main" id="{D293BFC1-38A2-3AC1-F39D-8CE0848B2E9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132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013" name="Rectangle 320">
                  <a:extLst>
                    <a:ext uri="{FF2B5EF4-FFF2-40B4-BE49-F238E27FC236}">
                      <a16:creationId xmlns:a16="http://schemas.microsoft.com/office/drawing/2014/main" id="{1D417213-15AD-E2B5-42E1-A0F17D9DD23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540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014" name="Rectangle 321">
                  <a:extLst>
                    <a:ext uri="{FF2B5EF4-FFF2-40B4-BE49-F238E27FC236}">
                      <a16:creationId xmlns:a16="http://schemas.microsoft.com/office/drawing/2014/main" id="{B876BBDF-BAEB-6599-6701-589D7159360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48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015" name="Freeform 322">
                  <a:extLst>
                    <a:ext uri="{FF2B5EF4-FFF2-40B4-BE49-F238E27FC236}">
                      <a16:creationId xmlns:a16="http://schemas.microsoft.com/office/drawing/2014/main" id="{3857275D-8F6A-FB9F-A999-83D52EB9A0C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3356" y="1548"/>
                  <a:ext cx="454" cy="90"/>
                </a:xfrm>
                <a:custGeom>
                  <a:avLst/>
                  <a:gdLst>
                    <a:gd name="T0" fmla="*/ 0 w 454"/>
                    <a:gd name="T1" fmla="*/ 90 h 90"/>
                    <a:gd name="T2" fmla="*/ 0 w 454"/>
                    <a:gd name="T3" fmla="*/ 0 h 90"/>
                    <a:gd name="T4" fmla="*/ 409 w 454"/>
                    <a:gd name="T5" fmla="*/ 0 h 90"/>
                    <a:gd name="T6" fmla="*/ 454 w 454"/>
                    <a:gd name="T7" fmla="*/ 90 h 90"/>
                    <a:gd name="T8" fmla="*/ 0 w 454"/>
                    <a:gd name="T9" fmla="*/ 90 h 9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454" h="90">
                      <a:moveTo>
                        <a:pt x="0" y="90"/>
                      </a:moveTo>
                      <a:lnTo>
                        <a:pt x="0" y="0"/>
                      </a:lnTo>
                      <a:lnTo>
                        <a:pt x="409" y="0"/>
                      </a:lnTo>
                      <a:lnTo>
                        <a:pt x="454" y="90"/>
                      </a:lnTo>
                      <a:lnTo>
                        <a:pt x="0" y="9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016" name="Freeform 323">
                  <a:extLst>
                    <a:ext uri="{FF2B5EF4-FFF2-40B4-BE49-F238E27FC236}">
                      <a16:creationId xmlns:a16="http://schemas.microsoft.com/office/drawing/2014/main" id="{4384F5DB-1E3A-ABDE-DDAD-3701EE5731A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678" y="1548"/>
                  <a:ext cx="91" cy="136"/>
                </a:xfrm>
                <a:custGeom>
                  <a:avLst/>
                  <a:gdLst>
                    <a:gd name="T0" fmla="*/ 91 w 91"/>
                    <a:gd name="T1" fmla="*/ 0 h 136"/>
                    <a:gd name="T2" fmla="*/ 68 w 91"/>
                    <a:gd name="T3" fmla="*/ 0 h 136"/>
                    <a:gd name="T4" fmla="*/ 0 w 91"/>
                    <a:gd name="T5" fmla="*/ 113 h 136"/>
                    <a:gd name="T6" fmla="*/ 0 w 91"/>
                    <a:gd name="T7" fmla="*/ 136 h 136"/>
                    <a:gd name="T8" fmla="*/ 23 w 91"/>
                    <a:gd name="T9" fmla="*/ 136 h 136"/>
                    <a:gd name="T10" fmla="*/ 91 w 91"/>
                    <a:gd name="T11" fmla="*/ 22 h 136"/>
                    <a:gd name="T12" fmla="*/ 91 w 91"/>
                    <a:gd name="T13" fmla="*/ 0 h 1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91" h="136">
                      <a:moveTo>
                        <a:pt x="91" y="0"/>
                      </a:moveTo>
                      <a:lnTo>
                        <a:pt x="68" y="0"/>
                      </a:lnTo>
                      <a:lnTo>
                        <a:pt x="0" y="113"/>
                      </a:lnTo>
                      <a:lnTo>
                        <a:pt x="0" y="136"/>
                      </a:lnTo>
                      <a:lnTo>
                        <a:pt x="23" y="136"/>
                      </a:lnTo>
                      <a:lnTo>
                        <a:pt x="91" y="22"/>
                      </a:lnTo>
                      <a:lnTo>
                        <a:pt x="91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6954" name="Freeform 324">
                <a:extLst>
                  <a:ext uri="{FF2B5EF4-FFF2-40B4-BE49-F238E27FC236}">
                    <a16:creationId xmlns:a16="http://schemas.microsoft.com/office/drawing/2014/main" id="{2EC6B010-F71D-DE35-BEDA-7AE6886F2260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814" y="1412"/>
                <a:ext cx="1951" cy="136"/>
              </a:xfrm>
              <a:custGeom>
                <a:avLst/>
                <a:gdLst>
                  <a:gd name="T0" fmla="*/ 0 w 1951"/>
                  <a:gd name="T1" fmla="*/ 136 h 136"/>
                  <a:gd name="T2" fmla="*/ 794 w 1951"/>
                  <a:gd name="T3" fmla="*/ 0 h 136"/>
                  <a:gd name="T4" fmla="*/ 1951 w 1951"/>
                  <a:gd name="T5" fmla="*/ 0 h 136"/>
                  <a:gd name="T6" fmla="*/ 1928 w 1951"/>
                  <a:gd name="T7" fmla="*/ 136 h 136"/>
                  <a:gd name="T8" fmla="*/ 0 w 1951"/>
                  <a:gd name="T9" fmla="*/ 136 h 1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951" h="136">
                    <a:moveTo>
                      <a:pt x="0" y="136"/>
                    </a:moveTo>
                    <a:lnTo>
                      <a:pt x="794" y="0"/>
                    </a:lnTo>
                    <a:lnTo>
                      <a:pt x="1951" y="0"/>
                    </a:lnTo>
                    <a:lnTo>
                      <a:pt x="1928" y="136"/>
                    </a:lnTo>
                    <a:lnTo>
                      <a:pt x="0" y="13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955" name="Rectangle 325">
                <a:extLst>
                  <a:ext uri="{FF2B5EF4-FFF2-40B4-BE49-F238E27FC236}">
                    <a16:creationId xmlns:a16="http://schemas.microsoft.com/office/drawing/2014/main" id="{28C163BD-1DAC-69F6-5815-8D23772063E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628" y="1434"/>
                <a:ext cx="91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56" name="Rectangle 326">
                <a:extLst>
                  <a:ext uri="{FF2B5EF4-FFF2-40B4-BE49-F238E27FC236}">
                    <a16:creationId xmlns:a16="http://schemas.microsoft.com/office/drawing/2014/main" id="{0169D76F-896C-853F-7728-3C79304CC7B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479"/>
                <a:ext cx="45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57" name="Freeform 327">
                <a:extLst>
                  <a:ext uri="{FF2B5EF4-FFF2-40B4-BE49-F238E27FC236}">
                    <a16:creationId xmlns:a16="http://schemas.microsoft.com/office/drawing/2014/main" id="{99AD0C0E-BA92-ED5A-9458-77097397929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676" y="1457"/>
                <a:ext cx="181" cy="68"/>
              </a:xfrm>
              <a:custGeom>
                <a:avLst/>
                <a:gdLst>
                  <a:gd name="T0" fmla="*/ 0 w 181"/>
                  <a:gd name="T1" fmla="*/ 23 h 68"/>
                  <a:gd name="T2" fmla="*/ 181 w 181"/>
                  <a:gd name="T3" fmla="*/ 0 h 68"/>
                  <a:gd name="T4" fmla="*/ 181 w 181"/>
                  <a:gd name="T5" fmla="*/ 46 h 68"/>
                  <a:gd name="T6" fmla="*/ 0 w 181"/>
                  <a:gd name="T7" fmla="*/ 68 h 68"/>
                  <a:gd name="T8" fmla="*/ 0 w 181"/>
                  <a:gd name="T9" fmla="*/ 2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81" h="68">
                    <a:moveTo>
                      <a:pt x="0" y="23"/>
                    </a:moveTo>
                    <a:lnTo>
                      <a:pt x="181" y="0"/>
                    </a:lnTo>
                    <a:lnTo>
                      <a:pt x="181" y="46"/>
                    </a:lnTo>
                    <a:lnTo>
                      <a:pt x="0" y="68"/>
                    </a:lnTo>
                    <a:lnTo>
                      <a:pt x="0" y="2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958" name="Rectangle 328">
                <a:extLst>
                  <a:ext uri="{FF2B5EF4-FFF2-40B4-BE49-F238E27FC236}">
                    <a16:creationId xmlns:a16="http://schemas.microsoft.com/office/drawing/2014/main" id="{CCD6188B-575C-F4D3-0264-15F461BD428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80" y="1434"/>
                <a:ext cx="544" cy="2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59" name="Rectangle 329">
                <a:extLst>
                  <a:ext uri="{FF2B5EF4-FFF2-40B4-BE49-F238E27FC236}">
                    <a16:creationId xmlns:a16="http://schemas.microsoft.com/office/drawing/2014/main" id="{FF26FBCD-707E-064D-D9F5-C7BC961B3B6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470" y="1412"/>
                <a:ext cx="113" cy="45"/>
              </a:xfrm>
              <a:prstGeom prst="rect">
                <a:avLst/>
              </a:prstGeom>
              <a:gradFill rotWithShape="1">
                <a:gsLst>
                  <a:gs pos="0">
                    <a:srgbClr val="000000"/>
                  </a:gs>
                  <a:gs pos="100000">
                    <a:srgbClr val="4D4D4D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60" name="Freeform 330">
                <a:extLst>
                  <a:ext uri="{FF2B5EF4-FFF2-40B4-BE49-F238E27FC236}">
                    <a16:creationId xmlns:a16="http://schemas.microsoft.com/office/drawing/2014/main" id="{F5D4ED47-9048-C086-7E95-E9B6EA8EF94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631" y="1117"/>
                <a:ext cx="1134" cy="295"/>
              </a:xfrm>
              <a:custGeom>
                <a:avLst/>
                <a:gdLst>
                  <a:gd name="T0" fmla="*/ 1134 w 1134"/>
                  <a:gd name="T1" fmla="*/ 295 h 295"/>
                  <a:gd name="T2" fmla="*/ 0 w 1134"/>
                  <a:gd name="T3" fmla="*/ 295 h 295"/>
                  <a:gd name="T4" fmla="*/ 226 w 1134"/>
                  <a:gd name="T5" fmla="*/ 0 h 295"/>
                  <a:gd name="T6" fmla="*/ 430 w 1134"/>
                  <a:gd name="T7" fmla="*/ 0 h 295"/>
                  <a:gd name="T8" fmla="*/ 544 w 1134"/>
                  <a:gd name="T9" fmla="*/ 22 h 295"/>
                  <a:gd name="T10" fmla="*/ 1134 w 1134"/>
                  <a:gd name="T11" fmla="*/ 22 h 295"/>
                  <a:gd name="T12" fmla="*/ 1134 w 1134"/>
                  <a:gd name="T13" fmla="*/ 295 h 29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134" h="295">
                    <a:moveTo>
                      <a:pt x="1134" y="295"/>
                    </a:moveTo>
                    <a:lnTo>
                      <a:pt x="0" y="295"/>
                    </a:lnTo>
                    <a:lnTo>
                      <a:pt x="226" y="0"/>
                    </a:lnTo>
                    <a:lnTo>
                      <a:pt x="430" y="0"/>
                    </a:lnTo>
                    <a:lnTo>
                      <a:pt x="544" y="22"/>
                    </a:lnTo>
                    <a:lnTo>
                      <a:pt x="1134" y="22"/>
                    </a:lnTo>
                    <a:lnTo>
                      <a:pt x="1134" y="295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961" name="Rectangle 331">
                <a:extLst>
                  <a:ext uri="{FF2B5EF4-FFF2-40B4-BE49-F238E27FC236}">
                    <a16:creationId xmlns:a16="http://schemas.microsoft.com/office/drawing/2014/main" id="{1CA98950-C9CD-E2F1-A41E-E23635667D6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38" y="1139"/>
                <a:ext cx="136" cy="13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62" name="Rectangle 332">
                <a:extLst>
                  <a:ext uri="{FF2B5EF4-FFF2-40B4-BE49-F238E27FC236}">
                    <a16:creationId xmlns:a16="http://schemas.microsoft.com/office/drawing/2014/main" id="{E135C34C-7643-38AE-B5FB-EA2050934FA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38" y="1275"/>
                <a:ext cx="136" cy="46"/>
              </a:xfrm>
              <a:prstGeom prst="rect">
                <a:avLst/>
              </a:prstGeom>
              <a:gradFill rotWithShape="1">
                <a:gsLst>
                  <a:gs pos="0">
                    <a:srgbClr val="3366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63" name="Rectangle 333">
                <a:extLst>
                  <a:ext uri="{FF2B5EF4-FFF2-40B4-BE49-F238E27FC236}">
                    <a16:creationId xmlns:a16="http://schemas.microsoft.com/office/drawing/2014/main" id="{E84E30E6-8B80-123B-3B92-546EB72B938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25" y="1139"/>
                <a:ext cx="136" cy="13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64" name="Rectangle 334">
                <a:extLst>
                  <a:ext uri="{FF2B5EF4-FFF2-40B4-BE49-F238E27FC236}">
                    <a16:creationId xmlns:a16="http://schemas.microsoft.com/office/drawing/2014/main" id="{7F23486D-BC86-5180-1794-BBA016550FD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25" y="1275"/>
                <a:ext cx="136" cy="46"/>
              </a:xfrm>
              <a:prstGeom prst="rect">
                <a:avLst/>
              </a:prstGeom>
              <a:gradFill rotWithShape="1">
                <a:gsLst>
                  <a:gs pos="0">
                    <a:srgbClr val="3366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65" name="AutoShape 335">
                <a:extLst>
                  <a:ext uri="{FF2B5EF4-FFF2-40B4-BE49-F238E27FC236}">
                    <a16:creationId xmlns:a16="http://schemas.microsoft.com/office/drawing/2014/main" id="{8CD47EB2-3F89-F602-CDB1-0D539E2D197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07" y="1230"/>
                <a:ext cx="159" cy="160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66" name="Oval 336">
                <a:extLst>
                  <a:ext uri="{FF2B5EF4-FFF2-40B4-BE49-F238E27FC236}">
                    <a16:creationId xmlns:a16="http://schemas.microsoft.com/office/drawing/2014/main" id="{1CBB48E1-6305-2B05-78CB-C9A01CCDC2F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63" y="1284"/>
                <a:ext cx="45" cy="45"/>
              </a:xfrm>
              <a:prstGeom prst="ellipse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67" name="Rectangle 337">
                <a:extLst>
                  <a:ext uri="{FF2B5EF4-FFF2-40B4-BE49-F238E27FC236}">
                    <a16:creationId xmlns:a16="http://schemas.microsoft.com/office/drawing/2014/main" id="{17D265D8-D0FA-1ADD-E2F5-F109FE88D9C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266" y="1252"/>
                <a:ext cx="23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68" name="Rectangle 338">
                <a:extLst>
                  <a:ext uri="{FF2B5EF4-FFF2-40B4-BE49-F238E27FC236}">
                    <a16:creationId xmlns:a16="http://schemas.microsoft.com/office/drawing/2014/main" id="{96FAAC54-8E93-3452-F2C9-38EEB3AB677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266" y="1321"/>
                <a:ext cx="23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69" name="Rectangle 339">
                <a:extLst>
                  <a:ext uri="{FF2B5EF4-FFF2-40B4-BE49-F238E27FC236}">
                    <a16:creationId xmlns:a16="http://schemas.microsoft.com/office/drawing/2014/main" id="{8134E1C3-D89B-64DB-C85E-5DC5ABA08B8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084" y="1071"/>
                <a:ext cx="204" cy="2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50000">
                    <a:srgbClr val="669900"/>
                  </a:gs>
                  <a:gs pos="100000">
                    <a:srgbClr val="003300"/>
                  </a:gs>
                </a:gsLst>
                <a:lin ang="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70" name="Line 340">
                <a:extLst>
                  <a:ext uri="{FF2B5EF4-FFF2-40B4-BE49-F238E27FC236}">
                    <a16:creationId xmlns:a16="http://schemas.microsoft.com/office/drawing/2014/main" id="{6E203BD5-3C63-DA9F-13B1-AC382ABA61FC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8" y="1263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971" name="Line 341">
                <a:extLst>
                  <a:ext uri="{FF2B5EF4-FFF2-40B4-BE49-F238E27FC236}">
                    <a16:creationId xmlns:a16="http://schemas.microsoft.com/office/drawing/2014/main" id="{EB5AB939-0E9E-9405-0493-F70DCD2ED66D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7" y="1284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972" name="Line 342">
                <a:extLst>
                  <a:ext uri="{FF2B5EF4-FFF2-40B4-BE49-F238E27FC236}">
                    <a16:creationId xmlns:a16="http://schemas.microsoft.com/office/drawing/2014/main" id="{5905FF7A-404E-005C-C570-758F3EB9AA55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9" y="1332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973" name="Line 343">
                <a:extLst>
                  <a:ext uri="{FF2B5EF4-FFF2-40B4-BE49-F238E27FC236}">
                    <a16:creationId xmlns:a16="http://schemas.microsoft.com/office/drawing/2014/main" id="{9AEAB67A-3ED9-F4B6-27E1-6A907302145F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8" y="1353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36870" name="Rectangle 344">
            <a:extLst>
              <a:ext uri="{FF2B5EF4-FFF2-40B4-BE49-F238E27FC236}">
                <a16:creationId xmlns:a16="http://schemas.microsoft.com/office/drawing/2014/main" id="{149A4C86-B5DF-CF4F-52F6-0E21178D28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76513" y="4508500"/>
            <a:ext cx="3962400" cy="457200"/>
          </a:xfrm>
          <a:prstGeom prst="rect">
            <a:avLst/>
          </a:prstGeom>
          <a:gradFill rotWithShape="0">
            <a:gsLst>
              <a:gs pos="0">
                <a:srgbClr val="000000"/>
              </a:gs>
              <a:gs pos="100000">
                <a:srgbClr val="DDDDDD"/>
              </a:gs>
            </a:gsLst>
            <a:lin ang="5400000" scaled="1"/>
          </a:gradFill>
          <a:ln w="1587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36871" name="Rectangle 345">
            <a:extLst>
              <a:ext uri="{FF2B5EF4-FFF2-40B4-BE49-F238E27FC236}">
                <a16:creationId xmlns:a16="http://schemas.microsoft.com/office/drawing/2014/main" id="{B0F78B3A-630B-47FE-F0FC-0F1EC6F48D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913" y="4432300"/>
            <a:ext cx="2703512" cy="609600"/>
          </a:xfrm>
          <a:prstGeom prst="rect">
            <a:avLst/>
          </a:prstGeom>
          <a:solidFill>
            <a:srgbClr val="990033"/>
          </a:solidFill>
          <a:ln w="15875">
            <a:solidFill>
              <a:srgbClr val="9900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grpSp>
        <p:nvGrpSpPr>
          <p:cNvPr id="36872" name="Group 346">
            <a:extLst>
              <a:ext uri="{FF2B5EF4-FFF2-40B4-BE49-F238E27FC236}">
                <a16:creationId xmlns:a16="http://schemas.microsoft.com/office/drawing/2014/main" id="{DA9D4221-ECF3-0FD2-1BD9-92B5D77624CC}"/>
              </a:ext>
            </a:extLst>
          </p:cNvPr>
          <p:cNvGrpSpPr>
            <a:grpSpLocks/>
          </p:cNvGrpSpPr>
          <p:nvPr/>
        </p:nvGrpSpPr>
        <p:grpSpPr bwMode="auto">
          <a:xfrm>
            <a:off x="658813" y="4435475"/>
            <a:ext cx="1189037" cy="593725"/>
            <a:chOff x="576" y="1776"/>
            <a:chExt cx="749" cy="376"/>
          </a:xfrm>
        </p:grpSpPr>
        <p:sp>
          <p:nvSpPr>
            <p:cNvPr id="36927" name="Freeform 347">
              <a:extLst>
                <a:ext uri="{FF2B5EF4-FFF2-40B4-BE49-F238E27FC236}">
                  <a16:creationId xmlns:a16="http://schemas.microsoft.com/office/drawing/2014/main" id="{7238E9F7-A8D4-12DF-C3B7-CDE0BAE5B2DE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917" y="1776"/>
              <a:ext cx="408" cy="374"/>
            </a:xfrm>
            <a:custGeom>
              <a:avLst/>
              <a:gdLst>
                <a:gd name="T0" fmla="*/ 110 w 577"/>
                <a:gd name="T1" fmla="*/ 176 h 500"/>
                <a:gd name="T2" fmla="*/ 112 w 577"/>
                <a:gd name="T3" fmla="*/ 187 h 500"/>
                <a:gd name="T4" fmla="*/ 117 w 577"/>
                <a:gd name="T5" fmla="*/ 197 h 500"/>
                <a:gd name="T6" fmla="*/ 125 w 577"/>
                <a:gd name="T7" fmla="*/ 205 h 500"/>
                <a:gd name="T8" fmla="*/ 134 w 577"/>
                <a:gd name="T9" fmla="*/ 208 h 500"/>
                <a:gd name="T10" fmla="*/ 144 w 577"/>
                <a:gd name="T11" fmla="*/ 209 h 500"/>
                <a:gd name="T12" fmla="*/ 154 w 577"/>
                <a:gd name="T13" fmla="*/ 206 h 500"/>
                <a:gd name="T14" fmla="*/ 163 w 577"/>
                <a:gd name="T15" fmla="*/ 200 h 500"/>
                <a:gd name="T16" fmla="*/ 168 w 577"/>
                <a:gd name="T17" fmla="*/ 190 h 500"/>
                <a:gd name="T18" fmla="*/ 172 w 577"/>
                <a:gd name="T19" fmla="*/ 180 h 500"/>
                <a:gd name="T20" fmla="*/ 172 w 577"/>
                <a:gd name="T21" fmla="*/ 168 h 500"/>
                <a:gd name="T22" fmla="*/ 173 w 577"/>
                <a:gd name="T23" fmla="*/ 175 h 500"/>
                <a:gd name="T24" fmla="*/ 180 w 577"/>
                <a:gd name="T25" fmla="*/ 183 h 500"/>
                <a:gd name="T26" fmla="*/ 188 w 577"/>
                <a:gd name="T27" fmla="*/ 186 h 500"/>
                <a:gd name="T28" fmla="*/ 196 w 577"/>
                <a:gd name="T29" fmla="*/ 183 h 500"/>
                <a:gd name="T30" fmla="*/ 202 w 577"/>
                <a:gd name="T31" fmla="*/ 175 h 500"/>
                <a:gd name="T32" fmla="*/ 204 w 577"/>
                <a:gd name="T33" fmla="*/ 167 h 500"/>
                <a:gd name="T34" fmla="*/ 202 w 577"/>
                <a:gd name="T35" fmla="*/ 34 h 500"/>
                <a:gd name="T36" fmla="*/ 194 w 577"/>
                <a:gd name="T37" fmla="*/ 24 h 500"/>
                <a:gd name="T38" fmla="*/ 184 w 577"/>
                <a:gd name="T39" fmla="*/ 19 h 500"/>
                <a:gd name="T40" fmla="*/ 173 w 577"/>
                <a:gd name="T41" fmla="*/ 20 h 500"/>
                <a:gd name="T42" fmla="*/ 163 w 577"/>
                <a:gd name="T43" fmla="*/ 26 h 500"/>
                <a:gd name="T44" fmla="*/ 157 w 577"/>
                <a:gd name="T45" fmla="*/ 38 h 500"/>
                <a:gd name="T46" fmla="*/ 158 w 577"/>
                <a:gd name="T47" fmla="*/ 25 h 500"/>
                <a:gd name="T48" fmla="*/ 153 w 577"/>
                <a:gd name="T49" fmla="*/ 10 h 500"/>
                <a:gd name="T50" fmla="*/ 141 w 577"/>
                <a:gd name="T51" fmla="*/ 1 h 500"/>
                <a:gd name="T52" fmla="*/ 127 w 577"/>
                <a:gd name="T53" fmla="*/ 1 h 500"/>
                <a:gd name="T54" fmla="*/ 115 w 577"/>
                <a:gd name="T55" fmla="*/ 9 h 500"/>
                <a:gd name="T56" fmla="*/ 110 w 577"/>
                <a:gd name="T57" fmla="*/ 19 h 500"/>
                <a:gd name="T58" fmla="*/ 100 w 577"/>
                <a:gd name="T59" fmla="*/ 5 h 500"/>
                <a:gd name="T60" fmla="*/ 88 w 577"/>
                <a:gd name="T61" fmla="*/ 0 h 500"/>
                <a:gd name="T62" fmla="*/ 74 w 577"/>
                <a:gd name="T63" fmla="*/ 4 h 500"/>
                <a:gd name="T64" fmla="*/ 64 w 577"/>
                <a:gd name="T65" fmla="*/ 15 h 500"/>
                <a:gd name="T66" fmla="*/ 62 w 577"/>
                <a:gd name="T67" fmla="*/ 32 h 500"/>
                <a:gd name="T68" fmla="*/ 59 w 577"/>
                <a:gd name="T69" fmla="*/ 36 h 500"/>
                <a:gd name="T70" fmla="*/ 47 w 577"/>
                <a:gd name="T71" fmla="*/ 34 h 500"/>
                <a:gd name="T72" fmla="*/ 34 w 577"/>
                <a:gd name="T73" fmla="*/ 37 h 500"/>
                <a:gd name="T74" fmla="*/ 24 w 577"/>
                <a:gd name="T75" fmla="*/ 46 h 500"/>
                <a:gd name="T76" fmla="*/ 18 w 577"/>
                <a:gd name="T77" fmla="*/ 59 h 500"/>
                <a:gd name="T78" fmla="*/ 17 w 577"/>
                <a:gd name="T79" fmla="*/ 75 h 500"/>
                <a:gd name="T80" fmla="*/ 9 w 577"/>
                <a:gd name="T81" fmla="*/ 80 h 500"/>
                <a:gd name="T82" fmla="*/ 2 w 577"/>
                <a:gd name="T83" fmla="*/ 91 h 500"/>
                <a:gd name="T84" fmla="*/ 0 w 577"/>
                <a:gd name="T85" fmla="*/ 103 h 500"/>
                <a:gd name="T86" fmla="*/ 2 w 577"/>
                <a:gd name="T87" fmla="*/ 116 h 500"/>
                <a:gd name="T88" fmla="*/ 9 w 577"/>
                <a:gd name="T89" fmla="*/ 126 h 500"/>
                <a:gd name="T90" fmla="*/ 17 w 577"/>
                <a:gd name="T91" fmla="*/ 130 h 500"/>
                <a:gd name="T92" fmla="*/ 18 w 577"/>
                <a:gd name="T93" fmla="*/ 147 h 500"/>
                <a:gd name="T94" fmla="*/ 24 w 577"/>
                <a:gd name="T95" fmla="*/ 160 h 500"/>
                <a:gd name="T96" fmla="*/ 34 w 577"/>
                <a:gd name="T97" fmla="*/ 168 h 500"/>
                <a:gd name="T98" fmla="*/ 47 w 577"/>
                <a:gd name="T99" fmla="*/ 172 h 500"/>
                <a:gd name="T100" fmla="*/ 59 w 577"/>
                <a:gd name="T101" fmla="*/ 170 h 500"/>
                <a:gd name="T102" fmla="*/ 65 w 577"/>
                <a:gd name="T103" fmla="*/ 172 h 500"/>
                <a:gd name="T104" fmla="*/ 73 w 577"/>
                <a:gd name="T105" fmla="*/ 182 h 500"/>
                <a:gd name="T106" fmla="*/ 83 w 577"/>
                <a:gd name="T107" fmla="*/ 187 h 500"/>
                <a:gd name="T108" fmla="*/ 93 w 577"/>
                <a:gd name="T109" fmla="*/ 186 h 500"/>
                <a:gd name="T110" fmla="*/ 103 w 577"/>
                <a:gd name="T111" fmla="*/ 179 h 500"/>
                <a:gd name="T112" fmla="*/ 110 w 577"/>
                <a:gd name="T113" fmla="*/ 167 h 500"/>
                <a:gd name="T114" fmla="*/ 110 w 577"/>
                <a:gd name="T115" fmla="*/ 168 h 500"/>
                <a:gd name="T116" fmla="*/ 110 w 577"/>
                <a:gd name="T117" fmla="*/ 168 h 500"/>
                <a:gd name="T118" fmla="*/ 110 w 577"/>
                <a:gd name="T119" fmla="*/ 168 h 500"/>
                <a:gd name="T120" fmla="*/ 110 w 577"/>
                <a:gd name="T121" fmla="*/ 168 h 500"/>
                <a:gd name="T122" fmla="*/ 110 w 577"/>
                <a:gd name="T123" fmla="*/ 168 h 50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577" h="500">
                  <a:moveTo>
                    <a:pt x="312" y="400"/>
                  </a:moveTo>
                  <a:lnTo>
                    <a:pt x="311" y="410"/>
                  </a:lnTo>
                  <a:lnTo>
                    <a:pt x="312" y="420"/>
                  </a:lnTo>
                  <a:lnTo>
                    <a:pt x="313" y="430"/>
                  </a:lnTo>
                  <a:lnTo>
                    <a:pt x="315" y="438"/>
                  </a:lnTo>
                  <a:lnTo>
                    <a:pt x="318" y="447"/>
                  </a:lnTo>
                  <a:lnTo>
                    <a:pt x="323" y="455"/>
                  </a:lnTo>
                  <a:lnTo>
                    <a:pt x="327" y="463"/>
                  </a:lnTo>
                  <a:lnTo>
                    <a:pt x="333" y="470"/>
                  </a:lnTo>
                  <a:lnTo>
                    <a:pt x="339" y="477"/>
                  </a:lnTo>
                  <a:lnTo>
                    <a:pt x="346" y="483"/>
                  </a:lnTo>
                  <a:lnTo>
                    <a:pt x="353" y="489"/>
                  </a:lnTo>
                  <a:lnTo>
                    <a:pt x="362" y="492"/>
                  </a:lnTo>
                  <a:lnTo>
                    <a:pt x="371" y="495"/>
                  </a:lnTo>
                  <a:lnTo>
                    <a:pt x="380" y="497"/>
                  </a:lnTo>
                  <a:lnTo>
                    <a:pt x="389" y="499"/>
                  </a:lnTo>
                  <a:lnTo>
                    <a:pt x="400" y="499"/>
                  </a:lnTo>
                  <a:lnTo>
                    <a:pt x="409" y="499"/>
                  </a:lnTo>
                  <a:lnTo>
                    <a:pt x="419" y="497"/>
                  </a:lnTo>
                  <a:lnTo>
                    <a:pt x="428" y="495"/>
                  </a:lnTo>
                  <a:lnTo>
                    <a:pt x="437" y="492"/>
                  </a:lnTo>
                  <a:lnTo>
                    <a:pt x="444" y="489"/>
                  </a:lnTo>
                  <a:lnTo>
                    <a:pt x="452" y="483"/>
                  </a:lnTo>
                  <a:lnTo>
                    <a:pt x="459" y="477"/>
                  </a:lnTo>
                  <a:lnTo>
                    <a:pt x="466" y="470"/>
                  </a:lnTo>
                  <a:lnTo>
                    <a:pt x="471" y="463"/>
                  </a:lnTo>
                  <a:lnTo>
                    <a:pt x="476" y="455"/>
                  </a:lnTo>
                  <a:lnTo>
                    <a:pt x="480" y="447"/>
                  </a:lnTo>
                  <a:lnTo>
                    <a:pt x="483" y="438"/>
                  </a:lnTo>
                  <a:lnTo>
                    <a:pt x="485" y="430"/>
                  </a:lnTo>
                  <a:lnTo>
                    <a:pt x="487" y="420"/>
                  </a:lnTo>
                  <a:lnTo>
                    <a:pt x="487" y="410"/>
                  </a:lnTo>
                  <a:lnTo>
                    <a:pt x="487" y="400"/>
                  </a:lnTo>
                  <a:lnTo>
                    <a:pt x="488" y="399"/>
                  </a:lnTo>
                  <a:lnTo>
                    <a:pt x="489" y="410"/>
                  </a:lnTo>
                  <a:lnTo>
                    <a:pt x="491" y="419"/>
                  </a:lnTo>
                  <a:lnTo>
                    <a:pt x="495" y="427"/>
                  </a:lnTo>
                  <a:lnTo>
                    <a:pt x="501" y="432"/>
                  </a:lnTo>
                  <a:lnTo>
                    <a:pt x="507" y="438"/>
                  </a:lnTo>
                  <a:lnTo>
                    <a:pt x="515" y="441"/>
                  </a:lnTo>
                  <a:lnTo>
                    <a:pt x="523" y="443"/>
                  </a:lnTo>
                  <a:lnTo>
                    <a:pt x="532" y="443"/>
                  </a:lnTo>
                  <a:lnTo>
                    <a:pt x="539" y="443"/>
                  </a:lnTo>
                  <a:lnTo>
                    <a:pt x="547" y="441"/>
                  </a:lnTo>
                  <a:lnTo>
                    <a:pt x="554" y="438"/>
                  </a:lnTo>
                  <a:lnTo>
                    <a:pt x="562" y="432"/>
                  </a:lnTo>
                  <a:lnTo>
                    <a:pt x="567" y="427"/>
                  </a:lnTo>
                  <a:lnTo>
                    <a:pt x="572" y="419"/>
                  </a:lnTo>
                  <a:lnTo>
                    <a:pt x="574" y="410"/>
                  </a:lnTo>
                  <a:lnTo>
                    <a:pt x="576" y="399"/>
                  </a:lnTo>
                  <a:lnTo>
                    <a:pt x="576" y="91"/>
                  </a:lnTo>
                  <a:lnTo>
                    <a:pt x="570" y="81"/>
                  </a:lnTo>
                  <a:lnTo>
                    <a:pt x="564" y="71"/>
                  </a:lnTo>
                  <a:lnTo>
                    <a:pt x="556" y="64"/>
                  </a:lnTo>
                  <a:lnTo>
                    <a:pt x="548" y="57"/>
                  </a:lnTo>
                  <a:lnTo>
                    <a:pt x="539" y="52"/>
                  </a:lnTo>
                  <a:lnTo>
                    <a:pt x="529" y="48"/>
                  </a:lnTo>
                  <a:lnTo>
                    <a:pt x="519" y="45"/>
                  </a:lnTo>
                  <a:lnTo>
                    <a:pt x="510" y="44"/>
                  </a:lnTo>
                  <a:lnTo>
                    <a:pt x="499" y="45"/>
                  </a:lnTo>
                  <a:lnTo>
                    <a:pt x="489" y="48"/>
                  </a:lnTo>
                  <a:lnTo>
                    <a:pt x="479" y="52"/>
                  </a:lnTo>
                  <a:lnTo>
                    <a:pt x="470" y="56"/>
                  </a:lnTo>
                  <a:lnTo>
                    <a:pt x="461" y="63"/>
                  </a:lnTo>
                  <a:lnTo>
                    <a:pt x="454" y="71"/>
                  </a:lnTo>
                  <a:lnTo>
                    <a:pt x="448" y="81"/>
                  </a:lnTo>
                  <a:lnTo>
                    <a:pt x="444" y="91"/>
                  </a:lnTo>
                  <a:lnTo>
                    <a:pt x="447" y="76"/>
                  </a:lnTo>
                  <a:lnTo>
                    <a:pt x="447" y="61"/>
                  </a:lnTo>
                  <a:lnTo>
                    <a:pt x="444" y="48"/>
                  </a:lnTo>
                  <a:lnTo>
                    <a:pt x="439" y="35"/>
                  </a:lnTo>
                  <a:lnTo>
                    <a:pt x="431" y="25"/>
                  </a:lnTo>
                  <a:lnTo>
                    <a:pt x="422" y="16"/>
                  </a:lnTo>
                  <a:lnTo>
                    <a:pt x="411" y="9"/>
                  </a:lnTo>
                  <a:lnTo>
                    <a:pt x="399" y="3"/>
                  </a:lnTo>
                  <a:lnTo>
                    <a:pt x="386" y="1"/>
                  </a:lnTo>
                  <a:lnTo>
                    <a:pt x="373" y="0"/>
                  </a:lnTo>
                  <a:lnTo>
                    <a:pt x="361" y="1"/>
                  </a:lnTo>
                  <a:lnTo>
                    <a:pt x="348" y="5"/>
                  </a:lnTo>
                  <a:lnTo>
                    <a:pt x="336" y="12"/>
                  </a:lnTo>
                  <a:lnTo>
                    <a:pt x="326" y="21"/>
                  </a:lnTo>
                  <a:lnTo>
                    <a:pt x="318" y="33"/>
                  </a:lnTo>
                  <a:lnTo>
                    <a:pt x="312" y="47"/>
                  </a:lnTo>
                  <a:lnTo>
                    <a:pt x="311" y="47"/>
                  </a:lnTo>
                  <a:lnTo>
                    <a:pt x="304" y="33"/>
                  </a:lnTo>
                  <a:lnTo>
                    <a:pt x="295" y="21"/>
                  </a:lnTo>
                  <a:lnTo>
                    <a:pt x="284" y="13"/>
                  </a:lnTo>
                  <a:lnTo>
                    <a:pt x="274" y="6"/>
                  </a:lnTo>
                  <a:lnTo>
                    <a:pt x="260" y="2"/>
                  </a:lnTo>
                  <a:lnTo>
                    <a:pt x="248" y="0"/>
                  </a:lnTo>
                  <a:lnTo>
                    <a:pt x="236" y="1"/>
                  </a:lnTo>
                  <a:lnTo>
                    <a:pt x="223" y="4"/>
                  </a:lnTo>
                  <a:lnTo>
                    <a:pt x="211" y="10"/>
                  </a:lnTo>
                  <a:lnTo>
                    <a:pt x="200" y="16"/>
                  </a:lnTo>
                  <a:lnTo>
                    <a:pt x="190" y="25"/>
                  </a:lnTo>
                  <a:lnTo>
                    <a:pt x="183" y="36"/>
                  </a:lnTo>
                  <a:lnTo>
                    <a:pt x="177" y="48"/>
                  </a:lnTo>
                  <a:lnTo>
                    <a:pt x="175" y="61"/>
                  </a:lnTo>
                  <a:lnTo>
                    <a:pt x="175" y="76"/>
                  </a:lnTo>
                  <a:lnTo>
                    <a:pt x="180" y="91"/>
                  </a:lnTo>
                  <a:lnTo>
                    <a:pt x="167" y="86"/>
                  </a:lnTo>
                  <a:lnTo>
                    <a:pt x="155" y="82"/>
                  </a:lnTo>
                  <a:lnTo>
                    <a:pt x="143" y="81"/>
                  </a:lnTo>
                  <a:lnTo>
                    <a:pt x="131" y="80"/>
                  </a:lnTo>
                  <a:lnTo>
                    <a:pt x="118" y="83"/>
                  </a:lnTo>
                  <a:lnTo>
                    <a:pt x="107" y="85"/>
                  </a:lnTo>
                  <a:lnTo>
                    <a:pt x="96" y="89"/>
                  </a:lnTo>
                  <a:lnTo>
                    <a:pt x="87" y="95"/>
                  </a:lnTo>
                  <a:lnTo>
                    <a:pt x="76" y="103"/>
                  </a:lnTo>
                  <a:lnTo>
                    <a:pt x="68" y="111"/>
                  </a:lnTo>
                  <a:lnTo>
                    <a:pt x="61" y="121"/>
                  </a:lnTo>
                  <a:lnTo>
                    <a:pt x="55" y="130"/>
                  </a:lnTo>
                  <a:lnTo>
                    <a:pt x="50" y="142"/>
                  </a:lnTo>
                  <a:lnTo>
                    <a:pt x="48" y="153"/>
                  </a:lnTo>
                  <a:lnTo>
                    <a:pt x="46" y="167"/>
                  </a:lnTo>
                  <a:lnTo>
                    <a:pt x="48" y="179"/>
                  </a:lnTo>
                  <a:lnTo>
                    <a:pt x="36" y="185"/>
                  </a:lnTo>
                  <a:lnTo>
                    <a:pt x="26" y="191"/>
                  </a:lnTo>
                  <a:lnTo>
                    <a:pt x="18" y="198"/>
                  </a:lnTo>
                  <a:lnTo>
                    <a:pt x="11" y="206"/>
                  </a:lnTo>
                  <a:lnTo>
                    <a:pt x="5" y="216"/>
                  </a:lnTo>
                  <a:lnTo>
                    <a:pt x="2" y="225"/>
                  </a:lnTo>
                  <a:lnTo>
                    <a:pt x="0" y="236"/>
                  </a:lnTo>
                  <a:lnTo>
                    <a:pt x="0" y="246"/>
                  </a:lnTo>
                  <a:lnTo>
                    <a:pt x="0" y="256"/>
                  </a:lnTo>
                  <a:lnTo>
                    <a:pt x="2" y="267"/>
                  </a:lnTo>
                  <a:lnTo>
                    <a:pt x="5" y="277"/>
                  </a:lnTo>
                  <a:lnTo>
                    <a:pt x="11" y="286"/>
                  </a:lnTo>
                  <a:lnTo>
                    <a:pt x="18" y="295"/>
                  </a:lnTo>
                  <a:lnTo>
                    <a:pt x="26" y="301"/>
                  </a:lnTo>
                  <a:lnTo>
                    <a:pt x="36" y="307"/>
                  </a:lnTo>
                  <a:lnTo>
                    <a:pt x="48" y="311"/>
                  </a:lnTo>
                  <a:lnTo>
                    <a:pt x="48" y="312"/>
                  </a:lnTo>
                  <a:lnTo>
                    <a:pt x="47" y="326"/>
                  </a:lnTo>
                  <a:lnTo>
                    <a:pt x="48" y="339"/>
                  </a:lnTo>
                  <a:lnTo>
                    <a:pt x="50" y="351"/>
                  </a:lnTo>
                  <a:lnTo>
                    <a:pt x="55" y="362"/>
                  </a:lnTo>
                  <a:lnTo>
                    <a:pt x="61" y="373"/>
                  </a:lnTo>
                  <a:lnTo>
                    <a:pt x="68" y="382"/>
                  </a:lnTo>
                  <a:lnTo>
                    <a:pt x="76" y="390"/>
                  </a:lnTo>
                  <a:lnTo>
                    <a:pt x="87" y="397"/>
                  </a:lnTo>
                  <a:lnTo>
                    <a:pt x="96" y="403"/>
                  </a:lnTo>
                  <a:lnTo>
                    <a:pt x="107" y="408"/>
                  </a:lnTo>
                  <a:lnTo>
                    <a:pt x="118" y="411"/>
                  </a:lnTo>
                  <a:lnTo>
                    <a:pt x="131" y="411"/>
                  </a:lnTo>
                  <a:lnTo>
                    <a:pt x="143" y="412"/>
                  </a:lnTo>
                  <a:lnTo>
                    <a:pt x="155" y="410"/>
                  </a:lnTo>
                  <a:lnTo>
                    <a:pt x="167" y="406"/>
                  </a:lnTo>
                  <a:lnTo>
                    <a:pt x="180" y="399"/>
                  </a:lnTo>
                  <a:lnTo>
                    <a:pt x="184" y="411"/>
                  </a:lnTo>
                  <a:lnTo>
                    <a:pt x="190" y="421"/>
                  </a:lnTo>
                  <a:lnTo>
                    <a:pt x="196" y="429"/>
                  </a:lnTo>
                  <a:lnTo>
                    <a:pt x="205" y="435"/>
                  </a:lnTo>
                  <a:lnTo>
                    <a:pt x="214" y="441"/>
                  </a:lnTo>
                  <a:lnTo>
                    <a:pt x="224" y="445"/>
                  </a:lnTo>
                  <a:lnTo>
                    <a:pt x="234" y="447"/>
                  </a:lnTo>
                  <a:lnTo>
                    <a:pt x="245" y="447"/>
                  </a:lnTo>
                  <a:lnTo>
                    <a:pt x="254" y="447"/>
                  </a:lnTo>
                  <a:lnTo>
                    <a:pt x="265" y="445"/>
                  </a:lnTo>
                  <a:lnTo>
                    <a:pt x="274" y="441"/>
                  </a:lnTo>
                  <a:lnTo>
                    <a:pt x="284" y="435"/>
                  </a:lnTo>
                  <a:lnTo>
                    <a:pt x="292" y="428"/>
                  </a:lnTo>
                  <a:lnTo>
                    <a:pt x="300" y="420"/>
                  </a:lnTo>
                  <a:lnTo>
                    <a:pt x="305" y="410"/>
                  </a:lnTo>
                  <a:lnTo>
                    <a:pt x="311" y="399"/>
                  </a:lnTo>
                  <a:lnTo>
                    <a:pt x="311" y="400"/>
                  </a:lnTo>
                  <a:lnTo>
                    <a:pt x="312" y="400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CF2917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28" name="Freeform 348">
              <a:extLst>
                <a:ext uri="{FF2B5EF4-FFF2-40B4-BE49-F238E27FC236}">
                  <a16:creationId xmlns:a16="http://schemas.microsoft.com/office/drawing/2014/main" id="{3CA741B6-B956-9A79-3674-3EB350A28F2F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135" y="1981"/>
              <a:ext cx="76" cy="79"/>
            </a:xfrm>
            <a:custGeom>
              <a:avLst/>
              <a:gdLst>
                <a:gd name="T0" fmla="*/ 37 w 108"/>
                <a:gd name="T1" fmla="*/ 7 h 106"/>
                <a:gd name="T2" fmla="*/ 33 w 108"/>
                <a:gd name="T3" fmla="*/ 4 h 106"/>
                <a:gd name="T4" fmla="*/ 30 w 108"/>
                <a:gd name="T5" fmla="*/ 1 h 106"/>
                <a:gd name="T6" fmla="*/ 25 w 108"/>
                <a:gd name="T7" fmla="*/ 1 h 106"/>
                <a:gd name="T8" fmla="*/ 21 w 108"/>
                <a:gd name="T9" fmla="*/ 0 h 106"/>
                <a:gd name="T10" fmla="*/ 17 w 108"/>
                <a:gd name="T11" fmla="*/ 1 h 106"/>
                <a:gd name="T12" fmla="*/ 13 w 108"/>
                <a:gd name="T13" fmla="*/ 2 h 106"/>
                <a:gd name="T14" fmla="*/ 10 w 108"/>
                <a:gd name="T15" fmla="*/ 5 h 106"/>
                <a:gd name="T16" fmla="*/ 7 w 108"/>
                <a:gd name="T17" fmla="*/ 7 h 106"/>
                <a:gd name="T18" fmla="*/ 4 w 108"/>
                <a:gd name="T19" fmla="*/ 12 h 106"/>
                <a:gd name="T20" fmla="*/ 2 w 108"/>
                <a:gd name="T21" fmla="*/ 16 h 106"/>
                <a:gd name="T22" fmla="*/ 1 w 108"/>
                <a:gd name="T23" fmla="*/ 21 h 106"/>
                <a:gd name="T24" fmla="*/ 0 w 108"/>
                <a:gd name="T25" fmla="*/ 25 h 106"/>
                <a:gd name="T26" fmla="*/ 0 w 108"/>
                <a:gd name="T27" fmla="*/ 30 h 106"/>
                <a:gd name="T28" fmla="*/ 1 w 108"/>
                <a:gd name="T29" fmla="*/ 34 h 106"/>
                <a:gd name="T30" fmla="*/ 4 w 108"/>
                <a:gd name="T31" fmla="*/ 40 h 106"/>
                <a:gd name="T32" fmla="*/ 7 w 108"/>
                <a:gd name="T33" fmla="*/ 43 h 10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8" h="106">
                  <a:moveTo>
                    <a:pt x="107" y="18"/>
                  </a:moveTo>
                  <a:lnTo>
                    <a:pt x="95" y="10"/>
                  </a:lnTo>
                  <a:lnTo>
                    <a:pt x="84" y="4"/>
                  </a:lnTo>
                  <a:lnTo>
                    <a:pt x="71" y="1"/>
                  </a:lnTo>
                  <a:lnTo>
                    <a:pt x="60" y="0"/>
                  </a:lnTo>
                  <a:lnTo>
                    <a:pt x="49" y="3"/>
                  </a:lnTo>
                  <a:lnTo>
                    <a:pt x="38" y="6"/>
                  </a:lnTo>
                  <a:lnTo>
                    <a:pt x="28" y="12"/>
                  </a:lnTo>
                  <a:lnTo>
                    <a:pt x="20" y="18"/>
                  </a:lnTo>
                  <a:lnTo>
                    <a:pt x="12" y="29"/>
                  </a:lnTo>
                  <a:lnTo>
                    <a:pt x="6" y="38"/>
                  </a:lnTo>
                  <a:lnTo>
                    <a:pt x="1" y="49"/>
                  </a:lnTo>
                  <a:lnTo>
                    <a:pt x="0" y="59"/>
                  </a:lnTo>
                  <a:lnTo>
                    <a:pt x="0" y="72"/>
                  </a:lnTo>
                  <a:lnTo>
                    <a:pt x="4" y="83"/>
                  </a:lnTo>
                  <a:lnTo>
                    <a:pt x="10" y="95"/>
                  </a:lnTo>
                  <a:lnTo>
                    <a:pt x="20" y="105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29" name="Freeform 349">
              <a:extLst>
                <a:ext uri="{FF2B5EF4-FFF2-40B4-BE49-F238E27FC236}">
                  <a16:creationId xmlns:a16="http://schemas.microsoft.com/office/drawing/2014/main" id="{D69E8532-B22D-F70D-5C5E-A1FD1FC50693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228" y="1915"/>
              <a:ext cx="34" cy="65"/>
            </a:xfrm>
            <a:custGeom>
              <a:avLst/>
              <a:gdLst>
                <a:gd name="T0" fmla="*/ 1 w 49"/>
                <a:gd name="T1" fmla="*/ 0 h 88"/>
                <a:gd name="T2" fmla="*/ 1 w 49"/>
                <a:gd name="T3" fmla="*/ 3 h 88"/>
                <a:gd name="T4" fmla="*/ 1 w 49"/>
                <a:gd name="T5" fmla="*/ 5 h 88"/>
                <a:gd name="T6" fmla="*/ 0 w 49"/>
                <a:gd name="T7" fmla="*/ 9 h 88"/>
                <a:gd name="T8" fmla="*/ 1 w 49"/>
                <a:gd name="T9" fmla="*/ 11 h 88"/>
                <a:gd name="T10" fmla="*/ 1 w 49"/>
                <a:gd name="T11" fmla="*/ 13 h 88"/>
                <a:gd name="T12" fmla="*/ 1 w 49"/>
                <a:gd name="T13" fmla="*/ 16 h 88"/>
                <a:gd name="T14" fmla="*/ 1 w 49"/>
                <a:gd name="T15" fmla="*/ 19 h 88"/>
                <a:gd name="T16" fmla="*/ 3 w 49"/>
                <a:gd name="T17" fmla="*/ 21 h 88"/>
                <a:gd name="T18" fmla="*/ 3 w 49"/>
                <a:gd name="T19" fmla="*/ 24 h 88"/>
                <a:gd name="T20" fmla="*/ 5 w 49"/>
                <a:gd name="T21" fmla="*/ 26 h 88"/>
                <a:gd name="T22" fmla="*/ 6 w 49"/>
                <a:gd name="T23" fmla="*/ 28 h 88"/>
                <a:gd name="T24" fmla="*/ 8 w 49"/>
                <a:gd name="T25" fmla="*/ 30 h 88"/>
                <a:gd name="T26" fmla="*/ 9 w 49"/>
                <a:gd name="T27" fmla="*/ 32 h 88"/>
                <a:gd name="T28" fmla="*/ 12 w 49"/>
                <a:gd name="T29" fmla="*/ 33 h 88"/>
                <a:gd name="T30" fmla="*/ 13 w 49"/>
                <a:gd name="T31" fmla="*/ 35 h 88"/>
                <a:gd name="T32" fmla="*/ 16 w 49"/>
                <a:gd name="T33" fmla="*/ 35 h 8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9" h="88">
                  <a:moveTo>
                    <a:pt x="4" y="0"/>
                  </a:moveTo>
                  <a:lnTo>
                    <a:pt x="2" y="7"/>
                  </a:lnTo>
                  <a:lnTo>
                    <a:pt x="1" y="13"/>
                  </a:lnTo>
                  <a:lnTo>
                    <a:pt x="0" y="21"/>
                  </a:lnTo>
                  <a:lnTo>
                    <a:pt x="1" y="27"/>
                  </a:lnTo>
                  <a:lnTo>
                    <a:pt x="1" y="34"/>
                  </a:lnTo>
                  <a:lnTo>
                    <a:pt x="2" y="41"/>
                  </a:lnTo>
                  <a:lnTo>
                    <a:pt x="4" y="47"/>
                  </a:lnTo>
                  <a:lnTo>
                    <a:pt x="8" y="52"/>
                  </a:lnTo>
                  <a:lnTo>
                    <a:pt x="10" y="59"/>
                  </a:lnTo>
                  <a:lnTo>
                    <a:pt x="14" y="64"/>
                  </a:lnTo>
                  <a:lnTo>
                    <a:pt x="18" y="70"/>
                  </a:lnTo>
                  <a:lnTo>
                    <a:pt x="23" y="74"/>
                  </a:lnTo>
                  <a:lnTo>
                    <a:pt x="28" y="78"/>
                  </a:lnTo>
                  <a:lnTo>
                    <a:pt x="34" y="82"/>
                  </a:lnTo>
                  <a:lnTo>
                    <a:pt x="41" y="85"/>
                  </a:lnTo>
                  <a:lnTo>
                    <a:pt x="48" y="87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0" name="Freeform 350">
              <a:extLst>
                <a:ext uri="{FF2B5EF4-FFF2-40B4-BE49-F238E27FC236}">
                  <a16:creationId xmlns:a16="http://schemas.microsoft.com/office/drawing/2014/main" id="{DBCE2258-463E-62B1-1AB6-34647337DD0F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102" y="1880"/>
              <a:ext cx="93" cy="37"/>
            </a:xfrm>
            <a:custGeom>
              <a:avLst/>
              <a:gdLst>
                <a:gd name="T0" fmla="*/ 0 w 132"/>
                <a:gd name="T1" fmla="*/ 1 h 50"/>
                <a:gd name="T2" fmla="*/ 1 w 132"/>
                <a:gd name="T3" fmla="*/ 5 h 50"/>
                <a:gd name="T4" fmla="*/ 4 w 132"/>
                <a:gd name="T5" fmla="*/ 10 h 50"/>
                <a:gd name="T6" fmla="*/ 6 w 132"/>
                <a:gd name="T7" fmla="*/ 13 h 50"/>
                <a:gd name="T8" fmla="*/ 9 w 132"/>
                <a:gd name="T9" fmla="*/ 15 h 50"/>
                <a:gd name="T10" fmla="*/ 12 w 132"/>
                <a:gd name="T11" fmla="*/ 18 h 50"/>
                <a:gd name="T12" fmla="*/ 16 w 132"/>
                <a:gd name="T13" fmla="*/ 19 h 50"/>
                <a:gd name="T14" fmla="*/ 19 w 132"/>
                <a:gd name="T15" fmla="*/ 20 h 50"/>
                <a:gd name="T16" fmla="*/ 23 w 132"/>
                <a:gd name="T17" fmla="*/ 20 h 50"/>
                <a:gd name="T18" fmla="*/ 26 w 132"/>
                <a:gd name="T19" fmla="*/ 20 h 50"/>
                <a:gd name="T20" fmla="*/ 30 w 132"/>
                <a:gd name="T21" fmla="*/ 19 h 50"/>
                <a:gd name="T22" fmla="*/ 33 w 132"/>
                <a:gd name="T23" fmla="*/ 18 h 50"/>
                <a:gd name="T24" fmla="*/ 36 w 132"/>
                <a:gd name="T25" fmla="*/ 15 h 50"/>
                <a:gd name="T26" fmla="*/ 39 w 132"/>
                <a:gd name="T27" fmla="*/ 12 h 50"/>
                <a:gd name="T28" fmla="*/ 42 w 132"/>
                <a:gd name="T29" fmla="*/ 9 h 50"/>
                <a:gd name="T30" fmla="*/ 44 w 132"/>
                <a:gd name="T31" fmla="*/ 5 h 50"/>
                <a:gd name="T32" fmla="*/ 46 w 132"/>
                <a:gd name="T33" fmla="*/ 0 h 5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2" h="50">
                  <a:moveTo>
                    <a:pt x="0" y="1"/>
                  </a:moveTo>
                  <a:lnTo>
                    <a:pt x="4" y="13"/>
                  </a:lnTo>
                  <a:lnTo>
                    <a:pt x="10" y="23"/>
                  </a:lnTo>
                  <a:lnTo>
                    <a:pt x="16" y="31"/>
                  </a:lnTo>
                  <a:lnTo>
                    <a:pt x="25" y="37"/>
                  </a:lnTo>
                  <a:lnTo>
                    <a:pt x="34" y="43"/>
                  </a:lnTo>
                  <a:lnTo>
                    <a:pt x="44" y="46"/>
                  </a:lnTo>
                  <a:lnTo>
                    <a:pt x="54" y="49"/>
                  </a:lnTo>
                  <a:lnTo>
                    <a:pt x="65" y="49"/>
                  </a:lnTo>
                  <a:lnTo>
                    <a:pt x="74" y="49"/>
                  </a:lnTo>
                  <a:lnTo>
                    <a:pt x="85" y="46"/>
                  </a:lnTo>
                  <a:lnTo>
                    <a:pt x="94" y="43"/>
                  </a:lnTo>
                  <a:lnTo>
                    <a:pt x="104" y="37"/>
                  </a:lnTo>
                  <a:lnTo>
                    <a:pt x="112" y="30"/>
                  </a:lnTo>
                  <a:lnTo>
                    <a:pt x="120" y="22"/>
                  </a:lnTo>
                  <a:lnTo>
                    <a:pt x="125" y="12"/>
                  </a:lnTo>
                  <a:lnTo>
                    <a:pt x="131" y="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1" name="Freeform 351">
              <a:extLst>
                <a:ext uri="{FF2B5EF4-FFF2-40B4-BE49-F238E27FC236}">
                  <a16:creationId xmlns:a16="http://schemas.microsoft.com/office/drawing/2014/main" id="{478D4EE4-F2CD-F819-E4FC-FC695DB90875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986" y="2002"/>
              <a:ext cx="95" cy="69"/>
            </a:xfrm>
            <a:custGeom>
              <a:avLst/>
              <a:gdLst>
                <a:gd name="T0" fmla="*/ 45 w 136"/>
                <a:gd name="T1" fmla="*/ 38 h 92"/>
                <a:gd name="T2" fmla="*/ 46 w 136"/>
                <a:gd name="T3" fmla="*/ 32 h 92"/>
                <a:gd name="T4" fmla="*/ 46 w 136"/>
                <a:gd name="T5" fmla="*/ 26 h 92"/>
                <a:gd name="T6" fmla="*/ 45 w 136"/>
                <a:gd name="T7" fmla="*/ 20 h 92"/>
                <a:gd name="T8" fmla="*/ 43 w 136"/>
                <a:gd name="T9" fmla="*/ 15 h 92"/>
                <a:gd name="T10" fmla="*/ 41 w 136"/>
                <a:gd name="T11" fmla="*/ 11 h 92"/>
                <a:gd name="T12" fmla="*/ 38 w 136"/>
                <a:gd name="T13" fmla="*/ 7 h 92"/>
                <a:gd name="T14" fmla="*/ 34 w 136"/>
                <a:gd name="T15" fmla="*/ 4 h 92"/>
                <a:gd name="T16" fmla="*/ 30 w 136"/>
                <a:gd name="T17" fmla="*/ 2 h 92"/>
                <a:gd name="T18" fmla="*/ 25 w 136"/>
                <a:gd name="T19" fmla="*/ 1 h 92"/>
                <a:gd name="T20" fmla="*/ 21 w 136"/>
                <a:gd name="T21" fmla="*/ 0 h 92"/>
                <a:gd name="T22" fmla="*/ 17 w 136"/>
                <a:gd name="T23" fmla="*/ 1 h 92"/>
                <a:gd name="T24" fmla="*/ 12 w 136"/>
                <a:gd name="T25" fmla="*/ 2 h 92"/>
                <a:gd name="T26" fmla="*/ 8 w 136"/>
                <a:gd name="T27" fmla="*/ 5 h 92"/>
                <a:gd name="T28" fmla="*/ 5 w 136"/>
                <a:gd name="T29" fmla="*/ 9 h 92"/>
                <a:gd name="T30" fmla="*/ 2 w 136"/>
                <a:gd name="T31" fmla="*/ 14 h 92"/>
                <a:gd name="T32" fmla="*/ 0 w 136"/>
                <a:gd name="T33" fmla="*/ 20 h 9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6" h="92">
                  <a:moveTo>
                    <a:pt x="132" y="91"/>
                  </a:moveTo>
                  <a:lnTo>
                    <a:pt x="135" y="76"/>
                  </a:lnTo>
                  <a:lnTo>
                    <a:pt x="135" y="61"/>
                  </a:lnTo>
                  <a:lnTo>
                    <a:pt x="132" y="48"/>
                  </a:lnTo>
                  <a:lnTo>
                    <a:pt x="127" y="35"/>
                  </a:lnTo>
                  <a:lnTo>
                    <a:pt x="119" y="25"/>
                  </a:lnTo>
                  <a:lnTo>
                    <a:pt x="110" y="16"/>
                  </a:lnTo>
                  <a:lnTo>
                    <a:pt x="99" y="9"/>
                  </a:lnTo>
                  <a:lnTo>
                    <a:pt x="87" y="3"/>
                  </a:lnTo>
                  <a:lnTo>
                    <a:pt x="74" y="1"/>
                  </a:lnTo>
                  <a:lnTo>
                    <a:pt x="61" y="0"/>
                  </a:lnTo>
                  <a:lnTo>
                    <a:pt x="49" y="1"/>
                  </a:lnTo>
                  <a:lnTo>
                    <a:pt x="36" y="5"/>
                  </a:lnTo>
                  <a:lnTo>
                    <a:pt x="24" y="12"/>
                  </a:lnTo>
                  <a:lnTo>
                    <a:pt x="14" y="21"/>
                  </a:lnTo>
                  <a:lnTo>
                    <a:pt x="6" y="33"/>
                  </a:lnTo>
                  <a:lnTo>
                    <a:pt x="0" y="47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2" name="Freeform 352">
              <a:extLst>
                <a:ext uri="{FF2B5EF4-FFF2-40B4-BE49-F238E27FC236}">
                  <a16:creationId xmlns:a16="http://schemas.microsoft.com/office/drawing/2014/main" id="{EB4462BD-CC4B-FB13-AA8E-58417A412DB4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102" y="1916"/>
              <a:ext cx="65" cy="101"/>
            </a:xfrm>
            <a:custGeom>
              <a:avLst/>
              <a:gdLst>
                <a:gd name="T0" fmla="*/ 32 w 92"/>
                <a:gd name="T1" fmla="*/ 1 h 135"/>
                <a:gd name="T2" fmla="*/ 30 w 92"/>
                <a:gd name="T3" fmla="*/ 1 h 135"/>
                <a:gd name="T4" fmla="*/ 27 w 92"/>
                <a:gd name="T5" fmla="*/ 0 h 135"/>
                <a:gd name="T6" fmla="*/ 25 w 92"/>
                <a:gd name="T7" fmla="*/ 0 h 135"/>
                <a:gd name="T8" fmla="*/ 23 w 92"/>
                <a:gd name="T9" fmla="*/ 0 h 135"/>
                <a:gd name="T10" fmla="*/ 20 w 92"/>
                <a:gd name="T11" fmla="*/ 1 h 135"/>
                <a:gd name="T12" fmla="*/ 18 w 92"/>
                <a:gd name="T13" fmla="*/ 1 h 135"/>
                <a:gd name="T14" fmla="*/ 16 w 92"/>
                <a:gd name="T15" fmla="*/ 2 h 135"/>
                <a:gd name="T16" fmla="*/ 14 w 92"/>
                <a:gd name="T17" fmla="*/ 3 h 135"/>
                <a:gd name="T18" fmla="*/ 11 w 92"/>
                <a:gd name="T19" fmla="*/ 4 h 135"/>
                <a:gd name="T20" fmla="*/ 9 w 92"/>
                <a:gd name="T21" fmla="*/ 6 h 135"/>
                <a:gd name="T22" fmla="*/ 8 w 92"/>
                <a:gd name="T23" fmla="*/ 7 h 135"/>
                <a:gd name="T24" fmla="*/ 6 w 92"/>
                <a:gd name="T25" fmla="*/ 10 h 135"/>
                <a:gd name="T26" fmla="*/ 4 w 92"/>
                <a:gd name="T27" fmla="*/ 12 h 135"/>
                <a:gd name="T28" fmla="*/ 3 w 92"/>
                <a:gd name="T29" fmla="*/ 14 h 135"/>
                <a:gd name="T30" fmla="*/ 2 w 92"/>
                <a:gd name="T31" fmla="*/ 17 h 135"/>
                <a:gd name="T32" fmla="*/ 1 w 92"/>
                <a:gd name="T33" fmla="*/ 19 h 135"/>
                <a:gd name="T34" fmla="*/ 1 w 92"/>
                <a:gd name="T35" fmla="*/ 22 h 135"/>
                <a:gd name="T36" fmla="*/ 0 w 92"/>
                <a:gd name="T37" fmla="*/ 25 h 135"/>
                <a:gd name="T38" fmla="*/ 0 w 92"/>
                <a:gd name="T39" fmla="*/ 28 h 135"/>
                <a:gd name="T40" fmla="*/ 0 w 92"/>
                <a:gd name="T41" fmla="*/ 31 h 135"/>
                <a:gd name="T42" fmla="*/ 0 w 92"/>
                <a:gd name="T43" fmla="*/ 34 h 135"/>
                <a:gd name="T44" fmla="*/ 1 w 92"/>
                <a:gd name="T45" fmla="*/ 37 h 135"/>
                <a:gd name="T46" fmla="*/ 1 w 92"/>
                <a:gd name="T47" fmla="*/ 39 h 135"/>
                <a:gd name="T48" fmla="*/ 3 w 92"/>
                <a:gd name="T49" fmla="*/ 41 h 135"/>
                <a:gd name="T50" fmla="*/ 4 w 92"/>
                <a:gd name="T51" fmla="*/ 44 h 135"/>
                <a:gd name="T52" fmla="*/ 5 w 92"/>
                <a:gd name="T53" fmla="*/ 46 h 135"/>
                <a:gd name="T54" fmla="*/ 6 w 92"/>
                <a:gd name="T55" fmla="*/ 49 h 135"/>
                <a:gd name="T56" fmla="*/ 8 w 92"/>
                <a:gd name="T57" fmla="*/ 51 h 135"/>
                <a:gd name="T58" fmla="*/ 10 w 92"/>
                <a:gd name="T59" fmla="*/ 52 h 135"/>
                <a:gd name="T60" fmla="*/ 12 w 92"/>
                <a:gd name="T61" fmla="*/ 55 h 135"/>
                <a:gd name="T62" fmla="*/ 14 w 92"/>
                <a:gd name="T63" fmla="*/ 55 h 135"/>
                <a:gd name="T64" fmla="*/ 17 w 92"/>
                <a:gd name="T65" fmla="*/ 56 h 13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92" h="135">
                  <a:moveTo>
                    <a:pt x="91" y="2"/>
                  </a:moveTo>
                  <a:lnTo>
                    <a:pt x="84" y="2"/>
                  </a:lnTo>
                  <a:lnTo>
                    <a:pt x="77" y="0"/>
                  </a:lnTo>
                  <a:lnTo>
                    <a:pt x="70" y="0"/>
                  </a:lnTo>
                  <a:lnTo>
                    <a:pt x="64" y="0"/>
                  </a:lnTo>
                  <a:lnTo>
                    <a:pt x="57" y="2"/>
                  </a:lnTo>
                  <a:lnTo>
                    <a:pt x="50" y="2"/>
                  </a:lnTo>
                  <a:lnTo>
                    <a:pt x="44" y="5"/>
                  </a:lnTo>
                  <a:lnTo>
                    <a:pt x="39" y="7"/>
                  </a:lnTo>
                  <a:lnTo>
                    <a:pt x="32" y="11"/>
                  </a:lnTo>
                  <a:lnTo>
                    <a:pt x="27" y="15"/>
                  </a:lnTo>
                  <a:lnTo>
                    <a:pt x="21" y="19"/>
                  </a:lnTo>
                  <a:lnTo>
                    <a:pt x="17" y="24"/>
                  </a:lnTo>
                  <a:lnTo>
                    <a:pt x="13" y="30"/>
                  </a:lnTo>
                  <a:lnTo>
                    <a:pt x="9" y="35"/>
                  </a:lnTo>
                  <a:lnTo>
                    <a:pt x="5" y="41"/>
                  </a:lnTo>
                  <a:lnTo>
                    <a:pt x="4" y="47"/>
                  </a:lnTo>
                  <a:lnTo>
                    <a:pt x="1" y="54"/>
                  </a:lnTo>
                  <a:lnTo>
                    <a:pt x="0" y="60"/>
                  </a:lnTo>
                  <a:lnTo>
                    <a:pt x="0" y="68"/>
                  </a:lnTo>
                  <a:lnTo>
                    <a:pt x="0" y="74"/>
                  </a:lnTo>
                  <a:lnTo>
                    <a:pt x="0" y="81"/>
                  </a:lnTo>
                  <a:lnTo>
                    <a:pt x="2" y="88"/>
                  </a:lnTo>
                  <a:lnTo>
                    <a:pt x="4" y="94"/>
                  </a:lnTo>
                  <a:lnTo>
                    <a:pt x="7" y="99"/>
                  </a:lnTo>
                  <a:lnTo>
                    <a:pt x="10" y="106"/>
                  </a:lnTo>
                  <a:lnTo>
                    <a:pt x="14" y="111"/>
                  </a:lnTo>
                  <a:lnTo>
                    <a:pt x="18" y="117"/>
                  </a:lnTo>
                  <a:lnTo>
                    <a:pt x="23" y="121"/>
                  </a:lnTo>
                  <a:lnTo>
                    <a:pt x="28" y="125"/>
                  </a:lnTo>
                  <a:lnTo>
                    <a:pt x="34" y="129"/>
                  </a:lnTo>
                  <a:lnTo>
                    <a:pt x="41" y="132"/>
                  </a:lnTo>
                  <a:lnTo>
                    <a:pt x="48" y="134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3" name="Freeform 353">
              <a:extLst>
                <a:ext uri="{FF2B5EF4-FFF2-40B4-BE49-F238E27FC236}">
                  <a16:creationId xmlns:a16="http://schemas.microsoft.com/office/drawing/2014/main" id="{A34D7B04-2846-D706-46CE-07BA35D4DEDA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009" y="1901"/>
              <a:ext cx="75" cy="79"/>
            </a:xfrm>
            <a:custGeom>
              <a:avLst/>
              <a:gdLst>
                <a:gd name="T0" fmla="*/ 6 w 107"/>
                <a:gd name="T1" fmla="*/ 0 h 107"/>
                <a:gd name="T2" fmla="*/ 3 w 107"/>
                <a:gd name="T3" fmla="*/ 5 h 107"/>
                <a:gd name="T4" fmla="*/ 1 w 107"/>
                <a:gd name="T5" fmla="*/ 10 h 107"/>
                <a:gd name="T6" fmla="*/ 0 w 107"/>
                <a:gd name="T7" fmla="*/ 14 h 107"/>
                <a:gd name="T8" fmla="*/ 0 w 107"/>
                <a:gd name="T9" fmla="*/ 19 h 107"/>
                <a:gd name="T10" fmla="*/ 1 w 107"/>
                <a:gd name="T11" fmla="*/ 24 h 107"/>
                <a:gd name="T12" fmla="*/ 2 w 107"/>
                <a:gd name="T13" fmla="*/ 28 h 107"/>
                <a:gd name="T14" fmla="*/ 4 w 107"/>
                <a:gd name="T15" fmla="*/ 32 h 107"/>
                <a:gd name="T16" fmla="*/ 6 w 107"/>
                <a:gd name="T17" fmla="*/ 35 h 107"/>
                <a:gd name="T18" fmla="*/ 9 w 107"/>
                <a:gd name="T19" fmla="*/ 38 h 107"/>
                <a:gd name="T20" fmla="*/ 13 w 107"/>
                <a:gd name="T21" fmla="*/ 41 h 107"/>
                <a:gd name="T22" fmla="*/ 17 w 107"/>
                <a:gd name="T23" fmla="*/ 43 h 107"/>
                <a:gd name="T24" fmla="*/ 20 w 107"/>
                <a:gd name="T25" fmla="*/ 43 h 107"/>
                <a:gd name="T26" fmla="*/ 25 w 107"/>
                <a:gd name="T27" fmla="*/ 43 h 107"/>
                <a:gd name="T28" fmla="*/ 29 w 107"/>
                <a:gd name="T29" fmla="*/ 41 h 107"/>
                <a:gd name="T30" fmla="*/ 32 w 107"/>
                <a:gd name="T31" fmla="*/ 39 h 107"/>
                <a:gd name="T32" fmla="*/ 36 w 107"/>
                <a:gd name="T33" fmla="*/ 35 h 10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7" h="107">
                  <a:moveTo>
                    <a:pt x="19" y="0"/>
                  </a:moveTo>
                  <a:lnTo>
                    <a:pt x="9" y="12"/>
                  </a:lnTo>
                  <a:lnTo>
                    <a:pt x="3" y="23"/>
                  </a:lnTo>
                  <a:lnTo>
                    <a:pt x="0" y="35"/>
                  </a:lnTo>
                  <a:lnTo>
                    <a:pt x="0" y="47"/>
                  </a:lnTo>
                  <a:lnTo>
                    <a:pt x="1" y="58"/>
                  </a:lnTo>
                  <a:lnTo>
                    <a:pt x="5" y="69"/>
                  </a:lnTo>
                  <a:lnTo>
                    <a:pt x="11" y="79"/>
                  </a:lnTo>
                  <a:lnTo>
                    <a:pt x="19" y="87"/>
                  </a:lnTo>
                  <a:lnTo>
                    <a:pt x="27" y="95"/>
                  </a:lnTo>
                  <a:lnTo>
                    <a:pt x="37" y="101"/>
                  </a:lnTo>
                  <a:lnTo>
                    <a:pt x="48" y="105"/>
                  </a:lnTo>
                  <a:lnTo>
                    <a:pt x="59" y="106"/>
                  </a:lnTo>
                  <a:lnTo>
                    <a:pt x="71" y="106"/>
                  </a:lnTo>
                  <a:lnTo>
                    <a:pt x="83" y="103"/>
                  </a:lnTo>
                  <a:lnTo>
                    <a:pt x="94" y="97"/>
                  </a:lnTo>
                  <a:lnTo>
                    <a:pt x="106" y="86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4" name="Freeform 354">
              <a:extLst>
                <a:ext uri="{FF2B5EF4-FFF2-40B4-BE49-F238E27FC236}">
                  <a16:creationId xmlns:a16="http://schemas.microsoft.com/office/drawing/2014/main" id="{EB746823-969D-ACD7-C871-AAD855BBFAE1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576" y="1778"/>
              <a:ext cx="408" cy="374"/>
            </a:xfrm>
            <a:custGeom>
              <a:avLst/>
              <a:gdLst>
                <a:gd name="T0" fmla="*/ 110 w 577"/>
                <a:gd name="T1" fmla="*/ 176 h 500"/>
                <a:gd name="T2" fmla="*/ 112 w 577"/>
                <a:gd name="T3" fmla="*/ 187 h 500"/>
                <a:gd name="T4" fmla="*/ 117 w 577"/>
                <a:gd name="T5" fmla="*/ 197 h 500"/>
                <a:gd name="T6" fmla="*/ 125 w 577"/>
                <a:gd name="T7" fmla="*/ 205 h 500"/>
                <a:gd name="T8" fmla="*/ 134 w 577"/>
                <a:gd name="T9" fmla="*/ 208 h 500"/>
                <a:gd name="T10" fmla="*/ 144 w 577"/>
                <a:gd name="T11" fmla="*/ 209 h 500"/>
                <a:gd name="T12" fmla="*/ 154 w 577"/>
                <a:gd name="T13" fmla="*/ 206 h 500"/>
                <a:gd name="T14" fmla="*/ 163 w 577"/>
                <a:gd name="T15" fmla="*/ 200 h 500"/>
                <a:gd name="T16" fmla="*/ 168 w 577"/>
                <a:gd name="T17" fmla="*/ 190 h 500"/>
                <a:gd name="T18" fmla="*/ 172 w 577"/>
                <a:gd name="T19" fmla="*/ 180 h 500"/>
                <a:gd name="T20" fmla="*/ 172 w 577"/>
                <a:gd name="T21" fmla="*/ 168 h 500"/>
                <a:gd name="T22" fmla="*/ 173 w 577"/>
                <a:gd name="T23" fmla="*/ 175 h 500"/>
                <a:gd name="T24" fmla="*/ 180 w 577"/>
                <a:gd name="T25" fmla="*/ 183 h 500"/>
                <a:gd name="T26" fmla="*/ 188 w 577"/>
                <a:gd name="T27" fmla="*/ 186 h 500"/>
                <a:gd name="T28" fmla="*/ 196 w 577"/>
                <a:gd name="T29" fmla="*/ 183 h 500"/>
                <a:gd name="T30" fmla="*/ 202 w 577"/>
                <a:gd name="T31" fmla="*/ 175 h 500"/>
                <a:gd name="T32" fmla="*/ 204 w 577"/>
                <a:gd name="T33" fmla="*/ 167 h 500"/>
                <a:gd name="T34" fmla="*/ 202 w 577"/>
                <a:gd name="T35" fmla="*/ 34 h 500"/>
                <a:gd name="T36" fmla="*/ 194 w 577"/>
                <a:gd name="T37" fmla="*/ 24 h 500"/>
                <a:gd name="T38" fmla="*/ 184 w 577"/>
                <a:gd name="T39" fmla="*/ 19 h 500"/>
                <a:gd name="T40" fmla="*/ 173 w 577"/>
                <a:gd name="T41" fmla="*/ 20 h 500"/>
                <a:gd name="T42" fmla="*/ 163 w 577"/>
                <a:gd name="T43" fmla="*/ 26 h 500"/>
                <a:gd name="T44" fmla="*/ 157 w 577"/>
                <a:gd name="T45" fmla="*/ 38 h 500"/>
                <a:gd name="T46" fmla="*/ 158 w 577"/>
                <a:gd name="T47" fmla="*/ 25 h 500"/>
                <a:gd name="T48" fmla="*/ 153 w 577"/>
                <a:gd name="T49" fmla="*/ 10 h 500"/>
                <a:gd name="T50" fmla="*/ 141 w 577"/>
                <a:gd name="T51" fmla="*/ 1 h 500"/>
                <a:gd name="T52" fmla="*/ 127 w 577"/>
                <a:gd name="T53" fmla="*/ 1 h 500"/>
                <a:gd name="T54" fmla="*/ 115 w 577"/>
                <a:gd name="T55" fmla="*/ 9 h 500"/>
                <a:gd name="T56" fmla="*/ 110 w 577"/>
                <a:gd name="T57" fmla="*/ 19 h 500"/>
                <a:gd name="T58" fmla="*/ 100 w 577"/>
                <a:gd name="T59" fmla="*/ 5 h 500"/>
                <a:gd name="T60" fmla="*/ 88 w 577"/>
                <a:gd name="T61" fmla="*/ 0 h 500"/>
                <a:gd name="T62" fmla="*/ 74 w 577"/>
                <a:gd name="T63" fmla="*/ 4 h 500"/>
                <a:gd name="T64" fmla="*/ 64 w 577"/>
                <a:gd name="T65" fmla="*/ 15 h 500"/>
                <a:gd name="T66" fmla="*/ 62 w 577"/>
                <a:gd name="T67" fmla="*/ 32 h 500"/>
                <a:gd name="T68" fmla="*/ 59 w 577"/>
                <a:gd name="T69" fmla="*/ 36 h 500"/>
                <a:gd name="T70" fmla="*/ 47 w 577"/>
                <a:gd name="T71" fmla="*/ 34 h 500"/>
                <a:gd name="T72" fmla="*/ 34 w 577"/>
                <a:gd name="T73" fmla="*/ 37 h 500"/>
                <a:gd name="T74" fmla="*/ 24 w 577"/>
                <a:gd name="T75" fmla="*/ 46 h 500"/>
                <a:gd name="T76" fmla="*/ 18 w 577"/>
                <a:gd name="T77" fmla="*/ 59 h 500"/>
                <a:gd name="T78" fmla="*/ 17 w 577"/>
                <a:gd name="T79" fmla="*/ 75 h 500"/>
                <a:gd name="T80" fmla="*/ 9 w 577"/>
                <a:gd name="T81" fmla="*/ 80 h 500"/>
                <a:gd name="T82" fmla="*/ 2 w 577"/>
                <a:gd name="T83" fmla="*/ 91 h 500"/>
                <a:gd name="T84" fmla="*/ 0 w 577"/>
                <a:gd name="T85" fmla="*/ 103 h 500"/>
                <a:gd name="T86" fmla="*/ 2 w 577"/>
                <a:gd name="T87" fmla="*/ 116 h 500"/>
                <a:gd name="T88" fmla="*/ 9 w 577"/>
                <a:gd name="T89" fmla="*/ 126 h 500"/>
                <a:gd name="T90" fmla="*/ 17 w 577"/>
                <a:gd name="T91" fmla="*/ 130 h 500"/>
                <a:gd name="T92" fmla="*/ 18 w 577"/>
                <a:gd name="T93" fmla="*/ 147 h 500"/>
                <a:gd name="T94" fmla="*/ 24 w 577"/>
                <a:gd name="T95" fmla="*/ 160 h 500"/>
                <a:gd name="T96" fmla="*/ 34 w 577"/>
                <a:gd name="T97" fmla="*/ 168 h 500"/>
                <a:gd name="T98" fmla="*/ 47 w 577"/>
                <a:gd name="T99" fmla="*/ 172 h 500"/>
                <a:gd name="T100" fmla="*/ 59 w 577"/>
                <a:gd name="T101" fmla="*/ 170 h 500"/>
                <a:gd name="T102" fmla="*/ 65 w 577"/>
                <a:gd name="T103" fmla="*/ 172 h 500"/>
                <a:gd name="T104" fmla="*/ 73 w 577"/>
                <a:gd name="T105" fmla="*/ 182 h 500"/>
                <a:gd name="T106" fmla="*/ 83 w 577"/>
                <a:gd name="T107" fmla="*/ 187 h 500"/>
                <a:gd name="T108" fmla="*/ 93 w 577"/>
                <a:gd name="T109" fmla="*/ 186 h 500"/>
                <a:gd name="T110" fmla="*/ 103 w 577"/>
                <a:gd name="T111" fmla="*/ 179 h 500"/>
                <a:gd name="T112" fmla="*/ 110 w 577"/>
                <a:gd name="T113" fmla="*/ 167 h 500"/>
                <a:gd name="T114" fmla="*/ 110 w 577"/>
                <a:gd name="T115" fmla="*/ 168 h 500"/>
                <a:gd name="T116" fmla="*/ 110 w 577"/>
                <a:gd name="T117" fmla="*/ 168 h 500"/>
                <a:gd name="T118" fmla="*/ 110 w 577"/>
                <a:gd name="T119" fmla="*/ 168 h 500"/>
                <a:gd name="T120" fmla="*/ 110 w 577"/>
                <a:gd name="T121" fmla="*/ 168 h 500"/>
                <a:gd name="T122" fmla="*/ 110 w 577"/>
                <a:gd name="T123" fmla="*/ 168 h 50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577" h="500">
                  <a:moveTo>
                    <a:pt x="312" y="400"/>
                  </a:moveTo>
                  <a:lnTo>
                    <a:pt x="311" y="410"/>
                  </a:lnTo>
                  <a:lnTo>
                    <a:pt x="312" y="420"/>
                  </a:lnTo>
                  <a:lnTo>
                    <a:pt x="313" y="430"/>
                  </a:lnTo>
                  <a:lnTo>
                    <a:pt x="315" y="438"/>
                  </a:lnTo>
                  <a:lnTo>
                    <a:pt x="318" y="447"/>
                  </a:lnTo>
                  <a:lnTo>
                    <a:pt x="323" y="455"/>
                  </a:lnTo>
                  <a:lnTo>
                    <a:pt x="327" y="463"/>
                  </a:lnTo>
                  <a:lnTo>
                    <a:pt x="333" y="470"/>
                  </a:lnTo>
                  <a:lnTo>
                    <a:pt x="339" y="477"/>
                  </a:lnTo>
                  <a:lnTo>
                    <a:pt x="346" y="483"/>
                  </a:lnTo>
                  <a:lnTo>
                    <a:pt x="353" y="489"/>
                  </a:lnTo>
                  <a:lnTo>
                    <a:pt x="362" y="492"/>
                  </a:lnTo>
                  <a:lnTo>
                    <a:pt x="371" y="495"/>
                  </a:lnTo>
                  <a:lnTo>
                    <a:pt x="380" y="497"/>
                  </a:lnTo>
                  <a:lnTo>
                    <a:pt x="389" y="499"/>
                  </a:lnTo>
                  <a:lnTo>
                    <a:pt x="400" y="499"/>
                  </a:lnTo>
                  <a:lnTo>
                    <a:pt x="409" y="499"/>
                  </a:lnTo>
                  <a:lnTo>
                    <a:pt x="419" y="497"/>
                  </a:lnTo>
                  <a:lnTo>
                    <a:pt x="428" y="495"/>
                  </a:lnTo>
                  <a:lnTo>
                    <a:pt x="437" y="492"/>
                  </a:lnTo>
                  <a:lnTo>
                    <a:pt x="444" y="489"/>
                  </a:lnTo>
                  <a:lnTo>
                    <a:pt x="452" y="483"/>
                  </a:lnTo>
                  <a:lnTo>
                    <a:pt x="459" y="477"/>
                  </a:lnTo>
                  <a:lnTo>
                    <a:pt x="466" y="470"/>
                  </a:lnTo>
                  <a:lnTo>
                    <a:pt x="471" y="463"/>
                  </a:lnTo>
                  <a:lnTo>
                    <a:pt x="476" y="455"/>
                  </a:lnTo>
                  <a:lnTo>
                    <a:pt x="480" y="447"/>
                  </a:lnTo>
                  <a:lnTo>
                    <a:pt x="483" y="438"/>
                  </a:lnTo>
                  <a:lnTo>
                    <a:pt x="485" y="430"/>
                  </a:lnTo>
                  <a:lnTo>
                    <a:pt x="487" y="420"/>
                  </a:lnTo>
                  <a:lnTo>
                    <a:pt x="487" y="410"/>
                  </a:lnTo>
                  <a:lnTo>
                    <a:pt x="487" y="400"/>
                  </a:lnTo>
                  <a:lnTo>
                    <a:pt x="488" y="399"/>
                  </a:lnTo>
                  <a:lnTo>
                    <a:pt x="489" y="410"/>
                  </a:lnTo>
                  <a:lnTo>
                    <a:pt x="491" y="419"/>
                  </a:lnTo>
                  <a:lnTo>
                    <a:pt x="495" y="427"/>
                  </a:lnTo>
                  <a:lnTo>
                    <a:pt x="501" y="432"/>
                  </a:lnTo>
                  <a:lnTo>
                    <a:pt x="507" y="438"/>
                  </a:lnTo>
                  <a:lnTo>
                    <a:pt x="515" y="441"/>
                  </a:lnTo>
                  <a:lnTo>
                    <a:pt x="523" y="443"/>
                  </a:lnTo>
                  <a:lnTo>
                    <a:pt x="532" y="443"/>
                  </a:lnTo>
                  <a:lnTo>
                    <a:pt x="539" y="443"/>
                  </a:lnTo>
                  <a:lnTo>
                    <a:pt x="547" y="441"/>
                  </a:lnTo>
                  <a:lnTo>
                    <a:pt x="554" y="438"/>
                  </a:lnTo>
                  <a:lnTo>
                    <a:pt x="562" y="432"/>
                  </a:lnTo>
                  <a:lnTo>
                    <a:pt x="567" y="427"/>
                  </a:lnTo>
                  <a:lnTo>
                    <a:pt x="572" y="419"/>
                  </a:lnTo>
                  <a:lnTo>
                    <a:pt x="574" y="410"/>
                  </a:lnTo>
                  <a:lnTo>
                    <a:pt x="576" y="399"/>
                  </a:lnTo>
                  <a:lnTo>
                    <a:pt x="576" y="91"/>
                  </a:lnTo>
                  <a:lnTo>
                    <a:pt x="570" y="81"/>
                  </a:lnTo>
                  <a:lnTo>
                    <a:pt x="564" y="71"/>
                  </a:lnTo>
                  <a:lnTo>
                    <a:pt x="556" y="64"/>
                  </a:lnTo>
                  <a:lnTo>
                    <a:pt x="548" y="57"/>
                  </a:lnTo>
                  <a:lnTo>
                    <a:pt x="539" y="52"/>
                  </a:lnTo>
                  <a:lnTo>
                    <a:pt x="529" y="48"/>
                  </a:lnTo>
                  <a:lnTo>
                    <a:pt x="519" y="45"/>
                  </a:lnTo>
                  <a:lnTo>
                    <a:pt x="510" y="44"/>
                  </a:lnTo>
                  <a:lnTo>
                    <a:pt x="499" y="45"/>
                  </a:lnTo>
                  <a:lnTo>
                    <a:pt x="489" y="48"/>
                  </a:lnTo>
                  <a:lnTo>
                    <a:pt x="479" y="52"/>
                  </a:lnTo>
                  <a:lnTo>
                    <a:pt x="470" y="56"/>
                  </a:lnTo>
                  <a:lnTo>
                    <a:pt x="461" y="63"/>
                  </a:lnTo>
                  <a:lnTo>
                    <a:pt x="454" y="71"/>
                  </a:lnTo>
                  <a:lnTo>
                    <a:pt x="448" y="81"/>
                  </a:lnTo>
                  <a:lnTo>
                    <a:pt x="444" y="91"/>
                  </a:lnTo>
                  <a:lnTo>
                    <a:pt x="447" y="76"/>
                  </a:lnTo>
                  <a:lnTo>
                    <a:pt x="447" y="61"/>
                  </a:lnTo>
                  <a:lnTo>
                    <a:pt x="444" y="48"/>
                  </a:lnTo>
                  <a:lnTo>
                    <a:pt x="439" y="35"/>
                  </a:lnTo>
                  <a:lnTo>
                    <a:pt x="431" y="25"/>
                  </a:lnTo>
                  <a:lnTo>
                    <a:pt x="422" y="16"/>
                  </a:lnTo>
                  <a:lnTo>
                    <a:pt x="411" y="9"/>
                  </a:lnTo>
                  <a:lnTo>
                    <a:pt x="399" y="3"/>
                  </a:lnTo>
                  <a:lnTo>
                    <a:pt x="386" y="1"/>
                  </a:lnTo>
                  <a:lnTo>
                    <a:pt x="373" y="0"/>
                  </a:lnTo>
                  <a:lnTo>
                    <a:pt x="361" y="1"/>
                  </a:lnTo>
                  <a:lnTo>
                    <a:pt x="348" y="5"/>
                  </a:lnTo>
                  <a:lnTo>
                    <a:pt x="336" y="12"/>
                  </a:lnTo>
                  <a:lnTo>
                    <a:pt x="326" y="21"/>
                  </a:lnTo>
                  <a:lnTo>
                    <a:pt x="318" y="33"/>
                  </a:lnTo>
                  <a:lnTo>
                    <a:pt x="312" y="47"/>
                  </a:lnTo>
                  <a:lnTo>
                    <a:pt x="311" y="47"/>
                  </a:lnTo>
                  <a:lnTo>
                    <a:pt x="304" y="33"/>
                  </a:lnTo>
                  <a:lnTo>
                    <a:pt x="295" y="21"/>
                  </a:lnTo>
                  <a:lnTo>
                    <a:pt x="284" y="13"/>
                  </a:lnTo>
                  <a:lnTo>
                    <a:pt x="274" y="6"/>
                  </a:lnTo>
                  <a:lnTo>
                    <a:pt x="260" y="2"/>
                  </a:lnTo>
                  <a:lnTo>
                    <a:pt x="248" y="0"/>
                  </a:lnTo>
                  <a:lnTo>
                    <a:pt x="236" y="1"/>
                  </a:lnTo>
                  <a:lnTo>
                    <a:pt x="223" y="4"/>
                  </a:lnTo>
                  <a:lnTo>
                    <a:pt x="211" y="10"/>
                  </a:lnTo>
                  <a:lnTo>
                    <a:pt x="200" y="16"/>
                  </a:lnTo>
                  <a:lnTo>
                    <a:pt x="190" y="25"/>
                  </a:lnTo>
                  <a:lnTo>
                    <a:pt x="183" y="36"/>
                  </a:lnTo>
                  <a:lnTo>
                    <a:pt x="177" y="48"/>
                  </a:lnTo>
                  <a:lnTo>
                    <a:pt x="175" y="61"/>
                  </a:lnTo>
                  <a:lnTo>
                    <a:pt x="175" y="76"/>
                  </a:lnTo>
                  <a:lnTo>
                    <a:pt x="180" y="91"/>
                  </a:lnTo>
                  <a:lnTo>
                    <a:pt x="167" y="86"/>
                  </a:lnTo>
                  <a:lnTo>
                    <a:pt x="155" y="82"/>
                  </a:lnTo>
                  <a:lnTo>
                    <a:pt x="143" y="81"/>
                  </a:lnTo>
                  <a:lnTo>
                    <a:pt x="131" y="80"/>
                  </a:lnTo>
                  <a:lnTo>
                    <a:pt x="118" y="83"/>
                  </a:lnTo>
                  <a:lnTo>
                    <a:pt x="107" y="85"/>
                  </a:lnTo>
                  <a:lnTo>
                    <a:pt x="96" y="89"/>
                  </a:lnTo>
                  <a:lnTo>
                    <a:pt x="87" y="95"/>
                  </a:lnTo>
                  <a:lnTo>
                    <a:pt x="76" y="103"/>
                  </a:lnTo>
                  <a:lnTo>
                    <a:pt x="68" y="111"/>
                  </a:lnTo>
                  <a:lnTo>
                    <a:pt x="61" y="121"/>
                  </a:lnTo>
                  <a:lnTo>
                    <a:pt x="55" y="130"/>
                  </a:lnTo>
                  <a:lnTo>
                    <a:pt x="50" y="142"/>
                  </a:lnTo>
                  <a:lnTo>
                    <a:pt x="48" y="153"/>
                  </a:lnTo>
                  <a:lnTo>
                    <a:pt x="46" y="167"/>
                  </a:lnTo>
                  <a:lnTo>
                    <a:pt x="48" y="179"/>
                  </a:lnTo>
                  <a:lnTo>
                    <a:pt x="36" y="185"/>
                  </a:lnTo>
                  <a:lnTo>
                    <a:pt x="26" y="191"/>
                  </a:lnTo>
                  <a:lnTo>
                    <a:pt x="18" y="198"/>
                  </a:lnTo>
                  <a:lnTo>
                    <a:pt x="11" y="206"/>
                  </a:lnTo>
                  <a:lnTo>
                    <a:pt x="5" y="216"/>
                  </a:lnTo>
                  <a:lnTo>
                    <a:pt x="2" y="225"/>
                  </a:lnTo>
                  <a:lnTo>
                    <a:pt x="0" y="236"/>
                  </a:lnTo>
                  <a:lnTo>
                    <a:pt x="0" y="246"/>
                  </a:lnTo>
                  <a:lnTo>
                    <a:pt x="0" y="256"/>
                  </a:lnTo>
                  <a:lnTo>
                    <a:pt x="2" y="267"/>
                  </a:lnTo>
                  <a:lnTo>
                    <a:pt x="5" y="277"/>
                  </a:lnTo>
                  <a:lnTo>
                    <a:pt x="11" y="286"/>
                  </a:lnTo>
                  <a:lnTo>
                    <a:pt x="18" y="295"/>
                  </a:lnTo>
                  <a:lnTo>
                    <a:pt x="26" y="301"/>
                  </a:lnTo>
                  <a:lnTo>
                    <a:pt x="36" y="307"/>
                  </a:lnTo>
                  <a:lnTo>
                    <a:pt x="48" y="311"/>
                  </a:lnTo>
                  <a:lnTo>
                    <a:pt x="48" y="312"/>
                  </a:lnTo>
                  <a:lnTo>
                    <a:pt x="47" y="326"/>
                  </a:lnTo>
                  <a:lnTo>
                    <a:pt x="48" y="339"/>
                  </a:lnTo>
                  <a:lnTo>
                    <a:pt x="50" y="351"/>
                  </a:lnTo>
                  <a:lnTo>
                    <a:pt x="55" y="362"/>
                  </a:lnTo>
                  <a:lnTo>
                    <a:pt x="61" y="373"/>
                  </a:lnTo>
                  <a:lnTo>
                    <a:pt x="68" y="382"/>
                  </a:lnTo>
                  <a:lnTo>
                    <a:pt x="76" y="390"/>
                  </a:lnTo>
                  <a:lnTo>
                    <a:pt x="87" y="397"/>
                  </a:lnTo>
                  <a:lnTo>
                    <a:pt x="96" y="403"/>
                  </a:lnTo>
                  <a:lnTo>
                    <a:pt x="107" y="408"/>
                  </a:lnTo>
                  <a:lnTo>
                    <a:pt x="118" y="411"/>
                  </a:lnTo>
                  <a:lnTo>
                    <a:pt x="131" y="411"/>
                  </a:lnTo>
                  <a:lnTo>
                    <a:pt x="143" y="412"/>
                  </a:lnTo>
                  <a:lnTo>
                    <a:pt x="155" y="410"/>
                  </a:lnTo>
                  <a:lnTo>
                    <a:pt x="167" y="406"/>
                  </a:lnTo>
                  <a:lnTo>
                    <a:pt x="180" y="399"/>
                  </a:lnTo>
                  <a:lnTo>
                    <a:pt x="184" y="411"/>
                  </a:lnTo>
                  <a:lnTo>
                    <a:pt x="190" y="421"/>
                  </a:lnTo>
                  <a:lnTo>
                    <a:pt x="196" y="429"/>
                  </a:lnTo>
                  <a:lnTo>
                    <a:pt x="205" y="435"/>
                  </a:lnTo>
                  <a:lnTo>
                    <a:pt x="214" y="441"/>
                  </a:lnTo>
                  <a:lnTo>
                    <a:pt x="224" y="445"/>
                  </a:lnTo>
                  <a:lnTo>
                    <a:pt x="234" y="447"/>
                  </a:lnTo>
                  <a:lnTo>
                    <a:pt x="245" y="447"/>
                  </a:lnTo>
                  <a:lnTo>
                    <a:pt x="254" y="447"/>
                  </a:lnTo>
                  <a:lnTo>
                    <a:pt x="265" y="445"/>
                  </a:lnTo>
                  <a:lnTo>
                    <a:pt x="274" y="441"/>
                  </a:lnTo>
                  <a:lnTo>
                    <a:pt x="284" y="435"/>
                  </a:lnTo>
                  <a:lnTo>
                    <a:pt x="292" y="428"/>
                  </a:lnTo>
                  <a:lnTo>
                    <a:pt x="300" y="420"/>
                  </a:lnTo>
                  <a:lnTo>
                    <a:pt x="305" y="410"/>
                  </a:lnTo>
                  <a:lnTo>
                    <a:pt x="311" y="399"/>
                  </a:lnTo>
                  <a:lnTo>
                    <a:pt x="311" y="400"/>
                  </a:lnTo>
                  <a:lnTo>
                    <a:pt x="312" y="400"/>
                  </a:lnTo>
                </a:path>
              </a:pathLst>
            </a:custGeom>
            <a:gradFill rotWithShape="0">
              <a:gsLst>
                <a:gs pos="0">
                  <a:srgbClr val="CF2917"/>
                </a:gs>
                <a:gs pos="100000">
                  <a:srgbClr val="FFFF00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5" name="Freeform 355">
              <a:extLst>
                <a:ext uri="{FF2B5EF4-FFF2-40B4-BE49-F238E27FC236}">
                  <a16:creationId xmlns:a16="http://schemas.microsoft.com/office/drawing/2014/main" id="{F7339357-7C49-9E82-A558-C4686B726A8D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688" y="1868"/>
              <a:ext cx="76" cy="79"/>
            </a:xfrm>
            <a:custGeom>
              <a:avLst/>
              <a:gdLst>
                <a:gd name="T0" fmla="*/ 37 w 108"/>
                <a:gd name="T1" fmla="*/ 7 h 106"/>
                <a:gd name="T2" fmla="*/ 33 w 108"/>
                <a:gd name="T3" fmla="*/ 4 h 106"/>
                <a:gd name="T4" fmla="*/ 30 w 108"/>
                <a:gd name="T5" fmla="*/ 1 h 106"/>
                <a:gd name="T6" fmla="*/ 25 w 108"/>
                <a:gd name="T7" fmla="*/ 1 h 106"/>
                <a:gd name="T8" fmla="*/ 21 w 108"/>
                <a:gd name="T9" fmla="*/ 0 h 106"/>
                <a:gd name="T10" fmla="*/ 17 w 108"/>
                <a:gd name="T11" fmla="*/ 1 h 106"/>
                <a:gd name="T12" fmla="*/ 13 w 108"/>
                <a:gd name="T13" fmla="*/ 2 h 106"/>
                <a:gd name="T14" fmla="*/ 10 w 108"/>
                <a:gd name="T15" fmla="*/ 5 h 106"/>
                <a:gd name="T16" fmla="*/ 7 w 108"/>
                <a:gd name="T17" fmla="*/ 7 h 106"/>
                <a:gd name="T18" fmla="*/ 4 w 108"/>
                <a:gd name="T19" fmla="*/ 12 h 106"/>
                <a:gd name="T20" fmla="*/ 2 w 108"/>
                <a:gd name="T21" fmla="*/ 16 h 106"/>
                <a:gd name="T22" fmla="*/ 1 w 108"/>
                <a:gd name="T23" fmla="*/ 21 h 106"/>
                <a:gd name="T24" fmla="*/ 0 w 108"/>
                <a:gd name="T25" fmla="*/ 25 h 106"/>
                <a:gd name="T26" fmla="*/ 0 w 108"/>
                <a:gd name="T27" fmla="*/ 30 h 106"/>
                <a:gd name="T28" fmla="*/ 1 w 108"/>
                <a:gd name="T29" fmla="*/ 34 h 106"/>
                <a:gd name="T30" fmla="*/ 4 w 108"/>
                <a:gd name="T31" fmla="*/ 40 h 106"/>
                <a:gd name="T32" fmla="*/ 7 w 108"/>
                <a:gd name="T33" fmla="*/ 43 h 10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8" h="106">
                  <a:moveTo>
                    <a:pt x="107" y="18"/>
                  </a:moveTo>
                  <a:lnTo>
                    <a:pt x="95" y="10"/>
                  </a:lnTo>
                  <a:lnTo>
                    <a:pt x="84" y="4"/>
                  </a:lnTo>
                  <a:lnTo>
                    <a:pt x="71" y="1"/>
                  </a:lnTo>
                  <a:lnTo>
                    <a:pt x="60" y="0"/>
                  </a:lnTo>
                  <a:lnTo>
                    <a:pt x="49" y="3"/>
                  </a:lnTo>
                  <a:lnTo>
                    <a:pt x="38" y="6"/>
                  </a:lnTo>
                  <a:lnTo>
                    <a:pt x="28" y="12"/>
                  </a:lnTo>
                  <a:lnTo>
                    <a:pt x="20" y="18"/>
                  </a:lnTo>
                  <a:lnTo>
                    <a:pt x="12" y="29"/>
                  </a:lnTo>
                  <a:lnTo>
                    <a:pt x="6" y="38"/>
                  </a:lnTo>
                  <a:lnTo>
                    <a:pt x="1" y="49"/>
                  </a:lnTo>
                  <a:lnTo>
                    <a:pt x="0" y="59"/>
                  </a:lnTo>
                  <a:lnTo>
                    <a:pt x="0" y="72"/>
                  </a:lnTo>
                  <a:lnTo>
                    <a:pt x="4" y="83"/>
                  </a:lnTo>
                  <a:lnTo>
                    <a:pt x="10" y="95"/>
                  </a:lnTo>
                  <a:lnTo>
                    <a:pt x="20" y="105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6" name="Freeform 356">
              <a:extLst>
                <a:ext uri="{FF2B5EF4-FFF2-40B4-BE49-F238E27FC236}">
                  <a16:creationId xmlns:a16="http://schemas.microsoft.com/office/drawing/2014/main" id="{25B56AF6-F482-93E5-1D53-42B2AF6D852A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637" y="1948"/>
              <a:ext cx="34" cy="65"/>
            </a:xfrm>
            <a:custGeom>
              <a:avLst/>
              <a:gdLst>
                <a:gd name="T0" fmla="*/ 1 w 49"/>
                <a:gd name="T1" fmla="*/ 0 h 88"/>
                <a:gd name="T2" fmla="*/ 1 w 49"/>
                <a:gd name="T3" fmla="*/ 3 h 88"/>
                <a:gd name="T4" fmla="*/ 1 w 49"/>
                <a:gd name="T5" fmla="*/ 5 h 88"/>
                <a:gd name="T6" fmla="*/ 0 w 49"/>
                <a:gd name="T7" fmla="*/ 9 h 88"/>
                <a:gd name="T8" fmla="*/ 1 w 49"/>
                <a:gd name="T9" fmla="*/ 11 h 88"/>
                <a:gd name="T10" fmla="*/ 1 w 49"/>
                <a:gd name="T11" fmla="*/ 13 h 88"/>
                <a:gd name="T12" fmla="*/ 1 w 49"/>
                <a:gd name="T13" fmla="*/ 16 h 88"/>
                <a:gd name="T14" fmla="*/ 1 w 49"/>
                <a:gd name="T15" fmla="*/ 19 h 88"/>
                <a:gd name="T16" fmla="*/ 3 w 49"/>
                <a:gd name="T17" fmla="*/ 21 h 88"/>
                <a:gd name="T18" fmla="*/ 3 w 49"/>
                <a:gd name="T19" fmla="*/ 24 h 88"/>
                <a:gd name="T20" fmla="*/ 5 w 49"/>
                <a:gd name="T21" fmla="*/ 26 h 88"/>
                <a:gd name="T22" fmla="*/ 6 w 49"/>
                <a:gd name="T23" fmla="*/ 28 h 88"/>
                <a:gd name="T24" fmla="*/ 8 w 49"/>
                <a:gd name="T25" fmla="*/ 30 h 88"/>
                <a:gd name="T26" fmla="*/ 9 w 49"/>
                <a:gd name="T27" fmla="*/ 32 h 88"/>
                <a:gd name="T28" fmla="*/ 12 w 49"/>
                <a:gd name="T29" fmla="*/ 33 h 88"/>
                <a:gd name="T30" fmla="*/ 13 w 49"/>
                <a:gd name="T31" fmla="*/ 35 h 88"/>
                <a:gd name="T32" fmla="*/ 16 w 49"/>
                <a:gd name="T33" fmla="*/ 35 h 8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9" h="88">
                  <a:moveTo>
                    <a:pt x="4" y="0"/>
                  </a:moveTo>
                  <a:lnTo>
                    <a:pt x="2" y="7"/>
                  </a:lnTo>
                  <a:lnTo>
                    <a:pt x="1" y="13"/>
                  </a:lnTo>
                  <a:lnTo>
                    <a:pt x="0" y="21"/>
                  </a:lnTo>
                  <a:lnTo>
                    <a:pt x="1" y="27"/>
                  </a:lnTo>
                  <a:lnTo>
                    <a:pt x="1" y="34"/>
                  </a:lnTo>
                  <a:lnTo>
                    <a:pt x="2" y="41"/>
                  </a:lnTo>
                  <a:lnTo>
                    <a:pt x="4" y="47"/>
                  </a:lnTo>
                  <a:lnTo>
                    <a:pt x="8" y="52"/>
                  </a:lnTo>
                  <a:lnTo>
                    <a:pt x="10" y="59"/>
                  </a:lnTo>
                  <a:lnTo>
                    <a:pt x="14" y="64"/>
                  </a:lnTo>
                  <a:lnTo>
                    <a:pt x="18" y="70"/>
                  </a:lnTo>
                  <a:lnTo>
                    <a:pt x="23" y="74"/>
                  </a:lnTo>
                  <a:lnTo>
                    <a:pt x="28" y="78"/>
                  </a:lnTo>
                  <a:lnTo>
                    <a:pt x="34" y="82"/>
                  </a:lnTo>
                  <a:lnTo>
                    <a:pt x="41" y="85"/>
                  </a:lnTo>
                  <a:lnTo>
                    <a:pt x="48" y="87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7" name="Freeform 357">
              <a:extLst>
                <a:ext uri="{FF2B5EF4-FFF2-40B4-BE49-F238E27FC236}">
                  <a16:creationId xmlns:a16="http://schemas.microsoft.com/office/drawing/2014/main" id="{5D5548EC-80AE-073F-D4BA-FAA154984E4E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702" y="2011"/>
              <a:ext cx="93" cy="37"/>
            </a:xfrm>
            <a:custGeom>
              <a:avLst/>
              <a:gdLst>
                <a:gd name="T0" fmla="*/ 0 w 132"/>
                <a:gd name="T1" fmla="*/ 1 h 50"/>
                <a:gd name="T2" fmla="*/ 1 w 132"/>
                <a:gd name="T3" fmla="*/ 5 h 50"/>
                <a:gd name="T4" fmla="*/ 4 w 132"/>
                <a:gd name="T5" fmla="*/ 10 h 50"/>
                <a:gd name="T6" fmla="*/ 6 w 132"/>
                <a:gd name="T7" fmla="*/ 13 h 50"/>
                <a:gd name="T8" fmla="*/ 9 w 132"/>
                <a:gd name="T9" fmla="*/ 15 h 50"/>
                <a:gd name="T10" fmla="*/ 12 w 132"/>
                <a:gd name="T11" fmla="*/ 18 h 50"/>
                <a:gd name="T12" fmla="*/ 16 w 132"/>
                <a:gd name="T13" fmla="*/ 19 h 50"/>
                <a:gd name="T14" fmla="*/ 19 w 132"/>
                <a:gd name="T15" fmla="*/ 20 h 50"/>
                <a:gd name="T16" fmla="*/ 23 w 132"/>
                <a:gd name="T17" fmla="*/ 20 h 50"/>
                <a:gd name="T18" fmla="*/ 26 w 132"/>
                <a:gd name="T19" fmla="*/ 20 h 50"/>
                <a:gd name="T20" fmla="*/ 30 w 132"/>
                <a:gd name="T21" fmla="*/ 19 h 50"/>
                <a:gd name="T22" fmla="*/ 33 w 132"/>
                <a:gd name="T23" fmla="*/ 18 h 50"/>
                <a:gd name="T24" fmla="*/ 36 w 132"/>
                <a:gd name="T25" fmla="*/ 15 h 50"/>
                <a:gd name="T26" fmla="*/ 39 w 132"/>
                <a:gd name="T27" fmla="*/ 12 h 50"/>
                <a:gd name="T28" fmla="*/ 42 w 132"/>
                <a:gd name="T29" fmla="*/ 9 h 50"/>
                <a:gd name="T30" fmla="*/ 44 w 132"/>
                <a:gd name="T31" fmla="*/ 5 h 50"/>
                <a:gd name="T32" fmla="*/ 46 w 132"/>
                <a:gd name="T33" fmla="*/ 0 h 5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2" h="50">
                  <a:moveTo>
                    <a:pt x="0" y="1"/>
                  </a:moveTo>
                  <a:lnTo>
                    <a:pt x="4" y="13"/>
                  </a:lnTo>
                  <a:lnTo>
                    <a:pt x="10" y="23"/>
                  </a:lnTo>
                  <a:lnTo>
                    <a:pt x="16" y="31"/>
                  </a:lnTo>
                  <a:lnTo>
                    <a:pt x="25" y="37"/>
                  </a:lnTo>
                  <a:lnTo>
                    <a:pt x="34" y="43"/>
                  </a:lnTo>
                  <a:lnTo>
                    <a:pt x="44" y="46"/>
                  </a:lnTo>
                  <a:lnTo>
                    <a:pt x="54" y="49"/>
                  </a:lnTo>
                  <a:lnTo>
                    <a:pt x="65" y="49"/>
                  </a:lnTo>
                  <a:lnTo>
                    <a:pt x="74" y="49"/>
                  </a:lnTo>
                  <a:lnTo>
                    <a:pt x="85" y="46"/>
                  </a:lnTo>
                  <a:lnTo>
                    <a:pt x="94" y="43"/>
                  </a:lnTo>
                  <a:lnTo>
                    <a:pt x="104" y="37"/>
                  </a:lnTo>
                  <a:lnTo>
                    <a:pt x="112" y="30"/>
                  </a:lnTo>
                  <a:lnTo>
                    <a:pt x="120" y="22"/>
                  </a:lnTo>
                  <a:lnTo>
                    <a:pt x="125" y="12"/>
                  </a:lnTo>
                  <a:lnTo>
                    <a:pt x="131" y="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8" name="Freeform 358">
              <a:extLst>
                <a:ext uri="{FF2B5EF4-FFF2-40B4-BE49-F238E27FC236}">
                  <a16:creationId xmlns:a16="http://schemas.microsoft.com/office/drawing/2014/main" id="{4DB6CEA5-61F6-8079-BC12-E8C3B597C2CF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795" y="1845"/>
              <a:ext cx="95" cy="69"/>
            </a:xfrm>
            <a:custGeom>
              <a:avLst/>
              <a:gdLst>
                <a:gd name="T0" fmla="*/ 45 w 136"/>
                <a:gd name="T1" fmla="*/ 38 h 92"/>
                <a:gd name="T2" fmla="*/ 46 w 136"/>
                <a:gd name="T3" fmla="*/ 32 h 92"/>
                <a:gd name="T4" fmla="*/ 46 w 136"/>
                <a:gd name="T5" fmla="*/ 26 h 92"/>
                <a:gd name="T6" fmla="*/ 45 w 136"/>
                <a:gd name="T7" fmla="*/ 20 h 92"/>
                <a:gd name="T8" fmla="*/ 43 w 136"/>
                <a:gd name="T9" fmla="*/ 15 h 92"/>
                <a:gd name="T10" fmla="*/ 41 w 136"/>
                <a:gd name="T11" fmla="*/ 11 h 92"/>
                <a:gd name="T12" fmla="*/ 38 w 136"/>
                <a:gd name="T13" fmla="*/ 7 h 92"/>
                <a:gd name="T14" fmla="*/ 34 w 136"/>
                <a:gd name="T15" fmla="*/ 4 h 92"/>
                <a:gd name="T16" fmla="*/ 30 w 136"/>
                <a:gd name="T17" fmla="*/ 2 h 92"/>
                <a:gd name="T18" fmla="*/ 25 w 136"/>
                <a:gd name="T19" fmla="*/ 1 h 92"/>
                <a:gd name="T20" fmla="*/ 21 w 136"/>
                <a:gd name="T21" fmla="*/ 0 h 92"/>
                <a:gd name="T22" fmla="*/ 17 w 136"/>
                <a:gd name="T23" fmla="*/ 1 h 92"/>
                <a:gd name="T24" fmla="*/ 12 w 136"/>
                <a:gd name="T25" fmla="*/ 2 h 92"/>
                <a:gd name="T26" fmla="*/ 8 w 136"/>
                <a:gd name="T27" fmla="*/ 5 h 92"/>
                <a:gd name="T28" fmla="*/ 5 w 136"/>
                <a:gd name="T29" fmla="*/ 9 h 92"/>
                <a:gd name="T30" fmla="*/ 2 w 136"/>
                <a:gd name="T31" fmla="*/ 14 h 92"/>
                <a:gd name="T32" fmla="*/ 0 w 136"/>
                <a:gd name="T33" fmla="*/ 20 h 9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6" h="92">
                  <a:moveTo>
                    <a:pt x="132" y="91"/>
                  </a:moveTo>
                  <a:lnTo>
                    <a:pt x="135" y="76"/>
                  </a:lnTo>
                  <a:lnTo>
                    <a:pt x="135" y="61"/>
                  </a:lnTo>
                  <a:lnTo>
                    <a:pt x="132" y="48"/>
                  </a:lnTo>
                  <a:lnTo>
                    <a:pt x="127" y="35"/>
                  </a:lnTo>
                  <a:lnTo>
                    <a:pt x="119" y="25"/>
                  </a:lnTo>
                  <a:lnTo>
                    <a:pt x="110" y="16"/>
                  </a:lnTo>
                  <a:lnTo>
                    <a:pt x="99" y="9"/>
                  </a:lnTo>
                  <a:lnTo>
                    <a:pt x="87" y="3"/>
                  </a:lnTo>
                  <a:lnTo>
                    <a:pt x="74" y="1"/>
                  </a:lnTo>
                  <a:lnTo>
                    <a:pt x="61" y="0"/>
                  </a:lnTo>
                  <a:lnTo>
                    <a:pt x="49" y="1"/>
                  </a:lnTo>
                  <a:lnTo>
                    <a:pt x="36" y="5"/>
                  </a:lnTo>
                  <a:lnTo>
                    <a:pt x="24" y="12"/>
                  </a:lnTo>
                  <a:lnTo>
                    <a:pt x="14" y="21"/>
                  </a:lnTo>
                  <a:lnTo>
                    <a:pt x="6" y="33"/>
                  </a:lnTo>
                  <a:lnTo>
                    <a:pt x="0" y="47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9" name="Freeform 359">
              <a:extLst>
                <a:ext uri="{FF2B5EF4-FFF2-40B4-BE49-F238E27FC236}">
                  <a16:creationId xmlns:a16="http://schemas.microsoft.com/office/drawing/2014/main" id="{23D2F084-1448-8F16-D770-586C26FF9EF5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853" y="2004"/>
              <a:ext cx="94" cy="69"/>
            </a:xfrm>
            <a:custGeom>
              <a:avLst/>
              <a:gdLst>
                <a:gd name="T0" fmla="*/ 0 w 134"/>
                <a:gd name="T1" fmla="*/ 18 h 92"/>
                <a:gd name="T2" fmla="*/ 1 w 134"/>
                <a:gd name="T3" fmla="*/ 22 h 92"/>
                <a:gd name="T4" fmla="*/ 2 w 134"/>
                <a:gd name="T5" fmla="*/ 24 h 92"/>
                <a:gd name="T6" fmla="*/ 3 w 134"/>
                <a:gd name="T7" fmla="*/ 26 h 92"/>
                <a:gd name="T8" fmla="*/ 4 w 134"/>
                <a:gd name="T9" fmla="*/ 29 h 92"/>
                <a:gd name="T10" fmla="*/ 6 w 134"/>
                <a:gd name="T11" fmla="*/ 31 h 92"/>
                <a:gd name="T12" fmla="*/ 8 w 134"/>
                <a:gd name="T13" fmla="*/ 33 h 92"/>
                <a:gd name="T14" fmla="*/ 10 w 134"/>
                <a:gd name="T15" fmla="*/ 35 h 92"/>
                <a:gd name="T16" fmla="*/ 13 w 134"/>
                <a:gd name="T17" fmla="*/ 35 h 92"/>
                <a:gd name="T18" fmla="*/ 14 w 134"/>
                <a:gd name="T19" fmla="*/ 37 h 92"/>
                <a:gd name="T20" fmla="*/ 15 w 134"/>
                <a:gd name="T21" fmla="*/ 38 h 92"/>
                <a:gd name="T22" fmla="*/ 18 w 134"/>
                <a:gd name="T23" fmla="*/ 38 h 92"/>
                <a:gd name="T24" fmla="*/ 20 w 134"/>
                <a:gd name="T25" fmla="*/ 38 h 92"/>
                <a:gd name="T26" fmla="*/ 22 w 134"/>
                <a:gd name="T27" fmla="*/ 38 h 92"/>
                <a:gd name="T28" fmla="*/ 25 w 134"/>
                <a:gd name="T29" fmla="*/ 38 h 92"/>
                <a:gd name="T30" fmla="*/ 27 w 134"/>
                <a:gd name="T31" fmla="*/ 38 h 92"/>
                <a:gd name="T32" fmla="*/ 30 w 134"/>
                <a:gd name="T33" fmla="*/ 37 h 92"/>
                <a:gd name="T34" fmla="*/ 32 w 134"/>
                <a:gd name="T35" fmla="*/ 36 h 92"/>
                <a:gd name="T36" fmla="*/ 34 w 134"/>
                <a:gd name="T37" fmla="*/ 35 h 92"/>
                <a:gd name="T38" fmla="*/ 36 w 134"/>
                <a:gd name="T39" fmla="*/ 33 h 92"/>
                <a:gd name="T40" fmla="*/ 38 w 134"/>
                <a:gd name="T41" fmla="*/ 32 h 92"/>
                <a:gd name="T42" fmla="*/ 39 w 134"/>
                <a:gd name="T43" fmla="*/ 30 h 92"/>
                <a:gd name="T44" fmla="*/ 41 w 134"/>
                <a:gd name="T45" fmla="*/ 27 h 92"/>
                <a:gd name="T46" fmla="*/ 42 w 134"/>
                <a:gd name="T47" fmla="*/ 25 h 92"/>
                <a:gd name="T48" fmla="*/ 43 w 134"/>
                <a:gd name="T49" fmla="*/ 22 h 92"/>
                <a:gd name="T50" fmla="*/ 44 w 134"/>
                <a:gd name="T51" fmla="*/ 20 h 92"/>
                <a:gd name="T52" fmla="*/ 46 w 134"/>
                <a:gd name="T53" fmla="*/ 17 h 92"/>
                <a:gd name="T54" fmla="*/ 46 w 134"/>
                <a:gd name="T55" fmla="*/ 15 h 92"/>
                <a:gd name="T56" fmla="*/ 46 w 134"/>
                <a:gd name="T57" fmla="*/ 11 h 92"/>
                <a:gd name="T58" fmla="*/ 46 w 134"/>
                <a:gd name="T59" fmla="*/ 9 h 92"/>
                <a:gd name="T60" fmla="*/ 46 w 134"/>
                <a:gd name="T61" fmla="*/ 6 h 92"/>
                <a:gd name="T62" fmla="*/ 46 w 134"/>
                <a:gd name="T63" fmla="*/ 3 h 92"/>
                <a:gd name="T64" fmla="*/ 46 w 134"/>
                <a:gd name="T65" fmla="*/ 0 h 9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134" h="92">
                  <a:moveTo>
                    <a:pt x="0" y="43"/>
                  </a:moveTo>
                  <a:lnTo>
                    <a:pt x="2" y="50"/>
                  </a:lnTo>
                  <a:lnTo>
                    <a:pt x="5" y="56"/>
                  </a:lnTo>
                  <a:lnTo>
                    <a:pt x="9" y="62"/>
                  </a:lnTo>
                  <a:lnTo>
                    <a:pt x="13" y="68"/>
                  </a:lnTo>
                  <a:lnTo>
                    <a:pt x="17" y="73"/>
                  </a:lnTo>
                  <a:lnTo>
                    <a:pt x="23" y="77"/>
                  </a:lnTo>
                  <a:lnTo>
                    <a:pt x="28" y="81"/>
                  </a:lnTo>
                  <a:lnTo>
                    <a:pt x="35" y="83"/>
                  </a:lnTo>
                  <a:lnTo>
                    <a:pt x="40" y="87"/>
                  </a:lnTo>
                  <a:lnTo>
                    <a:pt x="46" y="88"/>
                  </a:lnTo>
                  <a:lnTo>
                    <a:pt x="53" y="90"/>
                  </a:lnTo>
                  <a:lnTo>
                    <a:pt x="60" y="90"/>
                  </a:lnTo>
                  <a:lnTo>
                    <a:pt x="66" y="91"/>
                  </a:lnTo>
                  <a:lnTo>
                    <a:pt x="74" y="90"/>
                  </a:lnTo>
                  <a:lnTo>
                    <a:pt x="80" y="89"/>
                  </a:lnTo>
                  <a:lnTo>
                    <a:pt x="87" y="87"/>
                  </a:lnTo>
                  <a:lnTo>
                    <a:pt x="93" y="85"/>
                  </a:lnTo>
                  <a:lnTo>
                    <a:pt x="99" y="82"/>
                  </a:lnTo>
                  <a:lnTo>
                    <a:pt x="104" y="78"/>
                  </a:lnTo>
                  <a:lnTo>
                    <a:pt x="110" y="74"/>
                  </a:lnTo>
                  <a:lnTo>
                    <a:pt x="114" y="70"/>
                  </a:lnTo>
                  <a:lnTo>
                    <a:pt x="119" y="64"/>
                  </a:lnTo>
                  <a:lnTo>
                    <a:pt x="122" y="59"/>
                  </a:lnTo>
                  <a:lnTo>
                    <a:pt x="126" y="52"/>
                  </a:lnTo>
                  <a:lnTo>
                    <a:pt x="128" y="47"/>
                  </a:lnTo>
                  <a:lnTo>
                    <a:pt x="131" y="41"/>
                  </a:lnTo>
                  <a:lnTo>
                    <a:pt x="131" y="34"/>
                  </a:lnTo>
                  <a:lnTo>
                    <a:pt x="133" y="27"/>
                  </a:lnTo>
                  <a:lnTo>
                    <a:pt x="133" y="21"/>
                  </a:lnTo>
                  <a:lnTo>
                    <a:pt x="133" y="14"/>
                  </a:lnTo>
                  <a:lnTo>
                    <a:pt x="131" y="7"/>
                  </a:lnTo>
                  <a:lnTo>
                    <a:pt x="131" y="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40" name="Freeform 360">
              <a:extLst>
                <a:ext uri="{FF2B5EF4-FFF2-40B4-BE49-F238E27FC236}">
                  <a16:creationId xmlns:a16="http://schemas.microsoft.com/office/drawing/2014/main" id="{33A49AFD-2471-C4B8-4A76-F8B7C3813665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915" y="1894"/>
              <a:ext cx="67" cy="54"/>
            </a:xfrm>
            <a:custGeom>
              <a:avLst/>
              <a:gdLst>
                <a:gd name="T0" fmla="*/ 32 w 96"/>
                <a:gd name="T1" fmla="*/ 11 h 71"/>
                <a:gd name="T2" fmla="*/ 30 w 96"/>
                <a:gd name="T3" fmla="*/ 8 h 71"/>
                <a:gd name="T4" fmla="*/ 28 w 96"/>
                <a:gd name="T5" fmla="*/ 5 h 71"/>
                <a:gd name="T6" fmla="*/ 24 w 96"/>
                <a:gd name="T7" fmla="*/ 2 h 71"/>
                <a:gd name="T8" fmla="*/ 22 w 96"/>
                <a:gd name="T9" fmla="*/ 1 h 71"/>
                <a:gd name="T10" fmla="*/ 19 w 96"/>
                <a:gd name="T11" fmla="*/ 0 h 71"/>
                <a:gd name="T12" fmla="*/ 15 w 96"/>
                <a:gd name="T13" fmla="*/ 0 h 71"/>
                <a:gd name="T14" fmla="*/ 13 w 96"/>
                <a:gd name="T15" fmla="*/ 2 h 71"/>
                <a:gd name="T16" fmla="*/ 10 w 96"/>
                <a:gd name="T17" fmla="*/ 2 h 71"/>
                <a:gd name="T18" fmla="*/ 7 w 96"/>
                <a:gd name="T19" fmla="*/ 5 h 71"/>
                <a:gd name="T20" fmla="*/ 5 w 96"/>
                <a:gd name="T21" fmla="*/ 7 h 71"/>
                <a:gd name="T22" fmla="*/ 3 w 96"/>
                <a:gd name="T23" fmla="*/ 10 h 71"/>
                <a:gd name="T24" fmla="*/ 1 w 96"/>
                <a:gd name="T25" fmla="*/ 14 h 71"/>
                <a:gd name="T26" fmla="*/ 0 w 96"/>
                <a:gd name="T27" fmla="*/ 17 h 71"/>
                <a:gd name="T28" fmla="*/ 0 w 96"/>
                <a:gd name="T29" fmla="*/ 21 h 71"/>
                <a:gd name="T30" fmla="*/ 1 w 96"/>
                <a:gd name="T31" fmla="*/ 27 h 71"/>
                <a:gd name="T32" fmla="*/ 2 w 96"/>
                <a:gd name="T33" fmla="*/ 30 h 7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96" h="71">
                  <a:moveTo>
                    <a:pt x="95" y="26"/>
                  </a:moveTo>
                  <a:lnTo>
                    <a:pt x="87" y="18"/>
                  </a:lnTo>
                  <a:lnTo>
                    <a:pt x="81" y="10"/>
                  </a:lnTo>
                  <a:lnTo>
                    <a:pt x="72" y="5"/>
                  </a:lnTo>
                  <a:lnTo>
                    <a:pt x="64" y="1"/>
                  </a:lnTo>
                  <a:lnTo>
                    <a:pt x="55" y="0"/>
                  </a:lnTo>
                  <a:lnTo>
                    <a:pt x="46" y="0"/>
                  </a:lnTo>
                  <a:lnTo>
                    <a:pt x="37" y="2"/>
                  </a:lnTo>
                  <a:lnTo>
                    <a:pt x="29" y="5"/>
                  </a:lnTo>
                  <a:lnTo>
                    <a:pt x="20" y="10"/>
                  </a:lnTo>
                  <a:lnTo>
                    <a:pt x="14" y="16"/>
                  </a:lnTo>
                  <a:lnTo>
                    <a:pt x="8" y="23"/>
                  </a:lnTo>
                  <a:lnTo>
                    <a:pt x="3" y="31"/>
                  </a:lnTo>
                  <a:lnTo>
                    <a:pt x="0" y="40"/>
                  </a:lnTo>
                  <a:lnTo>
                    <a:pt x="0" y="49"/>
                  </a:lnTo>
                  <a:lnTo>
                    <a:pt x="2" y="60"/>
                  </a:lnTo>
                  <a:lnTo>
                    <a:pt x="7" y="7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41" name="Freeform 361">
              <a:extLst>
                <a:ext uri="{FF2B5EF4-FFF2-40B4-BE49-F238E27FC236}">
                  <a16:creationId xmlns:a16="http://schemas.microsoft.com/office/drawing/2014/main" id="{406CE8C5-B1F0-00F7-E1F3-0736C434FD94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730" y="1911"/>
              <a:ext cx="65" cy="101"/>
            </a:xfrm>
            <a:custGeom>
              <a:avLst/>
              <a:gdLst>
                <a:gd name="T0" fmla="*/ 32 w 92"/>
                <a:gd name="T1" fmla="*/ 1 h 135"/>
                <a:gd name="T2" fmla="*/ 30 w 92"/>
                <a:gd name="T3" fmla="*/ 1 h 135"/>
                <a:gd name="T4" fmla="*/ 27 w 92"/>
                <a:gd name="T5" fmla="*/ 0 h 135"/>
                <a:gd name="T6" fmla="*/ 25 w 92"/>
                <a:gd name="T7" fmla="*/ 0 h 135"/>
                <a:gd name="T8" fmla="*/ 23 w 92"/>
                <a:gd name="T9" fmla="*/ 0 h 135"/>
                <a:gd name="T10" fmla="*/ 20 w 92"/>
                <a:gd name="T11" fmla="*/ 1 h 135"/>
                <a:gd name="T12" fmla="*/ 18 w 92"/>
                <a:gd name="T13" fmla="*/ 1 h 135"/>
                <a:gd name="T14" fmla="*/ 16 w 92"/>
                <a:gd name="T15" fmla="*/ 2 h 135"/>
                <a:gd name="T16" fmla="*/ 14 w 92"/>
                <a:gd name="T17" fmla="*/ 3 h 135"/>
                <a:gd name="T18" fmla="*/ 11 w 92"/>
                <a:gd name="T19" fmla="*/ 4 h 135"/>
                <a:gd name="T20" fmla="*/ 9 w 92"/>
                <a:gd name="T21" fmla="*/ 6 h 135"/>
                <a:gd name="T22" fmla="*/ 8 w 92"/>
                <a:gd name="T23" fmla="*/ 7 h 135"/>
                <a:gd name="T24" fmla="*/ 6 w 92"/>
                <a:gd name="T25" fmla="*/ 10 h 135"/>
                <a:gd name="T26" fmla="*/ 4 w 92"/>
                <a:gd name="T27" fmla="*/ 12 h 135"/>
                <a:gd name="T28" fmla="*/ 3 w 92"/>
                <a:gd name="T29" fmla="*/ 14 h 135"/>
                <a:gd name="T30" fmla="*/ 2 w 92"/>
                <a:gd name="T31" fmla="*/ 17 h 135"/>
                <a:gd name="T32" fmla="*/ 1 w 92"/>
                <a:gd name="T33" fmla="*/ 19 h 135"/>
                <a:gd name="T34" fmla="*/ 1 w 92"/>
                <a:gd name="T35" fmla="*/ 22 h 135"/>
                <a:gd name="T36" fmla="*/ 0 w 92"/>
                <a:gd name="T37" fmla="*/ 25 h 135"/>
                <a:gd name="T38" fmla="*/ 0 w 92"/>
                <a:gd name="T39" fmla="*/ 28 h 135"/>
                <a:gd name="T40" fmla="*/ 0 w 92"/>
                <a:gd name="T41" fmla="*/ 31 h 135"/>
                <a:gd name="T42" fmla="*/ 0 w 92"/>
                <a:gd name="T43" fmla="*/ 34 h 135"/>
                <a:gd name="T44" fmla="*/ 1 w 92"/>
                <a:gd name="T45" fmla="*/ 37 h 135"/>
                <a:gd name="T46" fmla="*/ 1 w 92"/>
                <a:gd name="T47" fmla="*/ 39 h 135"/>
                <a:gd name="T48" fmla="*/ 3 w 92"/>
                <a:gd name="T49" fmla="*/ 41 h 135"/>
                <a:gd name="T50" fmla="*/ 4 w 92"/>
                <a:gd name="T51" fmla="*/ 44 h 135"/>
                <a:gd name="T52" fmla="*/ 5 w 92"/>
                <a:gd name="T53" fmla="*/ 46 h 135"/>
                <a:gd name="T54" fmla="*/ 6 w 92"/>
                <a:gd name="T55" fmla="*/ 49 h 135"/>
                <a:gd name="T56" fmla="*/ 8 w 92"/>
                <a:gd name="T57" fmla="*/ 51 h 135"/>
                <a:gd name="T58" fmla="*/ 10 w 92"/>
                <a:gd name="T59" fmla="*/ 52 h 135"/>
                <a:gd name="T60" fmla="*/ 12 w 92"/>
                <a:gd name="T61" fmla="*/ 55 h 135"/>
                <a:gd name="T62" fmla="*/ 14 w 92"/>
                <a:gd name="T63" fmla="*/ 55 h 135"/>
                <a:gd name="T64" fmla="*/ 17 w 92"/>
                <a:gd name="T65" fmla="*/ 56 h 13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92" h="135">
                  <a:moveTo>
                    <a:pt x="91" y="2"/>
                  </a:moveTo>
                  <a:lnTo>
                    <a:pt x="84" y="2"/>
                  </a:lnTo>
                  <a:lnTo>
                    <a:pt x="77" y="0"/>
                  </a:lnTo>
                  <a:lnTo>
                    <a:pt x="70" y="0"/>
                  </a:lnTo>
                  <a:lnTo>
                    <a:pt x="64" y="0"/>
                  </a:lnTo>
                  <a:lnTo>
                    <a:pt x="57" y="2"/>
                  </a:lnTo>
                  <a:lnTo>
                    <a:pt x="50" y="2"/>
                  </a:lnTo>
                  <a:lnTo>
                    <a:pt x="44" y="5"/>
                  </a:lnTo>
                  <a:lnTo>
                    <a:pt x="39" y="7"/>
                  </a:lnTo>
                  <a:lnTo>
                    <a:pt x="32" y="11"/>
                  </a:lnTo>
                  <a:lnTo>
                    <a:pt x="27" y="15"/>
                  </a:lnTo>
                  <a:lnTo>
                    <a:pt x="21" y="19"/>
                  </a:lnTo>
                  <a:lnTo>
                    <a:pt x="17" y="24"/>
                  </a:lnTo>
                  <a:lnTo>
                    <a:pt x="13" y="30"/>
                  </a:lnTo>
                  <a:lnTo>
                    <a:pt x="9" y="35"/>
                  </a:lnTo>
                  <a:lnTo>
                    <a:pt x="5" y="41"/>
                  </a:lnTo>
                  <a:lnTo>
                    <a:pt x="4" y="47"/>
                  </a:lnTo>
                  <a:lnTo>
                    <a:pt x="1" y="54"/>
                  </a:lnTo>
                  <a:lnTo>
                    <a:pt x="0" y="60"/>
                  </a:lnTo>
                  <a:lnTo>
                    <a:pt x="0" y="68"/>
                  </a:lnTo>
                  <a:lnTo>
                    <a:pt x="0" y="74"/>
                  </a:lnTo>
                  <a:lnTo>
                    <a:pt x="0" y="81"/>
                  </a:lnTo>
                  <a:lnTo>
                    <a:pt x="2" y="88"/>
                  </a:lnTo>
                  <a:lnTo>
                    <a:pt x="4" y="94"/>
                  </a:lnTo>
                  <a:lnTo>
                    <a:pt x="7" y="99"/>
                  </a:lnTo>
                  <a:lnTo>
                    <a:pt x="10" y="106"/>
                  </a:lnTo>
                  <a:lnTo>
                    <a:pt x="14" y="111"/>
                  </a:lnTo>
                  <a:lnTo>
                    <a:pt x="18" y="117"/>
                  </a:lnTo>
                  <a:lnTo>
                    <a:pt x="23" y="121"/>
                  </a:lnTo>
                  <a:lnTo>
                    <a:pt x="28" y="125"/>
                  </a:lnTo>
                  <a:lnTo>
                    <a:pt x="34" y="129"/>
                  </a:lnTo>
                  <a:lnTo>
                    <a:pt x="41" y="132"/>
                  </a:lnTo>
                  <a:lnTo>
                    <a:pt x="48" y="134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42" name="Freeform 362">
              <a:extLst>
                <a:ext uri="{FF2B5EF4-FFF2-40B4-BE49-F238E27FC236}">
                  <a16:creationId xmlns:a16="http://schemas.microsoft.com/office/drawing/2014/main" id="{6D661386-94FE-076F-6D7B-D66AA19621D4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813" y="1934"/>
              <a:ext cx="75" cy="79"/>
            </a:xfrm>
            <a:custGeom>
              <a:avLst/>
              <a:gdLst>
                <a:gd name="T0" fmla="*/ 6 w 107"/>
                <a:gd name="T1" fmla="*/ 0 h 107"/>
                <a:gd name="T2" fmla="*/ 3 w 107"/>
                <a:gd name="T3" fmla="*/ 5 h 107"/>
                <a:gd name="T4" fmla="*/ 1 w 107"/>
                <a:gd name="T5" fmla="*/ 10 h 107"/>
                <a:gd name="T6" fmla="*/ 0 w 107"/>
                <a:gd name="T7" fmla="*/ 14 h 107"/>
                <a:gd name="T8" fmla="*/ 0 w 107"/>
                <a:gd name="T9" fmla="*/ 19 h 107"/>
                <a:gd name="T10" fmla="*/ 1 w 107"/>
                <a:gd name="T11" fmla="*/ 24 h 107"/>
                <a:gd name="T12" fmla="*/ 2 w 107"/>
                <a:gd name="T13" fmla="*/ 28 h 107"/>
                <a:gd name="T14" fmla="*/ 4 w 107"/>
                <a:gd name="T15" fmla="*/ 32 h 107"/>
                <a:gd name="T16" fmla="*/ 6 w 107"/>
                <a:gd name="T17" fmla="*/ 35 h 107"/>
                <a:gd name="T18" fmla="*/ 9 w 107"/>
                <a:gd name="T19" fmla="*/ 38 h 107"/>
                <a:gd name="T20" fmla="*/ 13 w 107"/>
                <a:gd name="T21" fmla="*/ 41 h 107"/>
                <a:gd name="T22" fmla="*/ 17 w 107"/>
                <a:gd name="T23" fmla="*/ 43 h 107"/>
                <a:gd name="T24" fmla="*/ 20 w 107"/>
                <a:gd name="T25" fmla="*/ 43 h 107"/>
                <a:gd name="T26" fmla="*/ 25 w 107"/>
                <a:gd name="T27" fmla="*/ 43 h 107"/>
                <a:gd name="T28" fmla="*/ 29 w 107"/>
                <a:gd name="T29" fmla="*/ 41 h 107"/>
                <a:gd name="T30" fmla="*/ 32 w 107"/>
                <a:gd name="T31" fmla="*/ 39 h 107"/>
                <a:gd name="T32" fmla="*/ 36 w 107"/>
                <a:gd name="T33" fmla="*/ 35 h 10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7" h="107">
                  <a:moveTo>
                    <a:pt x="19" y="0"/>
                  </a:moveTo>
                  <a:lnTo>
                    <a:pt x="9" y="12"/>
                  </a:lnTo>
                  <a:lnTo>
                    <a:pt x="3" y="23"/>
                  </a:lnTo>
                  <a:lnTo>
                    <a:pt x="0" y="35"/>
                  </a:lnTo>
                  <a:lnTo>
                    <a:pt x="0" y="47"/>
                  </a:lnTo>
                  <a:lnTo>
                    <a:pt x="1" y="58"/>
                  </a:lnTo>
                  <a:lnTo>
                    <a:pt x="5" y="69"/>
                  </a:lnTo>
                  <a:lnTo>
                    <a:pt x="11" y="79"/>
                  </a:lnTo>
                  <a:lnTo>
                    <a:pt x="19" y="87"/>
                  </a:lnTo>
                  <a:lnTo>
                    <a:pt x="27" y="95"/>
                  </a:lnTo>
                  <a:lnTo>
                    <a:pt x="37" y="101"/>
                  </a:lnTo>
                  <a:lnTo>
                    <a:pt x="48" y="105"/>
                  </a:lnTo>
                  <a:lnTo>
                    <a:pt x="59" y="106"/>
                  </a:lnTo>
                  <a:lnTo>
                    <a:pt x="71" y="106"/>
                  </a:lnTo>
                  <a:lnTo>
                    <a:pt x="83" y="103"/>
                  </a:lnTo>
                  <a:lnTo>
                    <a:pt x="94" y="97"/>
                  </a:lnTo>
                  <a:lnTo>
                    <a:pt x="106" y="86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43" name="Freeform 363">
              <a:extLst>
                <a:ext uri="{FF2B5EF4-FFF2-40B4-BE49-F238E27FC236}">
                  <a16:creationId xmlns:a16="http://schemas.microsoft.com/office/drawing/2014/main" id="{D9F04B68-6AB9-5AC4-9AB1-EB1E1F54F70D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991" y="1826"/>
              <a:ext cx="94" cy="69"/>
            </a:xfrm>
            <a:custGeom>
              <a:avLst/>
              <a:gdLst>
                <a:gd name="T0" fmla="*/ 0 w 134"/>
                <a:gd name="T1" fmla="*/ 18 h 92"/>
                <a:gd name="T2" fmla="*/ 1 w 134"/>
                <a:gd name="T3" fmla="*/ 22 h 92"/>
                <a:gd name="T4" fmla="*/ 2 w 134"/>
                <a:gd name="T5" fmla="*/ 24 h 92"/>
                <a:gd name="T6" fmla="*/ 3 w 134"/>
                <a:gd name="T7" fmla="*/ 26 h 92"/>
                <a:gd name="T8" fmla="*/ 4 w 134"/>
                <a:gd name="T9" fmla="*/ 29 h 92"/>
                <a:gd name="T10" fmla="*/ 6 w 134"/>
                <a:gd name="T11" fmla="*/ 31 h 92"/>
                <a:gd name="T12" fmla="*/ 8 w 134"/>
                <a:gd name="T13" fmla="*/ 33 h 92"/>
                <a:gd name="T14" fmla="*/ 10 w 134"/>
                <a:gd name="T15" fmla="*/ 35 h 92"/>
                <a:gd name="T16" fmla="*/ 13 w 134"/>
                <a:gd name="T17" fmla="*/ 35 h 92"/>
                <a:gd name="T18" fmla="*/ 14 w 134"/>
                <a:gd name="T19" fmla="*/ 37 h 92"/>
                <a:gd name="T20" fmla="*/ 15 w 134"/>
                <a:gd name="T21" fmla="*/ 38 h 92"/>
                <a:gd name="T22" fmla="*/ 18 w 134"/>
                <a:gd name="T23" fmla="*/ 38 h 92"/>
                <a:gd name="T24" fmla="*/ 20 w 134"/>
                <a:gd name="T25" fmla="*/ 38 h 92"/>
                <a:gd name="T26" fmla="*/ 22 w 134"/>
                <a:gd name="T27" fmla="*/ 38 h 92"/>
                <a:gd name="T28" fmla="*/ 25 w 134"/>
                <a:gd name="T29" fmla="*/ 38 h 92"/>
                <a:gd name="T30" fmla="*/ 27 w 134"/>
                <a:gd name="T31" fmla="*/ 38 h 92"/>
                <a:gd name="T32" fmla="*/ 30 w 134"/>
                <a:gd name="T33" fmla="*/ 37 h 92"/>
                <a:gd name="T34" fmla="*/ 32 w 134"/>
                <a:gd name="T35" fmla="*/ 36 h 92"/>
                <a:gd name="T36" fmla="*/ 34 w 134"/>
                <a:gd name="T37" fmla="*/ 35 h 92"/>
                <a:gd name="T38" fmla="*/ 36 w 134"/>
                <a:gd name="T39" fmla="*/ 33 h 92"/>
                <a:gd name="T40" fmla="*/ 38 w 134"/>
                <a:gd name="T41" fmla="*/ 32 h 92"/>
                <a:gd name="T42" fmla="*/ 39 w 134"/>
                <a:gd name="T43" fmla="*/ 30 h 92"/>
                <a:gd name="T44" fmla="*/ 41 w 134"/>
                <a:gd name="T45" fmla="*/ 27 h 92"/>
                <a:gd name="T46" fmla="*/ 42 w 134"/>
                <a:gd name="T47" fmla="*/ 25 h 92"/>
                <a:gd name="T48" fmla="*/ 43 w 134"/>
                <a:gd name="T49" fmla="*/ 22 h 92"/>
                <a:gd name="T50" fmla="*/ 44 w 134"/>
                <a:gd name="T51" fmla="*/ 20 h 92"/>
                <a:gd name="T52" fmla="*/ 46 w 134"/>
                <a:gd name="T53" fmla="*/ 17 h 92"/>
                <a:gd name="T54" fmla="*/ 46 w 134"/>
                <a:gd name="T55" fmla="*/ 15 h 92"/>
                <a:gd name="T56" fmla="*/ 46 w 134"/>
                <a:gd name="T57" fmla="*/ 11 h 92"/>
                <a:gd name="T58" fmla="*/ 46 w 134"/>
                <a:gd name="T59" fmla="*/ 9 h 92"/>
                <a:gd name="T60" fmla="*/ 46 w 134"/>
                <a:gd name="T61" fmla="*/ 6 h 92"/>
                <a:gd name="T62" fmla="*/ 46 w 134"/>
                <a:gd name="T63" fmla="*/ 3 h 92"/>
                <a:gd name="T64" fmla="*/ 46 w 134"/>
                <a:gd name="T65" fmla="*/ 0 h 9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134" h="92">
                  <a:moveTo>
                    <a:pt x="0" y="43"/>
                  </a:moveTo>
                  <a:lnTo>
                    <a:pt x="2" y="50"/>
                  </a:lnTo>
                  <a:lnTo>
                    <a:pt x="5" y="56"/>
                  </a:lnTo>
                  <a:lnTo>
                    <a:pt x="9" y="62"/>
                  </a:lnTo>
                  <a:lnTo>
                    <a:pt x="13" y="68"/>
                  </a:lnTo>
                  <a:lnTo>
                    <a:pt x="17" y="73"/>
                  </a:lnTo>
                  <a:lnTo>
                    <a:pt x="23" y="77"/>
                  </a:lnTo>
                  <a:lnTo>
                    <a:pt x="28" y="81"/>
                  </a:lnTo>
                  <a:lnTo>
                    <a:pt x="35" y="83"/>
                  </a:lnTo>
                  <a:lnTo>
                    <a:pt x="40" y="87"/>
                  </a:lnTo>
                  <a:lnTo>
                    <a:pt x="46" y="88"/>
                  </a:lnTo>
                  <a:lnTo>
                    <a:pt x="53" y="90"/>
                  </a:lnTo>
                  <a:lnTo>
                    <a:pt x="60" y="90"/>
                  </a:lnTo>
                  <a:lnTo>
                    <a:pt x="66" y="91"/>
                  </a:lnTo>
                  <a:lnTo>
                    <a:pt x="74" y="90"/>
                  </a:lnTo>
                  <a:lnTo>
                    <a:pt x="80" y="89"/>
                  </a:lnTo>
                  <a:lnTo>
                    <a:pt x="87" y="87"/>
                  </a:lnTo>
                  <a:lnTo>
                    <a:pt x="93" y="85"/>
                  </a:lnTo>
                  <a:lnTo>
                    <a:pt x="99" y="82"/>
                  </a:lnTo>
                  <a:lnTo>
                    <a:pt x="104" y="78"/>
                  </a:lnTo>
                  <a:lnTo>
                    <a:pt x="110" y="74"/>
                  </a:lnTo>
                  <a:lnTo>
                    <a:pt x="114" y="70"/>
                  </a:lnTo>
                  <a:lnTo>
                    <a:pt x="119" y="64"/>
                  </a:lnTo>
                  <a:lnTo>
                    <a:pt x="122" y="59"/>
                  </a:lnTo>
                  <a:lnTo>
                    <a:pt x="126" y="52"/>
                  </a:lnTo>
                  <a:lnTo>
                    <a:pt x="128" y="47"/>
                  </a:lnTo>
                  <a:lnTo>
                    <a:pt x="131" y="41"/>
                  </a:lnTo>
                  <a:lnTo>
                    <a:pt x="131" y="34"/>
                  </a:lnTo>
                  <a:lnTo>
                    <a:pt x="133" y="27"/>
                  </a:lnTo>
                  <a:lnTo>
                    <a:pt x="133" y="21"/>
                  </a:lnTo>
                  <a:lnTo>
                    <a:pt x="133" y="14"/>
                  </a:lnTo>
                  <a:lnTo>
                    <a:pt x="131" y="7"/>
                  </a:lnTo>
                  <a:lnTo>
                    <a:pt x="131" y="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6873" name="Rectangle 364">
            <a:extLst>
              <a:ext uri="{FF2B5EF4-FFF2-40B4-BE49-F238E27FC236}">
                <a16:creationId xmlns:a16="http://schemas.microsoft.com/office/drawing/2014/main" id="{030513B2-BBED-9094-6FC8-EF53DA12F92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060575" y="1479550"/>
            <a:ext cx="5013325" cy="5349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2800">
                <a:solidFill>
                  <a:schemeClr val="tx1"/>
                </a:solidFill>
                <a:latin typeface="Times New Roman" panose="02020603050405020304" pitchFamily="18" charset="0"/>
              </a:rPr>
              <a:t>INTERNAL BALLISTICS</a:t>
            </a:r>
          </a:p>
        </p:txBody>
      </p:sp>
      <p:sp>
        <p:nvSpPr>
          <p:cNvPr id="36874" name="Oval 365">
            <a:extLst>
              <a:ext uri="{FF2B5EF4-FFF2-40B4-BE49-F238E27FC236}">
                <a16:creationId xmlns:a16="http://schemas.microsoft.com/office/drawing/2014/main" id="{428B44C8-9C5E-C240-A89A-513B26E9AE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0925" y="2627313"/>
            <a:ext cx="539750" cy="53975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36875" name="Line 366">
            <a:extLst>
              <a:ext uri="{FF2B5EF4-FFF2-40B4-BE49-F238E27FC236}">
                <a16:creationId xmlns:a16="http://schemas.microsoft.com/office/drawing/2014/main" id="{22590C99-FE70-ADC3-E572-58BDD447999A}"/>
              </a:ext>
            </a:extLst>
          </p:cNvPr>
          <p:cNvSpPr>
            <a:spLocks noChangeShapeType="1"/>
          </p:cNvSpPr>
          <p:nvPr/>
        </p:nvSpPr>
        <p:spPr bwMode="auto">
          <a:xfrm>
            <a:off x="1339850" y="3171825"/>
            <a:ext cx="23813" cy="785813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76" name="Text Box 367">
            <a:extLst>
              <a:ext uri="{FF2B5EF4-FFF2-40B4-BE49-F238E27FC236}">
                <a16:creationId xmlns:a16="http://schemas.microsoft.com/office/drawing/2014/main" id="{B642F8DF-EC8E-73DC-5511-BDB8140E02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563" y="2141538"/>
            <a:ext cx="140493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200" b="1">
                <a:solidFill>
                  <a:schemeClr val="tx1"/>
                </a:solidFill>
              </a:rPr>
              <a:t>FIRING VEHICLE</a:t>
            </a:r>
          </a:p>
        </p:txBody>
      </p:sp>
      <p:grpSp>
        <p:nvGrpSpPr>
          <p:cNvPr id="36877" name="Group 368">
            <a:extLst>
              <a:ext uri="{FF2B5EF4-FFF2-40B4-BE49-F238E27FC236}">
                <a16:creationId xmlns:a16="http://schemas.microsoft.com/office/drawing/2014/main" id="{5A1882AD-071E-908B-D907-3D4122A69379}"/>
              </a:ext>
            </a:extLst>
          </p:cNvPr>
          <p:cNvGrpSpPr>
            <a:grpSpLocks/>
          </p:cNvGrpSpPr>
          <p:nvPr/>
        </p:nvGrpSpPr>
        <p:grpSpPr bwMode="auto">
          <a:xfrm>
            <a:off x="1458913" y="4435475"/>
            <a:ext cx="1189037" cy="593725"/>
            <a:chOff x="576" y="1776"/>
            <a:chExt cx="749" cy="376"/>
          </a:xfrm>
        </p:grpSpPr>
        <p:sp>
          <p:nvSpPr>
            <p:cNvPr id="36910" name="Freeform 369">
              <a:extLst>
                <a:ext uri="{FF2B5EF4-FFF2-40B4-BE49-F238E27FC236}">
                  <a16:creationId xmlns:a16="http://schemas.microsoft.com/office/drawing/2014/main" id="{BF3F3EC9-EAF7-C901-C2C8-E498796C1C98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917" y="1776"/>
              <a:ext cx="408" cy="374"/>
            </a:xfrm>
            <a:custGeom>
              <a:avLst/>
              <a:gdLst>
                <a:gd name="T0" fmla="*/ 110 w 577"/>
                <a:gd name="T1" fmla="*/ 176 h 500"/>
                <a:gd name="T2" fmla="*/ 112 w 577"/>
                <a:gd name="T3" fmla="*/ 187 h 500"/>
                <a:gd name="T4" fmla="*/ 117 w 577"/>
                <a:gd name="T5" fmla="*/ 197 h 500"/>
                <a:gd name="T6" fmla="*/ 125 w 577"/>
                <a:gd name="T7" fmla="*/ 205 h 500"/>
                <a:gd name="T8" fmla="*/ 134 w 577"/>
                <a:gd name="T9" fmla="*/ 208 h 500"/>
                <a:gd name="T10" fmla="*/ 144 w 577"/>
                <a:gd name="T11" fmla="*/ 209 h 500"/>
                <a:gd name="T12" fmla="*/ 154 w 577"/>
                <a:gd name="T13" fmla="*/ 206 h 500"/>
                <a:gd name="T14" fmla="*/ 163 w 577"/>
                <a:gd name="T15" fmla="*/ 200 h 500"/>
                <a:gd name="T16" fmla="*/ 168 w 577"/>
                <a:gd name="T17" fmla="*/ 190 h 500"/>
                <a:gd name="T18" fmla="*/ 172 w 577"/>
                <a:gd name="T19" fmla="*/ 180 h 500"/>
                <a:gd name="T20" fmla="*/ 172 w 577"/>
                <a:gd name="T21" fmla="*/ 168 h 500"/>
                <a:gd name="T22" fmla="*/ 173 w 577"/>
                <a:gd name="T23" fmla="*/ 175 h 500"/>
                <a:gd name="T24" fmla="*/ 180 w 577"/>
                <a:gd name="T25" fmla="*/ 183 h 500"/>
                <a:gd name="T26" fmla="*/ 188 w 577"/>
                <a:gd name="T27" fmla="*/ 186 h 500"/>
                <a:gd name="T28" fmla="*/ 196 w 577"/>
                <a:gd name="T29" fmla="*/ 183 h 500"/>
                <a:gd name="T30" fmla="*/ 202 w 577"/>
                <a:gd name="T31" fmla="*/ 175 h 500"/>
                <a:gd name="T32" fmla="*/ 204 w 577"/>
                <a:gd name="T33" fmla="*/ 167 h 500"/>
                <a:gd name="T34" fmla="*/ 202 w 577"/>
                <a:gd name="T35" fmla="*/ 34 h 500"/>
                <a:gd name="T36" fmla="*/ 194 w 577"/>
                <a:gd name="T37" fmla="*/ 24 h 500"/>
                <a:gd name="T38" fmla="*/ 184 w 577"/>
                <a:gd name="T39" fmla="*/ 19 h 500"/>
                <a:gd name="T40" fmla="*/ 173 w 577"/>
                <a:gd name="T41" fmla="*/ 20 h 500"/>
                <a:gd name="T42" fmla="*/ 163 w 577"/>
                <a:gd name="T43" fmla="*/ 26 h 500"/>
                <a:gd name="T44" fmla="*/ 157 w 577"/>
                <a:gd name="T45" fmla="*/ 38 h 500"/>
                <a:gd name="T46" fmla="*/ 158 w 577"/>
                <a:gd name="T47" fmla="*/ 25 h 500"/>
                <a:gd name="T48" fmla="*/ 153 w 577"/>
                <a:gd name="T49" fmla="*/ 10 h 500"/>
                <a:gd name="T50" fmla="*/ 141 w 577"/>
                <a:gd name="T51" fmla="*/ 1 h 500"/>
                <a:gd name="T52" fmla="*/ 127 w 577"/>
                <a:gd name="T53" fmla="*/ 1 h 500"/>
                <a:gd name="T54" fmla="*/ 115 w 577"/>
                <a:gd name="T55" fmla="*/ 9 h 500"/>
                <a:gd name="T56" fmla="*/ 110 w 577"/>
                <a:gd name="T57" fmla="*/ 19 h 500"/>
                <a:gd name="T58" fmla="*/ 100 w 577"/>
                <a:gd name="T59" fmla="*/ 5 h 500"/>
                <a:gd name="T60" fmla="*/ 88 w 577"/>
                <a:gd name="T61" fmla="*/ 0 h 500"/>
                <a:gd name="T62" fmla="*/ 74 w 577"/>
                <a:gd name="T63" fmla="*/ 4 h 500"/>
                <a:gd name="T64" fmla="*/ 64 w 577"/>
                <a:gd name="T65" fmla="*/ 15 h 500"/>
                <a:gd name="T66" fmla="*/ 62 w 577"/>
                <a:gd name="T67" fmla="*/ 32 h 500"/>
                <a:gd name="T68" fmla="*/ 59 w 577"/>
                <a:gd name="T69" fmla="*/ 36 h 500"/>
                <a:gd name="T70" fmla="*/ 47 w 577"/>
                <a:gd name="T71" fmla="*/ 34 h 500"/>
                <a:gd name="T72" fmla="*/ 34 w 577"/>
                <a:gd name="T73" fmla="*/ 37 h 500"/>
                <a:gd name="T74" fmla="*/ 24 w 577"/>
                <a:gd name="T75" fmla="*/ 46 h 500"/>
                <a:gd name="T76" fmla="*/ 18 w 577"/>
                <a:gd name="T77" fmla="*/ 59 h 500"/>
                <a:gd name="T78" fmla="*/ 17 w 577"/>
                <a:gd name="T79" fmla="*/ 75 h 500"/>
                <a:gd name="T80" fmla="*/ 9 w 577"/>
                <a:gd name="T81" fmla="*/ 80 h 500"/>
                <a:gd name="T82" fmla="*/ 2 w 577"/>
                <a:gd name="T83" fmla="*/ 91 h 500"/>
                <a:gd name="T84" fmla="*/ 0 w 577"/>
                <a:gd name="T85" fmla="*/ 103 h 500"/>
                <a:gd name="T86" fmla="*/ 2 w 577"/>
                <a:gd name="T87" fmla="*/ 116 h 500"/>
                <a:gd name="T88" fmla="*/ 9 w 577"/>
                <a:gd name="T89" fmla="*/ 126 h 500"/>
                <a:gd name="T90" fmla="*/ 17 w 577"/>
                <a:gd name="T91" fmla="*/ 130 h 500"/>
                <a:gd name="T92" fmla="*/ 18 w 577"/>
                <a:gd name="T93" fmla="*/ 147 h 500"/>
                <a:gd name="T94" fmla="*/ 24 w 577"/>
                <a:gd name="T95" fmla="*/ 160 h 500"/>
                <a:gd name="T96" fmla="*/ 34 w 577"/>
                <a:gd name="T97" fmla="*/ 168 h 500"/>
                <a:gd name="T98" fmla="*/ 47 w 577"/>
                <a:gd name="T99" fmla="*/ 172 h 500"/>
                <a:gd name="T100" fmla="*/ 59 w 577"/>
                <a:gd name="T101" fmla="*/ 170 h 500"/>
                <a:gd name="T102" fmla="*/ 65 w 577"/>
                <a:gd name="T103" fmla="*/ 172 h 500"/>
                <a:gd name="T104" fmla="*/ 73 w 577"/>
                <a:gd name="T105" fmla="*/ 182 h 500"/>
                <a:gd name="T106" fmla="*/ 83 w 577"/>
                <a:gd name="T107" fmla="*/ 187 h 500"/>
                <a:gd name="T108" fmla="*/ 93 w 577"/>
                <a:gd name="T109" fmla="*/ 186 h 500"/>
                <a:gd name="T110" fmla="*/ 103 w 577"/>
                <a:gd name="T111" fmla="*/ 179 h 500"/>
                <a:gd name="T112" fmla="*/ 110 w 577"/>
                <a:gd name="T113" fmla="*/ 167 h 500"/>
                <a:gd name="T114" fmla="*/ 110 w 577"/>
                <a:gd name="T115" fmla="*/ 168 h 500"/>
                <a:gd name="T116" fmla="*/ 110 w 577"/>
                <a:gd name="T117" fmla="*/ 168 h 500"/>
                <a:gd name="T118" fmla="*/ 110 w 577"/>
                <a:gd name="T119" fmla="*/ 168 h 500"/>
                <a:gd name="T120" fmla="*/ 110 w 577"/>
                <a:gd name="T121" fmla="*/ 168 h 500"/>
                <a:gd name="T122" fmla="*/ 110 w 577"/>
                <a:gd name="T123" fmla="*/ 168 h 50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577" h="500">
                  <a:moveTo>
                    <a:pt x="312" y="400"/>
                  </a:moveTo>
                  <a:lnTo>
                    <a:pt x="311" y="410"/>
                  </a:lnTo>
                  <a:lnTo>
                    <a:pt x="312" y="420"/>
                  </a:lnTo>
                  <a:lnTo>
                    <a:pt x="313" y="430"/>
                  </a:lnTo>
                  <a:lnTo>
                    <a:pt x="315" y="438"/>
                  </a:lnTo>
                  <a:lnTo>
                    <a:pt x="318" y="447"/>
                  </a:lnTo>
                  <a:lnTo>
                    <a:pt x="323" y="455"/>
                  </a:lnTo>
                  <a:lnTo>
                    <a:pt x="327" y="463"/>
                  </a:lnTo>
                  <a:lnTo>
                    <a:pt x="333" y="470"/>
                  </a:lnTo>
                  <a:lnTo>
                    <a:pt x="339" y="477"/>
                  </a:lnTo>
                  <a:lnTo>
                    <a:pt x="346" y="483"/>
                  </a:lnTo>
                  <a:lnTo>
                    <a:pt x="353" y="489"/>
                  </a:lnTo>
                  <a:lnTo>
                    <a:pt x="362" y="492"/>
                  </a:lnTo>
                  <a:lnTo>
                    <a:pt x="371" y="495"/>
                  </a:lnTo>
                  <a:lnTo>
                    <a:pt x="380" y="497"/>
                  </a:lnTo>
                  <a:lnTo>
                    <a:pt x="389" y="499"/>
                  </a:lnTo>
                  <a:lnTo>
                    <a:pt x="400" y="499"/>
                  </a:lnTo>
                  <a:lnTo>
                    <a:pt x="409" y="499"/>
                  </a:lnTo>
                  <a:lnTo>
                    <a:pt x="419" y="497"/>
                  </a:lnTo>
                  <a:lnTo>
                    <a:pt x="428" y="495"/>
                  </a:lnTo>
                  <a:lnTo>
                    <a:pt x="437" y="492"/>
                  </a:lnTo>
                  <a:lnTo>
                    <a:pt x="444" y="489"/>
                  </a:lnTo>
                  <a:lnTo>
                    <a:pt x="452" y="483"/>
                  </a:lnTo>
                  <a:lnTo>
                    <a:pt x="459" y="477"/>
                  </a:lnTo>
                  <a:lnTo>
                    <a:pt x="466" y="470"/>
                  </a:lnTo>
                  <a:lnTo>
                    <a:pt x="471" y="463"/>
                  </a:lnTo>
                  <a:lnTo>
                    <a:pt x="476" y="455"/>
                  </a:lnTo>
                  <a:lnTo>
                    <a:pt x="480" y="447"/>
                  </a:lnTo>
                  <a:lnTo>
                    <a:pt x="483" y="438"/>
                  </a:lnTo>
                  <a:lnTo>
                    <a:pt x="485" y="430"/>
                  </a:lnTo>
                  <a:lnTo>
                    <a:pt x="487" y="420"/>
                  </a:lnTo>
                  <a:lnTo>
                    <a:pt x="487" y="410"/>
                  </a:lnTo>
                  <a:lnTo>
                    <a:pt x="487" y="400"/>
                  </a:lnTo>
                  <a:lnTo>
                    <a:pt x="488" y="399"/>
                  </a:lnTo>
                  <a:lnTo>
                    <a:pt x="489" y="410"/>
                  </a:lnTo>
                  <a:lnTo>
                    <a:pt x="491" y="419"/>
                  </a:lnTo>
                  <a:lnTo>
                    <a:pt x="495" y="427"/>
                  </a:lnTo>
                  <a:lnTo>
                    <a:pt x="501" y="432"/>
                  </a:lnTo>
                  <a:lnTo>
                    <a:pt x="507" y="438"/>
                  </a:lnTo>
                  <a:lnTo>
                    <a:pt x="515" y="441"/>
                  </a:lnTo>
                  <a:lnTo>
                    <a:pt x="523" y="443"/>
                  </a:lnTo>
                  <a:lnTo>
                    <a:pt x="532" y="443"/>
                  </a:lnTo>
                  <a:lnTo>
                    <a:pt x="539" y="443"/>
                  </a:lnTo>
                  <a:lnTo>
                    <a:pt x="547" y="441"/>
                  </a:lnTo>
                  <a:lnTo>
                    <a:pt x="554" y="438"/>
                  </a:lnTo>
                  <a:lnTo>
                    <a:pt x="562" y="432"/>
                  </a:lnTo>
                  <a:lnTo>
                    <a:pt x="567" y="427"/>
                  </a:lnTo>
                  <a:lnTo>
                    <a:pt x="572" y="419"/>
                  </a:lnTo>
                  <a:lnTo>
                    <a:pt x="574" y="410"/>
                  </a:lnTo>
                  <a:lnTo>
                    <a:pt x="576" y="399"/>
                  </a:lnTo>
                  <a:lnTo>
                    <a:pt x="576" y="91"/>
                  </a:lnTo>
                  <a:lnTo>
                    <a:pt x="570" y="81"/>
                  </a:lnTo>
                  <a:lnTo>
                    <a:pt x="564" y="71"/>
                  </a:lnTo>
                  <a:lnTo>
                    <a:pt x="556" y="64"/>
                  </a:lnTo>
                  <a:lnTo>
                    <a:pt x="548" y="57"/>
                  </a:lnTo>
                  <a:lnTo>
                    <a:pt x="539" y="52"/>
                  </a:lnTo>
                  <a:lnTo>
                    <a:pt x="529" y="48"/>
                  </a:lnTo>
                  <a:lnTo>
                    <a:pt x="519" y="45"/>
                  </a:lnTo>
                  <a:lnTo>
                    <a:pt x="510" y="44"/>
                  </a:lnTo>
                  <a:lnTo>
                    <a:pt x="499" y="45"/>
                  </a:lnTo>
                  <a:lnTo>
                    <a:pt x="489" y="48"/>
                  </a:lnTo>
                  <a:lnTo>
                    <a:pt x="479" y="52"/>
                  </a:lnTo>
                  <a:lnTo>
                    <a:pt x="470" y="56"/>
                  </a:lnTo>
                  <a:lnTo>
                    <a:pt x="461" y="63"/>
                  </a:lnTo>
                  <a:lnTo>
                    <a:pt x="454" y="71"/>
                  </a:lnTo>
                  <a:lnTo>
                    <a:pt x="448" y="81"/>
                  </a:lnTo>
                  <a:lnTo>
                    <a:pt x="444" y="91"/>
                  </a:lnTo>
                  <a:lnTo>
                    <a:pt x="447" y="76"/>
                  </a:lnTo>
                  <a:lnTo>
                    <a:pt x="447" y="61"/>
                  </a:lnTo>
                  <a:lnTo>
                    <a:pt x="444" y="48"/>
                  </a:lnTo>
                  <a:lnTo>
                    <a:pt x="439" y="35"/>
                  </a:lnTo>
                  <a:lnTo>
                    <a:pt x="431" y="25"/>
                  </a:lnTo>
                  <a:lnTo>
                    <a:pt x="422" y="16"/>
                  </a:lnTo>
                  <a:lnTo>
                    <a:pt x="411" y="9"/>
                  </a:lnTo>
                  <a:lnTo>
                    <a:pt x="399" y="3"/>
                  </a:lnTo>
                  <a:lnTo>
                    <a:pt x="386" y="1"/>
                  </a:lnTo>
                  <a:lnTo>
                    <a:pt x="373" y="0"/>
                  </a:lnTo>
                  <a:lnTo>
                    <a:pt x="361" y="1"/>
                  </a:lnTo>
                  <a:lnTo>
                    <a:pt x="348" y="5"/>
                  </a:lnTo>
                  <a:lnTo>
                    <a:pt x="336" y="12"/>
                  </a:lnTo>
                  <a:lnTo>
                    <a:pt x="326" y="21"/>
                  </a:lnTo>
                  <a:lnTo>
                    <a:pt x="318" y="33"/>
                  </a:lnTo>
                  <a:lnTo>
                    <a:pt x="312" y="47"/>
                  </a:lnTo>
                  <a:lnTo>
                    <a:pt x="311" y="47"/>
                  </a:lnTo>
                  <a:lnTo>
                    <a:pt x="304" y="33"/>
                  </a:lnTo>
                  <a:lnTo>
                    <a:pt x="295" y="21"/>
                  </a:lnTo>
                  <a:lnTo>
                    <a:pt x="284" y="13"/>
                  </a:lnTo>
                  <a:lnTo>
                    <a:pt x="274" y="6"/>
                  </a:lnTo>
                  <a:lnTo>
                    <a:pt x="260" y="2"/>
                  </a:lnTo>
                  <a:lnTo>
                    <a:pt x="248" y="0"/>
                  </a:lnTo>
                  <a:lnTo>
                    <a:pt x="236" y="1"/>
                  </a:lnTo>
                  <a:lnTo>
                    <a:pt x="223" y="4"/>
                  </a:lnTo>
                  <a:lnTo>
                    <a:pt x="211" y="10"/>
                  </a:lnTo>
                  <a:lnTo>
                    <a:pt x="200" y="16"/>
                  </a:lnTo>
                  <a:lnTo>
                    <a:pt x="190" y="25"/>
                  </a:lnTo>
                  <a:lnTo>
                    <a:pt x="183" y="36"/>
                  </a:lnTo>
                  <a:lnTo>
                    <a:pt x="177" y="48"/>
                  </a:lnTo>
                  <a:lnTo>
                    <a:pt x="175" y="61"/>
                  </a:lnTo>
                  <a:lnTo>
                    <a:pt x="175" y="76"/>
                  </a:lnTo>
                  <a:lnTo>
                    <a:pt x="180" y="91"/>
                  </a:lnTo>
                  <a:lnTo>
                    <a:pt x="167" y="86"/>
                  </a:lnTo>
                  <a:lnTo>
                    <a:pt x="155" y="82"/>
                  </a:lnTo>
                  <a:lnTo>
                    <a:pt x="143" y="81"/>
                  </a:lnTo>
                  <a:lnTo>
                    <a:pt x="131" y="80"/>
                  </a:lnTo>
                  <a:lnTo>
                    <a:pt x="118" y="83"/>
                  </a:lnTo>
                  <a:lnTo>
                    <a:pt x="107" y="85"/>
                  </a:lnTo>
                  <a:lnTo>
                    <a:pt x="96" y="89"/>
                  </a:lnTo>
                  <a:lnTo>
                    <a:pt x="87" y="95"/>
                  </a:lnTo>
                  <a:lnTo>
                    <a:pt x="76" y="103"/>
                  </a:lnTo>
                  <a:lnTo>
                    <a:pt x="68" y="111"/>
                  </a:lnTo>
                  <a:lnTo>
                    <a:pt x="61" y="121"/>
                  </a:lnTo>
                  <a:lnTo>
                    <a:pt x="55" y="130"/>
                  </a:lnTo>
                  <a:lnTo>
                    <a:pt x="50" y="142"/>
                  </a:lnTo>
                  <a:lnTo>
                    <a:pt x="48" y="153"/>
                  </a:lnTo>
                  <a:lnTo>
                    <a:pt x="46" y="167"/>
                  </a:lnTo>
                  <a:lnTo>
                    <a:pt x="48" y="179"/>
                  </a:lnTo>
                  <a:lnTo>
                    <a:pt x="36" y="185"/>
                  </a:lnTo>
                  <a:lnTo>
                    <a:pt x="26" y="191"/>
                  </a:lnTo>
                  <a:lnTo>
                    <a:pt x="18" y="198"/>
                  </a:lnTo>
                  <a:lnTo>
                    <a:pt x="11" y="206"/>
                  </a:lnTo>
                  <a:lnTo>
                    <a:pt x="5" y="216"/>
                  </a:lnTo>
                  <a:lnTo>
                    <a:pt x="2" y="225"/>
                  </a:lnTo>
                  <a:lnTo>
                    <a:pt x="0" y="236"/>
                  </a:lnTo>
                  <a:lnTo>
                    <a:pt x="0" y="246"/>
                  </a:lnTo>
                  <a:lnTo>
                    <a:pt x="0" y="256"/>
                  </a:lnTo>
                  <a:lnTo>
                    <a:pt x="2" y="267"/>
                  </a:lnTo>
                  <a:lnTo>
                    <a:pt x="5" y="277"/>
                  </a:lnTo>
                  <a:lnTo>
                    <a:pt x="11" y="286"/>
                  </a:lnTo>
                  <a:lnTo>
                    <a:pt x="18" y="295"/>
                  </a:lnTo>
                  <a:lnTo>
                    <a:pt x="26" y="301"/>
                  </a:lnTo>
                  <a:lnTo>
                    <a:pt x="36" y="307"/>
                  </a:lnTo>
                  <a:lnTo>
                    <a:pt x="48" y="311"/>
                  </a:lnTo>
                  <a:lnTo>
                    <a:pt x="48" y="312"/>
                  </a:lnTo>
                  <a:lnTo>
                    <a:pt x="47" y="326"/>
                  </a:lnTo>
                  <a:lnTo>
                    <a:pt x="48" y="339"/>
                  </a:lnTo>
                  <a:lnTo>
                    <a:pt x="50" y="351"/>
                  </a:lnTo>
                  <a:lnTo>
                    <a:pt x="55" y="362"/>
                  </a:lnTo>
                  <a:lnTo>
                    <a:pt x="61" y="373"/>
                  </a:lnTo>
                  <a:lnTo>
                    <a:pt x="68" y="382"/>
                  </a:lnTo>
                  <a:lnTo>
                    <a:pt x="76" y="390"/>
                  </a:lnTo>
                  <a:lnTo>
                    <a:pt x="87" y="397"/>
                  </a:lnTo>
                  <a:lnTo>
                    <a:pt x="96" y="403"/>
                  </a:lnTo>
                  <a:lnTo>
                    <a:pt x="107" y="408"/>
                  </a:lnTo>
                  <a:lnTo>
                    <a:pt x="118" y="411"/>
                  </a:lnTo>
                  <a:lnTo>
                    <a:pt x="131" y="411"/>
                  </a:lnTo>
                  <a:lnTo>
                    <a:pt x="143" y="412"/>
                  </a:lnTo>
                  <a:lnTo>
                    <a:pt x="155" y="410"/>
                  </a:lnTo>
                  <a:lnTo>
                    <a:pt x="167" y="406"/>
                  </a:lnTo>
                  <a:lnTo>
                    <a:pt x="180" y="399"/>
                  </a:lnTo>
                  <a:lnTo>
                    <a:pt x="184" y="411"/>
                  </a:lnTo>
                  <a:lnTo>
                    <a:pt x="190" y="421"/>
                  </a:lnTo>
                  <a:lnTo>
                    <a:pt x="196" y="429"/>
                  </a:lnTo>
                  <a:lnTo>
                    <a:pt x="205" y="435"/>
                  </a:lnTo>
                  <a:lnTo>
                    <a:pt x="214" y="441"/>
                  </a:lnTo>
                  <a:lnTo>
                    <a:pt x="224" y="445"/>
                  </a:lnTo>
                  <a:lnTo>
                    <a:pt x="234" y="447"/>
                  </a:lnTo>
                  <a:lnTo>
                    <a:pt x="245" y="447"/>
                  </a:lnTo>
                  <a:lnTo>
                    <a:pt x="254" y="447"/>
                  </a:lnTo>
                  <a:lnTo>
                    <a:pt x="265" y="445"/>
                  </a:lnTo>
                  <a:lnTo>
                    <a:pt x="274" y="441"/>
                  </a:lnTo>
                  <a:lnTo>
                    <a:pt x="284" y="435"/>
                  </a:lnTo>
                  <a:lnTo>
                    <a:pt x="292" y="428"/>
                  </a:lnTo>
                  <a:lnTo>
                    <a:pt x="300" y="420"/>
                  </a:lnTo>
                  <a:lnTo>
                    <a:pt x="305" y="410"/>
                  </a:lnTo>
                  <a:lnTo>
                    <a:pt x="311" y="399"/>
                  </a:lnTo>
                  <a:lnTo>
                    <a:pt x="311" y="400"/>
                  </a:lnTo>
                  <a:lnTo>
                    <a:pt x="312" y="400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CF2917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11" name="Freeform 370">
              <a:extLst>
                <a:ext uri="{FF2B5EF4-FFF2-40B4-BE49-F238E27FC236}">
                  <a16:creationId xmlns:a16="http://schemas.microsoft.com/office/drawing/2014/main" id="{180ED0CC-EF25-850E-47CC-A19062A14DF5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135" y="1981"/>
              <a:ext cx="76" cy="79"/>
            </a:xfrm>
            <a:custGeom>
              <a:avLst/>
              <a:gdLst>
                <a:gd name="T0" fmla="*/ 37 w 108"/>
                <a:gd name="T1" fmla="*/ 7 h 106"/>
                <a:gd name="T2" fmla="*/ 33 w 108"/>
                <a:gd name="T3" fmla="*/ 4 h 106"/>
                <a:gd name="T4" fmla="*/ 30 w 108"/>
                <a:gd name="T5" fmla="*/ 1 h 106"/>
                <a:gd name="T6" fmla="*/ 25 w 108"/>
                <a:gd name="T7" fmla="*/ 1 h 106"/>
                <a:gd name="T8" fmla="*/ 21 w 108"/>
                <a:gd name="T9" fmla="*/ 0 h 106"/>
                <a:gd name="T10" fmla="*/ 17 w 108"/>
                <a:gd name="T11" fmla="*/ 1 h 106"/>
                <a:gd name="T12" fmla="*/ 13 w 108"/>
                <a:gd name="T13" fmla="*/ 2 h 106"/>
                <a:gd name="T14" fmla="*/ 10 w 108"/>
                <a:gd name="T15" fmla="*/ 5 h 106"/>
                <a:gd name="T16" fmla="*/ 7 w 108"/>
                <a:gd name="T17" fmla="*/ 7 h 106"/>
                <a:gd name="T18" fmla="*/ 4 w 108"/>
                <a:gd name="T19" fmla="*/ 12 h 106"/>
                <a:gd name="T20" fmla="*/ 2 w 108"/>
                <a:gd name="T21" fmla="*/ 16 h 106"/>
                <a:gd name="T22" fmla="*/ 1 w 108"/>
                <a:gd name="T23" fmla="*/ 21 h 106"/>
                <a:gd name="T24" fmla="*/ 0 w 108"/>
                <a:gd name="T25" fmla="*/ 25 h 106"/>
                <a:gd name="T26" fmla="*/ 0 w 108"/>
                <a:gd name="T27" fmla="*/ 30 h 106"/>
                <a:gd name="T28" fmla="*/ 1 w 108"/>
                <a:gd name="T29" fmla="*/ 34 h 106"/>
                <a:gd name="T30" fmla="*/ 4 w 108"/>
                <a:gd name="T31" fmla="*/ 40 h 106"/>
                <a:gd name="T32" fmla="*/ 7 w 108"/>
                <a:gd name="T33" fmla="*/ 43 h 10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8" h="106">
                  <a:moveTo>
                    <a:pt x="107" y="18"/>
                  </a:moveTo>
                  <a:lnTo>
                    <a:pt x="95" y="10"/>
                  </a:lnTo>
                  <a:lnTo>
                    <a:pt x="84" y="4"/>
                  </a:lnTo>
                  <a:lnTo>
                    <a:pt x="71" y="1"/>
                  </a:lnTo>
                  <a:lnTo>
                    <a:pt x="60" y="0"/>
                  </a:lnTo>
                  <a:lnTo>
                    <a:pt x="49" y="3"/>
                  </a:lnTo>
                  <a:lnTo>
                    <a:pt x="38" y="6"/>
                  </a:lnTo>
                  <a:lnTo>
                    <a:pt x="28" y="12"/>
                  </a:lnTo>
                  <a:lnTo>
                    <a:pt x="20" y="18"/>
                  </a:lnTo>
                  <a:lnTo>
                    <a:pt x="12" y="29"/>
                  </a:lnTo>
                  <a:lnTo>
                    <a:pt x="6" y="38"/>
                  </a:lnTo>
                  <a:lnTo>
                    <a:pt x="1" y="49"/>
                  </a:lnTo>
                  <a:lnTo>
                    <a:pt x="0" y="59"/>
                  </a:lnTo>
                  <a:lnTo>
                    <a:pt x="0" y="72"/>
                  </a:lnTo>
                  <a:lnTo>
                    <a:pt x="4" y="83"/>
                  </a:lnTo>
                  <a:lnTo>
                    <a:pt x="10" y="95"/>
                  </a:lnTo>
                  <a:lnTo>
                    <a:pt x="20" y="105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12" name="Freeform 371">
              <a:extLst>
                <a:ext uri="{FF2B5EF4-FFF2-40B4-BE49-F238E27FC236}">
                  <a16:creationId xmlns:a16="http://schemas.microsoft.com/office/drawing/2014/main" id="{A506DED4-770D-36B5-2259-3B7C254FA1A9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228" y="1915"/>
              <a:ext cx="34" cy="65"/>
            </a:xfrm>
            <a:custGeom>
              <a:avLst/>
              <a:gdLst>
                <a:gd name="T0" fmla="*/ 1 w 49"/>
                <a:gd name="T1" fmla="*/ 0 h 88"/>
                <a:gd name="T2" fmla="*/ 1 w 49"/>
                <a:gd name="T3" fmla="*/ 3 h 88"/>
                <a:gd name="T4" fmla="*/ 1 w 49"/>
                <a:gd name="T5" fmla="*/ 5 h 88"/>
                <a:gd name="T6" fmla="*/ 0 w 49"/>
                <a:gd name="T7" fmla="*/ 9 h 88"/>
                <a:gd name="T8" fmla="*/ 1 w 49"/>
                <a:gd name="T9" fmla="*/ 11 h 88"/>
                <a:gd name="T10" fmla="*/ 1 w 49"/>
                <a:gd name="T11" fmla="*/ 13 h 88"/>
                <a:gd name="T12" fmla="*/ 1 w 49"/>
                <a:gd name="T13" fmla="*/ 16 h 88"/>
                <a:gd name="T14" fmla="*/ 1 w 49"/>
                <a:gd name="T15" fmla="*/ 19 h 88"/>
                <a:gd name="T16" fmla="*/ 3 w 49"/>
                <a:gd name="T17" fmla="*/ 21 h 88"/>
                <a:gd name="T18" fmla="*/ 3 w 49"/>
                <a:gd name="T19" fmla="*/ 24 h 88"/>
                <a:gd name="T20" fmla="*/ 5 w 49"/>
                <a:gd name="T21" fmla="*/ 26 h 88"/>
                <a:gd name="T22" fmla="*/ 6 w 49"/>
                <a:gd name="T23" fmla="*/ 28 h 88"/>
                <a:gd name="T24" fmla="*/ 8 w 49"/>
                <a:gd name="T25" fmla="*/ 30 h 88"/>
                <a:gd name="T26" fmla="*/ 9 w 49"/>
                <a:gd name="T27" fmla="*/ 32 h 88"/>
                <a:gd name="T28" fmla="*/ 12 w 49"/>
                <a:gd name="T29" fmla="*/ 33 h 88"/>
                <a:gd name="T30" fmla="*/ 13 w 49"/>
                <a:gd name="T31" fmla="*/ 35 h 88"/>
                <a:gd name="T32" fmla="*/ 16 w 49"/>
                <a:gd name="T33" fmla="*/ 35 h 8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9" h="88">
                  <a:moveTo>
                    <a:pt x="4" y="0"/>
                  </a:moveTo>
                  <a:lnTo>
                    <a:pt x="2" y="7"/>
                  </a:lnTo>
                  <a:lnTo>
                    <a:pt x="1" y="13"/>
                  </a:lnTo>
                  <a:lnTo>
                    <a:pt x="0" y="21"/>
                  </a:lnTo>
                  <a:lnTo>
                    <a:pt x="1" y="27"/>
                  </a:lnTo>
                  <a:lnTo>
                    <a:pt x="1" y="34"/>
                  </a:lnTo>
                  <a:lnTo>
                    <a:pt x="2" y="41"/>
                  </a:lnTo>
                  <a:lnTo>
                    <a:pt x="4" y="47"/>
                  </a:lnTo>
                  <a:lnTo>
                    <a:pt x="8" y="52"/>
                  </a:lnTo>
                  <a:lnTo>
                    <a:pt x="10" y="59"/>
                  </a:lnTo>
                  <a:lnTo>
                    <a:pt x="14" y="64"/>
                  </a:lnTo>
                  <a:lnTo>
                    <a:pt x="18" y="70"/>
                  </a:lnTo>
                  <a:lnTo>
                    <a:pt x="23" y="74"/>
                  </a:lnTo>
                  <a:lnTo>
                    <a:pt x="28" y="78"/>
                  </a:lnTo>
                  <a:lnTo>
                    <a:pt x="34" y="82"/>
                  </a:lnTo>
                  <a:lnTo>
                    <a:pt x="41" y="85"/>
                  </a:lnTo>
                  <a:lnTo>
                    <a:pt x="48" y="87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13" name="Freeform 372">
              <a:extLst>
                <a:ext uri="{FF2B5EF4-FFF2-40B4-BE49-F238E27FC236}">
                  <a16:creationId xmlns:a16="http://schemas.microsoft.com/office/drawing/2014/main" id="{DA648F49-C902-27D4-B0DD-4E81454C0E16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102" y="1880"/>
              <a:ext cx="93" cy="37"/>
            </a:xfrm>
            <a:custGeom>
              <a:avLst/>
              <a:gdLst>
                <a:gd name="T0" fmla="*/ 0 w 132"/>
                <a:gd name="T1" fmla="*/ 1 h 50"/>
                <a:gd name="T2" fmla="*/ 1 w 132"/>
                <a:gd name="T3" fmla="*/ 5 h 50"/>
                <a:gd name="T4" fmla="*/ 4 w 132"/>
                <a:gd name="T5" fmla="*/ 10 h 50"/>
                <a:gd name="T6" fmla="*/ 6 w 132"/>
                <a:gd name="T7" fmla="*/ 13 h 50"/>
                <a:gd name="T8" fmla="*/ 9 w 132"/>
                <a:gd name="T9" fmla="*/ 15 h 50"/>
                <a:gd name="T10" fmla="*/ 12 w 132"/>
                <a:gd name="T11" fmla="*/ 18 h 50"/>
                <a:gd name="T12" fmla="*/ 16 w 132"/>
                <a:gd name="T13" fmla="*/ 19 h 50"/>
                <a:gd name="T14" fmla="*/ 19 w 132"/>
                <a:gd name="T15" fmla="*/ 20 h 50"/>
                <a:gd name="T16" fmla="*/ 23 w 132"/>
                <a:gd name="T17" fmla="*/ 20 h 50"/>
                <a:gd name="T18" fmla="*/ 26 w 132"/>
                <a:gd name="T19" fmla="*/ 20 h 50"/>
                <a:gd name="T20" fmla="*/ 30 w 132"/>
                <a:gd name="T21" fmla="*/ 19 h 50"/>
                <a:gd name="T22" fmla="*/ 33 w 132"/>
                <a:gd name="T23" fmla="*/ 18 h 50"/>
                <a:gd name="T24" fmla="*/ 36 w 132"/>
                <a:gd name="T25" fmla="*/ 15 h 50"/>
                <a:gd name="T26" fmla="*/ 39 w 132"/>
                <a:gd name="T27" fmla="*/ 12 h 50"/>
                <a:gd name="T28" fmla="*/ 42 w 132"/>
                <a:gd name="T29" fmla="*/ 9 h 50"/>
                <a:gd name="T30" fmla="*/ 44 w 132"/>
                <a:gd name="T31" fmla="*/ 5 h 50"/>
                <a:gd name="T32" fmla="*/ 46 w 132"/>
                <a:gd name="T33" fmla="*/ 0 h 5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2" h="50">
                  <a:moveTo>
                    <a:pt x="0" y="1"/>
                  </a:moveTo>
                  <a:lnTo>
                    <a:pt x="4" y="13"/>
                  </a:lnTo>
                  <a:lnTo>
                    <a:pt x="10" y="23"/>
                  </a:lnTo>
                  <a:lnTo>
                    <a:pt x="16" y="31"/>
                  </a:lnTo>
                  <a:lnTo>
                    <a:pt x="25" y="37"/>
                  </a:lnTo>
                  <a:lnTo>
                    <a:pt x="34" y="43"/>
                  </a:lnTo>
                  <a:lnTo>
                    <a:pt x="44" y="46"/>
                  </a:lnTo>
                  <a:lnTo>
                    <a:pt x="54" y="49"/>
                  </a:lnTo>
                  <a:lnTo>
                    <a:pt x="65" y="49"/>
                  </a:lnTo>
                  <a:lnTo>
                    <a:pt x="74" y="49"/>
                  </a:lnTo>
                  <a:lnTo>
                    <a:pt x="85" y="46"/>
                  </a:lnTo>
                  <a:lnTo>
                    <a:pt x="94" y="43"/>
                  </a:lnTo>
                  <a:lnTo>
                    <a:pt x="104" y="37"/>
                  </a:lnTo>
                  <a:lnTo>
                    <a:pt x="112" y="30"/>
                  </a:lnTo>
                  <a:lnTo>
                    <a:pt x="120" y="22"/>
                  </a:lnTo>
                  <a:lnTo>
                    <a:pt x="125" y="12"/>
                  </a:lnTo>
                  <a:lnTo>
                    <a:pt x="131" y="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14" name="Freeform 373">
              <a:extLst>
                <a:ext uri="{FF2B5EF4-FFF2-40B4-BE49-F238E27FC236}">
                  <a16:creationId xmlns:a16="http://schemas.microsoft.com/office/drawing/2014/main" id="{27F165F8-8514-F94C-2BD6-2E7850B6A5D8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986" y="2002"/>
              <a:ext cx="95" cy="69"/>
            </a:xfrm>
            <a:custGeom>
              <a:avLst/>
              <a:gdLst>
                <a:gd name="T0" fmla="*/ 45 w 136"/>
                <a:gd name="T1" fmla="*/ 38 h 92"/>
                <a:gd name="T2" fmla="*/ 46 w 136"/>
                <a:gd name="T3" fmla="*/ 32 h 92"/>
                <a:gd name="T4" fmla="*/ 46 w 136"/>
                <a:gd name="T5" fmla="*/ 26 h 92"/>
                <a:gd name="T6" fmla="*/ 45 w 136"/>
                <a:gd name="T7" fmla="*/ 20 h 92"/>
                <a:gd name="T8" fmla="*/ 43 w 136"/>
                <a:gd name="T9" fmla="*/ 15 h 92"/>
                <a:gd name="T10" fmla="*/ 41 w 136"/>
                <a:gd name="T11" fmla="*/ 11 h 92"/>
                <a:gd name="T12" fmla="*/ 38 w 136"/>
                <a:gd name="T13" fmla="*/ 7 h 92"/>
                <a:gd name="T14" fmla="*/ 34 w 136"/>
                <a:gd name="T15" fmla="*/ 4 h 92"/>
                <a:gd name="T16" fmla="*/ 30 w 136"/>
                <a:gd name="T17" fmla="*/ 2 h 92"/>
                <a:gd name="T18" fmla="*/ 25 w 136"/>
                <a:gd name="T19" fmla="*/ 1 h 92"/>
                <a:gd name="T20" fmla="*/ 21 w 136"/>
                <a:gd name="T21" fmla="*/ 0 h 92"/>
                <a:gd name="T22" fmla="*/ 17 w 136"/>
                <a:gd name="T23" fmla="*/ 1 h 92"/>
                <a:gd name="T24" fmla="*/ 12 w 136"/>
                <a:gd name="T25" fmla="*/ 2 h 92"/>
                <a:gd name="T26" fmla="*/ 8 w 136"/>
                <a:gd name="T27" fmla="*/ 5 h 92"/>
                <a:gd name="T28" fmla="*/ 5 w 136"/>
                <a:gd name="T29" fmla="*/ 9 h 92"/>
                <a:gd name="T30" fmla="*/ 2 w 136"/>
                <a:gd name="T31" fmla="*/ 14 h 92"/>
                <a:gd name="T32" fmla="*/ 0 w 136"/>
                <a:gd name="T33" fmla="*/ 20 h 9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6" h="92">
                  <a:moveTo>
                    <a:pt x="132" y="91"/>
                  </a:moveTo>
                  <a:lnTo>
                    <a:pt x="135" y="76"/>
                  </a:lnTo>
                  <a:lnTo>
                    <a:pt x="135" y="61"/>
                  </a:lnTo>
                  <a:lnTo>
                    <a:pt x="132" y="48"/>
                  </a:lnTo>
                  <a:lnTo>
                    <a:pt x="127" y="35"/>
                  </a:lnTo>
                  <a:lnTo>
                    <a:pt x="119" y="25"/>
                  </a:lnTo>
                  <a:lnTo>
                    <a:pt x="110" y="16"/>
                  </a:lnTo>
                  <a:lnTo>
                    <a:pt x="99" y="9"/>
                  </a:lnTo>
                  <a:lnTo>
                    <a:pt x="87" y="3"/>
                  </a:lnTo>
                  <a:lnTo>
                    <a:pt x="74" y="1"/>
                  </a:lnTo>
                  <a:lnTo>
                    <a:pt x="61" y="0"/>
                  </a:lnTo>
                  <a:lnTo>
                    <a:pt x="49" y="1"/>
                  </a:lnTo>
                  <a:lnTo>
                    <a:pt x="36" y="5"/>
                  </a:lnTo>
                  <a:lnTo>
                    <a:pt x="24" y="12"/>
                  </a:lnTo>
                  <a:lnTo>
                    <a:pt x="14" y="21"/>
                  </a:lnTo>
                  <a:lnTo>
                    <a:pt x="6" y="33"/>
                  </a:lnTo>
                  <a:lnTo>
                    <a:pt x="0" y="47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15" name="Freeform 374">
              <a:extLst>
                <a:ext uri="{FF2B5EF4-FFF2-40B4-BE49-F238E27FC236}">
                  <a16:creationId xmlns:a16="http://schemas.microsoft.com/office/drawing/2014/main" id="{C55B1853-8E0A-D88C-A3D6-3935609017BC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102" y="1916"/>
              <a:ext cx="65" cy="101"/>
            </a:xfrm>
            <a:custGeom>
              <a:avLst/>
              <a:gdLst>
                <a:gd name="T0" fmla="*/ 32 w 92"/>
                <a:gd name="T1" fmla="*/ 1 h 135"/>
                <a:gd name="T2" fmla="*/ 30 w 92"/>
                <a:gd name="T3" fmla="*/ 1 h 135"/>
                <a:gd name="T4" fmla="*/ 27 w 92"/>
                <a:gd name="T5" fmla="*/ 0 h 135"/>
                <a:gd name="T6" fmla="*/ 25 w 92"/>
                <a:gd name="T7" fmla="*/ 0 h 135"/>
                <a:gd name="T8" fmla="*/ 23 w 92"/>
                <a:gd name="T9" fmla="*/ 0 h 135"/>
                <a:gd name="T10" fmla="*/ 20 w 92"/>
                <a:gd name="T11" fmla="*/ 1 h 135"/>
                <a:gd name="T12" fmla="*/ 18 w 92"/>
                <a:gd name="T13" fmla="*/ 1 h 135"/>
                <a:gd name="T14" fmla="*/ 16 w 92"/>
                <a:gd name="T15" fmla="*/ 2 h 135"/>
                <a:gd name="T16" fmla="*/ 14 w 92"/>
                <a:gd name="T17" fmla="*/ 3 h 135"/>
                <a:gd name="T18" fmla="*/ 11 w 92"/>
                <a:gd name="T19" fmla="*/ 4 h 135"/>
                <a:gd name="T20" fmla="*/ 9 w 92"/>
                <a:gd name="T21" fmla="*/ 6 h 135"/>
                <a:gd name="T22" fmla="*/ 8 w 92"/>
                <a:gd name="T23" fmla="*/ 7 h 135"/>
                <a:gd name="T24" fmla="*/ 6 w 92"/>
                <a:gd name="T25" fmla="*/ 10 h 135"/>
                <a:gd name="T26" fmla="*/ 4 w 92"/>
                <a:gd name="T27" fmla="*/ 12 h 135"/>
                <a:gd name="T28" fmla="*/ 3 w 92"/>
                <a:gd name="T29" fmla="*/ 14 h 135"/>
                <a:gd name="T30" fmla="*/ 2 w 92"/>
                <a:gd name="T31" fmla="*/ 17 h 135"/>
                <a:gd name="T32" fmla="*/ 1 w 92"/>
                <a:gd name="T33" fmla="*/ 19 h 135"/>
                <a:gd name="T34" fmla="*/ 1 w 92"/>
                <a:gd name="T35" fmla="*/ 22 h 135"/>
                <a:gd name="T36" fmla="*/ 0 w 92"/>
                <a:gd name="T37" fmla="*/ 25 h 135"/>
                <a:gd name="T38" fmla="*/ 0 w 92"/>
                <a:gd name="T39" fmla="*/ 28 h 135"/>
                <a:gd name="T40" fmla="*/ 0 w 92"/>
                <a:gd name="T41" fmla="*/ 31 h 135"/>
                <a:gd name="T42" fmla="*/ 0 w 92"/>
                <a:gd name="T43" fmla="*/ 34 h 135"/>
                <a:gd name="T44" fmla="*/ 1 w 92"/>
                <a:gd name="T45" fmla="*/ 37 h 135"/>
                <a:gd name="T46" fmla="*/ 1 w 92"/>
                <a:gd name="T47" fmla="*/ 39 h 135"/>
                <a:gd name="T48" fmla="*/ 3 w 92"/>
                <a:gd name="T49" fmla="*/ 41 h 135"/>
                <a:gd name="T50" fmla="*/ 4 w 92"/>
                <a:gd name="T51" fmla="*/ 44 h 135"/>
                <a:gd name="T52" fmla="*/ 5 w 92"/>
                <a:gd name="T53" fmla="*/ 46 h 135"/>
                <a:gd name="T54" fmla="*/ 6 w 92"/>
                <a:gd name="T55" fmla="*/ 49 h 135"/>
                <a:gd name="T56" fmla="*/ 8 w 92"/>
                <a:gd name="T57" fmla="*/ 51 h 135"/>
                <a:gd name="T58" fmla="*/ 10 w 92"/>
                <a:gd name="T59" fmla="*/ 52 h 135"/>
                <a:gd name="T60" fmla="*/ 12 w 92"/>
                <a:gd name="T61" fmla="*/ 55 h 135"/>
                <a:gd name="T62" fmla="*/ 14 w 92"/>
                <a:gd name="T63" fmla="*/ 55 h 135"/>
                <a:gd name="T64" fmla="*/ 17 w 92"/>
                <a:gd name="T65" fmla="*/ 56 h 13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92" h="135">
                  <a:moveTo>
                    <a:pt x="91" y="2"/>
                  </a:moveTo>
                  <a:lnTo>
                    <a:pt x="84" y="2"/>
                  </a:lnTo>
                  <a:lnTo>
                    <a:pt x="77" y="0"/>
                  </a:lnTo>
                  <a:lnTo>
                    <a:pt x="70" y="0"/>
                  </a:lnTo>
                  <a:lnTo>
                    <a:pt x="64" y="0"/>
                  </a:lnTo>
                  <a:lnTo>
                    <a:pt x="57" y="2"/>
                  </a:lnTo>
                  <a:lnTo>
                    <a:pt x="50" y="2"/>
                  </a:lnTo>
                  <a:lnTo>
                    <a:pt x="44" y="5"/>
                  </a:lnTo>
                  <a:lnTo>
                    <a:pt x="39" y="7"/>
                  </a:lnTo>
                  <a:lnTo>
                    <a:pt x="32" y="11"/>
                  </a:lnTo>
                  <a:lnTo>
                    <a:pt x="27" y="15"/>
                  </a:lnTo>
                  <a:lnTo>
                    <a:pt x="21" y="19"/>
                  </a:lnTo>
                  <a:lnTo>
                    <a:pt x="17" y="24"/>
                  </a:lnTo>
                  <a:lnTo>
                    <a:pt x="13" y="30"/>
                  </a:lnTo>
                  <a:lnTo>
                    <a:pt x="9" y="35"/>
                  </a:lnTo>
                  <a:lnTo>
                    <a:pt x="5" y="41"/>
                  </a:lnTo>
                  <a:lnTo>
                    <a:pt x="4" y="47"/>
                  </a:lnTo>
                  <a:lnTo>
                    <a:pt x="1" y="54"/>
                  </a:lnTo>
                  <a:lnTo>
                    <a:pt x="0" y="60"/>
                  </a:lnTo>
                  <a:lnTo>
                    <a:pt x="0" y="68"/>
                  </a:lnTo>
                  <a:lnTo>
                    <a:pt x="0" y="74"/>
                  </a:lnTo>
                  <a:lnTo>
                    <a:pt x="0" y="81"/>
                  </a:lnTo>
                  <a:lnTo>
                    <a:pt x="2" y="88"/>
                  </a:lnTo>
                  <a:lnTo>
                    <a:pt x="4" y="94"/>
                  </a:lnTo>
                  <a:lnTo>
                    <a:pt x="7" y="99"/>
                  </a:lnTo>
                  <a:lnTo>
                    <a:pt x="10" y="106"/>
                  </a:lnTo>
                  <a:lnTo>
                    <a:pt x="14" y="111"/>
                  </a:lnTo>
                  <a:lnTo>
                    <a:pt x="18" y="117"/>
                  </a:lnTo>
                  <a:lnTo>
                    <a:pt x="23" y="121"/>
                  </a:lnTo>
                  <a:lnTo>
                    <a:pt x="28" y="125"/>
                  </a:lnTo>
                  <a:lnTo>
                    <a:pt x="34" y="129"/>
                  </a:lnTo>
                  <a:lnTo>
                    <a:pt x="41" y="132"/>
                  </a:lnTo>
                  <a:lnTo>
                    <a:pt x="48" y="134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16" name="Freeform 375">
              <a:extLst>
                <a:ext uri="{FF2B5EF4-FFF2-40B4-BE49-F238E27FC236}">
                  <a16:creationId xmlns:a16="http://schemas.microsoft.com/office/drawing/2014/main" id="{D7FC4842-A55D-D5D4-694E-15FA48D05FE8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009" y="1901"/>
              <a:ext cx="75" cy="79"/>
            </a:xfrm>
            <a:custGeom>
              <a:avLst/>
              <a:gdLst>
                <a:gd name="T0" fmla="*/ 6 w 107"/>
                <a:gd name="T1" fmla="*/ 0 h 107"/>
                <a:gd name="T2" fmla="*/ 3 w 107"/>
                <a:gd name="T3" fmla="*/ 5 h 107"/>
                <a:gd name="T4" fmla="*/ 1 w 107"/>
                <a:gd name="T5" fmla="*/ 10 h 107"/>
                <a:gd name="T6" fmla="*/ 0 w 107"/>
                <a:gd name="T7" fmla="*/ 14 h 107"/>
                <a:gd name="T8" fmla="*/ 0 w 107"/>
                <a:gd name="T9" fmla="*/ 19 h 107"/>
                <a:gd name="T10" fmla="*/ 1 w 107"/>
                <a:gd name="T11" fmla="*/ 24 h 107"/>
                <a:gd name="T12" fmla="*/ 2 w 107"/>
                <a:gd name="T13" fmla="*/ 28 h 107"/>
                <a:gd name="T14" fmla="*/ 4 w 107"/>
                <a:gd name="T15" fmla="*/ 32 h 107"/>
                <a:gd name="T16" fmla="*/ 6 w 107"/>
                <a:gd name="T17" fmla="*/ 35 h 107"/>
                <a:gd name="T18" fmla="*/ 9 w 107"/>
                <a:gd name="T19" fmla="*/ 38 h 107"/>
                <a:gd name="T20" fmla="*/ 13 w 107"/>
                <a:gd name="T21" fmla="*/ 41 h 107"/>
                <a:gd name="T22" fmla="*/ 17 w 107"/>
                <a:gd name="T23" fmla="*/ 43 h 107"/>
                <a:gd name="T24" fmla="*/ 20 w 107"/>
                <a:gd name="T25" fmla="*/ 43 h 107"/>
                <a:gd name="T26" fmla="*/ 25 w 107"/>
                <a:gd name="T27" fmla="*/ 43 h 107"/>
                <a:gd name="T28" fmla="*/ 29 w 107"/>
                <a:gd name="T29" fmla="*/ 41 h 107"/>
                <a:gd name="T30" fmla="*/ 32 w 107"/>
                <a:gd name="T31" fmla="*/ 39 h 107"/>
                <a:gd name="T32" fmla="*/ 36 w 107"/>
                <a:gd name="T33" fmla="*/ 35 h 10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7" h="107">
                  <a:moveTo>
                    <a:pt x="19" y="0"/>
                  </a:moveTo>
                  <a:lnTo>
                    <a:pt x="9" y="12"/>
                  </a:lnTo>
                  <a:lnTo>
                    <a:pt x="3" y="23"/>
                  </a:lnTo>
                  <a:lnTo>
                    <a:pt x="0" y="35"/>
                  </a:lnTo>
                  <a:lnTo>
                    <a:pt x="0" y="47"/>
                  </a:lnTo>
                  <a:lnTo>
                    <a:pt x="1" y="58"/>
                  </a:lnTo>
                  <a:lnTo>
                    <a:pt x="5" y="69"/>
                  </a:lnTo>
                  <a:lnTo>
                    <a:pt x="11" y="79"/>
                  </a:lnTo>
                  <a:lnTo>
                    <a:pt x="19" y="87"/>
                  </a:lnTo>
                  <a:lnTo>
                    <a:pt x="27" y="95"/>
                  </a:lnTo>
                  <a:lnTo>
                    <a:pt x="37" y="101"/>
                  </a:lnTo>
                  <a:lnTo>
                    <a:pt x="48" y="105"/>
                  </a:lnTo>
                  <a:lnTo>
                    <a:pt x="59" y="106"/>
                  </a:lnTo>
                  <a:lnTo>
                    <a:pt x="71" y="106"/>
                  </a:lnTo>
                  <a:lnTo>
                    <a:pt x="83" y="103"/>
                  </a:lnTo>
                  <a:lnTo>
                    <a:pt x="94" y="97"/>
                  </a:lnTo>
                  <a:lnTo>
                    <a:pt x="106" y="86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17" name="Freeform 376">
              <a:extLst>
                <a:ext uri="{FF2B5EF4-FFF2-40B4-BE49-F238E27FC236}">
                  <a16:creationId xmlns:a16="http://schemas.microsoft.com/office/drawing/2014/main" id="{EC5A7DFD-5216-F746-1E5B-837FD19A3F99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576" y="1778"/>
              <a:ext cx="408" cy="374"/>
            </a:xfrm>
            <a:custGeom>
              <a:avLst/>
              <a:gdLst>
                <a:gd name="T0" fmla="*/ 110 w 577"/>
                <a:gd name="T1" fmla="*/ 176 h 500"/>
                <a:gd name="T2" fmla="*/ 112 w 577"/>
                <a:gd name="T3" fmla="*/ 187 h 500"/>
                <a:gd name="T4" fmla="*/ 117 w 577"/>
                <a:gd name="T5" fmla="*/ 197 h 500"/>
                <a:gd name="T6" fmla="*/ 125 w 577"/>
                <a:gd name="T7" fmla="*/ 205 h 500"/>
                <a:gd name="T8" fmla="*/ 134 w 577"/>
                <a:gd name="T9" fmla="*/ 208 h 500"/>
                <a:gd name="T10" fmla="*/ 144 w 577"/>
                <a:gd name="T11" fmla="*/ 209 h 500"/>
                <a:gd name="T12" fmla="*/ 154 w 577"/>
                <a:gd name="T13" fmla="*/ 206 h 500"/>
                <a:gd name="T14" fmla="*/ 163 w 577"/>
                <a:gd name="T15" fmla="*/ 200 h 500"/>
                <a:gd name="T16" fmla="*/ 168 w 577"/>
                <a:gd name="T17" fmla="*/ 190 h 500"/>
                <a:gd name="T18" fmla="*/ 172 w 577"/>
                <a:gd name="T19" fmla="*/ 180 h 500"/>
                <a:gd name="T20" fmla="*/ 172 w 577"/>
                <a:gd name="T21" fmla="*/ 168 h 500"/>
                <a:gd name="T22" fmla="*/ 173 w 577"/>
                <a:gd name="T23" fmla="*/ 175 h 500"/>
                <a:gd name="T24" fmla="*/ 180 w 577"/>
                <a:gd name="T25" fmla="*/ 183 h 500"/>
                <a:gd name="T26" fmla="*/ 188 w 577"/>
                <a:gd name="T27" fmla="*/ 186 h 500"/>
                <a:gd name="T28" fmla="*/ 196 w 577"/>
                <a:gd name="T29" fmla="*/ 183 h 500"/>
                <a:gd name="T30" fmla="*/ 202 w 577"/>
                <a:gd name="T31" fmla="*/ 175 h 500"/>
                <a:gd name="T32" fmla="*/ 204 w 577"/>
                <a:gd name="T33" fmla="*/ 167 h 500"/>
                <a:gd name="T34" fmla="*/ 202 w 577"/>
                <a:gd name="T35" fmla="*/ 34 h 500"/>
                <a:gd name="T36" fmla="*/ 194 w 577"/>
                <a:gd name="T37" fmla="*/ 24 h 500"/>
                <a:gd name="T38" fmla="*/ 184 w 577"/>
                <a:gd name="T39" fmla="*/ 19 h 500"/>
                <a:gd name="T40" fmla="*/ 173 w 577"/>
                <a:gd name="T41" fmla="*/ 20 h 500"/>
                <a:gd name="T42" fmla="*/ 163 w 577"/>
                <a:gd name="T43" fmla="*/ 26 h 500"/>
                <a:gd name="T44" fmla="*/ 157 w 577"/>
                <a:gd name="T45" fmla="*/ 38 h 500"/>
                <a:gd name="T46" fmla="*/ 158 w 577"/>
                <a:gd name="T47" fmla="*/ 25 h 500"/>
                <a:gd name="T48" fmla="*/ 153 w 577"/>
                <a:gd name="T49" fmla="*/ 10 h 500"/>
                <a:gd name="T50" fmla="*/ 141 w 577"/>
                <a:gd name="T51" fmla="*/ 1 h 500"/>
                <a:gd name="T52" fmla="*/ 127 w 577"/>
                <a:gd name="T53" fmla="*/ 1 h 500"/>
                <a:gd name="T54" fmla="*/ 115 w 577"/>
                <a:gd name="T55" fmla="*/ 9 h 500"/>
                <a:gd name="T56" fmla="*/ 110 w 577"/>
                <a:gd name="T57" fmla="*/ 19 h 500"/>
                <a:gd name="T58" fmla="*/ 100 w 577"/>
                <a:gd name="T59" fmla="*/ 5 h 500"/>
                <a:gd name="T60" fmla="*/ 88 w 577"/>
                <a:gd name="T61" fmla="*/ 0 h 500"/>
                <a:gd name="T62" fmla="*/ 74 w 577"/>
                <a:gd name="T63" fmla="*/ 4 h 500"/>
                <a:gd name="T64" fmla="*/ 64 w 577"/>
                <a:gd name="T65" fmla="*/ 15 h 500"/>
                <a:gd name="T66" fmla="*/ 62 w 577"/>
                <a:gd name="T67" fmla="*/ 32 h 500"/>
                <a:gd name="T68" fmla="*/ 59 w 577"/>
                <a:gd name="T69" fmla="*/ 36 h 500"/>
                <a:gd name="T70" fmla="*/ 47 w 577"/>
                <a:gd name="T71" fmla="*/ 34 h 500"/>
                <a:gd name="T72" fmla="*/ 34 w 577"/>
                <a:gd name="T73" fmla="*/ 37 h 500"/>
                <a:gd name="T74" fmla="*/ 24 w 577"/>
                <a:gd name="T75" fmla="*/ 46 h 500"/>
                <a:gd name="T76" fmla="*/ 18 w 577"/>
                <a:gd name="T77" fmla="*/ 59 h 500"/>
                <a:gd name="T78" fmla="*/ 17 w 577"/>
                <a:gd name="T79" fmla="*/ 75 h 500"/>
                <a:gd name="T80" fmla="*/ 9 w 577"/>
                <a:gd name="T81" fmla="*/ 80 h 500"/>
                <a:gd name="T82" fmla="*/ 2 w 577"/>
                <a:gd name="T83" fmla="*/ 91 h 500"/>
                <a:gd name="T84" fmla="*/ 0 w 577"/>
                <a:gd name="T85" fmla="*/ 103 h 500"/>
                <a:gd name="T86" fmla="*/ 2 w 577"/>
                <a:gd name="T87" fmla="*/ 116 h 500"/>
                <a:gd name="T88" fmla="*/ 9 w 577"/>
                <a:gd name="T89" fmla="*/ 126 h 500"/>
                <a:gd name="T90" fmla="*/ 17 w 577"/>
                <a:gd name="T91" fmla="*/ 130 h 500"/>
                <a:gd name="T92" fmla="*/ 18 w 577"/>
                <a:gd name="T93" fmla="*/ 147 h 500"/>
                <a:gd name="T94" fmla="*/ 24 w 577"/>
                <a:gd name="T95" fmla="*/ 160 h 500"/>
                <a:gd name="T96" fmla="*/ 34 w 577"/>
                <a:gd name="T97" fmla="*/ 168 h 500"/>
                <a:gd name="T98" fmla="*/ 47 w 577"/>
                <a:gd name="T99" fmla="*/ 172 h 500"/>
                <a:gd name="T100" fmla="*/ 59 w 577"/>
                <a:gd name="T101" fmla="*/ 170 h 500"/>
                <a:gd name="T102" fmla="*/ 65 w 577"/>
                <a:gd name="T103" fmla="*/ 172 h 500"/>
                <a:gd name="T104" fmla="*/ 73 w 577"/>
                <a:gd name="T105" fmla="*/ 182 h 500"/>
                <a:gd name="T106" fmla="*/ 83 w 577"/>
                <a:gd name="T107" fmla="*/ 187 h 500"/>
                <a:gd name="T108" fmla="*/ 93 w 577"/>
                <a:gd name="T109" fmla="*/ 186 h 500"/>
                <a:gd name="T110" fmla="*/ 103 w 577"/>
                <a:gd name="T111" fmla="*/ 179 h 500"/>
                <a:gd name="T112" fmla="*/ 110 w 577"/>
                <a:gd name="T113" fmla="*/ 167 h 500"/>
                <a:gd name="T114" fmla="*/ 110 w 577"/>
                <a:gd name="T115" fmla="*/ 168 h 500"/>
                <a:gd name="T116" fmla="*/ 110 w 577"/>
                <a:gd name="T117" fmla="*/ 168 h 500"/>
                <a:gd name="T118" fmla="*/ 110 w 577"/>
                <a:gd name="T119" fmla="*/ 168 h 500"/>
                <a:gd name="T120" fmla="*/ 110 w 577"/>
                <a:gd name="T121" fmla="*/ 168 h 500"/>
                <a:gd name="T122" fmla="*/ 110 w 577"/>
                <a:gd name="T123" fmla="*/ 168 h 50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577" h="500">
                  <a:moveTo>
                    <a:pt x="312" y="400"/>
                  </a:moveTo>
                  <a:lnTo>
                    <a:pt x="311" y="410"/>
                  </a:lnTo>
                  <a:lnTo>
                    <a:pt x="312" y="420"/>
                  </a:lnTo>
                  <a:lnTo>
                    <a:pt x="313" y="430"/>
                  </a:lnTo>
                  <a:lnTo>
                    <a:pt x="315" y="438"/>
                  </a:lnTo>
                  <a:lnTo>
                    <a:pt x="318" y="447"/>
                  </a:lnTo>
                  <a:lnTo>
                    <a:pt x="323" y="455"/>
                  </a:lnTo>
                  <a:lnTo>
                    <a:pt x="327" y="463"/>
                  </a:lnTo>
                  <a:lnTo>
                    <a:pt x="333" y="470"/>
                  </a:lnTo>
                  <a:lnTo>
                    <a:pt x="339" y="477"/>
                  </a:lnTo>
                  <a:lnTo>
                    <a:pt x="346" y="483"/>
                  </a:lnTo>
                  <a:lnTo>
                    <a:pt x="353" y="489"/>
                  </a:lnTo>
                  <a:lnTo>
                    <a:pt x="362" y="492"/>
                  </a:lnTo>
                  <a:lnTo>
                    <a:pt x="371" y="495"/>
                  </a:lnTo>
                  <a:lnTo>
                    <a:pt x="380" y="497"/>
                  </a:lnTo>
                  <a:lnTo>
                    <a:pt x="389" y="499"/>
                  </a:lnTo>
                  <a:lnTo>
                    <a:pt x="400" y="499"/>
                  </a:lnTo>
                  <a:lnTo>
                    <a:pt x="409" y="499"/>
                  </a:lnTo>
                  <a:lnTo>
                    <a:pt x="419" y="497"/>
                  </a:lnTo>
                  <a:lnTo>
                    <a:pt x="428" y="495"/>
                  </a:lnTo>
                  <a:lnTo>
                    <a:pt x="437" y="492"/>
                  </a:lnTo>
                  <a:lnTo>
                    <a:pt x="444" y="489"/>
                  </a:lnTo>
                  <a:lnTo>
                    <a:pt x="452" y="483"/>
                  </a:lnTo>
                  <a:lnTo>
                    <a:pt x="459" y="477"/>
                  </a:lnTo>
                  <a:lnTo>
                    <a:pt x="466" y="470"/>
                  </a:lnTo>
                  <a:lnTo>
                    <a:pt x="471" y="463"/>
                  </a:lnTo>
                  <a:lnTo>
                    <a:pt x="476" y="455"/>
                  </a:lnTo>
                  <a:lnTo>
                    <a:pt x="480" y="447"/>
                  </a:lnTo>
                  <a:lnTo>
                    <a:pt x="483" y="438"/>
                  </a:lnTo>
                  <a:lnTo>
                    <a:pt x="485" y="430"/>
                  </a:lnTo>
                  <a:lnTo>
                    <a:pt x="487" y="420"/>
                  </a:lnTo>
                  <a:lnTo>
                    <a:pt x="487" y="410"/>
                  </a:lnTo>
                  <a:lnTo>
                    <a:pt x="487" y="400"/>
                  </a:lnTo>
                  <a:lnTo>
                    <a:pt x="488" y="399"/>
                  </a:lnTo>
                  <a:lnTo>
                    <a:pt x="489" y="410"/>
                  </a:lnTo>
                  <a:lnTo>
                    <a:pt x="491" y="419"/>
                  </a:lnTo>
                  <a:lnTo>
                    <a:pt x="495" y="427"/>
                  </a:lnTo>
                  <a:lnTo>
                    <a:pt x="501" y="432"/>
                  </a:lnTo>
                  <a:lnTo>
                    <a:pt x="507" y="438"/>
                  </a:lnTo>
                  <a:lnTo>
                    <a:pt x="515" y="441"/>
                  </a:lnTo>
                  <a:lnTo>
                    <a:pt x="523" y="443"/>
                  </a:lnTo>
                  <a:lnTo>
                    <a:pt x="532" y="443"/>
                  </a:lnTo>
                  <a:lnTo>
                    <a:pt x="539" y="443"/>
                  </a:lnTo>
                  <a:lnTo>
                    <a:pt x="547" y="441"/>
                  </a:lnTo>
                  <a:lnTo>
                    <a:pt x="554" y="438"/>
                  </a:lnTo>
                  <a:lnTo>
                    <a:pt x="562" y="432"/>
                  </a:lnTo>
                  <a:lnTo>
                    <a:pt x="567" y="427"/>
                  </a:lnTo>
                  <a:lnTo>
                    <a:pt x="572" y="419"/>
                  </a:lnTo>
                  <a:lnTo>
                    <a:pt x="574" y="410"/>
                  </a:lnTo>
                  <a:lnTo>
                    <a:pt x="576" y="399"/>
                  </a:lnTo>
                  <a:lnTo>
                    <a:pt x="576" y="91"/>
                  </a:lnTo>
                  <a:lnTo>
                    <a:pt x="570" y="81"/>
                  </a:lnTo>
                  <a:lnTo>
                    <a:pt x="564" y="71"/>
                  </a:lnTo>
                  <a:lnTo>
                    <a:pt x="556" y="64"/>
                  </a:lnTo>
                  <a:lnTo>
                    <a:pt x="548" y="57"/>
                  </a:lnTo>
                  <a:lnTo>
                    <a:pt x="539" y="52"/>
                  </a:lnTo>
                  <a:lnTo>
                    <a:pt x="529" y="48"/>
                  </a:lnTo>
                  <a:lnTo>
                    <a:pt x="519" y="45"/>
                  </a:lnTo>
                  <a:lnTo>
                    <a:pt x="510" y="44"/>
                  </a:lnTo>
                  <a:lnTo>
                    <a:pt x="499" y="45"/>
                  </a:lnTo>
                  <a:lnTo>
                    <a:pt x="489" y="48"/>
                  </a:lnTo>
                  <a:lnTo>
                    <a:pt x="479" y="52"/>
                  </a:lnTo>
                  <a:lnTo>
                    <a:pt x="470" y="56"/>
                  </a:lnTo>
                  <a:lnTo>
                    <a:pt x="461" y="63"/>
                  </a:lnTo>
                  <a:lnTo>
                    <a:pt x="454" y="71"/>
                  </a:lnTo>
                  <a:lnTo>
                    <a:pt x="448" y="81"/>
                  </a:lnTo>
                  <a:lnTo>
                    <a:pt x="444" y="91"/>
                  </a:lnTo>
                  <a:lnTo>
                    <a:pt x="447" y="76"/>
                  </a:lnTo>
                  <a:lnTo>
                    <a:pt x="447" y="61"/>
                  </a:lnTo>
                  <a:lnTo>
                    <a:pt x="444" y="48"/>
                  </a:lnTo>
                  <a:lnTo>
                    <a:pt x="439" y="35"/>
                  </a:lnTo>
                  <a:lnTo>
                    <a:pt x="431" y="25"/>
                  </a:lnTo>
                  <a:lnTo>
                    <a:pt x="422" y="16"/>
                  </a:lnTo>
                  <a:lnTo>
                    <a:pt x="411" y="9"/>
                  </a:lnTo>
                  <a:lnTo>
                    <a:pt x="399" y="3"/>
                  </a:lnTo>
                  <a:lnTo>
                    <a:pt x="386" y="1"/>
                  </a:lnTo>
                  <a:lnTo>
                    <a:pt x="373" y="0"/>
                  </a:lnTo>
                  <a:lnTo>
                    <a:pt x="361" y="1"/>
                  </a:lnTo>
                  <a:lnTo>
                    <a:pt x="348" y="5"/>
                  </a:lnTo>
                  <a:lnTo>
                    <a:pt x="336" y="12"/>
                  </a:lnTo>
                  <a:lnTo>
                    <a:pt x="326" y="21"/>
                  </a:lnTo>
                  <a:lnTo>
                    <a:pt x="318" y="33"/>
                  </a:lnTo>
                  <a:lnTo>
                    <a:pt x="312" y="47"/>
                  </a:lnTo>
                  <a:lnTo>
                    <a:pt x="311" y="47"/>
                  </a:lnTo>
                  <a:lnTo>
                    <a:pt x="304" y="33"/>
                  </a:lnTo>
                  <a:lnTo>
                    <a:pt x="295" y="21"/>
                  </a:lnTo>
                  <a:lnTo>
                    <a:pt x="284" y="13"/>
                  </a:lnTo>
                  <a:lnTo>
                    <a:pt x="274" y="6"/>
                  </a:lnTo>
                  <a:lnTo>
                    <a:pt x="260" y="2"/>
                  </a:lnTo>
                  <a:lnTo>
                    <a:pt x="248" y="0"/>
                  </a:lnTo>
                  <a:lnTo>
                    <a:pt x="236" y="1"/>
                  </a:lnTo>
                  <a:lnTo>
                    <a:pt x="223" y="4"/>
                  </a:lnTo>
                  <a:lnTo>
                    <a:pt x="211" y="10"/>
                  </a:lnTo>
                  <a:lnTo>
                    <a:pt x="200" y="16"/>
                  </a:lnTo>
                  <a:lnTo>
                    <a:pt x="190" y="25"/>
                  </a:lnTo>
                  <a:lnTo>
                    <a:pt x="183" y="36"/>
                  </a:lnTo>
                  <a:lnTo>
                    <a:pt x="177" y="48"/>
                  </a:lnTo>
                  <a:lnTo>
                    <a:pt x="175" y="61"/>
                  </a:lnTo>
                  <a:lnTo>
                    <a:pt x="175" y="76"/>
                  </a:lnTo>
                  <a:lnTo>
                    <a:pt x="180" y="91"/>
                  </a:lnTo>
                  <a:lnTo>
                    <a:pt x="167" y="86"/>
                  </a:lnTo>
                  <a:lnTo>
                    <a:pt x="155" y="82"/>
                  </a:lnTo>
                  <a:lnTo>
                    <a:pt x="143" y="81"/>
                  </a:lnTo>
                  <a:lnTo>
                    <a:pt x="131" y="80"/>
                  </a:lnTo>
                  <a:lnTo>
                    <a:pt x="118" y="83"/>
                  </a:lnTo>
                  <a:lnTo>
                    <a:pt x="107" y="85"/>
                  </a:lnTo>
                  <a:lnTo>
                    <a:pt x="96" y="89"/>
                  </a:lnTo>
                  <a:lnTo>
                    <a:pt x="87" y="95"/>
                  </a:lnTo>
                  <a:lnTo>
                    <a:pt x="76" y="103"/>
                  </a:lnTo>
                  <a:lnTo>
                    <a:pt x="68" y="111"/>
                  </a:lnTo>
                  <a:lnTo>
                    <a:pt x="61" y="121"/>
                  </a:lnTo>
                  <a:lnTo>
                    <a:pt x="55" y="130"/>
                  </a:lnTo>
                  <a:lnTo>
                    <a:pt x="50" y="142"/>
                  </a:lnTo>
                  <a:lnTo>
                    <a:pt x="48" y="153"/>
                  </a:lnTo>
                  <a:lnTo>
                    <a:pt x="46" y="167"/>
                  </a:lnTo>
                  <a:lnTo>
                    <a:pt x="48" y="179"/>
                  </a:lnTo>
                  <a:lnTo>
                    <a:pt x="36" y="185"/>
                  </a:lnTo>
                  <a:lnTo>
                    <a:pt x="26" y="191"/>
                  </a:lnTo>
                  <a:lnTo>
                    <a:pt x="18" y="198"/>
                  </a:lnTo>
                  <a:lnTo>
                    <a:pt x="11" y="206"/>
                  </a:lnTo>
                  <a:lnTo>
                    <a:pt x="5" y="216"/>
                  </a:lnTo>
                  <a:lnTo>
                    <a:pt x="2" y="225"/>
                  </a:lnTo>
                  <a:lnTo>
                    <a:pt x="0" y="236"/>
                  </a:lnTo>
                  <a:lnTo>
                    <a:pt x="0" y="246"/>
                  </a:lnTo>
                  <a:lnTo>
                    <a:pt x="0" y="256"/>
                  </a:lnTo>
                  <a:lnTo>
                    <a:pt x="2" y="267"/>
                  </a:lnTo>
                  <a:lnTo>
                    <a:pt x="5" y="277"/>
                  </a:lnTo>
                  <a:lnTo>
                    <a:pt x="11" y="286"/>
                  </a:lnTo>
                  <a:lnTo>
                    <a:pt x="18" y="295"/>
                  </a:lnTo>
                  <a:lnTo>
                    <a:pt x="26" y="301"/>
                  </a:lnTo>
                  <a:lnTo>
                    <a:pt x="36" y="307"/>
                  </a:lnTo>
                  <a:lnTo>
                    <a:pt x="48" y="311"/>
                  </a:lnTo>
                  <a:lnTo>
                    <a:pt x="48" y="312"/>
                  </a:lnTo>
                  <a:lnTo>
                    <a:pt x="47" y="326"/>
                  </a:lnTo>
                  <a:lnTo>
                    <a:pt x="48" y="339"/>
                  </a:lnTo>
                  <a:lnTo>
                    <a:pt x="50" y="351"/>
                  </a:lnTo>
                  <a:lnTo>
                    <a:pt x="55" y="362"/>
                  </a:lnTo>
                  <a:lnTo>
                    <a:pt x="61" y="373"/>
                  </a:lnTo>
                  <a:lnTo>
                    <a:pt x="68" y="382"/>
                  </a:lnTo>
                  <a:lnTo>
                    <a:pt x="76" y="390"/>
                  </a:lnTo>
                  <a:lnTo>
                    <a:pt x="87" y="397"/>
                  </a:lnTo>
                  <a:lnTo>
                    <a:pt x="96" y="403"/>
                  </a:lnTo>
                  <a:lnTo>
                    <a:pt x="107" y="408"/>
                  </a:lnTo>
                  <a:lnTo>
                    <a:pt x="118" y="411"/>
                  </a:lnTo>
                  <a:lnTo>
                    <a:pt x="131" y="411"/>
                  </a:lnTo>
                  <a:lnTo>
                    <a:pt x="143" y="412"/>
                  </a:lnTo>
                  <a:lnTo>
                    <a:pt x="155" y="410"/>
                  </a:lnTo>
                  <a:lnTo>
                    <a:pt x="167" y="406"/>
                  </a:lnTo>
                  <a:lnTo>
                    <a:pt x="180" y="399"/>
                  </a:lnTo>
                  <a:lnTo>
                    <a:pt x="184" y="411"/>
                  </a:lnTo>
                  <a:lnTo>
                    <a:pt x="190" y="421"/>
                  </a:lnTo>
                  <a:lnTo>
                    <a:pt x="196" y="429"/>
                  </a:lnTo>
                  <a:lnTo>
                    <a:pt x="205" y="435"/>
                  </a:lnTo>
                  <a:lnTo>
                    <a:pt x="214" y="441"/>
                  </a:lnTo>
                  <a:lnTo>
                    <a:pt x="224" y="445"/>
                  </a:lnTo>
                  <a:lnTo>
                    <a:pt x="234" y="447"/>
                  </a:lnTo>
                  <a:lnTo>
                    <a:pt x="245" y="447"/>
                  </a:lnTo>
                  <a:lnTo>
                    <a:pt x="254" y="447"/>
                  </a:lnTo>
                  <a:lnTo>
                    <a:pt x="265" y="445"/>
                  </a:lnTo>
                  <a:lnTo>
                    <a:pt x="274" y="441"/>
                  </a:lnTo>
                  <a:lnTo>
                    <a:pt x="284" y="435"/>
                  </a:lnTo>
                  <a:lnTo>
                    <a:pt x="292" y="428"/>
                  </a:lnTo>
                  <a:lnTo>
                    <a:pt x="300" y="420"/>
                  </a:lnTo>
                  <a:lnTo>
                    <a:pt x="305" y="410"/>
                  </a:lnTo>
                  <a:lnTo>
                    <a:pt x="311" y="399"/>
                  </a:lnTo>
                  <a:lnTo>
                    <a:pt x="311" y="400"/>
                  </a:lnTo>
                  <a:lnTo>
                    <a:pt x="312" y="400"/>
                  </a:lnTo>
                </a:path>
              </a:pathLst>
            </a:custGeom>
            <a:gradFill rotWithShape="0">
              <a:gsLst>
                <a:gs pos="0">
                  <a:srgbClr val="CF2917"/>
                </a:gs>
                <a:gs pos="100000">
                  <a:srgbClr val="FFFF00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18" name="Freeform 377">
              <a:extLst>
                <a:ext uri="{FF2B5EF4-FFF2-40B4-BE49-F238E27FC236}">
                  <a16:creationId xmlns:a16="http://schemas.microsoft.com/office/drawing/2014/main" id="{7F254527-CDEE-B014-6DD0-71AD91179B10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688" y="1868"/>
              <a:ext cx="76" cy="79"/>
            </a:xfrm>
            <a:custGeom>
              <a:avLst/>
              <a:gdLst>
                <a:gd name="T0" fmla="*/ 37 w 108"/>
                <a:gd name="T1" fmla="*/ 7 h 106"/>
                <a:gd name="T2" fmla="*/ 33 w 108"/>
                <a:gd name="T3" fmla="*/ 4 h 106"/>
                <a:gd name="T4" fmla="*/ 30 w 108"/>
                <a:gd name="T5" fmla="*/ 1 h 106"/>
                <a:gd name="T6" fmla="*/ 25 w 108"/>
                <a:gd name="T7" fmla="*/ 1 h 106"/>
                <a:gd name="T8" fmla="*/ 21 w 108"/>
                <a:gd name="T9" fmla="*/ 0 h 106"/>
                <a:gd name="T10" fmla="*/ 17 w 108"/>
                <a:gd name="T11" fmla="*/ 1 h 106"/>
                <a:gd name="T12" fmla="*/ 13 w 108"/>
                <a:gd name="T13" fmla="*/ 2 h 106"/>
                <a:gd name="T14" fmla="*/ 10 w 108"/>
                <a:gd name="T15" fmla="*/ 5 h 106"/>
                <a:gd name="T16" fmla="*/ 7 w 108"/>
                <a:gd name="T17" fmla="*/ 7 h 106"/>
                <a:gd name="T18" fmla="*/ 4 w 108"/>
                <a:gd name="T19" fmla="*/ 12 h 106"/>
                <a:gd name="T20" fmla="*/ 2 w 108"/>
                <a:gd name="T21" fmla="*/ 16 h 106"/>
                <a:gd name="T22" fmla="*/ 1 w 108"/>
                <a:gd name="T23" fmla="*/ 21 h 106"/>
                <a:gd name="T24" fmla="*/ 0 w 108"/>
                <a:gd name="T25" fmla="*/ 25 h 106"/>
                <a:gd name="T26" fmla="*/ 0 w 108"/>
                <a:gd name="T27" fmla="*/ 30 h 106"/>
                <a:gd name="T28" fmla="*/ 1 w 108"/>
                <a:gd name="T29" fmla="*/ 34 h 106"/>
                <a:gd name="T30" fmla="*/ 4 w 108"/>
                <a:gd name="T31" fmla="*/ 40 h 106"/>
                <a:gd name="T32" fmla="*/ 7 w 108"/>
                <a:gd name="T33" fmla="*/ 43 h 10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8" h="106">
                  <a:moveTo>
                    <a:pt x="107" y="18"/>
                  </a:moveTo>
                  <a:lnTo>
                    <a:pt x="95" y="10"/>
                  </a:lnTo>
                  <a:lnTo>
                    <a:pt x="84" y="4"/>
                  </a:lnTo>
                  <a:lnTo>
                    <a:pt x="71" y="1"/>
                  </a:lnTo>
                  <a:lnTo>
                    <a:pt x="60" y="0"/>
                  </a:lnTo>
                  <a:lnTo>
                    <a:pt x="49" y="3"/>
                  </a:lnTo>
                  <a:lnTo>
                    <a:pt x="38" y="6"/>
                  </a:lnTo>
                  <a:lnTo>
                    <a:pt x="28" y="12"/>
                  </a:lnTo>
                  <a:lnTo>
                    <a:pt x="20" y="18"/>
                  </a:lnTo>
                  <a:lnTo>
                    <a:pt x="12" y="29"/>
                  </a:lnTo>
                  <a:lnTo>
                    <a:pt x="6" y="38"/>
                  </a:lnTo>
                  <a:lnTo>
                    <a:pt x="1" y="49"/>
                  </a:lnTo>
                  <a:lnTo>
                    <a:pt x="0" y="59"/>
                  </a:lnTo>
                  <a:lnTo>
                    <a:pt x="0" y="72"/>
                  </a:lnTo>
                  <a:lnTo>
                    <a:pt x="4" y="83"/>
                  </a:lnTo>
                  <a:lnTo>
                    <a:pt x="10" y="95"/>
                  </a:lnTo>
                  <a:lnTo>
                    <a:pt x="20" y="105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19" name="Freeform 378">
              <a:extLst>
                <a:ext uri="{FF2B5EF4-FFF2-40B4-BE49-F238E27FC236}">
                  <a16:creationId xmlns:a16="http://schemas.microsoft.com/office/drawing/2014/main" id="{DB298330-958A-4DCE-A110-9DCFE5C3D8CB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637" y="1948"/>
              <a:ext cx="34" cy="65"/>
            </a:xfrm>
            <a:custGeom>
              <a:avLst/>
              <a:gdLst>
                <a:gd name="T0" fmla="*/ 1 w 49"/>
                <a:gd name="T1" fmla="*/ 0 h 88"/>
                <a:gd name="T2" fmla="*/ 1 w 49"/>
                <a:gd name="T3" fmla="*/ 3 h 88"/>
                <a:gd name="T4" fmla="*/ 1 w 49"/>
                <a:gd name="T5" fmla="*/ 5 h 88"/>
                <a:gd name="T6" fmla="*/ 0 w 49"/>
                <a:gd name="T7" fmla="*/ 9 h 88"/>
                <a:gd name="T8" fmla="*/ 1 w 49"/>
                <a:gd name="T9" fmla="*/ 11 h 88"/>
                <a:gd name="T10" fmla="*/ 1 w 49"/>
                <a:gd name="T11" fmla="*/ 13 h 88"/>
                <a:gd name="T12" fmla="*/ 1 w 49"/>
                <a:gd name="T13" fmla="*/ 16 h 88"/>
                <a:gd name="T14" fmla="*/ 1 w 49"/>
                <a:gd name="T15" fmla="*/ 19 h 88"/>
                <a:gd name="T16" fmla="*/ 3 w 49"/>
                <a:gd name="T17" fmla="*/ 21 h 88"/>
                <a:gd name="T18" fmla="*/ 3 w 49"/>
                <a:gd name="T19" fmla="*/ 24 h 88"/>
                <a:gd name="T20" fmla="*/ 5 w 49"/>
                <a:gd name="T21" fmla="*/ 26 h 88"/>
                <a:gd name="T22" fmla="*/ 6 w 49"/>
                <a:gd name="T23" fmla="*/ 28 h 88"/>
                <a:gd name="T24" fmla="*/ 8 w 49"/>
                <a:gd name="T25" fmla="*/ 30 h 88"/>
                <a:gd name="T26" fmla="*/ 9 w 49"/>
                <a:gd name="T27" fmla="*/ 32 h 88"/>
                <a:gd name="T28" fmla="*/ 12 w 49"/>
                <a:gd name="T29" fmla="*/ 33 h 88"/>
                <a:gd name="T30" fmla="*/ 13 w 49"/>
                <a:gd name="T31" fmla="*/ 35 h 88"/>
                <a:gd name="T32" fmla="*/ 16 w 49"/>
                <a:gd name="T33" fmla="*/ 35 h 8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9" h="88">
                  <a:moveTo>
                    <a:pt x="4" y="0"/>
                  </a:moveTo>
                  <a:lnTo>
                    <a:pt x="2" y="7"/>
                  </a:lnTo>
                  <a:lnTo>
                    <a:pt x="1" y="13"/>
                  </a:lnTo>
                  <a:lnTo>
                    <a:pt x="0" y="21"/>
                  </a:lnTo>
                  <a:lnTo>
                    <a:pt x="1" y="27"/>
                  </a:lnTo>
                  <a:lnTo>
                    <a:pt x="1" y="34"/>
                  </a:lnTo>
                  <a:lnTo>
                    <a:pt x="2" y="41"/>
                  </a:lnTo>
                  <a:lnTo>
                    <a:pt x="4" y="47"/>
                  </a:lnTo>
                  <a:lnTo>
                    <a:pt x="8" y="52"/>
                  </a:lnTo>
                  <a:lnTo>
                    <a:pt x="10" y="59"/>
                  </a:lnTo>
                  <a:lnTo>
                    <a:pt x="14" y="64"/>
                  </a:lnTo>
                  <a:lnTo>
                    <a:pt x="18" y="70"/>
                  </a:lnTo>
                  <a:lnTo>
                    <a:pt x="23" y="74"/>
                  </a:lnTo>
                  <a:lnTo>
                    <a:pt x="28" y="78"/>
                  </a:lnTo>
                  <a:lnTo>
                    <a:pt x="34" y="82"/>
                  </a:lnTo>
                  <a:lnTo>
                    <a:pt x="41" y="85"/>
                  </a:lnTo>
                  <a:lnTo>
                    <a:pt x="48" y="87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20" name="Freeform 379">
              <a:extLst>
                <a:ext uri="{FF2B5EF4-FFF2-40B4-BE49-F238E27FC236}">
                  <a16:creationId xmlns:a16="http://schemas.microsoft.com/office/drawing/2014/main" id="{E8097561-534C-3C8B-15AE-1E96427992E7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702" y="2011"/>
              <a:ext cx="93" cy="37"/>
            </a:xfrm>
            <a:custGeom>
              <a:avLst/>
              <a:gdLst>
                <a:gd name="T0" fmla="*/ 0 w 132"/>
                <a:gd name="T1" fmla="*/ 1 h 50"/>
                <a:gd name="T2" fmla="*/ 1 w 132"/>
                <a:gd name="T3" fmla="*/ 5 h 50"/>
                <a:gd name="T4" fmla="*/ 4 w 132"/>
                <a:gd name="T5" fmla="*/ 10 h 50"/>
                <a:gd name="T6" fmla="*/ 6 w 132"/>
                <a:gd name="T7" fmla="*/ 13 h 50"/>
                <a:gd name="T8" fmla="*/ 9 w 132"/>
                <a:gd name="T9" fmla="*/ 15 h 50"/>
                <a:gd name="T10" fmla="*/ 12 w 132"/>
                <a:gd name="T11" fmla="*/ 18 h 50"/>
                <a:gd name="T12" fmla="*/ 16 w 132"/>
                <a:gd name="T13" fmla="*/ 19 h 50"/>
                <a:gd name="T14" fmla="*/ 19 w 132"/>
                <a:gd name="T15" fmla="*/ 20 h 50"/>
                <a:gd name="T16" fmla="*/ 23 w 132"/>
                <a:gd name="T17" fmla="*/ 20 h 50"/>
                <a:gd name="T18" fmla="*/ 26 w 132"/>
                <a:gd name="T19" fmla="*/ 20 h 50"/>
                <a:gd name="T20" fmla="*/ 30 w 132"/>
                <a:gd name="T21" fmla="*/ 19 h 50"/>
                <a:gd name="T22" fmla="*/ 33 w 132"/>
                <a:gd name="T23" fmla="*/ 18 h 50"/>
                <a:gd name="T24" fmla="*/ 36 w 132"/>
                <a:gd name="T25" fmla="*/ 15 h 50"/>
                <a:gd name="T26" fmla="*/ 39 w 132"/>
                <a:gd name="T27" fmla="*/ 12 h 50"/>
                <a:gd name="T28" fmla="*/ 42 w 132"/>
                <a:gd name="T29" fmla="*/ 9 h 50"/>
                <a:gd name="T30" fmla="*/ 44 w 132"/>
                <a:gd name="T31" fmla="*/ 5 h 50"/>
                <a:gd name="T32" fmla="*/ 46 w 132"/>
                <a:gd name="T33" fmla="*/ 0 h 5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2" h="50">
                  <a:moveTo>
                    <a:pt x="0" y="1"/>
                  </a:moveTo>
                  <a:lnTo>
                    <a:pt x="4" y="13"/>
                  </a:lnTo>
                  <a:lnTo>
                    <a:pt x="10" y="23"/>
                  </a:lnTo>
                  <a:lnTo>
                    <a:pt x="16" y="31"/>
                  </a:lnTo>
                  <a:lnTo>
                    <a:pt x="25" y="37"/>
                  </a:lnTo>
                  <a:lnTo>
                    <a:pt x="34" y="43"/>
                  </a:lnTo>
                  <a:lnTo>
                    <a:pt x="44" y="46"/>
                  </a:lnTo>
                  <a:lnTo>
                    <a:pt x="54" y="49"/>
                  </a:lnTo>
                  <a:lnTo>
                    <a:pt x="65" y="49"/>
                  </a:lnTo>
                  <a:lnTo>
                    <a:pt x="74" y="49"/>
                  </a:lnTo>
                  <a:lnTo>
                    <a:pt x="85" y="46"/>
                  </a:lnTo>
                  <a:lnTo>
                    <a:pt x="94" y="43"/>
                  </a:lnTo>
                  <a:lnTo>
                    <a:pt x="104" y="37"/>
                  </a:lnTo>
                  <a:lnTo>
                    <a:pt x="112" y="30"/>
                  </a:lnTo>
                  <a:lnTo>
                    <a:pt x="120" y="22"/>
                  </a:lnTo>
                  <a:lnTo>
                    <a:pt x="125" y="12"/>
                  </a:lnTo>
                  <a:lnTo>
                    <a:pt x="131" y="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21" name="Freeform 380">
              <a:extLst>
                <a:ext uri="{FF2B5EF4-FFF2-40B4-BE49-F238E27FC236}">
                  <a16:creationId xmlns:a16="http://schemas.microsoft.com/office/drawing/2014/main" id="{212BA781-9DE9-853F-0560-484CDB46B015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795" y="1845"/>
              <a:ext cx="95" cy="69"/>
            </a:xfrm>
            <a:custGeom>
              <a:avLst/>
              <a:gdLst>
                <a:gd name="T0" fmla="*/ 45 w 136"/>
                <a:gd name="T1" fmla="*/ 38 h 92"/>
                <a:gd name="T2" fmla="*/ 46 w 136"/>
                <a:gd name="T3" fmla="*/ 32 h 92"/>
                <a:gd name="T4" fmla="*/ 46 w 136"/>
                <a:gd name="T5" fmla="*/ 26 h 92"/>
                <a:gd name="T6" fmla="*/ 45 w 136"/>
                <a:gd name="T7" fmla="*/ 20 h 92"/>
                <a:gd name="T8" fmla="*/ 43 w 136"/>
                <a:gd name="T9" fmla="*/ 15 h 92"/>
                <a:gd name="T10" fmla="*/ 41 w 136"/>
                <a:gd name="T11" fmla="*/ 11 h 92"/>
                <a:gd name="T12" fmla="*/ 38 w 136"/>
                <a:gd name="T13" fmla="*/ 7 h 92"/>
                <a:gd name="T14" fmla="*/ 34 w 136"/>
                <a:gd name="T15" fmla="*/ 4 h 92"/>
                <a:gd name="T16" fmla="*/ 30 w 136"/>
                <a:gd name="T17" fmla="*/ 2 h 92"/>
                <a:gd name="T18" fmla="*/ 25 w 136"/>
                <a:gd name="T19" fmla="*/ 1 h 92"/>
                <a:gd name="T20" fmla="*/ 21 w 136"/>
                <a:gd name="T21" fmla="*/ 0 h 92"/>
                <a:gd name="T22" fmla="*/ 17 w 136"/>
                <a:gd name="T23" fmla="*/ 1 h 92"/>
                <a:gd name="T24" fmla="*/ 12 w 136"/>
                <a:gd name="T25" fmla="*/ 2 h 92"/>
                <a:gd name="T26" fmla="*/ 8 w 136"/>
                <a:gd name="T27" fmla="*/ 5 h 92"/>
                <a:gd name="T28" fmla="*/ 5 w 136"/>
                <a:gd name="T29" fmla="*/ 9 h 92"/>
                <a:gd name="T30" fmla="*/ 2 w 136"/>
                <a:gd name="T31" fmla="*/ 14 h 92"/>
                <a:gd name="T32" fmla="*/ 0 w 136"/>
                <a:gd name="T33" fmla="*/ 20 h 9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6" h="92">
                  <a:moveTo>
                    <a:pt x="132" y="91"/>
                  </a:moveTo>
                  <a:lnTo>
                    <a:pt x="135" y="76"/>
                  </a:lnTo>
                  <a:lnTo>
                    <a:pt x="135" y="61"/>
                  </a:lnTo>
                  <a:lnTo>
                    <a:pt x="132" y="48"/>
                  </a:lnTo>
                  <a:lnTo>
                    <a:pt x="127" y="35"/>
                  </a:lnTo>
                  <a:lnTo>
                    <a:pt x="119" y="25"/>
                  </a:lnTo>
                  <a:lnTo>
                    <a:pt x="110" y="16"/>
                  </a:lnTo>
                  <a:lnTo>
                    <a:pt x="99" y="9"/>
                  </a:lnTo>
                  <a:lnTo>
                    <a:pt x="87" y="3"/>
                  </a:lnTo>
                  <a:lnTo>
                    <a:pt x="74" y="1"/>
                  </a:lnTo>
                  <a:lnTo>
                    <a:pt x="61" y="0"/>
                  </a:lnTo>
                  <a:lnTo>
                    <a:pt x="49" y="1"/>
                  </a:lnTo>
                  <a:lnTo>
                    <a:pt x="36" y="5"/>
                  </a:lnTo>
                  <a:lnTo>
                    <a:pt x="24" y="12"/>
                  </a:lnTo>
                  <a:lnTo>
                    <a:pt x="14" y="21"/>
                  </a:lnTo>
                  <a:lnTo>
                    <a:pt x="6" y="33"/>
                  </a:lnTo>
                  <a:lnTo>
                    <a:pt x="0" y="47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22" name="Freeform 381">
              <a:extLst>
                <a:ext uri="{FF2B5EF4-FFF2-40B4-BE49-F238E27FC236}">
                  <a16:creationId xmlns:a16="http://schemas.microsoft.com/office/drawing/2014/main" id="{340567E3-78FD-C89F-E723-94B059C850D9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853" y="2004"/>
              <a:ext cx="94" cy="69"/>
            </a:xfrm>
            <a:custGeom>
              <a:avLst/>
              <a:gdLst>
                <a:gd name="T0" fmla="*/ 0 w 134"/>
                <a:gd name="T1" fmla="*/ 18 h 92"/>
                <a:gd name="T2" fmla="*/ 1 w 134"/>
                <a:gd name="T3" fmla="*/ 22 h 92"/>
                <a:gd name="T4" fmla="*/ 2 w 134"/>
                <a:gd name="T5" fmla="*/ 24 h 92"/>
                <a:gd name="T6" fmla="*/ 3 w 134"/>
                <a:gd name="T7" fmla="*/ 26 h 92"/>
                <a:gd name="T8" fmla="*/ 4 w 134"/>
                <a:gd name="T9" fmla="*/ 29 h 92"/>
                <a:gd name="T10" fmla="*/ 6 w 134"/>
                <a:gd name="T11" fmla="*/ 31 h 92"/>
                <a:gd name="T12" fmla="*/ 8 w 134"/>
                <a:gd name="T13" fmla="*/ 33 h 92"/>
                <a:gd name="T14" fmla="*/ 10 w 134"/>
                <a:gd name="T15" fmla="*/ 35 h 92"/>
                <a:gd name="T16" fmla="*/ 13 w 134"/>
                <a:gd name="T17" fmla="*/ 35 h 92"/>
                <a:gd name="T18" fmla="*/ 14 w 134"/>
                <a:gd name="T19" fmla="*/ 37 h 92"/>
                <a:gd name="T20" fmla="*/ 15 w 134"/>
                <a:gd name="T21" fmla="*/ 38 h 92"/>
                <a:gd name="T22" fmla="*/ 18 w 134"/>
                <a:gd name="T23" fmla="*/ 38 h 92"/>
                <a:gd name="T24" fmla="*/ 20 w 134"/>
                <a:gd name="T25" fmla="*/ 38 h 92"/>
                <a:gd name="T26" fmla="*/ 22 w 134"/>
                <a:gd name="T27" fmla="*/ 38 h 92"/>
                <a:gd name="T28" fmla="*/ 25 w 134"/>
                <a:gd name="T29" fmla="*/ 38 h 92"/>
                <a:gd name="T30" fmla="*/ 27 w 134"/>
                <a:gd name="T31" fmla="*/ 38 h 92"/>
                <a:gd name="T32" fmla="*/ 30 w 134"/>
                <a:gd name="T33" fmla="*/ 37 h 92"/>
                <a:gd name="T34" fmla="*/ 32 w 134"/>
                <a:gd name="T35" fmla="*/ 36 h 92"/>
                <a:gd name="T36" fmla="*/ 34 w 134"/>
                <a:gd name="T37" fmla="*/ 35 h 92"/>
                <a:gd name="T38" fmla="*/ 36 w 134"/>
                <a:gd name="T39" fmla="*/ 33 h 92"/>
                <a:gd name="T40" fmla="*/ 38 w 134"/>
                <a:gd name="T41" fmla="*/ 32 h 92"/>
                <a:gd name="T42" fmla="*/ 39 w 134"/>
                <a:gd name="T43" fmla="*/ 30 h 92"/>
                <a:gd name="T44" fmla="*/ 41 w 134"/>
                <a:gd name="T45" fmla="*/ 27 h 92"/>
                <a:gd name="T46" fmla="*/ 42 w 134"/>
                <a:gd name="T47" fmla="*/ 25 h 92"/>
                <a:gd name="T48" fmla="*/ 43 w 134"/>
                <a:gd name="T49" fmla="*/ 22 h 92"/>
                <a:gd name="T50" fmla="*/ 44 w 134"/>
                <a:gd name="T51" fmla="*/ 20 h 92"/>
                <a:gd name="T52" fmla="*/ 46 w 134"/>
                <a:gd name="T53" fmla="*/ 17 h 92"/>
                <a:gd name="T54" fmla="*/ 46 w 134"/>
                <a:gd name="T55" fmla="*/ 15 h 92"/>
                <a:gd name="T56" fmla="*/ 46 w 134"/>
                <a:gd name="T57" fmla="*/ 11 h 92"/>
                <a:gd name="T58" fmla="*/ 46 w 134"/>
                <a:gd name="T59" fmla="*/ 9 h 92"/>
                <a:gd name="T60" fmla="*/ 46 w 134"/>
                <a:gd name="T61" fmla="*/ 6 h 92"/>
                <a:gd name="T62" fmla="*/ 46 w 134"/>
                <a:gd name="T63" fmla="*/ 3 h 92"/>
                <a:gd name="T64" fmla="*/ 46 w 134"/>
                <a:gd name="T65" fmla="*/ 0 h 9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134" h="92">
                  <a:moveTo>
                    <a:pt x="0" y="43"/>
                  </a:moveTo>
                  <a:lnTo>
                    <a:pt x="2" y="50"/>
                  </a:lnTo>
                  <a:lnTo>
                    <a:pt x="5" y="56"/>
                  </a:lnTo>
                  <a:lnTo>
                    <a:pt x="9" y="62"/>
                  </a:lnTo>
                  <a:lnTo>
                    <a:pt x="13" y="68"/>
                  </a:lnTo>
                  <a:lnTo>
                    <a:pt x="17" y="73"/>
                  </a:lnTo>
                  <a:lnTo>
                    <a:pt x="23" y="77"/>
                  </a:lnTo>
                  <a:lnTo>
                    <a:pt x="28" y="81"/>
                  </a:lnTo>
                  <a:lnTo>
                    <a:pt x="35" y="83"/>
                  </a:lnTo>
                  <a:lnTo>
                    <a:pt x="40" y="87"/>
                  </a:lnTo>
                  <a:lnTo>
                    <a:pt x="46" y="88"/>
                  </a:lnTo>
                  <a:lnTo>
                    <a:pt x="53" y="90"/>
                  </a:lnTo>
                  <a:lnTo>
                    <a:pt x="60" y="90"/>
                  </a:lnTo>
                  <a:lnTo>
                    <a:pt x="66" y="91"/>
                  </a:lnTo>
                  <a:lnTo>
                    <a:pt x="74" y="90"/>
                  </a:lnTo>
                  <a:lnTo>
                    <a:pt x="80" y="89"/>
                  </a:lnTo>
                  <a:lnTo>
                    <a:pt x="87" y="87"/>
                  </a:lnTo>
                  <a:lnTo>
                    <a:pt x="93" y="85"/>
                  </a:lnTo>
                  <a:lnTo>
                    <a:pt x="99" y="82"/>
                  </a:lnTo>
                  <a:lnTo>
                    <a:pt x="104" y="78"/>
                  </a:lnTo>
                  <a:lnTo>
                    <a:pt x="110" y="74"/>
                  </a:lnTo>
                  <a:lnTo>
                    <a:pt x="114" y="70"/>
                  </a:lnTo>
                  <a:lnTo>
                    <a:pt x="119" y="64"/>
                  </a:lnTo>
                  <a:lnTo>
                    <a:pt x="122" y="59"/>
                  </a:lnTo>
                  <a:lnTo>
                    <a:pt x="126" y="52"/>
                  </a:lnTo>
                  <a:lnTo>
                    <a:pt x="128" y="47"/>
                  </a:lnTo>
                  <a:lnTo>
                    <a:pt x="131" y="41"/>
                  </a:lnTo>
                  <a:lnTo>
                    <a:pt x="131" y="34"/>
                  </a:lnTo>
                  <a:lnTo>
                    <a:pt x="133" y="27"/>
                  </a:lnTo>
                  <a:lnTo>
                    <a:pt x="133" y="21"/>
                  </a:lnTo>
                  <a:lnTo>
                    <a:pt x="133" y="14"/>
                  </a:lnTo>
                  <a:lnTo>
                    <a:pt x="131" y="7"/>
                  </a:lnTo>
                  <a:lnTo>
                    <a:pt x="131" y="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23" name="Freeform 382">
              <a:extLst>
                <a:ext uri="{FF2B5EF4-FFF2-40B4-BE49-F238E27FC236}">
                  <a16:creationId xmlns:a16="http://schemas.microsoft.com/office/drawing/2014/main" id="{D7243BD9-91E5-191A-D111-3B4911DF864B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915" y="1894"/>
              <a:ext cx="67" cy="54"/>
            </a:xfrm>
            <a:custGeom>
              <a:avLst/>
              <a:gdLst>
                <a:gd name="T0" fmla="*/ 32 w 96"/>
                <a:gd name="T1" fmla="*/ 11 h 71"/>
                <a:gd name="T2" fmla="*/ 30 w 96"/>
                <a:gd name="T3" fmla="*/ 8 h 71"/>
                <a:gd name="T4" fmla="*/ 28 w 96"/>
                <a:gd name="T5" fmla="*/ 5 h 71"/>
                <a:gd name="T6" fmla="*/ 24 w 96"/>
                <a:gd name="T7" fmla="*/ 2 h 71"/>
                <a:gd name="T8" fmla="*/ 22 w 96"/>
                <a:gd name="T9" fmla="*/ 1 h 71"/>
                <a:gd name="T10" fmla="*/ 19 w 96"/>
                <a:gd name="T11" fmla="*/ 0 h 71"/>
                <a:gd name="T12" fmla="*/ 15 w 96"/>
                <a:gd name="T13" fmla="*/ 0 h 71"/>
                <a:gd name="T14" fmla="*/ 13 w 96"/>
                <a:gd name="T15" fmla="*/ 2 h 71"/>
                <a:gd name="T16" fmla="*/ 10 w 96"/>
                <a:gd name="T17" fmla="*/ 2 h 71"/>
                <a:gd name="T18" fmla="*/ 7 w 96"/>
                <a:gd name="T19" fmla="*/ 5 h 71"/>
                <a:gd name="T20" fmla="*/ 5 w 96"/>
                <a:gd name="T21" fmla="*/ 7 h 71"/>
                <a:gd name="T22" fmla="*/ 3 w 96"/>
                <a:gd name="T23" fmla="*/ 10 h 71"/>
                <a:gd name="T24" fmla="*/ 1 w 96"/>
                <a:gd name="T25" fmla="*/ 14 h 71"/>
                <a:gd name="T26" fmla="*/ 0 w 96"/>
                <a:gd name="T27" fmla="*/ 17 h 71"/>
                <a:gd name="T28" fmla="*/ 0 w 96"/>
                <a:gd name="T29" fmla="*/ 21 h 71"/>
                <a:gd name="T30" fmla="*/ 1 w 96"/>
                <a:gd name="T31" fmla="*/ 27 h 71"/>
                <a:gd name="T32" fmla="*/ 2 w 96"/>
                <a:gd name="T33" fmla="*/ 30 h 7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96" h="71">
                  <a:moveTo>
                    <a:pt x="95" y="26"/>
                  </a:moveTo>
                  <a:lnTo>
                    <a:pt x="87" y="18"/>
                  </a:lnTo>
                  <a:lnTo>
                    <a:pt x="81" y="10"/>
                  </a:lnTo>
                  <a:lnTo>
                    <a:pt x="72" y="5"/>
                  </a:lnTo>
                  <a:lnTo>
                    <a:pt x="64" y="1"/>
                  </a:lnTo>
                  <a:lnTo>
                    <a:pt x="55" y="0"/>
                  </a:lnTo>
                  <a:lnTo>
                    <a:pt x="46" y="0"/>
                  </a:lnTo>
                  <a:lnTo>
                    <a:pt x="37" y="2"/>
                  </a:lnTo>
                  <a:lnTo>
                    <a:pt x="29" y="5"/>
                  </a:lnTo>
                  <a:lnTo>
                    <a:pt x="20" y="10"/>
                  </a:lnTo>
                  <a:lnTo>
                    <a:pt x="14" y="16"/>
                  </a:lnTo>
                  <a:lnTo>
                    <a:pt x="8" y="23"/>
                  </a:lnTo>
                  <a:lnTo>
                    <a:pt x="3" y="31"/>
                  </a:lnTo>
                  <a:lnTo>
                    <a:pt x="0" y="40"/>
                  </a:lnTo>
                  <a:lnTo>
                    <a:pt x="0" y="49"/>
                  </a:lnTo>
                  <a:lnTo>
                    <a:pt x="2" y="60"/>
                  </a:lnTo>
                  <a:lnTo>
                    <a:pt x="7" y="7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24" name="Freeform 383">
              <a:extLst>
                <a:ext uri="{FF2B5EF4-FFF2-40B4-BE49-F238E27FC236}">
                  <a16:creationId xmlns:a16="http://schemas.microsoft.com/office/drawing/2014/main" id="{07EE2809-29D4-2398-EAD7-4DED4860F194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730" y="1911"/>
              <a:ext cx="65" cy="101"/>
            </a:xfrm>
            <a:custGeom>
              <a:avLst/>
              <a:gdLst>
                <a:gd name="T0" fmla="*/ 32 w 92"/>
                <a:gd name="T1" fmla="*/ 1 h 135"/>
                <a:gd name="T2" fmla="*/ 30 w 92"/>
                <a:gd name="T3" fmla="*/ 1 h 135"/>
                <a:gd name="T4" fmla="*/ 27 w 92"/>
                <a:gd name="T5" fmla="*/ 0 h 135"/>
                <a:gd name="T6" fmla="*/ 25 w 92"/>
                <a:gd name="T7" fmla="*/ 0 h 135"/>
                <a:gd name="T8" fmla="*/ 23 w 92"/>
                <a:gd name="T9" fmla="*/ 0 h 135"/>
                <a:gd name="T10" fmla="*/ 20 w 92"/>
                <a:gd name="T11" fmla="*/ 1 h 135"/>
                <a:gd name="T12" fmla="*/ 18 w 92"/>
                <a:gd name="T13" fmla="*/ 1 h 135"/>
                <a:gd name="T14" fmla="*/ 16 w 92"/>
                <a:gd name="T15" fmla="*/ 2 h 135"/>
                <a:gd name="T16" fmla="*/ 14 w 92"/>
                <a:gd name="T17" fmla="*/ 3 h 135"/>
                <a:gd name="T18" fmla="*/ 11 w 92"/>
                <a:gd name="T19" fmla="*/ 4 h 135"/>
                <a:gd name="T20" fmla="*/ 9 w 92"/>
                <a:gd name="T21" fmla="*/ 6 h 135"/>
                <a:gd name="T22" fmla="*/ 8 w 92"/>
                <a:gd name="T23" fmla="*/ 7 h 135"/>
                <a:gd name="T24" fmla="*/ 6 w 92"/>
                <a:gd name="T25" fmla="*/ 10 h 135"/>
                <a:gd name="T26" fmla="*/ 4 w 92"/>
                <a:gd name="T27" fmla="*/ 12 h 135"/>
                <a:gd name="T28" fmla="*/ 3 w 92"/>
                <a:gd name="T29" fmla="*/ 14 h 135"/>
                <a:gd name="T30" fmla="*/ 2 w 92"/>
                <a:gd name="T31" fmla="*/ 17 h 135"/>
                <a:gd name="T32" fmla="*/ 1 w 92"/>
                <a:gd name="T33" fmla="*/ 19 h 135"/>
                <a:gd name="T34" fmla="*/ 1 w 92"/>
                <a:gd name="T35" fmla="*/ 22 h 135"/>
                <a:gd name="T36" fmla="*/ 0 w 92"/>
                <a:gd name="T37" fmla="*/ 25 h 135"/>
                <a:gd name="T38" fmla="*/ 0 w 92"/>
                <a:gd name="T39" fmla="*/ 28 h 135"/>
                <a:gd name="T40" fmla="*/ 0 w 92"/>
                <a:gd name="T41" fmla="*/ 31 h 135"/>
                <a:gd name="T42" fmla="*/ 0 w 92"/>
                <a:gd name="T43" fmla="*/ 34 h 135"/>
                <a:gd name="T44" fmla="*/ 1 w 92"/>
                <a:gd name="T45" fmla="*/ 37 h 135"/>
                <a:gd name="T46" fmla="*/ 1 w 92"/>
                <a:gd name="T47" fmla="*/ 39 h 135"/>
                <a:gd name="T48" fmla="*/ 3 w 92"/>
                <a:gd name="T49" fmla="*/ 41 h 135"/>
                <a:gd name="T50" fmla="*/ 4 w 92"/>
                <a:gd name="T51" fmla="*/ 44 h 135"/>
                <a:gd name="T52" fmla="*/ 5 w 92"/>
                <a:gd name="T53" fmla="*/ 46 h 135"/>
                <a:gd name="T54" fmla="*/ 6 w 92"/>
                <a:gd name="T55" fmla="*/ 49 h 135"/>
                <a:gd name="T56" fmla="*/ 8 w 92"/>
                <a:gd name="T57" fmla="*/ 51 h 135"/>
                <a:gd name="T58" fmla="*/ 10 w 92"/>
                <a:gd name="T59" fmla="*/ 52 h 135"/>
                <a:gd name="T60" fmla="*/ 12 w 92"/>
                <a:gd name="T61" fmla="*/ 55 h 135"/>
                <a:gd name="T62" fmla="*/ 14 w 92"/>
                <a:gd name="T63" fmla="*/ 55 h 135"/>
                <a:gd name="T64" fmla="*/ 17 w 92"/>
                <a:gd name="T65" fmla="*/ 56 h 13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92" h="135">
                  <a:moveTo>
                    <a:pt x="91" y="2"/>
                  </a:moveTo>
                  <a:lnTo>
                    <a:pt x="84" y="2"/>
                  </a:lnTo>
                  <a:lnTo>
                    <a:pt x="77" y="0"/>
                  </a:lnTo>
                  <a:lnTo>
                    <a:pt x="70" y="0"/>
                  </a:lnTo>
                  <a:lnTo>
                    <a:pt x="64" y="0"/>
                  </a:lnTo>
                  <a:lnTo>
                    <a:pt x="57" y="2"/>
                  </a:lnTo>
                  <a:lnTo>
                    <a:pt x="50" y="2"/>
                  </a:lnTo>
                  <a:lnTo>
                    <a:pt x="44" y="5"/>
                  </a:lnTo>
                  <a:lnTo>
                    <a:pt x="39" y="7"/>
                  </a:lnTo>
                  <a:lnTo>
                    <a:pt x="32" y="11"/>
                  </a:lnTo>
                  <a:lnTo>
                    <a:pt x="27" y="15"/>
                  </a:lnTo>
                  <a:lnTo>
                    <a:pt x="21" y="19"/>
                  </a:lnTo>
                  <a:lnTo>
                    <a:pt x="17" y="24"/>
                  </a:lnTo>
                  <a:lnTo>
                    <a:pt x="13" y="30"/>
                  </a:lnTo>
                  <a:lnTo>
                    <a:pt x="9" y="35"/>
                  </a:lnTo>
                  <a:lnTo>
                    <a:pt x="5" y="41"/>
                  </a:lnTo>
                  <a:lnTo>
                    <a:pt x="4" y="47"/>
                  </a:lnTo>
                  <a:lnTo>
                    <a:pt x="1" y="54"/>
                  </a:lnTo>
                  <a:lnTo>
                    <a:pt x="0" y="60"/>
                  </a:lnTo>
                  <a:lnTo>
                    <a:pt x="0" y="68"/>
                  </a:lnTo>
                  <a:lnTo>
                    <a:pt x="0" y="74"/>
                  </a:lnTo>
                  <a:lnTo>
                    <a:pt x="0" y="81"/>
                  </a:lnTo>
                  <a:lnTo>
                    <a:pt x="2" y="88"/>
                  </a:lnTo>
                  <a:lnTo>
                    <a:pt x="4" y="94"/>
                  </a:lnTo>
                  <a:lnTo>
                    <a:pt x="7" y="99"/>
                  </a:lnTo>
                  <a:lnTo>
                    <a:pt x="10" y="106"/>
                  </a:lnTo>
                  <a:lnTo>
                    <a:pt x="14" y="111"/>
                  </a:lnTo>
                  <a:lnTo>
                    <a:pt x="18" y="117"/>
                  </a:lnTo>
                  <a:lnTo>
                    <a:pt x="23" y="121"/>
                  </a:lnTo>
                  <a:lnTo>
                    <a:pt x="28" y="125"/>
                  </a:lnTo>
                  <a:lnTo>
                    <a:pt x="34" y="129"/>
                  </a:lnTo>
                  <a:lnTo>
                    <a:pt x="41" y="132"/>
                  </a:lnTo>
                  <a:lnTo>
                    <a:pt x="48" y="134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25" name="Freeform 384">
              <a:extLst>
                <a:ext uri="{FF2B5EF4-FFF2-40B4-BE49-F238E27FC236}">
                  <a16:creationId xmlns:a16="http://schemas.microsoft.com/office/drawing/2014/main" id="{168E3B19-14E7-FAEC-6B3F-988126F3ED5B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813" y="1934"/>
              <a:ext cx="75" cy="79"/>
            </a:xfrm>
            <a:custGeom>
              <a:avLst/>
              <a:gdLst>
                <a:gd name="T0" fmla="*/ 6 w 107"/>
                <a:gd name="T1" fmla="*/ 0 h 107"/>
                <a:gd name="T2" fmla="*/ 3 w 107"/>
                <a:gd name="T3" fmla="*/ 5 h 107"/>
                <a:gd name="T4" fmla="*/ 1 w 107"/>
                <a:gd name="T5" fmla="*/ 10 h 107"/>
                <a:gd name="T6" fmla="*/ 0 w 107"/>
                <a:gd name="T7" fmla="*/ 14 h 107"/>
                <a:gd name="T8" fmla="*/ 0 w 107"/>
                <a:gd name="T9" fmla="*/ 19 h 107"/>
                <a:gd name="T10" fmla="*/ 1 w 107"/>
                <a:gd name="T11" fmla="*/ 24 h 107"/>
                <a:gd name="T12" fmla="*/ 2 w 107"/>
                <a:gd name="T13" fmla="*/ 28 h 107"/>
                <a:gd name="T14" fmla="*/ 4 w 107"/>
                <a:gd name="T15" fmla="*/ 32 h 107"/>
                <a:gd name="T16" fmla="*/ 6 w 107"/>
                <a:gd name="T17" fmla="*/ 35 h 107"/>
                <a:gd name="T18" fmla="*/ 9 w 107"/>
                <a:gd name="T19" fmla="*/ 38 h 107"/>
                <a:gd name="T20" fmla="*/ 13 w 107"/>
                <a:gd name="T21" fmla="*/ 41 h 107"/>
                <a:gd name="T22" fmla="*/ 17 w 107"/>
                <a:gd name="T23" fmla="*/ 43 h 107"/>
                <a:gd name="T24" fmla="*/ 20 w 107"/>
                <a:gd name="T25" fmla="*/ 43 h 107"/>
                <a:gd name="T26" fmla="*/ 25 w 107"/>
                <a:gd name="T27" fmla="*/ 43 h 107"/>
                <a:gd name="T28" fmla="*/ 29 w 107"/>
                <a:gd name="T29" fmla="*/ 41 h 107"/>
                <a:gd name="T30" fmla="*/ 32 w 107"/>
                <a:gd name="T31" fmla="*/ 39 h 107"/>
                <a:gd name="T32" fmla="*/ 36 w 107"/>
                <a:gd name="T33" fmla="*/ 35 h 10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7" h="107">
                  <a:moveTo>
                    <a:pt x="19" y="0"/>
                  </a:moveTo>
                  <a:lnTo>
                    <a:pt x="9" y="12"/>
                  </a:lnTo>
                  <a:lnTo>
                    <a:pt x="3" y="23"/>
                  </a:lnTo>
                  <a:lnTo>
                    <a:pt x="0" y="35"/>
                  </a:lnTo>
                  <a:lnTo>
                    <a:pt x="0" y="47"/>
                  </a:lnTo>
                  <a:lnTo>
                    <a:pt x="1" y="58"/>
                  </a:lnTo>
                  <a:lnTo>
                    <a:pt x="5" y="69"/>
                  </a:lnTo>
                  <a:lnTo>
                    <a:pt x="11" y="79"/>
                  </a:lnTo>
                  <a:lnTo>
                    <a:pt x="19" y="87"/>
                  </a:lnTo>
                  <a:lnTo>
                    <a:pt x="27" y="95"/>
                  </a:lnTo>
                  <a:lnTo>
                    <a:pt x="37" y="101"/>
                  </a:lnTo>
                  <a:lnTo>
                    <a:pt x="48" y="105"/>
                  </a:lnTo>
                  <a:lnTo>
                    <a:pt x="59" y="106"/>
                  </a:lnTo>
                  <a:lnTo>
                    <a:pt x="71" y="106"/>
                  </a:lnTo>
                  <a:lnTo>
                    <a:pt x="83" y="103"/>
                  </a:lnTo>
                  <a:lnTo>
                    <a:pt x="94" y="97"/>
                  </a:lnTo>
                  <a:lnTo>
                    <a:pt x="106" y="86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26" name="Freeform 385">
              <a:extLst>
                <a:ext uri="{FF2B5EF4-FFF2-40B4-BE49-F238E27FC236}">
                  <a16:creationId xmlns:a16="http://schemas.microsoft.com/office/drawing/2014/main" id="{22ADB836-1C53-A452-7B84-920EEA68646B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991" y="1826"/>
              <a:ext cx="94" cy="69"/>
            </a:xfrm>
            <a:custGeom>
              <a:avLst/>
              <a:gdLst>
                <a:gd name="T0" fmla="*/ 0 w 134"/>
                <a:gd name="T1" fmla="*/ 18 h 92"/>
                <a:gd name="T2" fmla="*/ 1 w 134"/>
                <a:gd name="T3" fmla="*/ 22 h 92"/>
                <a:gd name="T4" fmla="*/ 2 w 134"/>
                <a:gd name="T5" fmla="*/ 24 h 92"/>
                <a:gd name="T6" fmla="*/ 3 w 134"/>
                <a:gd name="T7" fmla="*/ 26 h 92"/>
                <a:gd name="T8" fmla="*/ 4 w 134"/>
                <a:gd name="T9" fmla="*/ 29 h 92"/>
                <a:gd name="T10" fmla="*/ 6 w 134"/>
                <a:gd name="T11" fmla="*/ 31 h 92"/>
                <a:gd name="T12" fmla="*/ 8 w 134"/>
                <a:gd name="T13" fmla="*/ 33 h 92"/>
                <a:gd name="T14" fmla="*/ 10 w 134"/>
                <a:gd name="T15" fmla="*/ 35 h 92"/>
                <a:gd name="T16" fmla="*/ 13 w 134"/>
                <a:gd name="T17" fmla="*/ 35 h 92"/>
                <a:gd name="T18" fmla="*/ 14 w 134"/>
                <a:gd name="T19" fmla="*/ 37 h 92"/>
                <a:gd name="T20" fmla="*/ 15 w 134"/>
                <a:gd name="T21" fmla="*/ 38 h 92"/>
                <a:gd name="T22" fmla="*/ 18 w 134"/>
                <a:gd name="T23" fmla="*/ 38 h 92"/>
                <a:gd name="T24" fmla="*/ 20 w 134"/>
                <a:gd name="T25" fmla="*/ 38 h 92"/>
                <a:gd name="T26" fmla="*/ 22 w 134"/>
                <a:gd name="T27" fmla="*/ 38 h 92"/>
                <a:gd name="T28" fmla="*/ 25 w 134"/>
                <a:gd name="T29" fmla="*/ 38 h 92"/>
                <a:gd name="T30" fmla="*/ 27 w 134"/>
                <a:gd name="T31" fmla="*/ 38 h 92"/>
                <a:gd name="T32" fmla="*/ 30 w 134"/>
                <a:gd name="T33" fmla="*/ 37 h 92"/>
                <a:gd name="T34" fmla="*/ 32 w 134"/>
                <a:gd name="T35" fmla="*/ 36 h 92"/>
                <a:gd name="T36" fmla="*/ 34 w 134"/>
                <a:gd name="T37" fmla="*/ 35 h 92"/>
                <a:gd name="T38" fmla="*/ 36 w 134"/>
                <a:gd name="T39" fmla="*/ 33 h 92"/>
                <a:gd name="T40" fmla="*/ 38 w 134"/>
                <a:gd name="T41" fmla="*/ 32 h 92"/>
                <a:gd name="T42" fmla="*/ 39 w 134"/>
                <a:gd name="T43" fmla="*/ 30 h 92"/>
                <a:gd name="T44" fmla="*/ 41 w 134"/>
                <a:gd name="T45" fmla="*/ 27 h 92"/>
                <a:gd name="T46" fmla="*/ 42 w 134"/>
                <a:gd name="T47" fmla="*/ 25 h 92"/>
                <a:gd name="T48" fmla="*/ 43 w 134"/>
                <a:gd name="T49" fmla="*/ 22 h 92"/>
                <a:gd name="T50" fmla="*/ 44 w 134"/>
                <a:gd name="T51" fmla="*/ 20 h 92"/>
                <a:gd name="T52" fmla="*/ 46 w 134"/>
                <a:gd name="T53" fmla="*/ 17 h 92"/>
                <a:gd name="T54" fmla="*/ 46 w 134"/>
                <a:gd name="T55" fmla="*/ 15 h 92"/>
                <a:gd name="T56" fmla="*/ 46 w 134"/>
                <a:gd name="T57" fmla="*/ 11 h 92"/>
                <a:gd name="T58" fmla="*/ 46 w 134"/>
                <a:gd name="T59" fmla="*/ 9 h 92"/>
                <a:gd name="T60" fmla="*/ 46 w 134"/>
                <a:gd name="T61" fmla="*/ 6 h 92"/>
                <a:gd name="T62" fmla="*/ 46 w 134"/>
                <a:gd name="T63" fmla="*/ 3 h 92"/>
                <a:gd name="T64" fmla="*/ 46 w 134"/>
                <a:gd name="T65" fmla="*/ 0 h 9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134" h="92">
                  <a:moveTo>
                    <a:pt x="0" y="43"/>
                  </a:moveTo>
                  <a:lnTo>
                    <a:pt x="2" y="50"/>
                  </a:lnTo>
                  <a:lnTo>
                    <a:pt x="5" y="56"/>
                  </a:lnTo>
                  <a:lnTo>
                    <a:pt x="9" y="62"/>
                  </a:lnTo>
                  <a:lnTo>
                    <a:pt x="13" y="68"/>
                  </a:lnTo>
                  <a:lnTo>
                    <a:pt x="17" y="73"/>
                  </a:lnTo>
                  <a:lnTo>
                    <a:pt x="23" y="77"/>
                  </a:lnTo>
                  <a:lnTo>
                    <a:pt x="28" y="81"/>
                  </a:lnTo>
                  <a:lnTo>
                    <a:pt x="35" y="83"/>
                  </a:lnTo>
                  <a:lnTo>
                    <a:pt x="40" y="87"/>
                  </a:lnTo>
                  <a:lnTo>
                    <a:pt x="46" y="88"/>
                  </a:lnTo>
                  <a:lnTo>
                    <a:pt x="53" y="90"/>
                  </a:lnTo>
                  <a:lnTo>
                    <a:pt x="60" y="90"/>
                  </a:lnTo>
                  <a:lnTo>
                    <a:pt x="66" y="91"/>
                  </a:lnTo>
                  <a:lnTo>
                    <a:pt x="74" y="90"/>
                  </a:lnTo>
                  <a:lnTo>
                    <a:pt x="80" y="89"/>
                  </a:lnTo>
                  <a:lnTo>
                    <a:pt x="87" y="87"/>
                  </a:lnTo>
                  <a:lnTo>
                    <a:pt x="93" y="85"/>
                  </a:lnTo>
                  <a:lnTo>
                    <a:pt x="99" y="82"/>
                  </a:lnTo>
                  <a:lnTo>
                    <a:pt x="104" y="78"/>
                  </a:lnTo>
                  <a:lnTo>
                    <a:pt x="110" y="74"/>
                  </a:lnTo>
                  <a:lnTo>
                    <a:pt x="114" y="70"/>
                  </a:lnTo>
                  <a:lnTo>
                    <a:pt x="119" y="64"/>
                  </a:lnTo>
                  <a:lnTo>
                    <a:pt x="122" y="59"/>
                  </a:lnTo>
                  <a:lnTo>
                    <a:pt x="126" y="52"/>
                  </a:lnTo>
                  <a:lnTo>
                    <a:pt x="128" y="47"/>
                  </a:lnTo>
                  <a:lnTo>
                    <a:pt x="131" y="41"/>
                  </a:lnTo>
                  <a:lnTo>
                    <a:pt x="131" y="34"/>
                  </a:lnTo>
                  <a:lnTo>
                    <a:pt x="133" y="27"/>
                  </a:lnTo>
                  <a:lnTo>
                    <a:pt x="133" y="21"/>
                  </a:lnTo>
                  <a:lnTo>
                    <a:pt x="133" y="14"/>
                  </a:lnTo>
                  <a:lnTo>
                    <a:pt x="131" y="7"/>
                  </a:lnTo>
                  <a:lnTo>
                    <a:pt x="131" y="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6878" name="Group 386">
            <a:extLst>
              <a:ext uri="{FF2B5EF4-FFF2-40B4-BE49-F238E27FC236}">
                <a16:creationId xmlns:a16="http://schemas.microsoft.com/office/drawing/2014/main" id="{BEB12CCA-5BAF-ADCA-B893-EDE70FA5FA25}"/>
              </a:ext>
            </a:extLst>
          </p:cNvPr>
          <p:cNvGrpSpPr>
            <a:grpSpLocks/>
          </p:cNvGrpSpPr>
          <p:nvPr/>
        </p:nvGrpSpPr>
        <p:grpSpPr bwMode="auto">
          <a:xfrm>
            <a:off x="2335213" y="4435475"/>
            <a:ext cx="1189037" cy="593725"/>
            <a:chOff x="576" y="1776"/>
            <a:chExt cx="749" cy="376"/>
          </a:xfrm>
        </p:grpSpPr>
        <p:sp>
          <p:nvSpPr>
            <p:cNvPr id="36893" name="Freeform 387">
              <a:extLst>
                <a:ext uri="{FF2B5EF4-FFF2-40B4-BE49-F238E27FC236}">
                  <a16:creationId xmlns:a16="http://schemas.microsoft.com/office/drawing/2014/main" id="{216C78EE-34CD-437D-DA5E-DFBFDE326403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917" y="1776"/>
              <a:ext cx="408" cy="374"/>
            </a:xfrm>
            <a:custGeom>
              <a:avLst/>
              <a:gdLst>
                <a:gd name="T0" fmla="*/ 110 w 577"/>
                <a:gd name="T1" fmla="*/ 176 h 500"/>
                <a:gd name="T2" fmla="*/ 112 w 577"/>
                <a:gd name="T3" fmla="*/ 187 h 500"/>
                <a:gd name="T4" fmla="*/ 117 w 577"/>
                <a:gd name="T5" fmla="*/ 197 h 500"/>
                <a:gd name="T6" fmla="*/ 125 w 577"/>
                <a:gd name="T7" fmla="*/ 205 h 500"/>
                <a:gd name="T8" fmla="*/ 134 w 577"/>
                <a:gd name="T9" fmla="*/ 208 h 500"/>
                <a:gd name="T10" fmla="*/ 144 w 577"/>
                <a:gd name="T11" fmla="*/ 209 h 500"/>
                <a:gd name="T12" fmla="*/ 154 w 577"/>
                <a:gd name="T13" fmla="*/ 206 h 500"/>
                <a:gd name="T14" fmla="*/ 163 w 577"/>
                <a:gd name="T15" fmla="*/ 200 h 500"/>
                <a:gd name="T16" fmla="*/ 168 w 577"/>
                <a:gd name="T17" fmla="*/ 190 h 500"/>
                <a:gd name="T18" fmla="*/ 172 w 577"/>
                <a:gd name="T19" fmla="*/ 180 h 500"/>
                <a:gd name="T20" fmla="*/ 172 w 577"/>
                <a:gd name="T21" fmla="*/ 168 h 500"/>
                <a:gd name="T22" fmla="*/ 173 w 577"/>
                <a:gd name="T23" fmla="*/ 175 h 500"/>
                <a:gd name="T24" fmla="*/ 180 w 577"/>
                <a:gd name="T25" fmla="*/ 183 h 500"/>
                <a:gd name="T26" fmla="*/ 188 w 577"/>
                <a:gd name="T27" fmla="*/ 186 h 500"/>
                <a:gd name="T28" fmla="*/ 196 w 577"/>
                <a:gd name="T29" fmla="*/ 183 h 500"/>
                <a:gd name="T30" fmla="*/ 202 w 577"/>
                <a:gd name="T31" fmla="*/ 175 h 500"/>
                <a:gd name="T32" fmla="*/ 204 w 577"/>
                <a:gd name="T33" fmla="*/ 167 h 500"/>
                <a:gd name="T34" fmla="*/ 202 w 577"/>
                <a:gd name="T35" fmla="*/ 34 h 500"/>
                <a:gd name="T36" fmla="*/ 194 w 577"/>
                <a:gd name="T37" fmla="*/ 24 h 500"/>
                <a:gd name="T38" fmla="*/ 184 w 577"/>
                <a:gd name="T39" fmla="*/ 19 h 500"/>
                <a:gd name="T40" fmla="*/ 173 w 577"/>
                <a:gd name="T41" fmla="*/ 20 h 500"/>
                <a:gd name="T42" fmla="*/ 163 w 577"/>
                <a:gd name="T43" fmla="*/ 26 h 500"/>
                <a:gd name="T44" fmla="*/ 157 w 577"/>
                <a:gd name="T45" fmla="*/ 38 h 500"/>
                <a:gd name="T46" fmla="*/ 158 w 577"/>
                <a:gd name="T47" fmla="*/ 25 h 500"/>
                <a:gd name="T48" fmla="*/ 153 w 577"/>
                <a:gd name="T49" fmla="*/ 10 h 500"/>
                <a:gd name="T50" fmla="*/ 141 w 577"/>
                <a:gd name="T51" fmla="*/ 1 h 500"/>
                <a:gd name="T52" fmla="*/ 127 w 577"/>
                <a:gd name="T53" fmla="*/ 1 h 500"/>
                <a:gd name="T54" fmla="*/ 115 w 577"/>
                <a:gd name="T55" fmla="*/ 9 h 500"/>
                <a:gd name="T56" fmla="*/ 110 w 577"/>
                <a:gd name="T57" fmla="*/ 19 h 500"/>
                <a:gd name="T58" fmla="*/ 100 w 577"/>
                <a:gd name="T59" fmla="*/ 5 h 500"/>
                <a:gd name="T60" fmla="*/ 88 w 577"/>
                <a:gd name="T61" fmla="*/ 0 h 500"/>
                <a:gd name="T62" fmla="*/ 74 w 577"/>
                <a:gd name="T63" fmla="*/ 4 h 500"/>
                <a:gd name="T64" fmla="*/ 64 w 577"/>
                <a:gd name="T65" fmla="*/ 15 h 500"/>
                <a:gd name="T66" fmla="*/ 62 w 577"/>
                <a:gd name="T67" fmla="*/ 32 h 500"/>
                <a:gd name="T68" fmla="*/ 59 w 577"/>
                <a:gd name="T69" fmla="*/ 36 h 500"/>
                <a:gd name="T70" fmla="*/ 47 w 577"/>
                <a:gd name="T71" fmla="*/ 34 h 500"/>
                <a:gd name="T72" fmla="*/ 34 w 577"/>
                <a:gd name="T73" fmla="*/ 37 h 500"/>
                <a:gd name="T74" fmla="*/ 24 w 577"/>
                <a:gd name="T75" fmla="*/ 46 h 500"/>
                <a:gd name="T76" fmla="*/ 18 w 577"/>
                <a:gd name="T77" fmla="*/ 59 h 500"/>
                <a:gd name="T78" fmla="*/ 17 w 577"/>
                <a:gd name="T79" fmla="*/ 75 h 500"/>
                <a:gd name="T80" fmla="*/ 9 w 577"/>
                <a:gd name="T81" fmla="*/ 80 h 500"/>
                <a:gd name="T82" fmla="*/ 2 w 577"/>
                <a:gd name="T83" fmla="*/ 91 h 500"/>
                <a:gd name="T84" fmla="*/ 0 w 577"/>
                <a:gd name="T85" fmla="*/ 103 h 500"/>
                <a:gd name="T86" fmla="*/ 2 w 577"/>
                <a:gd name="T87" fmla="*/ 116 h 500"/>
                <a:gd name="T88" fmla="*/ 9 w 577"/>
                <a:gd name="T89" fmla="*/ 126 h 500"/>
                <a:gd name="T90" fmla="*/ 17 w 577"/>
                <a:gd name="T91" fmla="*/ 130 h 500"/>
                <a:gd name="T92" fmla="*/ 18 w 577"/>
                <a:gd name="T93" fmla="*/ 147 h 500"/>
                <a:gd name="T94" fmla="*/ 24 w 577"/>
                <a:gd name="T95" fmla="*/ 160 h 500"/>
                <a:gd name="T96" fmla="*/ 34 w 577"/>
                <a:gd name="T97" fmla="*/ 168 h 500"/>
                <a:gd name="T98" fmla="*/ 47 w 577"/>
                <a:gd name="T99" fmla="*/ 172 h 500"/>
                <a:gd name="T100" fmla="*/ 59 w 577"/>
                <a:gd name="T101" fmla="*/ 170 h 500"/>
                <a:gd name="T102" fmla="*/ 65 w 577"/>
                <a:gd name="T103" fmla="*/ 172 h 500"/>
                <a:gd name="T104" fmla="*/ 73 w 577"/>
                <a:gd name="T105" fmla="*/ 182 h 500"/>
                <a:gd name="T106" fmla="*/ 83 w 577"/>
                <a:gd name="T107" fmla="*/ 187 h 500"/>
                <a:gd name="T108" fmla="*/ 93 w 577"/>
                <a:gd name="T109" fmla="*/ 186 h 500"/>
                <a:gd name="T110" fmla="*/ 103 w 577"/>
                <a:gd name="T111" fmla="*/ 179 h 500"/>
                <a:gd name="T112" fmla="*/ 110 w 577"/>
                <a:gd name="T113" fmla="*/ 167 h 500"/>
                <a:gd name="T114" fmla="*/ 110 w 577"/>
                <a:gd name="T115" fmla="*/ 168 h 500"/>
                <a:gd name="T116" fmla="*/ 110 w 577"/>
                <a:gd name="T117" fmla="*/ 168 h 500"/>
                <a:gd name="T118" fmla="*/ 110 w 577"/>
                <a:gd name="T119" fmla="*/ 168 h 500"/>
                <a:gd name="T120" fmla="*/ 110 w 577"/>
                <a:gd name="T121" fmla="*/ 168 h 500"/>
                <a:gd name="T122" fmla="*/ 110 w 577"/>
                <a:gd name="T123" fmla="*/ 168 h 50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577" h="500">
                  <a:moveTo>
                    <a:pt x="312" y="400"/>
                  </a:moveTo>
                  <a:lnTo>
                    <a:pt x="311" y="410"/>
                  </a:lnTo>
                  <a:lnTo>
                    <a:pt x="312" y="420"/>
                  </a:lnTo>
                  <a:lnTo>
                    <a:pt x="313" y="430"/>
                  </a:lnTo>
                  <a:lnTo>
                    <a:pt x="315" y="438"/>
                  </a:lnTo>
                  <a:lnTo>
                    <a:pt x="318" y="447"/>
                  </a:lnTo>
                  <a:lnTo>
                    <a:pt x="323" y="455"/>
                  </a:lnTo>
                  <a:lnTo>
                    <a:pt x="327" y="463"/>
                  </a:lnTo>
                  <a:lnTo>
                    <a:pt x="333" y="470"/>
                  </a:lnTo>
                  <a:lnTo>
                    <a:pt x="339" y="477"/>
                  </a:lnTo>
                  <a:lnTo>
                    <a:pt x="346" y="483"/>
                  </a:lnTo>
                  <a:lnTo>
                    <a:pt x="353" y="489"/>
                  </a:lnTo>
                  <a:lnTo>
                    <a:pt x="362" y="492"/>
                  </a:lnTo>
                  <a:lnTo>
                    <a:pt x="371" y="495"/>
                  </a:lnTo>
                  <a:lnTo>
                    <a:pt x="380" y="497"/>
                  </a:lnTo>
                  <a:lnTo>
                    <a:pt x="389" y="499"/>
                  </a:lnTo>
                  <a:lnTo>
                    <a:pt x="400" y="499"/>
                  </a:lnTo>
                  <a:lnTo>
                    <a:pt x="409" y="499"/>
                  </a:lnTo>
                  <a:lnTo>
                    <a:pt x="419" y="497"/>
                  </a:lnTo>
                  <a:lnTo>
                    <a:pt x="428" y="495"/>
                  </a:lnTo>
                  <a:lnTo>
                    <a:pt x="437" y="492"/>
                  </a:lnTo>
                  <a:lnTo>
                    <a:pt x="444" y="489"/>
                  </a:lnTo>
                  <a:lnTo>
                    <a:pt x="452" y="483"/>
                  </a:lnTo>
                  <a:lnTo>
                    <a:pt x="459" y="477"/>
                  </a:lnTo>
                  <a:lnTo>
                    <a:pt x="466" y="470"/>
                  </a:lnTo>
                  <a:lnTo>
                    <a:pt x="471" y="463"/>
                  </a:lnTo>
                  <a:lnTo>
                    <a:pt x="476" y="455"/>
                  </a:lnTo>
                  <a:lnTo>
                    <a:pt x="480" y="447"/>
                  </a:lnTo>
                  <a:lnTo>
                    <a:pt x="483" y="438"/>
                  </a:lnTo>
                  <a:lnTo>
                    <a:pt x="485" y="430"/>
                  </a:lnTo>
                  <a:lnTo>
                    <a:pt x="487" y="420"/>
                  </a:lnTo>
                  <a:lnTo>
                    <a:pt x="487" y="410"/>
                  </a:lnTo>
                  <a:lnTo>
                    <a:pt x="487" y="400"/>
                  </a:lnTo>
                  <a:lnTo>
                    <a:pt x="488" y="399"/>
                  </a:lnTo>
                  <a:lnTo>
                    <a:pt x="489" y="410"/>
                  </a:lnTo>
                  <a:lnTo>
                    <a:pt x="491" y="419"/>
                  </a:lnTo>
                  <a:lnTo>
                    <a:pt x="495" y="427"/>
                  </a:lnTo>
                  <a:lnTo>
                    <a:pt x="501" y="432"/>
                  </a:lnTo>
                  <a:lnTo>
                    <a:pt x="507" y="438"/>
                  </a:lnTo>
                  <a:lnTo>
                    <a:pt x="515" y="441"/>
                  </a:lnTo>
                  <a:lnTo>
                    <a:pt x="523" y="443"/>
                  </a:lnTo>
                  <a:lnTo>
                    <a:pt x="532" y="443"/>
                  </a:lnTo>
                  <a:lnTo>
                    <a:pt x="539" y="443"/>
                  </a:lnTo>
                  <a:lnTo>
                    <a:pt x="547" y="441"/>
                  </a:lnTo>
                  <a:lnTo>
                    <a:pt x="554" y="438"/>
                  </a:lnTo>
                  <a:lnTo>
                    <a:pt x="562" y="432"/>
                  </a:lnTo>
                  <a:lnTo>
                    <a:pt x="567" y="427"/>
                  </a:lnTo>
                  <a:lnTo>
                    <a:pt x="572" y="419"/>
                  </a:lnTo>
                  <a:lnTo>
                    <a:pt x="574" y="410"/>
                  </a:lnTo>
                  <a:lnTo>
                    <a:pt x="576" y="399"/>
                  </a:lnTo>
                  <a:lnTo>
                    <a:pt x="576" y="91"/>
                  </a:lnTo>
                  <a:lnTo>
                    <a:pt x="570" y="81"/>
                  </a:lnTo>
                  <a:lnTo>
                    <a:pt x="564" y="71"/>
                  </a:lnTo>
                  <a:lnTo>
                    <a:pt x="556" y="64"/>
                  </a:lnTo>
                  <a:lnTo>
                    <a:pt x="548" y="57"/>
                  </a:lnTo>
                  <a:lnTo>
                    <a:pt x="539" y="52"/>
                  </a:lnTo>
                  <a:lnTo>
                    <a:pt x="529" y="48"/>
                  </a:lnTo>
                  <a:lnTo>
                    <a:pt x="519" y="45"/>
                  </a:lnTo>
                  <a:lnTo>
                    <a:pt x="510" y="44"/>
                  </a:lnTo>
                  <a:lnTo>
                    <a:pt x="499" y="45"/>
                  </a:lnTo>
                  <a:lnTo>
                    <a:pt x="489" y="48"/>
                  </a:lnTo>
                  <a:lnTo>
                    <a:pt x="479" y="52"/>
                  </a:lnTo>
                  <a:lnTo>
                    <a:pt x="470" y="56"/>
                  </a:lnTo>
                  <a:lnTo>
                    <a:pt x="461" y="63"/>
                  </a:lnTo>
                  <a:lnTo>
                    <a:pt x="454" y="71"/>
                  </a:lnTo>
                  <a:lnTo>
                    <a:pt x="448" y="81"/>
                  </a:lnTo>
                  <a:lnTo>
                    <a:pt x="444" y="91"/>
                  </a:lnTo>
                  <a:lnTo>
                    <a:pt x="447" y="76"/>
                  </a:lnTo>
                  <a:lnTo>
                    <a:pt x="447" y="61"/>
                  </a:lnTo>
                  <a:lnTo>
                    <a:pt x="444" y="48"/>
                  </a:lnTo>
                  <a:lnTo>
                    <a:pt x="439" y="35"/>
                  </a:lnTo>
                  <a:lnTo>
                    <a:pt x="431" y="25"/>
                  </a:lnTo>
                  <a:lnTo>
                    <a:pt x="422" y="16"/>
                  </a:lnTo>
                  <a:lnTo>
                    <a:pt x="411" y="9"/>
                  </a:lnTo>
                  <a:lnTo>
                    <a:pt x="399" y="3"/>
                  </a:lnTo>
                  <a:lnTo>
                    <a:pt x="386" y="1"/>
                  </a:lnTo>
                  <a:lnTo>
                    <a:pt x="373" y="0"/>
                  </a:lnTo>
                  <a:lnTo>
                    <a:pt x="361" y="1"/>
                  </a:lnTo>
                  <a:lnTo>
                    <a:pt x="348" y="5"/>
                  </a:lnTo>
                  <a:lnTo>
                    <a:pt x="336" y="12"/>
                  </a:lnTo>
                  <a:lnTo>
                    <a:pt x="326" y="21"/>
                  </a:lnTo>
                  <a:lnTo>
                    <a:pt x="318" y="33"/>
                  </a:lnTo>
                  <a:lnTo>
                    <a:pt x="312" y="47"/>
                  </a:lnTo>
                  <a:lnTo>
                    <a:pt x="311" y="47"/>
                  </a:lnTo>
                  <a:lnTo>
                    <a:pt x="304" y="33"/>
                  </a:lnTo>
                  <a:lnTo>
                    <a:pt x="295" y="21"/>
                  </a:lnTo>
                  <a:lnTo>
                    <a:pt x="284" y="13"/>
                  </a:lnTo>
                  <a:lnTo>
                    <a:pt x="274" y="6"/>
                  </a:lnTo>
                  <a:lnTo>
                    <a:pt x="260" y="2"/>
                  </a:lnTo>
                  <a:lnTo>
                    <a:pt x="248" y="0"/>
                  </a:lnTo>
                  <a:lnTo>
                    <a:pt x="236" y="1"/>
                  </a:lnTo>
                  <a:lnTo>
                    <a:pt x="223" y="4"/>
                  </a:lnTo>
                  <a:lnTo>
                    <a:pt x="211" y="10"/>
                  </a:lnTo>
                  <a:lnTo>
                    <a:pt x="200" y="16"/>
                  </a:lnTo>
                  <a:lnTo>
                    <a:pt x="190" y="25"/>
                  </a:lnTo>
                  <a:lnTo>
                    <a:pt x="183" y="36"/>
                  </a:lnTo>
                  <a:lnTo>
                    <a:pt x="177" y="48"/>
                  </a:lnTo>
                  <a:lnTo>
                    <a:pt x="175" y="61"/>
                  </a:lnTo>
                  <a:lnTo>
                    <a:pt x="175" y="76"/>
                  </a:lnTo>
                  <a:lnTo>
                    <a:pt x="180" y="91"/>
                  </a:lnTo>
                  <a:lnTo>
                    <a:pt x="167" y="86"/>
                  </a:lnTo>
                  <a:lnTo>
                    <a:pt x="155" y="82"/>
                  </a:lnTo>
                  <a:lnTo>
                    <a:pt x="143" y="81"/>
                  </a:lnTo>
                  <a:lnTo>
                    <a:pt x="131" y="80"/>
                  </a:lnTo>
                  <a:lnTo>
                    <a:pt x="118" y="83"/>
                  </a:lnTo>
                  <a:lnTo>
                    <a:pt x="107" y="85"/>
                  </a:lnTo>
                  <a:lnTo>
                    <a:pt x="96" y="89"/>
                  </a:lnTo>
                  <a:lnTo>
                    <a:pt x="87" y="95"/>
                  </a:lnTo>
                  <a:lnTo>
                    <a:pt x="76" y="103"/>
                  </a:lnTo>
                  <a:lnTo>
                    <a:pt x="68" y="111"/>
                  </a:lnTo>
                  <a:lnTo>
                    <a:pt x="61" y="121"/>
                  </a:lnTo>
                  <a:lnTo>
                    <a:pt x="55" y="130"/>
                  </a:lnTo>
                  <a:lnTo>
                    <a:pt x="50" y="142"/>
                  </a:lnTo>
                  <a:lnTo>
                    <a:pt x="48" y="153"/>
                  </a:lnTo>
                  <a:lnTo>
                    <a:pt x="46" y="167"/>
                  </a:lnTo>
                  <a:lnTo>
                    <a:pt x="48" y="179"/>
                  </a:lnTo>
                  <a:lnTo>
                    <a:pt x="36" y="185"/>
                  </a:lnTo>
                  <a:lnTo>
                    <a:pt x="26" y="191"/>
                  </a:lnTo>
                  <a:lnTo>
                    <a:pt x="18" y="198"/>
                  </a:lnTo>
                  <a:lnTo>
                    <a:pt x="11" y="206"/>
                  </a:lnTo>
                  <a:lnTo>
                    <a:pt x="5" y="216"/>
                  </a:lnTo>
                  <a:lnTo>
                    <a:pt x="2" y="225"/>
                  </a:lnTo>
                  <a:lnTo>
                    <a:pt x="0" y="236"/>
                  </a:lnTo>
                  <a:lnTo>
                    <a:pt x="0" y="246"/>
                  </a:lnTo>
                  <a:lnTo>
                    <a:pt x="0" y="256"/>
                  </a:lnTo>
                  <a:lnTo>
                    <a:pt x="2" y="267"/>
                  </a:lnTo>
                  <a:lnTo>
                    <a:pt x="5" y="277"/>
                  </a:lnTo>
                  <a:lnTo>
                    <a:pt x="11" y="286"/>
                  </a:lnTo>
                  <a:lnTo>
                    <a:pt x="18" y="295"/>
                  </a:lnTo>
                  <a:lnTo>
                    <a:pt x="26" y="301"/>
                  </a:lnTo>
                  <a:lnTo>
                    <a:pt x="36" y="307"/>
                  </a:lnTo>
                  <a:lnTo>
                    <a:pt x="48" y="311"/>
                  </a:lnTo>
                  <a:lnTo>
                    <a:pt x="48" y="312"/>
                  </a:lnTo>
                  <a:lnTo>
                    <a:pt x="47" y="326"/>
                  </a:lnTo>
                  <a:lnTo>
                    <a:pt x="48" y="339"/>
                  </a:lnTo>
                  <a:lnTo>
                    <a:pt x="50" y="351"/>
                  </a:lnTo>
                  <a:lnTo>
                    <a:pt x="55" y="362"/>
                  </a:lnTo>
                  <a:lnTo>
                    <a:pt x="61" y="373"/>
                  </a:lnTo>
                  <a:lnTo>
                    <a:pt x="68" y="382"/>
                  </a:lnTo>
                  <a:lnTo>
                    <a:pt x="76" y="390"/>
                  </a:lnTo>
                  <a:lnTo>
                    <a:pt x="87" y="397"/>
                  </a:lnTo>
                  <a:lnTo>
                    <a:pt x="96" y="403"/>
                  </a:lnTo>
                  <a:lnTo>
                    <a:pt x="107" y="408"/>
                  </a:lnTo>
                  <a:lnTo>
                    <a:pt x="118" y="411"/>
                  </a:lnTo>
                  <a:lnTo>
                    <a:pt x="131" y="411"/>
                  </a:lnTo>
                  <a:lnTo>
                    <a:pt x="143" y="412"/>
                  </a:lnTo>
                  <a:lnTo>
                    <a:pt x="155" y="410"/>
                  </a:lnTo>
                  <a:lnTo>
                    <a:pt x="167" y="406"/>
                  </a:lnTo>
                  <a:lnTo>
                    <a:pt x="180" y="399"/>
                  </a:lnTo>
                  <a:lnTo>
                    <a:pt x="184" y="411"/>
                  </a:lnTo>
                  <a:lnTo>
                    <a:pt x="190" y="421"/>
                  </a:lnTo>
                  <a:lnTo>
                    <a:pt x="196" y="429"/>
                  </a:lnTo>
                  <a:lnTo>
                    <a:pt x="205" y="435"/>
                  </a:lnTo>
                  <a:lnTo>
                    <a:pt x="214" y="441"/>
                  </a:lnTo>
                  <a:lnTo>
                    <a:pt x="224" y="445"/>
                  </a:lnTo>
                  <a:lnTo>
                    <a:pt x="234" y="447"/>
                  </a:lnTo>
                  <a:lnTo>
                    <a:pt x="245" y="447"/>
                  </a:lnTo>
                  <a:lnTo>
                    <a:pt x="254" y="447"/>
                  </a:lnTo>
                  <a:lnTo>
                    <a:pt x="265" y="445"/>
                  </a:lnTo>
                  <a:lnTo>
                    <a:pt x="274" y="441"/>
                  </a:lnTo>
                  <a:lnTo>
                    <a:pt x="284" y="435"/>
                  </a:lnTo>
                  <a:lnTo>
                    <a:pt x="292" y="428"/>
                  </a:lnTo>
                  <a:lnTo>
                    <a:pt x="300" y="420"/>
                  </a:lnTo>
                  <a:lnTo>
                    <a:pt x="305" y="410"/>
                  </a:lnTo>
                  <a:lnTo>
                    <a:pt x="311" y="399"/>
                  </a:lnTo>
                  <a:lnTo>
                    <a:pt x="311" y="400"/>
                  </a:lnTo>
                  <a:lnTo>
                    <a:pt x="312" y="400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CF2917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94" name="Freeform 388">
              <a:extLst>
                <a:ext uri="{FF2B5EF4-FFF2-40B4-BE49-F238E27FC236}">
                  <a16:creationId xmlns:a16="http://schemas.microsoft.com/office/drawing/2014/main" id="{4F8D3CD1-93B6-3F45-AE60-A265B3AA8D13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135" y="1981"/>
              <a:ext cx="76" cy="79"/>
            </a:xfrm>
            <a:custGeom>
              <a:avLst/>
              <a:gdLst>
                <a:gd name="T0" fmla="*/ 37 w 108"/>
                <a:gd name="T1" fmla="*/ 7 h 106"/>
                <a:gd name="T2" fmla="*/ 33 w 108"/>
                <a:gd name="T3" fmla="*/ 4 h 106"/>
                <a:gd name="T4" fmla="*/ 30 w 108"/>
                <a:gd name="T5" fmla="*/ 1 h 106"/>
                <a:gd name="T6" fmla="*/ 25 w 108"/>
                <a:gd name="T7" fmla="*/ 1 h 106"/>
                <a:gd name="T8" fmla="*/ 21 w 108"/>
                <a:gd name="T9" fmla="*/ 0 h 106"/>
                <a:gd name="T10" fmla="*/ 17 w 108"/>
                <a:gd name="T11" fmla="*/ 1 h 106"/>
                <a:gd name="T12" fmla="*/ 13 w 108"/>
                <a:gd name="T13" fmla="*/ 2 h 106"/>
                <a:gd name="T14" fmla="*/ 10 w 108"/>
                <a:gd name="T15" fmla="*/ 5 h 106"/>
                <a:gd name="T16" fmla="*/ 7 w 108"/>
                <a:gd name="T17" fmla="*/ 7 h 106"/>
                <a:gd name="T18" fmla="*/ 4 w 108"/>
                <a:gd name="T19" fmla="*/ 12 h 106"/>
                <a:gd name="T20" fmla="*/ 2 w 108"/>
                <a:gd name="T21" fmla="*/ 16 h 106"/>
                <a:gd name="T22" fmla="*/ 1 w 108"/>
                <a:gd name="T23" fmla="*/ 21 h 106"/>
                <a:gd name="T24" fmla="*/ 0 w 108"/>
                <a:gd name="T25" fmla="*/ 25 h 106"/>
                <a:gd name="T26" fmla="*/ 0 w 108"/>
                <a:gd name="T27" fmla="*/ 30 h 106"/>
                <a:gd name="T28" fmla="*/ 1 w 108"/>
                <a:gd name="T29" fmla="*/ 34 h 106"/>
                <a:gd name="T30" fmla="*/ 4 w 108"/>
                <a:gd name="T31" fmla="*/ 40 h 106"/>
                <a:gd name="T32" fmla="*/ 7 w 108"/>
                <a:gd name="T33" fmla="*/ 43 h 10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8" h="106">
                  <a:moveTo>
                    <a:pt x="107" y="18"/>
                  </a:moveTo>
                  <a:lnTo>
                    <a:pt x="95" y="10"/>
                  </a:lnTo>
                  <a:lnTo>
                    <a:pt x="84" y="4"/>
                  </a:lnTo>
                  <a:lnTo>
                    <a:pt x="71" y="1"/>
                  </a:lnTo>
                  <a:lnTo>
                    <a:pt x="60" y="0"/>
                  </a:lnTo>
                  <a:lnTo>
                    <a:pt x="49" y="3"/>
                  </a:lnTo>
                  <a:lnTo>
                    <a:pt x="38" y="6"/>
                  </a:lnTo>
                  <a:lnTo>
                    <a:pt x="28" y="12"/>
                  </a:lnTo>
                  <a:lnTo>
                    <a:pt x="20" y="18"/>
                  </a:lnTo>
                  <a:lnTo>
                    <a:pt x="12" y="29"/>
                  </a:lnTo>
                  <a:lnTo>
                    <a:pt x="6" y="38"/>
                  </a:lnTo>
                  <a:lnTo>
                    <a:pt x="1" y="49"/>
                  </a:lnTo>
                  <a:lnTo>
                    <a:pt x="0" y="59"/>
                  </a:lnTo>
                  <a:lnTo>
                    <a:pt x="0" y="72"/>
                  </a:lnTo>
                  <a:lnTo>
                    <a:pt x="4" y="83"/>
                  </a:lnTo>
                  <a:lnTo>
                    <a:pt x="10" y="95"/>
                  </a:lnTo>
                  <a:lnTo>
                    <a:pt x="20" y="105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95" name="Freeform 389">
              <a:extLst>
                <a:ext uri="{FF2B5EF4-FFF2-40B4-BE49-F238E27FC236}">
                  <a16:creationId xmlns:a16="http://schemas.microsoft.com/office/drawing/2014/main" id="{40D04B9F-191E-D813-0BF0-20AD849899FC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228" y="1915"/>
              <a:ext cx="34" cy="65"/>
            </a:xfrm>
            <a:custGeom>
              <a:avLst/>
              <a:gdLst>
                <a:gd name="T0" fmla="*/ 1 w 49"/>
                <a:gd name="T1" fmla="*/ 0 h 88"/>
                <a:gd name="T2" fmla="*/ 1 w 49"/>
                <a:gd name="T3" fmla="*/ 3 h 88"/>
                <a:gd name="T4" fmla="*/ 1 w 49"/>
                <a:gd name="T5" fmla="*/ 5 h 88"/>
                <a:gd name="T6" fmla="*/ 0 w 49"/>
                <a:gd name="T7" fmla="*/ 9 h 88"/>
                <a:gd name="T8" fmla="*/ 1 w 49"/>
                <a:gd name="T9" fmla="*/ 11 h 88"/>
                <a:gd name="T10" fmla="*/ 1 w 49"/>
                <a:gd name="T11" fmla="*/ 13 h 88"/>
                <a:gd name="T12" fmla="*/ 1 w 49"/>
                <a:gd name="T13" fmla="*/ 16 h 88"/>
                <a:gd name="T14" fmla="*/ 1 w 49"/>
                <a:gd name="T15" fmla="*/ 19 h 88"/>
                <a:gd name="T16" fmla="*/ 3 w 49"/>
                <a:gd name="T17" fmla="*/ 21 h 88"/>
                <a:gd name="T18" fmla="*/ 3 w 49"/>
                <a:gd name="T19" fmla="*/ 24 h 88"/>
                <a:gd name="T20" fmla="*/ 5 w 49"/>
                <a:gd name="T21" fmla="*/ 26 h 88"/>
                <a:gd name="T22" fmla="*/ 6 w 49"/>
                <a:gd name="T23" fmla="*/ 28 h 88"/>
                <a:gd name="T24" fmla="*/ 8 w 49"/>
                <a:gd name="T25" fmla="*/ 30 h 88"/>
                <a:gd name="T26" fmla="*/ 9 w 49"/>
                <a:gd name="T27" fmla="*/ 32 h 88"/>
                <a:gd name="T28" fmla="*/ 12 w 49"/>
                <a:gd name="T29" fmla="*/ 33 h 88"/>
                <a:gd name="T30" fmla="*/ 13 w 49"/>
                <a:gd name="T31" fmla="*/ 35 h 88"/>
                <a:gd name="T32" fmla="*/ 16 w 49"/>
                <a:gd name="T33" fmla="*/ 35 h 8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9" h="88">
                  <a:moveTo>
                    <a:pt x="4" y="0"/>
                  </a:moveTo>
                  <a:lnTo>
                    <a:pt x="2" y="7"/>
                  </a:lnTo>
                  <a:lnTo>
                    <a:pt x="1" y="13"/>
                  </a:lnTo>
                  <a:lnTo>
                    <a:pt x="0" y="21"/>
                  </a:lnTo>
                  <a:lnTo>
                    <a:pt x="1" y="27"/>
                  </a:lnTo>
                  <a:lnTo>
                    <a:pt x="1" y="34"/>
                  </a:lnTo>
                  <a:lnTo>
                    <a:pt x="2" y="41"/>
                  </a:lnTo>
                  <a:lnTo>
                    <a:pt x="4" y="47"/>
                  </a:lnTo>
                  <a:lnTo>
                    <a:pt x="8" y="52"/>
                  </a:lnTo>
                  <a:lnTo>
                    <a:pt x="10" y="59"/>
                  </a:lnTo>
                  <a:lnTo>
                    <a:pt x="14" y="64"/>
                  </a:lnTo>
                  <a:lnTo>
                    <a:pt x="18" y="70"/>
                  </a:lnTo>
                  <a:lnTo>
                    <a:pt x="23" y="74"/>
                  </a:lnTo>
                  <a:lnTo>
                    <a:pt x="28" y="78"/>
                  </a:lnTo>
                  <a:lnTo>
                    <a:pt x="34" y="82"/>
                  </a:lnTo>
                  <a:lnTo>
                    <a:pt x="41" y="85"/>
                  </a:lnTo>
                  <a:lnTo>
                    <a:pt x="48" y="87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96" name="Freeform 390">
              <a:extLst>
                <a:ext uri="{FF2B5EF4-FFF2-40B4-BE49-F238E27FC236}">
                  <a16:creationId xmlns:a16="http://schemas.microsoft.com/office/drawing/2014/main" id="{BB8D0413-F3F3-959D-02DF-3FF49E83E3D2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102" y="1880"/>
              <a:ext cx="93" cy="37"/>
            </a:xfrm>
            <a:custGeom>
              <a:avLst/>
              <a:gdLst>
                <a:gd name="T0" fmla="*/ 0 w 132"/>
                <a:gd name="T1" fmla="*/ 1 h 50"/>
                <a:gd name="T2" fmla="*/ 1 w 132"/>
                <a:gd name="T3" fmla="*/ 5 h 50"/>
                <a:gd name="T4" fmla="*/ 4 w 132"/>
                <a:gd name="T5" fmla="*/ 10 h 50"/>
                <a:gd name="T6" fmla="*/ 6 w 132"/>
                <a:gd name="T7" fmla="*/ 13 h 50"/>
                <a:gd name="T8" fmla="*/ 9 w 132"/>
                <a:gd name="T9" fmla="*/ 15 h 50"/>
                <a:gd name="T10" fmla="*/ 12 w 132"/>
                <a:gd name="T11" fmla="*/ 18 h 50"/>
                <a:gd name="T12" fmla="*/ 16 w 132"/>
                <a:gd name="T13" fmla="*/ 19 h 50"/>
                <a:gd name="T14" fmla="*/ 19 w 132"/>
                <a:gd name="T15" fmla="*/ 20 h 50"/>
                <a:gd name="T16" fmla="*/ 23 w 132"/>
                <a:gd name="T17" fmla="*/ 20 h 50"/>
                <a:gd name="T18" fmla="*/ 26 w 132"/>
                <a:gd name="T19" fmla="*/ 20 h 50"/>
                <a:gd name="T20" fmla="*/ 30 w 132"/>
                <a:gd name="T21" fmla="*/ 19 h 50"/>
                <a:gd name="T22" fmla="*/ 33 w 132"/>
                <a:gd name="T23" fmla="*/ 18 h 50"/>
                <a:gd name="T24" fmla="*/ 36 w 132"/>
                <a:gd name="T25" fmla="*/ 15 h 50"/>
                <a:gd name="T26" fmla="*/ 39 w 132"/>
                <a:gd name="T27" fmla="*/ 12 h 50"/>
                <a:gd name="T28" fmla="*/ 42 w 132"/>
                <a:gd name="T29" fmla="*/ 9 h 50"/>
                <a:gd name="T30" fmla="*/ 44 w 132"/>
                <a:gd name="T31" fmla="*/ 5 h 50"/>
                <a:gd name="T32" fmla="*/ 46 w 132"/>
                <a:gd name="T33" fmla="*/ 0 h 5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2" h="50">
                  <a:moveTo>
                    <a:pt x="0" y="1"/>
                  </a:moveTo>
                  <a:lnTo>
                    <a:pt x="4" y="13"/>
                  </a:lnTo>
                  <a:lnTo>
                    <a:pt x="10" y="23"/>
                  </a:lnTo>
                  <a:lnTo>
                    <a:pt x="16" y="31"/>
                  </a:lnTo>
                  <a:lnTo>
                    <a:pt x="25" y="37"/>
                  </a:lnTo>
                  <a:lnTo>
                    <a:pt x="34" y="43"/>
                  </a:lnTo>
                  <a:lnTo>
                    <a:pt x="44" y="46"/>
                  </a:lnTo>
                  <a:lnTo>
                    <a:pt x="54" y="49"/>
                  </a:lnTo>
                  <a:lnTo>
                    <a:pt x="65" y="49"/>
                  </a:lnTo>
                  <a:lnTo>
                    <a:pt x="74" y="49"/>
                  </a:lnTo>
                  <a:lnTo>
                    <a:pt x="85" y="46"/>
                  </a:lnTo>
                  <a:lnTo>
                    <a:pt x="94" y="43"/>
                  </a:lnTo>
                  <a:lnTo>
                    <a:pt x="104" y="37"/>
                  </a:lnTo>
                  <a:lnTo>
                    <a:pt x="112" y="30"/>
                  </a:lnTo>
                  <a:lnTo>
                    <a:pt x="120" y="22"/>
                  </a:lnTo>
                  <a:lnTo>
                    <a:pt x="125" y="12"/>
                  </a:lnTo>
                  <a:lnTo>
                    <a:pt x="131" y="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97" name="Freeform 391">
              <a:extLst>
                <a:ext uri="{FF2B5EF4-FFF2-40B4-BE49-F238E27FC236}">
                  <a16:creationId xmlns:a16="http://schemas.microsoft.com/office/drawing/2014/main" id="{D4A24C54-2600-26B5-E341-21D6EA4D6E3D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986" y="2002"/>
              <a:ext cx="95" cy="69"/>
            </a:xfrm>
            <a:custGeom>
              <a:avLst/>
              <a:gdLst>
                <a:gd name="T0" fmla="*/ 45 w 136"/>
                <a:gd name="T1" fmla="*/ 38 h 92"/>
                <a:gd name="T2" fmla="*/ 46 w 136"/>
                <a:gd name="T3" fmla="*/ 32 h 92"/>
                <a:gd name="T4" fmla="*/ 46 w 136"/>
                <a:gd name="T5" fmla="*/ 26 h 92"/>
                <a:gd name="T6" fmla="*/ 45 w 136"/>
                <a:gd name="T7" fmla="*/ 20 h 92"/>
                <a:gd name="T8" fmla="*/ 43 w 136"/>
                <a:gd name="T9" fmla="*/ 15 h 92"/>
                <a:gd name="T10" fmla="*/ 41 w 136"/>
                <a:gd name="T11" fmla="*/ 11 h 92"/>
                <a:gd name="T12" fmla="*/ 38 w 136"/>
                <a:gd name="T13" fmla="*/ 7 h 92"/>
                <a:gd name="T14" fmla="*/ 34 w 136"/>
                <a:gd name="T15" fmla="*/ 4 h 92"/>
                <a:gd name="T16" fmla="*/ 30 w 136"/>
                <a:gd name="T17" fmla="*/ 2 h 92"/>
                <a:gd name="T18" fmla="*/ 25 w 136"/>
                <a:gd name="T19" fmla="*/ 1 h 92"/>
                <a:gd name="T20" fmla="*/ 21 w 136"/>
                <a:gd name="T21" fmla="*/ 0 h 92"/>
                <a:gd name="T22" fmla="*/ 17 w 136"/>
                <a:gd name="T23" fmla="*/ 1 h 92"/>
                <a:gd name="T24" fmla="*/ 12 w 136"/>
                <a:gd name="T25" fmla="*/ 2 h 92"/>
                <a:gd name="T26" fmla="*/ 8 w 136"/>
                <a:gd name="T27" fmla="*/ 5 h 92"/>
                <a:gd name="T28" fmla="*/ 5 w 136"/>
                <a:gd name="T29" fmla="*/ 9 h 92"/>
                <a:gd name="T30" fmla="*/ 2 w 136"/>
                <a:gd name="T31" fmla="*/ 14 h 92"/>
                <a:gd name="T32" fmla="*/ 0 w 136"/>
                <a:gd name="T33" fmla="*/ 20 h 9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6" h="92">
                  <a:moveTo>
                    <a:pt x="132" y="91"/>
                  </a:moveTo>
                  <a:lnTo>
                    <a:pt x="135" y="76"/>
                  </a:lnTo>
                  <a:lnTo>
                    <a:pt x="135" y="61"/>
                  </a:lnTo>
                  <a:lnTo>
                    <a:pt x="132" y="48"/>
                  </a:lnTo>
                  <a:lnTo>
                    <a:pt x="127" y="35"/>
                  </a:lnTo>
                  <a:lnTo>
                    <a:pt x="119" y="25"/>
                  </a:lnTo>
                  <a:lnTo>
                    <a:pt x="110" y="16"/>
                  </a:lnTo>
                  <a:lnTo>
                    <a:pt x="99" y="9"/>
                  </a:lnTo>
                  <a:lnTo>
                    <a:pt x="87" y="3"/>
                  </a:lnTo>
                  <a:lnTo>
                    <a:pt x="74" y="1"/>
                  </a:lnTo>
                  <a:lnTo>
                    <a:pt x="61" y="0"/>
                  </a:lnTo>
                  <a:lnTo>
                    <a:pt x="49" y="1"/>
                  </a:lnTo>
                  <a:lnTo>
                    <a:pt x="36" y="5"/>
                  </a:lnTo>
                  <a:lnTo>
                    <a:pt x="24" y="12"/>
                  </a:lnTo>
                  <a:lnTo>
                    <a:pt x="14" y="21"/>
                  </a:lnTo>
                  <a:lnTo>
                    <a:pt x="6" y="33"/>
                  </a:lnTo>
                  <a:lnTo>
                    <a:pt x="0" y="47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98" name="Freeform 392">
              <a:extLst>
                <a:ext uri="{FF2B5EF4-FFF2-40B4-BE49-F238E27FC236}">
                  <a16:creationId xmlns:a16="http://schemas.microsoft.com/office/drawing/2014/main" id="{B018E556-2AAC-7632-C4EA-944DEF614B29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102" y="1916"/>
              <a:ext cx="65" cy="101"/>
            </a:xfrm>
            <a:custGeom>
              <a:avLst/>
              <a:gdLst>
                <a:gd name="T0" fmla="*/ 32 w 92"/>
                <a:gd name="T1" fmla="*/ 1 h 135"/>
                <a:gd name="T2" fmla="*/ 30 w 92"/>
                <a:gd name="T3" fmla="*/ 1 h 135"/>
                <a:gd name="T4" fmla="*/ 27 w 92"/>
                <a:gd name="T5" fmla="*/ 0 h 135"/>
                <a:gd name="T6" fmla="*/ 25 w 92"/>
                <a:gd name="T7" fmla="*/ 0 h 135"/>
                <a:gd name="T8" fmla="*/ 23 w 92"/>
                <a:gd name="T9" fmla="*/ 0 h 135"/>
                <a:gd name="T10" fmla="*/ 20 w 92"/>
                <a:gd name="T11" fmla="*/ 1 h 135"/>
                <a:gd name="T12" fmla="*/ 18 w 92"/>
                <a:gd name="T13" fmla="*/ 1 h 135"/>
                <a:gd name="T14" fmla="*/ 16 w 92"/>
                <a:gd name="T15" fmla="*/ 2 h 135"/>
                <a:gd name="T16" fmla="*/ 14 w 92"/>
                <a:gd name="T17" fmla="*/ 3 h 135"/>
                <a:gd name="T18" fmla="*/ 11 w 92"/>
                <a:gd name="T19" fmla="*/ 4 h 135"/>
                <a:gd name="T20" fmla="*/ 9 w 92"/>
                <a:gd name="T21" fmla="*/ 6 h 135"/>
                <a:gd name="T22" fmla="*/ 8 w 92"/>
                <a:gd name="T23" fmla="*/ 7 h 135"/>
                <a:gd name="T24" fmla="*/ 6 w 92"/>
                <a:gd name="T25" fmla="*/ 10 h 135"/>
                <a:gd name="T26" fmla="*/ 4 w 92"/>
                <a:gd name="T27" fmla="*/ 12 h 135"/>
                <a:gd name="T28" fmla="*/ 3 w 92"/>
                <a:gd name="T29" fmla="*/ 14 h 135"/>
                <a:gd name="T30" fmla="*/ 2 w 92"/>
                <a:gd name="T31" fmla="*/ 17 h 135"/>
                <a:gd name="T32" fmla="*/ 1 w 92"/>
                <a:gd name="T33" fmla="*/ 19 h 135"/>
                <a:gd name="T34" fmla="*/ 1 w 92"/>
                <a:gd name="T35" fmla="*/ 22 h 135"/>
                <a:gd name="T36" fmla="*/ 0 w 92"/>
                <a:gd name="T37" fmla="*/ 25 h 135"/>
                <a:gd name="T38" fmla="*/ 0 w 92"/>
                <a:gd name="T39" fmla="*/ 28 h 135"/>
                <a:gd name="T40" fmla="*/ 0 w 92"/>
                <a:gd name="T41" fmla="*/ 31 h 135"/>
                <a:gd name="T42" fmla="*/ 0 w 92"/>
                <a:gd name="T43" fmla="*/ 34 h 135"/>
                <a:gd name="T44" fmla="*/ 1 w 92"/>
                <a:gd name="T45" fmla="*/ 37 h 135"/>
                <a:gd name="T46" fmla="*/ 1 w 92"/>
                <a:gd name="T47" fmla="*/ 39 h 135"/>
                <a:gd name="T48" fmla="*/ 3 w 92"/>
                <a:gd name="T49" fmla="*/ 41 h 135"/>
                <a:gd name="T50" fmla="*/ 4 w 92"/>
                <a:gd name="T51" fmla="*/ 44 h 135"/>
                <a:gd name="T52" fmla="*/ 5 w 92"/>
                <a:gd name="T53" fmla="*/ 46 h 135"/>
                <a:gd name="T54" fmla="*/ 6 w 92"/>
                <a:gd name="T55" fmla="*/ 49 h 135"/>
                <a:gd name="T56" fmla="*/ 8 w 92"/>
                <a:gd name="T57" fmla="*/ 51 h 135"/>
                <a:gd name="T58" fmla="*/ 10 w 92"/>
                <a:gd name="T59" fmla="*/ 52 h 135"/>
                <a:gd name="T60" fmla="*/ 12 w 92"/>
                <a:gd name="T61" fmla="*/ 55 h 135"/>
                <a:gd name="T62" fmla="*/ 14 w 92"/>
                <a:gd name="T63" fmla="*/ 55 h 135"/>
                <a:gd name="T64" fmla="*/ 17 w 92"/>
                <a:gd name="T65" fmla="*/ 56 h 13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92" h="135">
                  <a:moveTo>
                    <a:pt x="91" y="2"/>
                  </a:moveTo>
                  <a:lnTo>
                    <a:pt x="84" y="2"/>
                  </a:lnTo>
                  <a:lnTo>
                    <a:pt x="77" y="0"/>
                  </a:lnTo>
                  <a:lnTo>
                    <a:pt x="70" y="0"/>
                  </a:lnTo>
                  <a:lnTo>
                    <a:pt x="64" y="0"/>
                  </a:lnTo>
                  <a:lnTo>
                    <a:pt x="57" y="2"/>
                  </a:lnTo>
                  <a:lnTo>
                    <a:pt x="50" y="2"/>
                  </a:lnTo>
                  <a:lnTo>
                    <a:pt x="44" y="5"/>
                  </a:lnTo>
                  <a:lnTo>
                    <a:pt x="39" y="7"/>
                  </a:lnTo>
                  <a:lnTo>
                    <a:pt x="32" y="11"/>
                  </a:lnTo>
                  <a:lnTo>
                    <a:pt x="27" y="15"/>
                  </a:lnTo>
                  <a:lnTo>
                    <a:pt x="21" y="19"/>
                  </a:lnTo>
                  <a:lnTo>
                    <a:pt x="17" y="24"/>
                  </a:lnTo>
                  <a:lnTo>
                    <a:pt x="13" y="30"/>
                  </a:lnTo>
                  <a:lnTo>
                    <a:pt x="9" y="35"/>
                  </a:lnTo>
                  <a:lnTo>
                    <a:pt x="5" y="41"/>
                  </a:lnTo>
                  <a:lnTo>
                    <a:pt x="4" y="47"/>
                  </a:lnTo>
                  <a:lnTo>
                    <a:pt x="1" y="54"/>
                  </a:lnTo>
                  <a:lnTo>
                    <a:pt x="0" y="60"/>
                  </a:lnTo>
                  <a:lnTo>
                    <a:pt x="0" y="68"/>
                  </a:lnTo>
                  <a:lnTo>
                    <a:pt x="0" y="74"/>
                  </a:lnTo>
                  <a:lnTo>
                    <a:pt x="0" y="81"/>
                  </a:lnTo>
                  <a:lnTo>
                    <a:pt x="2" y="88"/>
                  </a:lnTo>
                  <a:lnTo>
                    <a:pt x="4" y="94"/>
                  </a:lnTo>
                  <a:lnTo>
                    <a:pt x="7" y="99"/>
                  </a:lnTo>
                  <a:lnTo>
                    <a:pt x="10" y="106"/>
                  </a:lnTo>
                  <a:lnTo>
                    <a:pt x="14" y="111"/>
                  </a:lnTo>
                  <a:lnTo>
                    <a:pt x="18" y="117"/>
                  </a:lnTo>
                  <a:lnTo>
                    <a:pt x="23" y="121"/>
                  </a:lnTo>
                  <a:lnTo>
                    <a:pt x="28" y="125"/>
                  </a:lnTo>
                  <a:lnTo>
                    <a:pt x="34" y="129"/>
                  </a:lnTo>
                  <a:lnTo>
                    <a:pt x="41" y="132"/>
                  </a:lnTo>
                  <a:lnTo>
                    <a:pt x="48" y="134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99" name="Freeform 393">
              <a:extLst>
                <a:ext uri="{FF2B5EF4-FFF2-40B4-BE49-F238E27FC236}">
                  <a16:creationId xmlns:a16="http://schemas.microsoft.com/office/drawing/2014/main" id="{312156E6-02C4-FB72-A409-399905E08AD7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009" y="1901"/>
              <a:ext cx="75" cy="79"/>
            </a:xfrm>
            <a:custGeom>
              <a:avLst/>
              <a:gdLst>
                <a:gd name="T0" fmla="*/ 6 w 107"/>
                <a:gd name="T1" fmla="*/ 0 h 107"/>
                <a:gd name="T2" fmla="*/ 3 w 107"/>
                <a:gd name="T3" fmla="*/ 5 h 107"/>
                <a:gd name="T4" fmla="*/ 1 w 107"/>
                <a:gd name="T5" fmla="*/ 10 h 107"/>
                <a:gd name="T6" fmla="*/ 0 w 107"/>
                <a:gd name="T7" fmla="*/ 14 h 107"/>
                <a:gd name="T8" fmla="*/ 0 w 107"/>
                <a:gd name="T9" fmla="*/ 19 h 107"/>
                <a:gd name="T10" fmla="*/ 1 w 107"/>
                <a:gd name="T11" fmla="*/ 24 h 107"/>
                <a:gd name="T12" fmla="*/ 2 w 107"/>
                <a:gd name="T13" fmla="*/ 28 h 107"/>
                <a:gd name="T14" fmla="*/ 4 w 107"/>
                <a:gd name="T15" fmla="*/ 32 h 107"/>
                <a:gd name="T16" fmla="*/ 6 w 107"/>
                <a:gd name="T17" fmla="*/ 35 h 107"/>
                <a:gd name="T18" fmla="*/ 9 w 107"/>
                <a:gd name="T19" fmla="*/ 38 h 107"/>
                <a:gd name="T20" fmla="*/ 13 w 107"/>
                <a:gd name="T21" fmla="*/ 41 h 107"/>
                <a:gd name="T22" fmla="*/ 17 w 107"/>
                <a:gd name="T23" fmla="*/ 43 h 107"/>
                <a:gd name="T24" fmla="*/ 20 w 107"/>
                <a:gd name="T25" fmla="*/ 43 h 107"/>
                <a:gd name="T26" fmla="*/ 25 w 107"/>
                <a:gd name="T27" fmla="*/ 43 h 107"/>
                <a:gd name="T28" fmla="*/ 29 w 107"/>
                <a:gd name="T29" fmla="*/ 41 h 107"/>
                <a:gd name="T30" fmla="*/ 32 w 107"/>
                <a:gd name="T31" fmla="*/ 39 h 107"/>
                <a:gd name="T32" fmla="*/ 36 w 107"/>
                <a:gd name="T33" fmla="*/ 35 h 10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7" h="107">
                  <a:moveTo>
                    <a:pt x="19" y="0"/>
                  </a:moveTo>
                  <a:lnTo>
                    <a:pt x="9" y="12"/>
                  </a:lnTo>
                  <a:lnTo>
                    <a:pt x="3" y="23"/>
                  </a:lnTo>
                  <a:lnTo>
                    <a:pt x="0" y="35"/>
                  </a:lnTo>
                  <a:lnTo>
                    <a:pt x="0" y="47"/>
                  </a:lnTo>
                  <a:lnTo>
                    <a:pt x="1" y="58"/>
                  </a:lnTo>
                  <a:lnTo>
                    <a:pt x="5" y="69"/>
                  </a:lnTo>
                  <a:lnTo>
                    <a:pt x="11" y="79"/>
                  </a:lnTo>
                  <a:lnTo>
                    <a:pt x="19" y="87"/>
                  </a:lnTo>
                  <a:lnTo>
                    <a:pt x="27" y="95"/>
                  </a:lnTo>
                  <a:lnTo>
                    <a:pt x="37" y="101"/>
                  </a:lnTo>
                  <a:lnTo>
                    <a:pt x="48" y="105"/>
                  </a:lnTo>
                  <a:lnTo>
                    <a:pt x="59" y="106"/>
                  </a:lnTo>
                  <a:lnTo>
                    <a:pt x="71" y="106"/>
                  </a:lnTo>
                  <a:lnTo>
                    <a:pt x="83" y="103"/>
                  </a:lnTo>
                  <a:lnTo>
                    <a:pt x="94" y="97"/>
                  </a:lnTo>
                  <a:lnTo>
                    <a:pt x="106" y="86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0" name="Freeform 394">
              <a:extLst>
                <a:ext uri="{FF2B5EF4-FFF2-40B4-BE49-F238E27FC236}">
                  <a16:creationId xmlns:a16="http://schemas.microsoft.com/office/drawing/2014/main" id="{78645080-3150-AFE0-B417-0018FB27AFA9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576" y="1778"/>
              <a:ext cx="408" cy="374"/>
            </a:xfrm>
            <a:custGeom>
              <a:avLst/>
              <a:gdLst>
                <a:gd name="T0" fmla="*/ 110 w 577"/>
                <a:gd name="T1" fmla="*/ 176 h 500"/>
                <a:gd name="T2" fmla="*/ 112 w 577"/>
                <a:gd name="T3" fmla="*/ 187 h 500"/>
                <a:gd name="T4" fmla="*/ 117 w 577"/>
                <a:gd name="T5" fmla="*/ 197 h 500"/>
                <a:gd name="T6" fmla="*/ 125 w 577"/>
                <a:gd name="T7" fmla="*/ 205 h 500"/>
                <a:gd name="T8" fmla="*/ 134 w 577"/>
                <a:gd name="T9" fmla="*/ 208 h 500"/>
                <a:gd name="T10" fmla="*/ 144 w 577"/>
                <a:gd name="T11" fmla="*/ 209 h 500"/>
                <a:gd name="T12" fmla="*/ 154 w 577"/>
                <a:gd name="T13" fmla="*/ 206 h 500"/>
                <a:gd name="T14" fmla="*/ 163 w 577"/>
                <a:gd name="T15" fmla="*/ 200 h 500"/>
                <a:gd name="T16" fmla="*/ 168 w 577"/>
                <a:gd name="T17" fmla="*/ 190 h 500"/>
                <a:gd name="T18" fmla="*/ 172 w 577"/>
                <a:gd name="T19" fmla="*/ 180 h 500"/>
                <a:gd name="T20" fmla="*/ 172 w 577"/>
                <a:gd name="T21" fmla="*/ 168 h 500"/>
                <a:gd name="T22" fmla="*/ 173 w 577"/>
                <a:gd name="T23" fmla="*/ 175 h 500"/>
                <a:gd name="T24" fmla="*/ 180 w 577"/>
                <a:gd name="T25" fmla="*/ 183 h 500"/>
                <a:gd name="T26" fmla="*/ 188 w 577"/>
                <a:gd name="T27" fmla="*/ 186 h 500"/>
                <a:gd name="T28" fmla="*/ 196 w 577"/>
                <a:gd name="T29" fmla="*/ 183 h 500"/>
                <a:gd name="T30" fmla="*/ 202 w 577"/>
                <a:gd name="T31" fmla="*/ 175 h 500"/>
                <a:gd name="T32" fmla="*/ 204 w 577"/>
                <a:gd name="T33" fmla="*/ 167 h 500"/>
                <a:gd name="T34" fmla="*/ 202 w 577"/>
                <a:gd name="T35" fmla="*/ 34 h 500"/>
                <a:gd name="T36" fmla="*/ 194 w 577"/>
                <a:gd name="T37" fmla="*/ 24 h 500"/>
                <a:gd name="T38" fmla="*/ 184 w 577"/>
                <a:gd name="T39" fmla="*/ 19 h 500"/>
                <a:gd name="T40" fmla="*/ 173 w 577"/>
                <a:gd name="T41" fmla="*/ 20 h 500"/>
                <a:gd name="T42" fmla="*/ 163 w 577"/>
                <a:gd name="T43" fmla="*/ 26 h 500"/>
                <a:gd name="T44" fmla="*/ 157 w 577"/>
                <a:gd name="T45" fmla="*/ 38 h 500"/>
                <a:gd name="T46" fmla="*/ 158 w 577"/>
                <a:gd name="T47" fmla="*/ 25 h 500"/>
                <a:gd name="T48" fmla="*/ 153 w 577"/>
                <a:gd name="T49" fmla="*/ 10 h 500"/>
                <a:gd name="T50" fmla="*/ 141 w 577"/>
                <a:gd name="T51" fmla="*/ 1 h 500"/>
                <a:gd name="T52" fmla="*/ 127 w 577"/>
                <a:gd name="T53" fmla="*/ 1 h 500"/>
                <a:gd name="T54" fmla="*/ 115 w 577"/>
                <a:gd name="T55" fmla="*/ 9 h 500"/>
                <a:gd name="T56" fmla="*/ 110 w 577"/>
                <a:gd name="T57" fmla="*/ 19 h 500"/>
                <a:gd name="T58" fmla="*/ 100 w 577"/>
                <a:gd name="T59" fmla="*/ 5 h 500"/>
                <a:gd name="T60" fmla="*/ 88 w 577"/>
                <a:gd name="T61" fmla="*/ 0 h 500"/>
                <a:gd name="T62" fmla="*/ 74 w 577"/>
                <a:gd name="T63" fmla="*/ 4 h 500"/>
                <a:gd name="T64" fmla="*/ 64 w 577"/>
                <a:gd name="T65" fmla="*/ 15 h 500"/>
                <a:gd name="T66" fmla="*/ 62 w 577"/>
                <a:gd name="T67" fmla="*/ 32 h 500"/>
                <a:gd name="T68" fmla="*/ 59 w 577"/>
                <a:gd name="T69" fmla="*/ 36 h 500"/>
                <a:gd name="T70" fmla="*/ 47 w 577"/>
                <a:gd name="T71" fmla="*/ 34 h 500"/>
                <a:gd name="T72" fmla="*/ 34 w 577"/>
                <a:gd name="T73" fmla="*/ 37 h 500"/>
                <a:gd name="T74" fmla="*/ 24 w 577"/>
                <a:gd name="T75" fmla="*/ 46 h 500"/>
                <a:gd name="T76" fmla="*/ 18 w 577"/>
                <a:gd name="T77" fmla="*/ 59 h 500"/>
                <a:gd name="T78" fmla="*/ 17 w 577"/>
                <a:gd name="T79" fmla="*/ 75 h 500"/>
                <a:gd name="T80" fmla="*/ 9 w 577"/>
                <a:gd name="T81" fmla="*/ 80 h 500"/>
                <a:gd name="T82" fmla="*/ 2 w 577"/>
                <a:gd name="T83" fmla="*/ 91 h 500"/>
                <a:gd name="T84" fmla="*/ 0 w 577"/>
                <a:gd name="T85" fmla="*/ 103 h 500"/>
                <a:gd name="T86" fmla="*/ 2 w 577"/>
                <a:gd name="T87" fmla="*/ 116 h 500"/>
                <a:gd name="T88" fmla="*/ 9 w 577"/>
                <a:gd name="T89" fmla="*/ 126 h 500"/>
                <a:gd name="T90" fmla="*/ 17 w 577"/>
                <a:gd name="T91" fmla="*/ 130 h 500"/>
                <a:gd name="T92" fmla="*/ 18 w 577"/>
                <a:gd name="T93" fmla="*/ 147 h 500"/>
                <a:gd name="T94" fmla="*/ 24 w 577"/>
                <a:gd name="T95" fmla="*/ 160 h 500"/>
                <a:gd name="T96" fmla="*/ 34 w 577"/>
                <a:gd name="T97" fmla="*/ 168 h 500"/>
                <a:gd name="T98" fmla="*/ 47 w 577"/>
                <a:gd name="T99" fmla="*/ 172 h 500"/>
                <a:gd name="T100" fmla="*/ 59 w 577"/>
                <a:gd name="T101" fmla="*/ 170 h 500"/>
                <a:gd name="T102" fmla="*/ 65 w 577"/>
                <a:gd name="T103" fmla="*/ 172 h 500"/>
                <a:gd name="T104" fmla="*/ 73 w 577"/>
                <a:gd name="T105" fmla="*/ 182 h 500"/>
                <a:gd name="T106" fmla="*/ 83 w 577"/>
                <a:gd name="T107" fmla="*/ 187 h 500"/>
                <a:gd name="T108" fmla="*/ 93 w 577"/>
                <a:gd name="T109" fmla="*/ 186 h 500"/>
                <a:gd name="T110" fmla="*/ 103 w 577"/>
                <a:gd name="T111" fmla="*/ 179 h 500"/>
                <a:gd name="T112" fmla="*/ 110 w 577"/>
                <a:gd name="T113" fmla="*/ 167 h 500"/>
                <a:gd name="T114" fmla="*/ 110 w 577"/>
                <a:gd name="T115" fmla="*/ 168 h 500"/>
                <a:gd name="T116" fmla="*/ 110 w 577"/>
                <a:gd name="T117" fmla="*/ 168 h 500"/>
                <a:gd name="T118" fmla="*/ 110 w 577"/>
                <a:gd name="T119" fmla="*/ 168 h 500"/>
                <a:gd name="T120" fmla="*/ 110 w 577"/>
                <a:gd name="T121" fmla="*/ 168 h 500"/>
                <a:gd name="T122" fmla="*/ 110 w 577"/>
                <a:gd name="T123" fmla="*/ 168 h 50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577" h="500">
                  <a:moveTo>
                    <a:pt x="312" y="400"/>
                  </a:moveTo>
                  <a:lnTo>
                    <a:pt x="311" y="410"/>
                  </a:lnTo>
                  <a:lnTo>
                    <a:pt x="312" y="420"/>
                  </a:lnTo>
                  <a:lnTo>
                    <a:pt x="313" y="430"/>
                  </a:lnTo>
                  <a:lnTo>
                    <a:pt x="315" y="438"/>
                  </a:lnTo>
                  <a:lnTo>
                    <a:pt x="318" y="447"/>
                  </a:lnTo>
                  <a:lnTo>
                    <a:pt x="323" y="455"/>
                  </a:lnTo>
                  <a:lnTo>
                    <a:pt x="327" y="463"/>
                  </a:lnTo>
                  <a:lnTo>
                    <a:pt x="333" y="470"/>
                  </a:lnTo>
                  <a:lnTo>
                    <a:pt x="339" y="477"/>
                  </a:lnTo>
                  <a:lnTo>
                    <a:pt x="346" y="483"/>
                  </a:lnTo>
                  <a:lnTo>
                    <a:pt x="353" y="489"/>
                  </a:lnTo>
                  <a:lnTo>
                    <a:pt x="362" y="492"/>
                  </a:lnTo>
                  <a:lnTo>
                    <a:pt x="371" y="495"/>
                  </a:lnTo>
                  <a:lnTo>
                    <a:pt x="380" y="497"/>
                  </a:lnTo>
                  <a:lnTo>
                    <a:pt x="389" y="499"/>
                  </a:lnTo>
                  <a:lnTo>
                    <a:pt x="400" y="499"/>
                  </a:lnTo>
                  <a:lnTo>
                    <a:pt x="409" y="499"/>
                  </a:lnTo>
                  <a:lnTo>
                    <a:pt x="419" y="497"/>
                  </a:lnTo>
                  <a:lnTo>
                    <a:pt x="428" y="495"/>
                  </a:lnTo>
                  <a:lnTo>
                    <a:pt x="437" y="492"/>
                  </a:lnTo>
                  <a:lnTo>
                    <a:pt x="444" y="489"/>
                  </a:lnTo>
                  <a:lnTo>
                    <a:pt x="452" y="483"/>
                  </a:lnTo>
                  <a:lnTo>
                    <a:pt x="459" y="477"/>
                  </a:lnTo>
                  <a:lnTo>
                    <a:pt x="466" y="470"/>
                  </a:lnTo>
                  <a:lnTo>
                    <a:pt x="471" y="463"/>
                  </a:lnTo>
                  <a:lnTo>
                    <a:pt x="476" y="455"/>
                  </a:lnTo>
                  <a:lnTo>
                    <a:pt x="480" y="447"/>
                  </a:lnTo>
                  <a:lnTo>
                    <a:pt x="483" y="438"/>
                  </a:lnTo>
                  <a:lnTo>
                    <a:pt x="485" y="430"/>
                  </a:lnTo>
                  <a:lnTo>
                    <a:pt x="487" y="420"/>
                  </a:lnTo>
                  <a:lnTo>
                    <a:pt x="487" y="410"/>
                  </a:lnTo>
                  <a:lnTo>
                    <a:pt x="487" y="400"/>
                  </a:lnTo>
                  <a:lnTo>
                    <a:pt x="488" y="399"/>
                  </a:lnTo>
                  <a:lnTo>
                    <a:pt x="489" y="410"/>
                  </a:lnTo>
                  <a:lnTo>
                    <a:pt x="491" y="419"/>
                  </a:lnTo>
                  <a:lnTo>
                    <a:pt x="495" y="427"/>
                  </a:lnTo>
                  <a:lnTo>
                    <a:pt x="501" y="432"/>
                  </a:lnTo>
                  <a:lnTo>
                    <a:pt x="507" y="438"/>
                  </a:lnTo>
                  <a:lnTo>
                    <a:pt x="515" y="441"/>
                  </a:lnTo>
                  <a:lnTo>
                    <a:pt x="523" y="443"/>
                  </a:lnTo>
                  <a:lnTo>
                    <a:pt x="532" y="443"/>
                  </a:lnTo>
                  <a:lnTo>
                    <a:pt x="539" y="443"/>
                  </a:lnTo>
                  <a:lnTo>
                    <a:pt x="547" y="441"/>
                  </a:lnTo>
                  <a:lnTo>
                    <a:pt x="554" y="438"/>
                  </a:lnTo>
                  <a:lnTo>
                    <a:pt x="562" y="432"/>
                  </a:lnTo>
                  <a:lnTo>
                    <a:pt x="567" y="427"/>
                  </a:lnTo>
                  <a:lnTo>
                    <a:pt x="572" y="419"/>
                  </a:lnTo>
                  <a:lnTo>
                    <a:pt x="574" y="410"/>
                  </a:lnTo>
                  <a:lnTo>
                    <a:pt x="576" y="399"/>
                  </a:lnTo>
                  <a:lnTo>
                    <a:pt x="576" y="91"/>
                  </a:lnTo>
                  <a:lnTo>
                    <a:pt x="570" y="81"/>
                  </a:lnTo>
                  <a:lnTo>
                    <a:pt x="564" y="71"/>
                  </a:lnTo>
                  <a:lnTo>
                    <a:pt x="556" y="64"/>
                  </a:lnTo>
                  <a:lnTo>
                    <a:pt x="548" y="57"/>
                  </a:lnTo>
                  <a:lnTo>
                    <a:pt x="539" y="52"/>
                  </a:lnTo>
                  <a:lnTo>
                    <a:pt x="529" y="48"/>
                  </a:lnTo>
                  <a:lnTo>
                    <a:pt x="519" y="45"/>
                  </a:lnTo>
                  <a:lnTo>
                    <a:pt x="510" y="44"/>
                  </a:lnTo>
                  <a:lnTo>
                    <a:pt x="499" y="45"/>
                  </a:lnTo>
                  <a:lnTo>
                    <a:pt x="489" y="48"/>
                  </a:lnTo>
                  <a:lnTo>
                    <a:pt x="479" y="52"/>
                  </a:lnTo>
                  <a:lnTo>
                    <a:pt x="470" y="56"/>
                  </a:lnTo>
                  <a:lnTo>
                    <a:pt x="461" y="63"/>
                  </a:lnTo>
                  <a:lnTo>
                    <a:pt x="454" y="71"/>
                  </a:lnTo>
                  <a:lnTo>
                    <a:pt x="448" y="81"/>
                  </a:lnTo>
                  <a:lnTo>
                    <a:pt x="444" y="91"/>
                  </a:lnTo>
                  <a:lnTo>
                    <a:pt x="447" y="76"/>
                  </a:lnTo>
                  <a:lnTo>
                    <a:pt x="447" y="61"/>
                  </a:lnTo>
                  <a:lnTo>
                    <a:pt x="444" y="48"/>
                  </a:lnTo>
                  <a:lnTo>
                    <a:pt x="439" y="35"/>
                  </a:lnTo>
                  <a:lnTo>
                    <a:pt x="431" y="25"/>
                  </a:lnTo>
                  <a:lnTo>
                    <a:pt x="422" y="16"/>
                  </a:lnTo>
                  <a:lnTo>
                    <a:pt x="411" y="9"/>
                  </a:lnTo>
                  <a:lnTo>
                    <a:pt x="399" y="3"/>
                  </a:lnTo>
                  <a:lnTo>
                    <a:pt x="386" y="1"/>
                  </a:lnTo>
                  <a:lnTo>
                    <a:pt x="373" y="0"/>
                  </a:lnTo>
                  <a:lnTo>
                    <a:pt x="361" y="1"/>
                  </a:lnTo>
                  <a:lnTo>
                    <a:pt x="348" y="5"/>
                  </a:lnTo>
                  <a:lnTo>
                    <a:pt x="336" y="12"/>
                  </a:lnTo>
                  <a:lnTo>
                    <a:pt x="326" y="21"/>
                  </a:lnTo>
                  <a:lnTo>
                    <a:pt x="318" y="33"/>
                  </a:lnTo>
                  <a:lnTo>
                    <a:pt x="312" y="47"/>
                  </a:lnTo>
                  <a:lnTo>
                    <a:pt x="311" y="47"/>
                  </a:lnTo>
                  <a:lnTo>
                    <a:pt x="304" y="33"/>
                  </a:lnTo>
                  <a:lnTo>
                    <a:pt x="295" y="21"/>
                  </a:lnTo>
                  <a:lnTo>
                    <a:pt x="284" y="13"/>
                  </a:lnTo>
                  <a:lnTo>
                    <a:pt x="274" y="6"/>
                  </a:lnTo>
                  <a:lnTo>
                    <a:pt x="260" y="2"/>
                  </a:lnTo>
                  <a:lnTo>
                    <a:pt x="248" y="0"/>
                  </a:lnTo>
                  <a:lnTo>
                    <a:pt x="236" y="1"/>
                  </a:lnTo>
                  <a:lnTo>
                    <a:pt x="223" y="4"/>
                  </a:lnTo>
                  <a:lnTo>
                    <a:pt x="211" y="10"/>
                  </a:lnTo>
                  <a:lnTo>
                    <a:pt x="200" y="16"/>
                  </a:lnTo>
                  <a:lnTo>
                    <a:pt x="190" y="25"/>
                  </a:lnTo>
                  <a:lnTo>
                    <a:pt x="183" y="36"/>
                  </a:lnTo>
                  <a:lnTo>
                    <a:pt x="177" y="48"/>
                  </a:lnTo>
                  <a:lnTo>
                    <a:pt x="175" y="61"/>
                  </a:lnTo>
                  <a:lnTo>
                    <a:pt x="175" y="76"/>
                  </a:lnTo>
                  <a:lnTo>
                    <a:pt x="180" y="91"/>
                  </a:lnTo>
                  <a:lnTo>
                    <a:pt x="167" y="86"/>
                  </a:lnTo>
                  <a:lnTo>
                    <a:pt x="155" y="82"/>
                  </a:lnTo>
                  <a:lnTo>
                    <a:pt x="143" y="81"/>
                  </a:lnTo>
                  <a:lnTo>
                    <a:pt x="131" y="80"/>
                  </a:lnTo>
                  <a:lnTo>
                    <a:pt x="118" y="83"/>
                  </a:lnTo>
                  <a:lnTo>
                    <a:pt x="107" y="85"/>
                  </a:lnTo>
                  <a:lnTo>
                    <a:pt x="96" y="89"/>
                  </a:lnTo>
                  <a:lnTo>
                    <a:pt x="87" y="95"/>
                  </a:lnTo>
                  <a:lnTo>
                    <a:pt x="76" y="103"/>
                  </a:lnTo>
                  <a:lnTo>
                    <a:pt x="68" y="111"/>
                  </a:lnTo>
                  <a:lnTo>
                    <a:pt x="61" y="121"/>
                  </a:lnTo>
                  <a:lnTo>
                    <a:pt x="55" y="130"/>
                  </a:lnTo>
                  <a:lnTo>
                    <a:pt x="50" y="142"/>
                  </a:lnTo>
                  <a:lnTo>
                    <a:pt x="48" y="153"/>
                  </a:lnTo>
                  <a:lnTo>
                    <a:pt x="46" y="167"/>
                  </a:lnTo>
                  <a:lnTo>
                    <a:pt x="48" y="179"/>
                  </a:lnTo>
                  <a:lnTo>
                    <a:pt x="36" y="185"/>
                  </a:lnTo>
                  <a:lnTo>
                    <a:pt x="26" y="191"/>
                  </a:lnTo>
                  <a:lnTo>
                    <a:pt x="18" y="198"/>
                  </a:lnTo>
                  <a:lnTo>
                    <a:pt x="11" y="206"/>
                  </a:lnTo>
                  <a:lnTo>
                    <a:pt x="5" y="216"/>
                  </a:lnTo>
                  <a:lnTo>
                    <a:pt x="2" y="225"/>
                  </a:lnTo>
                  <a:lnTo>
                    <a:pt x="0" y="236"/>
                  </a:lnTo>
                  <a:lnTo>
                    <a:pt x="0" y="246"/>
                  </a:lnTo>
                  <a:lnTo>
                    <a:pt x="0" y="256"/>
                  </a:lnTo>
                  <a:lnTo>
                    <a:pt x="2" y="267"/>
                  </a:lnTo>
                  <a:lnTo>
                    <a:pt x="5" y="277"/>
                  </a:lnTo>
                  <a:lnTo>
                    <a:pt x="11" y="286"/>
                  </a:lnTo>
                  <a:lnTo>
                    <a:pt x="18" y="295"/>
                  </a:lnTo>
                  <a:lnTo>
                    <a:pt x="26" y="301"/>
                  </a:lnTo>
                  <a:lnTo>
                    <a:pt x="36" y="307"/>
                  </a:lnTo>
                  <a:lnTo>
                    <a:pt x="48" y="311"/>
                  </a:lnTo>
                  <a:lnTo>
                    <a:pt x="48" y="312"/>
                  </a:lnTo>
                  <a:lnTo>
                    <a:pt x="47" y="326"/>
                  </a:lnTo>
                  <a:lnTo>
                    <a:pt x="48" y="339"/>
                  </a:lnTo>
                  <a:lnTo>
                    <a:pt x="50" y="351"/>
                  </a:lnTo>
                  <a:lnTo>
                    <a:pt x="55" y="362"/>
                  </a:lnTo>
                  <a:lnTo>
                    <a:pt x="61" y="373"/>
                  </a:lnTo>
                  <a:lnTo>
                    <a:pt x="68" y="382"/>
                  </a:lnTo>
                  <a:lnTo>
                    <a:pt x="76" y="390"/>
                  </a:lnTo>
                  <a:lnTo>
                    <a:pt x="87" y="397"/>
                  </a:lnTo>
                  <a:lnTo>
                    <a:pt x="96" y="403"/>
                  </a:lnTo>
                  <a:lnTo>
                    <a:pt x="107" y="408"/>
                  </a:lnTo>
                  <a:lnTo>
                    <a:pt x="118" y="411"/>
                  </a:lnTo>
                  <a:lnTo>
                    <a:pt x="131" y="411"/>
                  </a:lnTo>
                  <a:lnTo>
                    <a:pt x="143" y="412"/>
                  </a:lnTo>
                  <a:lnTo>
                    <a:pt x="155" y="410"/>
                  </a:lnTo>
                  <a:lnTo>
                    <a:pt x="167" y="406"/>
                  </a:lnTo>
                  <a:lnTo>
                    <a:pt x="180" y="399"/>
                  </a:lnTo>
                  <a:lnTo>
                    <a:pt x="184" y="411"/>
                  </a:lnTo>
                  <a:lnTo>
                    <a:pt x="190" y="421"/>
                  </a:lnTo>
                  <a:lnTo>
                    <a:pt x="196" y="429"/>
                  </a:lnTo>
                  <a:lnTo>
                    <a:pt x="205" y="435"/>
                  </a:lnTo>
                  <a:lnTo>
                    <a:pt x="214" y="441"/>
                  </a:lnTo>
                  <a:lnTo>
                    <a:pt x="224" y="445"/>
                  </a:lnTo>
                  <a:lnTo>
                    <a:pt x="234" y="447"/>
                  </a:lnTo>
                  <a:lnTo>
                    <a:pt x="245" y="447"/>
                  </a:lnTo>
                  <a:lnTo>
                    <a:pt x="254" y="447"/>
                  </a:lnTo>
                  <a:lnTo>
                    <a:pt x="265" y="445"/>
                  </a:lnTo>
                  <a:lnTo>
                    <a:pt x="274" y="441"/>
                  </a:lnTo>
                  <a:lnTo>
                    <a:pt x="284" y="435"/>
                  </a:lnTo>
                  <a:lnTo>
                    <a:pt x="292" y="428"/>
                  </a:lnTo>
                  <a:lnTo>
                    <a:pt x="300" y="420"/>
                  </a:lnTo>
                  <a:lnTo>
                    <a:pt x="305" y="410"/>
                  </a:lnTo>
                  <a:lnTo>
                    <a:pt x="311" y="399"/>
                  </a:lnTo>
                  <a:lnTo>
                    <a:pt x="311" y="400"/>
                  </a:lnTo>
                  <a:lnTo>
                    <a:pt x="312" y="400"/>
                  </a:lnTo>
                </a:path>
              </a:pathLst>
            </a:custGeom>
            <a:gradFill rotWithShape="0">
              <a:gsLst>
                <a:gs pos="0">
                  <a:srgbClr val="CF2917"/>
                </a:gs>
                <a:gs pos="100000">
                  <a:srgbClr val="FFFF00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1" name="Freeform 395">
              <a:extLst>
                <a:ext uri="{FF2B5EF4-FFF2-40B4-BE49-F238E27FC236}">
                  <a16:creationId xmlns:a16="http://schemas.microsoft.com/office/drawing/2014/main" id="{7381D3B3-80D8-72AB-652F-6A48C0ADFE95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688" y="1868"/>
              <a:ext cx="76" cy="79"/>
            </a:xfrm>
            <a:custGeom>
              <a:avLst/>
              <a:gdLst>
                <a:gd name="T0" fmla="*/ 37 w 108"/>
                <a:gd name="T1" fmla="*/ 7 h 106"/>
                <a:gd name="T2" fmla="*/ 33 w 108"/>
                <a:gd name="T3" fmla="*/ 4 h 106"/>
                <a:gd name="T4" fmla="*/ 30 w 108"/>
                <a:gd name="T5" fmla="*/ 1 h 106"/>
                <a:gd name="T6" fmla="*/ 25 w 108"/>
                <a:gd name="T7" fmla="*/ 1 h 106"/>
                <a:gd name="T8" fmla="*/ 21 w 108"/>
                <a:gd name="T9" fmla="*/ 0 h 106"/>
                <a:gd name="T10" fmla="*/ 17 w 108"/>
                <a:gd name="T11" fmla="*/ 1 h 106"/>
                <a:gd name="T12" fmla="*/ 13 w 108"/>
                <a:gd name="T13" fmla="*/ 2 h 106"/>
                <a:gd name="T14" fmla="*/ 10 w 108"/>
                <a:gd name="T15" fmla="*/ 5 h 106"/>
                <a:gd name="T16" fmla="*/ 7 w 108"/>
                <a:gd name="T17" fmla="*/ 7 h 106"/>
                <a:gd name="T18" fmla="*/ 4 w 108"/>
                <a:gd name="T19" fmla="*/ 12 h 106"/>
                <a:gd name="T20" fmla="*/ 2 w 108"/>
                <a:gd name="T21" fmla="*/ 16 h 106"/>
                <a:gd name="T22" fmla="*/ 1 w 108"/>
                <a:gd name="T23" fmla="*/ 21 h 106"/>
                <a:gd name="T24" fmla="*/ 0 w 108"/>
                <a:gd name="T25" fmla="*/ 25 h 106"/>
                <a:gd name="T26" fmla="*/ 0 w 108"/>
                <a:gd name="T27" fmla="*/ 30 h 106"/>
                <a:gd name="T28" fmla="*/ 1 w 108"/>
                <a:gd name="T29" fmla="*/ 34 h 106"/>
                <a:gd name="T30" fmla="*/ 4 w 108"/>
                <a:gd name="T31" fmla="*/ 40 h 106"/>
                <a:gd name="T32" fmla="*/ 7 w 108"/>
                <a:gd name="T33" fmla="*/ 43 h 10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8" h="106">
                  <a:moveTo>
                    <a:pt x="107" y="18"/>
                  </a:moveTo>
                  <a:lnTo>
                    <a:pt x="95" y="10"/>
                  </a:lnTo>
                  <a:lnTo>
                    <a:pt x="84" y="4"/>
                  </a:lnTo>
                  <a:lnTo>
                    <a:pt x="71" y="1"/>
                  </a:lnTo>
                  <a:lnTo>
                    <a:pt x="60" y="0"/>
                  </a:lnTo>
                  <a:lnTo>
                    <a:pt x="49" y="3"/>
                  </a:lnTo>
                  <a:lnTo>
                    <a:pt x="38" y="6"/>
                  </a:lnTo>
                  <a:lnTo>
                    <a:pt x="28" y="12"/>
                  </a:lnTo>
                  <a:lnTo>
                    <a:pt x="20" y="18"/>
                  </a:lnTo>
                  <a:lnTo>
                    <a:pt x="12" y="29"/>
                  </a:lnTo>
                  <a:lnTo>
                    <a:pt x="6" y="38"/>
                  </a:lnTo>
                  <a:lnTo>
                    <a:pt x="1" y="49"/>
                  </a:lnTo>
                  <a:lnTo>
                    <a:pt x="0" y="59"/>
                  </a:lnTo>
                  <a:lnTo>
                    <a:pt x="0" y="72"/>
                  </a:lnTo>
                  <a:lnTo>
                    <a:pt x="4" y="83"/>
                  </a:lnTo>
                  <a:lnTo>
                    <a:pt x="10" y="95"/>
                  </a:lnTo>
                  <a:lnTo>
                    <a:pt x="20" y="105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2" name="Freeform 396">
              <a:extLst>
                <a:ext uri="{FF2B5EF4-FFF2-40B4-BE49-F238E27FC236}">
                  <a16:creationId xmlns:a16="http://schemas.microsoft.com/office/drawing/2014/main" id="{8EB794BF-AFF7-8FAE-E828-02800D25DAF0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637" y="1948"/>
              <a:ext cx="34" cy="65"/>
            </a:xfrm>
            <a:custGeom>
              <a:avLst/>
              <a:gdLst>
                <a:gd name="T0" fmla="*/ 1 w 49"/>
                <a:gd name="T1" fmla="*/ 0 h 88"/>
                <a:gd name="T2" fmla="*/ 1 w 49"/>
                <a:gd name="T3" fmla="*/ 3 h 88"/>
                <a:gd name="T4" fmla="*/ 1 w 49"/>
                <a:gd name="T5" fmla="*/ 5 h 88"/>
                <a:gd name="T6" fmla="*/ 0 w 49"/>
                <a:gd name="T7" fmla="*/ 9 h 88"/>
                <a:gd name="T8" fmla="*/ 1 w 49"/>
                <a:gd name="T9" fmla="*/ 11 h 88"/>
                <a:gd name="T10" fmla="*/ 1 w 49"/>
                <a:gd name="T11" fmla="*/ 13 h 88"/>
                <a:gd name="T12" fmla="*/ 1 w 49"/>
                <a:gd name="T13" fmla="*/ 16 h 88"/>
                <a:gd name="T14" fmla="*/ 1 w 49"/>
                <a:gd name="T15" fmla="*/ 19 h 88"/>
                <a:gd name="T16" fmla="*/ 3 w 49"/>
                <a:gd name="T17" fmla="*/ 21 h 88"/>
                <a:gd name="T18" fmla="*/ 3 w 49"/>
                <a:gd name="T19" fmla="*/ 24 h 88"/>
                <a:gd name="T20" fmla="*/ 5 w 49"/>
                <a:gd name="T21" fmla="*/ 26 h 88"/>
                <a:gd name="T22" fmla="*/ 6 w 49"/>
                <a:gd name="T23" fmla="*/ 28 h 88"/>
                <a:gd name="T24" fmla="*/ 8 w 49"/>
                <a:gd name="T25" fmla="*/ 30 h 88"/>
                <a:gd name="T26" fmla="*/ 9 w 49"/>
                <a:gd name="T27" fmla="*/ 32 h 88"/>
                <a:gd name="T28" fmla="*/ 12 w 49"/>
                <a:gd name="T29" fmla="*/ 33 h 88"/>
                <a:gd name="T30" fmla="*/ 13 w 49"/>
                <a:gd name="T31" fmla="*/ 35 h 88"/>
                <a:gd name="T32" fmla="*/ 16 w 49"/>
                <a:gd name="T33" fmla="*/ 35 h 8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9" h="88">
                  <a:moveTo>
                    <a:pt x="4" y="0"/>
                  </a:moveTo>
                  <a:lnTo>
                    <a:pt x="2" y="7"/>
                  </a:lnTo>
                  <a:lnTo>
                    <a:pt x="1" y="13"/>
                  </a:lnTo>
                  <a:lnTo>
                    <a:pt x="0" y="21"/>
                  </a:lnTo>
                  <a:lnTo>
                    <a:pt x="1" y="27"/>
                  </a:lnTo>
                  <a:lnTo>
                    <a:pt x="1" y="34"/>
                  </a:lnTo>
                  <a:lnTo>
                    <a:pt x="2" y="41"/>
                  </a:lnTo>
                  <a:lnTo>
                    <a:pt x="4" y="47"/>
                  </a:lnTo>
                  <a:lnTo>
                    <a:pt x="8" y="52"/>
                  </a:lnTo>
                  <a:lnTo>
                    <a:pt x="10" y="59"/>
                  </a:lnTo>
                  <a:lnTo>
                    <a:pt x="14" y="64"/>
                  </a:lnTo>
                  <a:lnTo>
                    <a:pt x="18" y="70"/>
                  </a:lnTo>
                  <a:lnTo>
                    <a:pt x="23" y="74"/>
                  </a:lnTo>
                  <a:lnTo>
                    <a:pt x="28" y="78"/>
                  </a:lnTo>
                  <a:lnTo>
                    <a:pt x="34" y="82"/>
                  </a:lnTo>
                  <a:lnTo>
                    <a:pt x="41" y="85"/>
                  </a:lnTo>
                  <a:lnTo>
                    <a:pt x="48" y="87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3" name="Freeform 397">
              <a:extLst>
                <a:ext uri="{FF2B5EF4-FFF2-40B4-BE49-F238E27FC236}">
                  <a16:creationId xmlns:a16="http://schemas.microsoft.com/office/drawing/2014/main" id="{A85E978A-F3AE-357A-05CA-B8BF984EC534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702" y="2011"/>
              <a:ext cx="93" cy="37"/>
            </a:xfrm>
            <a:custGeom>
              <a:avLst/>
              <a:gdLst>
                <a:gd name="T0" fmla="*/ 0 w 132"/>
                <a:gd name="T1" fmla="*/ 1 h 50"/>
                <a:gd name="T2" fmla="*/ 1 w 132"/>
                <a:gd name="T3" fmla="*/ 5 h 50"/>
                <a:gd name="T4" fmla="*/ 4 w 132"/>
                <a:gd name="T5" fmla="*/ 10 h 50"/>
                <a:gd name="T6" fmla="*/ 6 w 132"/>
                <a:gd name="T7" fmla="*/ 13 h 50"/>
                <a:gd name="T8" fmla="*/ 9 w 132"/>
                <a:gd name="T9" fmla="*/ 15 h 50"/>
                <a:gd name="T10" fmla="*/ 12 w 132"/>
                <a:gd name="T11" fmla="*/ 18 h 50"/>
                <a:gd name="T12" fmla="*/ 16 w 132"/>
                <a:gd name="T13" fmla="*/ 19 h 50"/>
                <a:gd name="T14" fmla="*/ 19 w 132"/>
                <a:gd name="T15" fmla="*/ 20 h 50"/>
                <a:gd name="T16" fmla="*/ 23 w 132"/>
                <a:gd name="T17" fmla="*/ 20 h 50"/>
                <a:gd name="T18" fmla="*/ 26 w 132"/>
                <a:gd name="T19" fmla="*/ 20 h 50"/>
                <a:gd name="T20" fmla="*/ 30 w 132"/>
                <a:gd name="T21" fmla="*/ 19 h 50"/>
                <a:gd name="T22" fmla="*/ 33 w 132"/>
                <a:gd name="T23" fmla="*/ 18 h 50"/>
                <a:gd name="T24" fmla="*/ 36 w 132"/>
                <a:gd name="T25" fmla="*/ 15 h 50"/>
                <a:gd name="T26" fmla="*/ 39 w 132"/>
                <a:gd name="T27" fmla="*/ 12 h 50"/>
                <a:gd name="T28" fmla="*/ 42 w 132"/>
                <a:gd name="T29" fmla="*/ 9 h 50"/>
                <a:gd name="T30" fmla="*/ 44 w 132"/>
                <a:gd name="T31" fmla="*/ 5 h 50"/>
                <a:gd name="T32" fmla="*/ 46 w 132"/>
                <a:gd name="T33" fmla="*/ 0 h 5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2" h="50">
                  <a:moveTo>
                    <a:pt x="0" y="1"/>
                  </a:moveTo>
                  <a:lnTo>
                    <a:pt x="4" y="13"/>
                  </a:lnTo>
                  <a:lnTo>
                    <a:pt x="10" y="23"/>
                  </a:lnTo>
                  <a:lnTo>
                    <a:pt x="16" y="31"/>
                  </a:lnTo>
                  <a:lnTo>
                    <a:pt x="25" y="37"/>
                  </a:lnTo>
                  <a:lnTo>
                    <a:pt x="34" y="43"/>
                  </a:lnTo>
                  <a:lnTo>
                    <a:pt x="44" y="46"/>
                  </a:lnTo>
                  <a:lnTo>
                    <a:pt x="54" y="49"/>
                  </a:lnTo>
                  <a:lnTo>
                    <a:pt x="65" y="49"/>
                  </a:lnTo>
                  <a:lnTo>
                    <a:pt x="74" y="49"/>
                  </a:lnTo>
                  <a:lnTo>
                    <a:pt x="85" y="46"/>
                  </a:lnTo>
                  <a:lnTo>
                    <a:pt x="94" y="43"/>
                  </a:lnTo>
                  <a:lnTo>
                    <a:pt x="104" y="37"/>
                  </a:lnTo>
                  <a:lnTo>
                    <a:pt x="112" y="30"/>
                  </a:lnTo>
                  <a:lnTo>
                    <a:pt x="120" y="22"/>
                  </a:lnTo>
                  <a:lnTo>
                    <a:pt x="125" y="12"/>
                  </a:lnTo>
                  <a:lnTo>
                    <a:pt x="131" y="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4" name="Freeform 398">
              <a:extLst>
                <a:ext uri="{FF2B5EF4-FFF2-40B4-BE49-F238E27FC236}">
                  <a16:creationId xmlns:a16="http://schemas.microsoft.com/office/drawing/2014/main" id="{1A71D9EC-BF00-D4B2-2CE9-E64FFE75795A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795" y="1845"/>
              <a:ext cx="95" cy="69"/>
            </a:xfrm>
            <a:custGeom>
              <a:avLst/>
              <a:gdLst>
                <a:gd name="T0" fmla="*/ 45 w 136"/>
                <a:gd name="T1" fmla="*/ 38 h 92"/>
                <a:gd name="T2" fmla="*/ 46 w 136"/>
                <a:gd name="T3" fmla="*/ 32 h 92"/>
                <a:gd name="T4" fmla="*/ 46 w 136"/>
                <a:gd name="T5" fmla="*/ 26 h 92"/>
                <a:gd name="T6" fmla="*/ 45 w 136"/>
                <a:gd name="T7" fmla="*/ 20 h 92"/>
                <a:gd name="T8" fmla="*/ 43 w 136"/>
                <a:gd name="T9" fmla="*/ 15 h 92"/>
                <a:gd name="T10" fmla="*/ 41 w 136"/>
                <a:gd name="T11" fmla="*/ 11 h 92"/>
                <a:gd name="T12" fmla="*/ 38 w 136"/>
                <a:gd name="T13" fmla="*/ 7 h 92"/>
                <a:gd name="T14" fmla="*/ 34 w 136"/>
                <a:gd name="T15" fmla="*/ 4 h 92"/>
                <a:gd name="T16" fmla="*/ 30 w 136"/>
                <a:gd name="T17" fmla="*/ 2 h 92"/>
                <a:gd name="T18" fmla="*/ 25 w 136"/>
                <a:gd name="T19" fmla="*/ 1 h 92"/>
                <a:gd name="T20" fmla="*/ 21 w 136"/>
                <a:gd name="T21" fmla="*/ 0 h 92"/>
                <a:gd name="T22" fmla="*/ 17 w 136"/>
                <a:gd name="T23" fmla="*/ 1 h 92"/>
                <a:gd name="T24" fmla="*/ 12 w 136"/>
                <a:gd name="T25" fmla="*/ 2 h 92"/>
                <a:gd name="T26" fmla="*/ 8 w 136"/>
                <a:gd name="T27" fmla="*/ 5 h 92"/>
                <a:gd name="T28" fmla="*/ 5 w 136"/>
                <a:gd name="T29" fmla="*/ 9 h 92"/>
                <a:gd name="T30" fmla="*/ 2 w 136"/>
                <a:gd name="T31" fmla="*/ 14 h 92"/>
                <a:gd name="T32" fmla="*/ 0 w 136"/>
                <a:gd name="T33" fmla="*/ 20 h 9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6" h="92">
                  <a:moveTo>
                    <a:pt x="132" y="91"/>
                  </a:moveTo>
                  <a:lnTo>
                    <a:pt x="135" y="76"/>
                  </a:lnTo>
                  <a:lnTo>
                    <a:pt x="135" y="61"/>
                  </a:lnTo>
                  <a:lnTo>
                    <a:pt x="132" y="48"/>
                  </a:lnTo>
                  <a:lnTo>
                    <a:pt x="127" y="35"/>
                  </a:lnTo>
                  <a:lnTo>
                    <a:pt x="119" y="25"/>
                  </a:lnTo>
                  <a:lnTo>
                    <a:pt x="110" y="16"/>
                  </a:lnTo>
                  <a:lnTo>
                    <a:pt x="99" y="9"/>
                  </a:lnTo>
                  <a:lnTo>
                    <a:pt x="87" y="3"/>
                  </a:lnTo>
                  <a:lnTo>
                    <a:pt x="74" y="1"/>
                  </a:lnTo>
                  <a:lnTo>
                    <a:pt x="61" y="0"/>
                  </a:lnTo>
                  <a:lnTo>
                    <a:pt x="49" y="1"/>
                  </a:lnTo>
                  <a:lnTo>
                    <a:pt x="36" y="5"/>
                  </a:lnTo>
                  <a:lnTo>
                    <a:pt x="24" y="12"/>
                  </a:lnTo>
                  <a:lnTo>
                    <a:pt x="14" y="21"/>
                  </a:lnTo>
                  <a:lnTo>
                    <a:pt x="6" y="33"/>
                  </a:lnTo>
                  <a:lnTo>
                    <a:pt x="0" y="47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5" name="Freeform 399">
              <a:extLst>
                <a:ext uri="{FF2B5EF4-FFF2-40B4-BE49-F238E27FC236}">
                  <a16:creationId xmlns:a16="http://schemas.microsoft.com/office/drawing/2014/main" id="{CC9F18DE-7F59-D108-0CC4-C3BDDCB0E131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853" y="2004"/>
              <a:ext cx="94" cy="69"/>
            </a:xfrm>
            <a:custGeom>
              <a:avLst/>
              <a:gdLst>
                <a:gd name="T0" fmla="*/ 0 w 134"/>
                <a:gd name="T1" fmla="*/ 18 h 92"/>
                <a:gd name="T2" fmla="*/ 1 w 134"/>
                <a:gd name="T3" fmla="*/ 22 h 92"/>
                <a:gd name="T4" fmla="*/ 2 w 134"/>
                <a:gd name="T5" fmla="*/ 24 h 92"/>
                <a:gd name="T6" fmla="*/ 3 w 134"/>
                <a:gd name="T7" fmla="*/ 26 h 92"/>
                <a:gd name="T8" fmla="*/ 4 w 134"/>
                <a:gd name="T9" fmla="*/ 29 h 92"/>
                <a:gd name="T10" fmla="*/ 6 w 134"/>
                <a:gd name="T11" fmla="*/ 31 h 92"/>
                <a:gd name="T12" fmla="*/ 8 w 134"/>
                <a:gd name="T13" fmla="*/ 33 h 92"/>
                <a:gd name="T14" fmla="*/ 10 w 134"/>
                <a:gd name="T15" fmla="*/ 35 h 92"/>
                <a:gd name="T16" fmla="*/ 13 w 134"/>
                <a:gd name="T17" fmla="*/ 35 h 92"/>
                <a:gd name="T18" fmla="*/ 14 w 134"/>
                <a:gd name="T19" fmla="*/ 37 h 92"/>
                <a:gd name="T20" fmla="*/ 15 w 134"/>
                <a:gd name="T21" fmla="*/ 38 h 92"/>
                <a:gd name="T22" fmla="*/ 18 w 134"/>
                <a:gd name="T23" fmla="*/ 38 h 92"/>
                <a:gd name="T24" fmla="*/ 20 w 134"/>
                <a:gd name="T25" fmla="*/ 38 h 92"/>
                <a:gd name="T26" fmla="*/ 22 w 134"/>
                <a:gd name="T27" fmla="*/ 38 h 92"/>
                <a:gd name="T28" fmla="*/ 25 w 134"/>
                <a:gd name="T29" fmla="*/ 38 h 92"/>
                <a:gd name="T30" fmla="*/ 27 w 134"/>
                <a:gd name="T31" fmla="*/ 38 h 92"/>
                <a:gd name="T32" fmla="*/ 30 w 134"/>
                <a:gd name="T33" fmla="*/ 37 h 92"/>
                <a:gd name="T34" fmla="*/ 32 w 134"/>
                <a:gd name="T35" fmla="*/ 36 h 92"/>
                <a:gd name="T36" fmla="*/ 34 w 134"/>
                <a:gd name="T37" fmla="*/ 35 h 92"/>
                <a:gd name="T38" fmla="*/ 36 w 134"/>
                <a:gd name="T39" fmla="*/ 33 h 92"/>
                <a:gd name="T40" fmla="*/ 38 w 134"/>
                <a:gd name="T41" fmla="*/ 32 h 92"/>
                <a:gd name="T42" fmla="*/ 39 w 134"/>
                <a:gd name="T43" fmla="*/ 30 h 92"/>
                <a:gd name="T44" fmla="*/ 41 w 134"/>
                <a:gd name="T45" fmla="*/ 27 h 92"/>
                <a:gd name="T46" fmla="*/ 42 w 134"/>
                <a:gd name="T47" fmla="*/ 25 h 92"/>
                <a:gd name="T48" fmla="*/ 43 w 134"/>
                <a:gd name="T49" fmla="*/ 22 h 92"/>
                <a:gd name="T50" fmla="*/ 44 w 134"/>
                <a:gd name="T51" fmla="*/ 20 h 92"/>
                <a:gd name="T52" fmla="*/ 46 w 134"/>
                <a:gd name="T53" fmla="*/ 17 h 92"/>
                <a:gd name="T54" fmla="*/ 46 w 134"/>
                <a:gd name="T55" fmla="*/ 15 h 92"/>
                <a:gd name="T56" fmla="*/ 46 w 134"/>
                <a:gd name="T57" fmla="*/ 11 h 92"/>
                <a:gd name="T58" fmla="*/ 46 w 134"/>
                <a:gd name="T59" fmla="*/ 9 h 92"/>
                <a:gd name="T60" fmla="*/ 46 w 134"/>
                <a:gd name="T61" fmla="*/ 6 h 92"/>
                <a:gd name="T62" fmla="*/ 46 w 134"/>
                <a:gd name="T63" fmla="*/ 3 h 92"/>
                <a:gd name="T64" fmla="*/ 46 w 134"/>
                <a:gd name="T65" fmla="*/ 0 h 9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134" h="92">
                  <a:moveTo>
                    <a:pt x="0" y="43"/>
                  </a:moveTo>
                  <a:lnTo>
                    <a:pt x="2" y="50"/>
                  </a:lnTo>
                  <a:lnTo>
                    <a:pt x="5" y="56"/>
                  </a:lnTo>
                  <a:lnTo>
                    <a:pt x="9" y="62"/>
                  </a:lnTo>
                  <a:lnTo>
                    <a:pt x="13" y="68"/>
                  </a:lnTo>
                  <a:lnTo>
                    <a:pt x="17" y="73"/>
                  </a:lnTo>
                  <a:lnTo>
                    <a:pt x="23" y="77"/>
                  </a:lnTo>
                  <a:lnTo>
                    <a:pt x="28" y="81"/>
                  </a:lnTo>
                  <a:lnTo>
                    <a:pt x="35" y="83"/>
                  </a:lnTo>
                  <a:lnTo>
                    <a:pt x="40" y="87"/>
                  </a:lnTo>
                  <a:lnTo>
                    <a:pt x="46" y="88"/>
                  </a:lnTo>
                  <a:lnTo>
                    <a:pt x="53" y="90"/>
                  </a:lnTo>
                  <a:lnTo>
                    <a:pt x="60" y="90"/>
                  </a:lnTo>
                  <a:lnTo>
                    <a:pt x="66" y="91"/>
                  </a:lnTo>
                  <a:lnTo>
                    <a:pt x="74" y="90"/>
                  </a:lnTo>
                  <a:lnTo>
                    <a:pt x="80" y="89"/>
                  </a:lnTo>
                  <a:lnTo>
                    <a:pt x="87" y="87"/>
                  </a:lnTo>
                  <a:lnTo>
                    <a:pt x="93" y="85"/>
                  </a:lnTo>
                  <a:lnTo>
                    <a:pt x="99" y="82"/>
                  </a:lnTo>
                  <a:lnTo>
                    <a:pt x="104" y="78"/>
                  </a:lnTo>
                  <a:lnTo>
                    <a:pt x="110" y="74"/>
                  </a:lnTo>
                  <a:lnTo>
                    <a:pt x="114" y="70"/>
                  </a:lnTo>
                  <a:lnTo>
                    <a:pt x="119" y="64"/>
                  </a:lnTo>
                  <a:lnTo>
                    <a:pt x="122" y="59"/>
                  </a:lnTo>
                  <a:lnTo>
                    <a:pt x="126" y="52"/>
                  </a:lnTo>
                  <a:lnTo>
                    <a:pt x="128" y="47"/>
                  </a:lnTo>
                  <a:lnTo>
                    <a:pt x="131" y="41"/>
                  </a:lnTo>
                  <a:lnTo>
                    <a:pt x="131" y="34"/>
                  </a:lnTo>
                  <a:lnTo>
                    <a:pt x="133" y="27"/>
                  </a:lnTo>
                  <a:lnTo>
                    <a:pt x="133" y="21"/>
                  </a:lnTo>
                  <a:lnTo>
                    <a:pt x="133" y="14"/>
                  </a:lnTo>
                  <a:lnTo>
                    <a:pt x="131" y="7"/>
                  </a:lnTo>
                  <a:lnTo>
                    <a:pt x="131" y="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6" name="Freeform 400">
              <a:extLst>
                <a:ext uri="{FF2B5EF4-FFF2-40B4-BE49-F238E27FC236}">
                  <a16:creationId xmlns:a16="http://schemas.microsoft.com/office/drawing/2014/main" id="{7474C95B-249F-F8D3-6EF7-225B7FA8B0EA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915" y="1894"/>
              <a:ext cx="67" cy="54"/>
            </a:xfrm>
            <a:custGeom>
              <a:avLst/>
              <a:gdLst>
                <a:gd name="T0" fmla="*/ 32 w 96"/>
                <a:gd name="T1" fmla="*/ 11 h 71"/>
                <a:gd name="T2" fmla="*/ 30 w 96"/>
                <a:gd name="T3" fmla="*/ 8 h 71"/>
                <a:gd name="T4" fmla="*/ 28 w 96"/>
                <a:gd name="T5" fmla="*/ 5 h 71"/>
                <a:gd name="T6" fmla="*/ 24 w 96"/>
                <a:gd name="T7" fmla="*/ 2 h 71"/>
                <a:gd name="T8" fmla="*/ 22 w 96"/>
                <a:gd name="T9" fmla="*/ 1 h 71"/>
                <a:gd name="T10" fmla="*/ 19 w 96"/>
                <a:gd name="T11" fmla="*/ 0 h 71"/>
                <a:gd name="T12" fmla="*/ 15 w 96"/>
                <a:gd name="T13" fmla="*/ 0 h 71"/>
                <a:gd name="T14" fmla="*/ 13 w 96"/>
                <a:gd name="T15" fmla="*/ 2 h 71"/>
                <a:gd name="T16" fmla="*/ 10 w 96"/>
                <a:gd name="T17" fmla="*/ 2 h 71"/>
                <a:gd name="T18" fmla="*/ 7 w 96"/>
                <a:gd name="T19" fmla="*/ 5 h 71"/>
                <a:gd name="T20" fmla="*/ 5 w 96"/>
                <a:gd name="T21" fmla="*/ 7 h 71"/>
                <a:gd name="T22" fmla="*/ 3 w 96"/>
                <a:gd name="T23" fmla="*/ 10 h 71"/>
                <a:gd name="T24" fmla="*/ 1 w 96"/>
                <a:gd name="T25" fmla="*/ 14 h 71"/>
                <a:gd name="T26" fmla="*/ 0 w 96"/>
                <a:gd name="T27" fmla="*/ 17 h 71"/>
                <a:gd name="T28" fmla="*/ 0 w 96"/>
                <a:gd name="T29" fmla="*/ 21 h 71"/>
                <a:gd name="T30" fmla="*/ 1 w 96"/>
                <a:gd name="T31" fmla="*/ 27 h 71"/>
                <a:gd name="T32" fmla="*/ 2 w 96"/>
                <a:gd name="T33" fmla="*/ 30 h 7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96" h="71">
                  <a:moveTo>
                    <a:pt x="95" y="26"/>
                  </a:moveTo>
                  <a:lnTo>
                    <a:pt x="87" y="18"/>
                  </a:lnTo>
                  <a:lnTo>
                    <a:pt x="81" y="10"/>
                  </a:lnTo>
                  <a:lnTo>
                    <a:pt x="72" y="5"/>
                  </a:lnTo>
                  <a:lnTo>
                    <a:pt x="64" y="1"/>
                  </a:lnTo>
                  <a:lnTo>
                    <a:pt x="55" y="0"/>
                  </a:lnTo>
                  <a:lnTo>
                    <a:pt x="46" y="0"/>
                  </a:lnTo>
                  <a:lnTo>
                    <a:pt x="37" y="2"/>
                  </a:lnTo>
                  <a:lnTo>
                    <a:pt x="29" y="5"/>
                  </a:lnTo>
                  <a:lnTo>
                    <a:pt x="20" y="10"/>
                  </a:lnTo>
                  <a:lnTo>
                    <a:pt x="14" y="16"/>
                  </a:lnTo>
                  <a:lnTo>
                    <a:pt x="8" y="23"/>
                  </a:lnTo>
                  <a:lnTo>
                    <a:pt x="3" y="31"/>
                  </a:lnTo>
                  <a:lnTo>
                    <a:pt x="0" y="40"/>
                  </a:lnTo>
                  <a:lnTo>
                    <a:pt x="0" y="49"/>
                  </a:lnTo>
                  <a:lnTo>
                    <a:pt x="2" y="60"/>
                  </a:lnTo>
                  <a:lnTo>
                    <a:pt x="7" y="7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7" name="Freeform 401">
              <a:extLst>
                <a:ext uri="{FF2B5EF4-FFF2-40B4-BE49-F238E27FC236}">
                  <a16:creationId xmlns:a16="http://schemas.microsoft.com/office/drawing/2014/main" id="{6423BC10-E5FD-49F3-5EA6-9864F0598A2C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730" y="1911"/>
              <a:ext cx="65" cy="101"/>
            </a:xfrm>
            <a:custGeom>
              <a:avLst/>
              <a:gdLst>
                <a:gd name="T0" fmla="*/ 32 w 92"/>
                <a:gd name="T1" fmla="*/ 1 h 135"/>
                <a:gd name="T2" fmla="*/ 30 w 92"/>
                <a:gd name="T3" fmla="*/ 1 h 135"/>
                <a:gd name="T4" fmla="*/ 27 w 92"/>
                <a:gd name="T5" fmla="*/ 0 h 135"/>
                <a:gd name="T6" fmla="*/ 25 w 92"/>
                <a:gd name="T7" fmla="*/ 0 h 135"/>
                <a:gd name="T8" fmla="*/ 23 w 92"/>
                <a:gd name="T9" fmla="*/ 0 h 135"/>
                <a:gd name="T10" fmla="*/ 20 w 92"/>
                <a:gd name="T11" fmla="*/ 1 h 135"/>
                <a:gd name="T12" fmla="*/ 18 w 92"/>
                <a:gd name="T13" fmla="*/ 1 h 135"/>
                <a:gd name="T14" fmla="*/ 16 w 92"/>
                <a:gd name="T15" fmla="*/ 2 h 135"/>
                <a:gd name="T16" fmla="*/ 14 w 92"/>
                <a:gd name="T17" fmla="*/ 3 h 135"/>
                <a:gd name="T18" fmla="*/ 11 w 92"/>
                <a:gd name="T19" fmla="*/ 4 h 135"/>
                <a:gd name="T20" fmla="*/ 9 w 92"/>
                <a:gd name="T21" fmla="*/ 6 h 135"/>
                <a:gd name="T22" fmla="*/ 8 w 92"/>
                <a:gd name="T23" fmla="*/ 7 h 135"/>
                <a:gd name="T24" fmla="*/ 6 w 92"/>
                <a:gd name="T25" fmla="*/ 10 h 135"/>
                <a:gd name="T26" fmla="*/ 4 w 92"/>
                <a:gd name="T27" fmla="*/ 12 h 135"/>
                <a:gd name="T28" fmla="*/ 3 w 92"/>
                <a:gd name="T29" fmla="*/ 14 h 135"/>
                <a:gd name="T30" fmla="*/ 2 w 92"/>
                <a:gd name="T31" fmla="*/ 17 h 135"/>
                <a:gd name="T32" fmla="*/ 1 w 92"/>
                <a:gd name="T33" fmla="*/ 19 h 135"/>
                <a:gd name="T34" fmla="*/ 1 w 92"/>
                <a:gd name="T35" fmla="*/ 22 h 135"/>
                <a:gd name="T36" fmla="*/ 0 w 92"/>
                <a:gd name="T37" fmla="*/ 25 h 135"/>
                <a:gd name="T38" fmla="*/ 0 w 92"/>
                <a:gd name="T39" fmla="*/ 28 h 135"/>
                <a:gd name="T40" fmla="*/ 0 w 92"/>
                <a:gd name="T41" fmla="*/ 31 h 135"/>
                <a:gd name="T42" fmla="*/ 0 w 92"/>
                <a:gd name="T43" fmla="*/ 34 h 135"/>
                <a:gd name="T44" fmla="*/ 1 w 92"/>
                <a:gd name="T45" fmla="*/ 37 h 135"/>
                <a:gd name="T46" fmla="*/ 1 w 92"/>
                <a:gd name="T47" fmla="*/ 39 h 135"/>
                <a:gd name="T48" fmla="*/ 3 w 92"/>
                <a:gd name="T49" fmla="*/ 41 h 135"/>
                <a:gd name="T50" fmla="*/ 4 w 92"/>
                <a:gd name="T51" fmla="*/ 44 h 135"/>
                <a:gd name="T52" fmla="*/ 5 w 92"/>
                <a:gd name="T53" fmla="*/ 46 h 135"/>
                <a:gd name="T54" fmla="*/ 6 w 92"/>
                <a:gd name="T55" fmla="*/ 49 h 135"/>
                <a:gd name="T56" fmla="*/ 8 w 92"/>
                <a:gd name="T57" fmla="*/ 51 h 135"/>
                <a:gd name="T58" fmla="*/ 10 w 92"/>
                <a:gd name="T59" fmla="*/ 52 h 135"/>
                <a:gd name="T60" fmla="*/ 12 w 92"/>
                <a:gd name="T61" fmla="*/ 55 h 135"/>
                <a:gd name="T62" fmla="*/ 14 w 92"/>
                <a:gd name="T63" fmla="*/ 55 h 135"/>
                <a:gd name="T64" fmla="*/ 17 w 92"/>
                <a:gd name="T65" fmla="*/ 56 h 13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92" h="135">
                  <a:moveTo>
                    <a:pt x="91" y="2"/>
                  </a:moveTo>
                  <a:lnTo>
                    <a:pt x="84" y="2"/>
                  </a:lnTo>
                  <a:lnTo>
                    <a:pt x="77" y="0"/>
                  </a:lnTo>
                  <a:lnTo>
                    <a:pt x="70" y="0"/>
                  </a:lnTo>
                  <a:lnTo>
                    <a:pt x="64" y="0"/>
                  </a:lnTo>
                  <a:lnTo>
                    <a:pt x="57" y="2"/>
                  </a:lnTo>
                  <a:lnTo>
                    <a:pt x="50" y="2"/>
                  </a:lnTo>
                  <a:lnTo>
                    <a:pt x="44" y="5"/>
                  </a:lnTo>
                  <a:lnTo>
                    <a:pt x="39" y="7"/>
                  </a:lnTo>
                  <a:lnTo>
                    <a:pt x="32" y="11"/>
                  </a:lnTo>
                  <a:lnTo>
                    <a:pt x="27" y="15"/>
                  </a:lnTo>
                  <a:lnTo>
                    <a:pt x="21" y="19"/>
                  </a:lnTo>
                  <a:lnTo>
                    <a:pt x="17" y="24"/>
                  </a:lnTo>
                  <a:lnTo>
                    <a:pt x="13" y="30"/>
                  </a:lnTo>
                  <a:lnTo>
                    <a:pt x="9" y="35"/>
                  </a:lnTo>
                  <a:lnTo>
                    <a:pt x="5" y="41"/>
                  </a:lnTo>
                  <a:lnTo>
                    <a:pt x="4" y="47"/>
                  </a:lnTo>
                  <a:lnTo>
                    <a:pt x="1" y="54"/>
                  </a:lnTo>
                  <a:lnTo>
                    <a:pt x="0" y="60"/>
                  </a:lnTo>
                  <a:lnTo>
                    <a:pt x="0" y="68"/>
                  </a:lnTo>
                  <a:lnTo>
                    <a:pt x="0" y="74"/>
                  </a:lnTo>
                  <a:lnTo>
                    <a:pt x="0" y="81"/>
                  </a:lnTo>
                  <a:lnTo>
                    <a:pt x="2" y="88"/>
                  </a:lnTo>
                  <a:lnTo>
                    <a:pt x="4" y="94"/>
                  </a:lnTo>
                  <a:lnTo>
                    <a:pt x="7" y="99"/>
                  </a:lnTo>
                  <a:lnTo>
                    <a:pt x="10" y="106"/>
                  </a:lnTo>
                  <a:lnTo>
                    <a:pt x="14" y="111"/>
                  </a:lnTo>
                  <a:lnTo>
                    <a:pt x="18" y="117"/>
                  </a:lnTo>
                  <a:lnTo>
                    <a:pt x="23" y="121"/>
                  </a:lnTo>
                  <a:lnTo>
                    <a:pt x="28" y="125"/>
                  </a:lnTo>
                  <a:lnTo>
                    <a:pt x="34" y="129"/>
                  </a:lnTo>
                  <a:lnTo>
                    <a:pt x="41" y="132"/>
                  </a:lnTo>
                  <a:lnTo>
                    <a:pt x="48" y="134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8" name="Freeform 402">
              <a:extLst>
                <a:ext uri="{FF2B5EF4-FFF2-40B4-BE49-F238E27FC236}">
                  <a16:creationId xmlns:a16="http://schemas.microsoft.com/office/drawing/2014/main" id="{F71E6A80-97A5-60B5-126A-013E443D282E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813" y="1934"/>
              <a:ext cx="75" cy="79"/>
            </a:xfrm>
            <a:custGeom>
              <a:avLst/>
              <a:gdLst>
                <a:gd name="T0" fmla="*/ 6 w 107"/>
                <a:gd name="T1" fmla="*/ 0 h 107"/>
                <a:gd name="T2" fmla="*/ 3 w 107"/>
                <a:gd name="T3" fmla="*/ 5 h 107"/>
                <a:gd name="T4" fmla="*/ 1 w 107"/>
                <a:gd name="T5" fmla="*/ 10 h 107"/>
                <a:gd name="T6" fmla="*/ 0 w 107"/>
                <a:gd name="T7" fmla="*/ 14 h 107"/>
                <a:gd name="T8" fmla="*/ 0 w 107"/>
                <a:gd name="T9" fmla="*/ 19 h 107"/>
                <a:gd name="T10" fmla="*/ 1 w 107"/>
                <a:gd name="T11" fmla="*/ 24 h 107"/>
                <a:gd name="T12" fmla="*/ 2 w 107"/>
                <a:gd name="T13" fmla="*/ 28 h 107"/>
                <a:gd name="T14" fmla="*/ 4 w 107"/>
                <a:gd name="T15" fmla="*/ 32 h 107"/>
                <a:gd name="T16" fmla="*/ 6 w 107"/>
                <a:gd name="T17" fmla="*/ 35 h 107"/>
                <a:gd name="T18" fmla="*/ 9 w 107"/>
                <a:gd name="T19" fmla="*/ 38 h 107"/>
                <a:gd name="T20" fmla="*/ 13 w 107"/>
                <a:gd name="T21" fmla="*/ 41 h 107"/>
                <a:gd name="T22" fmla="*/ 17 w 107"/>
                <a:gd name="T23" fmla="*/ 43 h 107"/>
                <a:gd name="T24" fmla="*/ 20 w 107"/>
                <a:gd name="T25" fmla="*/ 43 h 107"/>
                <a:gd name="T26" fmla="*/ 25 w 107"/>
                <a:gd name="T27" fmla="*/ 43 h 107"/>
                <a:gd name="T28" fmla="*/ 29 w 107"/>
                <a:gd name="T29" fmla="*/ 41 h 107"/>
                <a:gd name="T30" fmla="*/ 32 w 107"/>
                <a:gd name="T31" fmla="*/ 39 h 107"/>
                <a:gd name="T32" fmla="*/ 36 w 107"/>
                <a:gd name="T33" fmla="*/ 35 h 10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7" h="107">
                  <a:moveTo>
                    <a:pt x="19" y="0"/>
                  </a:moveTo>
                  <a:lnTo>
                    <a:pt x="9" y="12"/>
                  </a:lnTo>
                  <a:lnTo>
                    <a:pt x="3" y="23"/>
                  </a:lnTo>
                  <a:lnTo>
                    <a:pt x="0" y="35"/>
                  </a:lnTo>
                  <a:lnTo>
                    <a:pt x="0" y="47"/>
                  </a:lnTo>
                  <a:lnTo>
                    <a:pt x="1" y="58"/>
                  </a:lnTo>
                  <a:lnTo>
                    <a:pt x="5" y="69"/>
                  </a:lnTo>
                  <a:lnTo>
                    <a:pt x="11" y="79"/>
                  </a:lnTo>
                  <a:lnTo>
                    <a:pt x="19" y="87"/>
                  </a:lnTo>
                  <a:lnTo>
                    <a:pt x="27" y="95"/>
                  </a:lnTo>
                  <a:lnTo>
                    <a:pt x="37" y="101"/>
                  </a:lnTo>
                  <a:lnTo>
                    <a:pt x="48" y="105"/>
                  </a:lnTo>
                  <a:lnTo>
                    <a:pt x="59" y="106"/>
                  </a:lnTo>
                  <a:lnTo>
                    <a:pt x="71" y="106"/>
                  </a:lnTo>
                  <a:lnTo>
                    <a:pt x="83" y="103"/>
                  </a:lnTo>
                  <a:lnTo>
                    <a:pt x="94" y="97"/>
                  </a:lnTo>
                  <a:lnTo>
                    <a:pt x="106" y="86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9" name="Freeform 403">
              <a:extLst>
                <a:ext uri="{FF2B5EF4-FFF2-40B4-BE49-F238E27FC236}">
                  <a16:creationId xmlns:a16="http://schemas.microsoft.com/office/drawing/2014/main" id="{A4BE314F-B1FC-67BB-D216-D601ADBD11FB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991" y="1826"/>
              <a:ext cx="94" cy="69"/>
            </a:xfrm>
            <a:custGeom>
              <a:avLst/>
              <a:gdLst>
                <a:gd name="T0" fmla="*/ 0 w 134"/>
                <a:gd name="T1" fmla="*/ 18 h 92"/>
                <a:gd name="T2" fmla="*/ 1 w 134"/>
                <a:gd name="T3" fmla="*/ 22 h 92"/>
                <a:gd name="T4" fmla="*/ 2 w 134"/>
                <a:gd name="T5" fmla="*/ 24 h 92"/>
                <a:gd name="T6" fmla="*/ 3 w 134"/>
                <a:gd name="T7" fmla="*/ 26 h 92"/>
                <a:gd name="T8" fmla="*/ 4 w 134"/>
                <a:gd name="T9" fmla="*/ 29 h 92"/>
                <a:gd name="T10" fmla="*/ 6 w 134"/>
                <a:gd name="T11" fmla="*/ 31 h 92"/>
                <a:gd name="T12" fmla="*/ 8 w 134"/>
                <a:gd name="T13" fmla="*/ 33 h 92"/>
                <a:gd name="T14" fmla="*/ 10 w 134"/>
                <a:gd name="T15" fmla="*/ 35 h 92"/>
                <a:gd name="T16" fmla="*/ 13 w 134"/>
                <a:gd name="T17" fmla="*/ 35 h 92"/>
                <a:gd name="T18" fmla="*/ 14 w 134"/>
                <a:gd name="T19" fmla="*/ 37 h 92"/>
                <a:gd name="T20" fmla="*/ 15 w 134"/>
                <a:gd name="T21" fmla="*/ 38 h 92"/>
                <a:gd name="T22" fmla="*/ 18 w 134"/>
                <a:gd name="T23" fmla="*/ 38 h 92"/>
                <a:gd name="T24" fmla="*/ 20 w 134"/>
                <a:gd name="T25" fmla="*/ 38 h 92"/>
                <a:gd name="T26" fmla="*/ 22 w 134"/>
                <a:gd name="T27" fmla="*/ 38 h 92"/>
                <a:gd name="T28" fmla="*/ 25 w 134"/>
                <a:gd name="T29" fmla="*/ 38 h 92"/>
                <a:gd name="T30" fmla="*/ 27 w 134"/>
                <a:gd name="T31" fmla="*/ 38 h 92"/>
                <a:gd name="T32" fmla="*/ 30 w 134"/>
                <a:gd name="T33" fmla="*/ 37 h 92"/>
                <a:gd name="T34" fmla="*/ 32 w 134"/>
                <a:gd name="T35" fmla="*/ 36 h 92"/>
                <a:gd name="T36" fmla="*/ 34 w 134"/>
                <a:gd name="T37" fmla="*/ 35 h 92"/>
                <a:gd name="T38" fmla="*/ 36 w 134"/>
                <a:gd name="T39" fmla="*/ 33 h 92"/>
                <a:gd name="T40" fmla="*/ 38 w 134"/>
                <a:gd name="T41" fmla="*/ 32 h 92"/>
                <a:gd name="T42" fmla="*/ 39 w 134"/>
                <a:gd name="T43" fmla="*/ 30 h 92"/>
                <a:gd name="T44" fmla="*/ 41 w 134"/>
                <a:gd name="T45" fmla="*/ 27 h 92"/>
                <a:gd name="T46" fmla="*/ 42 w 134"/>
                <a:gd name="T47" fmla="*/ 25 h 92"/>
                <a:gd name="T48" fmla="*/ 43 w 134"/>
                <a:gd name="T49" fmla="*/ 22 h 92"/>
                <a:gd name="T50" fmla="*/ 44 w 134"/>
                <a:gd name="T51" fmla="*/ 20 h 92"/>
                <a:gd name="T52" fmla="*/ 46 w 134"/>
                <a:gd name="T53" fmla="*/ 17 h 92"/>
                <a:gd name="T54" fmla="*/ 46 w 134"/>
                <a:gd name="T55" fmla="*/ 15 h 92"/>
                <a:gd name="T56" fmla="*/ 46 w 134"/>
                <a:gd name="T57" fmla="*/ 11 h 92"/>
                <a:gd name="T58" fmla="*/ 46 w 134"/>
                <a:gd name="T59" fmla="*/ 9 h 92"/>
                <a:gd name="T60" fmla="*/ 46 w 134"/>
                <a:gd name="T61" fmla="*/ 6 h 92"/>
                <a:gd name="T62" fmla="*/ 46 w 134"/>
                <a:gd name="T63" fmla="*/ 3 h 92"/>
                <a:gd name="T64" fmla="*/ 46 w 134"/>
                <a:gd name="T65" fmla="*/ 0 h 9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134" h="92">
                  <a:moveTo>
                    <a:pt x="0" y="43"/>
                  </a:moveTo>
                  <a:lnTo>
                    <a:pt x="2" y="50"/>
                  </a:lnTo>
                  <a:lnTo>
                    <a:pt x="5" y="56"/>
                  </a:lnTo>
                  <a:lnTo>
                    <a:pt x="9" y="62"/>
                  </a:lnTo>
                  <a:lnTo>
                    <a:pt x="13" y="68"/>
                  </a:lnTo>
                  <a:lnTo>
                    <a:pt x="17" y="73"/>
                  </a:lnTo>
                  <a:lnTo>
                    <a:pt x="23" y="77"/>
                  </a:lnTo>
                  <a:lnTo>
                    <a:pt x="28" y="81"/>
                  </a:lnTo>
                  <a:lnTo>
                    <a:pt x="35" y="83"/>
                  </a:lnTo>
                  <a:lnTo>
                    <a:pt x="40" y="87"/>
                  </a:lnTo>
                  <a:lnTo>
                    <a:pt x="46" y="88"/>
                  </a:lnTo>
                  <a:lnTo>
                    <a:pt x="53" y="90"/>
                  </a:lnTo>
                  <a:lnTo>
                    <a:pt x="60" y="90"/>
                  </a:lnTo>
                  <a:lnTo>
                    <a:pt x="66" y="91"/>
                  </a:lnTo>
                  <a:lnTo>
                    <a:pt x="74" y="90"/>
                  </a:lnTo>
                  <a:lnTo>
                    <a:pt x="80" y="89"/>
                  </a:lnTo>
                  <a:lnTo>
                    <a:pt x="87" y="87"/>
                  </a:lnTo>
                  <a:lnTo>
                    <a:pt x="93" y="85"/>
                  </a:lnTo>
                  <a:lnTo>
                    <a:pt x="99" y="82"/>
                  </a:lnTo>
                  <a:lnTo>
                    <a:pt x="104" y="78"/>
                  </a:lnTo>
                  <a:lnTo>
                    <a:pt x="110" y="74"/>
                  </a:lnTo>
                  <a:lnTo>
                    <a:pt x="114" y="70"/>
                  </a:lnTo>
                  <a:lnTo>
                    <a:pt x="119" y="64"/>
                  </a:lnTo>
                  <a:lnTo>
                    <a:pt x="122" y="59"/>
                  </a:lnTo>
                  <a:lnTo>
                    <a:pt x="126" y="52"/>
                  </a:lnTo>
                  <a:lnTo>
                    <a:pt x="128" y="47"/>
                  </a:lnTo>
                  <a:lnTo>
                    <a:pt x="131" y="41"/>
                  </a:lnTo>
                  <a:lnTo>
                    <a:pt x="131" y="34"/>
                  </a:lnTo>
                  <a:lnTo>
                    <a:pt x="133" y="27"/>
                  </a:lnTo>
                  <a:lnTo>
                    <a:pt x="133" y="21"/>
                  </a:lnTo>
                  <a:lnTo>
                    <a:pt x="133" y="14"/>
                  </a:lnTo>
                  <a:lnTo>
                    <a:pt x="131" y="7"/>
                  </a:lnTo>
                  <a:lnTo>
                    <a:pt x="131" y="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6879" name="Rectangle 404">
            <a:extLst>
              <a:ext uri="{FF2B5EF4-FFF2-40B4-BE49-F238E27FC236}">
                <a16:creationId xmlns:a16="http://schemas.microsoft.com/office/drawing/2014/main" id="{E7447E5C-554B-6DFE-2B9B-14007EC274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525" y="4051300"/>
            <a:ext cx="687388" cy="1371600"/>
          </a:xfrm>
          <a:prstGeom prst="rect">
            <a:avLst/>
          </a:prstGeom>
          <a:solidFill>
            <a:srgbClr val="808080"/>
          </a:solidFill>
          <a:ln w="1587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36880" name="Freeform 405">
            <a:extLst>
              <a:ext uri="{FF2B5EF4-FFF2-40B4-BE49-F238E27FC236}">
                <a16:creationId xmlns:a16="http://schemas.microsoft.com/office/drawing/2014/main" id="{43CC7674-DB34-310B-B56F-E944E053F29C}"/>
              </a:ext>
            </a:extLst>
          </p:cNvPr>
          <p:cNvSpPr>
            <a:spLocks/>
          </p:cNvSpPr>
          <p:nvPr/>
        </p:nvSpPr>
        <p:spPr bwMode="auto">
          <a:xfrm flipV="1">
            <a:off x="823913" y="4965700"/>
            <a:ext cx="5715000" cy="457200"/>
          </a:xfrm>
          <a:custGeom>
            <a:avLst/>
            <a:gdLst>
              <a:gd name="T0" fmla="*/ 0 w 3600"/>
              <a:gd name="T1" fmla="*/ 2147483646 h 288"/>
              <a:gd name="T2" fmla="*/ 2147483646 w 3600"/>
              <a:gd name="T3" fmla="*/ 2147483646 h 288"/>
              <a:gd name="T4" fmla="*/ 2147483646 w 3600"/>
              <a:gd name="T5" fmla="*/ 2147483646 h 288"/>
              <a:gd name="T6" fmla="*/ 2147483646 w 3600"/>
              <a:gd name="T7" fmla="*/ 2147483646 h 288"/>
              <a:gd name="T8" fmla="*/ 2147483646 w 3600"/>
              <a:gd name="T9" fmla="*/ 2147483646 h 288"/>
              <a:gd name="T10" fmla="*/ 2147483646 w 3600"/>
              <a:gd name="T11" fmla="*/ 2147483646 h 288"/>
              <a:gd name="T12" fmla="*/ 2147483646 w 3600"/>
              <a:gd name="T13" fmla="*/ 0 h 288"/>
              <a:gd name="T14" fmla="*/ 0 w 3600"/>
              <a:gd name="T15" fmla="*/ 0 h 288"/>
              <a:gd name="T16" fmla="*/ 0 w 3600"/>
              <a:gd name="T17" fmla="*/ 2147483646 h 28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600" h="288">
                <a:moveTo>
                  <a:pt x="0" y="240"/>
                </a:moveTo>
                <a:lnTo>
                  <a:pt x="816" y="240"/>
                </a:lnTo>
                <a:lnTo>
                  <a:pt x="1104" y="288"/>
                </a:lnTo>
                <a:lnTo>
                  <a:pt x="3600" y="288"/>
                </a:lnTo>
                <a:lnTo>
                  <a:pt x="3600" y="192"/>
                </a:lnTo>
                <a:lnTo>
                  <a:pt x="1392" y="96"/>
                </a:lnTo>
                <a:lnTo>
                  <a:pt x="912" y="0"/>
                </a:lnTo>
                <a:lnTo>
                  <a:pt x="0" y="0"/>
                </a:lnTo>
                <a:lnTo>
                  <a:pt x="0" y="240"/>
                </a:lnTo>
                <a:close/>
              </a:path>
            </a:pathLst>
          </a:custGeom>
          <a:solidFill>
            <a:srgbClr val="808080"/>
          </a:solidFill>
          <a:ln w="15875" cap="flat" cmpd="sng">
            <a:solidFill>
              <a:srgbClr val="000000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81" name="Freeform 406">
            <a:extLst>
              <a:ext uri="{FF2B5EF4-FFF2-40B4-BE49-F238E27FC236}">
                <a16:creationId xmlns:a16="http://schemas.microsoft.com/office/drawing/2014/main" id="{F7C9B4EA-9BF6-D1B6-57B7-5A01C8CB15E6}"/>
              </a:ext>
            </a:extLst>
          </p:cNvPr>
          <p:cNvSpPr>
            <a:spLocks/>
          </p:cNvSpPr>
          <p:nvPr/>
        </p:nvSpPr>
        <p:spPr bwMode="auto">
          <a:xfrm>
            <a:off x="823913" y="4051300"/>
            <a:ext cx="5715000" cy="457200"/>
          </a:xfrm>
          <a:custGeom>
            <a:avLst/>
            <a:gdLst>
              <a:gd name="T0" fmla="*/ 0 w 3600"/>
              <a:gd name="T1" fmla="*/ 2147483646 h 288"/>
              <a:gd name="T2" fmla="*/ 2147483646 w 3600"/>
              <a:gd name="T3" fmla="*/ 2147483646 h 288"/>
              <a:gd name="T4" fmla="*/ 2147483646 w 3600"/>
              <a:gd name="T5" fmla="*/ 2147483646 h 288"/>
              <a:gd name="T6" fmla="*/ 2147483646 w 3600"/>
              <a:gd name="T7" fmla="*/ 2147483646 h 288"/>
              <a:gd name="T8" fmla="*/ 2147483646 w 3600"/>
              <a:gd name="T9" fmla="*/ 2147483646 h 288"/>
              <a:gd name="T10" fmla="*/ 2147483646 w 3600"/>
              <a:gd name="T11" fmla="*/ 2147483646 h 288"/>
              <a:gd name="T12" fmla="*/ 2147483646 w 3600"/>
              <a:gd name="T13" fmla="*/ 0 h 288"/>
              <a:gd name="T14" fmla="*/ 0 w 3600"/>
              <a:gd name="T15" fmla="*/ 0 h 288"/>
              <a:gd name="T16" fmla="*/ 0 w 3600"/>
              <a:gd name="T17" fmla="*/ 2147483646 h 28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600" h="288">
                <a:moveTo>
                  <a:pt x="0" y="240"/>
                </a:moveTo>
                <a:lnTo>
                  <a:pt x="816" y="240"/>
                </a:lnTo>
                <a:lnTo>
                  <a:pt x="1104" y="288"/>
                </a:lnTo>
                <a:lnTo>
                  <a:pt x="3600" y="288"/>
                </a:lnTo>
                <a:lnTo>
                  <a:pt x="3600" y="192"/>
                </a:lnTo>
                <a:lnTo>
                  <a:pt x="1392" y="96"/>
                </a:lnTo>
                <a:lnTo>
                  <a:pt x="912" y="0"/>
                </a:lnTo>
                <a:lnTo>
                  <a:pt x="0" y="0"/>
                </a:lnTo>
                <a:lnTo>
                  <a:pt x="0" y="240"/>
                </a:lnTo>
                <a:close/>
              </a:path>
            </a:pathLst>
          </a:custGeom>
          <a:solidFill>
            <a:srgbClr val="808080"/>
          </a:solidFill>
          <a:ln w="15875" cap="flat" cmpd="sng">
            <a:solidFill>
              <a:srgbClr val="000000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6882" name="Group 407">
            <a:extLst>
              <a:ext uri="{FF2B5EF4-FFF2-40B4-BE49-F238E27FC236}">
                <a16:creationId xmlns:a16="http://schemas.microsoft.com/office/drawing/2014/main" id="{E76A1F58-1E30-20D7-949C-5CE0F55ED4B5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211513" y="4500563"/>
            <a:ext cx="1792287" cy="471487"/>
            <a:chOff x="2398" y="2265"/>
            <a:chExt cx="1027" cy="270"/>
          </a:xfrm>
        </p:grpSpPr>
        <p:sp>
          <p:nvSpPr>
            <p:cNvPr id="36887" name="Freeform 408">
              <a:extLst>
                <a:ext uri="{FF2B5EF4-FFF2-40B4-BE49-F238E27FC236}">
                  <a16:creationId xmlns:a16="http://schemas.microsoft.com/office/drawing/2014/main" id="{E2E00B50-A017-0E03-CCFD-77766BCFA6C5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398" y="2275"/>
              <a:ext cx="911" cy="252"/>
            </a:xfrm>
            <a:custGeom>
              <a:avLst/>
              <a:gdLst>
                <a:gd name="T0" fmla="*/ 27 w 5258"/>
                <a:gd name="T1" fmla="*/ 7 h 1449"/>
                <a:gd name="T2" fmla="*/ 27 w 5258"/>
                <a:gd name="T3" fmla="*/ 1 h 1449"/>
                <a:gd name="T4" fmla="*/ 27 w 5258"/>
                <a:gd name="T5" fmla="*/ 1 h 1449"/>
                <a:gd name="T6" fmla="*/ 23 w 5258"/>
                <a:gd name="T7" fmla="*/ 0 h 1449"/>
                <a:gd name="T8" fmla="*/ 23 w 5258"/>
                <a:gd name="T9" fmla="*/ 0 h 1449"/>
                <a:gd name="T10" fmla="*/ 15 w 5258"/>
                <a:gd name="T11" fmla="*/ 0 h 1449"/>
                <a:gd name="T12" fmla="*/ 15 w 5258"/>
                <a:gd name="T13" fmla="*/ 0 h 1449"/>
                <a:gd name="T14" fmla="*/ 14 w 5258"/>
                <a:gd name="T15" fmla="*/ 0 h 1449"/>
                <a:gd name="T16" fmla="*/ 13 w 5258"/>
                <a:gd name="T17" fmla="*/ 0 h 1449"/>
                <a:gd name="T18" fmla="*/ 12 w 5258"/>
                <a:gd name="T19" fmla="*/ 0 h 1449"/>
                <a:gd name="T20" fmla="*/ 11 w 5258"/>
                <a:gd name="T21" fmla="*/ 0 h 1449"/>
                <a:gd name="T22" fmla="*/ 10 w 5258"/>
                <a:gd name="T23" fmla="*/ 0 h 1449"/>
                <a:gd name="T24" fmla="*/ 9 w 5258"/>
                <a:gd name="T25" fmla="*/ 1 h 1449"/>
                <a:gd name="T26" fmla="*/ 8 w 5258"/>
                <a:gd name="T27" fmla="*/ 1 h 1449"/>
                <a:gd name="T28" fmla="*/ 7 w 5258"/>
                <a:gd name="T29" fmla="*/ 1 h 1449"/>
                <a:gd name="T30" fmla="*/ 6 w 5258"/>
                <a:gd name="T31" fmla="*/ 1 h 1449"/>
                <a:gd name="T32" fmla="*/ 5 w 5258"/>
                <a:gd name="T33" fmla="*/ 1 h 1449"/>
                <a:gd name="T34" fmla="*/ 5 w 5258"/>
                <a:gd name="T35" fmla="*/ 1 h 1449"/>
                <a:gd name="T36" fmla="*/ 3 w 5258"/>
                <a:gd name="T37" fmla="*/ 2 h 1449"/>
                <a:gd name="T38" fmla="*/ 3 w 5258"/>
                <a:gd name="T39" fmla="*/ 2 h 1449"/>
                <a:gd name="T40" fmla="*/ 2 w 5258"/>
                <a:gd name="T41" fmla="*/ 2 h 1449"/>
                <a:gd name="T42" fmla="*/ 1 w 5258"/>
                <a:gd name="T43" fmla="*/ 2 h 1449"/>
                <a:gd name="T44" fmla="*/ 0 w 5258"/>
                <a:gd name="T45" fmla="*/ 2 h 1449"/>
                <a:gd name="T46" fmla="*/ 0 w 5258"/>
                <a:gd name="T47" fmla="*/ 2 h 1449"/>
                <a:gd name="T48" fmla="*/ 0 w 5258"/>
                <a:gd name="T49" fmla="*/ 5 h 1449"/>
                <a:gd name="T50" fmla="*/ 0 w 5258"/>
                <a:gd name="T51" fmla="*/ 5 h 1449"/>
                <a:gd name="T52" fmla="*/ 1 w 5258"/>
                <a:gd name="T53" fmla="*/ 6 h 1449"/>
                <a:gd name="T54" fmla="*/ 2 w 5258"/>
                <a:gd name="T55" fmla="*/ 6 h 1449"/>
                <a:gd name="T56" fmla="*/ 3 w 5258"/>
                <a:gd name="T57" fmla="*/ 6 h 1449"/>
                <a:gd name="T58" fmla="*/ 3 w 5258"/>
                <a:gd name="T59" fmla="*/ 6 h 1449"/>
                <a:gd name="T60" fmla="*/ 5 w 5258"/>
                <a:gd name="T61" fmla="*/ 6 h 1449"/>
                <a:gd name="T62" fmla="*/ 5 w 5258"/>
                <a:gd name="T63" fmla="*/ 6 h 1449"/>
                <a:gd name="T64" fmla="*/ 6 w 5258"/>
                <a:gd name="T65" fmla="*/ 7 h 1449"/>
                <a:gd name="T66" fmla="*/ 7 w 5258"/>
                <a:gd name="T67" fmla="*/ 7 h 1449"/>
                <a:gd name="T68" fmla="*/ 8 w 5258"/>
                <a:gd name="T69" fmla="*/ 7 h 1449"/>
                <a:gd name="T70" fmla="*/ 9 w 5258"/>
                <a:gd name="T71" fmla="*/ 7 h 1449"/>
                <a:gd name="T72" fmla="*/ 10 w 5258"/>
                <a:gd name="T73" fmla="*/ 7 h 1449"/>
                <a:gd name="T74" fmla="*/ 11 w 5258"/>
                <a:gd name="T75" fmla="*/ 7 h 1449"/>
                <a:gd name="T76" fmla="*/ 12 w 5258"/>
                <a:gd name="T77" fmla="*/ 7 h 1449"/>
                <a:gd name="T78" fmla="*/ 13 w 5258"/>
                <a:gd name="T79" fmla="*/ 7 h 1449"/>
                <a:gd name="T80" fmla="*/ 14 w 5258"/>
                <a:gd name="T81" fmla="*/ 7 h 1449"/>
                <a:gd name="T82" fmla="*/ 15 w 5258"/>
                <a:gd name="T83" fmla="*/ 8 h 1449"/>
                <a:gd name="T84" fmla="*/ 15 w 5258"/>
                <a:gd name="T85" fmla="*/ 8 h 1449"/>
                <a:gd name="T86" fmla="*/ 23 w 5258"/>
                <a:gd name="T87" fmla="*/ 8 h 1449"/>
                <a:gd name="T88" fmla="*/ 23 w 5258"/>
                <a:gd name="T89" fmla="*/ 8 h 1449"/>
                <a:gd name="T90" fmla="*/ 27 w 5258"/>
                <a:gd name="T91" fmla="*/ 7 h 1449"/>
                <a:gd name="T92" fmla="*/ 27 w 5258"/>
                <a:gd name="T93" fmla="*/ 7 h 1449"/>
                <a:gd name="T94" fmla="*/ 27 w 5258"/>
                <a:gd name="T95" fmla="*/ 7 h 1449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5258" h="1449">
                  <a:moveTo>
                    <a:pt x="5252" y="1342"/>
                  </a:moveTo>
                  <a:lnTo>
                    <a:pt x="5252" y="112"/>
                  </a:lnTo>
                  <a:lnTo>
                    <a:pt x="4470" y="1"/>
                  </a:lnTo>
                  <a:lnTo>
                    <a:pt x="4464" y="0"/>
                  </a:lnTo>
                  <a:lnTo>
                    <a:pt x="2906" y="0"/>
                  </a:lnTo>
                  <a:lnTo>
                    <a:pt x="2904" y="2"/>
                  </a:lnTo>
                  <a:lnTo>
                    <a:pt x="2711" y="13"/>
                  </a:lnTo>
                  <a:lnTo>
                    <a:pt x="2519" y="26"/>
                  </a:lnTo>
                  <a:lnTo>
                    <a:pt x="2328" y="42"/>
                  </a:lnTo>
                  <a:lnTo>
                    <a:pt x="2139" y="59"/>
                  </a:lnTo>
                  <a:lnTo>
                    <a:pt x="1951" y="79"/>
                  </a:lnTo>
                  <a:lnTo>
                    <a:pt x="1764" y="101"/>
                  </a:lnTo>
                  <a:lnTo>
                    <a:pt x="1579" y="126"/>
                  </a:lnTo>
                  <a:lnTo>
                    <a:pt x="1397" y="152"/>
                  </a:lnTo>
                  <a:lnTo>
                    <a:pt x="1215" y="181"/>
                  </a:lnTo>
                  <a:lnTo>
                    <a:pt x="1036" y="212"/>
                  </a:lnTo>
                  <a:lnTo>
                    <a:pt x="858" y="245"/>
                  </a:lnTo>
                  <a:lnTo>
                    <a:pt x="683" y="280"/>
                  </a:lnTo>
                  <a:lnTo>
                    <a:pt x="509" y="318"/>
                  </a:lnTo>
                  <a:lnTo>
                    <a:pt x="338" y="357"/>
                  </a:lnTo>
                  <a:lnTo>
                    <a:pt x="169" y="399"/>
                  </a:lnTo>
                  <a:lnTo>
                    <a:pt x="3" y="441"/>
                  </a:lnTo>
                  <a:lnTo>
                    <a:pt x="0" y="448"/>
                  </a:lnTo>
                  <a:lnTo>
                    <a:pt x="0" y="1007"/>
                  </a:lnTo>
                  <a:lnTo>
                    <a:pt x="2" y="1008"/>
                  </a:lnTo>
                  <a:lnTo>
                    <a:pt x="168" y="1052"/>
                  </a:lnTo>
                  <a:lnTo>
                    <a:pt x="338" y="1094"/>
                  </a:lnTo>
                  <a:lnTo>
                    <a:pt x="508" y="1134"/>
                  </a:lnTo>
                  <a:lnTo>
                    <a:pt x="682" y="1170"/>
                  </a:lnTo>
                  <a:lnTo>
                    <a:pt x="858" y="1206"/>
                  </a:lnTo>
                  <a:lnTo>
                    <a:pt x="1035" y="1239"/>
                  </a:lnTo>
                  <a:lnTo>
                    <a:pt x="1214" y="1270"/>
                  </a:lnTo>
                  <a:lnTo>
                    <a:pt x="1397" y="1298"/>
                  </a:lnTo>
                  <a:lnTo>
                    <a:pt x="1579" y="1325"/>
                  </a:lnTo>
                  <a:lnTo>
                    <a:pt x="1764" y="1349"/>
                  </a:lnTo>
                  <a:lnTo>
                    <a:pt x="1951" y="1372"/>
                  </a:lnTo>
                  <a:lnTo>
                    <a:pt x="2139" y="1391"/>
                  </a:lnTo>
                  <a:lnTo>
                    <a:pt x="2327" y="1409"/>
                  </a:lnTo>
                  <a:lnTo>
                    <a:pt x="2518" y="1424"/>
                  </a:lnTo>
                  <a:lnTo>
                    <a:pt x="2710" y="1438"/>
                  </a:lnTo>
                  <a:lnTo>
                    <a:pt x="2903" y="1448"/>
                  </a:lnTo>
                  <a:lnTo>
                    <a:pt x="2911" y="1446"/>
                  </a:lnTo>
                  <a:lnTo>
                    <a:pt x="4470" y="1446"/>
                  </a:lnTo>
                  <a:lnTo>
                    <a:pt x="4475" y="1445"/>
                  </a:lnTo>
                  <a:lnTo>
                    <a:pt x="5257" y="1333"/>
                  </a:lnTo>
                  <a:lnTo>
                    <a:pt x="5252" y="1342"/>
                  </a:lnTo>
                </a:path>
              </a:pathLst>
            </a:custGeom>
            <a:solidFill>
              <a:srgbClr val="808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88" name="Freeform 409">
              <a:extLst>
                <a:ext uri="{FF2B5EF4-FFF2-40B4-BE49-F238E27FC236}">
                  <a16:creationId xmlns:a16="http://schemas.microsoft.com/office/drawing/2014/main" id="{07E00EFE-689B-4804-645E-5147998B34FE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437" y="2294"/>
              <a:ext cx="814" cy="213"/>
            </a:xfrm>
            <a:custGeom>
              <a:avLst/>
              <a:gdLst>
                <a:gd name="T0" fmla="*/ 0 w 4697"/>
                <a:gd name="T1" fmla="*/ 4 h 1231"/>
                <a:gd name="T2" fmla="*/ 0 w 4697"/>
                <a:gd name="T3" fmla="*/ 2 h 1231"/>
                <a:gd name="T4" fmla="*/ 0 w 4697"/>
                <a:gd name="T5" fmla="*/ 2 h 1231"/>
                <a:gd name="T6" fmla="*/ 1 w 4697"/>
                <a:gd name="T7" fmla="*/ 2 h 1231"/>
                <a:gd name="T8" fmla="*/ 2 w 4697"/>
                <a:gd name="T9" fmla="*/ 2 h 1231"/>
                <a:gd name="T10" fmla="*/ 2 w 4697"/>
                <a:gd name="T11" fmla="*/ 2 h 1231"/>
                <a:gd name="T12" fmla="*/ 3 w 4697"/>
                <a:gd name="T13" fmla="*/ 1 h 1231"/>
                <a:gd name="T14" fmla="*/ 4 w 4697"/>
                <a:gd name="T15" fmla="*/ 1 h 1231"/>
                <a:gd name="T16" fmla="*/ 5 w 4697"/>
                <a:gd name="T17" fmla="*/ 1 h 1231"/>
                <a:gd name="T18" fmla="*/ 6 w 4697"/>
                <a:gd name="T19" fmla="*/ 1 h 1231"/>
                <a:gd name="T20" fmla="*/ 7 w 4697"/>
                <a:gd name="T21" fmla="*/ 1 h 1231"/>
                <a:gd name="T22" fmla="*/ 7 w 4697"/>
                <a:gd name="T23" fmla="*/ 1 h 1231"/>
                <a:gd name="T24" fmla="*/ 8 w 4697"/>
                <a:gd name="T25" fmla="*/ 0 h 1231"/>
                <a:gd name="T26" fmla="*/ 9 w 4697"/>
                <a:gd name="T27" fmla="*/ 0 h 1231"/>
                <a:gd name="T28" fmla="*/ 10 w 4697"/>
                <a:gd name="T29" fmla="*/ 0 h 1231"/>
                <a:gd name="T30" fmla="*/ 11 w 4697"/>
                <a:gd name="T31" fmla="*/ 0 h 1231"/>
                <a:gd name="T32" fmla="*/ 12 w 4697"/>
                <a:gd name="T33" fmla="*/ 0 h 1231"/>
                <a:gd name="T34" fmla="*/ 12 w 4697"/>
                <a:gd name="T35" fmla="*/ 0 h 1231"/>
                <a:gd name="T36" fmla="*/ 13 w 4697"/>
                <a:gd name="T37" fmla="*/ 0 h 1231"/>
                <a:gd name="T38" fmla="*/ 13 w 4697"/>
                <a:gd name="T39" fmla="*/ 0 h 1231"/>
                <a:gd name="T40" fmla="*/ 16 w 4697"/>
                <a:gd name="T41" fmla="*/ 0 h 1231"/>
                <a:gd name="T42" fmla="*/ 22 w 4697"/>
                <a:gd name="T43" fmla="*/ 1 h 1231"/>
                <a:gd name="T44" fmla="*/ 22 w 4697"/>
                <a:gd name="T45" fmla="*/ 1 h 1231"/>
                <a:gd name="T46" fmla="*/ 23 w 4697"/>
                <a:gd name="T47" fmla="*/ 1 h 1231"/>
                <a:gd name="T48" fmla="*/ 23 w 4697"/>
                <a:gd name="T49" fmla="*/ 1 h 1231"/>
                <a:gd name="T50" fmla="*/ 24 w 4697"/>
                <a:gd name="T51" fmla="*/ 1 h 1231"/>
                <a:gd name="T52" fmla="*/ 24 w 4697"/>
                <a:gd name="T53" fmla="*/ 2 h 1231"/>
                <a:gd name="T54" fmla="*/ 24 w 4697"/>
                <a:gd name="T55" fmla="*/ 2 h 1231"/>
                <a:gd name="T56" fmla="*/ 24 w 4697"/>
                <a:gd name="T57" fmla="*/ 2 h 1231"/>
                <a:gd name="T58" fmla="*/ 24 w 4697"/>
                <a:gd name="T59" fmla="*/ 3 h 1231"/>
                <a:gd name="T60" fmla="*/ 24 w 4697"/>
                <a:gd name="T61" fmla="*/ 3 h 1231"/>
                <a:gd name="T62" fmla="*/ 24 w 4697"/>
                <a:gd name="T63" fmla="*/ 4 h 1231"/>
                <a:gd name="T64" fmla="*/ 24 w 4697"/>
                <a:gd name="T65" fmla="*/ 4 h 1231"/>
                <a:gd name="T66" fmla="*/ 24 w 4697"/>
                <a:gd name="T67" fmla="*/ 4 h 1231"/>
                <a:gd name="T68" fmla="*/ 24 w 4697"/>
                <a:gd name="T69" fmla="*/ 5 h 1231"/>
                <a:gd name="T70" fmla="*/ 24 w 4697"/>
                <a:gd name="T71" fmla="*/ 5 h 1231"/>
                <a:gd name="T72" fmla="*/ 23 w 4697"/>
                <a:gd name="T73" fmla="*/ 6 h 1231"/>
                <a:gd name="T74" fmla="*/ 23 w 4697"/>
                <a:gd name="T75" fmla="*/ 6 h 1231"/>
                <a:gd name="T76" fmla="*/ 22 w 4697"/>
                <a:gd name="T77" fmla="*/ 6 h 1231"/>
                <a:gd name="T78" fmla="*/ 22 w 4697"/>
                <a:gd name="T79" fmla="*/ 6 h 1231"/>
                <a:gd name="T80" fmla="*/ 16 w 4697"/>
                <a:gd name="T81" fmla="*/ 6 h 1231"/>
                <a:gd name="T82" fmla="*/ 13 w 4697"/>
                <a:gd name="T83" fmla="*/ 6 h 1231"/>
                <a:gd name="T84" fmla="*/ 13 w 4697"/>
                <a:gd name="T85" fmla="*/ 6 h 1231"/>
                <a:gd name="T86" fmla="*/ 12 w 4697"/>
                <a:gd name="T87" fmla="*/ 6 h 1231"/>
                <a:gd name="T88" fmla="*/ 12 w 4697"/>
                <a:gd name="T89" fmla="*/ 6 h 1231"/>
                <a:gd name="T90" fmla="*/ 11 w 4697"/>
                <a:gd name="T91" fmla="*/ 6 h 1231"/>
                <a:gd name="T92" fmla="*/ 10 w 4697"/>
                <a:gd name="T93" fmla="*/ 6 h 1231"/>
                <a:gd name="T94" fmla="*/ 9 w 4697"/>
                <a:gd name="T95" fmla="*/ 6 h 1231"/>
                <a:gd name="T96" fmla="*/ 8 w 4697"/>
                <a:gd name="T97" fmla="*/ 6 h 1231"/>
                <a:gd name="T98" fmla="*/ 7 w 4697"/>
                <a:gd name="T99" fmla="*/ 6 h 1231"/>
                <a:gd name="T100" fmla="*/ 7 w 4697"/>
                <a:gd name="T101" fmla="*/ 6 h 1231"/>
                <a:gd name="T102" fmla="*/ 6 w 4697"/>
                <a:gd name="T103" fmla="*/ 6 h 1231"/>
                <a:gd name="T104" fmla="*/ 5 w 4697"/>
                <a:gd name="T105" fmla="*/ 5 h 1231"/>
                <a:gd name="T106" fmla="*/ 4 w 4697"/>
                <a:gd name="T107" fmla="*/ 5 h 1231"/>
                <a:gd name="T108" fmla="*/ 3 w 4697"/>
                <a:gd name="T109" fmla="*/ 5 h 1231"/>
                <a:gd name="T110" fmla="*/ 2 w 4697"/>
                <a:gd name="T111" fmla="*/ 5 h 1231"/>
                <a:gd name="T112" fmla="*/ 2 w 4697"/>
                <a:gd name="T113" fmla="*/ 4 h 1231"/>
                <a:gd name="T114" fmla="*/ 1 w 4697"/>
                <a:gd name="T115" fmla="*/ 4 h 1231"/>
                <a:gd name="T116" fmla="*/ 0 w 4697"/>
                <a:gd name="T117" fmla="*/ 4 h 1231"/>
                <a:gd name="T118" fmla="*/ 0 w 4697"/>
                <a:gd name="T119" fmla="*/ 4 h 1231"/>
                <a:gd name="T120" fmla="*/ 0 w 4697"/>
                <a:gd name="T121" fmla="*/ 4 h 123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4697" h="1231">
                  <a:moveTo>
                    <a:pt x="3" y="782"/>
                  </a:moveTo>
                  <a:lnTo>
                    <a:pt x="3" y="447"/>
                  </a:lnTo>
                  <a:lnTo>
                    <a:pt x="4" y="447"/>
                  </a:lnTo>
                  <a:lnTo>
                    <a:pt x="159" y="397"/>
                  </a:lnTo>
                  <a:lnTo>
                    <a:pt x="316" y="349"/>
                  </a:lnTo>
                  <a:lnTo>
                    <a:pt x="474" y="304"/>
                  </a:lnTo>
                  <a:lnTo>
                    <a:pt x="632" y="262"/>
                  </a:lnTo>
                  <a:lnTo>
                    <a:pt x="791" y="223"/>
                  </a:lnTo>
                  <a:lnTo>
                    <a:pt x="950" y="187"/>
                  </a:lnTo>
                  <a:lnTo>
                    <a:pt x="1110" y="155"/>
                  </a:lnTo>
                  <a:lnTo>
                    <a:pt x="1271" y="124"/>
                  </a:lnTo>
                  <a:lnTo>
                    <a:pt x="1432" y="98"/>
                  </a:lnTo>
                  <a:lnTo>
                    <a:pt x="1593" y="75"/>
                  </a:lnTo>
                  <a:lnTo>
                    <a:pt x="1756" y="55"/>
                  </a:lnTo>
                  <a:lnTo>
                    <a:pt x="1918" y="38"/>
                  </a:lnTo>
                  <a:lnTo>
                    <a:pt x="2081" y="24"/>
                  </a:lnTo>
                  <a:lnTo>
                    <a:pt x="2245" y="13"/>
                  </a:lnTo>
                  <a:lnTo>
                    <a:pt x="2409" y="5"/>
                  </a:lnTo>
                  <a:lnTo>
                    <a:pt x="2574" y="0"/>
                  </a:lnTo>
                  <a:lnTo>
                    <a:pt x="2572" y="0"/>
                  </a:lnTo>
                  <a:lnTo>
                    <a:pt x="3018" y="0"/>
                  </a:lnTo>
                  <a:lnTo>
                    <a:pt x="4247" y="111"/>
                  </a:lnTo>
                  <a:lnTo>
                    <a:pt x="4247" y="112"/>
                  </a:lnTo>
                  <a:lnTo>
                    <a:pt x="4352" y="134"/>
                  </a:lnTo>
                  <a:lnTo>
                    <a:pt x="4443" y="172"/>
                  </a:lnTo>
                  <a:lnTo>
                    <a:pt x="4519" y="225"/>
                  </a:lnTo>
                  <a:lnTo>
                    <a:pt x="4584" y="288"/>
                  </a:lnTo>
                  <a:lnTo>
                    <a:pt x="4632" y="363"/>
                  </a:lnTo>
                  <a:lnTo>
                    <a:pt x="4668" y="443"/>
                  </a:lnTo>
                  <a:lnTo>
                    <a:pt x="4689" y="528"/>
                  </a:lnTo>
                  <a:lnTo>
                    <a:pt x="4696" y="614"/>
                  </a:lnTo>
                  <a:lnTo>
                    <a:pt x="4689" y="703"/>
                  </a:lnTo>
                  <a:lnTo>
                    <a:pt x="4668" y="787"/>
                  </a:lnTo>
                  <a:lnTo>
                    <a:pt x="4632" y="869"/>
                  </a:lnTo>
                  <a:lnTo>
                    <a:pt x="4584" y="941"/>
                  </a:lnTo>
                  <a:lnTo>
                    <a:pt x="4519" y="1006"/>
                  </a:lnTo>
                  <a:lnTo>
                    <a:pt x="4443" y="1058"/>
                  </a:lnTo>
                  <a:lnTo>
                    <a:pt x="4352" y="1095"/>
                  </a:lnTo>
                  <a:lnTo>
                    <a:pt x="4247" y="1116"/>
                  </a:lnTo>
                  <a:lnTo>
                    <a:pt x="4245" y="1118"/>
                  </a:lnTo>
                  <a:lnTo>
                    <a:pt x="3016" y="1230"/>
                  </a:lnTo>
                  <a:lnTo>
                    <a:pt x="2569" y="1230"/>
                  </a:lnTo>
                  <a:lnTo>
                    <a:pt x="2570" y="1229"/>
                  </a:lnTo>
                  <a:lnTo>
                    <a:pt x="2405" y="1226"/>
                  </a:lnTo>
                  <a:lnTo>
                    <a:pt x="2241" y="1218"/>
                  </a:lnTo>
                  <a:lnTo>
                    <a:pt x="2077" y="1208"/>
                  </a:lnTo>
                  <a:lnTo>
                    <a:pt x="1914" y="1194"/>
                  </a:lnTo>
                  <a:lnTo>
                    <a:pt x="1751" y="1178"/>
                  </a:lnTo>
                  <a:lnTo>
                    <a:pt x="1589" y="1157"/>
                  </a:lnTo>
                  <a:lnTo>
                    <a:pt x="1428" y="1133"/>
                  </a:lnTo>
                  <a:lnTo>
                    <a:pt x="1267" y="1106"/>
                  </a:lnTo>
                  <a:lnTo>
                    <a:pt x="1106" y="1078"/>
                  </a:lnTo>
                  <a:lnTo>
                    <a:pt x="946" y="1044"/>
                  </a:lnTo>
                  <a:lnTo>
                    <a:pt x="787" y="1009"/>
                  </a:lnTo>
                  <a:lnTo>
                    <a:pt x="628" y="970"/>
                  </a:lnTo>
                  <a:lnTo>
                    <a:pt x="469" y="928"/>
                  </a:lnTo>
                  <a:lnTo>
                    <a:pt x="312" y="883"/>
                  </a:lnTo>
                  <a:lnTo>
                    <a:pt x="155" y="835"/>
                  </a:lnTo>
                  <a:lnTo>
                    <a:pt x="0" y="782"/>
                  </a:lnTo>
                  <a:lnTo>
                    <a:pt x="3" y="782"/>
                  </a:lnTo>
                </a:path>
              </a:pathLst>
            </a:custGeom>
            <a:solidFill>
              <a:srgbClr val="FEC586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89" name="Freeform 410">
              <a:extLst>
                <a:ext uri="{FF2B5EF4-FFF2-40B4-BE49-F238E27FC236}">
                  <a16:creationId xmlns:a16="http://schemas.microsoft.com/office/drawing/2014/main" id="{F7937FD9-E2E8-859B-7EC5-36B032787C98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154" y="2372"/>
              <a:ext cx="97" cy="58"/>
            </a:xfrm>
            <a:custGeom>
              <a:avLst/>
              <a:gdLst>
                <a:gd name="T0" fmla="*/ 0 w 559"/>
                <a:gd name="T1" fmla="*/ 0 h 336"/>
                <a:gd name="T2" fmla="*/ 3 w 559"/>
                <a:gd name="T3" fmla="*/ 0 h 336"/>
                <a:gd name="T4" fmla="*/ 3 w 559"/>
                <a:gd name="T5" fmla="*/ 2 h 336"/>
                <a:gd name="T6" fmla="*/ 0 w 559"/>
                <a:gd name="T7" fmla="*/ 2 h 336"/>
                <a:gd name="T8" fmla="*/ 0 w 559"/>
                <a:gd name="T9" fmla="*/ 0 h 336"/>
                <a:gd name="T10" fmla="*/ 0 w 559"/>
                <a:gd name="T11" fmla="*/ 0 h 3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59" h="336">
                  <a:moveTo>
                    <a:pt x="0" y="0"/>
                  </a:moveTo>
                  <a:lnTo>
                    <a:pt x="558" y="0"/>
                  </a:lnTo>
                  <a:lnTo>
                    <a:pt x="558" y="335"/>
                  </a:lnTo>
                  <a:lnTo>
                    <a:pt x="0" y="335"/>
                  </a:lnTo>
                  <a:lnTo>
                    <a:pt x="0" y="0"/>
                  </a:lnTo>
                </a:path>
              </a:pathLst>
            </a:custGeom>
            <a:solidFill>
              <a:srgbClr val="9933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90" name="Freeform 411">
              <a:extLst>
                <a:ext uri="{FF2B5EF4-FFF2-40B4-BE49-F238E27FC236}">
                  <a16:creationId xmlns:a16="http://schemas.microsoft.com/office/drawing/2014/main" id="{1CA91018-F33C-B64F-A31D-A875206567C5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250" y="2352"/>
              <a:ext cx="175" cy="98"/>
            </a:xfrm>
            <a:custGeom>
              <a:avLst/>
              <a:gdLst>
                <a:gd name="T0" fmla="*/ 0 w 1007"/>
                <a:gd name="T1" fmla="*/ 1 h 560"/>
                <a:gd name="T2" fmla="*/ 3 w 1007"/>
                <a:gd name="T3" fmla="*/ 0 h 560"/>
                <a:gd name="T4" fmla="*/ 3 w 1007"/>
                <a:gd name="T5" fmla="*/ 1 h 560"/>
                <a:gd name="T6" fmla="*/ 5 w 1007"/>
                <a:gd name="T7" fmla="*/ 1 h 560"/>
                <a:gd name="T8" fmla="*/ 5 w 1007"/>
                <a:gd name="T9" fmla="*/ 2 h 560"/>
                <a:gd name="T10" fmla="*/ 5 w 1007"/>
                <a:gd name="T11" fmla="*/ 2 h 560"/>
                <a:gd name="T12" fmla="*/ 3 w 1007"/>
                <a:gd name="T13" fmla="*/ 2 h 560"/>
                <a:gd name="T14" fmla="*/ 3 w 1007"/>
                <a:gd name="T15" fmla="*/ 3 h 560"/>
                <a:gd name="T16" fmla="*/ 0 w 1007"/>
                <a:gd name="T17" fmla="*/ 2 h 560"/>
                <a:gd name="T18" fmla="*/ 0 w 1007"/>
                <a:gd name="T19" fmla="*/ 1 h 560"/>
                <a:gd name="T20" fmla="*/ 0 w 1007"/>
                <a:gd name="T21" fmla="*/ 1 h 56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007" h="560">
                  <a:moveTo>
                    <a:pt x="0" y="224"/>
                  </a:moveTo>
                  <a:lnTo>
                    <a:pt x="670" y="0"/>
                  </a:lnTo>
                  <a:lnTo>
                    <a:pt x="670" y="112"/>
                  </a:lnTo>
                  <a:lnTo>
                    <a:pt x="1006" y="112"/>
                  </a:lnTo>
                  <a:lnTo>
                    <a:pt x="1006" y="336"/>
                  </a:lnTo>
                  <a:lnTo>
                    <a:pt x="1006" y="447"/>
                  </a:lnTo>
                  <a:lnTo>
                    <a:pt x="670" y="447"/>
                  </a:lnTo>
                  <a:lnTo>
                    <a:pt x="670" y="559"/>
                  </a:lnTo>
                  <a:lnTo>
                    <a:pt x="0" y="336"/>
                  </a:lnTo>
                  <a:lnTo>
                    <a:pt x="0" y="224"/>
                  </a:lnTo>
                </a:path>
              </a:pathLst>
            </a:custGeom>
            <a:solidFill>
              <a:schemeClr val="bg2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91" name="Freeform 412">
              <a:extLst>
                <a:ext uri="{FF2B5EF4-FFF2-40B4-BE49-F238E27FC236}">
                  <a16:creationId xmlns:a16="http://schemas.microsoft.com/office/drawing/2014/main" id="{263546B0-F20F-33DC-EBD5-5BE736D81275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535" y="2265"/>
              <a:ext cx="77" cy="20"/>
            </a:xfrm>
            <a:custGeom>
              <a:avLst/>
              <a:gdLst>
                <a:gd name="T0" fmla="*/ 0 w 444"/>
                <a:gd name="T1" fmla="*/ 0 h 115"/>
                <a:gd name="T2" fmla="*/ 1 w 444"/>
                <a:gd name="T3" fmla="*/ 0 h 115"/>
                <a:gd name="T4" fmla="*/ 1 w 444"/>
                <a:gd name="T5" fmla="*/ 0 h 115"/>
                <a:gd name="T6" fmla="*/ 2 w 444"/>
                <a:gd name="T7" fmla="*/ 0 h 115"/>
                <a:gd name="T8" fmla="*/ 2 w 444"/>
                <a:gd name="T9" fmla="*/ 1 h 115"/>
                <a:gd name="T10" fmla="*/ 0 w 444"/>
                <a:gd name="T11" fmla="*/ 1 h 115"/>
                <a:gd name="T12" fmla="*/ 0 w 444"/>
                <a:gd name="T13" fmla="*/ 0 h 115"/>
                <a:gd name="T14" fmla="*/ 0 w 444"/>
                <a:gd name="T15" fmla="*/ 0 h 11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44" h="115">
                  <a:moveTo>
                    <a:pt x="0" y="57"/>
                  </a:moveTo>
                  <a:lnTo>
                    <a:pt x="166" y="0"/>
                  </a:lnTo>
                  <a:lnTo>
                    <a:pt x="277" y="0"/>
                  </a:lnTo>
                  <a:lnTo>
                    <a:pt x="443" y="57"/>
                  </a:lnTo>
                  <a:lnTo>
                    <a:pt x="443" y="114"/>
                  </a:lnTo>
                  <a:lnTo>
                    <a:pt x="0" y="114"/>
                  </a:lnTo>
                  <a:lnTo>
                    <a:pt x="0" y="57"/>
                  </a:lnTo>
                </a:path>
              </a:pathLst>
            </a:custGeom>
            <a:solidFill>
              <a:srgbClr val="8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92" name="Freeform 413">
              <a:extLst>
                <a:ext uri="{FF2B5EF4-FFF2-40B4-BE49-F238E27FC236}">
                  <a16:creationId xmlns:a16="http://schemas.microsoft.com/office/drawing/2014/main" id="{E58EF602-21EE-4C96-76A2-EB14F4961D23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 flipV="1">
              <a:off x="2534" y="2515"/>
              <a:ext cx="78" cy="20"/>
            </a:xfrm>
            <a:custGeom>
              <a:avLst/>
              <a:gdLst>
                <a:gd name="T0" fmla="*/ 0 w 444"/>
                <a:gd name="T1" fmla="*/ 0 h 115"/>
                <a:gd name="T2" fmla="*/ 1 w 444"/>
                <a:gd name="T3" fmla="*/ 0 h 115"/>
                <a:gd name="T4" fmla="*/ 2 w 444"/>
                <a:gd name="T5" fmla="*/ 0 h 115"/>
                <a:gd name="T6" fmla="*/ 2 w 444"/>
                <a:gd name="T7" fmla="*/ 0 h 115"/>
                <a:gd name="T8" fmla="*/ 2 w 444"/>
                <a:gd name="T9" fmla="*/ 1 h 115"/>
                <a:gd name="T10" fmla="*/ 0 w 444"/>
                <a:gd name="T11" fmla="*/ 1 h 115"/>
                <a:gd name="T12" fmla="*/ 0 w 444"/>
                <a:gd name="T13" fmla="*/ 0 h 115"/>
                <a:gd name="T14" fmla="*/ 0 w 444"/>
                <a:gd name="T15" fmla="*/ 0 h 11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44" h="115">
                  <a:moveTo>
                    <a:pt x="0" y="57"/>
                  </a:moveTo>
                  <a:lnTo>
                    <a:pt x="166" y="0"/>
                  </a:lnTo>
                  <a:lnTo>
                    <a:pt x="277" y="0"/>
                  </a:lnTo>
                  <a:lnTo>
                    <a:pt x="443" y="57"/>
                  </a:lnTo>
                  <a:lnTo>
                    <a:pt x="443" y="114"/>
                  </a:lnTo>
                  <a:lnTo>
                    <a:pt x="0" y="114"/>
                  </a:lnTo>
                  <a:lnTo>
                    <a:pt x="0" y="57"/>
                  </a:lnTo>
                </a:path>
              </a:pathLst>
            </a:custGeom>
            <a:solidFill>
              <a:srgbClr val="8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6883" name="Rectangle 414">
            <a:extLst>
              <a:ext uri="{FF2B5EF4-FFF2-40B4-BE49-F238E27FC236}">
                <a16:creationId xmlns:a16="http://schemas.microsoft.com/office/drawing/2014/main" id="{5E6829C6-E83A-4C31-071C-FDCCC336EE4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22238" y="95250"/>
            <a:ext cx="4076700" cy="5222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3600">
                <a:solidFill>
                  <a:schemeClr val="tx1"/>
                </a:solidFill>
                <a:latin typeface="Times New Roman" panose="02020603050405020304" pitchFamily="18" charset="0"/>
              </a:rPr>
              <a:t>Ballistic Phases (2)</a:t>
            </a:r>
          </a:p>
        </p:txBody>
      </p:sp>
      <p:sp>
        <p:nvSpPr>
          <p:cNvPr id="36884" name="Text Box 415">
            <a:extLst>
              <a:ext uri="{FF2B5EF4-FFF2-40B4-BE49-F238E27FC236}">
                <a16:creationId xmlns:a16="http://schemas.microsoft.com/office/drawing/2014/main" id="{4B52EF59-06C2-97E6-7724-34822E4085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8150" y="5086350"/>
            <a:ext cx="193040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 b="1">
                <a:solidFill>
                  <a:schemeClr val="tx1"/>
                </a:solidFill>
              </a:rPr>
              <a:t>A 1gram component ‘weighs’  20kg !</a:t>
            </a:r>
          </a:p>
        </p:txBody>
      </p:sp>
      <p:sp>
        <p:nvSpPr>
          <p:cNvPr id="36885" name="Text Box 416">
            <a:extLst>
              <a:ext uri="{FF2B5EF4-FFF2-40B4-BE49-F238E27FC236}">
                <a16:creationId xmlns:a16="http://schemas.microsoft.com/office/drawing/2014/main" id="{218B7013-685F-D36D-A3D9-DACEF7B36F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6875" y="3430588"/>
            <a:ext cx="3376613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 b="1">
                <a:solidFill>
                  <a:schemeClr val="tx1"/>
                </a:solidFill>
              </a:rPr>
              <a:t>Peak Pressure and High Acceleration.</a:t>
            </a:r>
          </a:p>
          <a:p>
            <a:r>
              <a:rPr lang="en-GB" altLang="en-US" sz="1400" b="1">
                <a:solidFill>
                  <a:schemeClr val="tx1"/>
                </a:solidFill>
              </a:rPr>
              <a:t>Spin increases.</a:t>
            </a:r>
          </a:p>
          <a:p>
            <a:r>
              <a:rPr lang="en-GB" altLang="en-US" sz="1400" b="1">
                <a:solidFill>
                  <a:schemeClr val="tx1"/>
                </a:solidFill>
              </a:rPr>
              <a:t>Thrust ‘freezes’ fuze mechanism.</a:t>
            </a:r>
          </a:p>
          <a:p>
            <a:endParaRPr lang="en-US" altLang="en-US" sz="1400" b="1">
              <a:solidFill>
                <a:schemeClr val="tx1"/>
              </a:solidFill>
            </a:endParaRPr>
          </a:p>
        </p:txBody>
      </p:sp>
      <p:sp>
        <p:nvSpPr>
          <p:cNvPr id="36886" name="Text Placeholder 2">
            <a:extLst>
              <a:ext uri="{FF2B5EF4-FFF2-40B4-BE49-F238E27FC236}">
                <a16:creationId xmlns:a16="http://schemas.microsoft.com/office/drawing/2014/main" id="{9AB411A7-D6C1-CF2E-8818-2D411AB0998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  <p:transition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Group 2">
            <a:extLst>
              <a:ext uri="{FF2B5EF4-FFF2-40B4-BE49-F238E27FC236}">
                <a16:creationId xmlns:a16="http://schemas.microsoft.com/office/drawing/2014/main" id="{1EC039B0-43CD-DA3E-92E7-7917EF8C568F}"/>
              </a:ext>
            </a:extLst>
          </p:cNvPr>
          <p:cNvGrpSpPr>
            <a:grpSpLocks/>
          </p:cNvGrpSpPr>
          <p:nvPr/>
        </p:nvGrpSpPr>
        <p:grpSpPr bwMode="auto">
          <a:xfrm>
            <a:off x="465138" y="2579688"/>
            <a:ext cx="2097087" cy="788987"/>
            <a:chOff x="293" y="1625"/>
            <a:chExt cx="1321" cy="497"/>
          </a:xfrm>
        </p:grpSpPr>
        <p:grpSp>
          <p:nvGrpSpPr>
            <p:cNvPr id="38047" name="Group 3">
              <a:extLst>
                <a:ext uri="{FF2B5EF4-FFF2-40B4-BE49-F238E27FC236}">
                  <a16:creationId xmlns:a16="http://schemas.microsoft.com/office/drawing/2014/main" id="{2F014D48-013D-1FDB-A4BE-D9DBF4EC9CB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rot="20946278" flipH="1">
              <a:off x="822" y="1625"/>
              <a:ext cx="792" cy="137"/>
              <a:chOff x="1276" y="1139"/>
              <a:chExt cx="1445" cy="250"/>
            </a:xfrm>
          </p:grpSpPr>
          <p:sp>
            <p:nvSpPr>
              <p:cNvPr id="38227" name="AutoShape 4">
                <a:extLst>
                  <a:ext uri="{FF2B5EF4-FFF2-40B4-BE49-F238E27FC236}">
                    <a16:creationId xmlns:a16="http://schemas.microsoft.com/office/drawing/2014/main" id="{508C2647-8F7B-90AE-41BA-E58790DB4C6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494" y="1230"/>
                <a:ext cx="227" cy="159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228" name="Rectangle 5">
                <a:extLst>
                  <a:ext uri="{FF2B5EF4-FFF2-40B4-BE49-F238E27FC236}">
                    <a16:creationId xmlns:a16="http://schemas.microsoft.com/office/drawing/2014/main" id="{0CD78D4C-B127-E29D-57D0-0858315429E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207"/>
                <a:ext cx="68" cy="182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229" name="Rectangle 6">
                <a:extLst>
                  <a:ext uri="{FF2B5EF4-FFF2-40B4-BE49-F238E27FC236}">
                    <a16:creationId xmlns:a16="http://schemas.microsoft.com/office/drawing/2014/main" id="{8005E2E4-1B20-1DA8-9A52-B5E0B4428A7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08" y="1139"/>
                <a:ext cx="45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230" name="Rectangle 7">
                <a:extLst>
                  <a:ext uri="{FF2B5EF4-FFF2-40B4-BE49-F238E27FC236}">
                    <a16:creationId xmlns:a16="http://schemas.microsoft.com/office/drawing/2014/main" id="{BCB06AE0-26D1-BAC8-FF30-C7B220CDF46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517" y="1298"/>
                <a:ext cx="68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8231" name="Group 8">
                <a:extLst>
                  <a:ext uri="{FF2B5EF4-FFF2-40B4-BE49-F238E27FC236}">
                    <a16:creationId xmlns:a16="http://schemas.microsoft.com/office/drawing/2014/main" id="{214ED856-2224-C5A6-BCDA-FBEEBECE7D44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313" y="1253"/>
                <a:ext cx="181" cy="113"/>
                <a:chOff x="1066" y="1684"/>
                <a:chExt cx="499" cy="317"/>
              </a:xfrm>
            </p:grpSpPr>
            <p:sp>
              <p:nvSpPr>
                <p:cNvPr id="38239" name="Freeform 9">
                  <a:extLst>
                    <a:ext uri="{FF2B5EF4-FFF2-40B4-BE49-F238E27FC236}">
                      <a16:creationId xmlns:a16="http://schemas.microsoft.com/office/drawing/2014/main" id="{4F3303C9-7EA6-0BFF-2EBE-686F1369C4B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066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40" name="Freeform 10">
                  <a:extLst>
                    <a:ext uri="{FF2B5EF4-FFF2-40B4-BE49-F238E27FC236}">
                      <a16:creationId xmlns:a16="http://schemas.microsoft.com/office/drawing/2014/main" id="{0BF813DB-DAB3-0BBE-7CEA-A6C45088BA8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08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41" name="Freeform 11">
                  <a:extLst>
                    <a:ext uri="{FF2B5EF4-FFF2-40B4-BE49-F238E27FC236}">
                      <a16:creationId xmlns:a16="http://schemas.microsoft.com/office/drawing/2014/main" id="{0D8AA849-496D-72DA-D93D-100D86A6790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11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42" name="Freeform 12">
                  <a:extLst>
                    <a:ext uri="{FF2B5EF4-FFF2-40B4-BE49-F238E27FC236}">
                      <a16:creationId xmlns:a16="http://schemas.microsoft.com/office/drawing/2014/main" id="{39A98EFB-5748-1D9D-A76E-35CAAAD75DD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13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43" name="Freeform 13">
                  <a:extLst>
                    <a:ext uri="{FF2B5EF4-FFF2-40B4-BE49-F238E27FC236}">
                      <a16:creationId xmlns:a16="http://schemas.microsoft.com/office/drawing/2014/main" id="{B6EB6F4E-8855-BEEC-EB25-B6BC5FE39A3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56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44" name="Freeform 14">
                  <a:extLst>
                    <a:ext uri="{FF2B5EF4-FFF2-40B4-BE49-F238E27FC236}">
                      <a16:creationId xmlns:a16="http://schemas.microsoft.com/office/drawing/2014/main" id="{6D20CFBD-2EAF-A639-0EAE-11BD6D985E5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17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45" name="Freeform 15">
                  <a:extLst>
                    <a:ext uri="{FF2B5EF4-FFF2-40B4-BE49-F238E27FC236}">
                      <a16:creationId xmlns:a16="http://schemas.microsoft.com/office/drawing/2014/main" id="{C5E71DBC-5F81-A645-046F-7628325BA5F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0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46" name="Freeform 16">
                  <a:extLst>
                    <a:ext uri="{FF2B5EF4-FFF2-40B4-BE49-F238E27FC236}">
                      <a16:creationId xmlns:a16="http://schemas.microsoft.com/office/drawing/2014/main" id="{2AEE88A8-8333-952E-6DC0-D7782AECD8A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22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47" name="Freeform 17">
                  <a:extLst>
                    <a:ext uri="{FF2B5EF4-FFF2-40B4-BE49-F238E27FC236}">
                      <a16:creationId xmlns:a16="http://schemas.microsoft.com/office/drawing/2014/main" id="{A18FAEAE-0A18-AAA7-19E2-D4A7A682689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4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48" name="Freeform 18">
                  <a:extLst>
                    <a:ext uri="{FF2B5EF4-FFF2-40B4-BE49-F238E27FC236}">
                      <a16:creationId xmlns:a16="http://schemas.microsoft.com/office/drawing/2014/main" id="{6FC38BA5-DC86-A5E2-8456-23477F57874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269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49" name="Freeform 19">
                  <a:extLst>
                    <a:ext uri="{FF2B5EF4-FFF2-40B4-BE49-F238E27FC236}">
                      <a16:creationId xmlns:a16="http://schemas.microsoft.com/office/drawing/2014/main" id="{2DF8A633-B201-34D9-0E88-60D0DA98C7D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92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50" name="Freeform 20">
                  <a:extLst>
                    <a:ext uri="{FF2B5EF4-FFF2-40B4-BE49-F238E27FC236}">
                      <a16:creationId xmlns:a16="http://schemas.microsoft.com/office/drawing/2014/main" id="{E90856FA-11AE-7BF9-37A8-9B764855A84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314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51" name="Freeform 21">
                  <a:extLst>
                    <a:ext uri="{FF2B5EF4-FFF2-40B4-BE49-F238E27FC236}">
                      <a16:creationId xmlns:a16="http://schemas.microsoft.com/office/drawing/2014/main" id="{C4CBAF39-DDB4-526D-64F4-A769D98770D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33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52" name="Freeform 22">
                  <a:extLst>
                    <a:ext uri="{FF2B5EF4-FFF2-40B4-BE49-F238E27FC236}">
                      <a16:creationId xmlns:a16="http://schemas.microsoft.com/office/drawing/2014/main" id="{03D0D01D-51DB-8583-48A3-182A90CD60E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360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53" name="Freeform 23">
                  <a:extLst>
                    <a:ext uri="{FF2B5EF4-FFF2-40B4-BE49-F238E27FC236}">
                      <a16:creationId xmlns:a16="http://schemas.microsoft.com/office/drawing/2014/main" id="{9A921734-1B3D-645D-0EB7-5BFDA411381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38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54" name="Freeform 24">
                  <a:extLst>
                    <a:ext uri="{FF2B5EF4-FFF2-40B4-BE49-F238E27FC236}">
                      <a16:creationId xmlns:a16="http://schemas.microsoft.com/office/drawing/2014/main" id="{20D3016A-F41E-1A8F-BB8F-041221BDDCC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0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55" name="Freeform 25">
                  <a:extLst>
                    <a:ext uri="{FF2B5EF4-FFF2-40B4-BE49-F238E27FC236}">
                      <a16:creationId xmlns:a16="http://schemas.microsoft.com/office/drawing/2014/main" id="{DBDB06A8-8C79-7E38-244F-AFED4ED1C93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30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56" name="Freeform 26">
                  <a:extLst>
                    <a:ext uri="{FF2B5EF4-FFF2-40B4-BE49-F238E27FC236}">
                      <a16:creationId xmlns:a16="http://schemas.microsoft.com/office/drawing/2014/main" id="{C70D3CC2-47D4-5603-83B7-2AB114ACC26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52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57" name="Freeform 27">
                  <a:extLst>
                    <a:ext uri="{FF2B5EF4-FFF2-40B4-BE49-F238E27FC236}">
                      <a16:creationId xmlns:a16="http://schemas.microsoft.com/office/drawing/2014/main" id="{922E774D-6D96-E42E-66C0-D420F75CB31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7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58" name="Freeform 28">
                  <a:extLst>
                    <a:ext uri="{FF2B5EF4-FFF2-40B4-BE49-F238E27FC236}">
                      <a16:creationId xmlns:a16="http://schemas.microsoft.com/office/drawing/2014/main" id="{6EC3B220-BBAB-44C2-CF82-B1F53E48611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9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59" name="Freeform 29">
                  <a:extLst>
                    <a:ext uri="{FF2B5EF4-FFF2-40B4-BE49-F238E27FC236}">
                      <a16:creationId xmlns:a16="http://schemas.microsoft.com/office/drawing/2014/main" id="{B6A6816F-DB81-7725-F197-35EE9999280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521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60" name="Freeform 30">
                  <a:extLst>
                    <a:ext uri="{FF2B5EF4-FFF2-40B4-BE49-F238E27FC236}">
                      <a16:creationId xmlns:a16="http://schemas.microsoft.com/office/drawing/2014/main" id="{73865B7F-3415-E310-CF9D-DFA46F1229D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54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8232" name="Rectangle 31">
                <a:extLst>
                  <a:ext uri="{FF2B5EF4-FFF2-40B4-BE49-F238E27FC236}">
                    <a16:creationId xmlns:a16="http://schemas.microsoft.com/office/drawing/2014/main" id="{A78C24E5-8C74-D1FF-17C5-532B733271E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09" y="1263"/>
                <a:ext cx="204" cy="91"/>
              </a:xfrm>
              <a:prstGeom prst="rect">
                <a:avLst/>
              </a:prstGeom>
              <a:gradFill rotWithShape="1">
                <a:gsLst>
                  <a:gs pos="0">
                    <a:srgbClr val="6699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233" name="Rectangle 32">
                <a:extLst>
                  <a:ext uri="{FF2B5EF4-FFF2-40B4-BE49-F238E27FC236}">
                    <a16:creationId xmlns:a16="http://schemas.microsoft.com/office/drawing/2014/main" id="{7F8E4173-AACF-7BCA-8D8A-B0E2CE8DF96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429" y="1273"/>
                <a:ext cx="680" cy="69"/>
              </a:xfrm>
              <a:prstGeom prst="rect">
                <a:avLst/>
              </a:prstGeom>
              <a:gradFill rotWithShape="1">
                <a:gsLst>
                  <a:gs pos="0">
                    <a:srgbClr val="6699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8234" name="Group 33">
                <a:extLst>
                  <a:ext uri="{FF2B5EF4-FFF2-40B4-BE49-F238E27FC236}">
                    <a16:creationId xmlns:a16="http://schemas.microsoft.com/office/drawing/2014/main" id="{85EFF852-EA37-2BA2-DDC8-5094D8BA9E44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276" y="1257"/>
                <a:ext cx="153" cy="99"/>
                <a:chOff x="1043" y="1344"/>
                <a:chExt cx="181" cy="113"/>
              </a:xfrm>
            </p:grpSpPr>
            <p:sp>
              <p:nvSpPr>
                <p:cNvPr id="38235" name="Rectangle 34">
                  <a:extLst>
                    <a:ext uri="{FF2B5EF4-FFF2-40B4-BE49-F238E27FC236}">
                      <a16:creationId xmlns:a16="http://schemas.microsoft.com/office/drawing/2014/main" id="{3B5A6F98-C345-2639-A717-6BB555DEA12A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43" y="1344"/>
                  <a:ext cx="99" cy="113"/>
                </a:xfrm>
                <a:prstGeom prst="rect">
                  <a:avLst/>
                </a:prstGeom>
                <a:gradFill rotWithShape="1">
                  <a:gsLst>
                    <a:gs pos="0">
                      <a:srgbClr val="669900"/>
                    </a:gs>
                    <a:gs pos="100000">
                      <a:srgbClr val="003300"/>
                    </a:gs>
                  </a:gsLst>
                  <a:lin ang="54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236" name="Freeform 35">
                  <a:extLst>
                    <a:ext uri="{FF2B5EF4-FFF2-40B4-BE49-F238E27FC236}">
                      <a16:creationId xmlns:a16="http://schemas.microsoft.com/office/drawing/2014/main" id="{C03B606E-D600-FCA5-F732-61FD32E75C6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42" y="1344"/>
                  <a:ext cx="82" cy="113"/>
                </a:xfrm>
                <a:custGeom>
                  <a:avLst/>
                  <a:gdLst>
                    <a:gd name="T0" fmla="*/ 0 w 113"/>
                    <a:gd name="T1" fmla="*/ 0 h 136"/>
                    <a:gd name="T2" fmla="*/ 44 w 113"/>
                    <a:gd name="T3" fmla="*/ 13 h 136"/>
                    <a:gd name="T4" fmla="*/ 44 w 113"/>
                    <a:gd name="T5" fmla="*/ 66 h 136"/>
                    <a:gd name="T6" fmla="*/ 0 w 113"/>
                    <a:gd name="T7" fmla="*/ 78 h 136"/>
                    <a:gd name="T8" fmla="*/ 0 w 113"/>
                    <a:gd name="T9" fmla="*/ 0 h 1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3" h="136">
                      <a:moveTo>
                        <a:pt x="0" y="0"/>
                      </a:moveTo>
                      <a:lnTo>
                        <a:pt x="113" y="23"/>
                      </a:lnTo>
                      <a:lnTo>
                        <a:pt x="113" y="114"/>
                      </a:lnTo>
                      <a:lnTo>
                        <a:pt x="0" y="13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669900"/>
                    </a:gs>
                    <a:gs pos="100000">
                      <a:srgbClr val="003300"/>
                    </a:gs>
                  </a:gsLst>
                  <a:lin ang="54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 useBgFill="1">
              <p:nvSpPr>
                <p:cNvPr id="38237" name="Rectangle 36">
                  <a:extLst>
                    <a:ext uri="{FF2B5EF4-FFF2-40B4-BE49-F238E27FC236}">
                      <a16:creationId xmlns:a16="http://schemas.microsoft.com/office/drawing/2014/main" id="{CE4E1E1F-151D-5A68-D63D-D257CCE5635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59" y="1363"/>
                  <a:ext cx="66" cy="76"/>
                </a:xfrm>
                <a:prstGeom prst="rect">
                  <a:avLst/>
                </a:prstGeom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 useBgFill="1">
              <p:nvSpPr>
                <p:cNvPr id="38238" name="Freeform 37">
                  <a:extLst>
                    <a:ext uri="{FF2B5EF4-FFF2-40B4-BE49-F238E27FC236}">
                      <a16:creationId xmlns:a16="http://schemas.microsoft.com/office/drawing/2014/main" id="{DFCF227E-0CAC-4C77-2C45-A9C83CDE115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56" y="1366"/>
                  <a:ext cx="50" cy="69"/>
                </a:xfrm>
                <a:custGeom>
                  <a:avLst/>
                  <a:gdLst>
                    <a:gd name="T0" fmla="*/ 0 w 113"/>
                    <a:gd name="T1" fmla="*/ 0 h 136"/>
                    <a:gd name="T2" fmla="*/ 10 w 113"/>
                    <a:gd name="T3" fmla="*/ 3 h 136"/>
                    <a:gd name="T4" fmla="*/ 10 w 113"/>
                    <a:gd name="T5" fmla="*/ 15 h 136"/>
                    <a:gd name="T6" fmla="*/ 0 w 113"/>
                    <a:gd name="T7" fmla="*/ 18 h 136"/>
                    <a:gd name="T8" fmla="*/ 0 w 113"/>
                    <a:gd name="T9" fmla="*/ 0 h 1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3" h="136">
                      <a:moveTo>
                        <a:pt x="0" y="0"/>
                      </a:moveTo>
                      <a:lnTo>
                        <a:pt x="113" y="23"/>
                      </a:lnTo>
                      <a:lnTo>
                        <a:pt x="113" y="114"/>
                      </a:lnTo>
                      <a:lnTo>
                        <a:pt x="0" y="13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38048" name="Group 38">
              <a:extLst>
                <a:ext uri="{FF2B5EF4-FFF2-40B4-BE49-F238E27FC236}">
                  <a16:creationId xmlns:a16="http://schemas.microsoft.com/office/drawing/2014/main" id="{7CA1644C-92A8-4307-7EA9-554B99475037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flipH="1">
              <a:off x="293" y="1680"/>
              <a:ext cx="1066" cy="442"/>
              <a:chOff x="1678" y="1071"/>
              <a:chExt cx="2132" cy="885"/>
            </a:xfrm>
          </p:grpSpPr>
          <p:sp>
            <p:nvSpPr>
              <p:cNvPr id="38049" name="Oval 39">
                <a:extLst>
                  <a:ext uri="{FF2B5EF4-FFF2-40B4-BE49-F238E27FC236}">
                    <a16:creationId xmlns:a16="http://schemas.microsoft.com/office/drawing/2014/main" id="{1A6BD679-A754-CA51-EE61-6FD0A1B9A33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117"/>
                <a:ext cx="453" cy="453"/>
              </a:xfrm>
              <a:prstGeom prst="ellipse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50" name="Rectangle 40">
                <a:extLst>
                  <a:ext uri="{FF2B5EF4-FFF2-40B4-BE49-F238E27FC236}">
                    <a16:creationId xmlns:a16="http://schemas.microsoft.com/office/drawing/2014/main" id="{94EDE3C8-6367-B56C-F6ED-B4A60D8FE9C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061" y="1094"/>
                <a:ext cx="250" cy="45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50000">
                    <a:srgbClr val="669900"/>
                  </a:gs>
                  <a:gs pos="100000">
                    <a:srgbClr val="003300"/>
                  </a:gs>
                </a:gsLst>
                <a:lin ang="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51" name="AutoShape 41">
                <a:extLst>
                  <a:ext uri="{FF2B5EF4-FFF2-40B4-BE49-F238E27FC236}">
                    <a16:creationId xmlns:a16="http://schemas.microsoft.com/office/drawing/2014/main" id="{5D35B21B-74CF-F99A-6E3E-46DDA6906FD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flipH="1">
                <a:off x="1778" y="1479"/>
                <a:ext cx="68" cy="68"/>
              </a:xfrm>
              <a:prstGeom prst="moon">
                <a:avLst>
                  <a:gd name="adj" fmla="val 87500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52" name="Line 42">
                <a:extLst>
                  <a:ext uri="{FF2B5EF4-FFF2-40B4-BE49-F238E27FC236}">
                    <a16:creationId xmlns:a16="http://schemas.microsoft.com/office/drawing/2014/main" id="{E900A965-08CF-20AC-DD9C-D551CDEF0D95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766" y="1465"/>
                <a:ext cx="0" cy="11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053" name="Freeform 43">
                <a:extLst>
                  <a:ext uri="{FF2B5EF4-FFF2-40B4-BE49-F238E27FC236}">
                    <a16:creationId xmlns:a16="http://schemas.microsoft.com/office/drawing/2014/main" id="{36334763-9D9C-C074-D77A-141086576C2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766" y="1465"/>
                <a:ext cx="113" cy="91"/>
              </a:xfrm>
              <a:custGeom>
                <a:avLst/>
                <a:gdLst>
                  <a:gd name="T0" fmla="*/ 0 w 113"/>
                  <a:gd name="T1" fmla="*/ 0 h 91"/>
                  <a:gd name="T2" fmla="*/ 68 w 113"/>
                  <a:gd name="T3" fmla="*/ 0 h 91"/>
                  <a:gd name="T4" fmla="*/ 113 w 113"/>
                  <a:gd name="T5" fmla="*/ 91 h 9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13" h="91">
                    <a:moveTo>
                      <a:pt x="0" y="0"/>
                    </a:moveTo>
                    <a:lnTo>
                      <a:pt x="68" y="0"/>
                    </a:lnTo>
                    <a:lnTo>
                      <a:pt x="113" y="91"/>
                    </a:lnTo>
                  </a:path>
                </a:pathLst>
              </a:cu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1">
                      <a:gsLst>
                        <a:gs pos="0">
                          <a:srgbClr val="003300"/>
                        </a:gs>
                        <a:gs pos="100000">
                          <a:srgbClr val="669900"/>
                        </a:gs>
                      </a:gsLst>
                      <a:lin ang="2700000" scaled="1"/>
                    </a:gra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054" name="Freeform 44">
                <a:extLst>
                  <a:ext uri="{FF2B5EF4-FFF2-40B4-BE49-F238E27FC236}">
                    <a16:creationId xmlns:a16="http://schemas.microsoft.com/office/drawing/2014/main" id="{A25F6759-1AB9-CC42-7CA8-1FFDF426A40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041" y="1412"/>
                <a:ext cx="590" cy="113"/>
              </a:xfrm>
              <a:custGeom>
                <a:avLst/>
                <a:gdLst>
                  <a:gd name="T0" fmla="*/ 590 w 590"/>
                  <a:gd name="T1" fmla="*/ 0 h 113"/>
                  <a:gd name="T2" fmla="*/ 68 w 590"/>
                  <a:gd name="T3" fmla="*/ 0 h 113"/>
                  <a:gd name="T4" fmla="*/ 0 w 590"/>
                  <a:gd name="T5" fmla="*/ 113 h 113"/>
                  <a:gd name="T6" fmla="*/ 590 w 590"/>
                  <a:gd name="T7" fmla="*/ 0 h 11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90" h="113">
                    <a:moveTo>
                      <a:pt x="590" y="0"/>
                    </a:moveTo>
                    <a:lnTo>
                      <a:pt x="68" y="0"/>
                    </a:lnTo>
                    <a:lnTo>
                      <a:pt x="0" y="113"/>
                    </a:lnTo>
                    <a:lnTo>
                      <a:pt x="59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055" name="Rectangle 45">
                <a:extLst>
                  <a:ext uri="{FF2B5EF4-FFF2-40B4-BE49-F238E27FC236}">
                    <a16:creationId xmlns:a16="http://schemas.microsoft.com/office/drawing/2014/main" id="{6019C792-84EA-7F7C-015B-34DE9A876AA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54" y="1434"/>
                <a:ext cx="272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8056" name="Group 46">
                <a:extLst>
                  <a:ext uri="{FF2B5EF4-FFF2-40B4-BE49-F238E27FC236}">
                    <a16:creationId xmlns:a16="http://schemas.microsoft.com/office/drawing/2014/main" id="{B4AF1E4B-A003-9062-D19F-DD4201E6A88D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678" y="1548"/>
                <a:ext cx="2132" cy="408"/>
                <a:chOff x="1678" y="1548"/>
                <a:chExt cx="2132" cy="408"/>
              </a:xfrm>
            </p:grpSpPr>
            <p:grpSp>
              <p:nvGrpSpPr>
                <p:cNvPr id="38077" name="Group 47">
                  <a:extLst>
                    <a:ext uri="{FF2B5EF4-FFF2-40B4-BE49-F238E27FC236}">
                      <a16:creationId xmlns:a16="http://schemas.microsoft.com/office/drawing/2014/main" id="{21EB4693-A4F6-EC65-5242-9B11C051A90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7871156">
                  <a:off x="1732" y="1596"/>
                  <a:ext cx="68" cy="45"/>
                  <a:chOff x="2154" y="1911"/>
                  <a:chExt cx="68" cy="45"/>
                </a:xfrm>
              </p:grpSpPr>
              <p:sp>
                <p:nvSpPr>
                  <p:cNvPr id="38225" name="Freeform 48">
                    <a:extLst>
                      <a:ext uri="{FF2B5EF4-FFF2-40B4-BE49-F238E27FC236}">
                        <a16:creationId xmlns:a16="http://schemas.microsoft.com/office/drawing/2014/main" id="{463FCBFB-A23B-B827-EBC9-8C1FE70164C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226" name="Freeform 49">
                    <a:extLst>
                      <a:ext uri="{FF2B5EF4-FFF2-40B4-BE49-F238E27FC236}">
                        <a16:creationId xmlns:a16="http://schemas.microsoft.com/office/drawing/2014/main" id="{21F74749-E392-EE4E-BE5B-286964A4D03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78" name="Group 50">
                  <a:extLst>
                    <a:ext uri="{FF2B5EF4-FFF2-40B4-BE49-F238E27FC236}">
                      <a16:creationId xmlns:a16="http://schemas.microsoft.com/office/drawing/2014/main" id="{C0F81319-6598-E8A0-8B42-C599F5D8B06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5400000">
                  <a:off x="1707" y="1654"/>
                  <a:ext cx="68" cy="45"/>
                  <a:chOff x="2154" y="1911"/>
                  <a:chExt cx="68" cy="45"/>
                </a:xfrm>
              </p:grpSpPr>
              <p:sp>
                <p:nvSpPr>
                  <p:cNvPr id="38223" name="Freeform 51">
                    <a:extLst>
                      <a:ext uri="{FF2B5EF4-FFF2-40B4-BE49-F238E27FC236}">
                        <a16:creationId xmlns:a16="http://schemas.microsoft.com/office/drawing/2014/main" id="{FB1901D6-3E7B-BD8E-E259-6783A72A085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224" name="Freeform 52">
                    <a:extLst>
                      <a:ext uri="{FF2B5EF4-FFF2-40B4-BE49-F238E27FC236}">
                        <a16:creationId xmlns:a16="http://schemas.microsoft.com/office/drawing/2014/main" id="{20329C99-426A-9BC2-15CA-96BB7630132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79" name="Group 53">
                  <a:extLst>
                    <a:ext uri="{FF2B5EF4-FFF2-40B4-BE49-F238E27FC236}">
                      <a16:creationId xmlns:a16="http://schemas.microsoft.com/office/drawing/2014/main" id="{918F120A-31C4-B3EF-CA1E-E555E6A8783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3066206">
                  <a:off x="1727" y="1713"/>
                  <a:ext cx="68" cy="45"/>
                  <a:chOff x="2154" y="1911"/>
                  <a:chExt cx="68" cy="45"/>
                </a:xfrm>
              </p:grpSpPr>
              <p:sp>
                <p:nvSpPr>
                  <p:cNvPr id="38221" name="Freeform 54">
                    <a:extLst>
                      <a:ext uri="{FF2B5EF4-FFF2-40B4-BE49-F238E27FC236}">
                        <a16:creationId xmlns:a16="http://schemas.microsoft.com/office/drawing/2014/main" id="{2388D2D2-68C6-7E77-9BD1-A3C7F016E3C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222" name="Freeform 55">
                    <a:extLst>
                      <a:ext uri="{FF2B5EF4-FFF2-40B4-BE49-F238E27FC236}">
                        <a16:creationId xmlns:a16="http://schemas.microsoft.com/office/drawing/2014/main" id="{84C2998F-C80F-AB4F-A8C2-3DA5EB5CEA0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80" name="Group 56">
                  <a:extLst>
                    <a:ext uri="{FF2B5EF4-FFF2-40B4-BE49-F238E27FC236}">
                      <a16:creationId xmlns:a16="http://schemas.microsoft.com/office/drawing/2014/main" id="{4E55F72E-E416-E0A0-B1AC-9236F1CF3432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774" y="1755"/>
                  <a:ext cx="68" cy="45"/>
                  <a:chOff x="2154" y="1911"/>
                  <a:chExt cx="68" cy="45"/>
                </a:xfrm>
              </p:grpSpPr>
              <p:sp>
                <p:nvSpPr>
                  <p:cNvPr id="38219" name="Freeform 57">
                    <a:extLst>
                      <a:ext uri="{FF2B5EF4-FFF2-40B4-BE49-F238E27FC236}">
                        <a16:creationId xmlns:a16="http://schemas.microsoft.com/office/drawing/2014/main" id="{8C76C8D2-A87F-F8A5-68DA-1CAC2E6F7A5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220" name="Freeform 58">
                    <a:extLst>
                      <a:ext uri="{FF2B5EF4-FFF2-40B4-BE49-F238E27FC236}">
                        <a16:creationId xmlns:a16="http://schemas.microsoft.com/office/drawing/2014/main" id="{0A79B03A-BAA2-95DA-5E2E-BADE9DA4240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81" name="Group 59">
                  <a:extLst>
                    <a:ext uri="{FF2B5EF4-FFF2-40B4-BE49-F238E27FC236}">
                      <a16:creationId xmlns:a16="http://schemas.microsoft.com/office/drawing/2014/main" id="{23CE10C0-2D92-68A5-2063-C2F83F7E84E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831" y="1792"/>
                  <a:ext cx="68" cy="45"/>
                  <a:chOff x="2154" y="1911"/>
                  <a:chExt cx="68" cy="45"/>
                </a:xfrm>
              </p:grpSpPr>
              <p:sp>
                <p:nvSpPr>
                  <p:cNvPr id="38217" name="Freeform 60">
                    <a:extLst>
                      <a:ext uri="{FF2B5EF4-FFF2-40B4-BE49-F238E27FC236}">
                        <a16:creationId xmlns:a16="http://schemas.microsoft.com/office/drawing/2014/main" id="{23E16D5E-53DB-C4CA-1D68-13E08027453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218" name="Freeform 61">
                    <a:extLst>
                      <a:ext uri="{FF2B5EF4-FFF2-40B4-BE49-F238E27FC236}">
                        <a16:creationId xmlns:a16="http://schemas.microsoft.com/office/drawing/2014/main" id="{81E98DF8-6A03-189D-8CC7-36E1AB09B2E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82" name="Group 62">
                  <a:extLst>
                    <a:ext uri="{FF2B5EF4-FFF2-40B4-BE49-F238E27FC236}">
                      <a16:creationId xmlns:a16="http://schemas.microsoft.com/office/drawing/2014/main" id="{41BA81B9-07BD-F7F4-3F28-18D91C0B1C56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888" y="1830"/>
                  <a:ext cx="68" cy="45"/>
                  <a:chOff x="2154" y="1911"/>
                  <a:chExt cx="68" cy="45"/>
                </a:xfrm>
              </p:grpSpPr>
              <p:sp>
                <p:nvSpPr>
                  <p:cNvPr id="38215" name="Freeform 63">
                    <a:extLst>
                      <a:ext uri="{FF2B5EF4-FFF2-40B4-BE49-F238E27FC236}">
                        <a16:creationId xmlns:a16="http://schemas.microsoft.com/office/drawing/2014/main" id="{F77509BD-BF2E-B438-A191-1D2305A7F62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216" name="Freeform 64">
                    <a:extLst>
                      <a:ext uri="{FF2B5EF4-FFF2-40B4-BE49-F238E27FC236}">
                        <a16:creationId xmlns:a16="http://schemas.microsoft.com/office/drawing/2014/main" id="{8C8F153D-F283-9CB0-E9FF-72BDE4C52AE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83" name="Group 65">
                  <a:extLst>
                    <a:ext uri="{FF2B5EF4-FFF2-40B4-BE49-F238E27FC236}">
                      <a16:creationId xmlns:a16="http://schemas.microsoft.com/office/drawing/2014/main" id="{DA6CDDB6-05BA-0606-E9D3-16ABFB92CEF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944" y="1867"/>
                  <a:ext cx="68" cy="45"/>
                  <a:chOff x="2154" y="1911"/>
                  <a:chExt cx="68" cy="45"/>
                </a:xfrm>
              </p:grpSpPr>
              <p:sp>
                <p:nvSpPr>
                  <p:cNvPr id="38213" name="Freeform 66">
                    <a:extLst>
                      <a:ext uri="{FF2B5EF4-FFF2-40B4-BE49-F238E27FC236}">
                        <a16:creationId xmlns:a16="http://schemas.microsoft.com/office/drawing/2014/main" id="{BFF24D07-55DF-5AF4-4966-F053EB7DE7C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214" name="Freeform 67">
                    <a:extLst>
                      <a:ext uri="{FF2B5EF4-FFF2-40B4-BE49-F238E27FC236}">
                        <a16:creationId xmlns:a16="http://schemas.microsoft.com/office/drawing/2014/main" id="{BAACFA00-8190-5710-F32F-576FB622CA2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84" name="Group 68">
                  <a:extLst>
                    <a:ext uri="{FF2B5EF4-FFF2-40B4-BE49-F238E27FC236}">
                      <a16:creationId xmlns:a16="http://schemas.microsoft.com/office/drawing/2014/main" id="{AA6A3056-A6AE-EBA7-B7D9-BFBC5378A6F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1188318">
                  <a:off x="2002" y="1899"/>
                  <a:ext cx="68" cy="45"/>
                  <a:chOff x="2154" y="1911"/>
                  <a:chExt cx="68" cy="45"/>
                </a:xfrm>
              </p:grpSpPr>
              <p:sp>
                <p:nvSpPr>
                  <p:cNvPr id="38211" name="Freeform 69">
                    <a:extLst>
                      <a:ext uri="{FF2B5EF4-FFF2-40B4-BE49-F238E27FC236}">
                        <a16:creationId xmlns:a16="http://schemas.microsoft.com/office/drawing/2014/main" id="{AC58CEA7-F50B-C17A-15ED-C6F167F2F81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212" name="Freeform 70">
                    <a:extLst>
                      <a:ext uri="{FF2B5EF4-FFF2-40B4-BE49-F238E27FC236}">
                        <a16:creationId xmlns:a16="http://schemas.microsoft.com/office/drawing/2014/main" id="{FF7F9A45-CEE1-E8CC-9174-424B1CEC8A6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85" name="Group 71">
                  <a:extLst>
                    <a:ext uri="{FF2B5EF4-FFF2-40B4-BE49-F238E27FC236}">
                      <a16:creationId xmlns:a16="http://schemas.microsoft.com/office/drawing/2014/main" id="{CC517403-B912-908A-9425-A61724F9D990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559080">
                  <a:off x="3485" y="1897"/>
                  <a:ext cx="68" cy="45"/>
                  <a:chOff x="2154" y="1911"/>
                  <a:chExt cx="68" cy="45"/>
                </a:xfrm>
              </p:grpSpPr>
              <p:sp>
                <p:nvSpPr>
                  <p:cNvPr id="38209" name="Freeform 72">
                    <a:extLst>
                      <a:ext uri="{FF2B5EF4-FFF2-40B4-BE49-F238E27FC236}">
                        <a16:creationId xmlns:a16="http://schemas.microsoft.com/office/drawing/2014/main" id="{E1CBED4E-2DDC-180F-1936-83E3C1ED6B8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210" name="Freeform 73">
                    <a:extLst>
                      <a:ext uri="{FF2B5EF4-FFF2-40B4-BE49-F238E27FC236}">
                        <a16:creationId xmlns:a16="http://schemas.microsoft.com/office/drawing/2014/main" id="{2AD88EB4-A7C1-8C0F-CCE3-1E860E450F9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86" name="Group 74">
                  <a:extLst>
                    <a:ext uri="{FF2B5EF4-FFF2-40B4-BE49-F238E27FC236}">
                      <a16:creationId xmlns:a16="http://schemas.microsoft.com/office/drawing/2014/main" id="{3AD4CAD9-A2E0-6916-8BA3-99318F85785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545" y="1866"/>
                  <a:ext cx="68" cy="45"/>
                  <a:chOff x="2154" y="1911"/>
                  <a:chExt cx="68" cy="45"/>
                </a:xfrm>
              </p:grpSpPr>
              <p:sp>
                <p:nvSpPr>
                  <p:cNvPr id="38207" name="Freeform 75">
                    <a:extLst>
                      <a:ext uri="{FF2B5EF4-FFF2-40B4-BE49-F238E27FC236}">
                        <a16:creationId xmlns:a16="http://schemas.microsoft.com/office/drawing/2014/main" id="{DC26DC78-183E-904A-62B8-56C80C38323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208" name="Freeform 76">
                    <a:extLst>
                      <a:ext uri="{FF2B5EF4-FFF2-40B4-BE49-F238E27FC236}">
                        <a16:creationId xmlns:a16="http://schemas.microsoft.com/office/drawing/2014/main" id="{680845DD-B62D-D0AE-826A-1766F0D8B51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87" name="Group 77">
                  <a:extLst>
                    <a:ext uri="{FF2B5EF4-FFF2-40B4-BE49-F238E27FC236}">
                      <a16:creationId xmlns:a16="http://schemas.microsoft.com/office/drawing/2014/main" id="{7ECCDA89-3C99-7FBD-7EEA-617ED693855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605" y="1834"/>
                  <a:ext cx="68" cy="45"/>
                  <a:chOff x="2154" y="1911"/>
                  <a:chExt cx="68" cy="45"/>
                </a:xfrm>
              </p:grpSpPr>
              <p:sp>
                <p:nvSpPr>
                  <p:cNvPr id="38205" name="Freeform 78">
                    <a:extLst>
                      <a:ext uri="{FF2B5EF4-FFF2-40B4-BE49-F238E27FC236}">
                        <a16:creationId xmlns:a16="http://schemas.microsoft.com/office/drawing/2014/main" id="{AE943972-53F7-F1A3-FAEF-D3DA5CBD9EA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206" name="Freeform 79">
                    <a:extLst>
                      <a:ext uri="{FF2B5EF4-FFF2-40B4-BE49-F238E27FC236}">
                        <a16:creationId xmlns:a16="http://schemas.microsoft.com/office/drawing/2014/main" id="{CEAEBEF2-A9BD-56C6-FAE5-D3E43111F66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88" name="Group 80">
                  <a:extLst>
                    <a:ext uri="{FF2B5EF4-FFF2-40B4-BE49-F238E27FC236}">
                      <a16:creationId xmlns:a16="http://schemas.microsoft.com/office/drawing/2014/main" id="{4F28D635-3C6E-A132-20B9-5E6429D356D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665" y="1802"/>
                  <a:ext cx="68" cy="45"/>
                  <a:chOff x="2154" y="1911"/>
                  <a:chExt cx="68" cy="45"/>
                </a:xfrm>
              </p:grpSpPr>
              <p:sp>
                <p:nvSpPr>
                  <p:cNvPr id="38203" name="Freeform 81">
                    <a:extLst>
                      <a:ext uri="{FF2B5EF4-FFF2-40B4-BE49-F238E27FC236}">
                        <a16:creationId xmlns:a16="http://schemas.microsoft.com/office/drawing/2014/main" id="{72BBB20B-A804-F30A-E134-CFAE968E547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204" name="Freeform 82">
                    <a:extLst>
                      <a:ext uri="{FF2B5EF4-FFF2-40B4-BE49-F238E27FC236}">
                        <a16:creationId xmlns:a16="http://schemas.microsoft.com/office/drawing/2014/main" id="{2ED3E720-FE91-D60A-952B-1AC2369906E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89" name="Group 83">
                  <a:extLst>
                    <a:ext uri="{FF2B5EF4-FFF2-40B4-BE49-F238E27FC236}">
                      <a16:creationId xmlns:a16="http://schemas.microsoft.com/office/drawing/2014/main" id="{FCF03E7E-7E72-C22A-B79B-37582AC6157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2750706">
                  <a:off x="3722" y="1763"/>
                  <a:ext cx="68" cy="45"/>
                  <a:chOff x="2154" y="1911"/>
                  <a:chExt cx="68" cy="45"/>
                </a:xfrm>
              </p:grpSpPr>
              <p:sp>
                <p:nvSpPr>
                  <p:cNvPr id="38201" name="Freeform 84">
                    <a:extLst>
                      <a:ext uri="{FF2B5EF4-FFF2-40B4-BE49-F238E27FC236}">
                        <a16:creationId xmlns:a16="http://schemas.microsoft.com/office/drawing/2014/main" id="{F86B27AD-26CD-0F2B-E398-07B5ABE9ECF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202" name="Freeform 85">
                    <a:extLst>
                      <a:ext uri="{FF2B5EF4-FFF2-40B4-BE49-F238E27FC236}">
                        <a16:creationId xmlns:a16="http://schemas.microsoft.com/office/drawing/2014/main" id="{1F093C1C-0739-5362-718E-A7299D7B0F4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90" name="Group 86">
                  <a:extLst>
                    <a:ext uri="{FF2B5EF4-FFF2-40B4-BE49-F238E27FC236}">
                      <a16:creationId xmlns:a16="http://schemas.microsoft.com/office/drawing/2014/main" id="{D4DBE818-D046-5E37-590F-823278A5B9C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4720118">
                  <a:off x="3752" y="1707"/>
                  <a:ext cx="68" cy="45"/>
                  <a:chOff x="2154" y="1911"/>
                  <a:chExt cx="68" cy="45"/>
                </a:xfrm>
              </p:grpSpPr>
              <p:sp>
                <p:nvSpPr>
                  <p:cNvPr id="38199" name="Freeform 87">
                    <a:extLst>
                      <a:ext uri="{FF2B5EF4-FFF2-40B4-BE49-F238E27FC236}">
                        <a16:creationId xmlns:a16="http://schemas.microsoft.com/office/drawing/2014/main" id="{C5D115B5-F3F7-008B-5D60-58F413F5B9D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200" name="Freeform 88">
                    <a:extLst>
                      <a:ext uri="{FF2B5EF4-FFF2-40B4-BE49-F238E27FC236}">
                        <a16:creationId xmlns:a16="http://schemas.microsoft.com/office/drawing/2014/main" id="{01CAD06F-6A50-D2F1-DC01-952FCCA6841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91" name="Group 89">
                  <a:extLst>
                    <a:ext uri="{FF2B5EF4-FFF2-40B4-BE49-F238E27FC236}">
                      <a16:creationId xmlns:a16="http://schemas.microsoft.com/office/drawing/2014/main" id="{A7B06843-0249-1C56-EAB7-09F2C9268D30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6662568">
                  <a:off x="3748" y="1644"/>
                  <a:ext cx="68" cy="45"/>
                  <a:chOff x="2154" y="1911"/>
                  <a:chExt cx="68" cy="45"/>
                </a:xfrm>
              </p:grpSpPr>
              <p:sp>
                <p:nvSpPr>
                  <p:cNvPr id="38197" name="Freeform 90">
                    <a:extLst>
                      <a:ext uri="{FF2B5EF4-FFF2-40B4-BE49-F238E27FC236}">
                        <a16:creationId xmlns:a16="http://schemas.microsoft.com/office/drawing/2014/main" id="{A4F3ED8A-BCA1-D3CE-D84C-0D37114C3CE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198" name="Freeform 91">
                    <a:extLst>
                      <a:ext uri="{FF2B5EF4-FFF2-40B4-BE49-F238E27FC236}">
                        <a16:creationId xmlns:a16="http://schemas.microsoft.com/office/drawing/2014/main" id="{2A70E59A-C750-A96A-D4B9-B4230CDA72B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92" name="Group 92">
                  <a:extLst>
                    <a:ext uri="{FF2B5EF4-FFF2-40B4-BE49-F238E27FC236}">
                      <a16:creationId xmlns:a16="http://schemas.microsoft.com/office/drawing/2014/main" id="{0C224D55-502F-7AC6-3185-AE7591CF47D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064" y="1911"/>
                  <a:ext cx="408" cy="45"/>
                  <a:chOff x="2064" y="1911"/>
                  <a:chExt cx="408" cy="45"/>
                </a:xfrm>
              </p:grpSpPr>
              <p:grpSp>
                <p:nvGrpSpPr>
                  <p:cNvPr id="38179" name="Group 93">
                    <a:extLst>
                      <a:ext uri="{FF2B5EF4-FFF2-40B4-BE49-F238E27FC236}">
                        <a16:creationId xmlns:a16="http://schemas.microsoft.com/office/drawing/2014/main" id="{7DDC5762-66D3-4E69-4725-55FBE2596EA8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06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8195" name="Freeform 94">
                      <a:extLst>
                        <a:ext uri="{FF2B5EF4-FFF2-40B4-BE49-F238E27FC236}">
                          <a16:creationId xmlns:a16="http://schemas.microsoft.com/office/drawing/2014/main" id="{54135BE9-8E28-51B8-8FCF-D6CC2EF8C656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196" name="Freeform 95">
                      <a:extLst>
                        <a:ext uri="{FF2B5EF4-FFF2-40B4-BE49-F238E27FC236}">
                          <a16:creationId xmlns:a16="http://schemas.microsoft.com/office/drawing/2014/main" id="{47845F22-259B-7FA1-EC6F-F514C2519D9E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8180" name="Group 96">
                    <a:extLst>
                      <a:ext uri="{FF2B5EF4-FFF2-40B4-BE49-F238E27FC236}">
                        <a16:creationId xmlns:a16="http://schemas.microsoft.com/office/drawing/2014/main" id="{8A4215D1-4733-1994-86CC-7F793CBB9361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132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8193" name="Freeform 97">
                      <a:extLst>
                        <a:ext uri="{FF2B5EF4-FFF2-40B4-BE49-F238E27FC236}">
                          <a16:creationId xmlns:a16="http://schemas.microsoft.com/office/drawing/2014/main" id="{17B69C61-41D6-004E-7B64-EFBCCC8CCA10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194" name="Freeform 98">
                      <a:extLst>
                        <a:ext uri="{FF2B5EF4-FFF2-40B4-BE49-F238E27FC236}">
                          <a16:creationId xmlns:a16="http://schemas.microsoft.com/office/drawing/2014/main" id="{D570407D-98F8-791F-CB53-916592AA6F49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8181" name="Group 99">
                    <a:extLst>
                      <a:ext uri="{FF2B5EF4-FFF2-40B4-BE49-F238E27FC236}">
                        <a16:creationId xmlns:a16="http://schemas.microsoft.com/office/drawing/2014/main" id="{6327904E-8F63-BEA7-4FB5-43CA0B0826CC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200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8191" name="Freeform 100">
                      <a:extLst>
                        <a:ext uri="{FF2B5EF4-FFF2-40B4-BE49-F238E27FC236}">
                          <a16:creationId xmlns:a16="http://schemas.microsoft.com/office/drawing/2014/main" id="{22B2D7D7-3D3A-1FDC-1657-648DBF4D774A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192" name="Freeform 101">
                      <a:extLst>
                        <a:ext uri="{FF2B5EF4-FFF2-40B4-BE49-F238E27FC236}">
                          <a16:creationId xmlns:a16="http://schemas.microsoft.com/office/drawing/2014/main" id="{CFDEABCA-D376-4CEE-2504-7B8CA8A07A13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8182" name="Group 102">
                    <a:extLst>
                      <a:ext uri="{FF2B5EF4-FFF2-40B4-BE49-F238E27FC236}">
                        <a16:creationId xmlns:a16="http://schemas.microsoft.com/office/drawing/2014/main" id="{5E8A4B35-CC20-04FB-398D-0B6A8627376F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268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8189" name="Freeform 103">
                      <a:extLst>
                        <a:ext uri="{FF2B5EF4-FFF2-40B4-BE49-F238E27FC236}">
                          <a16:creationId xmlns:a16="http://schemas.microsoft.com/office/drawing/2014/main" id="{7F4CA034-57EA-F38E-8B28-562126DEED3D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190" name="Freeform 104">
                      <a:extLst>
                        <a:ext uri="{FF2B5EF4-FFF2-40B4-BE49-F238E27FC236}">
                          <a16:creationId xmlns:a16="http://schemas.microsoft.com/office/drawing/2014/main" id="{7A2315D3-1ABD-0177-AD30-1FC208A044B0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8183" name="Group 105">
                    <a:extLst>
                      <a:ext uri="{FF2B5EF4-FFF2-40B4-BE49-F238E27FC236}">
                        <a16:creationId xmlns:a16="http://schemas.microsoft.com/office/drawing/2014/main" id="{FEDB19FD-78CC-8D70-0900-E6F56E1A93DA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33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8187" name="Freeform 106">
                      <a:extLst>
                        <a:ext uri="{FF2B5EF4-FFF2-40B4-BE49-F238E27FC236}">
                          <a16:creationId xmlns:a16="http://schemas.microsoft.com/office/drawing/2014/main" id="{235C029C-D8E6-32C4-0658-08DF4C67CED9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188" name="Freeform 107">
                      <a:extLst>
                        <a:ext uri="{FF2B5EF4-FFF2-40B4-BE49-F238E27FC236}">
                          <a16:creationId xmlns:a16="http://schemas.microsoft.com/office/drawing/2014/main" id="{68D70E19-770D-8B34-62D4-30D3CABE483D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8184" name="Group 108">
                    <a:extLst>
                      <a:ext uri="{FF2B5EF4-FFF2-40B4-BE49-F238E27FC236}">
                        <a16:creationId xmlns:a16="http://schemas.microsoft.com/office/drawing/2014/main" id="{012086E2-E603-D4FE-2E3E-CC9127493E3B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40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8185" name="Freeform 109">
                      <a:extLst>
                        <a:ext uri="{FF2B5EF4-FFF2-40B4-BE49-F238E27FC236}">
                          <a16:creationId xmlns:a16="http://schemas.microsoft.com/office/drawing/2014/main" id="{79677E37-4192-A2CE-7366-C65B78BFD21F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186" name="Freeform 110">
                      <a:extLst>
                        <a:ext uri="{FF2B5EF4-FFF2-40B4-BE49-F238E27FC236}">
                          <a16:creationId xmlns:a16="http://schemas.microsoft.com/office/drawing/2014/main" id="{8E6F2BAE-731F-0185-2728-C0BB137B6EB3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8093" name="Group 111">
                  <a:extLst>
                    <a:ext uri="{FF2B5EF4-FFF2-40B4-BE49-F238E27FC236}">
                      <a16:creationId xmlns:a16="http://schemas.microsoft.com/office/drawing/2014/main" id="{76D6191F-5BB5-3D8B-CB57-5DE5E0F4809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472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8177" name="Freeform 112">
                    <a:extLst>
                      <a:ext uri="{FF2B5EF4-FFF2-40B4-BE49-F238E27FC236}">
                        <a16:creationId xmlns:a16="http://schemas.microsoft.com/office/drawing/2014/main" id="{1568705D-D296-18E2-FDC6-0578C665CB5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178" name="Freeform 113">
                    <a:extLst>
                      <a:ext uri="{FF2B5EF4-FFF2-40B4-BE49-F238E27FC236}">
                        <a16:creationId xmlns:a16="http://schemas.microsoft.com/office/drawing/2014/main" id="{87E7DA2E-20D9-88E2-7146-580BE936DCA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94" name="Group 114">
                  <a:extLst>
                    <a:ext uri="{FF2B5EF4-FFF2-40B4-BE49-F238E27FC236}">
                      <a16:creationId xmlns:a16="http://schemas.microsoft.com/office/drawing/2014/main" id="{83FA294F-7FA0-2B8A-B677-E6C6C9869AD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540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8175" name="Freeform 115">
                    <a:extLst>
                      <a:ext uri="{FF2B5EF4-FFF2-40B4-BE49-F238E27FC236}">
                        <a16:creationId xmlns:a16="http://schemas.microsoft.com/office/drawing/2014/main" id="{A5881C16-1B83-794A-F8B1-E592C9FC572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176" name="Freeform 116">
                    <a:extLst>
                      <a:ext uri="{FF2B5EF4-FFF2-40B4-BE49-F238E27FC236}">
                        <a16:creationId xmlns:a16="http://schemas.microsoft.com/office/drawing/2014/main" id="{CCEF6A74-9EE5-3C0A-EF35-E027E0F58EC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95" name="Group 117">
                  <a:extLst>
                    <a:ext uri="{FF2B5EF4-FFF2-40B4-BE49-F238E27FC236}">
                      <a16:creationId xmlns:a16="http://schemas.microsoft.com/office/drawing/2014/main" id="{390C3092-2935-262B-4230-D17B2DA8C24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608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8173" name="Freeform 118">
                    <a:extLst>
                      <a:ext uri="{FF2B5EF4-FFF2-40B4-BE49-F238E27FC236}">
                        <a16:creationId xmlns:a16="http://schemas.microsoft.com/office/drawing/2014/main" id="{3C5DF913-F338-4C83-8196-52A4CA7FB97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174" name="Freeform 119">
                    <a:extLst>
                      <a:ext uri="{FF2B5EF4-FFF2-40B4-BE49-F238E27FC236}">
                        <a16:creationId xmlns:a16="http://schemas.microsoft.com/office/drawing/2014/main" id="{62D0AD07-D46B-51DF-FD79-06BDD54DE61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96" name="Group 120">
                  <a:extLst>
                    <a:ext uri="{FF2B5EF4-FFF2-40B4-BE49-F238E27FC236}">
                      <a16:creationId xmlns:a16="http://schemas.microsoft.com/office/drawing/2014/main" id="{72A11DD5-ABB6-1CB1-5D3E-6FBF896F21A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676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8171" name="Freeform 121">
                    <a:extLst>
                      <a:ext uri="{FF2B5EF4-FFF2-40B4-BE49-F238E27FC236}">
                        <a16:creationId xmlns:a16="http://schemas.microsoft.com/office/drawing/2014/main" id="{28147C72-EB54-C516-2F2B-2E2FFB32A0F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172" name="Freeform 122">
                    <a:extLst>
                      <a:ext uri="{FF2B5EF4-FFF2-40B4-BE49-F238E27FC236}">
                        <a16:creationId xmlns:a16="http://schemas.microsoft.com/office/drawing/2014/main" id="{99C885F2-EB60-FEF6-39A3-B9FB5610FD7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97" name="Group 123">
                  <a:extLst>
                    <a:ext uri="{FF2B5EF4-FFF2-40B4-BE49-F238E27FC236}">
                      <a16:creationId xmlns:a16="http://schemas.microsoft.com/office/drawing/2014/main" id="{C0835C71-9001-FA7E-1DB0-3964DBAA9F00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44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8169" name="Freeform 124">
                    <a:extLst>
                      <a:ext uri="{FF2B5EF4-FFF2-40B4-BE49-F238E27FC236}">
                        <a16:creationId xmlns:a16="http://schemas.microsoft.com/office/drawing/2014/main" id="{3FC8F4B2-1AB2-3C3F-3ED2-9DB1C136FCC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170" name="Freeform 125">
                    <a:extLst>
                      <a:ext uri="{FF2B5EF4-FFF2-40B4-BE49-F238E27FC236}">
                        <a16:creationId xmlns:a16="http://schemas.microsoft.com/office/drawing/2014/main" id="{499CED7F-155C-A671-C30C-BFED43912DC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98" name="Group 126">
                  <a:extLst>
                    <a:ext uri="{FF2B5EF4-FFF2-40B4-BE49-F238E27FC236}">
                      <a16:creationId xmlns:a16="http://schemas.microsoft.com/office/drawing/2014/main" id="{5A0641A1-02B4-362A-D1C3-D3C83BB60DDC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812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8167" name="Freeform 127">
                    <a:extLst>
                      <a:ext uri="{FF2B5EF4-FFF2-40B4-BE49-F238E27FC236}">
                        <a16:creationId xmlns:a16="http://schemas.microsoft.com/office/drawing/2014/main" id="{AD39059B-A858-3CA5-548C-D420ABC69A9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168" name="Freeform 128">
                    <a:extLst>
                      <a:ext uri="{FF2B5EF4-FFF2-40B4-BE49-F238E27FC236}">
                        <a16:creationId xmlns:a16="http://schemas.microsoft.com/office/drawing/2014/main" id="{501BF2F1-CF56-1EA5-4038-EBFE6FA9970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99" name="Group 129">
                  <a:extLst>
                    <a:ext uri="{FF2B5EF4-FFF2-40B4-BE49-F238E27FC236}">
                      <a16:creationId xmlns:a16="http://schemas.microsoft.com/office/drawing/2014/main" id="{79C6FD2A-D326-A1BC-6B6B-FD3C4E87441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880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8165" name="Freeform 130">
                    <a:extLst>
                      <a:ext uri="{FF2B5EF4-FFF2-40B4-BE49-F238E27FC236}">
                        <a16:creationId xmlns:a16="http://schemas.microsoft.com/office/drawing/2014/main" id="{89156BE6-6C4C-3089-0E4D-8C3C9B6C2DD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166" name="Freeform 131">
                    <a:extLst>
                      <a:ext uri="{FF2B5EF4-FFF2-40B4-BE49-F238E27FC236}">
                        <a16:creationId xmlns:a16="http://schemas.microsoft.com/office/drawing/2014/main" id="{3FF243EA-7A19-DA8C-E571-67D0612EECD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100" name="Group 132">
                  <a:extLst>
                    <a:ext uri="{FF2B5EF4-FFF2-40B4-BE49-F238E27FC236}">
                      <a16:creationId xmlns:a16="http://schemas.microsoft.com/office/drawing/2014/main" id="{DFFC69B1-67FF-550B-B7F4-46D0D27BC08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948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8163" name="Freeform 133">
                    <a:extLst>
                      <a:ext uri="{FF2B5EF4-FFF2-40B4-BE49-F238E27FC236}">
                        <a16:creationId xmlns:a16="http://schemas.microsoft.com/office/drawing/2014/main" id="{8E3B68E9-2DB2-8637-F9BE-E5B0AB40B9C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164" name="Freeform 134">
                    <a:extLst>
                      <a:ext uri="{FF2B5EF4-FFF2-40B4-BE49-F238E27FC236}">
                        <a16:creationId xmlns:a16="http://schemas.microsoft.com/office/drawing/2014/main" id="{F572576E-0DEB-DE8A-99EA-75F10C89918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101" name="Group 135">
                  <a:extLst>
                    <a:ext uri="{FF2B5EF4-FFF2-40B4-BE49-F238E27FC236}">
                      <a16:creationId xmlns:a16="http://schemas.microsoft.com/office/drawing/2014/main" id="{C06B786E-2A68-08BC-491B-89D29AEA89A7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016" y="1911"/>
                  <a:ext cx="476" cy="45"/>
                  <a:chOff x="3016" y="1911"/>
                  <a:chExt cx="476" cy="45"/>
                </a:xfrm>
              </p:grpSpPr>
              <p:grpSp>
                <p:nvGrpSpPr>
                  <p:cNvPr id="38142" name="Group 136">
                    <a:extLst>
                      <a:ext uri="{FF2B5EF4-FFF2-40B4-BE49-F238E27FC236}">
                        <a16:creationId xmlns:a16="http://schemas.microsoft.com/office/drawing/2014/main" id="{401236B6-FFEA-BC9B-4C7D-E0F84DA3D53B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1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8161" name="Freeform 137">
                      <a:extLst>
                        <a:ext uri="{FF2B5EF4-FFF2-40B4-BE49-F238E27FC236}">
                          <a16:creationId xmlns:a16="http://schemas.microsoft.com/office/drawing/2014/main" id="{21271B58-3C6C-2AE0-504E-52D682B13061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162" name="Freeform 138">
                      <a:extLst>
                        <a:ext uri="{FF2B5EF4-FFF2-40B4-BE49-F238E27FC236}">
                          <a16:creationId xmlns:a16="http://schemas.microsoft.com/office/drawing/2014/main" id="{ECFB6B6C-D8A0-1B69-9C20-0A9F95F0754D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8143" name="Group 139">
                    <a:extLst>
                      <a:ext uri="{FF2B5EF4-FFF2-40B4-BE49-F238E27FC236}">
                        <a16:creationId xmlns:a16="http://schemas.microsoft.com/office/drawing/2014/main" id="{821AD3B7-B1B7-4782-C026-2A77B53AAE8C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8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8159" name="Freeform 140">
                      <a:extLst>
                        <a:ext uri="{FF2B5EF4-FFF2-40B4-BE49-F238E27FC236}">
                          <a16:creationId xmlns:a16="http://schemas.microsoft.com/office/drawing/2014/main" id="{65366BAF-7CDC-D381-9950-512C05205855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160" name="Freeform 141">
                      <a:extLst>
                        <a:ext uri="{FF2B5EF4-FFF2-40B4-BE49-F238E27FC236}">
                          <a16:creationId xmlns:a16="http://schemas.microsoft.com/office/drawing/2014/main" id="{3EE1EA6D-C177-4416-9FBD-CD3A403C6C47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8144" name="Group 142">
                    <a:extLst>
                      <a:ext uri="{FF2B5EF4-FFF2-40B4-BE49-F238E27FC236}">
                        <a16:creationId xmlns:a16="http://schemas.microsoft.com/office/drawing/2014/main" id="{64CB3D79-0F61-2B58-BFC7-0D4BB7831DE7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152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8157" name="Freeform 143">
                      <a:extLst>
                        <a:ext uri="{FF2B5EF4-FFF2-40B4-BE49-F238E27FC236}">
                          <a16:creationId xmlns:a16="http://schemas.microsoft.com/office/drawing/2014/main" id="{D8C91907-BDEB-C4A5-9B34-7DA0DDA305E2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158" name="Freeform 144">
                      <a:extLst>
                        <a:ext uri="{FF2B5EF4-FFF2-40B4-BE49-F238E27FC236}">
                          <a16:creationId xmlns:a16="http://schemas.microsoft.com/office/drawing/2014/main" id="{835084A3-0790-8813-758F-95310CCE4C06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8145" name="Group 145">
                    <a:extLst>
                      <a:ext uri="{FF2B5EF4-FFF2-40B4-BE49-F238E27FC236}">
                        <a16:creationId xmlns:a16="http://schemas.microsoft.com/office/drawing/2014/main" id="{3E636CFA-FDF8-7532-B469-39BC02C2AC51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220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8155" name="Freeform 146">
                      <a:extLst>
                        <a:ext uri="{FF2B5EF4-FFF2-40B4-BE49-F238E27FC236}">
                          <a16:creationId xmlns:a16="http://schemas.microsoft.com/office/drawing/2014/main" id="{A3E8151C-54BB-036B-100E-9B4ACD085302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156" name="Freeform 147">
                      <a:extLst>
                        <a:ext uri="{FF2B5EF4-FFF2-40B4-BE49-F238E27FC236}">
                          <a16:creationId xmlns:a16="http://schemas.microsoft.com/office/drawing/2014/main" id="{3FCC45F2-F3E8-7B28-7C1E-877E3D797A3E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8146" name="Group 148">
                    <a:extLst>
                      <a:ext uri="{FF2B5EF4-FFF2-40B4-BE49-F238E27FC236}">
                        <a16:creationId xmlns:a16="http://schemas.microsoft.com/office/drawing/2014/main" id="{08B8D222-F008-C873-C8BD-A74E539D1217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288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8153" name="Freeform 149">
                      <a:extLst>
                        <a:ext uri="{FF2B5EF4-FFF2-40B4-BE49-F238E27FC236}">
                          <a16:creationId xmlns:a16="http://schemas.microsoft.com/office/drawing/2014/main" id="{948729C1-7926-42F8-CCA7-0ACA40168885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154" name="Freeform 150">
                      <a:extLst>
                        <a:ext uri="{FF2B5EF4-FFF2-40B4-BE49-F238E27FC236}">
                          <a16:creationId xmlns:a16="http://schemas.microsoft.com/office/drawing/2014/main" id="{AAD9774E-5383-8ABB-4868-A1209FA78541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8147" name="Group 151">
                    <a:extLst>
                      <a:ext uri="{FF2B5EF4-FFF2-40B4-BE49-F238E27FC236}">
                        <a16:creationId xmlns:a16="http://schemas.microsoft.com/office/drawing/2014/main" id="{2A1EF8CB-0915-51F3-36B6-500375A1A0A1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35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8151" name="Freeform 152">
                      <a:extLst>
                        <a:ext uri="{FF2B5EF4-FFF2-40B4-BE49-F238E27FC236}">
                          <a16:creationId xmlns:a16="http://schemas.microsoft.com/office/drawing/2014/main" id="{BCE53322-1630-E8F4-0926-37B2F1ECD04A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152" name="Freeform 153">
                      <a:extLst>
                        <a:ext uri="{FF2B5EF4-FFF2-40B4-BE49-F238E27FC236}">
                          <a16:creationId xmlns:a16="http://schemas.microsoft.com/office/drawing/2014/main" id="{A341FD6C-CA07-637A-7374-F34F41D26EAD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8148" name="Group 154">
                    <a:extLst>
                      <a:ext uri="{FF2B5EF4-FFF2-40B4-BE49-F238E27FC236}">
                        <a16:creationId xmlns:a16="http://schemas.microsoft.com/office/drawing/2014/main" id="{DD986052-1DF2-50BD-D268-6EFF434B760C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42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8149" name="Freeform 155">
                      <a:extLst>
                        <a:ext uri="{FF2B5EF4-FFF2-40B4-BE49-F238E27FC236}">
                          <a16:creationId xmlns:a16="http://schemas.microsoft.com/office/drawing/2014/main" id="{23A1751F-ADC2-9B11-D163-D69F9CE1F872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150" name="Freeform 156">
                      <a:extLst>
                        <a:ext uri="{FF2B5EF4-FFF2-40B4-BE49-F238E27FC236}">
                          <a16:creationId xmlns:a16="http://schemas.microsoft.com/office/drawing/2014/main" id="{FCF1CC7B-3B65-F21B-E717-1AABF352E9D5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sp>
              <p:nvSpPr>
                <p:cNvPr id="38102" name="Freeform 157">
                  <a:extLst>
                    <a:ext uri="{FF2B5EF4-FFF2-40B4-BE49-F238E27FC236}">
                      <a16:creationId xmlns:a16="http://schemas.microsoft.com/office/drawing/2014/main" id="{70457D8B-A0BD-B325-A765-79FB26FA0D9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814" y="1548"/>
                  <a:ext cx="1928" cy="249"/>
                </a:xfrm>
                <a:custGeom>
                  <a:avLst/>
                  <a:gdLst>
                    <a:gd name="T0" fmla="*/ 0 w 1928"/>
                    <a:gd name="T1" fmla="*/ 0 h 249"/>
                    <a:gd name="T2" fmla="*/ 0 w 1928"/>
                    <a:gd name="T3" fmla="*/ 113 h 249"/>
                    <a:gd name="T4" fmla="*/ 272 w 1928"/>
                    <a:gd name="T5" fmla="*/ 249 h 249"/>
                    <a:gd name="T6" fmla="*/ 1678 w 1928"/>
                    <a:gd name="T7" fmla="*/ 249 h 249"/>
                    <a:gd name="T8" fmla="*/ 1905 w 1928"/>
                    <a:gd name="T9" fmla="*/ 204 h 249"/>
                    <a:gd name="T10" fmla="*/ 1928 w 1928"/>
                    <a:gd name="T11" fmla="*/ 0 h 249"/>
                    <a:gd name="T12" fmla="*/ 0 w 1928"/>
                    <a:gd name="T13" fmla="*/ 0 h 249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928" h="249">
                      <a:moveTo>
                        <a:pt x="0" y="0"/>
                      </a:moveTo>
                      <a:lnTo>
                        <a:pt x="0" y="113"/>
                      </a:lnTo>
                      <a:lnTo>
                        <a:pt x="272" y="249"/>
                      </a:lnTo>
                      <a:lnTo>
                        <a:pt x="1678" y="249"/>
                      </a:lnTo>
                      <a:lnTo>
                        <a:pt x="1905" y="204"/>
                      </a:lnTo>
                      <a:lnTo>
                        <a:pt x="1928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0033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8103" name="Group 158">
                  <a:extLst>
                    <a:ext uri="{FF2B5EF4-FFF2-40B4-BE49-F238E27FC236}">
                      <a16:creationId xmlns:a16="http://schemas.microsoft.com/office/drawing/2014/main" id="{9B5C88AC-94A4-05BF-4C8B-0CD23990A6B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21" y="1593"/>
                  <a:ext cx="91" cy="91"/>
                  <a:chOff x="1745" y="1593"/>
                  <a:chExt cx="181" cy="181"/>
                </a:xfrm>
              </p:grpSpPr>
              <p:sp>
                <p:nvSpPr>
                  <p:cNvPr id="38140" name="Oval 159">
                    <a:extLst>
                      <a:ext uri="{FF2B5EF4-FFF2-40B4-BE49-F238E27FC236}">
                        <a16:creationId xmlns:a16="http://schemas.microsoft.com/office/drawing/2014/main" id="{44E3C2F0-ADE0-70C4-60C9-E3DCB2900B61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45" y="1593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141" name="Oval 160">
                    <a:extLst>
                      <a:ext uri="{FF2B5EF4-FFF2-40B4-BE49-F238E27FC236}">
                        <a16:creationId xmlns:a16="http://schemas.microsoft.com/office/drawing/2014/main" id="{7CB2690E-2FB6-CBFE-CDA6-57E4B405135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91" y="1638"/>
                    <a:ext cx="91" cy="9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8104" name="Group 161">
                  <a:extLst>
                    <a:ext uri="{FF2B5EF4-FFF2-40B4-BE49-F238E27FC236}">
                      <a16:creationId xmlns:a16="http://schemas.microsoft.com/office/drawing/2014/main" id="{8DD03139-A544-A679-25CB-B69A5684AAE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973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8137" name="Oval 162">
                    <a:extLst>
                      <a:ext uri="{FF2B5EF4-FFF2-40B4-BE49-F238E27FC236}">
                        <a16:creationId xmlns:a16="http://schemas.microsoft.com/office/drawing/2014/main" id="{628567B7-7851-8661-0168-F481884261C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138" name="Oval 163">
                    <a:extLst>
                      <a:ext uri="{FF2B5EF4-FFF2-40B4-BE49-F238E27FC236}">
                        <a16:creationId xmlns:a16="http://schemas.microsoft.com/office/drawing/2014/main" id="{CD90D1F9-165E-61CA-7A18-9BA0241A52C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139" name="Oval 164">
                    <a:extLst>
                      <a:ext uri="{FF2B5EF4-FFF2-40B4-BE49-F238E27FC236}">
                        <a16:creationId xmlns:a16="http://schemas.microsoft.com/office/drawing/2014/main" id="{77A207A2-E6B5-1E8A-AADF-3D655B44CF2E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8105" name="Group 165">
                  <a:extLst>
                    <a:ext uri="{FF2B5EF4-FFF2-40B4-BE49-F238E27FC236}">
                      <a16:creationId xmlns:a16="http://schemas.microsoft.com/office/drawing/2014/main" id="{2E839864-15BD-E9D1-6D60-C38634C6DB8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245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8134" name="Oval 166">
                    <a:extLst>
                      <a:ext uri="{FF2B5EF4-FFF2-40B4-BE49-F238E27FC236}">
                        <a16:creationId xmlns:a16="http://schemas.microsoft.com/office/drawing/2014/main" id="{D71029BA-B6F3-6427-53E4-0EDD6082ACCC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135" name="Oval 167">
                    <a:extLst>
                      <a:ext uri="{FF2B5EF4-FFF2-40B4-BE49-F238E27FC236}">
                        <a16:creationId xmlns:a16="http://schemas.microsoft.com/office/drawing/2014/main" id="{039DAD04-9A86-CA3B-D154-4A4B29F7865E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136" name="Oval 168">
                    <a:extLst>
                      <a:ext uri="{FF2B5EF4-FFF2-40B4-BE49-F238E27FC236}">
                        <a16:creationId xmlns:a16="http://schemas.microsoft.com/office/drawing/2014/main" id="{E5C92457-4719-B6F1-C4DB-6282055CF414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8106" name="Group 169">
                  <a:extLst>
                    <a:ext uri="{FF2B5EF4-FFF2-40B4-BE49-F238E27FC236}">
                      <a16:creationId xmlns:a16="http://schemas.microsoft.com/office/drawing/2014/main" id="{E148081F-E69E-36C3-0176-1F2CB811FCC6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517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8131" name="Oval 170">
                    <a:extLst>
                      <a:ext uri="{FF2B5EF4-FFF2-40B4-BE49-F238E27FC236}">
                        <a16:creationId xmlns:a16="http://schemas.microsoft.com/office/drawing/2014/main" id="{B4D5556A-38ED-6A35-FBDF-82570A642DF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132" name="Oval 171">
                    <a:extLst>
                      <a:ext uri="{FF2B5EF4-FFF2-40B4-BE49-F238E27FC236}">
                        <a16:creationId xmlns:a16="http://schemas.microsoft.com/office/drawing/2014/main" id="{CCA39839-0E04-E404-0586-C07DEEA64D8B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133" name="Oval 172">
                    <a:extLst>
                      <a:ext uri="{FF2B5EF4-FFF2-40B4-BE49-F238E27FC236}">
                        <a16:creationId xmlns:a16="http://schemas.microsoft.com/office/drawing/2014/main" id="{900D7CC2-A8EA-5590-09ED-A2BBF80CC313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8107" name="Group 173">
                  <a:extLst>
                    <a:ext uri="{FF2B5EF4-FFF2-40B4-BE49-F238E27FC236}">
                      <a16:creationId xmlns:a16="http://schemas.microsoft.com/office/drawing/2014/main" id="{30EB3585-5D88-8664-D60C-A6185486F86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89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8128" name="Oval 174">
                    <a:extLst>
                      <a:ext uri="{FF2B5EF4-FFF2-40B4-BE49-F238E27FC236}">
                        <a16:creationId xmlns:a16="http://schemas.microsoft.com/office/drawing/2014/main" id="{2C38501E-3511-F36D-A088-6F20470C1202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129" name="Oval 175">
                    <a:extLst>
                      <a:ext uri="{FF2B5EF4-FFF2-40B4-BE49-F238E27FC236}">
                        <a16:creationId xmlns:a16="http://schemas.microsoft.com/office/drawing/2014/main" id="{06AB50DD-D9E0-1A47-3893-238FA9E6E087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130" name="Oval 176">
                    <a:extLst>
                      <a:ext uri="{FF2B5EF4-FFF2-40B4-BE49-F238E27FC236}">
                        <a16:creationId xmlns:a16="http://schemas.microsoft.com/office/drawing/2014/main" id="{9AA361A6-1409-D97A-D8FD-58AF0AEEA23E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8108" name="Group 177">
                  <a:extLst>
                    <a:ext uri="{FF2B5EF4-FFF2-40B4-BE49-F238E27FC236}">
                      <a16:creationId xmlns:a16="http://schemas.microsoft.com/office/drawing/2014/main" id="{0A18278D-D22E-54A3-2D84-98F3FEE2EF52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061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8125" name="Oval 178">
                    <a:extLst>
                      <a:ext uri="{FF2B5EF4-FFF2-40B4-BE49-F238E27FC236}">
                        <a16:creationId xmlns:a16="http://schemas.microsoft.com/office/drawing/2014/main" id="{B88F469F-3376-8A23-C7A6-BDE7D0AADF65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126" name="Oval 179">
                    <a:extLst>
                      <a:ext uri="{FF2B5EF4-FFF2-40B4-BE49-F238E27FC236}">
                        <a16:creationId xmlns:a16="http://schemas.microsoft.com/office/drawing/2014/main" id="{4DE07635-705C-8C81-9C92-A3C514DE20B0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127" name="Oval 180">
                    <a:extLst>
                      <a:ext uri="{FF2B5EF4-FFF2-40B4-BE49-F238E27FC236}">
                        <a16:creationId xmlns:a16="http://schemas.microsoft.com/office/drawing/2014/main" id="{C80DD35B-AE4C-5FF9-4D60-B0181ADA9406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8109" name="Group 181">
                  <a:extLst>
                    <a:ext uri="{FF2B5EF4-FFF2-40B4-BE49-F238E27FC236}">
                      <a16:creationId xmlns:a16="http://schemas.microsoft.com/office/drawing/2014/main" id="{FCBF5687-A21C-834E-E172-602D73C0461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333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8122" name="Oval 182">
                    <a:extLst>
                      <a:ext uri="{FF2B5EF4-FFF2-40B4-BE49-F238E27FC236}">
                        <a16:creationId xmlns:a16="http://schemas.microsoft.com/office/drawing/2014/main" id="{69C967D7-CC18-926C-D3C8-75CFA89F8E64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123" name="Oval 183">
                    <a:extLst>
                      <a:ext uri="{FF2B5EF4-FFF2-40B4-BE49-F238E27FC236}">
                        <a16:creationId xmlns:a16="http://schemas.microsoft.com/office/drawing/2014/main" id="{32950106-AF75-9BB7-8B7F-BEE0CF72FDD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124" name="Oval 184">
                    <a:extLst>
                      <a:ext uri="{FF2B5EF4-FFF2-40B4-BE49-F238E27FC236}">
                        <a16:creationId xmlns:a16="http://schemas.microsoft.com/office/drawing/2014/main" id="{6BF91127-9854-AE94-0CA5-7C1EA62ABAF2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sp>
              <p:nvSpPr>
                <p:cNvPr id="38110" name="Oval 185">
                  <a:extLst>
                    <a:ext uri="{FF2B5EF4-FFF2-40B4-BE49-F238E27FC236}">
                      <a16:creationId xmlns:a16="http://schemas.microsoft.com/office/drawing/2014/main" id="{C85547F2-5942-2E51-993A-B534CB7FD6B9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60" y="159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111" name="Oval 186">
                  <a:extLst>
                    <a:ext uri="{FF2B5EF4-FFF2-40B4-BE49-F238E27FC236}">
                      <a16:creationId xmlns:a16="http://schemas.microsoft.com/office/drawing/2014/main" id="{3325EAF5-837F-95A1-8236-9D4765238B6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82" y="1616"/>
                  <a:ext cx="181" cy="18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112" name="Oval 187">
                  <a:extLst>
                    <a:ext uri="{FF2B5EF4-FFF2-40B4-BE49-F238E27FC236}">
                      <a16:creationId xmlns:a16="http://schemas.microsoft.com/office/drawing/2014/main" id="{3D089B6C-27A2-1FF6-0B4B-84385B09F5D0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628" y="1661"/>
                  <a:ext cx="91" cy="9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grpSp>
              <p:nvGrpSpPr>
                <p:cNvPr id="38113" name="Group 188">
                  <a:extLst>
                    <a:ext uri="{FF2B5EF4-FFF2-40B4-BE49-F238E27FC236}">
                      <a16:creationId xmlns:a16="http://schemas.microsoft.com/office/drawing/2014/main" id="{2B40F669-6879-1712-6BA1-1D2FC0CA7B0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745" y="1593"/>
                  <a:ext cx="181" cy="181"/>
                  <a:chOff x="1745" y="1593"/>
                  <a:chExt cx="181" cy="181"/>
                </a:xfrm>
              </p:grpSpPr>
              <p:sp>
                <p:nvSpPr>
                  <p:cNvPr id="38120" name="Oval 189">
                    <a:extLst>
                      <a:ext uri="{FF2B5EF4-FFF2-40B4-BE49-F238E27FC236}">
                        <a16:creationId xmlns:a16="http://schemas.microsoft.com/office/drawing/2014/main" id="{E7026A16-F8F0-CFF1-8FC5-E5379997F566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45" y="1593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121" name="Oval 190">
                    <a:extLst>
                      <a:ext uri="{FF2B5EF4-FFF2-40B4-BE49-F238E27FC236}">
                        <a16:creationId xmlns:a16="http://schemas.microsoft.com/office/drawing/2014/main" id="{1412CDF3-E11D-32E2-34E2-2FBC67F92157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91" y="1638"/>
                    <a:ext cx="91" cy="9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sp>
              <p:nvSpPr>
                <p:cNvPr id="38114" name="Freeform 191">
                  <a:extLst>
                    <a:ext uri="{FF2B5EF4-FFF2-40B4-BE49-F238E27FC236}">
                      <a16:creationId xmlns:a16="http://schemas.microsoft.com/office/drawing/2014/main" id="{91A3E10B-2FFD-A9B1-F769-DD249E67BD3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769" y="1548"/>
                  <a:ext cx="363" cy="90"/>
                </a:xfrm>
                <a:custGeom>
                  <a:avLst/>
                  <a:gdLst>
                    <a:gd name="T0" fmla="*/ 0 w 363"/>
                    <a:gd name="T1" fmla="*/ 34 h 113"/>
                    <a:gd name="T2" fmla="*/ 295 w 363"/>
                    <a:gd name="T3" fmla="*/ 57 h 113"/>
                    <a:gd name="T4" fmla="*/ 363 w 363"/>
                    <a:gd name="T5" fmla="*/ 57 h 113"/>
                    <a:gd name="T6" fmla="*/ 363 w 363"/>
                    <a:gd name="T7" fmla="*/ 23 h 113"/>
                    <a:gd name="T8" fmla="*/ 363 w 363"/>
                    <a:gd name="T9" fmla="*/ 0 h 113"/>
                    <a:gd name="T10" fmla="*/ 0 w 363"/>
                    <a:gd name="T11" fmla="*/ 0 h 113"/>
                    <a:gd name="T12" fmla="*/ 0 w 363"/>
                    <a:gd name="T13" fmla="*/ 34 h 11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63" h="113">
                      <a:moveTo>
                        <a:pt x="0" y="68"/>
                      </a:moveTo>
                      <a:lnTo>
                        <a:pt x="295" y="113"/>
                      </a:lnTo>
                      <a:lnTo>
                        <a:pt x="363" y="113"/>
                      </a:lnTo>
                      <a:lnTo>
                        <a:pt x="363" y="45"/>
                      </a:lnTo>
                      <a:lnTo>
                        <a:pt x="363" y="0"/>
                      </a:lnTo>
                      <a:lnTo>
                        <a:pt x="0" y="0"/>
                      </a:lnTo>
                      <a:lnTo>
                        <a:pt x="0" y="68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115" name="Rectangle 192">
                  <a:extLst>
                    <a:ext uri="{FF2B5EF4-FFF2-40B4-BE49-F238E27FC236}">
                      <a16:creationId xmlns:a16="http://schemas.microsoft.com/office/drawing/2014/main" id="{AF7D6D11-33D1-3A8B-097D-6C3BF621BCD2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132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116" name="Rectangle 193">
                  <a:extLst>
                    <a:ext uri="{FF2B5EF4-FFF2-40B4-BE49-F238E27FC236}">
                      <a16:creationId xmlns:a16="http://schemas.microsoft.com/office/drawing/2014/main" id="{02CE8287-9F4E-BBCB-3909-A30EEA1703E6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540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117" name="Rectangle 194">
                  <a:extLst>
                    <a:ext uri="{FF2B5EF4-FFF2-40B4-BE49-F238E27FC236}">
                      <a16:creationId xmlns:a16="http://schemas.microsoft.com/office/drawing/2014/main" id="{F13477C9-E9B5-9666-38DE-F79686C57B49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48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118" name="Freeform 195">
                  <a:extLst>
                    <a:ext uri="{FF2B5EF4-FFF2-40B4-BE49-F238E27FC236}">
                      <a16:creationId xmlns:a16="http://schemas.microsoft.com/office/drawing/2014/main" id="{DB28D4A1-8B05-E0C1-9300-4189E7BD0B6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3356" y="1548"/>
                  <a:ext cx="454" cy="90"/>
                </a:xfrm>
                <a:custGeom>
                  <a:avLst/>
                  <a:gdLst>
                    <a:gd name="T0" fmla="*/ 0 w 454"/>
                    <a:gd name="T1" fmla="*/ 90 h 90"/>
                    <a:gd name="T2" fmla="*/ 0 w 454"/>
                    <a:gd name="T3" fmla="*/ 0 h 90"/>
                    <a:gd name="T4" fmla="*/ 409 w 454"/>
                    <a:gd name="T5" fmla="*/ 0 h 90"/>
                    <a:gd name="T6" fmla="*/ 454 w 454"/>
                    <a:gd name="T7" fmla="*/ 90 h 90"/>
                    <a:gd name="T8" fmla="*/ 0 w 454"/>
                    <a:gd name="T9" fmla="*/ 90 h 9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454" h="90">
                      <a:moveTo>
                        <a:pt x="0" y="90"/>
                      </a:moveTo>
                      <a:lnTo>
                        <a:pt x="0" y="0"/>
                      </a:lnTo>
                      <a:lnTo>
                        <a:pt x="409" y="0"/>
                      </a:lnTo>
                      <a:lnTo>
                        <a:pt x="454" y="90"/>
                      </a:lnTo>
                      <a:lnTo>
                        <a:pt x="0" y="9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119" name="Freeform 196">
                  <a:extLst>
                    <a:ext uri="{FF2B5EF4-FFF2-40B4-BE49-F238E27FC236}">
                      <a16:creationId xmlns:a16="http://schemas.microsoft.com/office/drawing/2014/main" id="{FEEA89E4-BFAA-74D6-39E1-A9BCEF7C829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678" y="1548"/>
                  <a:ext cx="91" cy="136"/>
                </a:xfrm>
                <a:custGeom>
                  <a:avLst/>
                  <a:gdLst>
                    <a:gd name="T0" fmla="*/ 91 w 91"/>
                    <a:gd name="T1" fmla="*/ 0 h 136"/>
                    <a:gd name="T2" fmla="*/ 68 w 91"/>
                    <a:gd name="T3" fmla="*/ 0 h 136"/>
                    <a:gd name="T4" fmla="*/ 0 w 91"/>
                    <a:gd name="T5" fmla="*/ 113 h 136"/>
                    <a:gd name="T6" fmla="*/ 0 w 91"/>
                    <a:gd name="T7" fmla="*/ 136 h 136"/>
                    <a:gd name="T8" fmla="*/ 23 w 91"/>
                    <a:gd name="T9" fmla="*/ 136 h 136"/>
                    <a:gd name="T10" fmla="*/ 91 w 91"/>
                    <a:gd name="T11" fmla="*/ 22 h 136"/>
                    <a:gd name="T12" fmla="*/ 91 w 91"/>
                    <a:gd name="T13" fmla="*/ 0 h 1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91" h="136">
                      <a:moveTo>
                        <a:pt x="91" y="0"/>
                      </a:moveTo>
                      <a:lnTo>
                        <a:pt x="68" y="0"/>
                      </a:lnTo>
                      <a:lnTo>
                        <a:pt x="0" y="113"/>
                      </a:lnTo>
                      <a:lnTo>
                        <a:pt x="0" y="136"/>
                      </a:lnTo>
                      <a:lnTo>
                        <a:pt x="23" y="136"/>
                      </a:lnTo>
                      <a:lnTo>
                        <a:pt x="91" y="22"/>
                      </a:lnTo>
                      <a:lnTo>
                        <a:pt x="91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8057" name="Freeform 197">
                <a:extLst>
                  <a:ext uri="{FF2B5EF4-FFF2-40B4-BE49-F238E27FC236}">
                    <a16:creationId xmlns:a16="http://schemas.microsoft.com/office/drawing/2014/main" id="{F114A879-D3EC-C33A-5B79-7CBD092474A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814" y="1412"/>
                <a:ext cx="1951" cy="136"/>
              </a:xfrm>
              <a:custGeom>
                <a:avLst/>
                <a:gdLst>
                  <a:gd name="T0" fmla="*/ 0 w 1951"/>
                  <a:gd name="T1" fmla="*/ 136 h 136"/>
                  <a:gd name="T2" fmla="*/ 794 w 1951"/>
                  <a:gd name="T3" fmla="*/ 0 h 136"/>
                  <a:gd name="T4" fmla="*/ 1951 w 1951"/>
                  <a:gd name="T5" fmla="*/ 0 h 136"/>
                  <a:gd name="T6" fmla="*/ 1928 w 1951"/>
                  <a:gd name="T7" fmla="*/ 136 h 136"/>
                  <a:gd name="T8" fmla="*/ 0 w 1951"/>
                  <a:gd name="T9" fmla="*/ 136 h 1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951" h="136">
                    <a:moveTo>
                      <a:pt x="0" y="136"/>
                    </a:moveTo>
                    <a:lnTo>
                      <a:pt x="794" y="0"/>
                    </a:lnTo>
                    <a:lnTo>
                      <a:pt x="1951" y="0"/>
                    </a:lnTo>
                    <a:lnTo>
                      <a:pt x="1928" y="136"/>
                    </a:lnTo>
                    <a:lnTo>
                      <a:pt x="0" y="13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058" name="Rectangle 198">
                <a:extLst>
                  <a:ext uri="{FF2B5EF4-FFF2-40B4-BE49-F238E27FC236}">
                    <a16:creationId xmlns:a16="http://schemas.microsoft.com/office/drawing/2014/main" id="{467197A0-2949-3EF6-0C44-8F15CC168B5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628" y="1434"/>
                <a:ext cx="91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59" name="Rectangle 199">
                <a:extLst>
                  <a:ext uri="{FF2B5EF4-FFF2-40B4-BE49-F238E27FC236}">
                    <a16:creationId xmlns:a16="http://schemas.microsoft.com/office/drawing/2014/main" id="{CD32CC16-112F-1472-32D2-C50A074DFB2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479"/>
                <a:ext cx="45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60" name="Freeform 200">
                <a:extLst>
                  <a:ext uri="{FF2B5EF4-FFF2-40B4-BE49-F238E27FC236}">
                    <a16:creationId xmlns:a16="http://schemas.microsoft.com/office/drawing/2014/main" id="{2CFF8A49-AC7F-E600-BEE2-FFDC76E8299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676" y="1457"/>
                <a:ext cx="181" cy="68"/>
              </a:xfrm>
              <a:custGeom>
                <a:avLst/>
                <a:gdLst>
                  <a:gd name="T0" fmla="*/ 0 w 181"/>
                  <a:gd name="T1" fmla="*/ 23 h 68"/>
                  <a:gd name="T2" fmla="*/ 181 w 181"/>
                  <a:gd name="T3" fmla="*/ 0 h 68"/>
                  <a:gd name="T4" fmla="*/ 181 w 181"/>
                  <a:gd name="T5" fmla="*/ 46 h 68"/>
                  <a:gd name="T6" fmla="*/ 0 w 181"/>
                  <a:gd name="T7" fmla="*/ 68 h 68"/>
                  <a:gd name="T8" fmla="*/ 0 w 181"/>
                  <a:gd name="T9" fmla="*/ 2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81" h="68">
                    <a:moveTo>
                      <a:pt x="0" y="23"/>
                    </a:moveTo>
                    <a:lnTo>
                      <a:pt x="181" y="0"/>
                    </a:lnTo>
                    <a:lnTo>
                      <a:pt x="181" y="46"/>
                    </a:lnTo>
                    <a:lnTo>
                      <a:pt x="0" y="68"/>
                    </a:lnTo>
                    <a:lnTo>
                      <a:pt x="0" y="2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061" name="Rectangle 201">
                <a:extLst>
                  <a:ext uri="{FF2B5EF4-FFF2-40B4-BE49-F238E27FC236}">
                    <a16:creationId xmlns:a16="http://schemas.microsoft.com/office/drawing/2014/main" id="{8AEED80D-3D74-0098-8AAE-053E108D8D4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80" y="1434"/>
                <a:ext cx="544" cy="2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62" name="Rectangle 202">
                <a:extLst>
                  <a:ext uri="{FF2B5EF4-FFF2-40B4-BE49-F238E27FC236}">
                    <a16:creationId xmlns:a16="http://schemas.microsoft.com/office/drawing/2014/main" id="{007F4780-4DAA-C818-E2E4-7E5331AA1F2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470" y="1412"/>
                <a:ext cx="113" cy="45"/>
              </a:xfrm>
              <a:prstGeom prst="rect">
                <a:avLst/>
              </a:prstGeom>
              <a:gradFill rotWithShape="1">
                <a:gsLst>
                  <a:gs pos="0">
                    <a:srgbClr val="000000"/>
                  </a:gs>
                  <a:gs pos="100000">
                    <a:srgbClr val="4D4D4D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63" name="Freeform 203">
                <a:extLst>
                  <a:ext uri="{FF2B5EF4-FFF2-40B4-BE49-F238E27FC236}">
                    <a16:creationId xmlns:a16="http://schemas.microsoft.com/office/drawing/2014/main" id="{7EF93A5B-C4BD-A280-B0FE-542F61DF0B1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631" y="1117"/>
                <a:ext cx="1134" cy="295"/>
              </a:xfrm>
              <a:custGeom>
                <a:avLst/>
                <a:gdLst>
                  <a:gd name="T0" fmla="*/ 1134 w 1134"/>
                  <a:gd name="T1" fmla="*/ 295 h 295"/>
                  <a:gd name="T2" fmla="*/ 0 w 1134"/>
                  <a:gd name="T3" fmla="*/ 295 h 295"/>
                  <a:gd name="T4" fmla="*/ 226 w 1134"/>
                  <a:gd name="T5" fmla="*/ 0 h 295"/>
                  <a:gd name="T6" fmla="*/ 430 w 1134"/>
                  <a:gd name="T7" fmla="*/ 0 h 295"/>
                  <a:gd name="T8" fmla="*/ 544 w 1134"/>
                  <a:gd name="T9" fmla="*/ 22 h 295"/>
                  <a:gd name="T10" fmla="*/ 1134 w 1134"/>
                  <a:gd name="T11" fmla="*/ 22 h 295"/>
                  <a:gd name="T12" fmla="*/ 1134 w 1134"/>
                  <a:gd name="T13" fmla="*/ 295 h 29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134" h="295">
                    <a:moveTo>
                      <a:pt x="1134" y="295"/>
                    </a:moveTo>
                    <a:lnTo>
                      <a:pt x="0" y="295"/>
                    </a:lnTo>
                    <a:lnTo>
                      <a:pt x="226" y="0"/>
                    </a:lnTo>
                    <a:lnTo>
                      <a:pt x="430" y="0"/>
                    </a:lnTo>
                    <a:lnTo>
                      <a:pt x="544" y="22"/>
                    </a:lnTo>
                    <a:lnTo>
                      <a:pt x="1134" y="22"/>
                    </a:lnTo>
                    <a:lnTo>
                      <a:pt x="1134" y="295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064" name="Rectangle 204">
                <a:extLst>
                  <a:ext uri="{FF2B5EF4-FFF2-40B4-BE49-F238E27FC236}">
                    <a16:creationId xmlns:a16="http://schemas.microsoft.com/office/drawing/2014/main" id="{FBEE97E5-08A3-D8F3-6B2F-53FFEA576D4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38" y="1139"/>
                <a:ext cx="136" cy="13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65" name="Rectangle 205">
                <a:extLst>
                  <a:ext uri="{FF2B5EF4-FFF2-40B4-BE49-F238E27FC236}">
                    <a16:creationId xmlns:a16="http://schemas.microsoft.com/office/drawing/2014/main" id="{072F13BC-4EF2-A68F-33EC-81F5DCB18FA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38" y="1275"/>
                <a:ext cx="136" cy="46"/>
              </a:xfrm>
              <a:prstGeom prst="rect">
                <a:avLst/>
              </a:prstGeom>
              <a:gradFill rotWithShape="1">
                <a:gsLst>
                  <a:gs pos="0">
                    <a:srgbClr val="3366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66" name="Rectangle 206">
                <a:extLst>
                  <a:ext uri="{FF2B5EF4-FFF2-40B4-BE49-F238E27FC236}">
                    <a16:creationId xmlns:a16="http://schemas.microsoft.com/office/drawing/2014/main" id="{1041AB49-83D5-DC66-75FC-A58DAD257F6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25" y="1139"/>
                <a:ext cx="136" cy="13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67" name="Rectangle 207">
                <a:extLst>
                  <a:ext uri="{FF2B5EF4-FFF2-40B4-BE49-F238E27FC236}">
                    <a16:creationId xmlns:a16="http://schemas.microsoft.com/office/drawing/2014/main" id="{E080AD86-6A23-DE36-2586-8119F4CE6AD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25" y="1275"/>
                <a:ext cx="136" cy="46"/>
              </a:xfrm>
              <a:prstGeom prst="rect">
                <a:avLst/>
              </a:prstGeom>
              <a:gradFill rotWithShape="1">
                <a:gsLst>
                  <a:gs pos="0">
                    <a:srgbClr val="3366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68" name="AutoShape 208">
                <a:extLst>
                  <a:ext uri="{FF2B5EF4-FFF2-40B4-BE49-F238E27FC236}">
                    <a16:creationId xmlns:a16="http://schemas.microsoft.com/office/drawing/2014/main" id="{D1483E2C-0B25-1C15-002B-08CA1844827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07" y="1230"/>
                <a:ext cx="159" cy="160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69" name="Oval 209">
                <a:extLst>
                  <a:ext uri="{FF2B5EF4-FFF2-40B4-BE49-F238E27FC236}">
                    <a16:creationId xmlns:a16="http://schemas.microsoft.com/office/drawing/2014/main" id="{8E3684EC-8F9A-A088-0F59-3B9007D7C8DA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63" y="1284"/>
                <a:ext cx="45" cy="45"/>
              </a:xfrm>
              <a:prstGeom prst="ellipse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70" name="Rectangle 210">
                <a:extLst>
                  <a:ext uri="{FF2B5EF4-FFF2-40B4-BE49-F238E27FC236}">
                    <a16:creationId xmlns:a16="http://schemas.microsoft.com/office/drawing/2014/main" id="{7B30B0EB-31DD-E4E1-05AF-B931F4B42CC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266" y="1252"/>
                <a:ext cx="23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71" name="Rectangle 211">
                <a:extLst>
                  <a:ext uri="{FF2B5EF4-FFF2-40B4-BE49-F238E27FC236}">
                    <a16:creationId xmlns:a16="http://schemas.microsoft.com/office/drawing/2014/main" id="{56082E9E-FB35-784D-F329-E712F1E324B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266" y="1321"/>
                <a:ext cx="23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72" name="Rectangle 212">
                <a:extLst>
                  <a:ext uri="{FF2B5EF4-FFF2-40B4-BE49-F238E27FC236}">
                    <a16:creationId xmlns:a16="http://schemas.microsoft.com/office/drawing/2014/main" id="{11ABD98C-CF5D-33D1-7341-63903F9F2CB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084" y="1071"/>
                <a:ext cx="204" cy="2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50000">
                    <a:srgbClr val="669900"/>
                  </a:gs>
                  <a:gs pos="100000">
                    <a:srgbClr val="003300"/>
                  </a:gs>
                </a:gsLst>
                <a:lin ang="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73" name="Line 213">
                <a:extLst>
                  <a:ext uri="{FF2B5EF4-FFF2-40B4-BE49-F238E27FC236}">
                    <a16:creationId xmlns:a16="http://schemas.microsoft.com/office/drawing/2014/main" id="{E525D4B5-AEC5-6EC6-D960-D360E68176CC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8" y="1263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074" name="Line 214">
                <a:extLst>
                  <a:ext uri="{FF2B5EF4-FFF2-40B4-BE49-F238E27FC236}">
                    <a16:creationId xmlns:a16="http://schemas.microsoft.com/office/drawing/2014/main" id="{926CE2E3-0296-26F4-B65B-31B49296C447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7" y="1284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075" name="Line 215">
                <a:extLst>
                  <a:ext uri="{FF2B5EF4-FFF2-40B4-BE49-F238E27FC236}">
                    <a16:creationId xmlns:a16="http://schemas.microsoft.com/office/drawing/2014/main" id="{D775E3D2-D626-CF01-B960-CA6AAEEAD8D8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9" y="1332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076" name="Line 216">
                <a:extLst>
                  <a:ext uri="{FF2B5EF4-FFF2-40B4-BE49-F238E27FC236}">
                    <a16:creationId xmlns:a16="http://schemas.microsoft.com/office/drawing/2014/main" id="{426A2DCB-728A-C04F-9D72-3DA608797D2C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8" y="1353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37891" name="Freeform 217">
            <a:extLst>
              <a:ext uri="{FF2B5EF4-FFF2-40B4-BE49-F238E27FC236}">
                <a16:creationId xmlns:a16="http://schemas.microsoft.com/office/drawing/2014/main" id="{8939FD4C-3C85-2B74-FCBC-C5F8DEC8E6F6}"/>
              </a:ext>
            </a:extLst>
          </p:cNvPr>
          <p:cNvSpPr>
            <a:spLocks noChangeAspect="1"/>
          </p:cNvSpPr>
          <p:nvPr/>
        </p:nvSpPr>
        <p:spPr bwMode="auto">
          <a:xfrm flipH="1">
            <a:off x="6546850" y="4337050"/>
            <a:ext cx="760413" cy="779463"/>
          </a:xfrm>
          <a:custGeom>
            <a:avLst/>
            <a:gdLst>
              <a:gd name="T0" fmla="*/ 2147483646 w 677"/>
              <a:gd name="T1" fmla="*/ 2147483646 h 753"/>
              <a:gd name="T2" fmla="*/ 2147483646 w 677"/>
              <a:gd name="T3" fmla="*/ 2147483646 h 753"/>
              <a:gd name="T4" fmla="*/ 2147483646 w 677"/>
              <a:gd name="T5" fmla="*/ 2147483646 h 753"/>
              <a:gd name="T6" fmla="*/ 2147483646 w 677"/>
              <a:gd name="T7" fmla="*/ 2147483646 h 753"/>
              <a:gd name="T8" fmla="*/ 2147483646 w 677"/>
              <a:gd name="T9" fmla="*/ 2147483646 h 753"/>
              <a:gd name="T10" fmla="*/ 2147483646 w 677"/>
              <a:gd name="T11" fmla="*/ 2147483646 h 753"/>
              <a:gd name="T12" fmla="*/ 2147483646 w 677"/>
              <a:gd name="T13" fmla="*/ 2147483646 h 753"/>
              <a:gd name="T14" fmla="*/ 2147483646 w 677"/>
              <a:gd name="T15" fmla="*/ 2147483646 h 753"/>
              <a:gd name="T16" fmla="*/ 2147483646 w 677"/>
              <a:gd name="T17" fmla="*/ 2147483646 h 753"/>
              <a:gd name="T18" fmla="*/ 2147483646 w 677"/>
              <a:gd name="T19" fmla="*/ 2147483646 h 753"/>
              <a:gd name="T20" fmla="*/ 0 w 677"/>
              <a:gd name="T21" fmla="*/ 2147483646 h 753"/>
              <a:gd name="T22" fmla="*/ 2147483646 w 677"/>
              <a:gd name="T23" fmla="*/ 2147483646 h 753"/>
              <a:gd name="T24" fmla="*/ 2147483646 w 677"/>
              <a:gd name="T25" fmla="*/ 2147483646 h 753"/>
              <a:gd name="T26" fmla="*/ 2147483646 w 677"/>
              <a:gd name="T27" fmla="*/ 2147483646 h 753"/>
              <a:gd name="T28" fmla="*/ 2147483646 w 677"/>
              <a:gd name="T29" fmla="*/ 2147483646 h 753"/>
              <a:gd name="T30" fmla="*/ 2147483646 w 677"/>
              <a:gd name="T31" fmla="*/ 2147483646 h 753"/>
              <a:gd name="T32" fmla="*/ 2147483646 w 677"/>
              <a:gd name="T33" fmla="*/ 2147483646 h 753"/>
              <a:gd name="T34" fmla="*/ 2147483646 w 677"/>
              <a:gd name="T35" fmla="*/ 2147483646 h 753"/>
              <a:gd name="T36" fmla="*/ 2147483646 w 677"/>
              <a:gd name="T37" fmla="*/ 2147483646 h 753"/>
              <a:gd name="T38" fmla="*/ 2147483646 w 677"/>
              <a:gd name="T39" fmla="*/ 2147483646 h 753"/>
              <a:gd name="T40" fmla="*/ 2147483646 w 677"/>
              <a:gd name="T41" fmla="*/ 2147483646 h 753"/>
              <a:gd name="T42" fmla="*/ 2147483646 w 677"/>
              <a:gd name="T43" fmla="*/ 2147483646 h 753"/>
              <a:gd name="T44" fmla="*/ 2147483646 w 677"/>
              <a:gd name="T45" fmla="*/ 2147483646 h 753"/>
              <a:gd name="T46" fmla="*/ 2147483646 w 677"/>
              <a:gd name="T47" fmla="*/ 2147483646 h 753"/>
              <a:gd name="T48" fmla="*/ 2147483646 w 677"/>
              <a:gd name="T49" fmla="*/ 2147483646 h 753"/>
              <a:gd name="T50" fmla="*/ 2147483646 w 677"/>
              <a:gd name="T51" fmla="*/ 2147483646 h 753"/>
              <a:gd name="T52" fmla="*/ 2147483646 w 677"/>
              <a:gd name="T53" fmla="*/ 2147483646 h 753"/>
              <a:gd name="T54" fmla="*/ 2147483646 w 677"/>
              <a:gd name="T55" fmla="*/ 1109024718 h 753"/>
              <a:gd name="T56" fmla="*/ 2147483646 w 677"/>
              <a:gd name="T57" fmla="*/ 2147483646 h 753"/>
              <a:gd name="T58" fmla="*/ 2147483646 w 677"/>
              <a:gd name="T59" fmla="*/ 2147483646 h 753"/>
              <a:gd name="T60" fmla="*/ 2147483646 w 677"/>
              <a:gd name="T61" fmla="*/ 2147483646 h 753"/>
              <a:gd name="T62" fmla="*/ 2147483646 w 677"/>
              <a:gd name="T63" fmla="*/ 2147483646 h 753"/>
              <a:gd name="T64" fmla="*/ 2147483646 w 677"/>
              <a:gd name="T65" fmla="*/ 2147483646 h 753"/>
              <a:gd name="T66" fmla="*/ 2147483646 w 677"/>
              <a:gd name="T67" fmla="*/ 2147483646 h 753"/>
              <a:gd name="T68" fmla="*/ 2147483646 w 677"/>
              <a:gd name="T69" fmla="*/ 2147483646 h 753"/>
              <a:gd name="T70" fmla="*/ 2147483646 w 677"/>
              <a:gd name="T71" fmla="*/ 2147483646 h 753"/>
              <a:gd name="T72" fmla="*/ 2147483646 w 677"/>
              <a:gd name="T73" fmla="*/ 2147483646 h 753"/>
              <a:gd name="T74" fmla="*/ 2147483646 w 677"/>
              <a:gd name="T75" fmla="*/ 2147483646 h 753"/>
              <a:gd name="T76" fmla="*/ 2147483646 w 677"/>
              <a:gd name="T77" fmla="*/ 2147483646 h 753"/>
              <a:gd name="T78" fmla="*/ 2147483646 w 677"/>
              <a:gd name="T79" fmla="*/ 2147483646 h 753"/>
              <a:gd name="T80" fmla="*/ 2147483646 w 677"/>
              <a:gd name="T81" fmla="*/ 2147483646 h 753"/>
              <a:gd name="T82" fmla="*/ 2147483646 w 677"/>
              <a:gd name="T83" fmla="*/ 2147483646 h 753"/>
              <a:gd name="T84" fmla="*/ 2147483646 w 677"/>
              <a:gd name="T85" fmla="*/ 2147483646 h 753"/>
              <a:gd name="T86" fmla="*/ 2147483646 w 677"/>
              <a:gd name="T87" fmla="*/ 2147483646 h 753"/>
              <a:gd name="T88" fmla="*/ 2147483646 w 677"/>
              <a:gd name="T89" fmla="*/ 2147483646 h 753"/>
              <a:gd name="T90" fmla="*/ 2147483646 w 677"/>
              <a:gd name="T91" fmla="*/ 2147483646 h 753"/>
              <a:gd name="T92" fmla="*/ 2147483646 w 677"/>
              <a:gd name="T93" fmla="*/ 2147483646 h 753"/>
              <a:gd name="T94" fmla="*/ 2147483646 w 677"/>
              <a:gd name="T95" fmla="*/ 2147483646 h 753"/>
              <a:gd name="T96" fmla="*/ 2147483646 w 677"/>
              <a:gd name="T97" fmla="*/ 2147483646 h 753"/>
              <a:gd name="T98" fmla="*/ 2147483646 w 677"/>
              <a:gd name="T99" fmla="*/ 2147483646 h 753"/>
              <a:gd name="T100" fmla="*/ 2147483646 w 677"/>
              <a:gd name="T101" fmla="*/ 2147483646 h 753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677" h="753">
                <a:moveTo>
                  <a:pt x="366" y="660"/>
                </a:moveTo>
                <a:lnTo>
                  <a:pt x="360" y="671"/>
                </a:lnTo>
                <a:lnTo>
                  <a:pt x="354" y="682"/>
                </a:lnTo>
                <a:lnTo>
                  <a:pt x="347" y="689"/>
                </a:lnTo>
                <a:lnTo>
                  <a:pt x="339" y="696"/>
                </a:lnTo>
                <a:lnTo>
                  <a:pt x="329" y="702"/>
                </a:lnTo>
                <a:lnTo>
                  <a:pt x="320" y="706"/>
                </a:lnTo>
                <a:lnTo>
                  <a:pt x="309" y="708"/>
                </a:lnTo>
                <a:lnTo>
                  <a:pt x="300" y="708"/>
                </a:lnTo>
                <a:lnTo>
                  <a:pt x="289" y="708"/>
                </a:lnTo>
                <a:lnTo>
                  <a:pt x="279" y="706"/>
                </a:lnTo>
                <a:lnTo>
                  <a:pt x="269" y="703"/>
                </a:lnTo>
                <a:lnTo>
                  <a:pt x="260" y="697"/>
                </a:lnTo>
                <a:lnTo>
                  <a:pt x="251" y="690"/>
                </a:lnTo>
                <a:lnTo>
                  <a:pt x="244" y="682"/>
                </a:lnTo>
                <a:lnTo>
                  <a:pt x="239" y="672"/>
                </a:lnTo>
                <a:lnTo>
                  <a:pt x="235" y="660"/>
                </a:lnTo>
                <a:lnTo>
                  <a:pt x="219" y="663"/>
                </a:lnTo>
                <a:lnTo>
                  <a:pt x="205" y="663"/>
                </a:lnTo>
                <a:lnTo>
                  <a:pt x="191" y="662"/>
                </a:lnTo>
                <a:lnTo>
                  <a:pt x="178" y="658"/>
                </a:lnTo>
                <a:lnTo>
                  <a:pt x="165" y="654"/>
                </a:lnTo>
                <a:lnTo>
                  <a:pt x="153" y="647"/>
                </a:lnTo>
                <a:lnTo>
                  <a:pt x="142" y="639"/>
                </a:lnTo>
                <a:lnTo>
                  <a:pt x="133" y="630"/>
                </a:lnTo>
                <a:lnTo>
                  <a:pt x="124" y="620"/>
                </a:lnTo>
                <a:lnTo>
                  <a:pt x="115" y="610"/>
                </a:lnTo>
                <a:lnTo>
                  <a:pt x="109" y="598"/>
                </a:lnTo>
                <a:lnTo>
                  <a:pt x="105" y="585"/>
                </a:lnTo>
                <a:lnTo>
                  <a:pt x="101" y="572"/>
                </a:lnTo>
                <a:lnTo>
                  <a:pt x="100" y="558"/>
                </a:lnTo>
                <a:lnTo>
                  <a:pt x="100" y="544"/>
                </a:lnTo>
                <a:lnTo>
                  <a:pt x="103" y="528"/>
                </a:lnTo>
                <a:lnTo>
                  <a:pt x="83" y="529"/>
                </a:lnTo>
                <a:lnTo>
                  <a:pt x="66" y="526"/>
                </a:lnTo>
                <a:lnTo>
                  <a:pt x="49" y="520"/>
                </a:lnTo>
                <a:lnTo>
                  <a:pt x="37" y="512"/>
                </a:lnTo>
                <a:lnTo>
                  <a:pt x="24" y="502"/>
                </a:lnTo>
                <a:lnTo>
                  <a:pt x="15" y="489"/>
                </a:lnTo>
                <a:lnTo>
                  <a:pt x="8" y="475"/>
                </a:lnTo>
                <a:lnTo>
                  <a:pt x="4" y="460"/>
                </a:lnTo>
                <a:lnTo>
                  <a:pt x="0" y="446"/>
                </a:lnTo>
                <a:lnTo>
                  <a:pt x="0" y="430"/>
                </a:lnTo>
                <a:lnTo>
                  <a:pt x="3" y="415"/>
                </a:lnTo>
                <a:lnTo>
                  <a:pt x="8" y="399"/>
                </a:lnTo>
                <a:lnTo>
                  <a:pt x="16" y="386"/>
                </a:lnTo>
                <a:lnTo>
                  <a:pt x="28" y="373"/>
                </a:lnTo>
                <a:lnTo>
                  <a:pt x="42" y="362"/>
                </a:lnTo>
                <a:lnTo>
                  <a:pt x="59" y="353"/>
                </a:lnTo>
                <a:lnTo>
                  <a:pt x="58" y="352"/>
                </a:lnTo>
                <a:lnTo>
                  <a:pt x="54" y="343"/>
                </a:lnTo>
                <a:lnTo>
                  <a:pt x="51" y="334"/>
                </a:lnTo>
                <a:lnTo>
                  <a:pt x="48" y="325"/>
                </a:lnTo>
                <a:lnTo>
                  <a:pt x="47" y="315"/>
                </a:lnTo>
                <a:lnTo>
                  <a:pt x="47" y="306"/>
                </a:lnTo>
                <a:lnTo>
                  <a:pt x="47" y="296"/>
                </a:lnTo>
                <a:lnTo>
                  <a:pt x="49" y="287"/>
                </a:lnTo>
                <a:lnTo>
                  <a:pt x="52" y="277"/>
                </a:lnTo>
                <a:lnTo>
                  <a:pt x="55" y="270"/>
                </a:lnTo>
                <a:lnTo>
                  <a:pt x="60" y="261"/>
                </a:lnTo>
                <a:lnTo>
                  <a:pt x="65" y="253"/>
                </a:lnTo>
                <a:lnTo>
                  <a:pt x="71" y="244"/>
                </a:lnTo>
                <a:lnTo>
                  <a:pt x="77" y="238"/>
                </a:lnTo>
                <a:lnTo>
                  <a:pt x="85" y="231"/>
                </a:lnTo>
                <a:lnTo>
                  <a:pt x="93" y="226"/>
                </a:lnTo>
                <a:lnTo>
                  <a:pt x="103" y="220"/>
                </a:lnTo>
                <a:lnTo>
                  <a:pt x="101" y="208"/>
                </a:lnTo>
                <a:lnTo>
                  <a:pt x="103" y="194"/>
                </a:lnTo>
                <a:lnTo>
                  <a:pt x="105" y="183"/>
                </a:lnTo>
                <a:lnTo>
                  <a:pt x="110" y="171"/>
                </a:lnTo>
                <a:lnTo>
                  <a:pt x="115" y="162"/>
                </a:lnTo>
                <a:lnTo>
                  <a:pt x="123" y="151"/>
                </a:lnTo>
                <a:lnTo>
                  <a:pt x="131" y="144"/>
                </a:lnTo>
                <a:lnTo>
                  <a:pt x="141" y="136"/>
                </a:lnTo>
                <a:lnTo>
                  <a:pt x="151" y="130"/>
                </a:lnTo>
                <a:lnTo>
                  <a:pt x="162" y="126"/>
                </a:lnTo>
                <a:lnTo>
                  <a:pt x="173" y="124"/>
                </a:lnTo>
                <a:lnTo>
                  <a:pt x="185" y="121"/>
                </a:lnTo>
                <a:lnTo>
                  <a:pt x="198" y="122"/>
                </a:lnTo>
                <a:lnTo>
                  <a:pt x="210" y="123"/>
                </a:lnTo>
                <a:lnTo>
                  <a:pt x="222" y="127"/>
                </a:lnTo>
                <a:lnTo>
                  <a:pt x="235" y="132"/>
                </a:lnTo>
                <a:lnTo>
                  <a:pt x="232" y="123"/>
                </a:lnTo>
                <a:lnTo>
                  <a:pt x="231" y="112"/>
                </a:lnTo>
                <a:lnTo>
                  <a:pt x="231" y="104"/>
                </a:lnTo>
                <a:lnTo>
                  <a:pt x="233" y="94"/>
                </a:lnTo>
                <a:lnTo>
                  <a:pt x="235" y="85"/>
                </a:lnTo>
                <a:lnTo>
                  <a:pt x="239" y="77"/>
                </a:lnTo>
                <a:lnTo>
                  <a:pt x="244" y="69"/>
                </a:lnTo>
                <a:lnTo>
                  <a:pt x="251" y="62"/>
                </a:lnTo>
                <a:lnTo>
                  <a:pt x="258" y="57"/>
                </a:lnTo>
                <a:lnTo>
                  <a:pt x="265" y="51"/>
                </a:lnTo>
                <a:lnTo>
                  <a:pt x="273" y="47"/>
                </a:lnTo>
                <a:lnTo>
                  <a:pt x="283" y="43"/>
                </a:lnTo>
                <a:lnTo>
                  <a:pt x="292" y="42"/>
                </a:lnTo>
                <a:lnTo>
                  <a:pt x="302" y="41"/>
                </a:lnTo>
                <a:lnTo>
                  <a:pt x="311" y="42"/>
                </a:lnTo>
                <a:lnTo>
                  <a:pt x="322" y="44"/>
                </a:lnTo>
                <a:lnTo>
                  <a:pt x="323" y="43"/>
                </a:lnTo>
                <a:lnTo>
                  <a:pt x="331" y="34"/>
                </a:lnTo>
                <a:lnTo>
                  <a:pt x="340" y="25"/>
                </a:lnTo>
                <a:lnTo>
                  <a:pt x="350" y="18"/>
                </a:lnTo>
                <a:lnTo>
                  <a:pt x="362" y="12"/>
                </a:lnTo>
                <a:lnTo>
                  <a:pt x="373" y="8"/>
                </a:lnTo>
                <a:lnTo>
                  <a:pt x="386" y="4"/>
                </a:lnTo>
                <a:lnTo>
                  <a:pt x="398" y="1"/>
                </a:lnTo>
                <a:lnTo>
                  <a:pt x="410" y="0"/>
                </a:lnTo>
                <a:lnTo>
                  <a:pt x="422" y="1"/>
                </a:lnTo>
                <a:lnTo>
                  <a:pt x="434" y="4"/>
                </a:lnTo>
                <a:lnTo>
                  <a:pt x="446" y="8"/>
                </a:lnTo>
                <a:lnTo>
                  <a:pt x="458" y="12"/>
                </a:lnTo>
                <a:lnTo>
                  <a:pt x="469" y="18"/>
                </a:lnTo>
                <a:lnTo>
                  <a:pt x="479" y="25"/>
                </a:lnTo>
                <a:lnTo>
                  <a:pt x="489" y="34"/>
                </a:lnTo>
                <a:lnTo>
                  <a:pt x="499" y="43"/>
                </a:lnTo>
                <a:lnTo>
                  <a:pt x="508" y="31"/>
                </a:lnTo>
                <a:lnTo>
                  <a:pt x="519" y="20"/>
                </a:lnTo>
                <a:lnTo>
                  <a:pt x="532" y="12"/>
                </a:lnTo>
                <a:lnTo>
                  <a:pt x="546" y="5"/>
                </a:lnTo>
                <a:lnTo>
                  <a:pt x="560" y="2"/>
                </a:lnTo>
                <a:lnTo>
                  <a:pt x="573" y="0"/>
                </a:lnTo>
                <a:lnTo>
                  <a:pt x="587" y="1"/>
                </a:lnTo>
                <a:lnTo>
                  <a:pt x="603" y="2"/>
                </a:lnTo>
                <a:lnTo>
                  <a:pt x="615" y="8"/>
                </a:lnTo>
                <a:lnTo>
                  <a:pt x="629" y="14"/>
                </a:lnTo>
                <a:lnTo>
                  <a:pt x="640" y="22"/>
                </a:lnTo>
                <a:lnTo>
                  <a:pt x="651" y="32"/>
                </a:lnTo>
                <a:lnTo>
                  <a:pt x="659" y="43"/>
                </a:lnTo>
                <a:lnTo>
                  <a:pt x="667" y="57"/>
                </a:lnTo>
                <a:lnTo>
                  <a:pt x="672" y="72"/>
                </a:lnTo>
                <a:lnTo>
                  <a:pt x="675" y="87"/>
                </a:lnTo>
                <a:lnTo>
                  <a:pt x="675" y="660"/>
                </a:lnTo>
                <a:lnTo>
                  <a:pt x="674" y="661"/>
                </a:lnTo>
                <a:lnTo>
                  <a:pt x="674" y="668"/>
                </a:lnTo>
                <a:lnTo>
                  <a:pt x="676" y="675"/>
                </a:lnTo>
                <a:lnTo>
                  <a:pt x="676" y="682"/>
                </a:lnTo>
                <a:lnTo>
                  <a:pt x="676" y="688"/>
                </a:lnTo>
                <a:lnTo>
                  <a:pt x="674" y="695"/>
                </a:lnTo>
                <a:lnTo>
                  <a:pt x="674" y="702"/>
                </a:lnTo>
                <a:lnTo>
                  <a:pt x="671" y="708"/>
                </a:lnTo>
                <a:lnTo>
                  <a:pt x="669" y="714"/>
                </a:lnTo>
                <a:lnTo>
                  <a:pt x="665" y="720"/>
                </a:lnTo>
                <a:lnTo>
                  <a:pt x="662" y="726"/>
                </a:lnTo>
                <a:lnTo>
                  <a:pt x="657" y="731"/>
                </a:lnTo>
                <a:lnTo>
                  <a:pt x="653" y="735"/>
                </a:lnTo>
                <a:lnTo>
                  <a:pt x="648" y="740"/>
                </a:lnTo>
                <a:lnTo>
                  <a:pt x="642" y="743"/>
                </a:lnTo>
                <a:lnTo>
                  <a:pt x="636" y="746"/>
                </a:lnTo>
                <a:lnTo>
                  <a:pt x="630" y="748"/>
                </a:lnTo>
                <a:lnTo>
                  <a:pt x="624" y="750"/>
                </a:lnTo>
                <a:lnTo>
                  <a:pt x="616" y="751"/>
                </a:lnTo>
                <a:lnTo>
                  <a:pt x="609" y="752"/>
                </a:lnTo>
                <a:lnTo>
                  <a:pt x="603" y="751"/>
                </a:lnTo>
                <a:lnTo>
                  <a:pt x="596" y="751"/>
                </a:lnTo>
                <a:lnTo>
                  <a:pt x="589" y="750"/>
                </a:lnTo>
                <a:lnTo>
                  <a:pt x="583" y="748"/>
                </a:lnTo>
                <a:lnTo>
                  <a:pt x="578" y="744"/>
                </a:lnTo>
                <a:lnTo>
                  <a:pt x="571" y="742"/>
                </a:lnTo>
                <a:lnTo>
                  <a:pt x="566" y="738"/>
                </a:lnTo>
                <a:lnTo>
                  <a:pt x="561" y="734"/>
                </a:lnTo>
                <a:lnTo>
                  <a:pt x="557" y="729"/>
                </a:lnTo>
                <a:lnTo>
                  <a:pt x="552" y="724"/>
                </a:lnTo>
                <a:lnTo>
                  <a:pt x="548" y="718"/>
                </a:lnTo>
                <a:lnTo>
                  <a:pt x="545" y="711"/>
                </a:lnTo>
                <a:lnTo>
                  <a:pt x="543" y="704"/>
                </a:lnTo>
                <a:lnTo>
                  <a:pt x="542" y="704"/>
                </a:lnTo>
                <a:lnTo>
                  <a:pt x="531" y="718"/>
                </a:lnTo>
                <a:lnTo>
                  <a:pt x="520" y="728"/>
                </a:lnTo>
                <a:lnTo>
                  <a:pt x="507" y="737"/>
                </a:lnTo>
                <a:lnTo>
                  <a:pt x="495" y="743"/>
                </a:lnTo>
                <a:lnTo>
                  <a:pt x="480" y="748"/>
                </a:lnTo>
                <a:lnTo>
                  <a:pt x="466" y="749"/>
                </a:lnTo>
                <a:lnTo>
                  <a:pt x="452" y="748"/>
                </a:lnTo>
                <a:lnTo>
                  <a:pt x="438" y="746"/>
                </a:lnTo>
                <a:lnTo>
                  <a:pt x="424" y="741"/>
                </a:lnTo>
                <a:lnTo>
                  <a:pt x="412" y="735"/>
                </a:lnTo>
                <a:lnTo>
                  <a:pt x="400" y="727"/>
                </a:lnTo>
                <a:lnTo>
                  <a:pt x="390" y="717"/>
                </a:lnTo>
                <a:lnTo>
                  <a:pt x="381" y="706"/>
                </a:lnTo>
                <a:lnTo>
                  <a:pt x="374" y="692"/>
                </a:lnTo>
                <a:lnTo>
                  <a:pt x="369" y="677"/>
                </a:lnTo>
                <a:lnTo>
                  <a:pt x="367" y="660"/>
                </a:lnTo>
                <a:lnTo>
                  <a:pt x="366" y="660"/>
                </a:lnTo>
              </a:path>
            </a:pathLst>
          </a:custGeom>
          <a:gradFill rotWithShape="0">
            <a:gsLst>
              <a:gs pos="0">
                <a:srgbClr val="990033"/>
              </a:gs>
              <a:gs pos="100000">
                <a:srgbClr val="D0D0D0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6350" cap="flat" cmpd="sng">
                <a:solidFill>
                  <a:srgbClr val="8F8F8F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2" name="Freeform 218">
            <a:extLst>
              <a:ext uri="{FF2B5EF4-FFF2-40B4-BE49-F238E27FC236}">
                <a16:creationId xmlns:a16="http://schemas.microsoft.com/office/drawing/2014/main" id="{35097AE2-3FFB-D647-1BBF-2D3389EB1457}"/>
              </a:ext>
            </a:extLst>
          </p:cNvPr>
          <p:cNvSpPr>
            <a:spLocks noChangeAspect="1"/>
          </p:cNvSpPr>
          <p:nvPr/>
        </p:nvSpPr>
        <p:spPr bwMode="auto">
          <a:xfrm flipH="1">
            <a:off x="7312025" y="4197350"/>
            <a:ext cx="150813" cy="101600"/>
          </a:xfrm>
          <a:custGeom>
            <a:avLst/>
            <a:gdLst>
              <a:gd name="T0" fmla="*/ 2147483646 w 135"/>
              <a:gd name="T1" fmla="*/ 2147483646 h 99"/>
              <a:gd name="T2" fmla="*/ 2147483646 w 135"/>
              <a:gd name="T3" fmla="*/ 2147483646 h 99"/>
              <a:gd name="T4" fmla="*/ 2147483646 w 135"/>
              <a:gd name="T5" fmla="*/ 2147483646 h 99"/>
              <a:gd name="T6" fmla="*/ 2147483646 w 135"/>
              <a:gd name="T7" fmla="*/ 1080598101 h 99"/>
              <a:gd name="T8" fmla="*/ 2147483646 w 135"/>
              <a:gd name="T9" fmla="*/ 0 h 99"/>
              <a:gd name="T10" fmla="*/ 2147483646 w 135"/>
              <a:gd name="T11" fmla="*/ 2147483646 h 99"/>
              <a:gd name="T12" fmla="*/ 2147483646 w 135"/>
              <a:gd name="T13" fmla="*/ 2147483646 h 99"/>
              <a:gd name="T14" fmla="*/ 2147483646 w 135"/>
              <a:gd name="T15" fmla="*/ 2147483646 h 99"/>
              <a:gd name="T16" fmla="*/ 2147483646 w 135"/>
              <a:gd name="T17" fmla="*/ 2147483646 h 99"/>
              <a:gd name="T18" fmla="*/ 2147483646 w 135"/>
              <a:gd name="T19" fmla="*/ 2147483646 h 99"/>
              <a:gd name="T20" fmla="*/ 2147483646 w 135"/>
              <a:gd name="T21" fmla="*/ 2147483646 h 99"/>
              <a:gd name="T22" fmla="*/ 2147483646 w 135"/>
              <a:gd name="T23" fmla="*/ 2147483646 h 99"/>
              <a:gd name="T24" fmla="*/ 2147483646 w 135"/>
              <a:gd name="T25" fmla="*/ 2147483646 h 99"/>
              <a:gd name="T26" fmla="*/ 2147483646 w 135"/>
              <a:gd name="T27" fmla="*/ 2147483646 h 99"/>
              <a:gd name="T28" fmla="*/ 1394001424 w 135"/>
              <a:gd name="T29" fmla="*/ 2147483646 h 99"/>
              <a:gd name="T30" fmla="*/ 0 w 135"/>
              <a:gd name="T31" fmla="*/ 2147483646 h 99"/>
              <a:gd name="T32" fmla="*/ 1394001424 w 135"/>
              <a:gd name="T33" fmla="*/ 2147483646 h 99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135" h="99">
                <a:moveTo>
                  <a:pt x="134" y="10"/>
                </a:moveTo>
                <a:lnTo>
                  <a:pt x="121" y="6"/>
                </a:lnTo>
                <a:lnTo>
                  <a:pt x="109" y="2"/>
                </a:lnTo>
                <a:lnTo>
                  <a:pt x="96" y="1"/>
                </a:lnTo>
                <a:lnTo>
                  <a:pt x="84" y="0"/>
                </a:lnTo>
                <a:lnTo>
                  <a:pt x="72" y="2"/>
                </a:lnTo>
                <a:lnTo>
                  <a:pt x="61" y="5"/>
                </a:lnTo>
                <a:lnTo>
                  <a:pt x="50" y="9"/>
                </a:lnTo>
                <a:lnTo>
                  <a:pt x="40" y="14"/>
                </a:lnTo>
                <a:lnTo>
                  <a:pt x="30" y="23"/>
                </a:lnTo>
                <a:lnTo>
                  <a:pt x="22" y="30"/>
                </a:lnTo>
                <a:lnTo>
                  <a:pt x="14" y="40"/>
                </a:lnTo>
                <a:lnTo>
                  <a:pt x="9" y="50"/>
                </a:lnTo>
                <a:lnTo>
                  <a:pt x="4" y="61"/>
                </a:lnTo>
                <a:lnTo>
                  <a:pt x="1" y="73"/>
                </a:lnTo>
                <a:lnTo>
                  <a:pt x="0" y="86"/>
                </a:lnTo>
                <a:lnTo>
                  <a:pt x="1" y="98"/>
                </a:lnTo>
              </a:path>
            </a:pathLst>
          </a:custGeom>
          <a:noFill/>
          <a:ln w="6350" cap="flat" cmpd="sng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3" name="Freeform 219">
            <a:extLst>
              <a:ext uri="{FF2B5EF4-FFF2-40B4-BE49-F238E27FC236}">
                <a16:creationId xmlns:a16="http://schemas.microsoft.com/office/drawing/2014/main" id="{6F402B67-6A73-13BC-ECB0-176631AC9A5A}"/>
              </a:ext>
            </a:extLst>
          </p:cNvPr>
          <p:cNvSpPr>
            <a:spLocks noChangeAspect="1"/>
          </p:cNvSpPr>
          <p:nvPr/>
        </p:nvSpPr>
        <p:spPr bwMode="auto">
          <a:xfrm flipH="1">
            <a:off x="7561263" y="4344988"/>
            <a:ext cx="52387" cy="138112"/>
          </a:xfrm>
          <a:custGeom>
            <a:avLst/>
            <a:gdLst>
              <a:gd name="T0" fmla="*/ 2147483646 w 48"/>
              <a:gd name="T1" fmla="*/ 0 h 134"/>
              <a:gd name="T2" fmla="*/ 2147483646 w 48"/>
              <a:gd name="T3" fmla="*/ 2147483646 h 134"/>
              <a:gd name="T4" fmla="*/ 2147483646 w 48"/>
              <a:gd name="T5" fmla="*/ 2147483646 h 134"/>
              <a:gd name="T6" fmla="*/ 2147483646 w 48"/>
              <a:gd name="T7" fmla="*/ 2147483646 h 134"/>
              <a:gd name="T8" fmla="*/ 2147483646 w 48"/>
              <a:gd name="T9" fmla="*/ 2147483646 h 134"/>
              <a:gd name="T10" fmla="*/ 2147483646 w 48"/>
              <a:gd name="T11" fmla="*/ 2147483646 h 134"/>
              <a:gd name="T12" fmla="*/ 2147483646 w 48"/>
              <a:gd name="T13" fmla="*/ 2147483646 h 134"/>
              <a:gd name="T14" fmla="*/ 0 w 48"/>
              <a:gd name="T15" fmla="*/ 2147483646 h 134"/>
              <a:gd name="T16" fmla="*/ 0 w 48"/>
              <a:gd name="T17" fmla="*/ 2147483646 h 134"/>
              <a:gd name="T18" fmla="*/ 0 w 48"/>
              <a:gd name="T19" fmla="*/ 2147483646 h 134"/>
              <a:gd name="T20" fmla="*/ 2147483646 w 48"/>
              <a:gd name="T21" fmla="*/ 2147483646 h 134"/>
              <a:gd name="T22" fmla="*/ 2147483646 w 48"/>
              <a:gd name="T23" fmla="*/ 2147483646 h 134"/>
              <a:gd name="T24" fmla="*/ 2147483646 w 48"/>
              <a:gd name="T25" fmla="*/ 2147483646 h 134"/>
              <a:gd name="T26" fmla="*/ 2147483646 w 48"/>
              <a:gd name="T27" fmla="*/ 2147483646 h 134"/>
              <a:gd name="T28" fmla="*/ 2147483646 w 48"/>
              <a:gd name="T29" fmla="*/ 2147483646 h 134"/>
              <a:gd name="T30" fmla="*/ 2147483646 w 48"/>
              <a:gd name="T31" fmla="*/ 2147483646 h 134"/>
              <a:gd name="T32" fmla="*/ 2147483646 w 48"/>
              <a:gd name="T33" fmla="*/ 2147483646 h 134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48" h="134">
                <a:moveTo>
                  <a:pt x="47" y="0"/>
                </a:moveTo>
                <a:lnTo>
                  <a:pt x="35" y="6"/>
                </a:lnTo>
                <a:lnTo>
                  <a:pt x="26" y="12"/>
                </a:lnTo>
                <a:lnTo>
                  <a:pt x="17" y="20"/>
                </a:lnTo>
                <a:lnTo>
                  <a:pt x="11" y="28"/>
                </a:lnTo>
                <a:lnTo>
                  <a:pt x="5" y="38"/>
                </a:lnTo>
                <a:lnTo>
                  <a:pt x="2" y="47"/>
                </a:lnTo>
                <a:lnTo>
                  <a:pt x="0" y="58"/>
                </a:lnTo>
                <a:lnTo>
                  <a:pt x="0" y="67"/>
                </a:lnTo>
                <a:lnTo>
                  <a:pt x="0" y="78"/>
                </a:lnTo>
                <a:lnTo>
                  <a:pt x="2" y="89"/>
                </a:lnTo>
                <a:lnTo>
                  <a:pt x="5" y="99"/>
                </a:lnTo>
                <a:lnTo>
                  <a:pt x="11" y="107"/>
                </a:lnTo>
                <a:lnTo>
                  <a:pt x="17" y="116"/>
                </a:lnTo>
                <a:lnTo>
                  <a:pt x="26" y="123"/>
                </a:lnTo>
                <a:lnTo>
                  <a:pt x="35" y="129"/>
                </a:lnTo>
                <a:lnTo>
                  <a:pt x="47" y="133"/>
                </a:lnTo>
              </a:path>
            </a:pathLst>
          </a:custGeom>
          <a:noFill/>
          <a:ln w="6350" cap="flat" cmpd="sng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4" name="Freeform 220">
            <a:extLst>
              <a:ext uri="{FF2B5EF4-FFF2-40B4-BE49-F238E27FC236}">
                <a16:creationId xmlns:a16="http://schemas.microsoft.com/office/drawing/2014/main" id="{27CC0160-BFF1-17DD-97B5-C761B96500EE}"/>
              </a:ext>
            </a:extLst>
          </p:cNvPr>
          <p:cNvSpPr>
            <a:spLocks noChangeAspect="1"/>
          </p:cNvSpPr>
          <p:nvPr/>
        </p:nvSpPr>
        <p:spPr bwMode="auto">
          <a:xfrm flipH="1">
            <a:off x="7508875" y="4983163"/>
            <a:ext cx="115888" cy="138112"/>
          </a:xfrm>
          <a:custGeom>
            <a:avLst/>
            <a:gdLst>
              <a:gd name="T0" fmla="*/ 2147483646 w 102"/>
              <a:gd name="T1" fmla="*/ 0 h 134"/>
              <a:gd name="T2" fmla="*/ 2147483646 w 102"/>
              <a:gd name="T3" fmla="*/ 2147483646 h 134"/>
              <a:gd name="T4" fmla="*/ 2147483646 w 102"/>
              <a:gd name="T5" fmla="*/ 2147483646 h 134"/>
              <a:gd name="T6" fmla="*/ 0 w 102"/>
              <a:gd name="T7" fmla="*/ 2147483646 h 134"/>
              <a:gd name="T8" fmla="*/ 1466408123 w 102"/>
              <a:gd name="T9" fmla="*/ 2147483646 h 134"/>
              <a:gd name="T10" fmla="*/ 1466408123 w 102"/>
              <a:gd name="T11" fmla="*/ 2147483646 h 134"/>
              <a:gd name="T12" fmla="*/ 2147483646 w 102"/>
              <a:gd name="T13" fmla="*/ 2147483646 h 134"/>
              <a:gd name="T14" fmla="*/ 2147483646 w 102"/>
              <a:gd name="T15" fmla="*/ 2147483646 h 134"/>
              <a:gd name="T16" fmla="*/ 2147483646 w 102"/>
              <a:gd name="T17" fmla="*/ 2147483646 h 134"/>
              <a:gd name="T18" fmla="*/ 2147483646 w 102"/>
              <a:gd name="T19" fmla="*/ 2147483646 h 134"/>
              <a:gd name="T20" fmla="*/ 2147483646 w 102"/>
              <a:gd name="T21" fmla="*/ 2147483646 h 134"/>
              <a:gd name="T22" fmla="*/ 2147483646 w 102"/>
              <a:gd name="T23" fmla="*/ 2147483646 h 134"/>
              <a:gd name="T24" fmla="*/ 2147483646 w 102"/>
              <a:gd name="T25" fmla="*/ 2147483646 h 134"/>
              <a:gd name="T26" fmla="*/ 2147483646 w 102"/>
              <a:gd name="T27" fmla="*/ 2147483646 h 134"/>
              <a:gd name="T28" fmla="*/ 2147483646 w 102"/>
              <a:gd name="T29" fmla="*/ 2147483646 h 134"/>
              <a:gd name="T30" fmla="*/ 2147483646 w 102"/>
              <a:gd name="T31" fmla="*/ 2147483646 h 134"/>
              <a:gd name="T32" fmla="*/ 2147483646 w 102"/>
              <a:gd name="T33" fmla="*/ 2147483646 h 134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102" h="134">
                <a:moveTo>
                  <a:pt x="13" y="0"/>
                </a:moveTo>
                <a:lnTo>
                  <a:pt x="7" y="13"/>
                </a:lnTo>
                <a:lnTo>
                  <a:pt x="2" y="25"/>
                </a:lnTo>
                <a:lnTo>
                  <a:pt x="0" y="37"/>
                </a:lnTo>
                <a:lnTo>
                  <a:pt x="1" y="49"/>
                </a:lnTo>
                <a:lnTo>
                  <a:pt x="1" y="62"/>
                </a:lnTo>
                <a:lnTo>
                  <a:pt x="4" y="73"/>
                </a:lnTo>
                <a:lnTo>
                  <a:pt x="9" y="84"/>
                </a:lnTo>
                <a:lnTo>
                  <a:pt x="16" y="93"/>
                </a:lnTo>
                <a:lnTo>
                  <a:pt x="22" y="104"/>
                </a:lnTo>
                <a:lnTo>
                  <a:pt x="31" y="112"/>
                </a:lnTo>
                <a:lnTo>
                  <a:pt x="40" y="119"/>
                </a:lnTo>
                <a:lnTo>
                  <a:pt x="51" y="125"/>
                </a:lnTo>
                <a:lnTo>
                  <a:pt x="61" y="130"/>
                </a:lnTo>
                <a:lnTo>
                  <a:pt x="74" y="132"/>
                </a:lnTo>
                <a:lnTo>
                  <a:pt x="87" y="133"/>
                </a:lnTo>
                <a:lnTo>
                  <a:pt x="101" y="132"/>
                </a:lnTo>
              </a:path>
            </a:pathLst>
          </a:custGeom>
          <a:noFill/>
          <a:ln w="6350" cap="flat" cmpd="sng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5" name="Freeform 221">
            <a:extLst>
              <a:ext uri="{FF2B5EF4-FFF2-40B4-BE49-F238E27FC236}">
                <a16:creationId xmlns:a16="http://schemas.microsoft.com/office/drawing/2014/main" id="{1F86F08C-ACD0-5840-32D8-95AE6384AC26}"/>
              </a:ext>
            </a:extLst>
          </p:cNvPr>
          <p:cNvSpPr>
            <a:spLocks noChangeAspect="1"/>
          </p:cNvSpPr>
          <p:nvPr/>
        </p:nvSpPr>
        <p:spPr bwMode="auto">
          <a:xfrm flipH="1">
            <a:off x="7508875" y="5210175"/>
            <a:ext cx="149225" cy="50800"/>
          </a:xfrm>
          <a:custGeom>
            <a:avLst/>
            <a:gdLst>
              <a:gd name="T0" fmla="*/ 0 w 133"/>
              <a:gd name="T1" fmla="*/ 0 h 49"/>
              <a:gd name="T2" fmla="*/ 2147483646 w 133"/>
              <a:gd name="T3" fmla="*/ 2147483646 h 49"/>
              <a:gd name="T4" fmla="*/ 2147483646 w 133"/>
              <a:gd name="T5" fmla="*/ 2147483646 h 49"/>
              <a:gd name="T6" fmla="*/ 2147483646 w 133"/>
              <a:gd name="T7" fmla="*/ 2147483646 h 49"/>
              <a:gd name="T8" fmla="*/ 2147483646 w 133"/>
              <a:gd name="T9" fmla="*/ 2147483646 h 49"/>
              <a:gd name="T10" fmla="*/ 2147483646 w 133"/>
              <a:gd name="T11" fmla="*/ 2147483646 h 49"/>
              <a:gd name="T12" fmla="*/ 2147483646 w 133"/>
              <a:gd name="T13" fmla="*/ 2147483646 h 49"/>
              <a:gd name="T14" fmla="*/ 2147483646 w 133"/>
              <a:gd name="T15" fmla="*/ 2147483646 h 49"/>
              <a:gd name="T16" fmla="*/ 2147483646 w 133"/>
              <a:gd name="T17" fmla="*/ 2147483646 h 49"/>
              <a:gd name="T18" fmla="*/ 2147483646 w 133"/>
              <a:gd name="T19" fmla="*/ 2147483646 h 49"/>
              <a:gd name="T20" fmla="*/ 2147483646 w 133"/>
              <a:gd name="T21" fmla="*/ 2147483646 h 49"/>
              <a:gd name="T22" fmla="*/ 2147483646 w 133"/>
              <a:gd name="T23" fmla="*/ 2147483646 h 49"/>
              <a:gd name="T24" fmla="*/ 2147483646 w 133"/>
              <a:gd name="T25" fmla="*/ 2147483646 h 49"/>
              <a:gd name="T26" fmla="*/ 2147483646 w 133"/>
              <a:gd name="T27" fmla="*/ 2147483646 h 49"/>
              <a:gd name="T28" fmla="*/ 2147483646 w 133"/>
              <a:gd name="T29" fmla="*/ 2147483646 h 49"/>
              <a:gd name="T30" fmla="*/ 2147483646 w 133"/>
              <a:gd name="T31" fmla="*/ 2147483646 h 49"/>
              <a:gd name="T32" fmla="*/ 2147483646 w 133"/>
              <a:gd name="T33" fmla="*/ 0 h 49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133" h="49">
                <a:moveTo>
                  <a:pt x="0" y="0"/>
                </a:moveTo>
                <a:lnTo>
                  <a:pt x="4" y="12"/>
                </a:lnTo>
                <a:lnTo>
                  <a:pt x="10" y="22"/>
                </a:lnTo>
                <a:lnTo>
                  <a:pt x="16" y="30"/>
                </a:lnTo>
                <a:lnTo>
                  <a:pt x="26" y="37"/>
                </a:lnTo>
                <a:lnTo>
                  <a:pt x="34" y="43"/>
                </a:lnTo>
                <a:lnTo>
                  <a:pt x="44" y="46"/>
                </a:lnTo>
                <a:lnTo>
                  <a:pt x="55" y="48"/>
                </a:lnTo>
                <a:lnTo>
                  <a:pt x="65" y="48"/>
                </a:lnTo>
                <a:lnTo>
                  <a:pt x="75" y="48"/>
                </a:lnTo>
                <a:lnTo>
                  <a:pt x="85" y="46"/>
                </a:lnTo>
                <a:lnTo>
                  <a:pt x="95" y="42"/>
                </a:lnTo>
                <a:lnTo>
                  <a:pt x="105" y="36"/>
                </a:lnTo>
                <a:lnTo>
                  <a:pt x="112" y="30"/>
                </a:lnTo>
                <a:lnTo>
                  <a:pt x="120" y="22"/>
                </a:lnTo>
                <a:lnTo>
                  <a:pt x="126" y="12"/>
                </a:lnTo>
                <a:lnTo>
                  <a:pt x="132" y="0"/>
                </a:lnTo>
              </a:path>
            </a:pathLst>
          </a:custGeom>
          <a:noFill/>
          <a:ln w="6350" cap="flat" cmpd="sng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6" name="Freeform 222">
            <a:extLst>
              <a:ext uri="{FF2B5EF4-FFF2-40B4-BE49-F238E27FC236}">
                <a16:creationId xmlns:a16="http://schemas.microsoft.com/office/drawing/2014/main" id="{70B9131F-4042-253F-6774-4CEA60B9F59B}"/>
              </a:ext>
            </a:extLst>
          </p:cNvPr>
          <p:cNvSpPr>
            <a:spLocks noChangeAspect="1"/>
          </p:cNvSpPr>
          <p:nvPr/>
        </p:nvSpPr>
        <p:spPr bwMode="auto">
          <a:xfrm flipH="1">
            <a:off x="7065963" y="4014788"/>
            <a:ext cx="150812" cy="101600"/>
          </a:xfrm>
          <a:custGeom>
            <a:avLst/>
            <a:gdLst>
              <a:gd name="T0" fmla="*/ 2147483646 w 135"/>
              <a:gd name="T1" fmla="*/ 2147483646 h 99"/>
              <a:gd name="T2" fmla="*/ 2147483646 w 135"/>
              <a:gd name="T3" fmla="*/ 2147483646 h 99"/>
              <a:gd name="T4" fmla="*/ 2147483646 w 135"/>
              <a:gd name="T5" fmla="*/ 1080598101 h 99"/>
              <a:gd name="T6" fmla="*/ 2147483646 w 135"/>
              <a:gd name="T7" fmla="*/ 0 h 99"/>
              <a:gd name="T8" fmla="*/ 2147483646 w 135"/>
              <a:gd name="T9" fmla="*/ 0 h 99"/>
              <a:gd name="T10" fmla="*/ 2147483646 w 135"/>
              <a:gd name="T11" fmla="*/ 2147483646 h 99"/>
              <a:gd name="T12" fmla="*/ 2147483646 w 135"/>
              <a:gd name="T13" fmla="*/ 2147483646 h 99"/>
              <a:gd name="T14" fmla="*/ 2147483646 w 135"/>
              <a:gd name="T15" fmla="*/ 2147483646 h 99"/>
              <a:gd name="T16" fmla="*/ 2147483646 w 135"/>
              <a:gd name="T17" fmla="*/ 2147483646 h 99"/>
              <a:gd name="T18" fmla="*/ 2147483646 w 135"/>
              <a:gd name="T19" fmla="*/ 2147483646 h 99"/>
              <a:gd name="T20" fmla="*/ 2147483646 w 135"/>
              <a:gd name="T21" fmla="*/ 2147483646 h 99"/>
              <a:gd name="T22" fmla="*/ 2147483646 w 135"/>
              <a:gd name="T23" fmla="*/ 2147483646 h 99"/>
              <a:gd name="T24" fmla="*/ 2147483646 w 135"/>
              <a:gd name="T25" fmla="*/ 2147483646 h 99"/>
              <a:gd name="T26" fmla="*/ 2147483646 w 135"/>
              <a:gd name="T27" fmla="*/ 2147483646 h 99"/>
              <a:gd name="T28" fmla="*/ 2147483646 w 135"/>
              <a:gd name="T29" fmla="*/ 2147483646 h 99"/>
              <a:gd name="T30" fmla="*/ 0 w 135"/>
              <a:gd name="T31" fmla="*/ 2147483646 h 99"/>
              <a:gd name="T32" fmla="*/ 2147483646 w 135"/>
              <a:gd name="T33" fmla="*/ 2147483646 h 99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135" h="99">
                <a:moveTo>
                  <a:pt x="134" y="10"/>
                </a:moveTo>
                <a:lnTo>
                  <a:pt x="121" y="6"/>
                </a:lnTo>
                <a:lnTo>
                  <a:pt x="109" y="1"/>
                </a:lnTo>
                <a:lnTo>
                  <a:pt x="97" y="0"/>
                </a:lnTo>
                <a:lnTo>
                  <a:pt x="85" y="0"/>
                </a:lnTo>
                <a:lnTo>
                  <a:pt x="72" y="2"/>
                </a:lnTo>
                <a:lnTo>
                  <a:pt x="61" y="4"/>
                </a:lnTo>
                <a:lnTo>
                  <a:pt x="50" y="9"/>
                </a:lnTo>
                <a:lnTo>
                  <a:pt x="40" y="14"/>
                </a:lnTo>
                <a:lnTo>
                  <a:pt x="30" y="23"/>
                </a:lnTo>
                <a:lnTo>
                  <a:pt x="22" y="30"/>
                </a:lnTo>
                <a:lnTo>
                  <a:pt x="15" y="40"/>
                </a:lnTo>
                <a:lnTo>
                  <a:pt x="9" y="50"/>
                </a:lnTo>
                <a:lnTo>
                  <a:pt x="4" y="61"/>
                </a:lnTo>
                <a:lnTo>
                  <a:pt x="2" y="73"/>
                </a:lnTo>
                <a:lnTo>
                  <a:pt x="0" y="86"/>
                </a:lnTo>
                <a:lnTo>
                  <a:pt x="2" y="98"/>
                </a:lnTo>
              </a:path>
            </a:pathLst>
          </a:custGeom>
          <a:noFill/>
          <a:ln w="6350" cap="flat" cmpd="sng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7" name="Freeform 223">
            <a:extLst>
              <a:ext uri="{FF2B5EF4-FFF2-40B4-BE49-F238E27FC236}">
                <a16:creationId xmlns:a16="http://schemas.microsoft.com/office/drawing/2014/main" id="{39E1BFC0-D170-9C24-5DF3-5DD07125481A}"/>
              </a:ext>
            </a:extLst>
          </p:cNvPr>
          <p:cNvSpPr>
            <a:spLocks noChangeAspect="1"/>
          </p:cNvSpPr>
          <p:nvPr/>
        </p:nvSpPr>
        <p:spPr bwMode="auto">
          <a:xfrm flipH="1">
            <a:off x="7113588" y="5348288"/>
            <a:ext cx="150812" cy="104775"/>
          </a:xfrm>
          <a:custGeom>
            <a:avLst/>
            <a:gdLst>
              <a:gd name="T0" fmla="*/ 1425000079 w 134"/>
              <a:gd name="T1" fmla="*/ 0 h 102"/>
              <a:gd name="T2" fmla="*/ 0 w 134"/>
              <a:gd name="T3" fmla="*/ 2147483646 h 102"/>
              <a:gd name="T4" fmla="*/ 1425000079 w 134"/>
              <a:gd name="T5" fmla="*/ 2147483646 h 102"/>
              <a:gd name="T6" fmla="*/ 2147483646 w 134"/>
              <a:gd name="T7" fmla="*/ 2147483646 h 102"/>
              <a:gd name="T8" fmla="*/ 2147483646 w 134"/>
              <a:gd name="T9" fmla="*/ 2147483646 h 102"/>
              <a:gd name="T10" fmla="*/ 2147483646 w 134"/>
              <a:gd name="T11" fmla="*/ 2147483646 h 102"/>
              <a:gd name="T12" fmla="*/ 2147483646 w 134"/>
              <a:gd name="T13" fmla="*/ 2147483646 h 102"/>
              <a:gd name="T14" fmla="*/ 2147483646 w 134"/>
              <a:gd name="T15" fmla="*/ 2147483646 h 102"/>
              <a:gd name="T16" fmla="*/ 2147483646 w 134"/>
              <a:gd name="T17" fmla="*/ 2147483646 h 102"/>
              <a:gd name="T18" fmla="*/ 2147483646 w 134"/>
              <a:gd name="T19" fmla="*/ 2147483646 h 102"/>
              <a:gd name="T20" fmla="*/ 2147483646 w 134"/>
              <a:gd name="T21" fmla="*/ 2147483646 h 102"/>
              <a:gd name="T22" fmla="*/ 2147483646 w 134"/>
              <a:gd name="T23" fmla="*/ 2147483646 h 102"/>
              <a:gd name="T24" fmla="*/ 2147483646 w 134"/>
              <a:gd name="T25" fmla="*/ 2147483646 h 102"/>
              <a:gd name="T26" fmla="*/ 2147483646 w 134"/>
              <a:gd name="T27" fmla="*/ 2147483646 h 102"/>
              <a:gd name="T28" fmla="*/ 2147483646 w 134"/>
              <a:gd name="T29" fmla="*/ 2147483646 h 102"/>
              <a:gd name="T30" fmla="*/ 2147483646 w 134"/>
              <a:gd name="T31" fmla="*/ 2147483646 h 102"/>
              <a:gd name="T32" fmla="*/ 2147483646 w 134"/>
              <a:gd name="T33" fmla="*/ 2147483646 h 102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134" h="102">
                <a:moveTo>
                  <a:pt x="1" y="0"/>
                </a:moveTo>
                <a:lnTo>
                  <a:pt x="0" y="14"/>
                </a:lnTo>
                <a:lnTo>
                  <a:pt x="1" y="27"/>
                </a:lnTo>
                <a:lnTo>
                  <a:pt x="3" y="40"/>
                </a:lnTo>
                <a:lnTo>
                  <a:pt x="8" y="50"/>
                </a:lnTo>
                <a:lnTo>
                  <a:pt x="13" y="61"/>
                </a:lnTo>
                <a:lnTo>
                  <a:pt x="21" y="70"/>
                </a:lnTo>
                <a:lnTo>
                  <a:pt x="29" y="79"/>
                </a:lnTo>
                <a:lnTo>
                  <a:pt x="39" y="85"/>
                </a:lnTo>
                <a:lnTo>
                  <a:pt x="49" y="92"/>
                </a:lnTo>
                <a:lnTo>
                  <a:pt x="60" y="97"/>
                </a:lnTo>
                <a:lnTo>
                  <a:pt x="71" y="100"/>
                </a:lnTo>
                <a:lnTo>
                  <a:pt x="83" y="100"/>
                </a:lnTo>
                <a:lnTo>
                  <a:pt x="96" y="101"/>
                </a:lnTo>
                <a:lnTo>
                  <a:pt x="108" y="98"/>
                </a:lnTo>
                <a:lnTo>
                  <a:pt x="120" y="94"/>
                </a:lnTo>
                <a:lnTo>
                  <a:pt x="133" y="88"/>
                </a:lnTo>
              </a:path>
            </a:pathLst>
          </a:custGeom>
          <a:noFill/>
          <a:ln w="6350" cap="flat" cmpd="sng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8" name="Freeform 224">
            <a:extLst>
              <a:ext uri="{FF2B5EF4-FFF2-40B4-BE49-F238E27FC236}">
                <a16:creationId xmlns:a16="http://schemas.microsoft.com/office/drawing/2014/main" id="{397DE66B-879D-9F2F-135C-126ADD66038D}"/>
              </a:ext>
            </a:extLst>
          </p:cNvPr>
          <p:cNvSpPr>
            <a:spLocks noChangeAspect="1"/>
          </p:cNvSpPr>
          <p:nvPr/>
        </p:nvSpPr>
        <p:spPr bwMode="auto">
          <a:xfrm flipH="1">
            <a:off x="6719888" y="5392738"/>
            <a:ext cx="198437" cy="66675"/>
          </a:xfrm>
          <a:custGeom>
            <a:avLst/>
            <a:gdLst>
              <a:gd name="T0" fmla="*/ 0 w 176"/>
              <a:gd name="T1" fmla="*/ 2147483646 h 64"/>
              <a:gd name="T2" fmla="*/ 2147483646 w 176"/>
              <a:gd name="T3" fmla="*/ 2147483646 h 64"/>
              <a:gd name="T4" fmla="*/ 2147483646 w 176"/>
              <a:gd name="T5" fmla="*/ 2147483646 h 64"/>
              <a:gd name="T6" fmla="*/ 2147483646 w 176"/>
              <a:gd name="T7" fmla="*/ 2147483646 h 64"/>
              <a:gd name="T8" fmla="*/ 2147483646 w 176"/>
              <a:gd name="T9" fmla="*/ 2147483646 h 64"/>
              <a:gd name="T10" fmla="*/ 2147483646 w 176"/>
              <a:gd name="T11" fmla="*/ 2147483646 h 64"/>
              <a:gd name="T12" fmla="*/ 2147483646 w 176"/>
              <a:gd name="T13" fmla="*/ 2147483646 h 64"/>
              <a:gd name="T14" fmla="*/ 2147483646 w 176"/>
              <a:gd name="T15" fmla="*/ 2147483646 h 64"/>
              <a:gd name="T16" fmla="*/ 2147483646 w 176"/>
              <a:gd name="T17" fmla="*/ 2147483646 h 64"/>
              <a:gd name="T18" fmla="*/ 2147483646 w 176"/>
              <a:gd name="T19" fmla="*/ 2147483646 h 64"/>
              <a:gd name="T20" fmla="*/ 2147483646 w 176"/>
              <a:gd name="T21" fmla="*/ 2147483646 h 64"/>
              <a:gd name="T22" fmla="*/ 2147483646 w 176"/>
              <a:gd name="T23" fmla="*/ 2147483646 h 64"/>
              <a:gd name="T24" fmla="*/ 2147483646 w 176"/>
              <a:gd name="T25" fmla="*/ 2147483646 h 64"/>
              <a:gd name="T26" fmla="*/ 2147483646 w 176"/>
              <a:gd name="T27" fmla="*/ 2147483646 h 64"/>
              <a:gd name="T28" fmla="*/ 2147483646 w 176"/>
              <a:gd name="T29" fmla="*/ 2147483646 h 64"/>
              <a:gd name="T30" fmla="*/ 2147483646 w 176"/>
              <a:gd name="T31" fmla="*/ 2147483646 h 64"/>
              <a:gd name="T32" fmla="*/ 2147483646 w 176"/>
              <a:gd name="T33" fmla="*/ 0 h 64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176" h="64">
                <a:moveTo>
                  <a:pt x="0" y="45"/>
                </a:moveTo>
                <a:lnTo>
                  <a:pt x="11" y="52"/>
                </a:lnTo>
                <a:lnTo>
                  <a:pt x="22" y="57"/>
                </a:lnTo>
                <a:lnTo>
                  <a:pt x="35" y="61"/>
                </a:lnTo>
                <a:lnTo>
                  <a:pt x="47" y="62"/>
                </a:lnTo>
                <a:lnTo>
                  <a:pt x="59" y="63"/>
                </a:lnTo>
                <a:lnTo>
                  <a:pt x="72" y="63"/>
                </a:lnTo>
                <a:lnTo>
                  <a:pt x="84" y="62"/>
                </a:lnTo>
                <a:lnTo>
                  <a:pt x="96" y="59"/>
                </a:lnTo>
                <a:lnTo>
                  <a:pt x="107" y="56"/>
                </a:lnTo>
                <a:lnTo>
                  <a:pt x="119" y="51"/>
                </a:lnTo>
                <a:lnTo>
                  <a:pt x="130" y="45"/>
                </a:lnTo>
                <a:lnTo>
                  <a:pt x="141" y="38"/>
                </a:lnTo>
                <a:lnTo>
                  <a:pt x="149" y="31"/>
                </a:lnTo>
                <a:lnTo>
                  <a:pt x="160" y="21"/>
                </a:lnTo>
                <a:lnTo>
                  <a:pt x="167" y="11"/>
                </a:lnTo>
                <a:lnTo>
                  <a:pt x="175" y="0"/>
                </a:lnTo>
              </a:path>
            </a:pathLst>
          </a:custGeom>
          <a:noFill/>
          <a:ln w="6350" cap="flat" cmpd="sng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9" name="Freeform 225">
            <a:extLst>
              <a:ext uri="{FF2B5EF4-FFF2-40B4-BE49-F238E27FC236}">
                <a16:creationId xmlns:a16="http://schemas.microsoft.com/office/drawing/2014/main" id="{86CE49C2-1815-AFF2-A831-7E8689D9F47E}"/>
              </a:ext>
            </a:extLst>
          </p:cNvPr>
          <p:cNvSpPr>
            <a:spLocks noChangeAspect="1"/>
          </p:cNvSpPr>
          <p:nvPr/>
        </p:nvSpPr>
        <p:spPr bwMode="auto">
          <a:xfrm flipH="1">
            <a:off x="6670675" y="3962400"/>
            <a:ext cx="196850" cy="65088"/>
          </a:xfrm>
          <a:custGeom>
            <a:avLst/>
            <a:gdLst>
              <a:gd name="T0" fmla="*/ 2147483646 w 176"/>
              <a:gd name="T1" fmla="*/ 2147483646 h 62"/>
              <a:gd name="T2" fmla="*/ 2147483646 w 176"/>
              <a:gd name="T3" fmla="*/ 2147483646 h 62"/>
              <a:gd name="T4" fmla="*/ 2147483646 w 176"/>
              <a:gd name="T5" fmla="*/ 2147483646 h 62"/>
              <a:gd name="T6" fmla="*/ 2147483646 w 176"/>
              <a:gd name="T7" fmla="*/ 2147483646 h 62"/>
              <a:gd name="T8" fmla="*/ 2147483646 w 176"/>
              <a:gd name="T9" fmla="*/ 2147483646 h 62"/>
              <a:gd name="T10" fmla="*/ 2147483646 w 176"/>
              <a:gd name="T11" fmla="*/ 2147483646 h 62"/>
              <a:gd name="T12" fmla="*/ 2147483646 w 176"/>
              <a:gd name="T13" fmla="*/ 2147483646 h 62"/>
              <a:gd name="T14" fmla="*/ 2147483646 w 176"/>
              <a:gd name="T15" fmla="*/ 2147483646 h 62"/>
              <a:gd name="T16" fmla="*/ 2147483646 w 176"/>
              <a:gd name="T17" fmla="*/ 2147483646 h 62"/>
              <a:gd name="T18" fmla="*/ 2147483646 w 176"/>
              <a:gd name="T19" fmla="*/ 1157198502 h 62"/>
              <a:gd name="T20" fmla="*/ 2147483646 w 176"/>
              <a:gd name="T21" fmla="*/ 0 h 62"/>
              <a:gd name="T22" fmla="*/ 2147483646 w 176"/>
              <a:gd name="T23" fmla="*/ 0 h 62"/>
              <a:gd name="T24" fmla="*/ 2147483646 w 176"/>
              <a:gd name="T25" fmla="*/ 0 h 62"/>
              <a:gd name="T26" fmla="*/ 2147483646 w 176"/>
              <a:gd name="T27" fmla="*/ 2147483646 h 62"/>
              <a:gd name="T28" fmla="*/ 2147483646 w 176"/>
              <a:gd name="T29" fmla="*/ 2147483646 h 62"/>
              <a:gd name="T30" fmla="*/ 2147483646 w 176"/>
              <a:gd name="T31" fmla="*/ 2147483646 h 62"/>
              <a:gd name="T32" fmla="*/ 0 w 176"/>
              <a:gd name="T33" fmla="*/ 2147483646 h 62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176" h="62">
                <a:moveTo>
                  <a:pt x="175" y="61"/>
                </a:moveTo>
                <a:lnTo>
                  <a:pt x="167" y="51"/>
                </a:lnTo>
                <a:lnTo>
                  <a:pt x="160" y="42"/>
                </a:lnTo>
                <a:lnTo>
                  <a:pt x="150" y="33"/>
                </a:lnTo>
                <a:lnTo>
                  <a:pt x="141" y="24"/>
                </a:lnTo>
                <a:lnTo>
                  <a:pt x="130" y="19"/>
                </a:lnTo>
                <a:lnTo>
                  <a:pt x="119" y="12"/>
                </a:lnTo>
                <a:lnTo>
                  <a:pt x="107" y="8"/>
                </a:lnTo>
                <a:lnTo>
                  <a:pt x="96" y="3"/>
                </a:lnTo>
                <a:lnTo>
                  <a:pt x="84" y="1"/>
                </a:lnTo>
                <a:lnTo>
                  <a:pt x="72" y="0"/>
                </a:lnTo>
                <a:lnTo>
                  <a:pt x="59" y="0"/>
                </a:lnTo>
                <a:lnTo>
                  <a:pt x="47" y="0"/>
                </a:lnTo>
                <a:lnTo>
                  <a:pt x="35" y="3"/>
                </a:lnTo>
                <a:lnTo>
                  <a:pt x="22" y="6"/>
                </a:lnTo>
                <a:lnTo>
                  <a:pt x="11" y="11"/>
                </a:lnTo>
                <a:lnTo>
                  <a:pt x="0" y="16"/>
                </a:lnTo>
              </a:path>
            </a:pathLst>
          </a:custGeom>
          <a:noFill/>
          <a:ln w="6350" cap="flat" cmpd="sng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00" name="Rectangle 226">
            <a:extLst>
              <a:ext uri="{FF2B5EF4-FFF2-40B4-BE49-F238E27FC236}">
                <a16:creationId xmlns:a16="http://schemas.microsoft.com/office/drawing/2014/main" id="{A51DC6FC-589A-F6DF-D430-E889C6F4C3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8" y="4433888"/>
            <a:ext cx="457200" cy="609600"/>
          </a:xfrm>
          <a:prstGeom prst="rect">
            <a:avLst/>
          </a:prstGeom>
          <a:solidFill>
            <a:srgbClr val="990033"/>
          </a:solidFill>
          <a:ln w="15875">
            <a:solidFill>
              <a:srgbClr val="9900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37901" name="Rectangle 227">
            <a:extLst>
              <a:ext uri="{FF2B5EF4-FFF2-40B4-BE49-F238E27FC236}">
                <a16:creationId xmlns:a16="http://schemas.microsoft.com/office/drawing/2014/main" id="{A222E8EC-F919-20DD-00D4-5085832567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2388" y="4510088"/>
            <a:ext cx="3962400" cy="457200"/>
          </a:xfrm>
          <a:prstGeom prst="rect">
            <a:avLst/>
          </a:prstGeom>
          <a:solidFill>
            <a:srgbClr val="9900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587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37902" name="Rectangle 228">
            <a:extLst>
              <a:ext uri="{FF2B5EF4-FFF2-40B4-BE49-F238E27FC236}">
                <a16:creationId xmlns:a16="http://schemas.microsoft.com/office/drawing/2014/main" id="{C8D1A350-3F90-0972-C92C-924729E601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9788" y="4433888"/>
            <a:ext cx="1295400" cy="609600"/>
          </a:xfrm>
          <a:prstGeom prst="rect">
            <a:avLst/>
          </a:prstGeom>
          <a:solidFill>
            <a:srgbClr val="990033"/>
          </a:solidFill>
          <a:ln w="15875">
            <a:solidFill>
              <a:srgbClr val="9900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37903" name="Rectangle 229">
            <a:extLst>
              <a:ext uri="{FF2B5EF4-FFF2-40B4-BE49-F238E27FC236}">
                <a16:creationId xmlns:a16="http://schemas.microsoft.com/office/drawing/2014/main" id="{919707E0-61BC-438E-53F8-183A108A20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4052888"/>
            <a:ext cx="687388" cy="1371600"/>
          </a:xfrm>
          <a:prstGeom prst="rect">
            <a:avLst/>
          </a:prstGeom>
          <a:solidFill>
            <a:srgbClr val="808080"/>
          </a:solidFill>
          <a:ln w="1587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37904" name="Freeform 230">
            <a:extLst>
              <a:ext uri="{FF2B5EF4-FFF2-40B4-BE49-F238E27FC236}">
                <a16:creationId xmlns:a16="http://schemas.microsoft.com/office/drawing/2014/main" id="{F7949A36-5A12-08A5-36CF-44109F6A2266}"/>
              </a:ext>
            </a:extLst>
          </p:cNvPr>
          <p:cNvSpPr>
            <a:spLocks/>
          </p:cNvSpPr>
          <p:nvPr/>
        </p:nvSpPr>
        <p:spPr bwMode="auto">
          <a:xfrm flipV="1">
            <a:off x="839788" y="4967288"/>
            <a:ext cx="5715000" cy="457200"/>
          </a:xfrm>
          <a:custGeom>
            <a:avLst/>
            <a:gdLst>
              <a:gd name="T0" fmla="*/ 0 w 3600"/>
              <a:gd name="T1" fmla="*/ 2147483646 h 288"/>
              <a:gd name="T2" fmla="*/ 2147483646 w 3600"/>
              <a:gd name="T3" fmla="*/ 2147483646 h 288"/>
              <a:gd name="T4" fmla="*/ 2147483646 w 3600"/>
              <a:gd name="T5" fmla="*/ 2147483646 h 288"/>
              <a:gd name="T6" fmla="*/ 2147483646 w 3600"/>
              <a:gd name="T7" fmla="*/ 2147483646 h 288"/>
              <a:gd name="T8" fmla="*/ 2147483646 w 3600"/>
              <a:gd name="T9" fmla="*/ 2147483646 h 288"/>
              <a:gd name="T10" fmla="*/ 2147483646 w 3600"/>
              <a:gd name="T11" fmla="*/ 2147483646 h 288"/>
              <a:gd name="T12" fmla="*/ 2147483646 w 3600"/>
              <a:gd name="T13" fmla="*/ 0 h 288"/>
              <a:gd name="T14" fmla="*/ 0 w 3600"/>
              <a:gd name="T15" fmla="*/ 0 h 288"/>
              <a:gd name="T16" fmla="*/ 0 w 3600"/>
              <a:gd name="T17" fmla="*/ 2147483646 h 28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600" h="288">
                <a:moveTo>
                  <a:pt x="0" y="240"/>
                </a:moveTo>
                <a:lnTo>
                  <a:pt x="816" y="240"/>
                </a:lnTo>
                <a:lnTo>
                  <a:pt x="1104" y="288"/>
                </a:lnTo>
                <a:lnTo>
                  <a:pt x="3600" y="288"/>
                </a:lnTo>
                <a:lnTo>
                  <a:pt x="3600" y="192"/>
                </a:lnTo>
                <a:lnTo>
                  <a:pt x="1392" y="96"/>
                </a:lnTo>
                <a:lnTo>
                  <a:pt x="912" y="0"/>
                </a:lnTo>
                <a:lnTo>
                  <a:pt x="0" y="0"/>
                </a:lnTo>
                <a:lnTo>
                  <a:pt x="0" y="240"/>
                </a:lnTo>
                <a:close/>
              </a:path>
            </a:pathLst>
          </a:custGeom>
          <a:solidFill>
            <a:srgbClr val="808080"/>
          </a:solidFill>
          <a:ln w="15875" cap="flat" cmpd="sng">
            <a:solidFill>
              <a:srgbClr val="000000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05" name="Freeform 231">
            <a:extLst>
              <a:ext uri="{FF2B5EF4-FFF2-40B4-BE49-F238E27FC236}">
                <a16:creationId xmlns:a16="http://schemas.microsoft.com/office/drawing/2014/main" id="{A0C98209-9724-3353-80CD-E3749729B98A}"/>
              </a:ext>
            </a:extLst>
          </p:cNvPr>
          <p:cNvSpPr>
            <a:spLocks/>
          </p:cNvSpPr>
          <p:nvPr/>
        </p:nvSpPr>
        <p:spPr bwMode="auto">
          <a:xfrm>
            <a:off x="839788" y="4052888"/>
            <a:ext cx="5715000" cy="457200"/>
          </a:xfrm>
          <a:custGeom>
            <a:avLst/>
            <a:gdLst>
              <a:gd name="T0" fmla="*/ 0 w 3600"/>
              <a:gd name="T1" fmla="*/ 2147483646 h 288"/>
              <a:gd name="T2" fmla="*/ 2147483646 w 3600"/>
              <a:gd name="T3" fmla="*/ 2147483646 h 288"/>
              <a:gd name="T4" fmla="*/ 2147483646 w 3600"/>
              <a:gd name="T5" fmla="*/ 2147483646 h 288"/>
              <a:gd name="T6" fmla="*/ 2147483646 w 3600"/>
              <a:gd name="T7" fmla="*/ 2147483646 h 288"/>
              <a:gd name="T8" fmla="*/ 2147483646 w 3600"/>
              <a:gd name="T9" fmla="*/ 2147483646 h 288"/>
              <a:gd name="T10" fmla="*/ 2147483646 w 3600"/>
              <a:gd name="T11" fmla="*/ 2147483646 h 288"/>
              <a:gd name="T12" fmla="*/ 2147483646 w 3600"/>
              <a:gd name="T13" fmla="*/ 0 h 288"/>
              <a:gd name="T14" fmla="*/ 0 w 3600"/>
              <a:gd name="T15" fmla="*/ 0 h 288"/>
              <a:gd name="T16" fmla="*/ 0 w 3600"/>
              <a:gd name="T17" fmla="*/ 2147483646 h 28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600" h="288">
                <a:moveTo>
                  <a:pt x="0" y="240"/>
                </a:moveTo>
                <a:lnTo>
                  <a:pt x="816" y="240"/>
                </a:lnTo>
                <a:lnTo>
                  <a:pt x="1104" y="288"/>
                </a:lnTo>
                <a:lnTo>
                  <a:pt x="3600" y="288"/>
                </a:lnTo>
                <a:lnTo>
                  <a:pt x="3600" y="192"/>
                </a:lnTo>
                <a:lnTo>
                  <a:pt x="1392" y="96"/>
                </a:lnTo>
                <a:lnTo>
                  <a:pt x="912" y="0"/>
                </a:lnTo>
                <a:lnTo>
                  <a:pt x="0" y="0"/>
                </a:lnTo>
                <a:lnTo>
                  <a:pt x="0" y="240"/>
                </a:lnTo>
                <a:close/>
              </a:path>
            </a:pathLst>
          </a:custGeom>
          <a:solidFill>
            <a:srgbClr val="808080"/>
          </a:solidFill>
          <a:ln w="15875" cap="flat" cmpd="sng">
            <a:solidFill>
              <a:srgbClr val="000000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06" name="Rectangle 232">
            <a:extLst>
              <a:ext uri="{FF2B5EF4-FFF2-40B4-BE49-F238E27FC236}">
                <a16:creationId xmlns:a16="http://schemas.microsoft.com/office/drawing/2014/main" id="{1B39E65E-3F76-8C7B-0EA9-902A66C102A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060575" y="1479550"/>
            <a:ext cx="5013325" cy="5349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2800">
                <a:solidFill>
                  <a:schemeClr val="tx1"/>
                </a:solidFill>
                <a:latin typeface="Times New Roman" panose="02020603050405020304" pitchFamily="18" charset="0"/>
              </a:rPr>
              <a:t>INTERMEDIATE BALLISTICS</a:t>
            </a:r>
          </a:p>
        </p:txBody>
      </p:sp>
      <p:sp>
        <p:nvSpPr>
          <p:cNvPr id="37907" name="Line 233">
            <a:extLst>
              <a:ext uri="{FF2B5EF4-FFF2-40B4-BE49-F238E27FC236}">
                <a16:creationId xmlns:a16="http://schemas.microsoft.com/office/drawing/2014/main" id="{8AF2DE6B-8758-4A5C-5E93-FB82BE5F784A}"/>
              </a:ext>
            </a:extLst>
          </p:cNvPr>
          <p:cNvSpPr>
            <a:spLocks noChangeShapeType="1"/>
          </p:cNvSpPr>
          <p:nvPr/>
        </p:nvSpPr>
        <p:spPr bwMode="auto">
          <a:xfrm>
            <a:off x="2441575" y="2847975"/>
            <a:ext cx="1498600" cy="1239838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08" name="Oval 234">
            <a:extLst>
              <a:ext uri="{FF2B5EF4-FFF2-40B4-BE49-F238E27FC236}">
                <a16:creationId xmlns:a16="http://schemas.microsoft.com/office/drawing/2014/main" id="{7B4006C2-4C55-0CF2-E5BF-F668EA1255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8025" y="2398713"/>
            <a:ext cx="539750" cy="53975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37909" name="Text Box 235">
            <a:extLst>
              <a:ext uri="{FF2B5EF4-FFF2-40B4-BE49-F238E27FC236}">
                <a16:creationId xmlns:a16="http://schemas.microsoft.com/office/drawing/2014/main" id="{6C4AB25B-DB00-F9F3-40B0-65B2CE0171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563" y="2141538"/>
            <a:ext cx="140493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200" b="1">
                <a:solidFill>
                  <a:schemeClr val="tx1"/>
                </a:solidFill>
              </a:rPr>
              <a:t>FIRING VEHICLE</a:t>
            </a:r>
          </a:p>
        </p:txBody>
      </p:sp>
      <p:grpSp>
        <p:nvGrpSpPr>
          <p:cNvPr id="37910" name="Group 236">
            <a:extLst>
              <a:ext uri="{FF2B5EF4-FFF2-40B4-BE49-F238E27FC236}">
                <a16:creationId xmlns:a16="http://schemas.microsoft.com/office/drawing/2014/main" id="{C998BBC1-D39E-F658-E6EF-36BB3A87EC90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186613" y="4500563"/>
            <a:ext cx="1792287" cy="471487"/>
            <a:chOff x="2398" y="2265"/>
            <a:chExt cx="1027" cy="270"/>
          </a:xfrm>
        </p:grpSpPr>
        <p:sp>
          <p:nvSpPr>
            <p:cNvPr id="38041" name="Freeform 237">
              <a:extLst>
                <a:ext uri="{FF2B5EF4-FFF2-40B4-BE49-F238E27FC236}">
                  <a16:creationId xmlns:a16="http://schemas.microsoft.com/office/drawing/2014/main" id="{BEC4AFF1-8478-8A3B-ABDB-2BF813708CFA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398" y="2275"/>
              <a:ext cx="911" cy="252"/>
            </a:xfrm>
            <a:custGeom>
              <a:avLst/>
              <a:gdLst>
                <a:gd name="T0" fmla="*/ 27 w 5258"/>
                <a:gd name="T1" fmla="*/ 7 h 1449"/>
                <a:gd name="T2" fmla="*/ 27 w 5258"/>
                <a:gd name="T3" fmla="*/ 1 h 1449"/>
                <a:gd name="T4" fmla="*/ 27 w 5258"/>
                <a:gd name="T5" fmla="*/ 1 h 1449"/>
                <a:gd name="T6" fmla="*/ 23 w 5258"/>
                <a:gd name="T7" fmla="*/ 0 h 1449"/>
                <a:gd name="T8" fmla="*/ 23 w 5258"/>
                <a:gd name="T9" fmla="*/ 0 h 1449"/>
                <a:gd name="T10" fmla="*/ 15 w 5258"/>
                <a:gd name="T11" fmla="*/ 0 h 1449"/>
                <a:gd name="T12" fmla="*/ 15 w 5258"/>
                <a:gd name="T13" fmla="*/ 0 h 1449"/>
                <a:gd name="T14" fmla="*/ 14 w 5258"/>
                <a:gd name="T15" fmla="*/ 0 h 1449"/>
                <a:gd name="T16" fmla="*/ 13 w 5258"/>
                <a:gd name="T17" fmla="*/ 0 h 1449"/>
                <a:gd name="T18" fmla="*/ 12 w 5258"/>
                <a:gd name="T19" fmla="*/ 0 h 1449"/>
                <a:gd name="T20" fmla="*/ 11 w 5258"/>
                <a:gd name="T21" fmla="*/ 0 h 1449"/>
                <a:gd name="T22" fmla="*/ 10 w 5258"/>
                <a:gd name="T23" fmla="*/ 0 h 1449"/>
                <a:gd name="T24" fmla="*/ 9 w 5258"/>
                <a:gd name="T25" fmla="*/ 1 h 1449"/>
                <a:gd name="T26" fmla="*/ 8 w 5258"/>
                <a:gd name="T27" fmla="*/ 1 h 1449"/>
                <a:gd name="T28" fmla="*/ 7 w 5258"/>
                <a:gd name="T29" fmla="*/ 1 h 1449"/>
                <a:gd name="T30" fmla="*/ 6 w 5258"/>
                <a:gd name="T31" fmla="*/ 1 h 1449"/>
                <a:gd name="T32" fmla="*/ 5 w 5258"/>
                <a:gd name="T33" fmla="*/ 1 h 1449"/>
                <a:gd name="T34" fmla="*/ 5 w 5258"/>
                <a:gd name="T35" fmla="*/ 1 h 1449"/>
                <a:gd name="T36" fmla="*/ 3 w 5258"/>
                <a:gd name="T37" fmla="*/ 2 h 1449"/>
                <a:gd name="T38" fmla="*/ 3 w 5258"/>
                <a:gd name="T39" fmla="*/ 2 h 1449"/>
                <a:gd name="T40" fmla="*/ 2 w 5258"/>
                <a:gd name="T41" fmla="*/ 2 h 1449"/>
                <a:gd name="T42" fmla="*/ 1 w 5258"/>
                <a:gd name="T43" fmla="*/ 2 h 1449"/>
                <a:gd name="T44" fmla="*/ 0 w 5258"/>
                <a:gd name="T45" fmla="*/ 2 h 1449"/>
                <a:gd name="T46" fmla="*/ 0 w 5258"/>
                <a:gd name="T47" fmla="*/ 2 h 1449"/>
                <a:gd name="T48" fmla="*/ 0 w 5258"/>
                <a:gd name="T49" fmla="*/ 5 h 1449"/>
                <a:gd name="T50" fmla="*/ 0 w 5258"/>
                <a:gd name="T51" fmla="*/ 5 h 1449"/>
                <a:gd name="T52" fmla="*/ 1 w 5258"/>
                <a:gd name="T53" fmla="*/ 6 h 1449"/>
                <a:gd name="T54" fmla="*/ 2 w 5258"/>
                <a:gd name="T55" fmla="*/ 6 h 1449"/>
                <a:gd name="T56" fmla="*/ 3 w 5258"/>
                <a:gd name="T57" fmla="*/ 6 h 1449"/>
                <a:gd name="T58" fmla="*/ 3 w 5258"/>
                <a:gd name="T59" fmla="*/ 6 h 1449"/>
                <a:gd name="T60" fmla="*/ 5 w 5258"/>
                <a:gd name="T61" fmla="*/ 6 h 1449"/>
                <a:gd name="T62" fmla="*/ 5 w 5258"/>
                <a:gd name="T63" fmla="*/ 6 h 1449"/>
                <a:gd name="T64" fmla="*/ 6 w 5258"/>
                <a:gd name="T65" fmla="*/ 7 h 1449"/>
                <a:gd name="T66" fmla="*/ 7 w 5258"/>
                <a:gd name="T67" fmla="*/ 7 h 1449"/>
                <a:gd name="T68" fmla="*/ 8 w 5258"/>
                <a:gd name="T69" fmla="*/ 7 h 1449"/>
                <a:gd name="T70" fmla="*/ 9 w 5258"/>
                <a:gd name="T71" fmla="*/ 7 h 1449"/>
                <a:gd name="T72" fmla="*/ 10 w 5258"/>
                <a:gd name="T73" fmla="*/ 7 h 1449"/>
                <a:gd name="T74" fmla="*/ 11 w 5258"/>
                <a:gd name="T75" fmla="*/ 7 h 1449"/>
                <a:gd name="T76" fmla="*/ 12 w 5258"/>
                <a:gd name="T77" fmla="*/ 7 h 1449"/>
                <a:gd name="T78" fmla="*/ 13 w 5258"/>
                <a:gd name="T79" fmla="*/ 7 h 1449"/>
                <a:gd name="T80" fmla="*/ 14 w 5258"/>
                <a:gd name="T81" fmla="*/ 7 h 1449"/>
                <a:gd name="T82" fmla="*/ 15 w 5258"/>
                <a:gd name="T83" fmla="*/ 8 h 1449"/>
                <a:gd name="T84" fmla="*/ 15 w 5258"/>
                <a:gd name="T85" fmla="*/ 8 h 1449"/>
                <a:gd name="T86" fmla="*/ 23 w 5258"/>
                <a:gd name="T87" fmla="*/ 8 h 1449"/>
                <a:gd name="T88" fmla="*/ 23 w 5258"/>
                <a:gd name="T89" fmla="*/ 8 h 1449"/>
                <a:gd name="T90" fmla="*/ 27 w 5258"/>
                <a:gd name="T91" fmla="*/ 7 h 1449"/>
                <a:gd name="T92" fmla="*/ 27 w 5258"/>
                <a:gd name="T93" fmla="*/ 7 h 1449"/>
                <a:gd name="T94" fmla="*/ 27 w 5258"/>
                <a:gd name="T95" fmla="*/ 7 h 1449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5258" h="1449">
                  <a:moveTo>
                    <a:pt x="5252" y="1342"/>
                  </a:moveTo>
                  <a:lnTo>
                    <a:pt x="5252" y="112"/>
                  </a:lnTo>
                  <a:lnTo>
                    <a:pt x="4470" y="1"/>
                  </a:lnTo>
                  <a:lnTo>
                    <a:pt x="4464" y="0"/>
                  </a:lnTo>
                  <a:lnTo>
                    <a:pt x="2906" y="0"/>
                  </a:lnTo>
                  <a:lnTo>
                    <a:pt x="2904" y="2"/>
                  </a:lnTo>
                  <a:lnTo>
                    <a:pt x="2711" y="13"/>
                  </a:lnTo>
                  <a:lnTo>
                    <a:pt x="2519" y="26"/>
                  </a:lnTo>
                  <a:lnTo>
                    <a:pt x="2328" y="42"/>
                  </a:lnTo>
                  <a:lnTo>
                    <a:pt x="2139" y="59"/>
                  </a:lnTo>
                  <a:lnTo>
                    <a:pt x="1951" y="79"/>
                  </a:lnTo>
                  <a:lnTo>
                    <a:pt x="1764" y="101"/>
                  </a:lnTo>
                  <a:lnTo>
                    <a:pt x="1579" y="126"/>
                  </a:lnTo>
                  <a:lnTo>
                    <a:pt x="1397" y="152"/>
                  </a:lnTo>
                  <a:lnTo>
                    <a:pt x="1215" y="181"/>
                  </a:lnTo>
                  <a:lnTo>
                    <a:pt x="1036" y="212"/>
                  </a:lnTo>
                  <a:lnTo>
                    <a:pt x="858" y="245"/>
                  </a:lnTo>
                  <a:lnTo>
                    <a:pt x="683" y="280"/>
                  </a:lnTo>
                  <a:lnTo>
                    <a:pt x="509" y="318"/>
                  </a:lnTo>
                  <a:lnTo>
                    <a:pt x="338" y="357"/>
                  </a:lnTo>
                  <a:lnTo>
                    <a:pt x="169" y="399"/>
                  </a:lnTo>
                  <a:lnTo>
                    <a:pt x="3" y="441"/>
                  </a:lnTo>
                  <a:lnTo>
                    <a:pt x="0" y="448"/>
                  </a:lnTo>
                  <a:lnTo>
                    <a:pt x="0" y="1007"/>
                  </a:lnTo>
                  <a:lnTo>
                    <a:pt x="2" y="1008"/>
                  </a:lnTo>
                  <a:lnTo>
                    <a:pt x="168" y="1052"/>
                  </a:lnTo>
                  <a:lnTo>
                    <a:pt x="338" y="1094"/>
                  </a:lnTo>
                  <a:lnTo>
                    <a:pt x="508" y="1134"/>
                  </a:lnTo>
                  <a:lnTo>
                    <a:pt x="682" y="1170"/>
                  </a:lnTo>
                  <a:lnTo>
                    <a:pt x="858" y="1206"/>
                  </a:lnTo>
                  <a:lnTo>
                    <a:pt x="1035" y="1239"/>
                  </a:lnTo>
                  <a:lnTo>
                    <a:pt x="1214" y="1270"/>
                  </a:lnTo>
                  <a:lnTo>
                    <a:pt x="1397" y="1298"/>
                  </a:lnTo>
                  <a:lnTo>
                    <a:pt x="1579" y="1325"/>
                  </a:lnTo>
                  <a:lnTo>
                    <a:pt x="1764" y="1349"/>
                  </a:lnTo>
                  <a:lnTo>
                    <a:pt x="1951" y="1372"/>
                  </a:lnTo>
                  <a:lnTo>
                    <a:pt x="2139" y="1391"/>
                  </a:lnTo>
                  <a:lnTo>
                    <a:pt x="2327" y="1409"/>
                  </a:lnTo>
                  <a:lnTo>
                    <a:pt x="2518" y="1424"/>
                  </a:lnTo>
                  <a:lnTo>
                    <a:pt x="2710" y="1438"/>
                  </a:lnTo>
                  <a:lnTo>
                    <a:pt x="2903" y="1448"/>
                  </a:lnTo>
                  <a:lnTo>
                    <a:pt x="2911" y="1446"/>
                  </a:lnTo>
                  <a:lnTo>
                    <a:pt x="4470" y="1446"/>
                  </a:lnTo>
                  <a:lnTo>
                    <a:pt x="4475" y="1445"/>
                  </a:lnTo>
                  <a:lnTo>
                    <a:pt x="5257" y="1333"/>
                  </a:lnTo>
                  <a:lnTo>
                    <a:pt x="5252" y="1342"/>
                  </a:lnTo>
                </a:path>
              </a:pathLst>
            </a:custGeom>
            <a:solidFill>
              <a:srgbClr val="808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042" name="Freeform 238">
              <a:extLst>
                <a:ext uri="{FF2B5EF4-FFF2-40B4-BE49-F238E27FC236}">
                  <a16:creationId xmlns:a16="http://schemas.microsoft.com/office/drawing/2014/main" id="{B23474A6-8226-ECF3-7E57-4C478C5AE46E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437" y="2294"/>
              <a:ext cx="814" cy="213"/>
            </a:xfrm>
            <a:custGeom>
              <a:avLst/>
              <a:gdLst>
                <a:gd name="T0" fmla="*/ 0 w 4697"/>
                <a:gd name="T1" fmla="*/ 4 h 1231"/>
                <a:gd name="T2" fmla="*/ 0 w 4697"/>
                <a:gd name="T3" fmla="*/ 2 h 1231"/>
                <a:gd name="T4" fmla="*/ 0 w 4697"/>
                <a:gd name="T5" fmla="*/ 2 h 1231"/>
                <a:gd name="T6" fmla="*/ 1 w 4697"/>
                <a:gd name="T7" fmla="*/ 2 h 1231"/>
                <a:gd name="T8" fmla="*/ 2 w 4697"/>
                <a:gd name="T9" fmla="*/ 2 h 1231"/>
                <a:gd name="T10" fmla="*/ 2 w 4697"/>
                <a:gd name="T11" fmla="*/ 2 h 1231"/>
                <a:gd name="T12" fmla="*/ 3 w 4697"/>
                <a:gd name="T13" fmla="*/ 1 h 1231"/>
                <a:gd name="T14" fmla="*/ 4 w 4697"/>
                <a:gd name="T15" fmla="*/ 1 h 1231"/>
                <a:gd name="T16" fmla="*/ 5 w 4697"/>
                <a:gd name="T17" fmla="*/ 1 h 1231"/>
                <a:gd name="T18" fmla="*/ 6 w 4697"/>
                <a:gd name="T19" fmla="*/ 1 h 1231"/>
                <a:gd name="T20" fmla="*/ 7 w 4697"/>
                <a:gd name="T21" fmla="*/ 1 h 1231"/>
                <a:gd name="T22" fmla="*/ 7 w 4697"/>
                <a:gd name="T23" fmla="*/ 1 h 1231"/>
                <a:gd name="T24" fmla="*/ 8 w 4697"/>
                <a:gd name="T25" fmla="*/ 0 h 1231"/>
                <a:gd name="T26" fmla="*/ 9 w 4697"/>
                <a:gd name="T27" fmla="*/ 0 h 1231"/>
                <a:gd name="T28" fmla="*/ 10 w 4697"/>
                <a:gd name="T29" fmla="*/ 0 h 1231"/>
                <a:gd name="T30" fmla="*/ 11 w 4697"/>
                <a:gd name="T31" fmla="*/ 0 h 1231"/>
                <a:gd name="T32" fmla="*/ 12 w 4697"/>
                <a:gd name="T33" fmla="*/ 0 h 1231"/>
                <a:gd name="T34" fmla="*/ 12 w 4697"/>
                <a:gd name="T35" fmla="*/ 0 h 1231"/>
                <a:gd name="T36" fmla="*/ 13 w 4697"/>
                <a:gd name="T37" fmla="*/ 0 h 1231"/>
                <a:gd name="T38" fmla="*/ 13 w 4697"/>
                <a:gd name="T39" fmla="*/ 0 h 1231"/>
                <a:gd name="T40" fmla="*/ 16 w 4697"/>
                <a:gd name="T41" fmla="*/ 0 h 1231"/>
                <a:gd name="T42" fmla="*/ 22 w 4697"/>
                <a:gd name="T43" fmla="*/ 1 h 1231"/>
                <a:gd name="T44" fmla="*/ 22 w 4697"/>
                <a:gd name="T45" fmla="*/ 1 h 1231"/>
                <a:gd name="T46" fmla="*/ 23 w 4697"/>
                <a:gd name="T47" fmla="*/ 1 h 1231"/>
                <a:gd name="T48" fmla="*/ 23 w 4697"/>
                <a:gd name="T49" fmla="*/ 1 h 1231"/>
                <a:gd name="T50" fmla="*/ 24 w 4697"/>
                <a:gd name="T51" fmla="*/ 1 h 1231"/>
                <a:gd name="T52" fmla="*/ 24 w 4697"/>
                <a:gd name="T53" fmla="*/ 2 h 1231"/>
                <a:gd name="T54" fmla="*/ 24 w 4697"/>
                <a:gd name="T55" fmla="*/ 2 h 1231"/>
                <a:gd name="T56" fmla="*/ 24 w 4697"/>
                <a:gd name="T57" fmla="*/ 2 h 1231"/>
                <a:gd name="T58" fmla="*/ 24 w 4697"/>
                <a:gd name="T59" fmla="*/ 3 h 1231"/>
                <a:gd name="T60" fmla="*/ 24 w 4697"/>
                <a:gd name="T61" fmla="*/ 3 h 1231"/>
                <a:gd name="T62" fmla="*/ 24 w 4697"/>
                <a:gd name="T63" fmla="*/ 4 h 1231"/>
                <a:gd name="T64" fmla="*/ 24 w 4697"/>
                <a:gd name="T65" fmla="*/ 4 h 1231"/>
                <a:gd name="T66" fmla="*/ 24 w 4697"/>
                <a:gd name="T67" fmla="*/ 4 h 1231"/>
                <a:gd name="T68" fmla="*/ 24 w 4697"/>
                <a:gd name="T69" fmla="*/ 5 h 1231"/>
                <a:gd name="T70" fmla="*/ 24 w 4697"/>
                <a:gd name="T71" fmla="*/ 5 h 1231"/>
                <a:gd name="T72" fmla="*/ 23 w 4697"/>
                <a:gd name="T73" fmla="*/ 6 h 1231"/>
                <a:gd name="T74" fmla="*/ 23 w 4697"/>
                <a:gd name="T75" fmla="*/ 6 h 1231"/>
                <a:gd name="T76" fmla="*/ 22 w 4697"/>
                <a:gd name="T77" fmla="*/ 6 h 1231"/>
                <a:gd name="T78" fmla="*/ 22 w 4697"/>
                <a:gd name="T79" fmla="*/ 6 h 1231"/>
                <a:gd name="T80" fmla="*/ 16 w 4697"/>
                <a:gd name="T81" fmla="*/ 6 h 1231"/>
                <a:gd name="T82" fmla="*/ 13 w 4697"/>
                <a:gd name="T83" fmla="*/ 6 h 1231"/>
                <a:gd name="T84" fmla="*/ 13 w 4697"/>
                <a:gd name="T85" fmla="*/ 6 h 1231"/>
                <a:gd name="T86" fmla="*/ 12 w 4697"/>
                <a:gd name="T87" fmla="*/ 6 h 1231"/>
                <a:gd name="T88" fmla="*/ 12 w 4697"/>
                <a:gd name="T89" fmla="*/ 6 h 1231"/>
                <a:gd name="T90" fmla="*/ 11 w 4697"/>
                <a:gd name="T91" fmla="*/ 6 h 1231"/>
                <a:gd name="T92" fmla="*/ 10 w 4697"/>
                <a:gd name="T93" fmla="*/ 6 h 1231"/>
                <a:gd name="T94" fmla="*/ 9 w 4697"/>
                <a:gd name="T95" fmla="*/ 6 h 1231"/>
                <a:gd name="T96" fmla="*/ 8 w 4697"/>
                <a:gd name="T97" fmla="*/ 6 h 1231"/>
                <a:gd name="T98" fmla="*/ 7 w 4697"/>
                <a:gd name="T99" fmla="*/ 6 h 1231"/>
                <a:gd name="T100" fmla="*/ 7 w 4697"/>
                <a:gd name="T101" fmla="*/ 6 h 1231"/>
                <a:gd name="T102" fmla="*/ 6 w 4697"/>
                <a:gd name="T103" fmla="*/ 6 h 1231"/>
                <a:gd name="T104" fmla="*/ 5 w 4697"/>
                <a:gd name="T105" fmla="*/ 5 h 1231"/>
                <a:gd name="T106" fmla="*/ 4 w 4697"/>
                <a:gd name="T107" fmla="*/ 5 h 1231"/>
                <a:gd name="T108" fmla="*/ 3 w 4697"/>
                <a:gd name="T109" fmla="*/ 5 h 1231"/>
                <a:gd name="T110" fmla="*/ 2 w 4697"/>
                <a:gd name="T111" fmla="*/ 5 h 1231"/>
                <a:gd name="T112" fmla="*/ 2 w 4697"/>
                <a:gd name="T113" fmla="*/ 4 h 1231"/>
                <a:gd name="T114" fmla="*/ 1 w 4697"/>
                <a:gd name="T115" fmla="*/ 4 h 1231"/>
                <a:gd name="T116" fmla="*/ 0 w 4697"/>
                <a:gd name="T117" fmla="*/ 4 h 1231"/>
                <a:gd name="T118" fmla="*/ 0 w 4697"/>
                <a:gd name="T119" fmla="*/ 4 h 1231"/>
                <a:gd name="T120" fmla="*/ 0 w 4697"/>
                <a:gd name="T121" fmla="*/ 4 h 123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4697" h="1231">
                  <a:moveTo>
                    <a:pt x="3" y="782"/>
                  </a:moveTo>
                  <a:lnTo>
                    <a:pt x="3" y="447"/>
                  </a:lnTo>
                  <a:lnTo>
                    <a:pt x="4" y="447"/>
                  </a:lnTo>
                  <a:lnTo>
                    <a:pt x="159" y="397"/>
                  </a:lnTo>
                  <a:lnTo>
                    <a:pt x="316" y="349"/>
                  </a:lnTo>
                  <a:lnTo>
                    <a:pt x="474" y="304"/>
                  </a:lnTo>
                  <a:lnTo>
                    <a:pt x="632" y="262"/>
                  </a:lnTo>
                  <a:lnTo>
                    <a:pt x="791" y="223"/>
                  </a:lnTo>
                  <a:lnTo>
                    <a:pt x="950" y="187"/>
                  </a:lnTo>
                  <a:lnTo>
                    <a:pt x="1110" y="155"/>
                  </a:lnTo>
                  <a:lnTo>
                    <a:pt x="1271" y="124"/>
                  </a:lnTo>
                  <a:lnTo>
                    <a:pt x="1432" y="98"/>
                  </a:lnTo>
                  <a:lnTo>
                    <a:pt x="1593" y="75"/>
                  </a:lnTo>
                  <a:lnTo>
                    <a:pt x="1756" y="55"/>
                  </a:lnTo>
                  <a:lnTo>
                    <a:pt x="1918" y="38"/>
                  </a:lnTo>
                  <a:lnTo>
                    <a:pt x="2081" y="24"/>
                  </a:lnTo>
                  <a:lnTo>
                    <a:pt x="2245" y="13"/>
                  </a:lnTo>
                  <a:lnTo>
                    <a:pt x="2409" y="5"/>
                  </a:lnTo>
                  <a:lnTo>
                    <a:pt x="2574" y="0"/>
                  </a:lnTo>
                  <a:lnTo>
                    <a:pt x="2572" y="0"/>
                  </a:lnTo>
                  <a:lnTo>
                    <a:pt x="3018" y="0"/>
                  </a:lnTo>
                  <a:lnTo>
                    <a:pt x="4247" y="111"/>
                  </a:lnTo>
                  <a:lnTo>
                    <a:pt x="4247" y="112"/>
                  </a:lnTo>
                  <a:lnTo>
                    <a:pt x="4352" y="134"/>
                  </a:lnTo>
                  <a:lnTo>
                    <a:pt x="4443" y="172"/>
                  </a:lnTo>
                  <a:lnTo>
                    <a:pt x="4519" y="225"/>
                  </a:lnTo>
                  <a:lnTo>
                    <a:pt x="4584" y="288"/>
                  </a:lnTo>
                  <a:lnTo>
                    <a:pt x="4632" y="363"/>
                  </a:lnTo>
                  <a:lnTo>
                    <a:pt x="4668" y="443"/>
                  </a:lnTo>
                  <a:lnTo>
                    <a:pt x="4689" y="528"/>
                  </a:lnTo>
                  <a:lnTo>
                    <a:pt x="4696" y="614"/>
                  </a:lnTo>
                  <a:lnTo>
                    <a:pt x="4689" y="703"/>
                  </a:lnTo>
                  <a:lnTo>
                    <a:pt x="4668" y="787"/>
                  </a:lnTo>
                  <a:lnTo>
                    <a:pt x="4632" y="869"/>
                  </a:lnTo>
                  <a:lnTo>
                    <a:pt x="4584" y="941"/>
                  </a:lnTo>
                  <a:lnTo>
                    <a:pt x="4519" y="1006"/>
                  </a:lnTo>
                  <a:lnTo>
                    <a:pt x="4443" y="1058"/>
                  </a:lnTo>
                  <a:lnTo>
                    <a:pt x="4352" y="1095"/>
                  </a:lnTo>
                  <a:lnTo>
                    <a:pt x="4247" y="1116"/>
                  </a:lnTo>
                  <a:lnTo>
                    <a:pt x="4245" y="1118"/>
                  </a:lnTo>
                  <a:lnTo>
                    <a:pt x="3016" y="1230"/>
                  </a:lnTo>
                  <a:lnTo>
                    <a:pt x="2569" y="1230"/>
                  </a:lnTo>
                  <a:lnTo>
                    <a:pt x="2570" y="1229"/>
                  </a:lnTo>
                  <a:lnTo>
                    <a:pt x="2405" y="1226"/>
                  </a:lnTo>
                  <a:lnTo>
                    <a:pt x="2241" y="1218"/>
                  </a:lnTo>
                  <a:lnTo>
                    <a:pt x="2077" y="1208"/>
                  </a:lnTo>
                  <a:lnTo>
                    <a:pt x="1914" y="1194"/>
                  </a:lnTo>
                  <a:lnTo>
                    <a:pt x="1751" y="1178"/>
                  </a:lnTo>
                  <a:lnTo>
                    <a:pt x="1589" y="1157"/>
                  </a:lnTo>
                  <a:lnTo>
                    <a:pt x="1428" y="1133"/>
                  </a:lnTo>
                  <a:lnTo>
                    <a:pt x="1267" y="1106"/>
                  </a:lnTo>
                  <a:lnTo>
                    <a:pt x="1106" y="1078"/>
                  </a:lnTo>
                  <a:lnTo>
                    <a:pt x="946" y="1044"/>
                  </a:lnTo>
                  <a:lnTo>
                    <a:pt x="787" y="1009"/>
                  </a:lnTo>
                  <a:lnTo>
                    <a:pt x="628" y="970"/>
                  </a:lnTo>
                  <a:lnTo>
                    <a:pt x="469" y="928"/>
                  </a:lnTo>
                  <a:lnTo>
                    <a:pt x="312" y="883"/>
                  </a:lnTo>
                  <a:lnTo>
                    <a:pt x="155" y="835"/>
                  </a:lnTo>
                  <a:lnTo>
                    <a:pt x="0" y="782"/>
                  </a:lnTo>
                  <a:lnTo>
                    <a:pt x="3" y="782"/>
                  </a:lnTo>
                </a:path>
              </a:pathLst>
            </a:custGeom>
            <a:solidFill>
              <a:srgbClr val="FEC586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043" name="Freeform 239">
              <a:extLst>
                <a:ext uri="{FF2B5EF4-FFF2-40B4-BE49-F238E27FC236}">
                  <a16:creationId xmlns:a16="http://schemas.microsoft.com/office/drawing/2014/main" id="{11DD0798-01FF-7549-4139-6E959E9A3122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154" y="2372"/>
              <a:ext cx="97" cy="58"/>
            </a:xfrm>
            <a:custGeom>
              <a:avLst/>
              <a:gdLst>
                <a:gd name="T0" fmla="*/ 0 w 559"/>
                <a:gd name="T1" fmla="*/ 0 h 336"/>
                <a:gd name="T2" fmla="*/ 3 w 559"/>
                <a:gd name="T3" fmla="*/ 0 h 336"/>
                <a:gd name="T4" fmla="*/ 3 w 559"/>
                <a:gd name="T5" fmla="*/ 2 h 336"/>
                <a:gd name="T6" fmla="*/ 0 w 559"/>
                <a:gd name="T7" fmla="*/ 2 h 336"/>
                <a:gd name="T8" fmla="*/ 0 w 559"/>
                <a:gd name="T9" fmla="*/ 0 h 336"/>
                <a:gd name="T10" fmla="*/ 0 w 559"/>
                <a:gd name="T11" fmla="*/ 0 h 3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59" h="336">
                  <a:moveTo>
                    <a:pt x="0" y="0"/>
                  </a:moveTo>
                  <a:lnTo>
                    <a:pt x="558" y="0"/>
                  </a:lnTo>
                  <a:lnTo>
                    <a:pt x="558" y="335"/>
                  </a:lnTo>
                  <a:lnTo>
                    <a:pt x="0" y="335"/>
                  </a:lnTo>
                  <a:lnTo>
                    <a:pt x="0" y="0"/>
                  </a:lnTo>
                </a:path>
              </a:pathLst>
            </a:custGeom>
            <a:solidFill>
              <a:srgbClr val="9933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044" name="Freeform 240">
              <a:extLst>
                <a:ext uri="{FF2B5EF4-FFF2-40B4-BE49-F238E27FC236}">
                  <a16:creationId xmlns:a16="http://schemas.microsoft.com/office/drawing/2014/main" id="{7F65D7AA-5D84-FD44-355C-2C9B7DBB0574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250" y="2352"/>
              <a:ext cx="175" cy="98"/>
            </a:xfrm>
            <a:custGeom>
              <a:avLst/>
              <a:gdLst>
                <a:gd name="T0" fmla="*/ 0 w 1007"/>
                <a:gd name="T1" fmla="*/ 1 h 560"/>
                <a:gd name="T2" fmla="*/ 3 w 1007"/>
                <a:gd name="T3" fmla="*/ 0 h 560"/>
                <a:gd name="T4" fmla="*/ 3 w 1007"/>
                <a:gd name="T5" fmla="*/ 1 h 560"/>
                <a:gd name="T6" fmla="*/ 5 w 1007"/>
                <a:gd name="T7" fmla="*/ 1 h 560"/>
                <a:gd name="T8" fmla="*/ 5 w 1007"/>
                <a:gd name="T9" fmla="*/ 2 h 560"/>
                <a:gd name="T10" fmla="*/ 5 w 1007"/>
                <a:gd name="T11" fmla="*/ 2 h 560"/>
                <a:gd name="T12" fmla="*/ 3 w 1007"/>
                <a:gd name="T13" fmla="*/ 2 h 560"/>
                <a:gd name="T14" fmla="*/ 3 w 1007"/>
                <a:gd name="T15" fmla="*/ 3 h 560"/>
                <a:gd name="T16" fmla="*/ 0 w 1007"/>
                <a:gd name="T17" fmla="*/ 2 h 560"/>
                <a:gd name="T18" fmla="*/ 0 w 1007"/>
                <a:gd name="T19" fmla="*/ 1 h 560"/>
                <a:gd name="T20" fmla="*/ 0 w 1007"/>
                <a:gd name="T21" fmla="*/ 1 h 56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007" h="560">
                  <a:moveTo>
                    <a:pt x="0" y="224"/>
                  </a:moveTo>
                  <a:lnTo>
                    <a:pt x="670" y="0"/>
                  </a:lnTo>
                  <a:lnTo>
                    <a:pt x="670" y="112"/>
                  </a:lnTo>
                  <a:lnTo>
                    <a:pt x="1006" y="112"/>
                  </a:lnTo>
                  <a:lnTo>
                    <a:pt x="1006" y="336"/>
                  </a:lnTo>
                  <a:lnTo>
                    <a:pt x="1006" y="447"/>
                  </a:lnTo>
                  <a:lnTo>
                    <a:pt x="670" y="447"/>
                  </a:lnTo>
                  <a:lnTo>
                    <a:pt x="670" y="559"/>
                  </a:lnTo>
                  <a:lnTo>
                    <a:pt x="0" y="336"/>
                  </a:lnTo>
                  <a:lnTo>
                    <a:pt x="0" y="224"/>
                  </a:lnTo>
                </a:path>
              </a:pathLst>
            </a:custGeom>
            <a:solidFill>
              <a:schemeClr val="bg2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045" name="Freeform 241">
              <a:extLst>
                <a:ext uri="{FF2B5EF4-FFF2-40B4-BE49-F238E27FC236}">
                  <a16:creationId xmlns:a16="http://schemas.microsoft.com/office/drawing/2014/main" id="{C881B62D-4AB7-940B-142E-9500ABB3B9A9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535" y="2265"/>
              <a:ext cx="77" cy="20"/>
            </a:xfrm>
            <a:custGeom>
              <a:avLst/>
              <a:gdLst>
                <a:gd name="T0" fmla="*/ 0 w 444"/>
                <a:gd name="T1" fmla="*/ 0 h 115"/>
                <a:gd name="T2" fmla="*/ 1 w 444"/>
                <a:gd name="T3" fmla="*/ 0 h 115"/>
                <a:gd name="T4" fmla="*/ 1 w 444"/>
                <a:gd name="T5" fmla="*/ 0 h 115"/>
                <a:gd name="T6" fmla="*/ 2 w 444"/>
                <a:gd name="T7" fmla="*/ 0 h 115"/>
                <a:gd name="T8" fmla="*/ 2 w 444"/>
                <a:gd name="T9" fmla="*/ 1 h 115"/>
                <a:gd name="T10" fmla="*/ 0 w 444"/>
                <a:gd name="T11" fmla="*/ 1 h 115"/>
                <a:gd name="T12" fmla="*/ 0 w 444"/>
                <a:gd name="T13" fmla="*/ 0 h 115"/>
                <a:gd name="T14" fmla="*/ 0 w 444"/>
                <a:gd name="T15" fmla="*/ 0 h 11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44" h="115">
                  <a:moveTo>
                    <a:pt x="0" y="57"/>
                  </a:moveTo>
                  <a:lnTo>
                    <a:pt x="166" y="0"/>
                  </a:lnTo>
                  <a:lnTo>
                    <a:pt x="277" y="0"/>
                  </a:lnTo>
                  <a:lnTo>
                    <a:pt x="443" y="57"/>
                  </a:lnTo>
                  <a:lnTo>
                    <a:pt x="443" y="114"/>
                  </a:lnTo>
                  <a:lnTo>
                    <a:pt x="0" y="114"/>
                  </a:lnTo>
                  <a:lnTo>
                    <a:pt x="0" y="57"/>
                  </a:lnTo>
                </a:path>
              </a:pathLst>
            </a:custGeom>
            <a:solidFill>
              <a:srgbClr val="8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046" name="Freeform 242">
              <a:extLst>
                <a:ext uri="{FF2B5EF4-FFF2-40B4-BE49-F238E27FC236}">
                  <a16:creationId xmlns:a16="http://schemas.microsoft.com/office/drawing/2014/main" id="{0AC61063-BC08-22D3-46E8-C784D3E19708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 flipV="1">
              <a:off x="2534" y="2515"/>
              <a:ext cx="78" cy="20"/>
            </a:xfrm>
            <a:custGeom>
              <a:avLst/>
              <a:gdLst>
                <a:gd name="T0" fmla="*/ 0 w 444"/>
                <a:gd name="T1" fmla="*/ 0 h 115"/>
                <a:gd name="T2" fmla="*/ 1 w 444"/>
                <a:gd name="T3" fmla="*/ 0 h 115"/>
                <a:gd name="T4" fmla="*/ 2 w 444"/>
                <a:gd name="T5" fmla="*/ 0 h 115"/>
                <a:gd name="T6" fmla="*/ 2 w 444"/>
                <a:gd name="T7" fmla="*/ 0 h 115"/>
                <a:gd name="T8" fmla="*/ 2 w 444"/>
                <a:gd name="T9" fmla="*/ 1 h 115"/>
                <a:gd name="T10" fmla="*/ 0 w 444"/>
                <a:gd name="T11" fmla="*/ 1 h 115"/>
                <a:gd name="T12" fmla="*/ 0 w 444"/>
                <a:gd name="T13" fmla="*/ 0 h 115"/>
                <a:gd name="T14" fmla="*/ 0 w 444"/>
                <a:gd name="T15" fmla="*/ 0 h 11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44" h="115">
                  <a:moveTo>
                    <a:pt x="0" y="57"/>
                  </a:moveTo>
                  <a:lnTo>
                    <a:pt x="166" y="0"/>
                  </a:lnTo>
                  <a:lnTo>
                    <a:pt x="277" y="0"/>
                  </a:lnTo>
                  <a:lnTo>
                    <a:pt x="443" y="57"/>
                  </a:lnTo>
                  <a:lnTo>
                    <a:pt x="443" y="114"/>
                  </a:lnTo>
                  <a:lnTo>
                    <a:pt x="0" y="114"/>
                  </a:lnTo>
                  <a:lnTo>
                    <a:pt x="0" y="57"/>
                  </a:lnTo>
                </a:path>
              </a:pathLst>
            </a:custGeom>
            <a:solidFill>
              <a:srgbClr val="8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7911" name="Freeform 243">
            <a:extLst>
              <a:ext uri="{FF2B5EF4-FFF2-40B4-BE49-F238E27FC236}">
                <a16:creationId xmlns:a16="http://schemas.microsoft.com/office/drawing/2014/main" id="{C695D949-76F4-53C8-7F2B-41ED6EF68CD5}"/>
              </a:ext>
            </a:extLst>
          </p:cNvPr>
          <p:cNvSpPr>
            <a:spLocks/>
          </p:cNvSpPr>
          <p:nvPr/>
        </p:nvSpPr>
        <p:spPr bwMode="auto">
          <a:xfrm>
            <a:off x="2174875" y="2425700"/>
            <a:ext cx="4779963" cy="404813"/>
          </a:xfrm>
          <a:custGeom>
            <a:avLst/>
            <a:gdLst>
              <a:gd name="T0" fmla="*/ 0 w 3384"/>
              <a:gd name="T1" fmla="*/ 2147483646 h 332"/>
              <a:gd name="T2" fmla="*/ 2147483646 w 3384"/>
              <a:gd name="T3" fmla="*/ 2147483646 h 332"/>
              <a:gd name="T4" fmla="*/ 2147483646 w 3384"/>
              <a:gd name="T5" fmla="*/ 2147483646 h 332"/>
              <a:gd name="T6" fmla="*/ 2147483646 w 3384"/>
              <a:gd name="T7" fmla="*/ 2147483646 h 332"/>
              <a:gd name="T8" fmla="*/ 2147483646 w 3384"/>
              <a:gd name="T9" fmla="*/ 2147483646 h 332"/>
              <a:gd name="T10" fmla="*/ 2147483646 w 3384"/>
              <a:gd name="T11" fmla="*/ 2147483646 h 33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384" h="332">
                <a:moveTo>
                  <a:pt x="0" y="208"/>
                </a:moveTo>
                <a:cubicBezTo>
                  <a:pt x="201" y="159"/>
                  <a:pt x="402" y="110"/>
                  <a:pt x="620" y="76"/>
                </a:cubicBezTo>
                <a:cubicBezTo>
                  <a:pt x="838" y="42"/>
                  <a:pt x="1065" y="12"/>
                  <a:pt x="1309" y="6"/>
                </a:cubicBezTo>
                <a:cubicBezTo>
                  <a:pt x="1553" y="0"/>
                  <a:pt x="1835" y="10"/>
                  <a:pt x="2083" y="37"/>
                </a:cubicBezTo>
                <a:cubicBezTo>
                  <a:pt x="2331" y="64"/>
                  <a:pt x="2578" y="120"/>
                  <a:pt x="2795" y="169"/>
                </a:cubicBezTo>
                <a:cubicBezTo>
                  <a:pt x="3012" y="218"/>
                  <a:pt x="3286" y="304"/>
                  <a:pt x="3384" y="332"/>
                </a:cubicBezTo>
              </a:path>
            </a:pathLst>
          </a:custGeom>
          <a:noFill/>
          <a:ln w="25400" cap="flat" cmpd="sng">
            <a:solidFill>
              <a:srgbClr val="FFFFFF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12" name="Text Box 244">
            <a:extLst>
              <a:ext uri="{FF2B5EF4-FFF2-40B4-BE49-F238E27FC236}">
                <a16:creationId xmlns:a16="http://schemas.microsoft.com/office/drawing/2014/main" id="{7C3B1A75-2361-BF2D-1874-E7B5519DF1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45363" y="2141538"/>
            <a:ext cx="81121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200" b="1">
                <a:solidFill>
                  <a:schemeClr val="tx1"/>
                </a:solidFill>
              </a:rPr>
              <a:t>TARGET</a:t>
            </a:r>
          </a:p>
        </p:txBody>
      </p:sp>
      <p:grpSp>
        <p:nvGrpSpPr>
          <p:cNvPr id="37913" name="Group 245">
            <a:extLst>
              <a:ext uri="{FF2B5EF4-FFF2-40B4-BE49-F238E27FC236}">
                <a16:creationId xmlns:a16="http://schemas.microsoft.com/office/drawing/2014/main" id="{3614A22A-FFA7-8179-D033-13B65EF7AC7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099175" y="2827338"/>
            <a:ext cx="2814638" cy="619125"/>
            <a:chOff x="1655" y="2251"/>
            <a:chExt cx="3211" cy="706"/>
          </a:xfrm>
        </p:grpSpPr>
        <p:sp>
          <p:nvSpPr>
            <p:cNvPr id="37917" name="Rectangle 246">
              <a:extLst>
                <a:ext uri="{FF2B5EF4-FFF2-40B4-BE49-F238E27FC236}">
                  <a16:creationId xmlns:a16="http://schemas.microsoft.com/office/drawing/2014/main" id="{6CB8538B-7F1E-79BF-83A0-288E703CA17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212" y="2661"/>
              <a:ext cx="27" cy="56"/>
            </a:xfrm>
            <a:prstGeom prst="rect">
              <a:avLst/>
            </a:prstGeom>
            <a:gradFill rotWithShape="1">
              <a:gsLst>
                <a:gs pos="0">
                  <a:srgbClr val="003300"/>
                </a:gs>
                <a:gs pos="100000">
                  <a:srgbClr val="669900"/>
                </a:gs>
              </a:gsLst>
              <a:lin ang="2700000" scaled="1"/>
            </a:gra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7918" name="Rectangle 247">
              <a:extLst>
                <a:ext uri="{FF2B5EF4-FFF2-40B4-BE49-F238E27FC236}">
                  <a16:creationId xmlns:a16="http://schemas.microsoft.com/office/drawing/2014/main" id="{22A0C689-7F22-79F0-0C9D-C56AB8CEB6E0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172" y="2692"/>
              <a:ext cx="66" cy="56"/>
            </a:xfrm>
            <a:prstGeom prst="rect">
              <a:avLst/>
            </a:prstGeom>
            <a:gradFill rotWithShape="1">
              <a:gsLst>
                <a:gs pos="0">
                  <a:srgbClr val="003300"/>
                </a:gs>
                <a:gs pos="100000">
                  <a:srgbClr val="669900"/>
                </a:gs>
              </a:gsLst>
              <a:lin ang="2700000" scaled="1"/>
            </a:gra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grpSp>
          <p:nvGrpSpPr>
            <p:cNvPr id="37919" name="Group 248">
              <a:extLst>
                <a:ext uri="{FF2B5EF4-FFF2-40B4-BE49-F238E27FC236}">
                  <a16:creationId xmlns:a16="http://schemas.microsoft.com/office/drawing/2014/main" id="{97B264C6-4F97-3F99-1F7D-F56201AE47D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655" y="2251"/>
              <a:ext cx="1586" cy="706"/>
              <a:chOff x="2133" y="2226"/>
              <a:chExt cx="1586" cy="706"/>
            </a:xfrm>
          </p:grpSpPr>
          <p:grpSp>
            <p:nvGrpSpPr>
              <p:cNvPr id="37959" name="Group 249">
                <a:extLst>
                  <a:ext uri="{FF2B5EF4-FFF2-40B4-BE49-F238E27FC236}">
                    <a16:creationId xmlns:a16="http://schemas.microsoft.com/office/drawing/2014/main" id="{575C422E-EE63-7589-133D-702592A02AC6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903" y="2226"/>
                <a:ext cx="554" cy="217"/>
                <a:chOff x="2903" y="2226"/>
                <a:chExt cx="554" cy="217"/>
              </a:xfrm>
            </p:grpSpPr>
            <p:sp>
              <p:nvSpPr>
                <p:cNvPr id="38010" name="Line 250">
                  <a:extLst>
                    <a:ext uri="{FF2B5EF4-FFF2-40B4-BE49-F238E27FC236}">
                      <a16:creationId xmlns:a16="http://schemas.microsoft.com/office/drawing/2014/main" id="{DAA37412-DBFA-B0BE-991D-1903E74950D6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2909" y="2360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011" name="Line 251">
                  <a:extLst>
                    <a:ext uri="{FF2B5EF4-FFF2-40B4-BE49-F238E27FC236}">
                      <a16:creationId xmlns:a16="http://schemas.microsoft.com/office/drawing/2014/main" id="{CAB8FDBF-E3BA-CF88-B11A-86321D978223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090" y="2357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012" name="Line 252">
                  <a:extLst>
                    <a:ext uri="{FF2B5EF4-FFF2-40B4-BE49-F238E27FC236}">
                      <a16:creationId xmlns:a16="http://schemas.microsoft.com/office/drawing/2014/main" id="{06D6E925-817F-FC12-3303-D9EF22D460D9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274" y="2361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013" name="Line 253">
                  <a:extLst>
                    <a:ext uri="{FF2B5EF4-FFF2-40B4-BE49-F238E27FC236}">
                      <a16:creationId xmlns:a16="http://schemas.microsoft.com/office/drawing/2014/main" id="{07F93BFC-5B02-AF72-65B4-D2D022E984C6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451" y="2359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8014" name="Group 254">
                  <a:extLst>
                    <a:ext uri="{FF2B5EF4-FFF2-40B4-BE49-F238E27FC236}">
                      <a16:creationId xmlns:a16="http://schemas.microsoft.com/office/drawing/2014/main" id="{0F9AE724-3D7B-C7C3-61B5-B65AE119EE22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903" y="2226"/>
                  <a:ext cx="554" cy="147"/>
                  <a:chOff x="2903" y="2226"/>
                  <a:chExt cx="554" cy="147"/>
                </a:xfrm>
              </p:grpSpPr>
              <p:graphicFrame>
                <p:nvGraphicFramePr>
                  <p:cNvPr id="38015" name="Object 255">
                    <a:extLst>
                      <a:ext uri="{FF2B5EF4-FFF2-40B4-BE49-F238E27FC236}">
                        <a16:creationId xmlns:a16="http://schemas.microsoft.com/office/drawing/2014/main" id="{74C800F3-2F4F-77C7-530C-B49671D3D280}"/>
                      </a:ext>
                    </a:extLst>
                  </p:cNvPr>
                  <p:cNvGraphicFramePr>
                    <a:graphicFrameLocks noChangeAspect="1"/>
                  </p:cNvGraphicFramePr>
                  <p:nvPr/>
                </p:nvGraphicFramePr>
                <p:xfrm>
                  <a:off x="2903" y="2228"/>
                  <a:ext cx="551" cy="145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name="Drawing" r:id="rId2" imgW="8013700" imgH="2120900" progId="FLW3Drawing">
                          <p:embed/>
                        </p:oleObj>
                      </mc:Choice>
                      <mc:Fallback>
                        <p:oleObj name="Drawing" r:id="rId2" imgW="8013700" imgH="2120900" progId="FLW3Drawing">
                          <p:embed/>
                          <p:pic>
                            <p:nvPicPr>
                              <p:cNvPr id="38015" name="Object 255">
                                <a:extLst>
                                  <a:ext uri="{FF2B5EF4-FFF2-40B4-BE49-F238E27FC236}">
                                    <a16:creationId xmlns:a16="http://schemas.microsoft.com/office/drawing/2014/main" id="{74C800F3-2F4F-77C7-530C-B49671D3D280}"/>
                                  </a:ext>
                                </a:extLst>
                              </p:cNvPr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3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2903" y="2228"/>
                                <a:ext cx="551" cy="145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rgbClr val="003300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 algn="ctr">
                                    <a:solidFill>
                                      <a:srgbClr val="000000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rgbClr val="808080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sp>
                <p:nvSpPr>
                  <p:cNvPr id="38016" name="Freeform 256">
                    <a:extLst>
                      <a:ext uri="{FF2B5EF4-FFF2-40B4-BE49-F238E27FC236}">
                        <a16:creationId xmlns:a16="http://schemas.microsoft.com/office/drawing/2014/main" id="{3ECA6CF5-80F7-37A6-3EC3-D5B45F40DB9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904" y="2226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17" name="Freeform 257">
                    <a:extLst>
                      <a:ext uri="{FF2B5EF4-FFF2-40B4-BE49-F238E27FC236}">
                        <a16:creationId xmlns:a16="http://schemas.microsoft.com/office/drawing/2014/main" id="{653BEE45-E19D-C7A8-2B01-72010F19914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089" y="2227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18" name="Freeform 258">
                    <a:extLst>
                      <a:ext uri="{FF2B5EF4-FFF2-40B4-BE49-F238E27FC236}">
                        <a16:creationId xmlns:a16="http://schemas.microsoft.com/office/drawing/2014/main" id="{107150F7-855B-5730-C51A-4D3191715D0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271" y="2229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19" name="Freeform 259">
                    <a:extLst>
                      <a:ext uri="{FF2B5EF4-FFF2-40B4-BE49-F238E27FC236}">
                        <a16:creationId xmlns:a16="http://schemas.microsoft.com/office/drawing/2014/main" id="{0BBA100F-424D-6F31-6088-9898682B501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2905" y="2349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20" name="Freeform 260">
                    <a:extLst>
                      <a:ext uri="{FF2B5EF4-FFF2-40B4-BE49-F238E27FC236}">
                        <a16:creationId xmlns:a16="http://schemas.microsoft.com/office/drawing/2014/main" id="{403BCB4F-2A8F-DA02-1D2A-310B0A5968E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090" y="2350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21" name="Freeform 261">
                    <a:extLst>
                      <a:ext uri="{FF2B5EF4-FFF2-40B4-BE49-F238E27FC236}">
                        <a16:creationId xmlns:a16="http://schemas.microsoft.com/office/drawing/2014/main" id="{6F5227B8-B33D-970E-282E-C5A98411E59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274" y="2350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22" name="Line 262">
                    <a:extLst>
                      <a:ext uri="{FF2B5EF4-FFF2-40B4-BE49-F238E27FC236}">
                        <a16:creationId xmlns:a16="http://schemas.microsoft.com/office/drawing/2014/main" id="{878415DA-A458-E4F4-C955-12051586B1D3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457" y="2229"/>
                    <a:ext cx="0" cy="14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23" name="Line 263">
                    <a:extLst>
                      <a:ext uri="{FF2B5EF4-FFF2-40B4-BE49-F238E27FC236}">
                        <a16:creationId xmlns:a16="http://schemas.microsoft.com/office/drawing/2014/main" id="{F3FCB5F6-EC1A-2D80-12D7-DAC9C7AA2DD9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2904" y="2229"/>
                    <a:ext cx="0" cy="14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24" name="Line 264">
                    <a:extLst>
                      <a:ext uri="{FF2B5EF4-FFF2-40B4-BE49-F238E27FC236}">
                        <a16:creationId xmlns:a16="http://schemas.microsoft.com/office/drawing/2014/main" id="{A935BD66-7D44-392E-5D9E-C2041306C8E6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087" y="2259"/>
                    <a:ext cx="0" cy="75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25" name="Line 265">
                    <a:extLst>
                      <a:ext uri="{FF2B5EF4-FFF2-40B4-BE49-F238E27FC236}">
                        <a16:creationId xmlns:a16="http://schemas.microsoft.com/office/drawing/2014/main" id="{83E48C5A-D2DB-BC37-ED29-01F71A25C04B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272" y="2264"/>
                    <a:ext cx="0" cy="75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26" name="Line 266">
                    <a:extLst>
                      <a:ext uri="{FF2B5EF4-FFF2-40B4-BE49-F238E27FC236}">
                        <a16:creationId xmlns:a16="http://schemas.microsoft.com/office/drawing/2014/main" id="{127617EE-12E7-D4C2-107D-62E05F04E71C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2915" y="2247"/>
                    <a:ext cx="16" cy="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27" name="Line 267">
                    <a:extLst>
                      <a:ext uri="{FF2B5EF4-FFF2-40B4-BE49-F238E27FC236}">
                        <a16:creationId xmlns:a16="http://schemas.microsoft.com/office/drawing/2014/main" id="{E101DD46-80C4-D8DE-E8CC-4FF39C9936FF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2915" y="2337"/>
                    <a:ext cx="15" cy="17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28" name="Line 268">
                    <a:extLst>
                      <a:ext uri="{FF2B5EF4-FFF2-40B4-BE49-F238E27FC236}">
                        <a16:creationId xmlns:a16="http://schemas.microsoft.com/office/drawing/2014/main" id="{0A5859F4-F2DE-2F54-BB4D-48B79DB79E5A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060" y="2250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29" name="Line 269">
                    <a:extLst>
                      <a:ext uri="{FF2B5EF4-FFF2-40B4-BE49-F238E27FC236}">
                        <a16:creationId xmlns:a16="http://schemas.microsoft.com/office/drawing/2014/main" id="{C22A67A6-2B82-1B80-8511-436E06A6744E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096" y="2250"/>
                    <a:ext cx="15" cy="14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30" name="Line 270">
                    <a:extLst>
                      <a:ext uri="{FF2B5EF4-FFF2-40B4-BE49-F238E27FC236}">
                        <a16:creationId xmlns:a16="http://schemas.microsoft.com/office/drawing/2014/main" id="{BBD4B4B6-30E9-3E91-4F1E-7A4D3240510C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059" y="2331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31" name="Line 271">
                    <a:extLst>
                      <a:ext uri="{FF2B5EF4-FFF2-40B4-BE49-F238E27FC236}">
                        <a16:creationId xmlns:a16="http://schemas.microsoft.com/office/drawing/2014/main" id="{8B86853E-4C47-D830-DA19-C9C96133EEE2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3101" y="2333"/>
                    <a:ext cx="13" cy="1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32" name="Line 272">
                    <a:extLst>
                      <a:ext uri="{FF2B5EF4-FFF2-40B4-BE49-F238E27FC236}">
                        <a16:creationId xmlns:a16="http://schemas.microsoft.com/office/drawing/2014/main" id="{B1581D24-C3A5-EF52-E656-79898575769B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245" y="2253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33" name="Line 273">
                    <a:extLst>
                      <a:ext uri="{FF2B5EF4-FFF2-40B4-BE49-F238E27FC236}">
                        <a16:creationId xmlns:a16="http://schemas.microsoft.com/office/drawing/2014/main" id="{EDB1FCD3-8A03-1AFF-5061-6BD90EC71739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281" y="2253"/>
                    <a:ext cx="15" cy="14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34" name="Line 274">
                    <a:extLst>
                      <a:ext uri="{FF2B5EF4-FFF2-40B4-BE49-F238E27FC236}">
                        <a16:creationId xmlns:a16="http://schemas.microsoft.com/office/drawing/2014/main" id="{EE79266A-EF7F-7234-7247-7EED61893941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244" y="2334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35" name="Line 275">
                    <a:extLst>
                      <a:ext uri="{FF2B5EF4-FFF2-40B4-BE49-F238E27FC236}">
                        <a16:creationId xmlns:a16="http://schemas.microsoft.com/office/drawing/2014/main" id="{A895AEA5-5F7F-B30C-51D1-575CCFECB9FD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3286" y="2336"/>
                    <a:ext cx="13" cy="1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36" name="Line 276">
                    <a:extLst>
                      <a:ext uri="{FF2B5EF4-FFF2-40B4-BE49-F238E27FC236}">
                        <a16:creationId xmlns:a16="http://schemas.microsoft.com/office/drawing/2014/main" id="{08A1B9CB-0DA1-6A37-8B1C-2D97B5A62A63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425" y="2251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37" name="Line 277">
                    <a:extLst>
                      <a:ext uri="{FF2B5EF4-FFF2-40B4-BE49-F238E27FC236}">
                        <a16:creationId xmlns:a16="http://schemas.microsoft.com/office/drawing/2014/main" id="{B62A8534-C170-6ABF-D55D-01B36733C886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424" y="2332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38" name="Freeform 278">
                    <a:extLst>
                      <a:ext uri="{FF2B5EF4-FFF2-40B4-BE49-F238E27FC236}">
                        <a16:creationId xmlns:a16="http://schemas.microsoft.com/office/drawing/2014/main" id="{1BE9E8D8-8651-5571-EFB6-D007EF73D87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922" y="2286"/>
                    <a:ext cx="57" cy="36"/>
                  </a:xfrm>
                  <a:custGeom>
                    <a:avLst/>
                    <a:gdLst>
                      <a:gd name="T0" fmla="*/ 0 w 57"/>
                      <a:gd name="T1" fmla="*/ 36 h 36"/>
                      <a:gd name="T2" fmla="*/ 26 w 57"/>
                      <a:gd name="T3" fmla="*/ 12 h 36"/>
                      <a:gd name="T4" fmla="*/ 57 w 57"/>
                      <a:gd name="T5" fmla="*/ 0 h 36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57" h="36">
                        <a:moveTo>
                          <a:pt x="0" y="36"/>
                        </a:moveTo>
                        <a:cubicBezTo>
                          <a:pt x="8" y="27"/>
                          <a:pt x="17" y="18"/>
                          <a:pt x="26" y="12"/>
                        </a:cubicBezTo>
                        <a:cubicBezTo>
                          <a:pt x="35" y="6"/>
                          <a:pt x="46" y="3"/>
                          <a:pt x="57" y="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39" name="Freeform 279">
                    <a:extLst>
                      <a:ext uri="{FF2B5EF4-FFF2-40B4-BE49-F238E27FC236}">
                        <a16:creationId xmlns:a16="http://schemas.microsoft.com/office/drawing/2014/main" id="{E329D8D9-B42B-2AFA-1621-C5D4E51F6D7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107" y="2291"/>
                    <a:ext cx="136" cy="22"/>
                  </a:xfrm>
                  <a:custGeom>
                    <a:avLst/>
                    <a:gdLst>
                      <a:gd name="T0" fmla="*/ 0 w 136"/>
                      <a:gd name="T1" fmla="*/ 19 h 22"/>
                      <a:gd name="T2" fmla="*/ 39 w 136"/>
                      <a:gd name="T3" fmla="*/ 3 h 22"/>
                      <a:gd name="T4" fmla="*/ 88 w 136"/>
                      <a:gd name="T5" fmla="*/ 3 h 22"/>
                      <a:gd name="T6" fmla="*/ 136 w 136"/>
                      <a:gd name="T7" fmla="*/ 22 h 22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136" h="22">
                        <a:moveTo>
                          <a:pt x="0" y="19"/>
                        </a:moveTo>
                        <a:cubicBezTo>
                          <a:pt x="12" y="12"/>
                          <a:pt x="24" y="6"/>
                          <a:pt x="39" y="3"/>
                        </a:cubicBezTo>
                        <a:cubicBezTo>
                          <a:pt x="54" y="0"/>
                          <a:pt x="72" y="0"/>
                          <a:pt x="88" y="3"/>
                        </a:cubicBezTo>
                        <a:cubicBezTo>
                          <a:pt x="104" y="6"/>
                          <a:pt x="120" y="14"/>
                          <a:pt x="136" y="2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40" name="Freeform 280">
                    <a:extLst>
                      <a:ext uri="{FF2B5EF4-FFF2-40B4-BE49-F238E27FC236}">
                        <a16:creationId xmlns:a16="http://schemas.microsoft.com/office/drawing/2014/main" id="{525B23A7-ED71-90B2-9AA7-2F20F9FB0F0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292" y="2282"/>
                    <a:ext cx="136" cy="22"/>
                  </a:xfrm>
                  <a:custGeom>
                    <a:avLst/>
                    <a:gdLst>
                      <a:gd name="T0" fmla="*/ 0 w 136"/>
                      <a:gd name="T1" fmla="*/ 19 h 22"/>
                      <a:gd name="T2" fmla="*/ 39 w 136"/>
                      <a:gd name="T3" fmla="*/ 3 h 22"/>
                      <a:gd name="T4" fmla="*/ 88 w 136"/>
                      <a:gd name="T5" fmla="*/ 3 h 22"/>
                      <a:gd name="T6" fmla="*/ 136 w 136"/>
                      <a:gd name="T7" fmla="*/ 22 h 22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136" h="22">
                        <a:moveTo>
                          <a:pt x="0" y="19"/>
                        </a:moveTo>
                        <a:cubicBezTo>
                          <a:pt x="12" y="12"/>
                          <a:pt x="24" y="6"/>
                          <a:pt x="39" y="3"/>
                        </a:cubicBezTo>
                        <a:cubicBezTo>
                          <a:pt x="54" y="0"/>
                          <a:pt x="72" y="0"/>
                          <a:pt x="88" y="3"/>
                        </a:cubicBezTo>
                        <a:cubicBezTo>
                          <a:pt x="104" y="6"/>
                          <a:pt x="120" y="14"/>
                          <a:pt x="136" y="2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37960" name="Rectangle 281">
                <a:extLst>
                  <a:ext uri="{FF2B5EF4-FFF2-40B4-BE49-F238E27FC236}">
                    <a16:creationId xmlns:a16="http://schemas.microsoft.com/office/drawing/2014/main" id="{A2828B71-92CA-E29B-45E4-A87BA18F82D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83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961" name="Rectangle 282">
                <a:extLst>
                  <a:ext uri="{FF2B5EF4-FFF2-40B4-BE49-F238E27FC236}">
                    <a16:creationId xmlns:a16="http://schemas.microsoft.com/office/drawing/2014/main" id="{94CE8977-8B6D-3CB4-003A-C570A74B14A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03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962" name="Rectangle 283">
                <a:extLst>
                  <a:ext uri="{FF2B5EF4-FFF2-40B4-BE49-F238E27FC236}">
                    <a16:creationId xmlns:a16="http://schemas.microsoft.com/office/drawing/2014/main" id="{39CC96BE-30E2-8B03-A40D-B24ECD8D305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07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963" name="Rectangle 284">
                <a:extLst>
                  <a:ext uri="{FF2B5EF4-FFF2-40B4-BE49-F238E27FC236}">
                    <a16:creationId xmlns:a16="http://schemas.microsoft.com/office/drawing/2014/main" id="{E92958F0-1A8A-0163-C971-8C7E87A8AFA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334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964" name="Freeform 285">
                <a:extLst>
                  <a:ext uri="{FF2B5EF4-FFF2-40B4-BE49-F238E27FC236}">
                    <a16:creationId xmlns:a16="http://schemas.microsoft.com/office/drawing/2014/main" id="{37BEB149-78E3-58DC-E118-2A759515EE7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200" y="2364"/>
                <a:ext cx="272" cy="295"/>
              </a:xfrm>
              <a:custGeom>
                <a:avLst/>
                <a:gdLst>
                  <a:gd name="T0" fmla="*/ 204 w 272"/>
                  <a:gd name="T1" fmla="*/ 0 h 295"/>
                  <a:gd name="T2" fmla="*/ 0 w 272"/>
                  <a:gd name="T3" fmla="*/ 45 h 295"/>
                  <a:gd name="T4" fmla="*/ 0 w 272"/>
                  <a:gd name="T5" fmla="*/ 295 h 295"/>
                  <a:gd name="T6" fmla="*/ 272 w 272"/>
                  <a:gd name="T7" fmla="*/ 295 h 295"/>
                  <a:gd name="T8" fmla="*/ 272 w 272"/>
                  <a:gd name="T9" fmla="*/ 227 h 295"/>
                  <a:gd name="T10" fmla="*/ 204 w 272"/>
                  <a:gd name="T11" fmla="*/ 182 h 295"/>
                  <a:gd name="T12" fmla="*/ 204 w 272"/>
                  <a:gd name="T13" fmla="*/ 0 h 29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72" h="295">
                    <a:moveTo>
                      <a:pt x="204" y="0"/>
                    </a:moveTo>
                    <a:lnTo>
                      <a:pt x="0" y="45"/>
                    </a:lnTo>
                    <a:lnTo>
                      <a:pt x="0" y="295"/>
                    </a:lnTo>
                    <a:lnTo>
                      <a:pt x="272" y="295"/>
                    </a:lnTo>
                    <a:lnTo>
                      <a:pt x="272" y="227"/>
                    </a:lnTo>
                    <a:lnTo>
                      <a:pt x="204" y="182"/>
                    </a:lnTo>
                    <a:lnTo>
                      <a:pt x="204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965" name="Rectangle 286">
                <a:extLst>
                  <a:ext uri="{FF2B5EF4-FFF2-40B4-BE49-F238E27FC236}">
                    <a16:creationId xmlns:a16="http://schemas.microsoft.com/office/drawing/2014/main" id="{0D46BBC6-4016-F219-3306-F40349BDDD3A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77" y="2659"/>
                <a:ext cx="1474" cy="45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7966" name="Group 287">
                <a:extLst>
                  <a:ext uri="{FF2B5EF4-FFF2-40B4-BE49-F238E27FC236}">
                    <a16:creationId xmlns:a16="http://schemas.microsoft.com/office/drawing/2014/main" id="{AF5C612B-80E1-42FB-9DB3-1A5F61340357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200" y="2613"/>
                <a:ext cx="227" cy="227"/>
                <a:chOff x="2200" y="2613"/>
                <a:chExt cx="227" cy="227"/>
              </a:xfrm>
            </p:grpSpPr>
            <p:sp>
              <p:nvSpPr>
                <p:cNvPr id="38007" name="Oval 288">
                  <a:extLst>
                    <a:ext uri="{FF2B5EF4-FFF2-40B4-BE49-F238E27FC236}">
                      <a16:creationId xmlns:a16="http://schemas.microsoft.com/office/drawing/2014/main" id="{BF8A8186-904D-A059-BFF4-62B52969197C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008" name="Oval 289">
                  <a:extLst>
                    <a:ext uri="{FF2B5EF4-FFF2-40B4-BE49-F238E27FC236}">
                      <a16:creationId xmlns:a16="http://schemas.microsoft.com/office/drawing/2014/main" id="{54F6F01A-8082-B3DE-ABF7-420A9C918D21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009" name="Oval 290">
                  <a:extLst>
                    <a:ext uri="{FF2B5EF4-FFF2-40B4-BE49-F238E27FC236}">
                      <a16:creationId xmlns:a16="http://schemas.microsoft.com/office/drawing/2014/main" id="{E9C8B947-5152-4F95-0BA5-8D2E16E54525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7967" name="Group 291">
                <a:extLst>
                  <a:ext uri="{FF2B5EF4-FFF2-40B4-BE49-F238E27FC236}">
                    <a16:creationId xmlns:a16="http://schemas.microsoft.com/office/drawing/2014/main" id="{448C45F4-2B0C-1E35-DEBC-23A0CD6D08E7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107" y="2614"/>
                <a:ext cx="227" cy="227"/>
                <a:chOff x="2200" y="2613"/>
                <a:chExt cx="227" cy="227"/>
              </a:xfrm>
            </p:grpSpPr>
            <p:sp>
              <p:nvSpPr>
                <p:cNvPr id="38004" name="Oval 292">
                  <a:extLst>
                    <a:ext uri="{FF2B5EF4-FFF2-40B4-BE49-F238E27FC236}">
                      <a16:creationId xmlns:a16="http://schemas.microsoft.com/office/drawing/2014/main" id="{1C3C510A-89AC-A69A-884D-7A8EC1B8D325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005" name="Oval 293">
                  <a:extLst>
                    <a:ext uri="{FF2B5EF4-FFF2-40B4-BE49-F238E27FC236}">
                      <a16:creationId xmlns:a16="http://schemas.microsoft.com/office/drawing/2014/main" id="{25EAB7BD-F214-1B7E-A1C7-2D3B4A2C791B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006" name="Oval 294">
                  <a:extLst>
                    <a:ext uri="{FF2B5EF4-FFF2-40B4-BE49-F238E27FC236}">
                      <a16:creationId xmlns:a16="http://schemas.microsoft.com/office/drawing/2014/main" id="{84A55E87-E4F7-A784-385E-EDEAC4B3555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7968" name="Group 295">
                <a:extLst>
                  <a:ext uri="{FF2B5EF4-FFF2-40B4-BE49-F238E27FC236}">
                    <a16:creationId xmlns:a16="http://schemas.microsoft.com/office/drawing/2014/main" id="{9B3FB9B4-3F05-F4D2-9DC3-ACD6CBBF4EA1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357" y="2614"/>
                <a:ext cx="227" cy="227"/>
                <a:chOff x="2200" y="2613"/>
                <a:chExt cx="227" cy="227"/>
              </a:xfrm>
            </p:grpSpPr>
            <p:sp>
              <p:nvSpPr>
                <p:cNvPr id="38001" name="Oval 296">
                  <a:extLst>
                    <a:ext uri="{FF2B5EF4-FFF2-40B4-BE49-F238E27FC236}">
                      <a16:creationId xmlns:a16="http://schemas.microsoft.com/office/drawing/2014/main" id="{7C87F6CB-0460-8B08-45CB-D5D0955ABC26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002" name="Oval 297">
                  <a:extLst>
                    <a:ext uri="{FF2B5EF4-FFF2-40B4-BE49-F238E27FC236}">
                      <a16:creationId xmlns:a16="http://schemas.microsoft.com/office/drawing/2014/main" id="{F9116732-EB8A-AF33-8084-2B19D9B94A5B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003" name="Oval 298">
                  <a:extLst>
                    <a:ext uri="{FF2B5EF4-FFF2-40B4-BE49-F238E27FC236}">
                      <a16:creationId xmlns:a16="http://schemas.microsoft.com/office/drawing/2014/main" id="{FAB8AD7F-953A-01C4-603D-77BC145F5C2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7969" name="Group 299">
                <a:extLst>
                  <a:ext uri="{FF2B5EF4-FFF2-40B4-BE49-F238E27FC236}">
                    <a16:creationId xmlns:a16="http://schemas.microsoft.com/office/drawing/2014/main" id="{8DA57A64-6821-FD14-B35F-F7CB2B439A2D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902" y="2432"/>
                <a:ext cx="817" cy="136"/>
                <a:chOff x="2902" y="2455"/>
                <a:chExt cx="817" cy="113"/>
              </a:xfrm>
            </p:grpSpPr>
            <p:sp>
              <p:nvSpPr>
                <p:cNvPr id="37995" name="Rectangle 300">
                  <a:extLst>
                    <a:ext uri="{FF2B5EF4-FFF2-40B4-BE49-F238E27FC236}">
                      <a16:creationId xmlns:a16="http://schemas.microsoft.com/office/drawing/2014/main" id="{2A11D246-4FC1-F596-8470-2850EAB174C1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02" y="2455"/>
                  <a:ext cx="817" cy="113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996" name="Rectangle 301">
                  <a:extLst>
                    <a:ext uri="{FF2B5EF4-FFF2-40B4-BE49-F238E27FC236}">
                      <a16:creationId xmlns:a16="http://schemas.microsoft.com/office/drawing/2014/main" id="{556C6795-3043-476D-1836-C66F20E8951A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25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997" name="Rectangle 302">
                  <a:extLst>
                    <a:ext uri="{FF2B5EF4-FFF2-40B4-BE49-F238E27FC236}">
                      <a16:creationId xmlns:a16="http://schemas.microsoft.com/office/drawing/2014/main" id="{29C59062-4BB2-D3CA-9203-E023F912C22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084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998" name="Rectangle 303">
                  <a:extLst>
                    <a:ext uri="{FF2B5EF4-FFF2-40B4-BE49-F238E27FC236}">
                      <a16:creationId xmlns:a16="http://schemas.microsoft.com/office/drawing/2014/main" id="{5BD148F3-D1CF-1655-A37C-B41791CEDF3F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243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999" name="Rectangle 304">
                  <a:extLst>
                    <a:ext uri="{FF2B5EF4-FFF2-40B4-BE49-F238E27FC236}">
                      <a16:creationId xmlns:a16="http://schemas.microsoft.com/office/drawing/2014/main" id="{D5B31B55-0AFE-1642-13AC-269FCF9CD326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401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000" name="Rectangle 305">
                  <a:extLst>
                    <a:ext uri="{FF2B5EF4-FFF2-40B4-BE49-F238E27FC236}">
                      <a16:creationId xmlns:a16="http://schemas.microsoft.com/office/drawing/2014/main" id="{C2B9FEE5-9D28-5D47-2A00-14863935564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60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37970" name="AutoShape 306">
                <a:extLst>
                  <a:ext uri="{FF2B5EF4-FFF2-40B4-BE49-F238E27FC236}">
                    <a16:creationId xmlns:a16="http://schemas.microsoft.com/office/drawing/2014/main" id="{5775BFC9-A113-FEAF-617E-99EED70C4F8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rot="2054522">
                <a:off x="2133" y="2546"/>
                <a:ext cx="340" cy="38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762 w 21600"/>
                  <a:gd name="T13" fmla="*/ 0 h 21600"/>
                  <a:gd name="T14" fmla="*/ 20838 w 21600"/>
                  <a:gd name="T15" fmla="*/ 7219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3000" y="5250"/>
                    </a:moveTo>
                    <a:cubicBezTo>
                      <a:pt x="4795" y="2725"/>
                      <a:pt x="7702" y="1227"/>
                      <a:pt x="10800" y="1227"/>
                    </a:cubicBezTo>
                    <a:cubicBezTo>
                      <a:pt x="13897" y="1227"/>
                      <a:pt x="16804" y="2725"/>
                      <a:pt x="18599" y="5250"/>
                    </a:cubicBezTo>
                    <a:lnTo>
                      <a:pt x="19599" y="4538"/>
                    </a:lnTo>
                    <a:cubicBezTo>
                      <a:pt x="17573" y="1691"/>
                      <a:pt x="14294" y="0"/>
                      <a:pt x="10799" y="0"/>
                    </a:cubicBezTo>
                    <a:cubicBezTo>
                      <a:pt x="7305" y="0"/>
                      <a:pt x="4026" y="1691"/>
                      <a:pt x="2000" y="4538"/>
                    </a:cubicBezTo>
                    <a:lnTo>
                      <a:pt x="3000" y="525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971" name="Freeform 307">
                <a:extLst>
                  <a:ext uri="{FF2B5EF4-FFF2-40B4-BE49-F238E27FC236}">
                    <a16:creationId xmlns:a16="http://schemas.microsoft.com/office/drawing/2014/main" id="{2CB33382-93F6-F92B-A756-F62EF7A5D0C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04" y="2228"/>
                <a:ext cx="476" cy="363"/>
              </a:xfrm>
              <a:custGeom>
                <a:avLst/>
                <a:gdLst>
                  <a:gd name="T0" fmla="*/ 68 w 476"/>
                  <a:gd name="T1" fmla="*/ 363 h 363"/>
                  <a:gd name="T2" fmla="*/ 0 w 476"/>
                  <a:gd name="T3" fmla="*/ 318 h 363"/>
                  <a:gd name="T4" fmla="*/ 0 w 476"/>
                  <a:gd name="T5" fmla="*/ 136 h 363"/>
                  <a:gd name="T6" fmla="*/ 90 w 476"/>
                  <a:gd name="T7" fmla="*/ 0 h 363"/>
                  <a:gd name="T8" fmla="*/ 476 w 476"/>
                  <a:gd name="T9" fmla="*/ 0 h 363"/>
                  <a:gd name="T10" fmla="*/ 476 w 476"/>
                  <a:gd name="T11" fmla="*/ 363 h 363"/>
                  <a:gd name="T12" fmla="*/ 68 w 476"/>
                  <a:gd name="T13" fmla="*/ 363 h 36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76" h="363">
                    <a:moveTo>
                      <a:pt x="68" y="363"/>
                    </a:moveTo>
                    <a:lnTo>
                      <a:pt x="0" y="318"/>
                    </a:lnTo>
                    <a:lnTo>
                      <a:pt x="0" y="136"/>
                    </a:lnTo>
                    <a:lnTo>
                      <a:pt x="90" y="0"/>
                    </a:lnTo>
                    <a:lnTo>
                      <a:pt x="476" y="0"/>
                    </a:lnTo>
                    <a:lnTo>
                      <a:pt x="476" y="363"/>
                    </a:lnTo>
                    <a:lnTo>
                      <a:pt x="68" y="36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972" name="Rectangle 308">
                <a:extLst>
                  <a:ext uri="{FF2B5EF4-FFF2-40B4-BE49-F238E27FC236}">
                    <a16:creationId xmlns:a16="http://schemas.microsoft.com/office/drawing/2014/main" id="{6C4A2EA9-978C-AC9F-5BDA-B250F5D1869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75" y="2568"/>
                <a:ext cx="182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7973" name="Group 309">
                <a:extLst>
                  <a:ext uri="{FF2B5EF4-FFF2-40B4-BE49-F238E27FC236}">
                    <a16:creationId xmlns:a16="http://schemas.microsoft.com/office/drawing/2014/main" id="{65638759-71D2-8FB3-C546-C7AFFB9DC70F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857" y="2614"/>
                <a:ext cx="215" cy="102"/>
                <a:chOff x="1066" y="2115"/>
                <a:chExt cx="952" cy="453"/>
              </a:xfrm>
            </p:grpSpPr>
            <p:sp>
              <p:nvSpPr>
                <p:cNvPr id="37991" name="Rectangle 310">
                  <a:extLst>
                    <a:ext uri="{FF2B5EF4-FFF2-40B4-BE49-F238E27FC236}">
                      <a16:creationId xmlns:a16="http://schemas.microsoft.com/office/drawing/2014/main" id="{725EC746-56A0-0A65-61A1-DD26321AAD66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66" y="2160"/>
                  <a:ext cx="816" cy="386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992" name="Rectangle 311">
                  <a:extLst>
                    <a:ext uri="{FF2B5EF4-FFF2-40B4-BE49-F238E27FC236}">
                      <a16:creationId xmlns:a16="http://schemas.microsoft.com/office/drawing/2014/main" id="{DA879811-B67E-96EC-3D76-C7FC3341151F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88" y="2137"/>
                  <a:ext cx="46" cy="431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993" name="Rectangle 312">
                  <a:extLst>
                    <a:ext uri="{FF2B5EF4-FFF2-40B4-BE49-F238E27FC236}">
                      <a16:creationId xmlns:a16="http://schemas.microsoft.com/office/drawing/2014/main" id="{4EF6ECD2-115F-640B-3B28-8DF75CAFAAC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813" y="2137"/>
                  <a:ext cx="46" cy="431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994" name="Freeform 313">
                  <a:extLst>
                    <a:ext uri="{FF2B5EF4-FFF2-40B4-BE49-F238E27FC236}">
                      <a16:creationId xmlns:a16="http://schemas.microsoft.com/office/drawing/2014/main" id="{96EE6321-D3C1-8D79-D62A-14B11C40EE1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882" y="2115"/>
                  <a:ext cx="136" cy="181"/>
                </a:xfrm>
                <a:custGeom>
                  <a:avLst/>
                  <a:gdLst>
                    <a:gd name="T0" fmla="*/ 0 w 136"/>
                    <a:gd name="T1" fmla="*/ 90 h 181"/>
                    <a:gd name="T2" fmla="*/ 91 w 136"/>
                    <a:gd name="T3" fmla="*/ 0 h 181"/>
                    <a:gd name="T4" fmla="*/ 136 w 136"/>
                    <a:gd name="T5" fmla="*/ 45 h 181"/>
                    <a:gd name="T6" fmla="*/ 0 w 136"/>
                    <a:gd name="T7" fmla="*/ 181 h 181"/>
                    <a:gd name="T8" fmla="*/ 0 w 136"/>
                    <a:gd name="T9" fmla="*/ 90 h 18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36" h="181">
                      <a:moveTo>
                        <a:pt x="0" y="90"/>
                      </a:moveTo>
                      <a:lnTo>
                        <a:pt x="91" y="0"/>
                      </a:lnTo>
                      <a:lnTo>
                        <a:pt x="136" y="45"/>
                      </a:lnTo>
                      <a:lnTo>
                        <a:pt x="0" y="181"/>
                      </a:lnTo>
                      <a:lnTo>
                        <a:pt x="0" y="9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7974" name="Rectangle 314">
                <a:extLst>
                  <a:ext uri="{FF2B5EF4-FFF2-40B4-BE49-F238E27FC236}">
                    <a16:creationId xmlns:a16="http://schemas.microsoft.com/office/drawing/2014/main" id="{FC1C3D82-EBEA-8C0D-99E7-CFF5B2B24A01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222" y="2455"/>
                <a:ext cx="159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975" name="Line 315">
                <a:extLst>
                  <a:ext uri="{FF2B5EF4-FFF2-40B4-BE49-F238E27FC236}">
                    <a16:creationId xmlns:a16="http://schemas.microsoft.com/office/drawing/2014/main" id="{4FCCC032-ABD3-C7FC-3BD1-3D748BE3BDF2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V="1">
                <a:off x="2200" y="2409"/>
                <a:ext cx="204" cy="2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976" name="Line 316">
                <a:extLst>
                  <a:ext uri="{FF2B5EF4-FFF2-40B4-BE49-F238E27FC236}">
                    <a16:creationId xmlns:a16="http://schemas.microsoft.com/office/drawing/2014/main" id="{E765A31E-D625-696F-1C0B-CE35854E661D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45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977" name="Line 317">
                <a:extLst>
                  <a:ext uri="{FF2B5EF4-FFF2-40B4-BE49-F238E27FC236}">
                    <a16:creationId xmlns:a16="http://schemas.microsoft.com/office/drawing/2014/main" id="{8E12B99D-D581-3D17-813F-D7CBC2EF0B23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68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978" name="Line 318">
                <a:extLst>
                  <a:ext uri="{FF2B5EF4-FFF2-40B4-BE49-F238E27FC236}">
                    <a16:creationId xmlns:a16="http://schemas.microsoft.com/office/drawing/2014/main" id="{C0F84F0B-952E-B761-ECC9-D1EDC919F18C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90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979" name="Line 319">
                <a:extLst>
                  <a:ext uri="{FF2B5EF4-FFF2-40B4-BE49-F238E27FC236}">
                    <a16:creationId xmlns:a16="http://schemas.microsoft.com/office/drawing/2014/main" id="{21F1BAE3-FC5B-C0F2-F90D-6EC67104DAB0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13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980" name="Line 320">
                <a:extLst>
                  <a:ext uri="{FF2B5EF4-FFF2-40B4-BE49-F238E27FC236}">
                    <a16:creationId xmlns:a16="http://schemas.microsoft.com/office/drawing/2014/main" id="{DEB05112-D058-E75F-C087-57FF90C92BA8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36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981" name="Line 321">
                <a:extLst>
                  <a:ext uri="{FF2B5EF4-FFF2-40B4-BE49-F238E27FC236}">
                    <a16:creationId xmlns:a16="http://schemas.microsoft.com/office/drawing/2014/main" id="{C7794D38-3948-88E3-703B-E890BA6C20C9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58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982" name="Freeform 322">
                <a:extLst>
                  <a:ext uri="{FF2B5EF4-FFF2-40B4-BE49-F238E27FC236}">
                    <a16:creationId xmlns:a16="http://schemas.microsoft.com/office/drawing/2014/main" id="{8B672E27-6BD1-309F-4E9E-0557F5D183F2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26" y="2251"/>
                <a:ext cx="208" cy="317"/>
              </a:xfrm>
              <a:custGeom>
                <a:avLst/>
                <a:gdLst>
                  <a:gd name="T0" fmla="*/ 0 w 208"/>
                  <a:gd name="T1" fmla="*/ 116 h 316"/>
                  <a:gd name="T2" fmla="*/ 78 w 208"/>
                  <a:gd name="T3" fmla="*/ 0 h 316"/>
                  <a:gd name="T4" fmla="*/ 208 w 208"/>
                  <a:gd name="T5" fmla="*/ 0 h 316"/>
                  <a:gd name="T6" fmla="*/ 208 w 208"/>
                  <a:gd name="T7" fmla="*/ 319 h 316"/>
                  <a:gd name="T8" fmla="*/ 48 w 208"/>
                  <a:gd name="T9" fmla="*/ 319 h 316"/>
                  <a:gd name="T10" fmla="*/ 0 w 208"/>
                  <a:gd name="T11" fmla="*/ 287 h 316"/>
                  <a:gd name="T12" fmla="*/ 0 w 208"/>
                  <a:gd name="T13" fmla="*/ 116 h 31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08" h="316">
                    <a:moveTo>
                      <a:pt x="0" y="116"/>
                    </a:moveTo>
                    <a:lnTo>
                      <a:pt x="78" y="0"/>
                    </a:lnTo>
                    <a:lnTo>
                      <a:pt x="208" y="0"/>
                    </a:lnTo>
                    <a:lnTo>
                      <a:pt x="208" y="316"/>
                    </a:lnTo>
                    <a:lnTo>
                      <a:pt x="48" y="316"/>
                    </a:lnTo>
                    <a:lnTo>
                      <a:pt x="0" y="284"/>
                    </a:lnTo>
                    <a:lnTo>
                      <a:pt x="0" y="1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983" name="Rectangle 323">
                <a:extLst>
                  <a:ext uri="{FF2B5EF4-FFF2-40B4-BE49-F238E27FC236}">
                    <a16:creationId xmlns:a16="http://schemas.microsoft.com/office/drawing/2014/main" id="{45F7A5F9-63BA-0555-50E2-FF74540B030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53" y="2251"/>
                <a:ext cx="204" cy="12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984" name="Rectangle 324">
                <a:extLst>
                  <a:ext uri="{FF2B5EF4-FFF2-40B4-BE49-F238E27FC236}">
                    <a16:creationId xmlns:a16="http://schemas.microsoft.com/office/drawing/2014/main" id="{02FE913F-7317-E754-26E0-282455DCB97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53" y="2433"/>
                <a:ext cx="91" cy="11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985" name="Rectangle 325">
                <a:extLst>
                  <a:ext uri="{FF2B5EF4-FFF2-40B4-BE49-F238E27FC236}">
                    <a16:creationId xmlns:a16="http://schemas.microsoft.com/office/drawing/2014/main" id="{467248FF-0C76-3801-4184-A873D6380E3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766" y="2432"/>
                <a:ext cx="91" cy="11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986" name="Freeform 326">
                <a:extLst>
                  <a:ext uri="{FF2B5EF4-FFF2-40B4-BE49-F238E27FC236}">
                    <a16:creationId xmlns:a16="http://schemas.microsoft.com/office/drawing/2014/main" id="{6C1B21C1-466B-F196-527E-9A1A4D6713C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46" y="2262"/>
                <a:ext cx="172" cy="104"/>
              </a:xfrm>
              <a:custGeom>
                <a:avLst/>
                <a:gdLst>
                  <a:gd name="T0" fmla="*/ 0 w 172"/>
                  <a:gd name="T1" fmla="*/ 102 h 104"/>
                  <a:gd name="T2" fmla="*/ 68 w 172"/>
                  <a:gd name="T3" fmla="*/ 0 h 104"/>
                  <a:gd name="T4" fmla="*/ 172 w 172"/>
                  <a:gd name="T5" fmla="*/ 0 h 104"/>
                  <a:gd name="T6" fmla="*/ 172 w 172"/>
                  <a:gd name="T7" fmla="*/ 104 h 104"/>
                  <a:gd name="T8" fmla="*/ 30 w 172"/>
                  <a:gd name="T9" fmla="*/ 104 h 104"/>
                  <a:gd name="T10" fmla="*/ 0 w 172"/>
                  <a:gd name="T11" fmla="*/ 102 h 10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72" h="104">
                    <a:moveTo>
                      <a:pt x="0" y="102"/>
                    </a:moveTo>
                    <a:lnTo>
                      <a:pt x="68" y="0"/>
                    </a:lnTo>
                    <a:lnTo>
                      <a:pt x="172" y="0"/>
                    </a:lnTo>
                    <a:lnTo>
                      <a:pt x="172" y="104"/>
                    </a:lnTo>
                    <a:lnTo>
                      <a:pt x="30" y="104"/>
                    </a:lnTo>
                    <a:lnTo>
                      <a:pt x="0" y="10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987" name="Rectangle 327">
                <a:extLst>
                  <a:ext uri="{FF2B5EF4-FFF2-40B4-BE49-F238E27FC236}">
                    <a16:creationId xmlns:a16="http://schemas.microsoft.com/office/drawing/2014/main" id="{E18595E5-349B-D49B-AA9A-CB81224AD67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66" y="2262"/>
                <a:ext cx="84" cy="104"/>
              </a:xfrm>
              <a:prstGeom prst="rect">
                <a:avLst/>
              </a:pr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988" name="Rectangle 328">
                <a:extLst>
                  <a:ext uri="{FF2B5EF4-FFF2-40B4-BE49-F238E27FC236}">
                    <a16:creationId xmlns:a16="http://schemas.microsoft.com/office/drawing/2014/main" id="{ABA5FC4D-58FB-FEE7-7D47-45D650CD6CF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761" y="2261"/>
                <a:ext cx="84" cy="104"/>
              </a:xfrm>
              <a:prstGeom prst="rect">
                <a:avLst/>
              </a:pr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989" name="Rectangle 329">
                <a:extLst>
                  <a:ext uri="{FF2B5EF4-FFF2-40B4-BE49-F238E27FC236}">
                    <a16:creationId xmlns:a16="http://schemas.microsoft.com/office/drawing/2014/main" id="{CE58A346-C629-6024-3D34-DC2BC90CAE1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562" y="2591"/>
                <a:ext cx="46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990" name="Line 330">
                <a:extLst>
                  <a:ext uri="{FF2B5EF4-FFF2-40B4-BE49-F238E27FC236}">
                    <a16:creationId xmlns:a16="http://schemas.microsoft.com/office/drawing/2014/main" id="{E2EF7CFD-DF90-4F1C-3DC0-18AC35B8E6FB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676" y="2614"/>
                <a:ext cx="181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7920" name="Group 331">
              <a:extLst>
                <a:ext uri="{FF2B5EF4-FFF2-40B4-BE49-F238E27FC236}">
                  <a16:creationId xmlns:a16="http://schemas.microsoft.com/office/drawing/2014/main" id="{7C4034B7-92D7-2723-8DF2-35CE8F0B4B0E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rot="-132132">
              <a:off x="3211" y="2406"/>
              <a:ext cx="1655" cy="467"/>
              <a:chOff x="3203" y="2442"/>
              <a:chExt cx="1505" cy="425"/>
            </a:xfrm>
          </p:grpSpPr>
          <p:grpSp>
            <p:nvGrpSpPr>
              <p:cNvPr id="37921" name="Group 332">
                <a:extLst>
                  <a:ext uri="{FF2B5EF4-FFF2-40B4-BE49-F238E27FC236}">
                    <a16:creationId xmlns:a16="http://schemas.microsoft.com/office/drawing/2014/main" id="{A788C222-9CE8-6EB9-3760-1AF6E518FAAE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522507">
                <a:off x="3203" y="2442"/>
                <a:ext cx="1505" cy="421"/>
                <a:chOff x="3379" y="2266"/>
                <a:chExt cx="2212" cy="620"/>
              </a:xfrm>
            </p:grpSpPr>
            <p:sp>
              <p:nvSpPr>
                <p:cNvPr id="37926" name="Freeform 333">
                  <a:extLst>
                    <a:ext uri="{FF2B5EF4-FFF2-40B4-BE49-F238E27FC236}">
                      <a16:creationId xmlns:a16="http://schemas.microsoft.com/office/drawing/2014/main" id="{1E2C67BC-13E9-24BE-9189-B4F48C47317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rot="-1317264">
                  <a:off x="4758" y="2702"/>
                  <a:ext cx="227" cy="45"/>
                </a:xfrm>
                <a:custGeom>
                  <a:avLst/>
                  <a:gdLst>
                    <a:gd name="T0" fmla="*/ 0 w 227"/>
                    <a:gd name="T1" fmla="*/ 0 h 45"/>
                    <a:gd name="T2" fmla="*/ 227 w 227"/>
                    <a:gd name="T3" fmla="*/ 0 h 45"/>
                    <a:gd name="T4" fmla="*/ 204 w 227"/>
                    <a:gd name="T5" fmla="*/ 45 h 45"/>
                    <a:gd name="T6" fmla="*/ 23 w 227"/>
                    <a:gd name="T7" fmla="*/ 45 h 45"/>
                    <a:gd name="T8" fmla="*/ 0 w 227"/>
                    <a:gd name="T9" fmla="*/ 0 h 4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7" h="45">
                      <a:moveTo>
                        <a:pt x="0" y="0"/>
                      </a:moveTo>
                      <a:lnTo>
                        <a:pt x="227" y="0"/>
                      </a:lnTo>
                      <a:lnTo>
                        <a:pt x="204" y="45"/>
                      </a:lnTo>
                      <a:lnTo>
                        <a:pt x="23" y="4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7927" name="Group 334">
                  <a:extLst>
                    <a:ext uri="{FF2B5EF4-FFF2-40B4-BE49-F238E27FC236}">
                      <a16:creationId xmlns:a16="http://schemas.microsoft.com/office/drawing/2014/main" id="{17D5C246-A136-FEEB-6963-25B944FF5802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115301">
                  <a:off x="4326" y="2266"/>
                  <a:ext cx="1265" cy="194"/>
                  <a:chOff x="4338" y="2347"/>
                  <a:chExt cx="1265" cy="194"/>
                </a:xfrm>
              </p:grpSpPr>
              <p:grpSp>
                <p:nvGrpSpPr>
                  <p:cNvPr id="37948" name="Group 335">
                    <a:extLst>
                      <a:ext uri="{FF2B5EF4-FFF2-40B4-BE49-F238E27FC236}">
                        <a16:creationId xmlns:a16="http://schemas.microsoft.com/office/drawing/2014/main" id="{ACF01133-4A30-CCB5-DC55-9B463D682F88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 flipH="1">
                    <a:off x="4822" y="2367"/>
                    <a:ext cx="781" cy="93"/>
                    <a:chOff x="3969" y="2266"/>
                    <a:chExt cx="914" cy="109"/>
                  </a:xfrm>
                </p:grpSpPr>
                <p:sp>
                  <p:nvSpPr>
                    <p:cNvPr id="37953" name="Rectangle 336">
                      <a:extLst>
                        <a:ext uri="{FF2B5EF4-FFF2-40B4-BE49-F238E27FC236}">
                          <a16:creationId xmlns:a16="http://schemas.microsoft.com/office/drawing/2014/main" id="{83246E6A-46BC-35C3-722B-8B2BE2B122F2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137" y="2284"/>
                      <a:ext cx="746" cy="75"/>
                    </a:xfrm>
                    <a:prstGeom prst="rect">
                      <a:avLst/>
                    </a:prstGeom>
                    <a:gradFill rotWithShape="1">
                      <a:gsLst>
                        <a:gs pos="0">
                          <a:srgbClr val="669900"/>
                        </a:gs>
                        <a:gs pos="100000">
                          <a:srgbClr val="003300"/>
                        </a:gs>
                      </a:gsLst>
                      <a:lin ang="5400000" scaled="1"/>
                    </a:gradFill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endParaRPr lang="en-US" altLang="en-US" sz="1200">
                        <a:solidFill>
                          <a:schemeClr val="tx1"/>
                        </a:solidFill>
                      </a:endParaRPr>
                    </a:p>
                  </p:txBody>
                </p:sp>
                <p:grpSp>
                  <p:nvGrpSpPr>
                    <p:cNvPr id="37954" name="Group 337">
                      <a:extLst>
                        <a:ext uri="{FF2B5EF4-FFF2-40B4-BE49-F238E27FC236}">
                          <a16:creationId xmlns:a16="http://schemas.microsoft.com/office/drawing/2014/main" id="{833A680A-9FF2-A089-459A-41847BB0B45B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3969" y="2266"/>
                      <a:ext cx="168" cy="109"/>
                      <a:chOff x="1043" y="1344"/>
                      <a:chExt cx="181" cy="113"/>
                    </a:xfrm>
                  </p:grpSpPr>
                  <p:sp>
                    <p:nvSpPr>
                      <p:cNvPr id="37955" name="Rectangle 338">
                        <a:extLst>
                          <a:ext uri="{FF2B5EF4-FFF2-40B4-BE49-F238E27FC236}">
                            <a16:creationId xmlns:a16="http://schemas.microsoft.com/office/drawing/2014/main" id="{A5311ECE-CEA8-F25E-FD81-E5D7D8722427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043" y="1344"/>
                        <a:ext cx="99" cy="113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rgbClr val="669900"/>
                          </a:gs>
                          <a:gs pos="100000">
                            <a:srgbClr val="003300"/>
                          </a:gs>
                        </a:gsLst>
                        <a:lin ang="5400000" scaled="1"/>
                      </a:gradFill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>
                        <a:lvl1pPr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1pPr>
                        <a:lvl2pPr marL="742950" indent="-28575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2pPr>
                        <a:lvl3pPr marL="11430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3pPr>
                        <a:lvl4pPr marL="16002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4pPr>
                        <a:lvl5pPr marL="20574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9pPr>
                      </a:lstStyle>
                      <a:p>
                        <a:endParaRPr lang="en-US" altLang="en-US" sz="120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37956" name="Freeform 339">
                        <a:extLst>
                          <a:ext uri="{FF2B5EF4-FFF2-40B4-BE49-F238E27FC236}">
                            <a16:creationId xmlns:a16="http://schemas.microsoft.com/office/drawing/2014/main" id="{B07FD537-CAF1-13CD-B3AC-1292FD8ADAB4}"/>
                          </a:ext>
                        </a:extLst>
                      </p:cNvPr>
                      <p:cNvSpPr>
                        <a:spLocks noChangeAspect="1"/>
                      </p:cNvSpPr>
                      <p:nvPr/>
                    </p:nvSpPr>
                    <p:spPr bwMode="auto">
                      <a:xfrm>
                        <a:off x="1142" y="1344"/>
                        <a:ext cx="82" cy="113"/>
                      </a:xfrm>
                      <a:custGeom>
                        <a:avLst/>
                        <a:gdLst>
                          <a:gd name="T0" fmla="*/ 0 w 113"/>
                          <a:gd name="T1" fmla="*/ 0 h 136"/>
                          <a:gd name="T2" fmla="*/ 44 w 113"/>
                          <a:gd name="T3" fmla="*/ 13 h 136"/>
                          <a:gd name="T4" fmla="*/ 44 w 113"/>
                          <a:gd name="T5" fmla="*/ 66 h 136"/>
                          <a:gd name="T6" fmla="*/ 0 w 113"/>
                          <a:gd name="T7" fmla="*/ 78 h 136"/>
                          <a:gd name="T8" fmla="*/ 0 w 113"/>
                          <a:gd name="T9" fmla="*/ 0 h 136"/>
                          <a:gd name="T10" fmla="*/ 0 60000 65536"/>
                          <a:gd name="T11" fmla="*/ 0 60000 65536"/>
                          <a:gd name="T12" fmla="*/ 0 60000 65536"/>
                          <a:gd name="T13" fmla="*/ 0 60000 65536"/>
                          <a:gd name="T14" fmla="*/ 0 60000 65536"/>
                        </a:gdLst>
                        <a:ahLst/>
                        <a:cxnLst>
                          <a:cxn ang="T10">
                            <a:pos x="T0" y="T1"/>
                          </a:cxn>
                          <a:cxn ang="T11">
                            <a:pos x="T2" y="T3"/>
                          </a:cxn>
                          <a:cxn ang="T12">
                            <a:pos x="T4" y="T5"/>
                          </a:cxn>
                          <a:cxn ang="T13">
                            <a:pos x="T6" y="T7"/>
                          </a:cxn>
                          <a:cxn ang="T14">
                            <a:pos x="T8" y="T9"/>
                          </a:cxn>
                        </a:cxnLst>
                        <a:rect l="0" t="0" r="r" b="b"/>
                        <a:pathLst>
                          <a:path w="113" h="136">
                            <a:moveTo>
                              <a:pt x="0" y="0"/>
                            </a:moveTo>
                            <a:lnTo>
                              <a:pt x="113" y="23"/>
                            </a:lnTo>
                            <a:lnTo>
                              <a:pt x="113" y="114"/>
                            </a:lnTo>
                            <a:lnTo>
                              <a:pt x="0" y="136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669900"/>
                          </a:gs>
                          <a:gs pos="100000">
                            <a:srgbClr val="003300"/>
                          </a:gs>
                        </a:gsLst>
                        <a:lin ang="5400000" scaled="1"/>
                      </a:gra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 useBgFill="1">
                    <p:nvSpPr>
                      <p:cNvPr id="37957" name="Rectangle 340">
                        <a:extLst>
                          <a:ext uri="{FF2B5EF4-FFF2-40B4-BE49-F238E27FC236}">
                            <a16:creationId xmlns:a16="http://schemas.microsoft.com/office/drawing/2014/main" id="{22C75578-5E8E-7B98-65B0-9AFF73F98CFE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059" y="1363"/>
                        <a:ext cx="66" cy="76"/>
                      </a:xfrm>
                      <a:prstGeom prst="rect">
                        <a:avLst/>
                      </a:prstGeom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>
                        <a:lvl1pPr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1pPr>
                        <a:lvl2pPr marL="742950" indent="-28575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2pPr>
                        <a:lvl3pPr marL="11430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3pPr>
                        <a:lvl4pPr marL="16002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4pPr>
                        <a:lvl5pPr marL="20574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9pPr>
                      </a:lstStyle>
                      <a:p>
                        <a:endParaRPr lang="en-US" altLang="en-US" sz="120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 useBgFill="1">
                    <p:nvSpPr>
                      <p:cNvPr id="37958" name="Freeform 341">
                        <a:extLst>
                          <a:ext uri="{FF2B5EF4-FFF2-40B4-BE49-F238E27FC236}">
                            <a16:creationId xmlns:a16="http://schemas.microsoft.com/office/drawing/2014/main" id="{4F75A431-FA44-A106-68B6-38E0E0913F20}"/>
                          </a:ext>
                        </a:extLst>
                      </p:cNvPr>
                      <p:cNvSpPr>
                        <a:spLocks noChangeAspect="1"/>
                      </p:cNvSpPr>
                      <p:nvPr/>
                    </p:nvSpPr>
                    <p:spPr bwMode="auto">
                      <a:xfrm>
                        <a:off x="1156" y="1366"/>
                        <a:ext cx="50" cy="69"/>
                      </a:xfrm>
                      <a:custGeom>
                        <a:avLst/>
                        <a:gdLst>
                          <a:gd name="T0" fmla="*/ 0 w 113"/>
                          <a:gd name="T1" fmla="*/ 0 h 136"/>
                          <a:gd name="T2" fmla="*/ 10 w 113"/>
                          <a:gd name="T3" fmla="*/ 3 h 136"/>
                          <a:gd name="T4" fmla="*/ 10 w 113"/>
                          <a:gd name="T5" fmla="*/ 15 h 136"/>
                          <a:gd name="T6" fmla="*/ 0 w 113"/>
                          <a:gd name="T7" fmla="*/ 18 h 136"/>
                          <a:gd name="T8" fmla="*/ 0 w 113"/>
                          <a:gd name="T9" fmla="*/ 0 h 136"/>
                          <a:gd name="T10" fmla="*/ 0 60000 65536"/>
                          <a:gd name="T11" fmla="*/ 0 60000 65536"/>
                          <a:gd name="T12" fmla="*/ 0 60000 65536"/>
                          <a:gd name="T13" fmla="*/ 0 60000 65536"/>
                          <a:gd name="T14" fmla="*/ 0 60000 65536"/>
                        </a:gdLst>
                        <a:ahLst/>
                        <a:cxnLst>
                          <a:cxn ang="T10">
                            <a:pos x="T0" y="T1"/>
                          </a:cxn>
                          <a:cxn ang="T11">
                            <a:pos x="T2" y="T3"/>
                          </a:cxn>
                          <a:cxn ang="T12">
                            <a:pos x="T4" y="T5"/>
                          </a:cxn>
                          <a:cxn ang="T13">
                            <a:pos x="T6" y="T7"/>
                          </a:cxn>
                          <a:cxn ang="T14">
                            <a:pos x="T8" y="T9"/>
                          </a:cxn>
                        </a:cxnLst>
                        <a:rect l="0" t="0" r="r" b="b"/>
                        <a:pathLst>
                          <a:path w="113" h="136">
                            <a:moveTo>
                              <a:pt x="0" y="0"/>
                            </a:moveTo>
                            <a:lnTo>
                              <a:pt x="113" y="23"/>
                            </a:lnTo>
                            <a:lnTo>
                              <a:pt x="113" y="114"/>
                            </a:lnTo>
                            <a:lnTo>
                              <a:pt x="0" y="136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</p:grpSp>
              <p:sp>
                <p:nvSpPr>
                  <p:cNvPr id="37949" name="Rectangle 342">
                    <a:extLst>
                      <a:ext uri="{FF2B5EF4-FFF2-40B4-BE49-F238E27FC236}">
                        <a16:creationId xmlns:a16="http://schemas.microsoft.com/office/drawing/2014/main" id="{885BCFA4-2342-F7B5-6C77-5E75103409C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532" y="2367"/>
                    <a:ext cx="290" cy="96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950" name="Freeform 343">
                    <a:extLst>
                      <a:ext uri="{FF2B5EF4-FFF2-40B4-BE49-F238E27FC236}">
                        <a16:creationId xmlns:a16="http://schemas.microsoft.com/office/drawing/2014/main" id="{F02838D4-73C0-3717-2059-05E32A99EE7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77" y="2347"/>
                    <a:ext cx="155" cy="154"/>
                  </a:xfrm>
                  <a:custGeom>
                    <a:avLst/>
                    <a:gdLst>
                      <a:gd name="T0" fmla="*/ 114 w 181"/>
                      <a:gd name="T1" fmla="*/ 0 h 181"/>
                      <a:gd name="T2" fmla="*/ 43 w 181"/>
                      <a:gd name="T3" fmla="*/ 0 h 181"/>
                      <a:gd name="T4" fmla="*/ 0 w 181"/>
                      <a:gd name="T5" fmla="*/ 14 h 181"/>
                      <a:gd name="T6" fmla="*/ 0 w 181"/>
                      <a:gd name="T7" fmla="*/ 111 h 181"/>
                      <a:gd name="T8" fmla="*/ 71 w 181"/>
                      <a:gd name="T9" fmla="*/ 111 h 181"/>
                      <a:gd name="T10" fmla="*/ 85 w 181"/>
                      <a:gd name="T11" fmla="*/ 84 h 181"/>
                      <a:gd name="T12" fmla="*/ 114 w 181"/>
                      <a:gd name="T13" fmla="*/ 84 h 181"/>
                      <a:gd name="T14" fmla="*/ 114 w 181"/>
                      <a:gd name="T15" fmla="*/ 0 h 181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81" h="181">
                        <a:moveTo>
                          <a:pt x="181" y="0"/>
                        </a:moveTo>
                        <a:lnTo>
                          <a:pt x="68" y="0"/>
                        </a:lnTo>
                        <a:lnTo>
                          <a:pt x="0" y="22"/>
                        </a:lnTo>
                        <a:lnTo>
                          <a:pt x="0" y="181"/>
                        </a:lnTo>
                        <a:lnTo>
                          <a:pt x="113" y="181"/>
                        </a:lnTo>
                        <a:lnTo>
                          <a:pt x="136" y="136"/>
                        </a:lnTo>
                        <a:lnTo>
                          <a:pt x="181" y="136"/>
                        </a:lnTo>
                        <a:lnTo>
                          <a:pt x="181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951" name="Rectangle 344">
                    <a:extLst>
                      <a:ext uri="{FF2B5EF4-FFF2-40B4-BE49-F238E27FC236}">
                        <a16:creationId xmlns:a16="http://schemas.microsoft.com/office/drawing/2014/main" id="{E715867A-106F-9237-AB2C-396400096E54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338" y="2463"/>
                    <a:ext cx="756" cy="20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952" name="Freeform 345">
                    <a:extLst>
                      <a:ext uri="{FF2B5EF4-FFF2-40B4-BE49-F238E27FC236}">
                        <a16:creationId xmlns:a16="http://schemas.microsoft.com/office/drawing/2014/main" id="{1AF52548-315D-9CF9-D344-59F60A17D60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38" y="2483"/>
                    <a:ext cx="756" cy="58"/>
                  </a:xfrm>
                  <a:custGeom>
                    <a:avLst/>
                    <a:gdLst>
                      <a:gd name="T0" fmla="*/ 0 w 658"/>
                      <a:gd name="T1" fmla="*/ 0 h 68"/>
                      <a:gd name="T2" fmla="*/ 998 w 658"/>
                      <a:gd name="T3" fmla="*/ 0 h 68"/>
                      <a:gd name="T4" fmla="*/ 998 w 658"/>
                      <a:gd name="T5" fmla="*/ 15 h 68"/>
                      <a:gd name="T6" fmla="*/ 929 w 658"/>
                      <a:gd name="T7" fmla="*/ 27 h 68"/>
                      <a:gd name="T8" fmla="*/ 859 w 658"/>
                      <a:gd name="T9" fmla="*/ 42 h 68"/>
                      <a:gd name="T10" fmla="*/ 0 w 658"/>
                      <a:gd name="T11" fmla="*/ 42 h 68"/>
                      <a:gd name="T12" fmla="*/ 0 w 658"/>
                      <a:gd name="T13" fmla="*/ 0 h 68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658" h="68">
                        <a:moveTo>
                          <a:pt x="0" y="0"/>
                        </a:moveTo>
                        <a:lnTo>
                          <a:pt x="658" y="0"/>
                        </a:lnTo>
                        <a:lnTo>
                          <a:pt x="658" y="23"/>
                        </a:lnTo>
                        <a:lnTo>
                          <a:pt x="613" y="45"/>
                        </a:lnTo>
                        <a:lnTo>
                          <a:pt x="567" y="68"/>
                        </a:lnTo>
                        <a:lnTo>
                          <a:pt x="0" y="6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7928" name="Rectangle 346">
                  <a:extLst>
                    <a:ext uri="{FF2B5EF4-FFF2-40B4-BE49-F238E27FC236}">
                      <a16:creationId xmlns:a16="http://schemas.microsoft.com/office/drawing/2014/main" id="{EEE09C8A-5BDA-8C4D-B1AA-4AB8CAB3C721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4591" y="2618"/>
                  <a:ext cx="194" cy="19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929" name="Freeform 347">
                  <a:extLst>
                    <a:ext uri="{FF2B5EF4-FFF2-40B4-BE49-F238E27FC236}">
                      <a16:creationId xmlns:a16="http://schemas.microsoft.com/office/drawing/2014/main" id="{09A8364F-676B-21F4-47EA-6A43EF6CCF2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4493" y="2347"/>
                  <a:ext cx="292" cy="270"/>
                </a:xfrm>
                <a:custGeom>
                  <a:avLst/>
                  <a:gdLst>
                    <a:gd name="T0" fmla="*/ 43 w 341"/>
                    <a:gd name="T1" fmla="*/ 196 h 317"/>
                    <a:gd name="T2" fmla="*/ 0 w 341"/>
                    <a:gd name="T3" fmla="*/ 84 h 317"/>
                    <a:gd name="T4" fmla="*/ 0 w 341"/>
                    <a:gd name="T5" fmla="*/ 56 h 317"/>
                    <a:gd name="T6" fmla="*/ 43 w 341"/>
                    <a:gd name="T7" fmla="*/ 0 h 317"/>
                    <a:gd name="T8" fmla="*/ 72 w 341"/>
                    <a:gd name="T9" fmla="*/ 0 h 317"/>
                    <a:gd name="T10" fmla="*/ 85 w 341"/>
                    <a:gd name="T11" fmla="*/ 14 h 317"/>
                    <a:gd name="T12" fmla="*/ 85 w 341"/>
                    <a:gd name="T13" fmla="*/ 27 h 317"/>
                    <a:gd name="T14" fmla="*/ 72 w 341"/>
                    <a:gd name="T15" fmla="*/ 42 h 317"/>
                    <a:gd name="T16" fmla="*/ 72 w 341"/>
                    <a:gd name="T17" fmla="*/ 70 h 317"/>
                    <a:gd name="T18" fmla="*/ 115 w 341"/>
                    <a:gd name="T19" fmla="*/ 84 h 317"/>
                    <a:gd name="T20" fmla="*/ 214 w 341"/>
                    <a:gd name="T21" fmla="*/ 196 h 317"/>
                    <a:gd name="T22" fmla="*/ 43 w 341"/>
                    <a:gd name="T23" fmla="*/ 196 h 317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341" h="317">
                      <a:moveTo>
                        <a:pt x="68" y="317"/>
                      </a:moveTo>
                      <a:lnTo>
                        <a:pt x="0" y="136"/>
                      </a:lnTo>
                      <a:lnTo>
                        <a:pt x="0" y="90"/>
                      </a:lnTo>
                      <a:lnTo>
                        <a:pt x="68" y="0"/>
                      </a:lnTo>
                      <a:lnTo>
                        <a:pt x="114" y="0"/>
                      </a:lnTo>
                      <a:lnTo>
                        <a:pt x="136" y="22"/>
                      </a:lnTo>
                      <a:lnTo>
                        <a:pt x="136" y="45"/>
                      </a:lnTo>
                      <a:lnTo>
                        <a:pt x="114" y="68"/>
                      </a:lnTo>
                      <a:lnTo>
                        <a:pt x="114" y="113"/>
                      </a:lnTo>
                      <a:lnTo>
                        <a:pt x="182" y="136"/>
                      </a:lnTo>
                      <a:lnTo>
                        <a:pt x="341" y="317"/>
                      </a:lnTo>
                      <a:lnTo>
                        <a:pt x="68" y="317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7930" name="Group 348">
                  <a:extLst>
                    <a:ext uri="{FF2B5EF4-FFF2-40B4-BE49-F238E27FC236}">
                      <a16:creationId xmlns:a16="http://schemas.microsoft.com/office/drawing/2014/main" id="{545F5590-1BE5-8BD0-1E57-0893EB1DE81C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4570" y="2317"/>
                  <a:ext cx="498" cy="113"/>
                  <a:chOff x="4060" y="2818"/>
                  <a:chExt cx="498" cy="113"/>
                </a:xfrm>
              </p:grpSpPr>
              <p:sp>
                <p:nvSpPr>
                  <p:cNvPr id="37939" name="Rectangle 349">
                    <a:extLst>
                      <a:ext uri="{FF2B5EF4-FFF2-40B4-BE49-F238E27FC236}">
                        <a16:creationId xmlns:a16="http://schemas.microsoft.com/office/drawing/2014/main" id="{BE5E6A5D-335F-69C3-3714-E5D099271B25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218" y="2863"/>
                    <a:ext cx="250" cy="23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5F5F5F"/>
                      </a:gs>
                      <a:gs pos="50000">
                        <a:srgbClr val="FFFFFF"/>
                      </a:gs>
                      <a:gs pos="100000">
                        <a:srgbClr val="5F5F5F"/>
                      </a:gs>
                    </a:gsLst>
                    <a:lin ang="54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940" name="Rectangle 350">
                    <a:extLst>
                      <a:ext uri="{FF2B5EF4-FFF2-40B4-BE49-F238E27FC236}">
                        <a16:creationId xmlns:a16="http://schemas.microsoft.com/office/drawing/2014/main" id="{7C822A4F-289A-08AA-B793-27A9EDB622D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104" y="2818"/>
                    <a:ext cx="23" cy="113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941" name="Rectangle 351">
                    <a:extLst>
                      <a:ext uri="{FF2B5EF4-FFF2-40B4-BE49-F238E27FC236}">
                        <a16:creationId xmlns:a16="http://schemas.microsoft.com/office/drawing/2014/main" id="{C8950688-2316-59B4-46D4-2E2957281D20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127" y="2841"/>
                    <a:ext cx="136" cy="67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942" name="Freeform 352">
                    <a:extLst>
                      <a:ext uri="{FF2B5EF4-FFF2-40B4-BE49-F238E27FC236}">
                        <a16:creationId xmlns:a16="http://schemas.microsoft.com/office/drawing/2014/main" id="{9F3C19A1-FBA9-E170-02A9-609BE54652B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264" y="2840"/>
                    <a:ext cx="90" cy="68"/>
                  </a:xfrm>
                  <a:custGeom>
                    <a:avLst/>
                    <a:gdLst>
                      <a:gd name="T0" fmla="*/ 0 w 90"/>
                      <a:gd name="T1" fmla="*/ 0 h 68"/>
                      <a:gd name="T2" fmla="*/ 0 w 90"/>
                      <a:gd name="T3" fmla="*/ 68 h 68"/>
                      <a:gd name="T4" fmla="*/ 22 w 90"/>
                      <a:gd name="T5" fmla="*/ 0 h 68"/>
                      <a:gd name="T6" fmla="*/ 22 w 90"/>
                      <a:gd name="T7" fmla="*/ 68 h 68"/>
                      <a:gd name="T8" fmla="*/ 45 w 90"/>
                      <a:gd name="T9" fmla="*/ 0 h 68"/>
                      <a:gd name="T10" fmla="*/ 45 w 90"/>
                      <a:gd name="T11" fmla="*/ 68 h 68"/>
                      <a:gd name="T12" fmla="*/ 68 w 90"/>
                      <a:gd name="T13" fmla="*/ 0 h 68"/>
                      <a:gd name="T14" fmla="*/ 68 w 90"/>
                      <a:gd name="T15" fmla="*/ 68 h 68"/>
                      <a:gd name="T16" fmla="*/ 90 w 90"/>
                      <a:gd name="T17" fmla="*/ 0 h 68"/>
                      <a:gd name="T18" fmla="*/ 90 w 90"/>
                      <a:gd name="T19" fmla="*/ 68 h 68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90" h="68">
                        <a:moveTo>
                          <a:pt x="0" y="0"/>
                        </a:moveTo>
                        <a:lnTo>
                          <a:pt x="0" y="68"/>
                        </a:lnTo>
                        <a:lnTo>
                          <a:pt x="22" y="0"/>
                        </a:lnTo>
                        <a:lnTo>
                          <a:pt x="22" y="68"/>
                        </a:lnTo>
                        <a:lnTo>
                          <a:pt x="45" y="0"/>
                        </a:lnTo>
                        <a:lnTo>
                          <a:pt x="45" y="68"/>
                        </a:lnTo>
                        <a:lnTo>
                          <a:pt x="68" y="0"/>
                        </a:lnTo>
                        <a:lnTo>
                          <a:pt x="68" y="68"/>
                        </a:lnTo>
                        <a:lnTo>
                          <a:pt x="90" y="0"/>
                        </a:lnTo>
                        <a:lnTo>
                          <a:pt x="90" y="68"/>
                        </a:lnTo>
                      </a:path>
                    </a:pathLst>
                  </a:custGeom>
                  <a:noFill/>
                  <a:ln w="1587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943" name="Freeform 353">
                    <a:extLst>
                      <a:ext uri="{FF2B5EF4-FFF2-40B4-BE49-F238E27FC236}">
                        <a16:creationId xmlns:a16="http://schemas.microsoft.com/office/drawing/2014/main" id="{08F89ADB-7683-A1BB-D518-F999ADE5EE1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54" y="2840"/>
                    <a:ext cx="90" cy="68"/>
                  </a:xfrm>
                  <a:custGeom>
                    <a:avLst/>
                    <a:gdLst>
                      <a:gd name="T0" fmla="*/ 0 w 90"/>
                      <a:gd name="T1" fmla="*/ 0 h 68"/>
                      <a:gd name="T2" fmla="*/ 0 w 90"/>
                      <a:gd name="T3" fmla="*/ 68 h 68"/>
                      <a:gd name="T4" fmla="*/ 22 w 90"/>
                      <a:gd name="T5" fmla="*/ 0 h 68"/>
                      <a:gd name="T6" fmla="*/ 22 w 90"/>
                      <a:gd name="T7" fmla="*/ 68 h 68"/>
                      <a:gd name="T8" fmla="*/ 45 w 90"/>
                      <a:gd name="T9" fmla="*/ 0 h 68"/>
                      <a:gd name="T10" fmla="*/ 45 w 90"/>
                      <a:gd name="T11" fmla="*/ 68 h 68"/>
                      <a:gd name="T12" fmla="*/ 68 w 90"/>
                      <a:gd name="T13" fmla="*/ 0 h 68"/>
                      <a:gd name="T14" fmla="*/ 68 w 90"/>
                      <a:gd name="T15" fmla="*/ 68 h 68"/>
                      <a:gd name="T16" fmla="*/ 90 w 90"/>
                      <a:gd name="T17" fmla="*/ 0 h 68"/>
                      <a:gd name="T18" fmla="*/ 90 w 90"/>
                      <a:gd name="T19" fmla="*/ 68 h 68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90" h="68">
                        <a:moveTo>
                          <a:pt x="0" y="0"/>
                        </a:moveTo>
                        <a:lnTo>
                          <a:pt x="0" y="68"/>
                        </a:lnTo>
                        <a:lnTo>
                          <a:pt x="22" y="0"/>
                        </a:lnTo>
                        <a:lnTo>
                          <a:pt x="22" y="68"/>
                        </a:lnTo>
                        <a:lnTo>
                          <a:pt x="45" y="0"/>
                        </a:lnTo>
                        <a:lnTo>
                          <a:pt x="45" y="68"/>
                        </a:lnTo>
                        <a:lnTo>
                          <a:pt x="68" y="0"/>
                        </a:lnTo>
                        <a:lnTo>
                          <a:pt x="68" y="68"/>
                        </a:lnTo>
                        <a:lnTo>
                          <a:pt x="90" y="0"/>
                        </a:lnTo>
                        <a:lnTo>
                          <a:pt x="90" y="68"/>
                        </a:lnTo>
                      </a:path>
                    </a:pathLst>
                  </a:custGeom>
                  <a:noFill/>
                  <a:ln w="1587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944" name="Rectangle 354">
                    <a:extLst>
                      <a:ext uri="{FF2B5EF4-FFF2-40B4-BE49-F238E27FC236}">
                        <a16:creationId xmlns:a16="http://schemas.microsoft.com/office/drawing/2014/main" id="{5B607D96-E98A-335E-E498-44044C693D5C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445" y="2840"/>
                    <a:ext cx="22" cy="68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945" name="Freeform 355">
                    <a:extLst>
                      <a:ext uri="{FF2B5EF4-FFF2-40B4-BE49-F238E27FC236}">
                        <a16:creationId xmlns:a16="http://schemas.microsoft.com/office/drawing/2014/main" id="{CF33DFAF-F084-080B-A65C-508BD2E8AF3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467" y="2840"/>
                    <a:ext cx="91" cy="68"/>
                  </a:xfrm>
                  <a:custGeom>
                    <a:avLst/>
                    <a:gdLst>
                      <a:gd name="T0" fmla="*/ 0 w 91"/>
                      <a:gd name="T1" fmla="*/ 0 h 68"/>
                      <a:gd name="T2" fmla="*/ 0 w 91"/>
                      <a:gd name="T3" fmla="*/ 46 h 68"/>
                      <a:gd name="T4" fmla="*/ 0 w 91"/>
                      <a:gd name="T5" fmla="*/ 68 h 68"/>
                      <a:gd name="T6" fmla="*/ 46 w 91"/>
                      <a:gd name="T7" fmla="*/ 68 h 68"/>
                      <a:gd name="T8" fmla="*/ 91 w 91"/>
                      <a:gd name="T9" fmla="*/ 46 h 68"/>
                      <a:gd name="T10" fmla="*/ 91 w 91"/>
                      <a:gd name="T11" fmla="*/ 23 h 68"/>
                      <a:gd name="T12" fmla="*/ 46 w 91"/>
                      <a:gd name="T13" fmla="*/ 0 h 68"/>
                      <a:gd name="T14" fmla="*/ 23 w 91"/>
                      <a:gd name="T15" fmla="*/ 0 h 68"/>
                      <a:gd name="T16" fmla="*/ 0 w 91"/>
                      <a:gd name="T17" fmla="*/ 0 h 68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91" h="68">
                        <a:moveTo>
                          <a:pt x="0" y="0"/>
                        </a:moveTo>
                        <a:lnTo>
                          <a:pt x="0" y="46"/>
                        </a:lnTo>
                        <a:lnTo>
                          <a:pt x="0" y="68"/>
                        </a:lnTo>
                        <a:lnTo>
                          <a:pt x="46" y="68"/>
                        </a:lnTo>
                        <a:lnTo>
                          <a:pt x="91" y="46"/>
                        </a:lnTo>
                        <a:lnTo>
                          <a:pt x="91" y="23"/>
                        </a:lnTo>
                        <a:lnTo>
                          <a:pt x="46" y="0"/>
                        </a:lnTo>
                        <a:lnTo>
                          <a:pt x="23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946" name="Oval 356">
                    <a:extLst>
                      <a:ext uri="{FF2B5EF4-FFF2-40B4-BE49-F238E27FC236}">
                        <a16:creationId xmlns:a16="http://schemas.microsoft.com/office/drawing/2014/main" id="{CD321801-6CD1-DAC7-78C5-DF23545AF6E4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513" y="2863"/>
                    <a:ext cx="22" cy="2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947" name="Oval 357">
                    <a:extLst>
                      <a:ext uri="{FF2B5EF4-FFF2-40B4-BE49-F238E27FC236}">
                        <a16:creationId xmlns:a16="http://schemas.microsoft.com/office/drawing/2014/main" id="{0F20CD74-981E-7ACF-9928-373DD43E52B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60" y="2863"/>
                    <a:ext cx="22" cy="2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7931" name="Group 358">
                  <a:extLst>
                    <a:ext uri="{FF2B5EF4-FFF2-40B4-BE49-F238E27FC236}">
                      <a16:creationId xmlns:a16="http://schemas.microsoft.com/office/drawing/2014/main" id="{0C8159CF-6112-54A6-D282-32CCB6F7D6E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379" y="2636"/>
                  <a:ext cx="1406" cy="250"/>
                  <a:chOff x="3379" y="2636"/>
                  <a:chExt cx="1406" cy="250"/>
                </a:xfrm>
              </p:grpSpPr>
              <p:sp>
                <p:nvSpPr>
                  <p:cNvPr id="37932" name="Freeform 359">
                    <a:extLst>
                      <a:ext uri="{FF2B5EF4-FFF2-40B4-BE49-F238E27FC236}">
                        <a16:creationId xmlns:a16="http://schemas.microsoft.com/office/drawing/2014/main" id="{B5D4CD53-4A18-1619-0C29-8F11A629594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422" y="2636"/>
                    <a:ext cx="363" cy="91"/>
                  </a:xfrm>
                  <a:custGeom>
                    <a:avLst/>
                    <a:gdLst>
                      <a:gd name="T0" fmla="*/ 363 w 363"/>
                      <a:gd name="T1" fmla="*/ 0 h 91"/>
                      <a:gd name="T2" fmla="*/ 0 w 363"/>
                      <a:gd name="T3" fmla="*/ 0 h 91"/>
                      <a:gd name="T4" fmla="*/ 23 w 363"/>
                      <a:gd name="T5" fmla="*/ 91 h 91"/>
                      <a:gd name="T6" fmla="*/ 363 w 363"/>
                      <a:gd name="T7" fmla="*/ 91 h 91"/>
                      <a:gd name="T8" fmla="*/ 363 w 363"/>
                      <a:gd name="T9" fmla="*/ 0 h 9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363" h="91">
                        <a:moveTo>
                          <a:pt x="363" y="0"/>
                        </a:moveTo>
                        <a:lnTo>
                          <a:pt x="0" y="0"/>
                        </a:lnTo>
                        <a:lnTo>
                          <a:pt x="23" y="91"/>
                        </a:lnTo>
                        <a:lnTo>
                          <a:pt x="363" y="91"/>
                        </a:lnTo>
                        <a:lnTo>
                          <a:pt x="363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933" name="Freeform 360">
                    <a:extLst>
                      <a:ext uri="{FF2B5EF4-FFF2-40B4-BE49-F238E27FC236}">
                        <a16:creationId xmlns:a16="http://schemas.microsoft.com/office/drawing/2014/main" id="{478840B7-5E24-E3D3-925F-4DA2610FE66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651" y="2636"/>
                    <a:ext cx="794" cy="227"/>
                  </a:xfrm>
                  <a:custGeom>
                    <a:avLst/>
                    <a:gdLst>
                      <a:gd name="T0" fmla="*/ 771 w 794"/>
                      <a:gd name="T1" fmla="*/ 0 h 227"/>
                      <a:gd name="T2" fmla="*/ 431 w 794"/>
                      <a:gd name="T3" fmla="*/ 68 h 227"/>
                      <a:gd name="T4" fmla="*/ 0 w 794"/>
                      <a:gd name="T5" fmla="*/ 182 h 227"/>
                      <a:gd name="T6" fmla="*/ 0 w 794"/>
                      <a:gd name="T7" fmla="*/ 227 h 227"/>
                      <a:gd name="T8" fmla="*/ 136 w 794"/>
                      <a:gd name="T9" fmla="*/ 227 h 227"/>
                      <a:gd name="T10" fmla="*/ 794 w 794"/>
                      <a:gd name="T11" fmla="*/ 91 h 227"/>
                      <a:gd name="T12" fmla="*/ 771 w 794"/>
                      <a:gd name="T13" fmla="*/ 0 h 227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794" h="227">
                        <a:moveTo>
                          <a:pt x="771" y="0"/>
                        </a:moveTo>
                        <a:lnTo>
                          <a:pt x="431" y="68"/>
                        </a:lnTo>
                        <a:lnTo>
                          <a:pt x="0" y="182"/>
                        </a:lnTo>
                        <a:lnTo>
                          <a:pt x="0" y="227"/>
                        </a:lnTo>
                        <a:lnTo>
                          <a:pt x="136" y="227"/>
                        </a:lnTo>
                        <a:lnTo>
                          <a:pt x="794" y="91"/>
                        </a:lnTo>
                        <a:lnTo>
                          <a:pt x="771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934" name="Freeform 361">
                    <a:extLst>
                      <a:ext uri="{FF2B5EF4-FFF2-40B4-BE49-F238E27FC236}">
                        <a16:creationId xmlns:a16="http://schemas.microsoft.com/office/drawing/2014/main" id="{56098DBB-8B86-069F-4A44-7FAB0768D85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538" y="2727"/>
                    <a:ext cx="114" cy="159"/>
                  </a:xfrm>
                  <a:custGeom>
                    <a:avLst/>
                    <a:gdLst>
                      <a:gd name="T0" fmla="*/ 68 w 114"/>
                      <a:gd name="T1" fmla="*/ 159 h 159"/>
                      <a:gd name="T2" fmla="*/ 91 w 114"/>
                      <a:gd name="T3" fmla="*/ 136 h 159"/>
                      <a:gd name="T4" fmla="*/ 91 w 114"/>
                      <a:gd name="T5" fmla="*/ 91 h 159"/>
                      <a:gd name="T6" fmla="*/ 0 w 114"/>
                      <a:gd name="T7" fmla="*/ 0 h 159"/>
                      <a:gd name="T8" fmla="*/ 23 w 114"/>
                      <a:gd name="T9" fmla="*/ 0 h 159"/>
                      <a:gd name="T10" fmla="*/ 114 w 114"/>
                      <a:gd name="T11" fmla="*/ 91 h 159"/>
                      <a:gd name="T12" fmla="*/ 114 w 114"/>
                      <a:gd name="T13" fmla="*/ 159 h 159"/>
                      <a:gd name="T14" fmla="*/ 68 w 114"/>
                      <a:gd name="T15" fmla="*/ 159 h 159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14" h="159">
                        <a:moveTo>
                          <a:pt x="68" y="159"/>
                        </a:moveTo>
                        <a:lnTo>
                          <a:pt x="91" y="136"/>
                        </a:lnTo>
                        <a:lnTo>
                          <a:pt x="91" y="91"/>
                        </a:lnTo>
                        <a:lnTo>
                          <a:pt x="0" y="0"/>
                        </a:lnTo>
                        <a:lnTo>
                          <a:pt x="23" y="0"/>
                        </a:lnTo>
                        <a:lnTo>
                          <a:pt x="114" y="91"/>
                        </a:lnTo>
                        <a:lnTo>
                          <a:pt x="114" y="159"/>
                        </a:lnTo>
                        <a:lnTo>
                          <a:pt x="68" y="159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935" name="Freeform 362">
                    <a:extLst>
                      <a:ext uri="{FF2B5EF4-FFF2-40B4-BE49-F238E27FC236}">
                        <a16:creationId xmlns:a16="http://schemas.microsoft.com/office/drawing/2014/main" id="{EC6AEF48-3BBB-30D1-CD8C-18A8D6FD7EC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538" y="2727"/>
                    <a:ext cx="90" cy="136"/>
                  </a:xfrm>
                  <a:custGeom>
                    <a:avLst/>
                    <a:gdLst>
                      <a:gd name="T0" fmla="*/ 0 w 90"/>
                      <a:gd name="T1" fmla="*/ 0 h 136"/>
                      <a:gd name="T2" fmla="*/ 90 w 90"/>
                      <a:gd name="T3" fmla="*/ 136 h 136"/>
                      <a:gd name="T4" fmla="*/ 90 w 90"/>
                      <a:gd name="T5" fmla="*/ 91 h 136"/>
                      <a:gd name="T6" fmla="*/ 0 w 90"/>
                      <a:gd name="T7" fmla="*/ 0 h 1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90" h="136">
                        <a:moveTo>
                          <a:pt x="0" y="0"/>
                        </a:moveTo>
                        <a:lnTo>
                          <a:pt x="90" y="136"/>
                        </a:lnTo>
                        <a:lnTo>
                          <a:pt x="90" y="9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936" name="Rectangle 363">
                    <a:extLst>
                      <a:ext uri="{FF2B5EF4-FFF2-40B4-BE49-F238E27FC236}">
                        <a16:creationId xmlns:a16="http://schemas.microsoft.com/office/drawing/2014/main" id="{897583CA-9CC4-90FE-E393-8775DB534CAC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60" y="2772"/>
                    <a:ext cx="182" cy="46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937" name="AutoShape 364">
                    <a:extLst>
                      <a:ext uri="{FF2B5EF4-FFF2-40B4-BE49-F238E27FC236}">
                        <a16:creationId xmlns:a16="http://schemas.microsoft.com/office/drawing/2014/main" id="{D6FB656D-2534-77F5-0E79-0EFA07F172B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379" y="2750"/>
                    <a:ext cx="68" cy="23"/>
                  </a:xfrm>
                  <a:prstGeom prst="roundRect">
                    <a:avLst>
                      <a:gd name="adj" fmla="val 40194"/>
                    </a:avLst>
                  </a:prstGeom>
                  <a:gradFill rotWithShape="1">
                    <a:gsLst>
                      <a:gs pos="0">
                        <a:srgbClr val="4D4D4D"/>
                      </a:gs>
                      <a:gs pos="50000">
                        <a:srgbClr val="FFFFFF"/>
                      </a:gs>
                      <a:gs pos="100000">
                        <a:srgbClr val="4D4D4D"/>
                      </a:gs>
                    </a:gsLst>
                    <a:lin ang="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938" name="Freeform 365">
                    <a:extLst>
                      <a:ext uri="{FF2B5EF4-FFF2-40B4-BE49-F238E27FC236}">
                        <a16:creationId xmlns:a16="http://schemas.microsoft.com/office/drawing/2014/main" id="{33202597-F1D5-9997-7E21-46D6B40ACE2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424" y="2772"/>
                    <a:ext cx="158" cy="46"/>
                  </a:xfrm>
                  <a:custGeom>
                    <a:avLst/>
                    <a:gdLst>
                      <a:gd name="T0" fmla="*/ 0 w 158"/>
                      <a:gd name="T1" fmla="*/ 0 h 46"/>
                      <a:gd name="T2" fmla="*/ 22 w 158"/>
                      <a:gd name="T3" fmla="*/ 0 h 46"/>
                      <a:gd name="T4" fmla="*/ 45 w 158"/>
                      <a:gd name="T5" fmla="*/ 23 h 46"/>
                      <a:gd name="T6" fmla="*/ 158 w 158"/>
                      <a:gd name="T7" fmla="*/ 23 h 46"/>
                      <a:gd name="T8" fmla="*/ 158 w 158"/>
                      <a:gd name="T9" fmla="*/ 46 h 46"/>
                      <a:gd name="T10" fmla="*/ 22 w 158"/>
                      <a:gd name="T11" fmla="*/ 46 h 46"/>
                      <a:gd name="T12" fmla="*/ 22 w 158"/>
                      <a:gd name="T13" fmla="*/ 23 h 46"/>
                      <a:gd name="T14" fmla="*/ 0 w 158"/>
                      <a:gd name="T15" fmla="*/ 0 h 4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58" h="46">
                        <a:moveTo>
                          <a:pt x="0" y="0"/>
                        </a:moveTo>
                        <a:lnTo>
                          <a:pt x="22" y="0"/>
                        </a:lnTo>
                        <a:lnTo>
                          <a:pt x="45" y="23"/>
                        </a:lnTo>
                        <a:lnTo>
                          <a:pt x="158" y="23"/>
                        </a:lnTo>
                        <a:lnTo>
                          <a:pt x="158" y="46"/>
                        </a:lnTo>
                        <a:lnTo>
                          <a:pt x="22" y="46"/>
                        </a:lnTo>
                        <a:lnTo>
                          <a:pt x="22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7922" name="Group 366">
                <a:extLst>
                  <a:ext uri="{FF2B5EF4-FFF2-40B4-BE49-F238E27FC236}">
                    <a16:creationId xmlns:a16="http://schemas.microsoft.com/office/drawing/2014/main" id="{468229E7-CB2D-9A56-8608-0E58BD7D0E78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982" y="2640"/>
                <a:ext cx="227" cy="227"/>
                <a:chOff x="2200" y="2613"/>
                <a:chExt cx="227" cy="227"/>
              </a:xfrm>
            </p:grpSpPr>
            <p:sp>
              <p:nvSpPr>
                <p:cNvPr id="37923" name="Oval 367">
                  <a:extLst>
                    <a:ext uri="{FF2B5EF4-FFF2-40B4-BE49-F238E27FC236}">
                      <a16:creationId xmlns:a16="http://schemas.microsoft.com/office/drawing/2014/main" id="{AE3CE80C-759D-151E-1B88-80BEFE322C8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924" name="Oval 368">
                  <a:extLst>
                    <a:ext uri="{FF2B5EF4-FFF2-40B4-BE49-F238E27FC236}">
                      <a16:creationId xmlns:a16="http://schemas.microsoft.com/office/drawing/2014/main" id="{A729CC35-99F0-85C8-AAD7-4421EAA0064B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925" name="Oval 369">
                  <a:extLst>
                    <a:ext uri="{FF2B5EF4-FFF2-40B4-BE49-F238E27FC236}">
                      <a16:creationId xmlns:a16="http://schemas.microsoft.com/office/drawing/2014/main" id="{F168196C-A6BA-1F1F-D39E-6FFEA8053106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37914" name="Rectangle 370">
            <a:extLst>
              <a:ext uri="{FF2B5EF4-FFF2-40B4-BE49-F238E27FC236}">
                <a16:creationId xmlns:a16="http://schemas.microsoft.com/office/drawing/2014/main" id="{2E849E90-6C5C-7623-8C58-9187A736555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22238" y="95250"/>
            <a:ext cx="4076700" cy="5222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3600">
                <a:solidFill>
                  <a:schemeClr val="tx1"/>
                </a:solidFill>
                <a:latin typeface="Times New Roman" panose="02020603050405020304" pitchFamily="18" charset="0"/>
              </a:rPr>
              <a:t>Ballistic Phases (3)</a:t>
            </a:r>
          </a:p>
        </p:txBody>
      </p:sp>
      <p:sp>
        <p:nvSpPr>
          <p:cNvPr id="37915" name="Text Box 371">
            <a:extLst>
              <a:ext uri="{FF2B5EF4-FFF2-40B4-BE49-F238E27FC236}">
                <a16:creationId xmlns:a16="http://schemas.microsoft.com/office/drawing/2014/main" id="{9975732F-7B58-DF39-F719-A323E1F50B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70325" y="5262563"/>
            <a:ext cx="5324475" cy="1262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1400" b="1">
                <a:solidFill>
                  <a:schemeClr val="tx1"/>
                </a:solidFill>
              </a:rPr>
              <a:t>Axial detents held back by  ‘ spin locks’.  Radial detents out</a:t>
            </a:r>
          </a:p>
          <a:p>
            <a:pPr>
              <a:spcBef>
                <a:spcPct val="50000"/>
              </a:spcBef>
            </a:pPr>
            <a:r>
              <a:rPr lang="en-GB" altLang="en-US" sz="1400" b="1">
                <a:solidFill>
                  <a:schemeClr val="tx1"/>
                </a:solidFill>
              </a:rPr>
              <a:t>Fuze mechanism free to move.  Final arming begins </a:t>
            </a:r>
          </a:p>
          <a:p>
            <a:pPr>
              <a:spcBef>
                <a:spcPct val="50000"/>
              </a:spcBef>
            </a:pPr>
            <a:r>
              <a:rPr lang="en-GB" altLang="en-US" sz="1400" b="1">
                <a:solidFill>
                  <a:schemeClr val="tx1"/>
                </a:solidFill>
              </a:rPr>
              <a:t>Battery power &gt;50%</a:t>
            </a:r>
          </a:p>
          <a:p>
            <a:pPr>
              <a:spcBef>
                <a:spcPct val="50000"/>
              </a:spcBef>
            </a:pPr>
            <a:r>
              <a:rPr lang="en-GB" altLang="en-US" sz="1400" b="1">
                <a:solidFill>
                  <a:schemeClr val="tx1"/>
                </a:solidFill>
              </a:rPr>
              <a:t>(Muzzle shock)</a:t>
            </a:r>
            <a:endParaRPr lang="en-US" altLang="en-US" sz="1400" b="1">
              <a:solidFill>
                <a:schemeClr val="tx1"/>
              </a:solidFill>
            </a:endParaRPr>
          </a:p>
        </p:txBody>
      </p:sp>
      <p:sp>
        <p:nvSpPr>
          <p:cNvPr id="37916" name="Text Box 372">
            <a:extLst>
              <a:ext uri="{FF2B5EF4-FFF2-40B4-BE49-F238E27FC236}">
                <a16:creationId xmlns:a16="http://schemas.microsoft.com/office/drawing/2014/main" id="{E11BDA84-A783-B36F-528C-8E20AFFD92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5263" y="3813175"/>
            <a:ext cx="39544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1400" b="1">
                <a:solidFill>
                  <a:schemeClr val="tx1"/>
                </a:solidFill>
              </a:rPr>
              <a:t>Acceleration decreasing ,  maximum spin.</a:t>
            </a:r>
            <a:endParaRPr lang="en-US" altLang="en-US" sz="14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Freeform 2">
            <a:extLst>
              <a:ext uri="{FF2B5EF4-FFF2-40B4-BE49-F238E27FC236}">
                <a16:creationId xmlns:a16="http://schemas.microsoft.com/office/drawing/2014/main" id="{FD30DF95-73F5-BACF-8876-621FC859C885}"/>
              </a:ext>
            </a:extLst>
          </p:cNvPr>
          <p:cNvSpPr>
            <a:spLocks/>
          </p:cNvSpPr>
          <p:nvPr/>
        </p:nvSpPr>
        <p:spPr bwMode="auto">
          <a:xfrm>
            <a:off x="2174875" y="2425700"/>
            <a:ext cx="4779963" cy="404813"/>
          </a:xfrm>
          <a:custGeom>
            <a:avLst/>
            <a:gdLst>
              <a:gd name="T0" fmla="*/ 0 w 3384"/>
              <a:gd name="T1" fmla="*/ 2147483646 h 332"/>
              <a:gd name="T2" fmla="*/ 2147483646 w 3384"/>
              <a:gd name="T3" fmla="*/ 2147483646 h 332"/>
              <a:gd name="T4" fmla="*/ 2147483646 w 3384"/>
              <a:gd name="T5" fmla="*/ 2147483646 h 332"/>
              <a:gd name="T6" fmla="*/ 2147483646 w 3384"/>
              <a:gd name="T7" fmla="*/ 2147483646 h 332"/>
              <a:gd name="T8" fmla="*/ 2147483646 w 3384"/>
              <a:gd name="T9" fmla="*/ 2147483646 h 332"/>
              <a:gd name="T10" fmla="*/ 2147483646 w 3384"/>
              <a:gd name="T11" fmla="*/ 2147483646 h 33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384" h="332">
                <a:moveTo>
                  <a:pt x="0" y="208"/>
                </a:moveTo>
                <a:cubicBezTo>
                  <a:pt x="201" y="159"/>
                  <a:pt x="402" y="110"/>
                  <a:pt x="620" y="76"/>
                </a:cubicBezTo>
                <a:cubicBezTo>
                  <a:pt x="838" y="42"/>
                  <a:pt x="1065" y="12"/>
                  <a:pt x="1309" y="6"/>
                </a:cubicBezTo>
                <a:cubicBezTo>
                  <a:pt x="1553" y="0"/>
                  <a:pt x="1835" y="10"/>
                  <a:pt x="2083" y="37"/>
                </a:cubicBezTo>
                <a:cubicBezTo>
                  <a:pt x="2331" y="64"/>
                  <a:pt x="2578" y="120"/>
                  <a:pt x="2795" y="169"/>
                </a:cubicBezTo>
                <a:cubicBezTo>
                  <a:pt x="3012" y="218"/>
                  <a:pt x="3286" y="304"/>
                  <a:pt x="3384" y="332"/>
                </a:cubicBezTo>
              </a:path>
            </a:pathLst>
          </a:custGeom>
          <a:noFill/>
          <a:ln w="25400" cap="flat" cmpd="sng">
            <a:solidFill>
              <a:srgbClr val="FFFFFF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8915" name="Group 3">
            <a:extLst>
              <a:ext uri="{FF2B5EF4-FFF2-40B4-BE49-F238E27FC236}">
                <a16:creationId xmlns:a16="http://schemas.microsoft.com/office/drawing/2014/main" id="{92C37789-9536-BC82-305F-B7801C04ACF3}"/>
              </a:ext>
            </a:extLst>
          </p:cNvPr>
          <p:cNvGrpSpPr>
            <a:grpSpLocks/>
          </p:cNvGrpSpPr>
          <p:nvPr/>
        </p:nvGrpSpPr>
        <p:grpSpPr bwMode="auto">
          <a:xfrm>
            <a:off x="465138" y="2579688"/>
            <a:ext cx="2097087" cy="788987"/>
            <a:chOff x="293" y="1625"/>
            <a:chExt cx="1321" cy="497"/>
          </a:xfrm>
        </p:grpSpPr>
        <p:grpSp>
          <p:nvGrpSpPr>
            <p:cNvPr id="39059" name="Group 4">
              <a:extLst>
                <a:ext uri="{FF2B5EF4-FFF2-40B4-BE49-F238E27FC236}">
                  <a16:creationId xmlns:a16="http://schemas.microsoft.com/office/drawing/2014/main" id="{3E7F73EE-DEDB-3672-215D-BC2F45CD849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rot="20946278" flipH="1">
              <a:off x="822" y="1625"/>
              <a:ext cx="792" cy="137"/>
              <a:chOff x="1276" y="1139"/>
              <a:chExt cx="1445" cy="250"/>
            </a:xfrm>
          </p:grpSpPr>
          <p:sp>
            <p:nvSpPr>
              <p:cNvPr id="39239" name="AutoShape 5">
                <a:extLst>
                  <a:ext uri="{FF2B5EF4-FFF2-40B4-BE49-F238E27FC236}">
                    <a16:creationId xmlns:a16="http://schemas.microsoft.com/office/drawing/2014/main" id="{C50151D2-D89D-85F9-A182-D8321D5518C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494" y="1230"/>
                <a:ext cx="227" cy="159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240" name="Rectangle 6">
                <a:extLst>
                  <a:ext uri="{FF2B5EF4-FFF2-40B4-BE49-F238E27FC236}">
                    <a16:creationId xmlns:a16="http://schemas.microsoft.com/office/drawing/2014/main" id="{B7604800-682C-3F82-4402-97D0556E124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207"/>
                <a:ext cx="68" cy="182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241" name="Rectangle 7">
                <a:extLst>
                  <a:ext uri="{FF2B5EF4-FFF2-40B4-BE49-F238E27FC236}">
                    <a16:creationId xmlns:a16="http://schemas.microsoft.com/office/drawing/2014/main" id="{E345E1BB-1CD8-2EFE-AE82-F743DE0E3DA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08" y="1139"/>
                <a:ext cx="45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242" name="Rectangle 8">
                <a:extLst>
                  <a:ext uri="{FF2B5EF4-FFF2-40B4-BE49-F238E27FC236}">
                    <a16:creationId xmlns:a16="http://schemas.microsoft.com/office/drawing/2014/main" id="{C7756AE5-3EEF-CA0D-5BAD-4D72ADDD5E6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517" y="1298"/>
                <a:ext cx="68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9243" name="Group 9">
                <a:extLst>
                  <a:ext uri="{FF2B5EF4-FFF2-40B4-BE49-F238E27FC236}">
                    <a16:creationId xmlns:a16="http://schemas.microsoft.com/office/drawing/2014/main" id="{49B07CA9-10E9-0679-AE35-7DB7BC9B550D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313" y="1253"/>
                <a:ext cx="181" cy="113"/>
                <a:chOff x="1066" y="1684"/>
                <a:chExt cx="499" cy="317"/>
              </a:xfrm>
            </p:grpSpPr>
            <p:sp>
              <p:nvSpPr>
                <p:cNvPr id="39251" name="Freeform 10">
                  <a:extLst>
                    <a:ext uri="{FF2B5EF4-FFF2-40B4-BE49-F238E27FC236}">
                      <a16:creationId xmlns:a16="http://schemas.microsoft.com/office/drawing/2014/main" id="{D9C05384-7FF2-24E4-3E3B-1EF4D14A5E0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066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52" name="Freeform 11">
                  <a:extLst>
                    <a:ext uri="{FF2B5EF4-FFF2-40B4-BE49-F238E27FC236}">
                      <a16:creationId xmlns:a16="http://schemas.microsoft.com/office/drawing/2014/main" id="{B263B5E7-2B69-365D-DD32-FED4BFBE4C1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08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53" name="Freeform 12">
                  <a:extLst>
                    <a:ext uri="{FF2B5EF4-FFF2-40B4-BE49-F238E27FC236}">
                      <a16:creationId xmlns:a16="http://schemas.microsoft.com/office/drawing/2014/main" id="{87D1810C-7CFE-7C7A-6080-E87B5DDCC5D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11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54" name="Freeform 13">
                  <a:extLst>
                    <a:ext uri="{FF2B5EF4-FFF2-40B4-BE49-F238E27FC236}">
                      <a16:creationId xmlns:a16="http://schemas.microsoft.com/office/drawing/2014/main" id="{EAC26F97-7116-6CB1-7C80-D3A7E22D08F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13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55" name="Freeform 14">
                  <a:extLst>
                    <a:ext uri="{FF2B5EF4-FFF2-40B4-BE49-F238E27FC236}">
                      <a16:creationId xmlns:a16="http://schemas.microsoft.com/office/drawing/2014/main" id="{76EBE9C4-A335-7044-E6C3-50A7A2E5477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56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56" name="Freeform 15">
                  <a:extLst>
                    <a:ext uri="{FF2B5EF4-FFF2-40B4-BE49-F238E27FC236}">
                      <a16:creationId xmlns:a16="http://schemas.microsoft.com/office/drawing/2014/main" id="{C6ED7167-D9E8-C750-6C3C-C90284BFA27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17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57" name="Freeform 16">
                  <a:extLst>
                    <a:ext uri="{FF2B5EF4-FFF2-40B4-BE49-F238E27FC236}">
                      <a16:creationId xmlns:a16="http://schemas.microsoft.com/office/drawing/2014/main" id="{72F99801-C837-A333-5A43-9F9D5F6A3B9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0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58" name="Freeform 17">
                  <a:extLst>
                    <a:ext uri="{FF2B5EF4-FFF2-40B4-BE49-F238E27FC236}">
                      <a16:creationId xmlns:a16="http://schemas.microsoft.com/office/drawing/2014/main" id="{FF827D22-DE15-127E-6626-C9668B5A41E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22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59" name="Freeform 18">
                  <a:extLst>
                    <a:ext uri="{FF2B5EF4-FFF2-40B4-BE49-F238E27FC236}">
                      <a16:creationId xmlns:a16="http://schemas.microsoft.com/office/drawing/2014/main" id="{8146D5F8-CB3F-AD50-975E-328C23EDB5E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4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60" name="Freeform 19">
                  <a:extLst>
                    <a:ext uri="{FF2B5EF4-FFF2-40B4-BE49-F238E27FC236}">
                      <a16:creationId xmlns:a16="http://schemas.microsoft.com/office/drawing/2014/main" id="{D2D76B6C-4AD6-EC7E-5EFF-8287DD0F232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269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61" name="Freeform 20">
                  <a:extLst>
                    <a:ext uri="{FF2B5EF4-FFF2-40B4-BE49-F238E27FC236}">
                      <a16:creationId xmlns:a16="http://schemas.microsoft.com/office/drawing/2014/main" id="{0DB3160A-FC08-41BD-4D23-E010D9153D2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92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62" name="Freeform 21">
                  <a:extLst>
                    <a:ext uri="{FF2B5EF4-FFF2-40B4-BE49-F238E27FC236}">
                      <a16:creationId xmlns:a16="http://schemas.microsoft.com/office/drawing/2014/main" id="{3D7D5906-C6C2-AC71-CDDF-0986A14C784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314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63" name="Freeform 22">
                  <a:extLst>
                    <a:ext uri="{FF2B5EF4-FFF2-40B4-BE49-F238E27FC236}">
                      <a16:creationId xmlns:a16="http://schemas.microsoft.com/office/drawing/2014/main" id="{048D4897-0A9A-9C89-1C29-A997FE89C89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33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64" name="Freeform 23">
                  <a:extLst>
                    <a:ext uri="{FF2B5EF4-FFF2-40B4-BE49-F238E27FC236}">
                      <a16:creationId xmlns:a16="http://schemas.microsoft.com/office/drawing/2014/main" id="{F856EF9D-3146-37D6-DD55-2CB81F182DA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360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65" name="Freeform 24">
                  <a:extLst>
                    <a:ext uri="{FF2B5EF4-FFF2-40B4-BE49-F238E27FC236}">
                      <a16:creationId xmlns:a16="http://schemas.microsoft.com/office/drawing/2014/main" id="{41554AB7-00CC-4F2E-6ADA-1BCCFFF4AB8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38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66" name="Freeform 25">
                  <a:extLst>
                    <a:ext uri="{FF2B5EF4-FFF2-40B4-BE49-F238E27FC236}">
                      <a16:creationId xmlns:a16="http://schemas.microsoft.com/office/drawing/2014/main" id="{B1C08AE5-92E5-A53E-9D66-047EFE82576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0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67" name="Freeform 26">
                  <a:extLst>
                    <a:ext uri="{FF2B5EF4-FFF2-40B4-BE49-F238E27FC236}">
                      <a16:creationId xmlns:a16="http://schemas.microsoft.com/office/drawing/2014/main" id="{DA73E756-A5AE-3190-1EA0-D20A68D6320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30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68" name="Freeform 27">
                  <a:extLst>
                    <a:ext uri="{FF2B5EF4-FFF2-40B4-BE49-F238E27FC236}">
                      <a16:creationId xmlns:a16="http://schemas.microsoft.com/office/drawing/2014/main" id="{0016CFA0-5D83-31E9-54C7-E2F429E8835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52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69" name="Freeform 28">
                  <a:extLst>
                    <a:ext uri="{FF2B5EF4-FFF2-40B4-BE49-F238E27FC236}">
                      <a16:creationId xmlns:a16="http://schemas.microsoft.com/office/drawing/2014/main" id="{B01D8D86-C4A8-AB9D-FD47-032FCEBB16E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7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70" name="Freeform 29">
                  <a:extLst>
                    <a:ext uri="{FF2B5EF4-FFF2-40B4-BE49-F238E27FC236}">
                      <a16:creationId xmlns:a16="http://schemas.microsoft.com/office/drawing/2014/main" id="{F0B1C3BD-1C73-55E5-6769-753DF3584AF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9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71" name="Freeform 30">
                  <a:extLst>
                    <a:ext uri="{FF2B5EF4-FFF2-40B4-BE49-F238E27FC236}">
                      <a16:creationId xmlns:a16="http://schemas.microsoft.com/office/drawing/2014/main" id="{932660C3-561E-192B-A3C8-22BF51F13F2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521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72" name="Freeform 31">
                  <a:extLst>
                    <a:ext uri="{FF2B5EF4-FFF2-40B4-BE49-F238E27FC236}">
                      <a16:creationId xmlns:a16="http://schemas.microsoft.com/office/drawing/2014/main" id="{2A39D839-B01C-ADFE-CAEC-8EABD50CEA9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54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9244" name="Rectangle 32">
                <a:extLst>
                  <a:ext uri="{FF2B5EF4-FFF2-40B4-BE49-F238E27FC236}">
                    <a16:creationId xmlns:a16="http://schemas.microsoft.com/office/drawing/2014/main" id="{0CCCC767-F4C4-AC1B-D0BF-7365AB72258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09" y="1263"/>
                <a:ext cx="204" cy="91"/>
              </a:xfrm>
              <a:prstGeom prst="rect">
                <a:avLst/>
              </a:prstGeom>
              <a:gradFill rotWithShape="1">
                <a:gsLst>
                  <a:gs pos="0">
                    <a:srgbClr val="6699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245" name="Rectangle 33">
                <a:extLst>
                  <a:ext uri="{FF2B5EF4-FFF2-40B4-BE49-F238E27FC236}">
                    <a16:creationId xmlns:a16="http://schemas.microsoft.com/office/drawing/2014/main" id="{52577F89-49EA-9D22-DE02-9AF7BDA13B1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429" y="1273"/>
                <a:ext cx="680" cy="69"/>
              </a:xfrm>
              <a:prstGeom prst="rect">
                <a:avLst/>
              </a:prstGeom>
              <a:gradFill rotWithShape="1">
                <a:gsLst>
                  <a:gs pos="0">
                    <a:srgbClr val="6699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9246" name="Group 34">
                <a:extLst>
                  <a:ext uri="{FF2B5EF4-FFF2-40B4-BE49-F238E27FC236}">
                    <a16:creationId xmlns:a16="http://schemas.microsoft.com/office/drawing/2014/main" id="{789AF50C-4CA0-6522-0BCE-C1B0FF4E6794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276" y="1257"/>
                <a:ext cx="153" cy="99"/>
                <a:chOff x="1043" y="1344"/>
                <a:chExt cx="181" cy="113"/>
              </a:xfrm>
            </p:grpSpPr>
            <p:sp>
              <p:nvSpPr>
                <p:cNvPr id="39247" name="Rectangle 35">
                  <a:extLst>
                    <a:ext uri="{FF2B5EF4-FFF2-40B4-BE49-F238E27FC236}">
                      <a16:creationId xmlns:a16="http://schemas.microsoft.com/office/drawing/2014/main" id="{ABCDE876-053D-A187-12F2-6D7B574D1B0A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43" y="1344"/>
                  <a:ext cx="99" cy="113"/>
                </a:xfrm>
                <a:prstGeom prst="rect">
                  <a:avLst/>
                </a:prstGeom>
                <a:gradFill rotWithShape="1">
                  <a:gsLst>
                    <a:gs pos="0">
                      <a:srgbClr val="669900"/>
                    </a:gs>
                    <a:gs pos="100000">
                      <a:srgbClr val="003300"/>
                    </a:gs>
                  </a:gsLst>
                  <a:lin ang="54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248" name="Freeform 36">
                  <a:extLst>
                    <a:ext uri="{FF2B5EF4-FFF2-40B4-BE49-F238E27FC236}">
                      <a16:creationId xmlns:a16="http://schemas.microsoft.com/office/drawing/2014/main" id="{92EAEA6B-089A-287E-005A-9B80DB3D549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42" y="1344"/>
                  <a:ext cx="82" cy="113"/>
                </a:xfrm>
                <a:custGeom>
                  <a:avLst/>
                  <a:gdLst>
                    <a:gd name="T0" fmla="*/ 0 w 113"/>
                    <a:gd name="T1" fmla="*/ 0 h 136"/>
                    <a:gd name="T2" fmla="*/ 44 w 113"/>
                    <a:gd name="T3" fmla="*/ 13 h 136"/>
                    <a:gd name="T4" fmla="*/ 44 w 113"/>
                    <a:gd name="T5" fmla="*/ 66 h 136"/>
                    <a:gd name="T6" fmla="*/ 0 w 113"/>
                    <a:gd name="T7" fmla="*/ 78 h 136"/>
                    <a:gd name="T8" fmla="*/ 0 w 113"/>
                    <a:gd name="T9" fmla="*/ 0 h 1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3" h="136">
                      <a:moveTo>
                        <a:pt x="0" y="0"/>
                      </a:moveTo>
                      <a:lnTo>
                        <a:pt x="113" y="23"/>
                      </a:lnTo>
                      <a:lnTo>
                        <a:pt x="113" y="114"/>
                      </a:lnTo>
                      <a:lnTo>
                        <a:pt x="0" y="13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669900"/>
                    </a:gs>
                    <a:gs pos="100000">
                      <a:srgbClr val="003300"/>
                    </a:gs>
                  </a:gsLst>
                  <a:lin ang="54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 useBgFill="1">
              <p:nvSpPr>
                <p:cNvPr id="39249" name="Rectangle 37">
                  <a:extLst>
                    <a:ext uri="{FF2B5EF4-FFF2-40B4-BE49-F238E27FC236}">
                      <a16:creationId xmlns:a16="http://schemas.microsoft.com/office/drawing/2014/main" id="{4B0B34AE-73C3-A812-6859-F87C5597481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59" y="1363"/>
                  <a:ext cx="66" cy="76"/>
                </a:xfrm>
                <a:prstGeom prst="rect">
                  <a:avLst/>
                </a:prstGeom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 useBgFill="1">
              <p:nvSpPr>
                <p:cNvPr id="39250" name="Freeform 38">
                  <a:extLst>
                    <a:ext uri="{FF2B5EF4-FFF2-40B4-BE49-F238E27FC236}">
                      <a16:creationId xmlns:a16="http://schemas.microsoft.com/office/drawing/2014/main" id="{E8938496-06FE-0516-5F03-FF067E1C301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56" y="1366"/>
                  <a:ext cx="50" cy="69"/>
                </a:xfrm>
                <a:custGeom>
                  <a:avLst/>
                  <a:gdLst>
                    <a:gd name="T0" fmla="*/ 0 w 113"/>
                    <a:gd name="T1" fmla="*/ 0 h 136"/>
                    <a:gd name="T2" fmla="*/ 10 w 113"/>
                    <a:gd name="T3" fmla="*/ 3 h 136"/>
                    <a:gd name="T4" fmla="*/ 10 w 113"/>
                    <a:gd name="T5" fmla="*/ 15 h 136"/>
                    <a:gd name="T6" fmla="*/ 0 w 113"/>
                    <a:gd name="T7" fmla="*/ 18 h 136"/>
                    <a:gd name="T8" fmla="*/ 0 w 113"/>
                    <a:gd name="T9" fmla="*/ 0 h 1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3" h="136">
                      <a:moveTo>
                        <a:pt x="0" y="0"/>
                      </a:moveTo>
                      <a:lnTo>
                        <a:pt x="113" y="23"/>
                      </a:lnTo>
                      <a:lnTo>
                        <a:pt x="113" y="114"/>
                      </a:lnTo>
                      <a:lnTo>
                        <a:pt x="0" y="13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39060" name="Group 39">
              <a:extLst>
                <a:ext uri="{FF2B5EF4-FFF2-40B4-BE49-F238E27FC236}">
                  <a16:creationId xmlns:a16="http://schemas.microsoft.com/office/drawing/2014/main" id="{5D62F12C-BE9D-6E67-2177-D013FAE9ADE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flipH="1">
              <a:off x="293" y="1680"/>
              <a:ext cx="1066" cy="442"/>
              <a:chOff x="1678" y="1071"/>
              <a:chExt cx="2132" cy="885"/>
            </a:xfrm>
          </p:grpSpPr>
          <p:sp>
            <p:nvSpPr>
              <p:cNvPr id="39061" name="Oval 40">
                <a:extLst>
                  <a:ext uri="{FF2B5EF4-FFF2-40B4-BE49-F238E27FC236}">
                    <a16:creationId xmlns:a16="http://schemas.microsoft.com/office/drawing/2014/main" id="{21281748-903B-B630-B67A-83E0C404068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117"/>
                <a:ext cx="453" cy="453"/>
              </a:xfrm>
              <a:prstGeom prst="ellipse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62" name="Rectangle 41">
                <a:extLst>
                  <a:ext uri="{FF2B5EF4-FFF2-40B4-BE49-F238E27FC236}">
                    <a16:creationId xmlns:a16="http://schemas.microsoft.com/office/drawing/2014/main" id="{CB9FCE42-1A32-905A-D900-2BB2DA10054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061" y="1094"/>
                <a:ext cx="250" cy="45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50000">
                    <a:srgbClr val="669900"/>
                  </a:gs>
                  <a:gs pos="100000">
                    <a:srgbClr val="003300"/>
                  </a:gs>
                </a:gsLst>
                <a:lin ang="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63" name="AutoShape 42">
                <a:extLst>
                  <a:ext uri="{FF2B5EF4-FFF2-40B4-BE49-F238E27FC236}">
                    <a16:creationId xmlns:a16="http://schemas.microsoft.com/office/drawing/2014/main" id="{FE94B854-2E3A-ECB2-8433-69FE3505BCF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flipH="1">
                <a:off x="1778" y="1479"/>
                <a:ext cx="68" cy="68"/>
              </a:xfrm>
              <a:prstGeom prst="moon">
                <a:avLst>
                  <a:gd name="adj" fmla="val 87500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64" name="Line 43">
                <a:extLst>
                  <a:ext uri="{FF2B5EF4-FFF2-40B4-BE49-F238E27FC236}">
                    <a16:creationId xmlns:a16="http://schemas.microsoft.com/office/drawing/2014/main" id="{146B4428-F237-8769-4DCE-D6333DEA9B49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766" y="1465"/>
                <a:ext cx="0" cy="11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065" name="Freeform 44">
                <a:extLst>
                  <a:ext uri="{FF2B5EF4-FFF2-40B4-BE49-F238E27FC236}">
                    <a16:creationId xmlns:a16="http://schemas.microsoft.com/office/drawing/2014/main" id="{982D28E6-A820-B2A1-896E-3CC182F77760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766" y="1465"/>
                <a:ext cx="113" cy="91"/>
              </a:xfrm>
              <a:custGeom>
                <a:avLst/>
                <a:gdLst>
                  <a:gd name="T0" fmla="*/ 0 w 113"/>
                  <a:gd name="T1" fmla="*/ 0 h 91"/>
                  <a:gd name="T2" fmla="*/ 68 w 113"/>
                  <a:gd name="T3" fmla="*/ 0 h 91"/>
                  <a:gd name="T4" fmla="*/ 113 w 113"/>
                  <a:gd name="T5" fmla="*/ 91 h 9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13" h="91">
                    <a:moveTo>
                      <a:pt x="0" y="0"/>
                    </a:moveTo>
                    <a:lnTo>
                      <a:pt x="68" y="0"/>
                    </a:lnTo>
                    <a:lnTo>
                      <a:pt x="113" y="91"/>
                    </a:lnTo>
                  </a:path>
                </a:pathLst>
              </a:cu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1">
                      <a:gsLst>
                        <a:gs pos="0">
                          <a:srgbClr val="003300"/>
                        </a:gs>
                        <a:gs pos="100000">
                          <a:srgbClr val="669900"/>
                        </a:gs>
                      </a:gsLst>
                      <a:lin ang="2700000" scaled="1"/>
                    </a:gra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066" name="Freeform 45">
                <a:extLst>
                  <a:ext uri="{FF2B5EF4-FFF2-40B4-BE49-F238E27FC236}">
                    <a16:creationId xmlns:a16="http://schemas.microsoft.com/office/drawing/2014/main" id="{A8206AA9-B2A5-4B21-A178-FC038867B843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041" y="1412"/>
                <a:ext cx="590" cy="113"/>
              </a:xfrm>
              <a:custGeom>
                <a:avLst/>
                <a:gdLst>
                  <a:gd name="T0" fmla="*/ 590 w 590"/>
                  <a:gd name="T1" fmla="*/ 0 h 113"/>
                  <a:gd name="T2" fmla="*/ 68 w 590"/>
                  <a:gd name="T3" fmla="*/ 0 h 113"/>
                  <a:gd name="T4" fmla="*/ 0 w 590"/>
                  <a:gd name="T5" fmla="*/ 113 h 113"/>
                  <a:gd name="T6" fmla="*/ 590 w 590"/>
                  <a:gd name="T7" fmla="*/ 0 h 11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90" h="113">
                    <a:moveTo>
                      <a:pt x="590" y="0"/>
                    </a:moveTo>
                    <a:lnTo>
                      <a:pt x="68" y="0"/>
                    </a:lnTo>
                    <a:lnTo>
                      <a:pt x="0" y="113"/>
                    </a:lnTo>
                    <a:lnTo>
                      <a:pt x="59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067" name="Rectangle 46">
                <a:extLst>
                  <a:ext uri="{FF2B5EF4-FFF2-40B4-BE49-F238E27FC236}">
                    <a16:creationId xmlns:a16="http://schemas.microsoft.com/office/drawing/2014/main" id="{36360D1E-B928-BC38-E768-BAB0A1BD5ED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54" y="1434"/>
                <a:ext cx="272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9068" name="Group 47">
                <a:extLst>
                  <a:ext uri="{FF2B5EF4-FFF2-40B4-BE49-F238E27FC236}">
                    <a16:creationId xmlns:a16="http://schemas.microsoft.com/office/drawing/2014/main" id="{E17529A6-72AA-D0F9-E85A-78987EB61BB0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678" y="1548"/>
                <a:ext cx="2132" cy="408"/>
                <a:chOff x="1678" y="1548"/>
                <a:chExt cx="2132" cy="408"/>
              </a:xfrm>
            </p:grpSpPr>
            <p:grpSp>
              <p:nvGrpSpPr>
                <p:cNvPr id="39089" name="Group 48">
                  <a:extLst>
                    <a:ext uri="{FF2B5EF4-FFF2-40B4-BE49-F238E27FC236}">
                      <a16:creationId xmlns:a16="http://schemas.microsoft.com/office/drawing/2014/main" id="{D57E1C01-B3C3-7BA0-09BA-D86B0AA64613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7871156">
                  <a:off x="1732" y="1596"/>
                  <a:ext cx="68" cy="45"/>
                  <a:chOff x="2154" y="1911"/>
                  <a:chExt cx="68" cy="45"/>
                </a:xfrm>
              </p:grpSpPr>
              <p:sp>
                <p:nvSpPr>
                  <p:cNvPr id="39237" name="Freeform 49">
                    <a:extLst>
                      <a:ext uri="{FF2B5EF4-FFF2-40B4-BE49-F238E27FC236}">
                        <a16:creationId xmlns:a16="http://schemas.microsoft.com/office/drawing/2014/main" id="{2EF16A01-591C-24CC-F3C8-5D7AF8D9E3F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38" name="Freeform 50">
                    <a:extLst>
                      <a:ext uri="{FF2B5EF4-FFF2-40B4-BE49-F238E27FC236}">
                        <a16:creationId xmlns:a16="http://schemas.microsoft.com/office/drawing/2014/main" id="{691F7546-C6A3-53E2-BBA3-7C646E6E69D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090" name="Group 51">
                  <a:extLst>
                    <a:ext uri="{FF2B5EF4-FFF2-40B4-BE49-F238E27FC236}">
                      <a16:creationId xmlns:a16="http://schemas.microsoft.com/office/drawing/2014/main" id="{852BCDA7-F43D-5DB6-3623-BBDE2452EEDF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5400000">
                  <a:off x="1707" y="1654"/>
                  <a:ext cx="68" cy="45"/>
                  <a:chOff x="2154" y="1911"/>
                  <a:chExt cx="68" cy="45"/>
                </a:xfrm>
              </p:grpSpPr>
              <p:sp>
                <p:nvSpPr>
                  <p:cNvPr id="39235" name="Freeform 52">
                    <a:extLst>
                      <a:ext uri="{FF2B5EF4-FFF2-40B4-BE49-F238E27FC236}">
                        <a16:creationId xmlns:a16="http://schemas.microsoft.com/office/drawing/2014/main" id="{784F36B1-7F31-C7D1-F7AF-31A3258825F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36" name="Freeform 53">
                    <a:extLst>
                      <a:ext uri="{FF2B5EF4-FFF2-40B4-BE49-F238E27FC236}">
                        <a16:creationId xmlns:a16="http://schemas.microsoft.com/office/drawing/2014/main" id="{715CC27E-5DC7-D18B-EB87-7C68B41D986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091" name="Group 54">
                  <a:extLst>
                    <a:ext uri="{FF2B5EF4-FFF2-40B4-BE49-F238E27FC236}">
                      <a16:creationId xmlns:a16="http://schemas.microsoft.com/office/drawing/2014/main" id="{C8B8A730-20B4-9619-45BA-A7FE46FC4D12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3066206">
                  <a:off x="1727" y="1713"/>
                  <a:ext cx="68" cy="45"/>
                  <a:chOff x="2154" y="1911"/>
                  <a:chExt cx="68" cy="45"/>
                </a:xfrm>
              </p:grpSpPr>
              <p:sp>
                <p:nvSpPr>
                  <p:cNvPr id="39233" name="Freeform 55">
                    <a:extLst>
                      <a:ext uri="{FF2B5EF4-FFF2-40B4-BE49-F238E27FC236}">
                        <a16:creationId xmlns:a16="http://schemas.microsoft.com/office/drawing/2014/main" id="{D5B68F15-93FA-F886-A5A3-ECFE1BFA03C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34" name="Freeform 56">
                    <a:extLst>
                      <a:ext uri="{FF2B5EF4-FFF2-40B4-BE49-F238E27FC236}">
                        <a16:creationId xmlns:a16="http://schemas.microsoft.com/office/drawing/2014/main" id="{EE0CDAA4-4D07-7DA5-5F1B-9615F9FB8DC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092" name="Group 57">
                  <a:extLst>
                    <a:ext uri="{FF2B5EF4-FFF2-40B4-BE49-F238E27FC236}">
                      <a16:creationId xmlns:a16="http://schemas.microsoft.com/office/drawing/2014/main" id="{AB21D6C1-EFD7-A21D-5DF6-E76A88532EB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774" y="1755"/>
                  <a:ext cx="68" cy="45"/>
                  <a:chOff x="2154" y="1911"/>
                  <a:chExt cx="68" cy="45"/>
                </a:xfrm>
              </p:grpSpPr>
              <p:sp>
                <p:nvSpPr>
                  <p:cNvPr id="39231" name="Freeform 58">
                    <a:extLst>
                      <a:ext uri="{FF2B5EF4-FFF2-40B4-BE49-F238E27FC236}">
                        <a16:creationId xmlns:a16="http://schemas.microsoft.com/office/drawing/2014/main" id="{48B34191-9165-CA57-567D-6C786E4E286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32" name="Freeform 59">
                    <a:extLst>
                      <a:ext uri="{FF2B5EF4-FFF2-40B4-BE49-F238E27FC236}">
                        <a16:creationId xmlns:a16="http://schemas.microsoft.com/office/drawing/2014/main" id="{80842589-3DE9-0829-A480-95C22B6B253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093" name="Group 60">
                  <a:extLst>
                    <a:ext uri="{FF2B5EF4-FFF2-40B4-BE49-F238E27FC236}">
                      <a16:creationId xmlns:a16="http://schemas.microsoft.com/office/drawing/2014/main" id="{2A939A6B-C4BA-BDEE-82E4-2223C989EE9C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831" y="1792"/>
                  <a:ext cx="68" cy="45"/>
                  <a:chOff x="2154" y="1911"/>
                  <a:chExt cx="68" cy="45"/>
                </a:xfrm>
              </p:grpSpPr>
              <p:sp>
                <p:nvSpPr>
                  <p:cNvPr id="39229" name="Freeform 61">
                    <a:extLst>
                      <a:ext uri="{FF2B5EF4-FFF2-40B4-BE49-F238E27FC236}">
                        <a16:creationId xmlns:a16="http://schemas.microsoft.com/office/drawing/2014/main" id="{A815A42C-D016-97B1-F922-DEC9C6C53D2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30" name="Freeform 62">
                    <a:extLst>
                      <a:ext uri="{FF2B5EF4-FFF2-40B4-BE49-F238E27FC236}">
                        <a16:creationId xmlns:a16="http://schemas.microsoft.com/office/drawing/2014/main" id="{7D1316C5-3F49-D821-5B03-2C3EB51CD68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094" name="Group 63">
                  <a:extLst>
                    <a:ext uri="{FF2B5EF4-FFF2-40B4-BE49-F238E27FC236}">
                      <a16:creationId xmlns:a16="http://schemas.microsoft.com/office/drawing/2014/main" id="{554ABE20-1108-15E9-B622-1592C2BC72B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888" y="1830"/>
                  <a:ext cx="68" cy="45"/>
                  <a:chOff x="2154" y="1911"/>
                  <a:chExt cx="68" cy="45"/>
                </a:xfrm>
              </p:grpSpPr>
              <p:sp>
                <p:nvSpPr>
                  <p:cNvPr id="39227" name="Freeform 64">
                    <a:extLst>
                      <a:ext uri="{FF2B5EF4-FFF2-40B4-BE49-F238E27FC236}">
                        <a16:creationId xmlns:a16="http://schemas.microsoft.com/office/drawing/2014/main" id="{A712E559-B1E1-A8ED-DE72-60770081D5C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28" name="Freeform 65">
                    <a:extLst>
                      <a:ext uri="{FF2B5EF4-FFF2-40B4-BE49-F238E27FC236}">
                        <a16:creationId xmlns:a16="http://schemas.microsoft.com/office/drawing/2014/main" id="{04337B69-C23E-1BAA-B9B7-4A63E6B668C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095" name="Group 66">
                  <a:extLst>
                    <a:ext uri="{FF2B5EF4-FFF2-40B4-BE49-F238E27FC236}">
                      <a16:creationId xmlns:a16="http://schemas.microsoft.com/office/drawing/2014/main" id="{529DB4AF-BD33-01CB-1F14-579E3A9CC09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944" y="1867"/>
                  <a:ext cx="68" cy="45"/>
                  <a:chOff x="2154" y="1911"/>
                  <a:chExt cx="68" cy="45"/>
                </a:xfrm>
              </p:grpSpPr>
              <p:sp>
                <p:nvSpPr>
                  <p:cNvPr id="39225" name="Freeform 67">
                    <a:extLst>
                      <a:ext uri="{FF2B5EF4-FFF2-40B4-BE49-F238E27FC236}">
                        <a16:creationId xmlns:a16="http://schemas.microsoft.com/office/drawing/2014/main" id="{CBB341A7-57E6-0F2D-D773-AAFF2386D3F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26" name="Freeform 68">
                    <a:extLst>
                      <a:ext uri="{FF2B5EF4-FFF2-40B4-BE49-F238E27FC236}">
                        <a16:creationId xmlns:a16="http://schemas.microsoft.com/office/drawing/2014/main" id="{682A224F-4D08-4B21-D6A6-B32C7B90AE2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096" name="Group 69">
                  <a:extLst>
                    <a:ext uri="{FF2B5EF4-FFF2-40B4-BE49-F238E27FC236}">
                      <a16:creationId xmlns:a16="http://schemas.microsoft.com/office/drawing/2014/main" id="{1D4FCDF2-7D5A-AEF5-1489-396810B7D2A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1188318">
                  <a:off x="2002" y="1899"/>
                  <a:ext cx="68" cy="45"/>
                  <a:chOff x="2154" y="1911"/>
                  <a:chExt cx="68" cy="45"/>
                </a:xfrm>
              </p:grpSpPr>
              <p:sp>
                <p:nvSpPr>
                  <p:cNvPr id="39223" name="Freeform 70">
                    <a:extLst>
                      <a:ext uri="{FF2B5EF4-FFF2-40B4-BE49-F238E27FC236}">
                        <a16:creationId xmlns:a16="http://schemas.microsoft.com/office/drawing/2014/main" id="{3EC64A2C-BAAF-79E8-3581-E46BFBD9CD7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24" name="Freeform 71">
                    <a:extLst>
                      <a:ext uri="{FF2B5EF4-FFF2-40B4-BE49-F238E27FC236}">
                        <a16:creationId xmlns:a16="http://schemas.microsoft.com/office/drawing/2014/main" id="{2F080B9D-DBB5-137A-297E-F37439592C4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097" name="Group 72">
                  <a:extLst>
                    <a:ext uri="{FF2B5EF4-FFF2-40B4-BE49-F238E27FC236}">
                      <a16:creationId xmlns:a16="http://schemas.microsoft.com/office/drawing/2014/main" id="{74352922-4EBC-3D1E-3840-D541B317FA9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559080">
                  <a:off x="3485" y="1897"/>
                  <a:ext cx="68" cy="45"/>
                  <a:chOff x="2154" y="1911"/>
                  <a:chExt cx="68" cy="45"/>
                </a:xfrm>
              </p:grpSpPr>
              <p:sp>
                <p:nvSpPr>
                  <p:cNvPr id="39221" name="Freeform 73">
                    <a:extLst>
                      <a:ext uri="{FF2B5EF4-FFF2-40B4-BE49-F238E27FC236}">
                        <a16:creationId xmlns:a16="http://schemas.microsoft.com/office/drawing/2014/main" id="{4C64BB19-661B-5639-55CB-869BB049F86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22" name="Freeform 74">
                    <a:extLst>
                      <a:ext uri="{FF2B5EF4-FFF2-40B4-BE49-F238E27FC236}">
                        <a16:creationId xmlns:a16="http://schemas.microsoft.com/office/drawing/2014/main" id="{D8943776-E216-6A85-C151-AE048EC2C96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098" name="Group 75">
                  <a:extLst>
                    <a:ext uri="{FF2B5EF4-FFF2-40B4-BE49-F238E27FC236}">
                      <a16:creationId xmlns:a16="http://schemas.microsoft.com/office/drawing/2014/main" id="{6EB648B3-B235-44E8-1E11-19E6F3208F4F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545" y="1866"/>
                  <a:ext cx="68" cy="45"/>
                  <a:chOff x="2154" y="1911"/>
                  <a:chExt cx="68" cy="45"/>
                </a:xfrm>
              </p:grpSpPr>
              <p:sp>
                <p:nvSpPr>
                  <p:cNvPr id="39219" name="Freeform 76">
                    <a:extLst>
                      <a:ext uri="{FF2B5EF4-FFF2-40B4-BE49-F238E27FC236}">
                        <a16:creationId xmlns:a16="http://schemas.microsoft.com/office/drawing/2014/main" id="{3DA6AF14-DA0E-4ADA-1AFD-5510E74F225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20" name="Freeform 77">
                    <a:extLst>
                      <a:ext uri="{FF2B5EF4-FFF2-40B4-BE49-F238E27FC236}">
                        <a16:creationId xmlns:a16="http://schemas.microsoft.com/office/drawing/2014/main" id="{1C747ABB-D564-800D-C31C-C0901BAD55D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099" name="Group 78">
                  <a:extLst>
                    <a:ext uri="{FF2B5EF4-FFF2-40B4-BE49-F238E27FC236}">
                      <a16:creationId xmlns:a16="http://schemas.microsoft.com/office/drawing/2014/main" id="{653A3815-E39F-4555-C8F1-93EE6706647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605" y="1834"/>
                  <a:ext cx="68" cy="45"/>
                  <a:chOff x="2154" y="1911"/>
                  <a:chExt cx="68" cy="45"/>
                </a:xfrm>
              </p:grpSpPr>
              <p:sp>
                <p:nvSpPr>
                  <p:cNvPr id="39217" name="Freeform 79">
                    <a:extLst>
                      <a:ext uri="{FF2B5EF4-FFF2-40B4-BE49-F238E27FC236}">
                        <a16:creationId xmlns:a16="http://schemas.microsoft.com/office/drawing/2014/main" id="{0B6D5A0B-77A7-D8FA-A8BA-C61A1C40F6C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18" name="Freeform 80">
                    <a:extLst>
                      <a:ext uri="{FF2B5EF4-FFF2-40B4-BE49-F238E27FC236}">
                        <a16:creationId xmlns:a16="http://schemas.microsoft.com/office/drawing/2014/main" id="{5366F268-C40D-8A07-253F-50367796D0B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100" name="Group 81">
                  <a:extLst>
                    <a:ext uri="{FF2B5EF4-FFF2-40B4-BE49-F238E27FC236}">
                      <a16:creationId xmlns:a16="http://schemas.microsoft.com/office/drawing/2014/main" id="{4B37EB15-2BC4-9875-EDB7-303737847D77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665" y="1802"/>
                  <a:ext cx="68" cy="45"/>
                  <a:chOff x="2154" y="1911"/>
                  <a:chExt cx="68" cy="45"/>
                </a:xfrm>
              </p:grpSpPr>
              <p:sp>
                <p:nvSpPr>
                  <p:cNvPr id="39215" name="Freeform 82">
                    <a:extLst>
                      <a:ext uri="{FF2B5EF4-FFF2-40B4-BE49-F238E27FC236}">
                        <a16:creationId xmlns:a16="http://schemas.microsoft.com/office/drawing/2014/main" id="{89FB91CE-6775-38EE-32F1-D145D1F10C4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16" name="Freeform 83">
                    <a:extLst>
                      <a:ext uri="{FF2B5EF4-FFF2-40B4-BE49-F238E27FC236}">
                        <a16:creationId xmlns:a16="http://schemas.microsoft.com/office/drawing/2014/main" id="{3913B348-301E-B99A-8DB3-FB67E0A1A35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101" name="Group 84">
                  <a:extLst>
                    <a:ext uri="{FF2B5EF4-FFF2-40B4-BE49-F238E27FC236}">
                      <a16:creationId xmlns:a16="http://schemas.microsoft.com/office/drawing/2014/main" id="{540B18C1-F452-76EA-347A-8A39B8043B23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2750706">
                  <a:off x="3722" y="1763"/>
                  <a:ext cx="68" cy="45"/>
                  <a:chOff x="2154" y="1911"/>
                  <a:chExt cx="68" cy="45"/>
                </a:xfrm>
              </p:grpSpPr>
              <p:sp>
                <p:nvSpPr>
                  <p:cNvPr id="39213" name="Freeform 85">
                    <a:extLst>
                      <a:ext uri="{FF2B5EF4-FFF2-40B4-BE49-F238E27FC236}">
                        <a16:creationId xmlns:a16="http://schemas.microsoft.com/office/drawing/2014/main" id="{BEFB0F8B-F733-4A72-5B6D-FC50B0A8F77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14" name="Freeform 86">
                    <a:extLst>
                      <a:ext uri="{FF2B5EF4-FFF2-40B4-BE49-F238E27FC236}">
                        <a16:creationId xmlns:a16="http://schemas.microsoft.com/office/drawing/2014/main" id="{D95B6203-8E3A-D029-A3DA-F81A29A04B8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102" name="Group 87">
                  <a:extLst>
                    <a:ext uri="{FF2B5EF4-FFF2-40B4-BE49-F238E27FC236}">
                      <a16:creationId xmlns:a16="http://schemas.microsoft.com/office/drawing/2014/main" id="{E2538833-6854-3484-7067-9D9ACCDA2CD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4720118">
                  <a:off x="3752" y="1707"/>
                  <a:ext cx="68" cy="45"/>
                  <a:chOff x="2154" y="1911"/>
                  <a:chExt cx="68" cy="45"/>
                </a:xfrm>
              </p:grpSpPr>
              <p:sp>
                <p:nvSpPr>
                  <p:cNvPr id="39211" name="Freeform 88">
                    <a:extLst>
                      <a:ext uri="{FF2B5EF4-FFF2-40B4-BE49-F238E27FC236}">
                        <a16:creationId xmlns:a16="http://schemas.microsoft.com/office/drawing/2014/main" id="{39A1C69A-5615-0D53-D490-F765ABEF20D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12" name="Freeform 89">
                    <a:extLst>
                      <a:ext uri="{FF2B5EF4-FFF2-40B4-BE49-F238E27FC236}">
                        <a16:creationId xmlns:a16="http://schemas.microsoft.com/office/drawing/2014/main" id="{5412EFBA-C6E8-C21C-A9A2-F9EE5790488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103" name="Group 90">
                  <a:extLst>
                    <a:ext uri="{FF2B5EF4-FFF2-40B4-BE49-F238E27FC236}">
                      <a16:creationId xmlns:a16="http://schemas.microsoft.com/office/drawing/2014/main" id="{3C3909FA-4EA0-98B4-4148-392B9CD6D702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6662568">
                  <a:off x="3748" y="1644"/>
                  <a:ext cx="68" cy="45"/>
                  <a:chOff x="2154" y="1911"/>
                  <a:chExt cx="68" cy="45"/>
                </a:xfrm>
              </p:grpSpPr>
              <p:sp>
                <p:nvSpPr>
                  <p:cNvPr id="39209" name="Freeform 91">
                    <a:extLst>
                      <a:ext uri="{FF2B5EF4-FFF2-40B4-BE49-F238E27FC236}">
                        <a16:creationId xmlns:a16="http://schemas.microsoft.com/office/drawing/2014/main" id="{665A9AB3-3A24-528F-9984-3C0C86CD243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10" name="Freeform 92">
                    <a:extLst>
                      <a:ext uri="{FF2B5EF4-FFF2-40B4-BE49-F238E27FC236}">
                        <a16:creationId xmlns:a16="http://schemas.microsoft.com/office/drawing/2014/main" id="{2C27A757-A5D1-A962-18F8-6AD5C36272C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104" name="Group 93">
                  <a:extLst>
                    <a:ext uri="{FF2B5EF4-FFF2-40B4-BE49-F238E27FC236}">
                      <a16:creationId xmlns:a16="http://schemas.microsoft.com/office/drawing/2014/main" id="{3DCE2CB2-098B-4529-072B-7735645EB8A7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064" y="1911"/>
                  <a:ext cx="408" cy="45"/>
                  <a:chOff x="2064" y="1911"/>
                  <a:chExt cx="408" cy="45"/>
                </a:xfrm>
              </p:grpSpPr>
              <p:grpSp>
                <p:nvGrpSpPr>
                  <p:cNvPr id="39191" name="Group 94">
                    <a:extLst>
                      <a:ext uri="{FF2B5EF4-FFF2-40B4-BE49-F238E27FC236}">
                        <a16:creationId xmlns:a16="http://schemas.microsoft.com/office/drawing/2014/main" id="{C9F9C9EA-6478-6E08-BE83-79A04D3407FF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06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9207" name="Freeform 95">
                      <a:extLst>
                        <a:ext uri="{FF2B5EF4-FFF2-40B4-BE49-F238E27FC236}">
                          <a16:creationId xmlns:a16="http://schemas.microsoft.com/office/drawing/2014/main" id="{F79068BD-3EC2-075E-DA76-533C8D4D6177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208" name="Freeform 96">
                      <a:extLst>
                        <a:ext uri="{FF2B5EF4-FFF2-40B4-BE49-F238E27FC236}">
                          <a16:creationId xmlns:a16="http://schemas.microsoft.com/office/drawing/2014/main" id="{7007D94F-58C2-7752-250A-B772B797CD12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9192" name="Group 97">
                    <a:extLst>
                      <a:ext uri="{FF2B5EF4-FFF2-40B4-BE49-F238E27FC236}">
                        <a16:creationId xmlns:a16="http://schemas.microsoft.com/office/drawing/2014/main" id="{81480259-D3D5-2E09-0A79-04ECED179EB8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132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9205" name="Freeform 98">
                      <a:extLst>
                        <a:ext uri="{FF2B5EF4-FFF2-40B4-BE49-F238E27FC236}">
                          <a16:creationId xmlns:a16="http://schemas.microsoft.com/office/drawing/2014/main" id="{41BB59AB-0431-1469-01B2-589F5DC73FAB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206" name="Freeform 99">
                      <a:extLst>
                        <a:ext uri="{FF2B5EF4-FFF2-40B4-BE49-F238E27FC236}">
                          <a16:creationId xmlns:a16="http://schemas.microsoft.com/office/drawing/2014/main" id="{4672730B-6DD2-8AB3-6876-428BA0B40008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9193" name="Group 100">
                    <a:extLst>
                      <a:ext uri="{FF2B5EF4-FFF2-40B4-BE49-F238E27FC236}">
                        <a16:creationId xmlns:a16="http://schemas.microsoft.com/office/drawing/2014/main" id="{180EEAE2-9AD4-518E-B8F4-85835C4B3CC5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200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9203" name="Freeform 101">
                      <a:extLst>
                        <a:ext uri="{FF2B5EF4-FFF2-40B4-BE49-F238E27FC236}">
                          <a16:creationId xmlns:a16="http://schemas.microsoft.com/office/drawing/2014/main" id="{6174BD8D-2B10-3B47-D17B-3E2CA0E03D25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204" name="Freeform 102">
                      <a:extLst>
                        <a:ext uri="{FF2B5EF4-FFF2-40B4-BE49-F238E27FC236}">
                          <a16:creationId xmlns:a16="http://schemas.microsoft.com/office/drawing/2014/main" id="{6E21C747-BBC0-FBED-578D-C8CF1151C12C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9194" name="Group 103">
                    <a:extLst>
                      <a:ext uri="{FF2B5EF4-FFF2-40B4-BE49-F238E27FC236}">
                        <a16:creationId xmlns:a16="http://schemas.microsoft.com/office/drawing/2014/main" id="{586C9089-8539-213C-863B-9CD0449F4B4B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268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9201" name="Freeform 104">
                      <a:extLst>
                        <a:ext uri="{FF2B5EF4-FFF2-40B4-BE49-F238E27FC236}">
                          <a16:creationId xmlns:a16="http://schemas.microsoft.com/office/drawing/2014/main" id="{41233082-315A-E781-6A60-B66EDE10B56D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202" name="Freeform 105">
                      <a:extLst>
                        <a:ext uri="{FF2B5EF4-FFF2-40B4-BE49-F238E27FC236}">
                          <a16:creationId xmlns:a16="http://schemas.microsoft.com/office/drawing/2014/main" id="{A80109E5-5415-9F89-E703-F01339113220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9195" name="Group 106">
                    <a:extLst>
                      <a:ext uri="{FF2B5EF4-FFF2-40B4-BE49-F238E27FC236}">
                        <a16:creationId xmlns:a16="http://schemas.microsoft.com/office/drawing/2014/main" id="{E1EB8B7E-4347-2BFB-FF00-4244D8A9FFC2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33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9199" name="Freeform 107">
                      <a:extLst>
                        <a:ext uri="{FF2B5EF4-FFF2-40B4-BE49-F238E27FC236}">
                          <a16:creationId xmlns:a16="http://schemas.microsoft.com/office/drawing/2014/main" id="{75F5FB70-9CE8-56F2-F7A7-73B817F60748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200" name="Freeform 108">
                      <a:extLst>
                        <a:ext uri="{FF2B5EF4-FFF2-40B4-BE49-F238E27FC236}">
                          <a16:creationId xmlns:a16="http://schemas.microsoft.com/office/drawing/2014/main" id="{B3AB9012-977F-B55A-EFC9-57968B8AA086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9196" name="Group 109">
                    <a:extLst>
                      <a:ext uri="{FF2B5EF4-FFF2-40B4-BE49-F238E27FC236}">
                        <a16:creationId xmlns:a16="http://schemas.microsoft.com/office/drawing/2014/main" id="{CCEE6778-E48D-1F26-7D97-D929C77B0BDD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40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9197" name="Freeform 110">
                      <a:extLst>
                        <a:ext uri="{FF2B5EF4-FFF2-40B4-BE49-F238E27FC236}">
                          <a16:creationId xmlns:a16="http://schemas.microsoft.com/office/drawing/2014/main" id="{81B6EF0B-CEED-D572-9D91-B33A7FD5B887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198" name="Freeform 111">
                      <a:extLst>
                        <a:ext uri="{FF2B5EF4-FFF2-40B4-BE49-F238E27FC236}">
                          <a16:creationId xmlns:a16="http://schemas.microsoft.com/office/drawing/2014/main" id="{F435B985-BAEE-46C4-915F-24899D854D9F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9105" name="Group 112">
                  <a:extLst>
                    <a:ext uri="{FF2B5EF4-FFF2-40B4-BE49-F238E27FC236}">
                      <a16:creationId xmlns:a16="http://schemas.microsoft.com/office/drawing/2014/main" id="{58CADEFF-8C68-C755-EC0E-AC8F193E9973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472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9189" name="Freeform 113">
                    <a:extLst>
                      <a:ext uri="{FF2B5EF4-FFF2-40B4-BE49-F238E27FC236}">
                        <a16:creationId xmlns:a16="http://schemas.microsoft.com/office/drawing/2014/main" id="{0A056216-2A2E-6B99-C7EF-7D80C9B1AD7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190" name="Freeform 114">
                    <a:extLst>
                      <a:ext uri="{FF2B5EF4-FFF2-40B4-BE49-F238E27FC236}">
                        <a16:creationId xmlns:a16="http://schemas.microsoft.com/office/drawing/2014/main" id="{7005EF3F-B38E-2C64-F72A-8EE09922A0F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106" name="Group 115">
                  <a:extLst>
                    <a:ext uri="{FF2B5EF4-FFF2-40B4-BE49-F238E27FC236}">
                      <a16:creationId xmlns:a16="http://schemas.microsoft.com/office/drawing/2014/main" id="{5EF2DEEB-313F-174D-A01C-51CB79DBCE0C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540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9187" name="Freeform 116">
                    <a:extLst>
                      <a:ext uri="{FF2B5EF4-FFF2-40B4-BE49-F238E27FC236}">
                        <a16:creationId xmlns:a16="http://schemas.microsoft.com/office/drawing/2014/main" id="{458DD9DD-9BC5-79DB-1773-98E6910B5F3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188" name="Freeform 117">
                    <a:extLst>
                      <a:ext uri="{FF2B5EF4-FFF2-40B4-BE49-F238E27FC236}">
                        <a16:creationId xmlns:a16="http://schemas.microsoft.com/office/drawing/2014/main" id="{ABFEB68A-8B68-3094-682F-ABC3479C3B1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107" name="Group 118">
                  <a:extLst>
                    <a:ext uri="{FF2B5EF4-FFF2-40B4-BE49-F238E27FC236}">
                      <a16:creationId xmlns:a16="http://schemas.microsoft.com/office/drawing/2014/main" id="{6087D301-4FD2-86FC-6E6B-E2F42736A63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608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9185" name="Freeform 119">
                    <a:extLst>
                      <a:ext uri="{FF2B5EF4-FFF2-40B4-BE49-F238E27FC236}">
                        <a16:creationId xmlns:a16="http://schemas.microsoft.com/office/drawing/2014/main" id="{AAB5AC1B-0246-59DA-7686-7099322A33F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186" name="Freeform 120">
                    <a:extLst>
                      <a:ext uri="{FF2B5EF4-FFF2-40B4-BE49-F238E27FC236}">
                        <a16:creationId xmlns:a16="http://schemas.microsoft.com/office/drawing/2014/main" id="{B7A1E86F-F621-53AA-8743-39687077FDA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108" name="Group 121">
                  <a:extLst>
                    <a:ext uri="{FF2B5EF4-FFF2-40B4-BE49-F238E27FC236}">
                      <a16:creationId xmlns:a16="http://schemas.microsoft.com/office/drawing/2014/main" id="{EF060099-6686-2E3F-5008-0667736930A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676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9183" name="Freeform 122">
                    <a:extLst>
                      <a:ext uri="{FF2B5EF4-FFF2-40B4-BE49-F238E27FC236}">
                        <a16:creationId xmlns:a16="http://schemas.microsoft.com/office/drawing/2014/main" id="{A5A28D30-91FB-5209-6F66-E808F3B5C81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184" name="Freeform 123">
                    <a:extLst>
                      <a:ext uri="{FF2B5EF4-FFF2-40B4-BE49-F238E27FC236}">
                        <a16:creationId xmlns:a16="http://schemas.microsoft.com/office/drawing/2014/main" id="{1C063764-E0CF-CA8A-1E45-E5B1C83F779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109" name="Group 124">
                  <a:extLst>
                    <a:ext uri="{FF2B5EF4-FFF2-40B4-BE49-F238E27FC236}">
                      <a16:creationId xmlns:a16="http://schemas.microsoft.com/office/drawing/2014/main" id="{455FEDBC-56BE-0513-0F4E-6B2BC7A46AA7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44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9181" name="Freeform 125">
                    <a:extLst>
                      <a:ext uri="{FF2B5EF4-FFF2-40B4-BE49-F238E27FC236}">
                        <a16:creationId xmlns:a16="http://schemas.microsoft.com/office/drawing/2014/main" id="{906A79DB-D49E-01C1-FFB6-AAA11E04E04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182" name="Freeform 126">
                    <a:extLst>
                      <a:ext uri="{FF2B5EF4-FFF2-40B4-BE49-F238E27FC236}">
                        <a16:creationId xmlns:a16="http://schemas.microsoft.com/office/drawing/2014/main" id="{1699BBFE-C052-C1A5-AA35-E951E196334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110" name="Group 127">
                  <a:extLst>
                    <a:ext uri="{FF2B5EF4-FFF2-40B4-BE49-F238E27FC236}">
                      <a16:creationId xmlns:a16="http://schemas.microsoft.com/office/drawing/2014/main" id="{EA3364FE-35BE-D10D-A217-195EE99A392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812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9179" name="Freeform 128">
                    <a:extLst>
                      <a:ext uri="{FF2B5EF4-FFF2-40B4-BE49-F238E27FC236}">
                        <a16:creationId xmlns:a16="http://schemas.microsoft.com/office/drawing/2014/main" id="{5A500115-4596-D5E6-1649-B42BD4F4940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180" name="Freeform 129">
                    <a:extLst>
                      <a:ext uri="{FF2B5EF4-FFF2-40B4-BE49-F238E27FC236}">
                        <a16:creationId xmlns:a16="http://schemas.microsoft.com/office/drawing/2014/main" id="{03507C11-688E-579B-4BEA-B5D3705FE88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111" name="Group 130">
                  <a:extLst>
                    <a:ext uri="{FF2B5EF4-FFF2-40B4-BE49-F238E27FC236}">
                      <a16:creationId xmlns:a16="http://schemas.microsoft.com/office/drawing/2014/main" id="{1454DDFB-748E-FA3F-008C-BE030047DC23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880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9177" name="Freeform 131">
                    <a:extLst>
                      <a:ext uri="{FF2B5EF4-FFF2-40B4-BE49-F238E27FC236}">
                        <a16:creationId xmlns:a16="http://schemas.microsoft.com/office/drawing/2014/main" id="{4D9D8629-B4E2-8D98-4D4D-009788F1DC5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178" name="Freeform 132">
                    <a:extLst>
                      <a:ext uri="{FF2B5EF4-FFF2-40B4-BE49-F238E27FC236}">
                        <a16:creationId xmlns:a16="http://schemas.microsoft.com/office/drawing/2014/main" id="{F63547EC-27D7-AD70-2629-C39C5A84184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112" name="Group 133">
                  <a:extLst>
                    <a:ext uri="{FF2B5EF4-FFF2-40B4-BE49-F238E27FC236}">
                      <a16:creationId xmlns:a16="http://schemas.microsoft.com/office/drawing/2014/main" id="{1B4B62DA-D51E-7211-3E01-3A2E6293014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948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9175" name="Freeform 134">
                    <a:extLst>
                      <a:ext uri="{FF2B5EF4-FFF2-40B4-BE49-F238E27FC236}">
                        <a16:creationId xmlns:a16="http://schemas.microsoft.com/office/drawing/2014/main" id="{C558EA06-0FAE-E952-66E4-4B7A2EE94FE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176" name="Freeform 135">
                    <a:extLst>
                      <a:ext uri="{FF2B5EF4-FFF2-40B4-BE49-F238E27FC236}">
                        <a16:creationId xmlns:a16="http://schemas.microsoft.com/office/drawing/2014/main" id="{87679ECD-A7F3-1D95-DC6F-F818DDE9FF4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113" name="Group 136">
                  <a:extLst>
                    <a:ext uri="{FF2B5EF4-FFF2-40B4-BE49-F238E27FC236}">
                      <a16:creationId xmlns:a16="http://schemas.microsoft.com/office/drawing/2014/main" id="{4633C79B-EBC3-776D-4FAE-F26D7346777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016" y="1911"/>
                  <a:ext cx="476" cy="45"/>
                  <a:chOff x="3016" y="1911"/>
                  <a:chExt cx="476" cy="45"/>
                </a:xfrm>
              </p:grpSpPr>
              <p:grpSp>
                <p:nvGrpSpPr>
                  <p:cNvPr id="39154" name="Group 137">
                    <a:extLst>
                      <a:ext uri="{FF2B5EF4-FFF2-40B4-BE49-F238E27FC236}">
                        <a16:creationId xmlns:a16="http://schemas.microsoft.com/office/drawing/2014/main" id="{D1D20768-67AE-619A-66AD-94333D7D163F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1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9173" name="Freeform 138">
                      <a:extLst>
                        <a:ext uri="{FF2B5EF4-FFF2-40B4-BE49-F238E27FC236}">
                          <a16:creationId xmlns:a16="http://schemas.microsoft.com/office/drawing/2014/main" id="{33F6F43A-283C-7931-D4C8-190ABA276996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174" name="Freeform 139">
                      <a:extLst>
                        <a:ext uri="{FF2B5EF4-FFF2-40B4-BE49-F238E27FC236}">
                          <a16:creationId xmlns:a16="http://schemas.microsoft.com/office/drawing/2014/main" id="{E07259E3-E231-4F9F-1840-B427C4F35D15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9155" name="Group 140">
                    <a:extLst>
                      <a:ext uri="{FF2B5EF4-FFF2-40B4-BE49-F238E27FC236}">
                        <a16:creationId xmlns:a16="http://schemas.microsoft.com/office/drawing/2014/main" id="{FEEB7615-D783-28E4-5D42-4EDBF69B33FC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8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9171" name="Freeform 141">
                      <a:extLst>
                        <a:ext uri="{FF2B5EF4-FFF2-40B4-BE49-F238E27FC236}">
                          <a16:creationId xmlns:a16="http://schemas.microsoft.com/office/drawing/2014/main" id="{F0E015F9-E2BC-1E40-D7EA-0EFEE4816653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172" name="Freeform 142">
                      <a:extLst>
                        <a:ext uri="{FF2B5EF4-FFF2-40B4-BE49-F238E27FC236}">
                          <a16:creationId xmlns:a16="http://schemas.microsoft.com/office/drawing/2014/main" id="{E5253011-804C-9A03-78CE-7FC326139D53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9156" name="Group 143">
                    <a:extLst>
                      <a:ext uri="{FF2B5EF4-FFF2-40B4-BE49-F238E27FC236}">
                        <a16:creationId xmlns:a16="http://schemas.microsoft.com/office/drawing/2014/main" id="{1FFBFA0A-B68F-F4F3-B1BA-027B551C4697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152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9169" name="Freeform 144">
                      <a:extLst>
                        <a:ext uri="{FF2B5EF4-FFF2-40B4-BE49-F238E27FC236}">
                          <a16:creationId xmlns:a16="http://schemas.microsoft.com/office/drawing/2014/main" id="{1B7E3FF4-4BC6-4BD8-87BA-61144F0D18E0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170" name="Freeform 145">
                      <a:extLst>
                        <a:ext uri="{FF2B5EF4-FFF2-40B4-BE49-F238E27FC236}">
                          <a16:creationId xmlns:a16="http://schemas.microsoft.com/office/drawing/2014/main" id="{EC703303-6E0F-4A83-38E9-B70C5888B9E6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9157" name="Group 146">
                    <a:extLst>
                      <a:ext uri="{FF2B5EF4-FFF2-40B4-BE49-F238E27FC236}">
                        <a16:creationId xmlns:a16="http://schemas.microsoft.com/office/drawing/2014/main" id="{D276BCF1-3695-450D-7852-B9389D1F280C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220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9167" name="Freeform 147">
                      <a:extLst>
                        <a:ext uri="{FF2B5EF4-FFF2-40B4-BE49-F238E27FC236}">
                          <a16:creationId xmlns:a16="http://schemas.microsoft.com/office/drawing/2014/main" id="{F0803268-4654-BAB3-8A8B-A74BB7917BD3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168" name="Freeform 148">
                      <a:extLst>
                        <a:ext uri="{FF2B5EF4-FFF2-40B4-BE49-F238E27FC236}">
                          <a16:creationId xmlns:a16="http://schemas.microsoft.com/office/drawing/2014/main" id="{2CF84D4B-833D-3395-0A82-FC70BA09F43C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9158" name="Group 149">
                    <a:extLst>
                      <a:ext uri="{FF2B5EF4-FFF2-40B4-BE49-F238E27FC236}">
                        <a16:creationId xmlns:a16="http://schemas.microsoft.com/office/drawing/2014/main" id="{7FAB3850-FD0E-17E6-0788-EAF6B09DADF5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288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9165" name="Freeform 150">
                      <a:extLst>
                        <a:ext uri="{FF2B5EF4-FFF2-40B4-BE49-F238E27FC236}">
                          <a16:creationId xmlns:a16="http://schemas.microsoft.com/office/drawing/2014/main" id="{58ED263E-88E3-69E3-7241-6C4D1E66BB71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166" name="Freeform 151">
                      <a:extLst>
                        <a:ext uri="{FF2B5EF4-FFF2-40B4-BE49-F238E27FC236}">
                          <a16:creationId xmlns:a16="http://schemas.microsoft.com/office/drawing/2014/main" id="{953B3B25-A3F6-1E6B-4A07-0D3E2680855B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9159" name="Group 152">
                    <a:extLst>
                      <a:ext uri="{FF2B5EF4-FFF2-40B4-BE49-F238E27FC236}">
                        <a16:creationId xmlns:a16="http://schemas.microsoft.com/office/drawing/2014/main" id="{DCF6F3CF-34CC-6266-CFEF-B9F870C64D1A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35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9163" name="Freeform 153">
                      <a:extLst>
                        <a:ext uri="{FF2B5EF4-FFF2-40B4-BE49-F238E27FC236}">
                          <a16:creationId xmlns:a16="http://schemas.microsoft.com/office/drawing/2014/main" id="{51C9FC7F-7FE9-17CF-E270-868483E08C2C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164" name="Freeform 154">
                      <a:extLst>
                        <a:ext uri="{FF2B5EF4-FFF2-40B4-BE49-F238E27FC236}">
                          <a16:creationId xmlns:a16="http://schemas.microsoft.com/office/drawing/2014/main" id="{63ACBD70-24CA-35D2-4253-B52371FBF37B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9160" name="Group 155">
                    <a:extLst>
                      <a:ext uri="{FF2B5EF4-FFF2-40B4-BE49-F238E27FC236}">
                        <a16:creationId xmlns:a16="http://schemas.microsoft.com/office/drawing/2014/main" id="{81420DD1-B0B5-7BDF-9CA9-6D6C85925E9B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42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9161" name="Freeform 156">
                      <a:extLst>
                        <a:ext uri="{FF2B5EF4-FFF2-40B4-BE49-F238E27FC236}">
                          <a16:creationId xmlns:a16="http://schemas.microsoft.com/office/drawing/2014/main" id="{6D52CCBB-1795-A44F-DB0A-338F067643A0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162" name="Freeform 157">
                      <a:extLst>
                        <a:ext uri="{FF2B5EF4-FFF2-40B4-BE49-F238E27FC236}">
                          <a16:creationId xmlns:a16="http://schemas.microsoft.com/office/drawing/2014/main" id="{183D3821-ECE8-FF56-FDA3-EE0CDB16BE16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sp>
              <p:nvSpPr>
                <p:cNvPr id="39114" name="Freeform 158">
                  <a:extLst>
                    <a:ext uri="{FF2B5EF4-FFF2-40B4-BE49-F238E27FC236}">
                      <a16:creationId xmlns:a16="http://schemas.microsoft.com/office/drawing/2014/main" id="{78D26CC8-4DB9-69F1-1CA6-429891B717B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814" y="1548"/>
                  <a:ext cx="1928" cy="249"/>
                </a:xfrm>
                <a:custGeom>
                  <a:avLst/>
                  <a:gdLst>
                    <a:gd name="T0" fmla="*/ 0 w 1928"/>
                    <a:gd name="T1" fmla="*/ 0 h 249"/>
                    <a:gd name="T2" fmla="*/ 0 w 1928"/>
                    <a:gd name="T3" fmla="*/ 113 h 249"/>
                    <a:gd name="T4" fmla="*/ 272 w 1928"/>
                    <a:gd name="T5" fmla="*/ 249 h 249"/>
                    <a:gd name="T6" fmla="*/ 1678 w 1928"/>
                    <a:gd name="T7" fmla="*/ 249 h 249"/>
                    <a:gd name="T8" fmla="*/ 1905 w 1928"/>
                    <a:gd name="T9" fmla="*/ 204 h 249"/>
                    <a:gd name="T10" fmla="*/ 1928 w 1928"/>
                    <a:gd name="T11" fmla="*/ 0 h 249"/>
                    <a:gd name="T12" fmla="*/ 0 w 1928"/>
                    <a:gd name="T13" fmla="*/ 0 h 249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928" h="249">
                      <a:moveTo>
                        <a:pt x="0" y="0"/>
                      </a:moveTo>
                      <a:lnTo>
                        <a:pt x="0" y="113"/>
                      </a:lnTo>
                      <a:lnTo>
                        <a:pt x="272" y="249"/>
                      </a:lnTo>
                      <a:lnTo>
                        <a:pt x="1678" y="249"/>
                      </a:lnTo>
                      <a:lnTo>
                        <a:pt x="1905" y="204"/>
                      </a:lnTo>
                      <a:lnTo>
                        <a:pt x="1928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0033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9115" name="Group 159">
                  <a:extLst>
                    <a:ext uri="{FF2B5EF4-FFF2-40B4-BE49-F238E27FC236}">
                      <a16:creationId xmlns:a16="http://schemas.microsoft.com/office/drawing/2014/main" id="{66A35F3F-8A08-9B08-D586-3A4C1EADA6D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21" y="1593"/>
                  <a:ext cx="91" cy="91"/>
                  <a:chOff x="1745" y="1593"/>
                  <a:chExt cx="181" cy="181"/>
                </a:xfrm>
              </p:grpSpPr>
              <p:sp>
                <p:nvSpPr>
                  <p:cNvPr id="39152" name="Oval 160">
                    <a:extLst>
                      <a:ext uri="{FF2B5EF4-FFF2-40B4-BE49-F238E27FC236}">
                        <a16:creationId xmlns:a16="http://schemas.microsoft.com/office/drawing/2014/main" id="{96C0C53F-8BBC-D16C-BB64-583CA21423A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45" y="1593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153" name="Oval 161">
                    <a:extLst>
                      <a:ext uri="{FF2B5EF4-FFF2-40B4-BE49-F238E27FC236}">
                        <a16:creationId xmlns:a16="http://schemas.microsoft.com/office/drawing/2014/main" id="{56B4B5A2-D1A7-262C-093C-4497ABFC3637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91" y="1638"/>
                    <a:ext cx="91" cy="9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9116" name="Group 162">
                  <a:extLst>
                    <a:ext uri="{FF2B5EF4-FFF2-40B4-BE49-F238E27FC236}">
                      <a16:creationId xmlns:a16="http://schemas.microsoft.com/office/drawing/2014/main" id="{1D1D3354-F18F-13F2-528E-2A3090FC117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973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9149" name="Oval 163">
                    <a:extLst>
                      <a:ext uri="{FF2B5EF4-FFF2-40B4-BE49-F238E27FC236}">
                        <a16:creationId xmlns:a16="http://schemas.microsoft.com/office/drawing/2014/main" id="{824CA7CB-579B-DEF9-D462-D12696B3AC1C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150" name="Oval 164">
                    <a:extLst>
                      <a:ext uri="{FF2B5EF4-FFF2-40B4-BE49-F238E27FC236}">
                        <a16:creationId xmlns:a16="http://schemas.microsoft.com/office/drawing/2014/main" id="{86332165-5D54-9FDB-DDA3-D0DB3AEC7B6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151" name="Oval 165">
                    <a:extLst>
                      <a:ext uri="{FF2B5EF4-FFF2-40B4-BE49-F238E27FC236}">
                        <a16:creationId xmlns:a16="http://schemas.microsoft.com/office/drawing/2014/main" id="{0AEA78E0-5AC1-C69B-FA46-18C77E042743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9117" name="Group 166">
                  <a:extLst>
                    <a:ext uri="{FF2B5EF4-FFF2-40B4-BE49-F238E27FC236}">
                      <a16:creationId xmlns:a16="http://schemas.microsoft.com/office/drawing/2014/main" id="{A70013F7-8D50-FE94-99D4-4CF438AD1F5F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245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9146" name="Oval 167">
                    <a:extLst>
                      <a:ext uri="{FF2B5EF4-FFF2-40B4-BE49-F238E27FC236}">
                        <a16:creationId xmlns:a16="http://schemas.microsoft.com/office/drawing/2014/main" id="{B66C5459-0706-7F6D-AB91-7F7350EB345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147" name="Oval 168">
                    <a:extLst>
                      <a:ext uri="{FF2B5EF4-FFF2-40B4-BE49-F238E27FC236}">
                        <a16:creationId xmlns:a16="http://schemas.microsoft.com/office/drawing/2014/main" id="{1E4E40C8-7CF4-87E6-5801-EB2EC94F7DEB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148" name="Oval 169">
                    <a:extLst>
                      <a:ext uri="{FF2B5EF4-FFF2-40B4-BE49-F238E27FC236}">
                        <a16:creationId xmlns:a16="http://schemas.microsoft.com/office/drawing/2014/main" id="{9889919E-D958-2DD4-75F0-858DBC3BD8E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9118" name="Group 170">
                  <a:extLst>
                    <a:ext uri="{FF2B5EF4-FFF2-40B4-BE49-F238E27FC236}">
                      <a16:creationId xmlns:a16="http://schemas.microsoft.com/office/drawing/2014/main" id="{4BE35C62-EEBA-AA60-86D5-F49C6593BD50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517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9143" name="Oval 171">
                    <a:extLst>
                      <a:ext uri="{FF2B5EF4-FFF2-40B4-BE49-F238E27FC236}">
                        <a16:creationId xmlns:a16="http://schemas.microsoft.com/office/drawing/2014/main" id="{719B5391-15CE-FC81-FD31-2EF860537671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144" name="Oval 172">
                    <a:extLst>
                      <a:ext uri="{FF2B5EF4-FFF2-40B4-BE49-F238E27FC236}">
                        <a16:creationId xmlns:a16="http://schemas.microsoft.com/office/drawing/2014/main" id="{2ECE34E3-8236-A405-37B3-9DDEA1D6888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145" name="Oval 173">
                    <a:extLst>
                      <a:ext uri="{FF2B5EF4-FFF2-40B4-BE49-F238E27FC236}">
                        <a16:creationId xmlns:a16="http://schemas.microsoft.com/office/drawing/2014/main" id="{AC297659-AA19-BF6A-CE2D-87AD8323C4EB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9119" name="Group 174">
                  <a:extLst>
                    <a:ext uri="{FF2B5EF4-FFF2-40B4-BE49-F238E27FC236}">
                      <a16:creationId xmlns:a16="http://schemas.microsoft.com/office/drawing/2014/main" id="{AFD233B9-7261-F6DB-8CF7-C41A2805CA97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89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9140" name="Oval 175">
                    <a:extLst>
                      <a:ext uri="{FF2B5EF4-FFF2-40B4-BE49-F238E27FC236}">
                        <a16:creationId xmlns:a16="http://schemas.microsoft.com/office/drawing/2014/main" id="{A274CEA2-C474-E716-E9B2-1F954B412C5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141" name="Oval 176">
                    <a:extLst>
                      <a:ext uri="{FF2B5EF4-FFF2-40B4-BE49-F238E27FC236}">
                        <a16:creationId xmlns:a16="http://schemas.microsoft.com/office/drawing/2014/main" id="{D7D47462-3593-27B3-2E65-6D3F198EAEA9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142" name="Oval 177">
                    <a:extLst>
                      <a:ext uri="{FF2B5EF4-FFF2-40B4-BE49-F238E27FC236}">
                        <a16:creationId xmlns:a16="http://schemas.microsoft.com/office/drawing/2014/main" id="{1CAD0779-ED2E-0B4D-BAB4-0B6B4B52F82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9120" name="Group 178">
                  <a:extLst>
                    <a:ext uri="{FF2B5EF4-FFF2-40B4-BE49-F238E27FC236}">
                      <a16:creationId xmlns:a16="http://schemas.microsoft.com/office/drawing/2014/main" id="{40BEC451-70CF-9DAB-9904-BEF7A2BEE7B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061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9137" name="Oval 179">
                    <a:extLst>
                      <a:ext uri="{FF2B5EF4-FFF2-40B4-BE49-F238E27FC236}">
                        <a16:creationId xmlns:a16="http://schemas.microsoft.com/office/drawing/2014/main" id="{B4E63C24-186C-0BE2-E517-5D4F29BFCF1B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138" name="Oval 180">
                    <a:extLst>
                      <a:ext uri="{FF2B5EF4-FFF2-40B4-BE49-F238E27FC236}">
                        <a16:creationId xmlns:a16="http://schemas.microsoft.com/office/drawing/2014/main" id="{13EC11E6-117C-6430-F86E-4E36D8DFA61B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139" name="Oval 181">
                    <a:extLst>
                      <a:ext uri="{FF2B5EF4-FFF2-40B4-BE49-F238E27FC236}">
                        <a16:creationId xmlns:a16="http://schemas.microsoft.com/office/drawing/2014/main" id="{D4A7DB58-AEEB-1CE5-44C5-53B5E1ACA03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9121" name="Group 182">
                  <a:extLst>
                    <a:ext uri="{FF2B5EF4-FFF2-40B4-BE49-F238E27FC236}">
                      <a16:creationId xmlns:a16="http://schemas.microsoft.com/office/drawing/2014/main" id="{4A49B000-D482-8756-B553-C1827E183DA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333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9134" name="Oval 183">
                    <a:extLst>
                      <a:ext uri="{FF2B5EF4-FFF2-40B4-BE49-F238E27FC236}">
                        <a16:creationId xmlns:a16="http://schemas.microsoft.com/office/drawing/2014/main" id="{AAB68F0B-07BC-3DA5-233A-AFA54D45A119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135" name="Oval 184">
                    <a:extLst>
                      <a:ext uri="{FF2B5EF4-FFF2-40B4-BE49-F238E27FC236}">
                        <a16:creationId xmlns:a16="http://schemas.microsoft.com/office/drawing/2014/main" id="{3303215C-F655-8156-87E9-9563FE1EBABE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136" name="Oval 185">
                    <a:extLst>
                      <a:ext uri="{FF2B5EF4-FFF2-40B4-BE49-F238E27FC236}">
                        <a16:creationId xmlns:a16="http://schemas.microsoft.com/office/drawing/2014/main" id="{5F2F2403-E75B-AA7F-AD4A-B7E16D0761E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sp>
              <p:nvSpPr>
                <p:cNvPr id="39122" name="Oval 186">
                  <a:extLst>
                    <a:ext uri="{FF2B5EF4-FFF2-40B4-BE49-F238E27FC236}">
                      <a16:creationId xmlns:a16="http://schemas.microsoft.com/office/drawing/2014/main" id="{1DF88945-D3ED-00E1-88F0-9BA28CBC3D22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60" y="159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123" name="Oval 187">
                  <a:extLst>
                    <a:ext uri="{FF2B5EF4-FFF2-40B4-BE49-F238E27FC236}">
                      <a16:creationId xmlns:a16="http://schemas.microsoft.com/office/drawing/2014/main" id="{041A0F6E-9742-5A7B-8FA7-72939F9EDA1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82" y="1616"/>
                  <a:ext cx="181" cy="18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124" name="Oval 188">
                  <a:extLst>
                    <a:ext uri="{FF2B5EF4-FFF2-40B4-BE49-F238E27FC236}">
                      <a16:creationId xmlns:a16="http://schemas.microsoft.com/office/drawing/2014/main" id="{6D7AE39A-91A8-26EC-75B2-BE391B6ECD8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628" y="1661"/>
                  <a:ext cx="91" cy="9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grpSp>
              <p:nvGrpSpPr>
                <p:cNvPr id="39125" name="Group 189">
                  <a:extLst>
                    <a:ext uri="{FF2B5EF4-FFF2-40B4-BE49-F238E27FC236}">
                      <a16:creationId xmlns:a16="http://schemas.microsoft.com/office/drawing/2014/main" id="{464F0E19-6145-7F2E-AF01-0136A9C86E7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745" y="1593"/>
                  <a:ext cx="181" cy="181"/>
                  <a:chOff x="1745" y="1593"/>
                  <a:chExt cx="181" cy="181"/>
                </a:xfrm>
              </p:grpSpPr>
              <p:sp>
                <p:nvSpPr>
                  <p:cNvPr id="39132" name="Oval 190">
                    <a:extLst>
                      <a:ext uri="{FF2B5EF4-FFF2-40B4-BE49-F238E27FC236}">
                        <a16:creationId xmlns:a16="http://schemas.microsoft.com/office/drawing/2014/main" id="{05371A15-0308-76BF-2C37-B0DD7FDBAC99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45" y="1593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133" name="Oval 191">
                    <a:extLst>
                      <a:ext uri="{FF2B5EF4-FFF2-40B4-BE49-F238E27FC236}">
                        <a16:creationId xmlns:a16="http://schemas.microsoft.com/office/drawing/2014/main" id="{82144B65-9C93-F423-F872-4BD07E398FA9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91" y="1638"/>
                    <a:ext cx="91" cy="9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sp>
              <p:nvSpPr>
                <p:cNvPr id="39126" name="Freeform 192">
                  <a:extLst>
                    <a:ext uri="{FF2B5EF4-FFF2-40B4-BE49-F238E27FC236}">
                      <a16:creationId xmlns:a16="http://schemas.microsoft.com/office/drawing/2014/main" id="{94325B87-8407-8542-7E72-92FCD4BDF13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769" y="1548"/>
                  <a:ext cx="363" cy="90"/>
                </a:xfrm>
                <a:custGeom>
                  <a:avLst/>
                  <a:gdLst>
                    <a:gd name="T0" fmla="*/ 0 w 363"/>
                    <a:gd name="T1" fmla="*/ 34 h 113"/>
                    <a:gd name="T2" fmla="*/ 295 w 363"/>
                    <a:gd name="T3" fmla="*/ 57 h 113"/>
                    <a:gd name="T4" fmla="*/ 363 w 363"/>
                    <a:gd name="T5" fmla="*/ 57 h 113"/>
                    <a:gd name="T6" fmla="*/ 363 w 363"/>
                    <a:gd name="T7" fmla="*/ 23 h 113"/>
                    <a:gd name="T8" fmla="*/ 363 w 363"/>
                    <a:gd name="T9" fmla="*/ 0 h 113"/>
                    <a:gd name="T10" fmla="*/ 0 w 363"/>
                    <a:gd name="T11" fmla="*/ 0 h 113"/>
                    <a:gd name="T12" fmla="*/ 0 w 363"/>
                    <a:gd name="T13" fmla="*/ 34 h 11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63" h="113">
                      <a:moveTo>
                        <a:pt x="0" y="68"/>
                      </a:moveTo>
                      <a:lnTo>
                        <a:pt x="295" y="113"/>
                      </a:lnTo>
                      <a:lnTo>
                        <a:pt x="363" y="113"/>
                      </a:lnTo>
                      <a:lnTo>
                        <a:pt x="363" y="45"/>
                      </a:lnTo>
                      <a:lnTo>
                        <a:pt x="363" y="0"/>
                      </a:lnTo>
                      <a:lnTo>
                        <a:pt x="0" y="0"/>
                      </a:lnTo>
                      <a:lnTo>
                        <a:pt x="0" y="68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127" name="Rectangle 193">
                  <a:extLst>
                    <a:ext uri="{FF2B5EF4-FFF2-40B4-BE49-F238E27FC236}">
                      <a16:creationId xmlns:a16="http://schemas.microsoft.com/office/drawing/2014/main" id="{BA85EB11-7B88-9029-1FA4-50DA15CC982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132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128" name="Rectangle 194">
                  <a:extLst>
                    <a:ext uri="{FF2B5EF4-FFF2-40B4-BE49-F238E27FC236}">
                      <a16:creationId xmlns:a16="http://schemas.microsoft.com/office/drawing/2014/main" id="{24333740-1EF3-73CB-B0A6-020C0895E607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540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129" name="Rectangle 195">
                  <a:extLst>
                    <a:ext uri="{FF2B5EF4-FFF2-40B4-BE49-F238E27FC236}">
                      <a16:creationId xmlns:a16="http://schemas.microsoft.com/office/drawing/2014/main" id="{C2261198-0076-313D-354F-A16BDB31E0B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48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130" name="Freeform 196">
                  <a:extLst>
                    <a:ext uri="{FF2B5EF4-FFF2-40B4-BE49-F238E27FC236}">
                      <a16:creationId xmlns:a16="http://schemas.microsoft.com/office/drawing/2014/main" id="{FAB14D63-4179-D0E7-ACAD-EDCDB401629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3356" y="1548"/>
                  <a:ext cx="454" cy="90"/>
                </a:xfrm>
                <a:custGeom>
                  <a:avLst/>
                  <a:gdLst>
                    <a:gd name="T0" fmla="*/ 0 w 454"/>
                    <a:gd name="T1" fmla="*/ 90 h 90"/>
                    <a:gd name="T2" fmla="*/ 0 w 454"/>
                    <a:gd name="T3" fmla="*/ 0 h 90"/>
                    <a:gd name="T4" fmla="*/ 409 w 454"/>
                    <a:gd name="T5" fmla="*/ 0 h 90"/>
                    <a:gd name="T6" fmla="*/ 454 w 454"/>
                    <a:gd name="T7" fmla="*/ 90 h 90"/>
                    <a:gd name="T8" fmla="*/ 0 w 454"/>
                    <a:gd name="T9" fmla="*/ 90 h 9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454" h="90">
                      <a:moveTo>
                        <a:pt x="0" y="90"/>
                      </a:moveTo>
                      <a:lnTo>
                        <a:pt x="0" y="0"/>
                      </a:lnTo>
                      <a:lnTo>
                        <a:pt x="409" y="0"/>
                      </a:lnTo>
                      <a:lnTo>
                        <a:pt x="454" y="90"/>
                      </a:lnTo>
                      <a:lnTo>
                        <a:pt x="0" y="9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131" name="Freeform 197">
                  <a:extLst>
                    <a:ext uri="{FF2B5EF4-FFF2-40B4-BE49-F238E27FC236}">
                      <a16:creationId xmlns:a16="http://schemas.microsoft.com/office/drawing/2014/main" id="{466403A0-C91E-9685-3BFA-37EAFD38AC5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678" y="1548"/>
                  <a:ext cx="91" cy="136"/>
                </a:xfrm>
                <a:custGeom>
                  <a:avLst/>
                  <a:gdLst>
                    <a:gd name="T0" fmla="*/ 91 w 91"/>
                    <a:gd name="T1" fmla="*/ 0 h 136"/>
                    <a:gd name="T2" fmla="*/ 68 w 91"/>
                    <a:gd name="T3" fmla="*/ 0 h 136"/>
                    <a:gd name="T4" fmla="*/ 0 w 91"/>
                    <a:gd name="T5" fmla="*/ 113 h 136"/>
                    <a:gd name="T6" fmla="*/ 0 w 91"/>
                    <a:gd name="T7" fmla="*/ 136 h 136"/>
                    <a:gd name="T8" fmla="*/ 23 w 91"/>
                    <a:gd name="T9" fmla="*/ 136 h 136"/>
                    <a:gd name="T10" fmla="*/ 91 w 91"/>
                    <a:gd name="T11" fmla="*/ 22 h 136"/>
                    <a:gd name="T12" fmla="*/ 91 w 91"/>
                    <a:gd name="T13" fmla="*/ 0 h 1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91" h="136">
                      <a:moveTo>
                        <a:pt x="91" y="0"/>
                      </a:moveTo>
                      <a:lnTo>
                        <a:pt x="68" y="0"/>
                      </a:lnTo>
                      <a:lnTo>
                        <a:pt x="0" y="113"/>
                      </a:lnTo>
                      <a:lnTo>
                        <a:pt x="0" y="136"/>
                      </a:lnTo>
                      <a:lnTo>
                        <a:pt x="23" y="136"/>
                      </a:lnTo>
                      <a:lnTo>
                        <a:pt x="91" y="22"/>
                      </a:lnTo>
                      <a:lnTo>
                        <a:pt x="91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9069" name="Freeform 198">
                <a:extLst>
                  <a:ext uri="{FF2B5EF4-FFF2-40B4-BE49-F238E27FC236}">
                    <a16:creationId xmlns:a16="http://schemas.microsoft.com/office/drawing/2014/main" id="{4D93D474-11F0-DBD5-91F9-C58B2566308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814" y="1412"/>
                <a:ext cx="1951" cy="136"/>
              </a:xfrm>
              <a:custGeom>
                <a:avLst/>
                <a:gdLst>
                  <a:gd name="T0" fmla="*/ 0 w 1951"/>
                  <a:gd name="T1" fmla="*/ 136 h 136"/>
                  <a:gd name="T2" fmla="*/ 794 w 1951"/>
                  <a:gd name="T3" fmla="*/ 0 h 136"/>
                  <a:gd name="T4" fmla="*/ 1951 w 1951"/>
                  <a:gd name="T5" fmla="*/ 0 h 136"/>
                  <a:gd name="T6" fmla="*/ 1928 w 1951"/>
                  <a:gd name="T7" fmla="*/ 136 h 136"/>
                  <a:gd name="T8" fmla="*/ 0 w 1951"/>
                  <a:gd name="T9" fmla="*/ 136 h 1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951" h="136">
                    <a:moveTo>
                      <a:pt x="0" y="136"/>
                    </a:moveTo>
                    <a:lnTo>
                      <a:pt x="794" y="0"/>
                    </a:lnTo>
                    <a:lnTo>
                      <a:pt x="1951" y="0"/>
                    </a:lnTo>
                    <a:lnTo>
                      <a:pt x="1928" y="136"/>
                    </a:lnTo>
                    <a:lnTo>
                      <a:pt x="0" y="13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070" name="Rectangle 199">
                <a:extLst>
                  <a:ext uri="{FF2B5EF4-FFF2-40B4-BE49-F238E27FC236}">
                    <a16:creationId xmlns:a16="http://schemas.microsoft.com/office/drawing/2014/main" id="{DDD8368E-4085-04E2-9377-88FAD5EA45E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628" y="1434"/>
                <a:ext cx="91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71" name="Rectangle 200">
                <a:extLst>
                  <a:ext uri="{FF2B5EF4-FFF2-40B4-BE49-F238E27FC236}">
                    <a16:creationId xmlns:a16="http://schemas.microsoft.com/office/drawing/2014/main" id="{56619592-2DA4-F5B0-D09D-E93ED069DF2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479"/>
                <a:ext cx="45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72" name="Freeform 201">
                <a:extLst>
                  <a:ext uri="{FF2B5EF4-FFF2-40B4-BE49-F238E27FC236}">
                    <a16:creationId xmlns:a16="http://schemas.microsoft.com/office/drawing/2014/main" id="{E7AE8DD2-7F00-6AC3-74A8-B5742B689EF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676" y="1457"/>
                <a:ext cx="181" cy="68"/>
              </a:xfrm>
              <a:custGeom>
                <a:avLst/>
                <a:gdLst>
                  <a:gd name="T0" fmla="*/ 0 w 181"/>
                  <a:gd name="T1" fmla="*/ 23 h 68"/>
                  <a:gd name="T2" fmla="*/ 181 w 181"/>
                  <a:gd name="T3" fmla="*/ 0 h 68"/>
                  <a:gd name="T4" fmla="*/ 181 w 181"/>
                  <a:gd name="T5" fmla="*/ 46 h 68"/>
                  <a:gd name="T6" fmla="*/ 0 w 181"/>
                  <a:gd name="T7" fmla="*/ 68 h 68"/>
                  <a:gd name="T8" fmla="*/ 0 w 181"/>
                  <a:gd name="T9" fmla="*/ 2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81" h="68">
                    <a:moveTo>
                      <a:pt x="0" y="23"/>
                    </a:moveTo>
                    <a:lnTo>
                      <a:pt x="181" y="0"/>
                    </a:lnTo>
                    <a:lnTo>
                      <a:pt x="181" y="46"/>
                    </a:lnTo>
                    <a:lnTo>
                      <a:pt x="0" y="68"/>
                    </a:lnTo>
                    <a:lnTo>
                      <a:pt x="0" y="2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073" name="Rectangle 202">
                <a:extLst>
                  <a:ext uri="{FF2B5EF4-FFF2-40B4-BE49-F238E27FC236}">
                    <a16:creationId xmlns:a16="http://schemas.microsoft.com/office/drawing/2014/main" id="{B42DD4DF-3BB2-5393-0C8B-AE186403765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80" y="1434"/>
                <a:ext cx="544" cy="2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74" name="Rectangle 203">
                <a:extLst>
                  <a:ext uri="{FF2B5EF4-FFF2-40B4-BE49-F238E27FC236}">
                    <a16:creationId xmlns:a16="http://schemas.microsoft.com/office/drawing/2014/main" id="{CFFAF18B-C80F-05F8-340B-18F84A61BA0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470" y="1412"/>
                <a:ext cx="113" cy="45"/>
              </a:xfrm>
              <a:prstGeom prst="rect">
                <a:avLst/>
              </a:prstGeom>
              <a:gradFill rotWithShape="1">
                <a:gsLst>
                  <a:gs pos="0">
                    <a:srgbClr val="000000"/>
                  </a:gs>
                  <a:gs pos="100000">
                    <a:srgbClr val="4D4D4D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75" name="Freeform 204">
                <a:extLst>
                  <a:ext uri="{FF2B5EF4-FFF2-40B4-BE49-F238E27FC236}">
                    <a16:creationId xmlns:a16="http://schemas.microsoft.com/office/drawing/2014/main" id="{5523118C-7BBD-9D2C-D167-AC66ED591C4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631" y="1117"/>
                <a:ext cx="1134" cy="295"/>
              </a:xfrm>
              <a:custGeom>
                <a:avLst/>
                <a:gdLst>
                  <a:gd name="T0" fmla="*/ 1134 w 1134"/>
                  <a:gd name="T1" fmla="*/ 295 h 295"/>
                  <a:gd name="T2" fmla="*/ 0 w 1134"/>
                  <a:gd name="T3" fmla="*/ 295 h 295"/>
                  <a:gd name="T4" fmla="*/ 226 w 1134"/>
                  <a:gd name="T5" fmla="*/ 0 h 295"/>
                  <a:gd name="T6" fmla="*/ 430 w 1134"/>
                  <a:gd name="T7" fmla="*/ 0 h 295"/>
                  <a:gd name="T8" fmla="*/ 544 w 1134"/>
                  <a:gd name="T9" fmla="*/ 22 h 295"/>
                  <a:gd name="T10" fmla="*/ 1134 w 1134"/>
                  <a:gd name="T11" fmla="*/ 22 h 295"/>
                  <a:gd name="T12" fmla="*/ 1134 w 1134"/>
                  <a:gd name="T13" fmla="*/ 295 h 29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134" h="295">
                    <a:moveTo>
                      <a:pt x="1134" y="295"/>
                    </a:moveTo>
                    <a:lnTo>
                      <a:pt x="0" y="295"/>
                    </a:lnTo>
                    <a:lnTo>
                      <a:pt x="226" y="0"/>
                    </a:lnTo>
                    <a:lnTo>
                      <a:pt x="430" y="0"/>
                    </a:lnTo>
                    <a:lnTo>
                      <a:pt x="544" y="22"/>
                    </a:lnTo>
                    <a:lnTo>
                      <a:pt x="1134" y="22"/>
                    </a:lnTo>
                    <a:lnTo>
                      <a:pt x="1134" y="295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076" name="Rectangle 205">
                <a:extLst>
                  <a:ext uri="{FF2B5EF4-FFF2-40B4-BE49-F238E27FC236}">
                    <a16:creationId xmlns:a16="http://schemas.microsoft.com/office/drawing/2014/main" id="{89AFB195-C5D4-0C04-20FF-4C2C4F02E1B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38" y="1139"/>
                <a:ext cx="136" cy="13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77" name="Rectangle 206">
                <a:extLst>
                  <a:ext uri="{FF2B5EF4-FFF2-40B4-BE49-F238E27FC236}">
                    <a16:creationId xmlns:a16="http://schemas.microsoft.com/office/drawing/2014/main" id="{E1AA7CCB-A236-5BB2-6228-1909C6EE1EA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38" y="1275"/>
                <a:ext cx="136" cy="46"/>
              </a:xfrm>
              <a:prstGeom prst="rect">
                <a:avLst/>
              </a:prstGeom>
              <a:gradFill rotWithShape="1">
                <a:gsLst>
                  <a:gs pos="0">
                    <a:srgbClr val="3366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78" name="Rectangle 207">
                <a:extLst>
                  <a:ext uri="{FF2B5EF4-FFF2-40B4-BE49-F238E27FC236}">
                    <a16:creationId xmlns:a16="http://schemas.microsoft.com/office/drawing/2014/main" id="{29545713-E4E8-2077-65E2-A21A63B96D7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25" y="1139"/>
                <a:ext cx="136" cy="13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79" name="Rectangle 208">
                <a:extLst>
                  <a:ext uri="{FF2B5EF4-FFF2-40B4-BE49-F238E27FC236}">
                    <a16:creationId xmlns:a16="http://schemas.microsoft.com/office/drawing/2014/main" id="{C0EC0D25-1567-1EDF-B1C9-F7190255881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25" y="1275"/>
                <a:ext cx="136" cy="46"/>
              </a:xfrm>
              <a:prstGeom prst="rect">
                <a:avLst/>
              </a:prstGeom>
              <a:gradFill rotWithShape="1">
                <a:gsLst>
                  <a:gs pos="0">
                    <a:srgbClr val="3366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80" name="AutoShape 209">
                <a:extLst>
                  <a:ext uri="{FF2B5EF4-FFF2-40B4-BE49-F238E27FC236}">
                    <a16:creationId xmlns:a16="http://schemas.microsoft.com/office/drawing/2014/main" id="{33D867B3-611C-6829-2472-841CCBB8F7B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07" y="1230"/>
                <a:ext cx="159" cy="160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81" name="Oval 210">
                <a:extLst>
                  <a:ext uri="{FF2B5EF4-FFF2-40B4-BE49-F238E27FC236}">
                    <a16:creationId xmlns:a16="http://schemas.microsoft.com/office/drawing/2014/main" id="{3A2E4721-8605-ADEA-49D4-86E8721CB39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63" y="1284"/>
                <a:ext cx="45" cy="45"/>
              </a:xfrm>
              <a:prstGeom prst="ellipse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82" name="Rectangle 211">
                <a:extLst>
                  <a:ext uri="{FF2B5EF4-FFF2-40B4-BE49-F238E27FC236}">
                    <a16:creationId xmlns:a16="http://schemas.microsoft.com/office/drawing/2014/main" id="{386B816D-CD9D-2CD1-FB87-2A87F05FB2A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266" y="1252"/>
                <a:ext cx="23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83" name="Rectangle 212">
                <a:extLst>
                  <a:ext uri="{FF2B5EF4-FFF2-40B4-BE49-F238E27FC236}">
                    <a16:creationId xmlns:a16="http://schemas.microsoft.com/office/drawing/2014/main" id="{DE1593F3-3254-A229-9BDE-33F81BF91FF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266" y="1321"/>
                <a:ext cx="23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84" name="Rectangle 213">
                <a:extLst>
                  <a:ext uri="{FF2B5EF4-FFF2-40B4-BE49-F238E27FC236}">
                    <a16:creationId xmlns:a16="http://schemas.microsoft.com/office/drawing/2014/main" id="{64C85070-2FF2-0F24-2E1E-9BFA2373205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084" y="1071"/>
                <a:ext cx="204" cy="2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50000">
                    <a:srgbClr val="669900"/>
                  </a:gs>
                  <a:gs pos="100000">
                    <a:srgbClr val="003300"/>
                  </a:gs>
                </a:gsLst>
                <a:lin ang="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85" name="Line 214">
                <a:extLst>
                  <a:ext uri="{FF2B5EF4-FFF2-40B4-BE49-F238E27FC236}">
                    <a16:creationId xmlns:a16="http://schemas.microsoft.com/office/drawing/2014/main" id="{9486491C-CE29-896A-1281-8CCD2CC4D604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8" y="1263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086" name="Line 215">
                <a:extLst>
                  <a:ext uri="{FF2B5EF4-FFF2-40B4-BE49-F238E27FC236}">
                    <a16:creationId xmlns:a16="http://schemas.microsoft.com/office/drawing/2014/main" id="{D2EBA3D4-BA8F-053F-AA69-10FB408DE265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7" y="1284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087" name="Line 216">
                <a:extLst>
                  <a:ext uri="{FF2B5EF4-FFF2-40B4-BE49-F238E27FC236}">
                    <a16:creationId xmlns:a16="http://schemas.microsoft.com/office/drawing/2014/main" id="{F7D1DEAF-71D8-74F4-A373-0E3F29F78271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9" y="1332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088" name="Line 217">
                <a:extLst>
                  <a:ext uri="{FF2B5EF4-FFF2-40B4-BE49-F238E27FC236}">
                    <a16:creationId xmlns:a16="http://schemas.microsoft.com/office/drawing/2014/main" id="{97DB7FFB-2E35-2D1D-79D9-C38A7088F9BF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8" y="1353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38916" name="Rectangle 218">
            <a:extLst>
              <a:ext uri="{FF2B5EF4-FFF2-40B4-BE49-F238E27FC236}">
                <a16:creationId xmlns:a16="http://schemas.microsoft.com/office/drawing/2014/main" id="{E21BE89C-A854-47D5-1120-24FD700620F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060575" y="1479550"/>
            <a:ext cx="5013325" cy="5349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2800">
                <a:solidFill>
                  <a:schemeClr val="tx1"/>
                </a:solidFill>
                <a:latin typeface="Times New Roman" panose="02020603050405020304" pitchFamily="18" charset="0"/>
              </a:rPr>
              <a:t>EXTERNAL BALLISTICS</a:t>
            </a:r>
          </a:p>
        </p:txBody>
      </p:sp>
      <p:sp>
        <p:nvSpPr>
          <p:cNvPr id="38917" name="Text Box 219">
            <a:extLst>
              <a:ext uri="{FF2B5EF4-FFF2-40B4-BE49-F238E27FC236}">
                <a16:creationId xmlns:a16="http://schemas.microsoft.com/office/drawing/2014/main" id="{6002548A-4308-0831-8722-BF6618EF69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563" y="2141538"/>
            <a:ext cx="140493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200" b="1">
                <a:solidFill>
                  <a:schemeClr val="tx1"/>
                </a:solidFill>
              </a:rPr>
              <a:t>FIRING VEHICLE</a:t>
            </a:r>
          </a:p>
        </p:txBody>
      </p:sp>
      <p:grpSp>
        <p:nvGrpSpPr>
          <p:cNvPr id="38918" name="Group 220">
            <a:extLst>
              <a:ext uri="{FF2B5EF4-FFF2-40B4-BE49-F238E27FC236}">
                <a16:creationId xmlns:a16="http://schemas.microsoft.com/office/drawing/2014/main" id="{23AA70FB-BE0C-7E33-6A99-549DF0E3AFC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681413" y="4665663"/>
            <a:ext cx="1792287" cy="471487"/>
            <a:chOff x="2398" y="2265"/>
            <a:chExt cx="1027" cy="270"/>
          </a:xfrm>
        </p:grpSpPr>
        <p:sp>
          <p:nvSpPr>
            <p:cNvPr id="39053" name="Freeform 221">
              <a:extLst>
                <a:ext uri="{FF2B5EF4-FFF2-40B4-BE49-F238E27FC236}">
                  <a16:creationId xmlns:a16="http://schemas.microsoft.com/office/drawing/2014/main" id="{C8CF1F46-9C4D-1A51-713D-95E72172ED5D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398" y="2275"/>
              <a:ext cx="911" cy="252"/>
            </a:xfrm>
            <a:custGeom>
              <a:avLst/>
              <a:gdLst>
                <a:gd name="T0" fmla="*/ 27 w 5258"/>
                <a:gd name="T1" fmla="*/ 7 h 1449"/>
                <a:gd name="T2" fmla="*/ 27 w 5258"/>
                <a:gd name="T3" fmla="*/ 1 h 1449"/>
                <a:gd name="T4" fmla="*/ 27 w 5258"/>
                <a:gd name="T5" fmla="*/ 1 h 1449"/>
                <a:gd name="T6" fmla="*/ 23 w 5258"/>
                <a:gd name="T7" fmla="*/ 0 h 1449"/>
                <a:gd name="T8" fmla="*/ 23 w 5258"/>
                <a:gd name="T9" fmla="*/ 0 h 1449"/>
                <a:gd name="T10" fmla="*/ 15 w 5258"/>
                <a:gd name="T11" fmla="*/ 0 h 1449"/>
                <a:gd name="T12" fmla="*/ 15 w 5258"/>
                <a:gd name="T13" fmla="*/ 0 h 1449"/>
                <a:gd name="T14" fmla="*/ 14 w 5258"/>
                <a:gd name="T15" fmla="*/ 0 h 1449"/>
                <a:gd name="T16" fmla="*/ 13 w 5258"/>
                <a:gd name="T17" fmla="*/ 0 h 1449"/>
                <a:gd name="T18" fmla="*/ 12 w 5258"/>
                <a:gd name="T19" fmla="*/ 0 h 1449"/>
                <a:gd name="T20" fmla="*/ 11 w 5258"/>
                <a:gd name="T21" fmla="*/ 0 h 1449"/>
                <a:gd name="T22" fmla="*/ 10 w 5258"/>
                <a:gd name="T23" fmla="*/ 0 h 1449"/>
                <a:gd name="T24" fmla="*/ 9 w 5258"/>
                <a:gd name="T25" fmla="*/ 1 h 1449"/>
                <a:gd name="T26" fmla="*/ 8 w 5258"/>
                <a:gd name="T27" fmla="*/ 1 h 1449"/>
                <a:gd name="T28" fmla="*/ 7 w 5258"/>
                <a:gd name="T29" fmla="*/ 1 h 1449"/>
                <a:gd name="T30" fmla="*/ 6 w 5258"/>
                <a:gd name="T31" fmla="*/ 1 h 1449"/>
                <a:gd name="T32" fmla="*/ 5 w 5258"/>
                <a:gd name="T33" fmla="*/ 1 h 1449"/>
                <a:gd name="T34" fmla="*/ 5 w 5258"/>
                <a:gd name="T35" fmla="*/ 1 h 1449"/>
                <a:gd name="T36" fmla="*/ 3 w 5258"/>
                <a:gd name="T37" fmla="*/ 2 h 1449"/>
                <a:gd name="T38" fmla="*/ 3 w 5258"/>
                <a:gd name="T39" fmla="*/ 2 h 1449"/>
                <a:gd name="T40" fmla="*/ 2 w 5258"/>
                <a:gd name="T41" fmla="*/ 2 h 1449"/>
                <a:gd name="T42" fmla="*/ 1 w 5258"/>
                <a:gd name="T43" fmla="*/ 2 h 1449"/>
                <a:gd name="T44" fmla="*/ 0 w 5258"/>
                <a:gd name="T45" fmla="*/ 2 h 1449"/>
                <a:gd name="T46" fmla="*/ 0 w 5258"/>
                <a:gd name="T47" fmla="*/ 2 h 1449"/>
                <a:gd name="T48" fmla="*/ 0 w 5258"/>
                <a:gd name="T49" fmla="*/ 5 h 1449"/>
                <a:gd name="T50" fmla="*/ 0 w 5258"/>
                <a:gd name="T51" fmla="*/ 5 h 1449"/>
                <a:gd name="T52" fmla="*/ 1 w 5258"/>
                <a:gd name="T53" fmla="*/ 6 h 1449"/>
                <a:gd name="T54" fmla="*/ 2 w 5258"/>
                <a:gd name="T55" fmla="*/ 6 h 1449"/>
                <a:gd name="T56" fmla="*/ 3 w 5258"/>
                <a:gd name="T57" fmla="*/ 6 h 1449"/>
                <a:gd name="T58" fmla="*/ 3 w 5258"/>
                <a:gd name="T59" fmla="*/ 6 h 1449"/>
                <a:gd name="T60" fmla="*/ 5 w 5258"/>
                <a:gd name="T61" fmla="*/ 6 h 1449"/>
                <a:gd name="T62" fmla="*/ 5 w 5258"/>
                <a:gd name="T63" fmla="*/ 6 h 1449"/>
                <a:gd name="T64" fmla="*/ 6 w 5258"/>
                <a:gd name="T65" fmla="*/ 7 h 1449"/>
                <a:gd name="T66" fmla="*/ 7 w 5258"/>
                <a:gd name="T67" fmla="*/ 7 h 1449"/>
                <a:gd name="T68" fmla="*/ 8 w 5258"/>
                <a:gd name="T69" fmla="*/ 7 h 1449"/>
                <a:gd name="T70" fmla="*/ 9 w 5258"/>
                <a:gd name="T71" fmla="*/ 7 h 1449"/>
                <a:gd name="T72" fmla="*/ 10 w 5258"/>
                <a:gd name="T73" fmla="*/ 7 h 1449"/>
                <a:gd name="T74" fmla="*/ 11 w 5258"/>
                <a:gd name="T75" fmla="*/ 7 h 1449"/>
                <a:gd name="T76" fmla="*/ 12 w 5258"/>
                <a:gd name="T77" fmla="*/ 7 h 1449"/>
                <a:gd name="T78" fmla="*/ 13 w 5258"/>
                <a:gd name="T79" fmla="*/ 7 h 1449"/>
                <a:gd name="T80" fmla="*/ 14 w 5258"/>
                <a:gd name="T81" fmla="*/ 7 h 1449"/>
                <a:gd name="T82" fmla="*/ 15 w 5258"/>
                <a:gd name="T83" fmla="*/ 8 h 1449"/>
                <a:gd name="T84" fmla="*/ 15 w 5258"/>
                <a:gd name="T85" fmla="*/ 8 h 1449"/>
                <a:gd name="T86" fmla="*/ 23 w 5258"/>
                <a:gd name="T87" fmla="*/ 8 h 1449"/>
                <a:gd name="T88" fmla="*/ 23 w 5258"/>
                <a:gd name="T89" fmla="*/ 8 h 1449"/>
                <a:gd name="T90" fmla="*/ 27 w 5258"/>
                <a:gd name="T91" fmla="*/ 7 h 1449"/>
                <a:gd name="T92" fmla="*/ 27 w 5258"/>
                <a:gd name="T93" fmla="*/ 7 h 1449"/>
                <a:gd name="T94" fmla="*/ 27 w 5258"/>
                <a:gd name="T95" fmla="*/ 7 h 1449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5258" h="1449">
                  <a:moveTo>
                    <a:pt x="5252" y="1342"/>
                  </a:moveTo>
                  <a:lnTo>
                    <a:pt x="5252" y="112"/>
                  </a:lnTo>
                  <a:lnTo>
                    <a:pt x="4470" y="1"/>
                  </a:lnTo>
                  <a:lnTo>
                    <a:pt x="4464" y="0"/>
                  </a:lnTo>
                  <a:lnTo>
                    <a:pt x="2906" y="0"/>
                  </a:lnTo>
                  <a:lnTo>
                    <a:pt x="2904" y="2"/>
                  </a:lnTo>
                  <a:lnTo>
                    <a:pt x="2711" y="13"/>
                  </a:lnTo>
                  <a:lnTo>
                    <a:pt x="2519" y="26"/>
                  </a:lnTo>
                  <a:lnTo>
                    <a:pt x="2328" y="42"/>
                  </a:lnTo>
                  <a:lnTo>
                    <a:pt x="2139" y="59"/>
                  </a:lnTo>
                  <a:lnTo>
                    <a:pt x="1951" y="79"/>
                  </a:lnTo>
                  <a:lnTo>
                    <a:pt x="1764" y="101"/>
                  </a:lnTo>
                  <a:lnTo>
                    <a:pt x="1579" y="126"/>
                  </a:lnTo>
                  <a:lnTo>
                    <a:pt x="1397" y="152"/>
                  </a:lnTo>
                  <a:lnTo>
                    <a:pt x="1215" y="181"/>
                  </a:lnTo>
                  <a:lnTo>
                    <a:pt x="1036" y="212"/>
                  </a:lnTo>
                  <a:lnTo>
                    <a:pt x="858" y="245"/>
                  </a:lnTo>
                  <a:lnTo>
                    <a:pt x="683" y="280"/>
                  </a:lnTo>
                  <a:lnTo>
                    <a:pt x="509" y="318"/>
                  </a:lnTo>
                  <a:lnTo>
                    <a:pt x="338" y="357"/>
                  </a:lnTo>
                  <a:lnTo>
                    <a:pt x="169" y="399"/>
                  </a:lnTo>
                  <a:lnTo>
                    <a:pt x="3" y="441"/>
                  </a:lnTo>
                  <a:lnTo>
                    <a:pt x="0" y="448"/>
                  </a:lnTo>
                  <a:lnTo>
                    <a:pt x="0" y="1007"/>
                  </a:lnTo>
                  <a:lnTo>
                    <a:pt x="2" y="1008"/>
                  </a:lnTo>
                  <a:lnTo>
                    <a:pt x="168" y="1052"/>
                  </a:lnTo>
                  <a:lnTo>
                    <a:pt x="338" y="1094"/>
                  </a:lnTo>
                  <a:lnTo>
                    <a:pt x="508" y="1134"/>
                  </a:lnTo>
                  <a:lnTo>
                    <a:pt x="682" y="1170"/>
                  </a:lnTo>
                  <a:lnTo>
                    <a:pt x="858" y="1206"/>
                  </a:lnTo>
                  <a:lnTo>
                    <a:pt x="1035" y="1239"/>
                  </a:lnTo>
                  <a:lnTo>
                    <a:pt x="1214" y="1270"/>
                  </a:lnTo>
                  <a:lnTo>
                    <a:pt x="1397" y="1298"/>
                  </a:lnTo>
                  <a:lnTo>
                    <a:pt x="1579" y="1325"/>
                  </a:lnTo>
                  <a:lnTo>
                    <a:pt x="1764" y="1349"/>
                  </a:lnTo>
                  <a:lnTo>
                    <a:pt x="1951" y="1372"/>
                  </a:lnTo>
                  <a:lnTo>
                    <a:pt x="2139" y="1391"/>
                  </a:lnTo>
                  <a:lnTo>
                    <a:pt x="2327" y="1409"/>
                  </a:lnTo>
                  <a:lnTo>
                    <a:pt x="2518" y="1424"/>
                  </a:lnTo>
                  <a:lnTo>
                    <a:pt x="2710" y="1438"/>
                  </a:lnTo>
                  <a:lnTo>
                    <a:pt x="2903" y="1448"/>
                  </a:lnTo>
                  <a:lnTo>
                    <a:pt x="2911" y="1446"/>
                  </a:lnTo>
                  <a:lnTo>
                    <a:pt x="4470" y="1446"/>
                  </a:lnTo>
                  <a:lnTo>
                    <a:pt x="4475" y="1445"/>
                  </a:lnTo>
                  <a:lnTo>
                    <a:pt x="5257" y="1333"/>
                  </a:lnTo>
                  <a:lnTo>
                    <a:pt x="5252" y="1342"/>
                  </a:lnTo>
                </a:path>
              </a:pathLst>
            </a:custGeom>
            <a:solidFill>
              <a:srgbClr val="808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054" name="Freeform 222">
              <a:extLst>
                <a:ext uri="{FF2B5EF4-FFF2-40B4-BE49-F238E27FC236}">
                  <a16:creationId xmlns:a16="http://schemas.microsoft.com/office/drawing/2014/main" id="{2AB907E6-1483-670E-7EA4-CD7D37603405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437" y="2294"/>
              <a:ext cx="814" cy="213"/>
            </a:xfrm>
            <a:custGeom>
              <a:avLst/>
              <a:gdLst>
                <a:gd name="T0" fmla="*/ 0 w 4697"/>
                <a:gd name="T1" fmla="*/ 4 h 1231"/>
                <a:gd name="T2" fmla="*/ 0 w 4697"/>
                <a:gd name="T3" fmla="*/ 2 h 1231"/>
                <a:gd name="T4" fmla="*/ 0 w 4697"/>
                <a:gd name="T5" fmla="*/ 2 h 1231"/>
                <a:gd name="T6" fmla="*/ 1 w 4697"/>
                <a:gd name="T7" fmla="*/ 2 h 1231"/>
                <a:gd name="T8" fmla="*/ 2 w 4697"/>
                <a:gd name="T9" fmla="*/ 2 h 1231"/>
                <a:gd name="T10" fmla="*/ 2 w 4697"/>
                <a:gd name="T11" fmla="*/ 2 h 1231"/>
                <a:gd name="T12" fmla="*/ 3 w 4697"/>
                <a:gd name="T13" fmla="*/ 1 h 1231"/>
                <a:gd name="T14" fmla="*/ 4 w 4697"/>
                <a:gd name="T15" fmla="*/ 1 h 1231"/>
                <a:gd name="T16" fmla="*/ 5 w 4697"/>
                <a:gd name="T17" fmla="*/ 1 h 1231"/>
                <a:gd name="T18" fmla="*/ 6 w 4697"/>
                <a:gd name="T19" fmla="*/ 1 h 1231"/>
                <a:gd name="T20" fmla="*/ 7 w 4697"/>
                <a:gd name="T21" fmla="*/ 1 h 1231"/>
                <a:gd name="T22" fmla="*/ 7 w 4697"/>
                <a:gd name="T23" fmla="*/ 1 h 1231"/>
                <a:gd name="T24" fmla="*/ 8 w 4697"/>
                <a:gd name="T25" fmla="*/ 0 h 1231"/>
                <a:gd name="T26" fmla="*/ 9 w 4697"/>
                <a:gd name="T27" fmla="*/ 0 h 1231"/>
                <a:gd name="T28" fmla="*/ 10 w 4697"/>
                <a:gd name="T29" fmla="*/ 0 h 1231"/>
                <a:gd name="T30" fmla="*/ 11 w 4697"/>
                <a:gd name="T31" fmla="*/ 0 h 1231"/>
                <a:gd name="T32" fmla="*/ 12 w 4697"/>
                <a:gd name="T33" fmla="*/ 0 h 1231"/>
                <a:gd name="T34" fmla="*/ 12 w 4697"/>
                <a:gd name="T35" fmla="*/ 0 h 1231"/>
                <a:gd name="T36" fmla="*/ 13 w 4697"/>
                <a:gd name="T37" fmla="*/ 0 h 1231"/>
                <a:gd name="T38" fmla="*/ 13 w 4697"/>
                <a:gd name="T39" fmla="*/ 0 h 1231"/>
                <a:gd name="T40" fmla="*/ 16 w 4697"/>
                <a:gd name="T41" fmla="*/ 0 h 1231"/>
                <a:gd name="T42" fmla="*/ 22 w 4697"/>
                <a:gd name="T43" fmla="*/ 1 h 1231"/>
                <a:gd name="T44" fmla="*/ 22 w 4697"/>
                <a:gd name="T45" fmla="*/ 1 h 1231"/>
                <a:gd name="T46" fmla="*/ 23 w 4697"/>
                <a:gd name="T47" fmla="*/ 1 h 1231"/>
                <a:gd name="T48" fmla="*/ 23 w 4697"/>
                <a:gd name="T49" fmla="*/ 1 h 1231"/>
                <a:gd name="T50" fmla="*/ 24 w 4697"/>
                <a:gd name="T51" fmla="*/ 1 h 1231"/>
                <a:gd name="T52" fmla="*/ 24 w 4697"/>
                <a:gd name="T53" fmla="*/ 2 h 1231"/>
                <a:gd name="T54" fmla="*/ 24 w 4697"/>
                <a:gd name="T55" fmla="*/ 2 h 1231"/>
                <a:gd name="T56" fmla="*/ 24 w 4697"/>
                <a:gd name="T57" fmla="*/ 2 h 1231"/>
                <a:gd name="T58" fmla="*/ 24 w 4697"/>
                <a:gd name="T59" fmla="*/ 3 h 1231"/>
                <a:gd name="T60" fmla="*/ 24 w 4697"/>
                <a:gd name="T61" fmla="*/ 3 h 1231"/>
                <a:gd name="T62" fmla="*/ 24 w 4697"/>
                <a:gd name="T63" fmla="*/ 4 h 1231"/>
                <a:gd name="T64" fmla="*/ 24 w 4697"/>
                <a:gd name="T65" fmla="*/ 4 h 1231"/>
                <a:gd name="T66" fmla="*/ 24 w 4697"/>
                <a:gd name="T67" fmla="*/ 4 h 1231"/>
                <a:gd name="T68" fmla="*/ 24 w 4697"/>
                <a:gd name="T69" fmla="*/ 5 h 1231"/>
                <a:gd name="T70" fmla="*/ 24 w 4697"/>
                <a:gd name="T71" fmla="*/ 5 h 1231"/>
                <a:gd name="T72" fmla="*/ 23 w 4697"/>
                <a:gd name="T73" fmla="*/ 6 h 1231"/>
                <a:gd name="T74" fmla="*/ 23 w 4697"/>
                <a:gd name="T75" fmla="*/ 6 h 1231"/>
                <a:gd name="T76" fmla="*/ 22 w 4697"/>
                <a:gd name="T77" fmla="*/ 6 h 1231"/>
                <a:gd name="T78" fmla="*/ 22 w 4697"/>
                <a:gd name="T79" fmla="*/ 6 h 1231"/>
                <a:gd name="T80" fmla="*/ 16 w 4697"/>
                <a:gd name="T81" fmla="*/ 6 h 1231"/>
                <a:gd name="T82" fmla="*/ 13 w 4697"/>
                <a:gd name="T83" fmla="*/ 6 h 1231"/>
                <a:gd name="T84" fmla="*/ 13 w 4697"/>
                <a:gd name="T85" fmla="*/ 6 h 1231"/>
                <a:gd name="T86" fmla="*/ 12 w 4697"/>
                <a:gd name="T87" fmla="*/ 6 h 1231"/>
                <a:gd name="T88" fmla="*/ 12 w 4697"/>
                <a:gd name="T89" fmla="*/ 6 h 1231"/>
                <a:gd name="T90" fmla="*/ 11 w 4697"/>
                <a:gd name="T91" fmla="*/ 6 h 1231"/>
                <a:gd name="T92" fmla="*/ 10 w 4697"/>
                <a:gd name="T93" fmla="*/ 6 h 1231"/>
                <a:gd name="T94" fmla="*/ 9 w 4697"/>
                <a:gd name="T95" fmla="*/ 6 h 1231"/>
                <a:gd name="T96" fmla="*/ 8 w 4697"/>
                <a:gd name="T97" fmla="*/ 6 h 1231"/>
                <a:gd name="T98" fmla="*/ 7 w 4697"/>
                <a:gd name="T99" fmla="*/ 6 h 1231"/>
                <a:gd name="T100" fmla="*/ 7 w 4697"/>
                <a:gd name="T101" fmla="*/ 6 h 1231"/>
                <a:gd name="T102" fmla="*/ 6 w 4697"/>
                <a:gd name="T103" fmla="*/ 6 h 1231"/>
                <a:gd name="T104" fmla="*/ 5 w 4697"/>
                <a:gd name="T105" fmla="*/ 5 h 1231"/>
                <a:gd name="T106" fmla="*/ 4 w 4697"/>
                <a:gd name="T107" fmla="*/ 5 h 1231"/>
                <a:gd name="T108" fmla="*/ 3 w 4697"/>
                <a:gd name="T109" fmla="*/ 5 h 1231"/>
                <a:gd name="T110" fmla="*/ 2 w 4697"/>
                <a:gd name="T111" fmla="*/ 5 h 1231"/>
                <a:gd name="T112" fmla="*/ 2 w 4697"/>
                <a:gd name="T113" fmla="*/ 4 h 1231"/>
                <a:gd name="T114" fmla="*/ 1 w 4697"/>
                <a:gd name="T115" fmla="*/ 4 h 1231"/>
                <a:gd name="T116" fmla="*/ 0 w 4697"/>
                <a:gd name="T117" fmla="*/ 4 h 1231"/>
                <a:gd name="T118" fmla="*/ 0 w 4697"/>
                <a:gd name="T119" fmla="*/ 4 h 1231"/>
                <a:gd name="T120" fmla="*/ 0 w 4697"/>
                <a:gd name="T121" fmla="*/ 4 h 123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4697" h="1231">
                  <a:moveTo>
                    <a:pt x="3" y="782"/>
                  </a:moveTo>
                  <a:lnTo>
                    <a:pt x="3" y="447"/>
                  </a:lnTo>
                  <a:lnTo>
                    <a:pt x="4" y="447"/>
                  </a:lnTo>
                  <a:lnTo>
                    <a:pt x="159" y="397"/>
                  </a:lnTo>
                  <a:lnTo>
                    <a:pt x="316" y="349"/>
                  </a:lnTo>
                  <a:lnTo>
                    <a:pt x="474" y="304"/>
                  </a:lnTo>
                  <a:lnTo>
                    <a:pt x="632" y="262"/>
                  </a:lnTo>
                  <a:lnTo>
                    <a:pt x="791" y="223"/>
                  </a:lnTo>
                  <a:lnTo>
                    <a:pt x="950" y="187"/>
                  </a:lnTo>
                  <a:lnTo>
                    <a:pt x="1110" y="155"/>
                  </a:lnTo>
                  <a:lnTo>
                    <a:pt x="1271" y="124"/>
                  </a:lnTo>
                  <a:lnTo>
                    <a:pt x="1432" y="98"/>
                  </a:lnTo>
                  <a:lnTo>
                    <a:pt x="1593" y="75"/>
                  </a:lnTo>
                  <a:lnTo>
                    <a:pt x="1756" y="55"/>
                  </a:lnTo>
                  <a:lnTo>
                    <a:pt x="1918" y="38"/>
                  </a:lnTo>
                  <a:lnTo>
                    <a:pt x="2081" y="24"/>
                  </a:lnTo>
                  <a:lnTo>
                    <a:pt x="2245" y="13"/>
                  </a:lnTo>
                  <a:lnTo>
                    <a:pt x="2409" y="5"/>
                  </a:lnTo>
                  <a:lnTo>
                    <a:pt x="2574" y="0"/>
                  </a:lnTo>
                  <a:lnTo>
                    <a:pt x="2572" y="0"/>
                  </a:lnTo>
                  <a:lnTo>
                    <a:pt x="3018" y="0"/>
                  </a:lnTo>
                  <a:lnTo>
                    <a:pt x="4247" y="111"/>
                  </a:lnTo>
                  <a:lnTo>
                    <a:pt x="4247" y="112"/>
                  </a:lnTo>
                  <a:lnTo>
                    <a:pt x="4352" y="134"/>
                  </a:lnTo>
                  <a:lnTo>
                    <a:pt x="4443" y="172"/>
                  </a:lnTo>
                  <a:lnTo>
                    <a:pt x="4519" y="225"/>
                  </a:lnTo>
                  <a:lnTo>
                    <a:pt x="4584" y="288"/>
                  </a:lnTo>
                  <a:lnTo>
                    <a:pt x="4632" y="363"/>
                  </a:lnTo>
                  <a:lnTo>
                    <a:pt x="4668" y="443"/>
                  </a:lnTo>
                  <a:lnTo>
                    <a:pt x="4689" y="528"/>
                  </a:lnTo>
                  <a:lnTo>
                    <a:pt x="4696" y="614"/>
                  </a:lnTo>
                  <a:lnTo>
                    <a:pt x="4689" y="703"/>
                  </a:lnTo>
                  <a:lnTo>
                    <a:pt x="4668" y="787"/>
                  </a:lnTo>
                  <a:lnTo>
                    <a:pt x="4632" y="869"/>
                  </a:lnTo>
                  <a:lnTo>
                    <a:pt x="4584" y="941"/>
                  </a:lnTo>
                  <a:lnTo>
                    <a:pt x="4519" y="1006"/>
                  </a:lnTo>
                  <a:lnTo>
                    <a:pt x="4443" y="1058"/>
                  </a:lnTo>
                  <a:lnTo>
                    <a:pt x="4352" y="1095"/>
                  </a:lnTo>
                  <a:lnTo>
                    <a:pt x="4247" y="1116"/>
                  </a:lnTo>
                  <a:lnTo>
                    <a:pt x="4245" y="1118"/>
                  </a:lnTo>
                  <a:lnTo>
                    <a:pt x="3016" y="1230"/>
                  </a:lnTo>
                  <a:lnTo>
                    <a:pt x="2569" y="1230"/>
                  </a:lnTo>
                  <a:lnTo>
                    <a:pt x="2570" y="1229"/>
                  </a:lnTo>
                  <a:lnTo>
                    <a:pt x="2405" y="1226"/>
                  </a:lnTo>
                  <a:lnTo>
                    <a:pt x="2241" y="1218"/>
                  </a:lnTo>
                  <a:lnTo>
                    <a:pt x="2077" y="1208"/>
                  </a:lnTo>
                  <a:lnTo>
                    <a:pt x="1914" y="1194"/>
                  </a:lnTo>
                  <a:lnTo>
                    <a:pt x="1751" y="1178"/>
                  </a:lnTo>
                  <a:lnTo>
                    <a:pt x="1589" y="1157"/>
                  </a:lnTo>
                  <a:lnTo>
                    <a:pt x="1428" y="1133"/>
                  </a:lnTo>
                  <a:lnTo>
                    <a:pt x="1267" y="1106"/>
                  </a:lnTo>
                  <a:lnTo>
                    <a:pt x="1106" y="1078"/>
                  </a:lnTo>
                  <a:lnTo>
                    <a:pt x="946" y="1044"/>
                  </a:lnTo>
                  <a:lnTo>
                    <a:pt x="787" y="1009"/>
                  </a:lnTo>
                  <a:lnTo>
                    <a:pt x="628" y="970"/>
                  </a:lnTo>
                  <a:lnTo>
                    <a:pt x="469" y="928"/>
                  </a:lnTo>
                  <a:lnTo>
                    <a:pt x="312" y="883"/>
                  </a:lnTo>
                  <a:lnTo>
                    <a:pt x="155" y="835"/>
                  </a:lnTo>
                  <a:lnTo>
                    <a:pt x="0" y="782"/>
                  </a:lnTo>
                  <a:lnTo>
                    <a:pt x="3" y="782"/>
                  </a:lnTo>
                </a:path>
              </a:pathLst>
            </a:custGeom>
            <a:solidFill>
              <a:srgbClr val="FEC586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055" name="Freeform 223">
              <a:extLst>
                <a:ext uri="{FF2B5EF4-FFF2-40B4-BE49-F238E27FC236}">
                  <a16:creationId xmlns:a16="http://schemas.microsoft.com/office/drawing/2014/main" id="{AD7C1FFA-4616-2A3A-A92D-EA38870F9CA7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154" y="2372"/>
              <a:ext cx="97" cy="58"/>
            </a:xfrm>
            <a:custGeom>
              <a:avLst/>
              <a:gdLst>
                <a:gd name="T0" fmla="*/ 0 w 559"/>
                <a:gd name="T1" fmla="*/ 0 h 336"/>
                <a:gd name="T2" fmla="*/ 3 w 559"/>
                <a:gd name="T3" fmla="*/ 0 h 336"/>
                <a:gd name="T4" fmla="*/ 3 w 559"/>
                <a:gd name="T5" fmla="*/ 2 h 336"/>
                <a:gd name="T6" fmla="*/ 0 w 559"/>
                <a:gd name="T7" fmla="*/ 2 h 336"/>
                <a:gd name="T8" fmla="*/ 0 w 559"/>
                <a:gd name="T9" fmla="*/ 0 h 336"/>
                <a:gd name="T10" fmla="*/ 0 w 559"/>
                <a:gd name="T11" fmla="*/ 0 h 3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59" h="336">
                  <a:moveTo>
                    <a:pt x="0" y="0"/>
                  </a:moveTo>
                  <a:lnTo>
                    <a:pt x="558" y="0"/>
                  </a:lnTo>
                  <a:lnTo>
                    <a:pt x="558" y="335"/>
                  </a:lnTo>
                  <a:lnTo>
                    <a:pt x="0" y="335"/>
                  </a:lnTo>
                  <a:lnTo>
                    <a:pt x="0" y="0"/>
                  </a:lnTo>
                </a:path>
              </a:pathLst>
            </a:custGeom>
            <a:solidFill>
              <a:srgbClr val="9933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056" name="Freeform 224">
              <a:extLst>
                <a:ext uri="{FF2B5EF4-FFF2-40B4-BE49-F238E27FC236}">
                  <a16:creationId xmlns:a16="http://schemas.microsoft.com/office/drawing/2014/main" id="{E3D14898-5E46-57E1-1BFB-D1002BDEDEEB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250" y="2352"/>
              <a:ext cx="175" cy="98"/>
            </a:xfrm>
            <a:custGeom>
              <a:avLst/>
              <a:gdLst>
                <a:gd name="T0" fmla="*/ 0 w 1007"/>
                <a:gd name="T1" fmla="*/ 1 h 560"/>
                <a:gd name="T2" fmla="*/ 3 w 1007"/>
                <a:gd name="T3" fmla="*/ 0 h 560"/>
                <a:gd name="T4" fmla="*/ 3 w 1007"/>
                <a:gd name="T5" fmla="*/ 1 h 560"/>
                <a:gd name="T6" fmla="*/ 5 w 1007"/>
                <a:gd name="T7" fmla="*/ 1 h 560"/>
                <a:gd name="T8" fmla="*/ 5 w 1007"/>
                <a:gd name="T9" fmla="*/ 2 h 560"/>
                <a:gd name="T10" fmla="*/ 5 w 1007"/>
                <a:gd name="T11" fmla="*/ 2 h 560"/>
                <a:gd name="T12" fmla="*/ 3 w 1007"/>
                <a:gd name="T13" fmla="*/ 2 h 560"/>
                <a:gd name="T14" fmla="*/ 3 w 1007"/>
                <a:gd name="T15" fmla="*/ 3 h 560"/>
                <a:gd name="T16" fmla="*/ 0 w 1007"/>
                <a:gd name="T17" fmla="*/ 2 h 560"/>
                <a:gd name="T18" fmla="*/ 0 w 1007"/>
                <a:gd name="T19" fmla="*/ 1 h 560"/>
                <a:gd name="T20" fmla="*/ 0 w 1007"/>
                <a:gd name="T21" fmla="*/ 1 h 56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007" h="560">
                  <a:moveTo>
                    <a:pt x="0" y="224"/>
                  </a:moveTo>
                  <a:lnTo>
                    <a:pt x="670" y="0"/>
                  </a:lnTo>
                  <a:lnTo>
                    <a:pt x="670" y="112"/>
                  </a:lnTo>
                  <a:lnTo>
                    <a:pt x="1006" y="112"/>
                  </a:lnTo>
                  <a:lnTo>
                    <a:pt x="1006" y="336"/>
                  </a:lnTo>
                  <a:lnTo>
                    <a:pt x="1006" y="447"/>
                  </a:lnTo>
                  <a:lnTo>
                    <a:pt x="670" y="447"/>
                  </a:lnTo>
                  <a:lnTo>
                    <a:pt x="670" y="559"/>
                  </a:lnTo>
                  <a:lnTo>
                    <a:pt x="0" y="336"/>
                  </a:lnTo>
                  <a:lnTo>
                    <a:pt x="0" y="224"/>
                  </a:lnTo>
                </a:path>
              </a:pathLst>
            </a:custGeom>
            <a:solidFill>
              <a:schemeClr val="bg2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057" name="Freeform 225">
              <a:extLst>
                <a:ext uri="{FF2B5EF4-FFF2-40B4-BE49-F238E27FC236}">
                  <a16:creationId xmlns:a16="http://schemas.microsoft.com/office/drawing/2014/main" id="{D8BB553D-C7B3-40E4-8576-51576490CF73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535" y="2265"/>
              <a:ext cx="77" cy="20"/>
            </a:xfrm>
            <a:custGeom>
              <a:avLst/>
              <a:gdLst>
                <a:gd name="T0" fmla="*/ 0 w 444"/>
                <a:gd name="T1" fmla="*/ 0 h 115"/>
                <a:gd name="T2" fmla="*/ 1 w 444"/>
                <a:gd name="T3" fmla="*/ 0 h 115"/>
                <a:gd name="T4" fmla="*/ 1 w 444"/>
                <a:gd name="T5" fmla="*/ 0 h 115"/>
                <a:gd name="T6" fmla="*/ 2 w 444"/>
                <a:gd name="T7" fmla="*/ 0 h 115"/>
                <a:gd name="T8" fmla="*/ 2 w 444"/>
                <a:gd name="T9" fmla="*/ 1 h 115"/>
                <a:gd name="T10" fmla="*/ 0 w 444"/>
                <a:gd name="T11" fmla="*/ 1 h 115"/>
                <a:gd name="T12" fmla="*/ 0 w 444"/>
                <a:gd name="T13" fmla="*/ 0 h 115"/>
                <a:gd name="T14" fmla="*/ 0 w 444"/>
                <a:gd name="T15" fmla="*/ 0 h 11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44" h="115">
                  <a:moveTo>
                    <a:pt x="0" y="57"/>
                  </a:moveTo>
                  <a:lnTo>
                    <a:pt x="166" y="0"/>
                  </a:lnTo>
                  <a:lnTo>
                    <a:pt x="277" y="0"/>
                  </a:lnTo>
                  <a:lnTo>
                    <a:pt x="443" y="57"/>
                  </a:lnTo>
                  <a:lnTo>
                    <a:pt x="443" y="114"/>
                  </a:lnTo>
                  <a:lnTo>
                    <a:pt x="0" y="114"/>
                  </a:lnTo>
                  <a:lnTo>
                    <a:pt x="0" y="57"/>
                  </a:lnTo>
                </a:path>
              </a:pathLst>
            </a:custGeom>
            <a:solidFill>
              <a:srgbClr val="8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058" name="Freeform 226">
              <a:extLst>
                <a:ext uri="{FF2B5EF4-FFF2-40B4-BE49-F238E27FC236}">
                  <a16:creationId xmlns:a16="http://schemas.microsoft.com/office/drawing/2014/main" id="{E25165E4-A32A-D08D-68DB-F16047EA4339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 flipV="1">
              <a:off x="2534" y="2515"/>
              <a:ext cx="78" cy="20"/>
            </a:xfrm>
            <a:custGeom>
              <a:avLst/>
              <a:gdLst>
                <a:gd name="T0" fmla="*/ 0 w 444"/>
                <a:gd name="T1" fmla="*/ 0 h 115"/>
                <a:gd name="T2" fmla="*/ 1 w 444"/>
                <a:gd name="T3" fmla="*/ 0 h 115"/>
                <a:gd name="T4" fmla="*/ 2 w 444"/>
                <a:gd name="T5" fmla="*/ 0 h 115"/>
                <a:gd name="T6" fmla="*/ 2 w 444"/>
                <a:gd name="T7" fmla="*/ 0 h 115"/>
                <a:gd name="T8" fmla="*/ 2 w 444"/>
                <a:gd name="T9" fmla="*/ 1 h 115"/>
                <a:gd name="T10" fmla="*/ 0 w 444"/>
                <a:gd name="T11" fmla="*/ 1 h 115"/>
                <a:gd name="T12" fmla="*/ 0 w 444"/>
                <a:gd name="T13" fmla="*/ 0 h 115"/>
                <a:gd name="T14" fmla="*/ 0 w 444"/>
                <a:gd name="T15" fmla="*/ 0 h 11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44" h="115">
                  <a:moveTo>
                    <a:pt x="0" y="57"/>
                  </a:moveTo>
                  <a:lnTo>
                    <a:pt x="166" y="0"/>
                  </a:lnTo>
                  <a:lnTo>
                    <a:pt x="277" y="0"/>
                  </a:lnTo>
                  <a:lnTo>
                    <a:pt x="443" y="57"/>
                  </a:lnTo>
                  <a:lnTo>
                    <a:pt x="443" y="114"/>
                  </a:lnTo>
                  <a:lnTo>
                    <a:pt x="0" y="114"/>
                  </a:lnTo>
                  <a:lnTo>
                    <a:pt x="0" y="57"/>
                  </a:lnTo>
                </a:path>
              </a:pathLst>
            </a:custGeom>
            <a:solidFill>
              <a:srgbClr val="8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8919" name="Text Box 227">
            <a:extLst>
              <a:ext uri="{FF2B5EF4-FFF2-40B4-BE49-F238E27FC236}">
                <a16:creationId xmlns:a16="http://schemas.microsoft.com/office/drawing/2014/main" id="{FA5399B8-57CF-954D-A4F3-A3D2AFAF30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45363" y="2141538"/>
            <a:ext cx="81121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200" b="1">
                <a:solidFill>
                  <a:schemeClr val="tx1"/>
                </a:solidFill>
              </a:rPr>
              <a:t>TARGET</a:t>
            </a:r>
          </a:p>
        </p:txBody>
      </p:sp>
      <p:grpSp>
        <p:nvGrpSpPr>
          <p:cNvPr id="38920" name="Group 228">
            <a:extLst>
              <a:ext uri="{FF2B5EF4-FFF2-40B4-BE49-F238E27FC236}">
                <a16:creationId xmlns:a16="http://schemas.microsoft.com/office/drawing/2014/main" id="{2FBD023B-F002-DF21-A5EB-E775B02CC81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099175" y="2827338"/>
            <a:ext cx="2814638" cy="619125"/>
            <a:chOff x="1655" y="2251"/>
            <a:chExt cx="3211" cy="706"/>
          </a:xfrm>
        </p:grpSpPr>
        <p:sp>
          <p:nvSpPr>
            <p:cNvPr id="38929" name="Rectangle 229">
              <a:extLst>
                <a:ext uri="{FF2B5EF4-FFF2-40B4-BE49-F238E27FC236}">
                  <a16:creationId xmlns:a16="http://schemas.microsoft.com/office/drawing/2014/main" id="{958091F7-9094-8BE4-071E-F26F200C198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212" y="2661"/>
              <a:ext cx="27" cy="56"/>
            </a:xfrm>
            <a:prstGeom prst="rect">
              <a:avLst/>
            </a:prstGeom>
            <a:gradFill rotWithShape="1">
              <a:gsLst>
                <a:gs pos="0">
                  <a:srgbClr val="003300"/>
                </a:gs>
                <a:gs pos="100000">
                  <a:srgbClr val="669900"/>
                </a:gs>
              </a:gsLst>
              <a:lin ang="2700000" scaled="1"/>
            </a:gra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8930" name="Rectangle 230">
              <a:extLst>
                <a:ext uri="{FF2B5EF4-FFF2-40B4-BE49-F238E27FC236}">
                  <a16:creationId xmlns:a16="http://schemas.microsoft.com/office/drawing/2014/main" id="{2F8D78E9-858F-90F9-C461-E49E56F3BDB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172" y="2692"/>
              <a:ext cx="66" cy="56"/>
            </a:xfrm>
            <a:prstGeom prst="rect">
              <a:avLst/>
            </a:prstGeom>
            <a:gradFill rotWithShape="1">
              <a:gsLst>
                <a:gs pos="0">
                  <a:srgbClr val="003300"/>
                </a:gs>
                <a:gs pos="100000">
                  <a:srgbClr val="669900"/>
                </a:gs>
              </a:gsLst>
              <a:lin ang="2700000" scaled="1"/>
            </a:gra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grpSp>
          <p:nvGrpSpPr>
            <p:cNvPr id="38931" name="Group 231">
              <a:extLst>
                <a:ext uri="{FF2B5EF4-FFF2-40B4-BE49-F238E27FC236}">
                  <a16:creationId xmlns:a16="http://schemas.microsoft.com/office/drawing/2014/main" id="{290D4A70-89E7-62B6-6980-BC7A2D715A89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655" y="2251"/>
              <a:ext cx="1586" cy="706"/>
              <a:chOff x="2133" y="2226"/>
              <a:chExt cx="1586" cy="706"/>
            </a:xfrm>
          </p:grpSpPr>
          <p:grpSp>
            <p:nvGrpSpPr>
              <p:cNvPr id="38971" name="Group 232">
                <a:extLst>
                  <a:ext uri="{FF2B5EF4-FFF2-40B4-BE49-F238E27FC236}">
                    <a16:creationId xmlns:a16="http://schemas.microsoft.com/office/drawing/2014/main" id="{C06CFC2B-5195-9F03-FF7B-2B7E81917B14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903" y="2226"/>
                <a:ext cx="554" cy="217"/>
                <a:chOff x="2903" y="2226"/>
                <a:chExt cx="554" cy="217"/>
              </a:xfrm>
            </p:grpSpPr>
            <p:sp>
              <p:nvSpPr>
                <p:cNvPr id="39022" name="Line 233">
                  <a:extLst>
                    <a:ext uri="{FF2B5EF4-FFF2-40B4-BE49-F238E27FC236}">
                      <a16:creationId xmlns:a16="http://schemas.microsoft.com/office/drawing/2014/main" id="{B8016A1C-C68D-8221-BE01-5BB6CBB29421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2909" y="2360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023" name="Line 234">
                  <a:extLst>
                    <a:ext uri="{FF2B5EF4-FFF2-40B4-BE49-F238E27FC236}">
                      <a16:creationId xmlns:a16="http://schemas.microsoft.com/office/drawing/2014/main" id="{7BBFB9DA-A70A-F721-2829-30F99B9A48B9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090" y="2357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024" name="Line 235">
                  <a:extLst>
                    <a:ext uri="{FF2B5EF4-FFF2-40B4-BE49-F238E27FC236}">
                      <a16:creationId xmlns:a16="http://schemas.microsoft.com/office/drawing/2014/main" id="{9C4756AB-B77F-9508-A21D-B039703CA7A4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274" y="2361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025" name="Line 236">
                  <a:extLst>
                    <a:ext uri="{FF2B5EF4-FFF2-40B4-BE49-F238E27FC236}">
                      <a16:creationId xmlns:a16="http://schemas.microsoft.com/office/drawing/2014/main" id="{D73A753B-F8C4-0EF0-FD9F-A50CCF2AB39F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451" y="2359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9026" name="Group 237">
                  <a:extLst>
                    <a:ext uri="{FF2B5EF4-FFF2-40B4-BE49-F238E27FC236}">
                      <a16:creationId xmlns:a16="http://schemas.microsoft.com/office/drawing/2014/main" id="{1CB47BE8-8037-E3FB-42C6-05E23E4C052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903" y="2226"/>
                  <a:ext cx="554" cy="147"/>
                  <a:chOff x="2903" y="2226"/>
                  <a:chExt cx="554" cy="147"/>
                </a:xfrm>
              </p:grpSpPr>
              <p:graphicFrame>
                <p:nvGraphicFramePr>
                  <p:cNvPr id="39027" name="Object 238">
                    <a:extLst>
                      <a:ext uri="{FF2B5EF4-FFF2-40B4-BE49-F238E27FC236}">
                        <a16:creationId xmlns:a16="http://schemas.microsoft.com/office/drawing/2014/main" id="{45C6864C-3A76-0B06-34E8-084D3D1F3772}"/>
                      </a:ext>
                    </a:extLst>
                  </p:cNvPr>
                  <p:cNvGraphicFramePr>
                    <a:graphicFrameLocks noChangeAspect="1"/>
                  </p:cNvGraphicFramePr>
                  <p:nvPr/>
                </p:nvGraphicFramePr>
                <p:xfrm>
                  <a:off x="2903" y="2228"/>
                  <a:ext cx="551" cy="145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name="Drawing" r:id="rId2" imgW="8013700" imgH="2120900" progId="FLW3Drawing">
                          <p:embed/>
                        </p:oleObj>
                      </mc:Choice>
                      <mc:Fallback>
                        <p:oleObj name="Drawing" r:id="rId2" imgW="8013700" imgH="2120900" progId="FLW3Drawing">
                          <p:embed/>
                          <p:pic>
                            <p:nvPicPr>
                              <p:cNvPr id="39027" name="Object 238">
                                <a:extLst>
                                  <a:ext uri="{FF2B5EF4-FFF2-40B4-BE49-F238E27FC236}">
                                    <a16:creationId xmlns:a16="http://schemas.microsoft.com/office/drawing/2014/main" id="{45C6864C-3A76-0B06-34E8-084D3D1F3772}"/>
                                  </a:ext>
                                </a:extLst>
                              </p:cNvPr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3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2903" y="2228"/>
                                <a:ext cx="551" cy="145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rgbClr val="003300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 algn="ctr">
                                    <a:solidFill>
                                      <a:srgbClr val="000000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rgbClr val="808080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sp>
                <p:nvSpPr>
                  <p:cNvPr id="39028" name="Freeform 239">
                    <a:extLst>
                      <a:ext uri="{FF2B5EF4-FFF2-40B4-BE49-F238E27FC236}">
                        <a16:creationId xmlns:a16="http://schemas.microsoft.com/office/drawing/2014/main" id="{E2240E69-327F-CAC3-4E18-76840DBA31B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904" y="2226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29" name="Freeform 240">
                    <a:extLst>
                      <a:ext uri="{FF2B5EF4-FFF2-40B4-BE49-F238E27FC236}">
                        <a16:creationId xmlns:a16="http://schemas.microsoft.com/office/drawing/2014/main" id="{AC418BCE-C8DC-CC9B-B528-EB6B137BE9E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089" y="2227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30" name="Freeform 241">
                    <a:extLst>
                      <a:ext uri="{FF2B5EF4-FFF2-40B4-BE49-F238E27FC236}">
                        <a16:creationId xmlns:a16="http://schemas.microsoft.com/office/drawing/2014/main" id="{28FA684A-0F5E-C474-828F-BCA617A14F6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271" y="2229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31" name="Freeform 242">
                    <a:extLst>
                      <a:ext uri="{FF2B5EF4-FFF2-40B4-BE49-F238E27FC236}">
                        <a16:creationId xmlns:a16="http://schemas.microsoft.com/office/drawing/2014/main" id="{88023338-7C52-DE1A-4583-5D6F034CEDB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2905" y="2349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32" name="Freeform 243">
                    <a:extLst>
                      <a:ext uri="{FF2B5EF4-FFF2-40B4-BE49-F238E27FC236}">
                        <a16:creationId xmlns:a16="http://schemas.microsoft.com/office/drawing/2014/main" id="{619F33B8-C879-DCC9-FC54-A7B99BEDB96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090" y="2350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33" name="Freeform 244">
                    <a:extLst>
                      <a:ext uri="{FF2B5EF4-FFF2-40B4-BE49-F238E27FC236}">
                        <a16:creationId xmlns:a16="http://schemas.microsoft.com/office/drawing/2014/main" id="{FCA0A4AD-9E67-DD66-0EB3-4D0E875FF7D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274" y="2350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34" name="Line 245">
                    <a:extLst>
                      <a:ext uri="{FF2B5EF4-FFF2-40B4-BE49-F238E27FC236}">
                        <a16:creationId xmlns:a16="http://schemas.microsoft.com/office/drawing/2014/main" id="{D21F5918-08D8-A052-DA07-20ED5690DECD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457" y="2229"/>
                    <a:ext cx="0" cy="14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35" name="Line 246">
                    <a:extLst>
                      <a:ext uri="{FF2B5EF4-FFF2-40B4-BE49-F238E27FC236}">
                        <a16:creationId xmlns:a16="http://schemas.microsoft.com/office/drawing/2014/main" id="{0C871B82-8C76-7F08-A8B4-7360F8D2BAF0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2904" y="2229"/>
                    <a:ext cx="0" cy="14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36" name="Line 247">
                    <a:extLst>
                      <a:ext uri="{FF2B5EF4-FFF2-40B4-BE49-F238E27FC236}">
                        <a16:creationId xmlns:a16="http://schemas.microsoft.com/office/drawing/2014/main" id="{8725811B-3361-B0F6-B788-8A83AA8CBF83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087" y="2259"/>
                    <a:ext cx="0" cy="75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37" name="Line 248">
                    <a:extLst>
                      <a:ext uri="{FF2B5EF4-FFF2-40B4-BE49-F238E27FC236}">
                        <a16:creationId xmlns:a16="http://schemas.microsoft.com/office/drawing/2014/main" id="{B61019E3-CD6E-0FC2-714F-F2DDA2A2A600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272" y="2264"/>
                    <a:ext cx="0" cy="75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38" name="Line 249">
                    <a:extLst>
                      <a:ext uri="{FF2B5EF4-FFF2-40B4-BE49-F238E27FC236}">
                        <a16:creationId xmlns:a16="http://schemas.microsoft.com/office/drawing/2014/main" id="{2057131F-3D24-5424-438B-ADFB27684FE7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2915" y="2247"/>
                    <a:ext cx="16" cy="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39" name="Line 250">
                    <a:extLst>
                      <a:ext uri="{FF2B5EF4-FFF2-40B4-BE49-F238E27FC236}">
                        <a16:creationId xmlns:a16="http://schemas.microsoft.com/office/drawing/2014/main" id="{01F6C662-7E73-34F9-E260-36425FE8CF29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2915" y="2337"/>
                    <a:ext cx="15" cy="17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40" name="Line 251">
                    <a:extLst>
                      <a:ext uri="{FF2B5EF4-FFF2-40B4-BE49-F238E27FC236}">
                        <a16:creationId xmlns:a16="http://schemas.microsoft.com/office/drawing/2014/main" id="{32C6E2A4-ACF8-A5E3-4792-EB3F04DE4563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060" y="2250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41" name="Line 252">
                    <a:extLst>
                      <a:ext uri="{FF2B5EF4-FFF2-40B4-BE49-F238E27FC236}">
                        <a16:creationId xmlns:a16="http://schemas.microsoft.com/office/drawing/2014/main" id="{9FD2E09E-3E40-C46D-BA94-0413425ECAD7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096" y="2250"/>
                    <a:ext cx="15" cy="14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42" name="Line 253">
                    <a:extLst>
                      <a:ext uri="{FF2B5EF4-FFF2-40B4-BE49-F238E27FC236}">
                        <a16:creationId xmlns:a16="http://schemas.microsoft.com/office/drawing/2014/main" id="{48D6779A-03F3-7212-7FB7-F8B2240BE602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059" y="2331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43" name="Line 254">
                    <a:extLst>
                      <a:ext uri="{FF2B5EF4-FFF2-40B4-BE49-F238E27FC236}">
                        <a16:creationId xmlns:a16="http://schemas.microsoft.com/office/drawing/2014/main" id="{52C2E89C-267F-04CE-1788-25BD1615B08F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3101" y="2333"/>
                    <a:ext cx="13" cy="1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44" name="Line 255">
                    <a:extLst>
                      <a:ext uri="{FF2B5EF4-FFF2-40B4-BE49-F238E27FC236}">
                        <a16:creationId xmlns:a16="http://schemas.microsoft.com/office/drawing/2014/main" id="{611C0D9A-3BF1-6456-D838-3BC8FBD88BDD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245" y="2253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45" name="Line 256">
                    <a:extLst>
                      <a:ext uri="{FF2B5EF4-FFF2-40B4-BE49-F238E27FC236}">
                        <a16:creationId xmlns:a16="http://schemas.microsoft.com/office/drawing/2014/main" id="{15F360E8-FA53-6DCA-B913-5671E0B9F4B2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281" y="2253"/>
                    <a:ext cx="15" cy="14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46" name="Line 257">
                    <a:extLst>
                      <a:ext uri="{FF2B5EF4-FFF2-40B4-BE49-F238E27FC236}">
                        <a16:creationId xmlns:a16="http://schemas.microsoft.com/office/drawing/2014/main" id="{CAC1FAD5-BB27-4D43-C25F-9EB0578948D8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244" y="2334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47" name="Line 258">
                    <a:extLst>
                      <a:ext uri="{FF2B5EF4-FFF2-40B4-BE49-F238E27FC236}">
                        <a16:creationId xmlns:a16="http://schemas.microsoft.com/office/drawing/2014/main" id="{6C35EE55-2E3F-9B40-8E16-8E77AB617AA0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3286" y="2336"/>
                    <a:ext cx="13" cy="1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48" name="Line 259">
                    <a:extLst>
                      <a:ext uri="{FF2B5EF4-FFF2-40B4-BE49-F238E27FC236}">
                        <a16:creationId xmlns:a16="http://schemas.microsoft.com/office/drawing/2014/main" id="{AE1B3140-297A-56D2-88C9-34A4D55FB767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425" y="2251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49" name="Line 260">
                    <a:extLst>
                      <a:ext uri="{FF2B5EF4-FFF2-40B4-BE49-F238E27FC236}">
                        <a16:creationId xmlns:a16="http://schemas.microsoft.com/office/drawing/2014/main" id="{E4E6A55E-23D9-FFB8-3D6C-91F1005DBCCC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424" y="2332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50" name="Freeform 261">
                    <a:extLst>
                      <a:ext uri="{FF2B5EF4-FFF2-40B4-BE49-F238E27FC236}">
                        <a16:creationId xmlns:a16="http://schemas.microsoft.com/office/drawing/2014/main" id="{80034506-F5A5-7E1B-9D55-8B05F36F571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922" y="2286"/>
                    <a:ext cx="57" cy="36"/>
                  </a:xfrm>
                  <a:custGeom>
                    <a:avLst/>
                    <a:gdLst>
                      <a:gd name="T0" fmla="*/ 0 w 57"/>
                      <a:gd name="T1" fmla="*/ 36 h 36"/>
                      <a:gd name="T2" fmla="*/ 26 w 57"/>
                      <a:gd name="T3" fmla="*/ 12 h 36"/>
                      <a:gd name="T4" fmla="*/ 57 w 57"/>
                      <a:gd name="T5" fmla="*/ 0 h 36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57" h="36">
                        <a:moveTo>
                          <a:pt x="0" y="36"/>
                        </a:moveTo>
                        <a:cubicBezTo>
                          <a:pt x="8" y="27"/>
                          <a:pt x="17" y="18"/>
                          <a:pt x="26" y="12"/>
                        </a:cubicBezTo>
                        <a:cubicBezTo>
                          <a:pt x="35" y="6"/>
                          <a:pt x="46" y="3"/>
                          <a:pt x="57" y="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51" name="Freeform 262">
                    <a:extLst>
                      <a:ext uri="{FF2B5EF4-FFF2-40B4-BE49-F238E27FC236}">
                        <a16:creationId xmlns:a16="http://schemas.microsoft.com/office/drawing/2014/main" id="{90E71EA3-9FE5-1D9F-89A1-2E52F7D502B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107" y="2291"/>
                    <a:ext cx="136" cy="22"/>
                  </a:xfrm>
                  <a:custGeom>
                    <a:avLst/>
                    <a:gdLst>
                      <a:gd name="T0" fmla="*/ 0 w 136"/>
                      <a:gd name="T1" fmla="*/ 19 h 22"/>
                      <a:gd name="T2" fmla="*/ 39 w 136"/>
                      <a:gd name="T3" fmla="*/ 3 h 22"/>
                      <a:gd name="T4" fmla="*/ 88 w 136"/>
                      <a:gd name="T5" fmla="*/ 3 h 22"/>
                      <a:gd name="T6" fmla="*/ 136 w 136"/>
                      <a:gd name="T7" fmla="*/ 22 h 22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136" h="22">
                        <a:moveTo>
                          <a:pt x="0" y="19"/>
                        </a:moveTo>
                        <a:cubicBezTo>
                          <a:pt x="12" y="12"/>
                          <a:pt x="24" y="6"/>
                          <a:pt x="39" y="3"/>
                        </a:cubicBezTo>
                        <a:cubicBezTo>
                          <a:pt x="54" y="0"/>
                          <a:pt x="72" y="0"/>
                          <a:pt x="88" y="3"/>
                        </a:cubicBezTo>
                        <a:cubicBezTo>
                          <a:pt x="104" y="6"/>
                          <a:pt x="120" y="14"/>
                          <a:pt x="136" y="2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52" name="Freeform 263">
                    <a:extLst>
                      <a:ext uri="{FF2B5EF4-FFF2-40B4-BE49-F238E27FC236}">
                        <a16:creationId xmlns:a16="http://schemas.microsoft.com/office/drawing/2014/main" id="{51387261-8329-6F57-2F6C-6963CCC610B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292" y="2282"/>
                    <a:ext cx="136" cy="22"/>
                  </a:xfrm>
                  <a:custGeom>
                    <a:avLst/>
                    <a:gdLst>
                      <a:gd name="T0" fmla="*/ 0 w 136"/>
                      <a:gd name="T1" fmla="*/ 19 h 22"/>
                      <a:gd name="T2" fmla="*/ 39 w 136"/>
                      <a:gd name="T3" fmla="*/ 3 h 22"/>
                      <a:gd name="T4" fmla="*/ 88 w 136"/>
                      <a:gd name="T5" fmla="*/ 3 h 22"/>
                      <a:gd name="T6" fmla="*/ 136 w 136"/>
                      <a:gd name="T7" fmla="*/ 22 h 22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136" h="22">
                        <a:moveTo>
                          <a:pt x="0" y="19"/>
                        </a:moveTo>
                        <a:cubicBezTo>
                          <a:pt x="12" y="12"/>
                          <a:pt x="24" y="6"/>
                          <a:pt x="39" y="3"/>
                        </a:cubicBezTo>
                        <a:cubicBezTo>
                          <a:pt x="54" y="0"/>
                          <a:pt x="72" y="0"/>
                          <a:pt x="88" y="3"/>
                        </a:cubicBezTo>
                        <a:cubicBezTo>
                          <a:pt x="104" y="6"/>
                          <a:pt x="120" y="14"/>
                          <a:pt x="136" y="2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38972" name="Rectangle 264">
                <a:extLst>
                  <a:ext uri="{FF2B5EF4-FFF2-40B4-BE49-F238E27FC236}">
                    <a16:creationId xmlns:a16="http://schemas.microsoft.com/office/drawing/2014/main" id="{6A56DCED-2AC0-6EAF-EAFB-5B0F5353091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83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973" name="Rectangle 265">
                <a:extLst>
                  <a:ext uri="{FF2B5EF4-FFF2-40B4-BE49-F238E27FC236}">
                    <a16:creationId xmlns:a16="http://schemas.microsoft.com/office/drawing/2014/main" id="{276626EB-97C7-8CFF-6614-844A529C384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03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974" name="Rectangle 266">
                <a:extLst>
                  <a:ext uri="{FF2B5EF4-FFF2-40B4-BE49-F238E27FC236}">
                    <a16:creationId xmlns:a16="http://schemas.microsoft.com/office/drawing/2014/main" id="{3D4D7C00-855D-046F-F69D-763933385A2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07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975" name="Rectangle 267">
                <a:extLst>
                  <a:ext uri="{FF2B5EF4-FFF2-40B4-BE49-F238E27FC236}">
                    <a16:creationId xmlns:a16="http://schemas.microsoft.com/office/drawing/2014/main" id="{BE5C048E-8BE6-DFC9-DF79-4BDD4F15161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334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976" name="Freeform 268">
                <a:extLst>
                  <a:ext uri="{FF2B5EF4-FFF2-40B4-BE49-F238E27FC236}">
                    <a16:creationId xmlns:a16="http://schemas.microsoft.com/office/drawing/2014/main" id="{1914FE1F-85C0-3050-F233-760061DA171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200" y="2364"/>
                <a:ext cx="272" cy="295"/>
              </a:xfrm>
              <a:custGeom>
                <a:avLst/>
                <a:gdLst>
                  <a:gd name="T0" fmla="*/ 204 w 272"/>
                  <a:gd name="T1" fmla="*/ 0 h 295"/>
                  <a:gd name="T2" fmla="*/ 0 w 272"/>
                  <a:gd name="T3" fmla="*/ 45 h 295"/>
                  <a:gd name="T4" fmla="*/ 0 w 272"/>
                  <a:gd name="T5" fmla="*/ 295 h 295"/>
                  <a:gd name="T6" fmla="*/ 272 w 272"/>
                  <a:gd name="T7" fmla="*/ 295 h 295"/>
                  <a:gd name="T8" fmla="*/ 272 w 272"/>
                  <a:gd name="T9" fmla="*/ 227 h 295"/>
                  <a:gd name="T10" fmla="*/ 204 w 272"/>
                  <a:gd name="T11" fmla="*/ 182 h 295"/>
                  <a:gd name="T12" fmla="*/ 204 w 272"/>
                  <a:gd name="T13" fmla="*/ 0 h 29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72" h="295">
                    <a:moveTo>
                      <a:pt x="204" y="0"/>
                    </a:moveTo>
                    <a:lnTo>
                      <a:pt x="0" y="45"/>
                    </a:lnTo>
                    <a:lnTo>
                      <a:pt x="0" y="295"/>
                    </a:lnTo>
                    <a:lnTo>
                      <a:pt x="272" y="295"/>
                    </a:lnTo>
                    <a:lnTo>
                      <a:pt x="272" y="227"/>
                    </a:lnTo>
                    <a:lnTo>
                      <a:pt x="204" y="182"/>
                    </a:lnTo>
                    <a:lnTo>
                      <a:pt x="204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977" name="Rectangle 269">
                <a:extLst>
                  <a:ext uri="{FF2B5EF4-FFF2-40B4-BE49-F238E27FC236}">
                    <a16:creationId xmlns:a16="http://schemas.microsoft.com/office/drawing/2014/main" id="{CE9DE049-7EB7-5BB0-D30B-78936ED532B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77" y="2659"/>
                <a:ext cx="1474" cy="45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8978" name="Group 270">
                <a:extLst>
                  <a:ext uri="{FF2B5EF4-FFF2-40B4-BE49-F238E27FC236}">
                    <a16:creationId xmlns:a16="http://schemas.microsoft.com/office/drawing/2014/main" id="{5BB52A22-3096-E0E0-CB44-236574822899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200" y="2613"/>
                <a:ext cx="227" cy="227"/>
                <a:chOff x="2200" y="2613"/>
                <a:chExt cx="227" cy="227"/>
              </a:xfrm>
            </p:grpSpPr>
            <p:sp>
              <p:nvSpPr>
                <p:cNvPr id="39019" name="Oval 271">
                  <a:extLst>
                    <a:ext uri="{FF2B5EF4-FFF2-40B4-BE49-F238E27FC236}">
                      <a16:creationId xmlns:a16="http://schemas.microsoft.com/office/drawing/2014/main" id="{2E2C1306-82B9-E84D-DCE7-6EA7BE1975CC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020" name="Oval 272">
                  <a:extLst>
                    <a:ext uri="{FF2B5EF4-FFF2-40B4-BE49-F238E27FC236}">
                      <a16:creationId xmlns:a16="http://schemas.microsoft.com/office/drawing/2014/main" id="{994C23F0-6212-378E-58BA-7D4C195EF241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021" name="Oval 273">
                  <a:extLst>
                    <a:ext uri="{FF2B5EF4-FFF2-40B4-BE49-F238E27FC236}">
                      <a16:creationId xmlns:a16="http://schemas.microsoft.com/office/drawing/2014/main" id="{219D4A59-DF07-96C0-E3DE-957EAF9D3BD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8979" name="Group 274">
                <a:extLst>
                  <a:ext uri="{FF2B5EF4-FFF2-40B4-BE49-F238E27FC236}">
                    <a16:creationId xmlns:a16="http://schemas.microsoft.com/office/drawing/2014/main" id="{6321068B-7DFB-022E-4BA7-9255DBF1A5D2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107" y="2614"/>
                <a:ext cx="227" cy="227"/>
                <a:chOff x="2200" y="2613"/>
                <a:chExt cx="227" cy="227"/>
              </a:xfrm>
            </p:grpSpPr>
            <p:sp>
              <p:nvSpPr>
                <p:cNvPr id="39016" name="Oval 275">
                  <a:extLst>
                    <a:ext uri="{FF2B5EF4-FFF2-40B4-BE49-F238E27FC236}">
                      <a16:creationId xmlns:a16="http://schemas.microsoft.com/office/drawing/2014/main" id="{22679445-FCF9-D27C-D0E2-90F5B522CEC1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017" name="Oval 276">
                  <a:extLst>
                    <a:ext uri="{FF2B5EF4-FFF2-40B4-BE49-F238E27FC236}">
                      <a16:creationId xmlns:a16="http://schemas.microsoft.com/office/drawing/2014/main" id="{298650C1-9683-6F8A-2906-1164F05F0675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018" name="Oval 277">
                  <a:extLst>
                    <a:ext uri="{FF2B5EF4-FFF2-40B4-BE49-F238E27FC236}">
                      <a16:creationId xmlns:a16="http://schemas.microsoft.com/office/drawing/2014/main" id="{F07A0808-ED4D-2ED4-F687-BE8F1430E22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8980" name="Group 278">
                <a:extLst>
                  <a:ext uri="{FF2B5EF4-FFF2-40B4-BE49-F238E27FC236}">
                    <a16:creationId xmlns:a16="http://schemas.microsoft.com/office/drawing/2014/main" id="{66A76633-DCC1-D36C-FF08-7199DECB42FA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357" y="2614"/>
                <a:ext cx="227" cy="227"/>
                <a:chOff x="2200" y="2613"/>
                <a:chExt cx="227" cy="227"/>
              </a:xfrm>
            </p:grpSpPr>
            <p:sp>
              <p:nvSpPr>
                <p:cNvPr id="39013" name="Oval 279">
                  <a:extLst>
                    <a:ext uri="{FF2B5EF4-FFF2-40B4-BE49-F238E27FC236}">
                      <a16:creationId xmlns:a16="http://schemas.microsoft.com/office/drawing/2014/main" id="{37ECDAA8-9C61-A708-9453-7F10EA40A870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014" name="Oval 280">
                  <a:extLst>
                    <a:ext uri="{FF2B5EF4-FFF2-40B4-BE49-F238E27FC236}">
                      <a16:creationId xmlns:a16="http://schemas.microsoft.com/office/drawing/2014/main" id="{B9F239DE-D259-1654-43A7-6DD59A3A1986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015" name="Oval 281">
                  <a:extLst>
                    <a:ext uri="{FF2B5EF4-FFF2-40B4-BE49-F238E27FC236}">
                      <a16:creationId xmlns:a16="http://schemas.microsoft.com/office/drawing/2014/main" id="{4FD8BC93-FC1A-CAAD-DCD8-0F1833167762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8981" name="Group 282">
                <a:extLst>
                  <a:ext uri="{FF2B5EF4-FFF2-40B4-BE49-F238E27FC236}">
                    <a16:creationId xmlns:a16="http://schemas.microsoft.com/office/drawing/2014/main" id="{9369B112-D4FC-060D-C1AF-26913EA833B7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902" y="2432"/>
                <a:ext cx="817" cy="136"/>
                <a:chOff x="2902" y="2455"/>
                <a:chExt cx="817" cy="113"/>
              </a:xfrm>
            </p:grpSpPr>
            <p:sp>
              <p:nvSpPr>
                <p:cNvPr id="39007" name="Rectangle 283">
                  <a:extLst>
                    <a:ext uri="{FF2B5EF4-FFF2-40B4-BE49-F238E27FC236}">
                      <a16:creationId xmlns:a16="http://schemas.microsoft.com/office/drawing/2014/main" id="{D4785361-591E-E8A0-C56C-F831D7FA4682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02" y="2455"/>
                  <a:ext cx="817" cy="113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008" name="Rectangle 284">
                  <a:extLst>
                    <a:ext uri="{FF2B5EF4-FFF2-40B4-BE49-F238E27FC236}">
                      <a16:creationId xmlns:a16="http://schemas.microsoft.com/office/drawing/2014/main" id="{7540C9B6-AB20-9C90-E175-643E294DCA10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25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009" name="Rectangle 285">
                  <a:extLst>
                    <a:ext uri="{FF2B5EF4-FFF2-40B4-BE49-F238E27FC236}">
                      <a16:creationId xmlns:a16="http://schemas.microsoft.com/office/drawing/2014/main" id="{8C279F72-10EF-4F40-C0B1-C18B7A70DC3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084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010" name="Rectangle 286">
                  <a:extLst>
                    <a:ext uri="{FF2B5EF4-FFF2-40B4-BE49-F238E27FC236}">
                      <a16:creationId xmlns:a16="http://schemas.microsoft.com/office/drawing/2014/main" id="{C20A5EDB-3CD8-4A27-4AAA-F8D8A473701B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243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011" name="Rectangle 287">
                  <a:extLst>
                    <a:ext uri="{FF2B5EF4-FFF2-40B4-BE49-F238E27FC236}">
                      <a16:creationId xmlns:a16="http://schemas.microsoft.com/office/drawing/2014/main" id="{EEFFC755-5752-9738-6D11-45BCFC272F69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401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012" name="Rectangle 288">
                  <a:extLst>
                    <a:ext uri="{FF2B5EF4-FFF2-40B4-BE49-F238E27FC236}">
                      <a16:creationId xmlns:a16="http://schemas.microsoft.com/office/drawing/2014/main" id="{E885B26E-DC64-4983-AB52-A853556C2915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60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38982" name="AutoShape 289">
                <a:extLst>
                  <a:ext uri="{FF2B5EF4-FFF2-40B4-BE49-F238E27FC236}">
                    <a16:creationId xmlns:a16="http://schemas.microsoft.com/office/drawing/2014/main" id="{277D7416-999A-6346-2F95-5D59C8C3BF1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rot="2054522">
                <a:off x="2133" y="2546"/>
                <a:ext cx="340" cy="38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762 w 21600"/>
                  <a:gd name="T13" fmla="*/ 0 h 21600"/>
                  <a:gd name="T14" fmla="*/ 20838 w 21600"/>
                  <a:gd name="T15" fmla="*/ 7219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3000" y="5250"/>
                    </a:moveTo>
                    <a:cubicBezTo>
                      <a:pt x="4795" y="2725"/>
                      <a:pt x="7702" y="1227"/>
                      <a:pt x="10800" y="1227"/>
                    </a:cubicBezTo>
                    <a:cubicBezTo>
                      <a:pt x="13897" y="1227"/>
                      <a:pt x="16804" y="2725"/>
                      <a:pt x="18599" y="5250"/>
                    </a:cubicBezTo>
                    <a:lnTo>
                      <a:pt x="19599" y="4538"/>
                    </a:lnTo>
                    <a:cubicBezTo>
                      <a:pt x="17573" y="1691"/>
                      <a:pt x="14294" y="0"/>
                      <a:pt x="10799" y="0"/>
                    </a:cubicBezTo>
                    <a:cubicBezTo>
                      <a:pt x="7305" y="0"/>
                      <a:pt x="4026" y="1691"/>
                      <a:pt x="2000" y="4538"/>
                    </a:cubicBezTo>
                    <a:lnTo>
                      <a:pt x="3000" y="525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983" name="Freeform 290">
                <a:extLst>
                  <a:ext uri="{FF2B5EF4-FFF2-40B4-BE49-F238E27FC236}">
                    <a16:creationId xmlns:a16="http://schemas.microsoft.com/office/drawing/2014/main" id="{DC2E746B-063D-F6B9-0700-5CDA1FEFD1A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04" y="2228"/>
                <a:ext cx="476" cy="363"/>
              </a:xfrm>
              <a:custGeom>
                <a:avLst/>
                <a:gdLst>
                  <a:gd name="T0" fmla="*/ 68 w 476"/>
                  <a:gd name="T1" fmla="*/ 363 h 363"/>
                  <a:gd name="T2" fmla="*/ 0 w 476"/>
                  <a:gd name="T3" fmla="*/ 318 h 363"/>
                  <a:gd name="T4" fmla="*/ 0 w 476"/>
                  <a:gd name="T5" fmla="*/ 136 h 363"/>
                  <a:gd name="T6" fmla="*/ 90 w 476"/>
                  <a:gd name="T7" fmla="*/ 0 h 363"/>
                  <a:gd name="T8" fmla="*/ 476 w 476"/>
                  <a:gd name="T9" fmla="*/ 0 h 363"/>
                  <a:gd name="T10" fmla="*/ 476 w 476"/>
                  <a:gd name="T11" fmla="*/ 363 h 363"/>
                  <a:gd name="T12" fmla="*/ 68 w 476"/>
                  <a:gd name="T13" fmla="*/ 363 h 36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76" h="363">
                    <a:moveTo>
                      <a:pt x="68" y="363"/>
                    </a:moveTo>
                    <a:lnTo>
                      <a:pt x="0" y="318"/>
                    </a:lnTo>
                    <a:lnTo>
                      <a:pt x="0" y="136"/>
                    </a:lnTo>
                    <a:lnTo>
                      <a:pt x="90" y="0"/>
                    </a:lnTo>
                    <a:lnTo>
                      <a:pt x="476" y="0"/>
                    </a:lnTo>
                    <a:lnTo>
                      <a:pt x="476" y="363"/>
                    </a:lnTo>
                    <a:lnTo>
                      <a:pt x="68" y="36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984" name="Rectangle 291">
                <a:extLst>
                  <a:ext uri="{FF2B5EF4-FFF2-40B4-BE49-F238E27FC236}">
                    <a16:creationId xmlns:a16="http://schemas.microsoft.com/office/drawing/2014/main" id="{86028770-2686-6B96-23AD-405AD38CD3D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75" y="2568"/>
                <a:ext cx="182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8985" name="Group 292">
                <a:extLst>
                  <a:ext uri="{FF2B5EF4-FFF2-40B4-BE49-F238E27FC236}">
                    <a16:creationId xmlns:a16="http://schemas.microsoft.com/office/drawing/2014/main" id="{114ABCEA-077B-653E-9311-95E81A304773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857" y="2614"/>
                <a:ext cx="215" cy="102"/>
                <a:chOff x="1066" y="2115"/>
                <a:chExt cx="952" cy="453"/>
              </a:xfrm>
            </p:grpSpPr>
            <p:sp>
              <p:nvSpPr>
                <p:cNvPr id="39003" name="Rectangle 293">
                  <a:extLst>
                    <a:ext uri="{FF2B5EF4-FFF2-40B4-BE49-F238E27FC236}">
                      <a16:creationId xmlns:a16="http://schemas.microsoft.com/office/drawing/2014/main" id="{F116F996-5B29-D0B6-CBAB-B6726797BED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66" y="2160"/>
                  <a:ext cx="816" cy="386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004" name="Rectangle 294">
                  <a:extLst>
                    <a:ext uri="{FF2B5EF4-FFF2-40B4-BE49-F238E27FC236}">
                      <a16:creationId xmlns:a16="http://schemas.microsoft.com/office/drawing/2014/main" id="{720EF3A3-7648-D9BE-FB58-957F374DEB2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88" y="2137"/>
                  <a:ext cx="46" cy="431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005" name="Rectangle 295">
                  <a:extLst>
                    <a:ext uri="{FF2B5EF4-FFF2-40B4-BE49-F238E27FC236}">
                      <a16:creationId xmlns:a16="http://schemas.microsoft.com/office/drawing/2014/main" id="{F18161B6-7F24-B479-CFD4-FD5416396975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813" y="2137"/>
                  <a:ext cx="46" cy="431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006" name="Freeform 296">
                  <a:extLst>
                    <a:ext uri="{FF2B5EF4-FFF2-40B4-BE49-F238E27FC236}">
                      <a16:creationId xmlns:a16="http://schemas.microsoft.com/office/drawing/2014/main" id="{1DCF5946-3680-B020-25CD-66E8D5D1335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882" y="2115"/>
                  <a:ext cx="136" cy="181"/>
                </a:xfrm>
                <a:custGeom>
                  <a:avLst/>
                  <a:gdLst>
                    <a:gd name="T0" fmla="*/ 0 w 136"/>
                    <a:gd name="T1" fmla="*/ 90 h 181"/>
                    <a:gd name="T2" fmla="*/ 91 w 136"/>
                    <a:gd name="T3" fmla="*/ 0 h 181"/>
                    <a:gd name="T4" fmla="*/ 136 w 136"/>
                    <a:gd name="T5" fmla="*/ 45 h 181"/>
                    <a:gd name="T6" fmla="*/ 0 w 136"/>
                    <a:gd name="T7" fmla="*/ 181 h 181"/>
                    <a:gd name="T8" fmla="*/ 0 w 136"/>
                    <a:gd name="T9" fmla="*/ 90 h 18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36" h="181">
                      <a:moveTo>
                        <a:pt x="0" y="90"/>
                      </a:moveTo>
                      <a:lnTo>
                        <a:pt x="91" y="0"/>
                      </a:lnTo>
                      <a:lnTo>
                        <a:pt x="136" y="45"/>
                      </a:lnTo>
                      <a:lnTo>
                        <a:pt x="0" y="181"/>
                      </a:lnTo>
                      <a:lnTo>
                        <a:pt x="0" y="9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8986" name="Rectangle 297">
                <a:extLst>
                  <a:ext uri="{FF2B5EF4-FFF2-40B4-BE49-F238E27FC236}">
                    <a16:creationId xmlns:a16="http://schemas.microsoft.com/office/drawing/2014/main" id="{BF9B4E11-9C5F-6DC8-1B0F-8869112ABAC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222" y="2455"/>
                <a:ext cx="159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987" name="Line 298">
                <a:extLst>
                  <a:ext uri="{FF2B5EF4-FFF2-40B4-BE49-F238E27FC236}">
                    <a16:creationId xmlns:a16="http://schemas.microsoft.com/office/drawing/2014/main" id="{7C4037D5-EF54-A4D9-BB7C-09993B541306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V="1">
                <a:off x="2200" y="2409"/>
                <a:ext cx="204" cy="2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988" name="Line 299">
                <a:extLst>
                  <a:ext uri="{FF2B5EF4-FFF2-40B4-BE49-F238E27FC236}">
                    <a16:creationId xmlns:a16="http://schemas.microsoft.com/office/drawing/2014/main" id="{1637F4C3-1090-AB2A-16B5-674A729290FC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45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989" name="Line 300">
                <a:extLst>
                  <a:ext uri="{FF2B5EF4-FFF2-40B4-BE49-F238E27FC236}">
                    <a16:creationId xmlns:a16="http://schemas.microsoft.com/office/drawing/2014/main" id="{7249A26E-5C65-5FA5-C84E-1B073364CBC4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68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990" name="Line 301">
                <a:extLst>
                  <a:ext uri="{FF2B5EF4-FFF2-40B4-BE49-F238E27FC236}">
                    <a16:creationId xmlns:a16="http://schemas.microsoft.com/office/drawing/2014/main" id="{394169A9-F6C3-35A9-4016-7822E68B3624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90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991" name="Line 302">
                <a:extLst>
                  <a:ext uri="{FF2B5EF4-FFF2-40B4-BE49-F238E27FC236}">
                    <a16:creationId xmlns:a16="http://schemas.microsoft.com/office/drawing/2014/main" id="{19C8C164-0A68-D57C-CDBE-429D736BE451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13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992" name="Line 303">
                <a:extLst>
                  <a:ext uri="{FF2B5EF4-FFF2-40B4-BE49-F238E27FC236}">
                    <a16:creationId xmlns:a16="http://schemas.microsoft.com/office/drawing/2014/main" id="{B63BC5C5-983E-1DAA-B9F6-CB0646506BD5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36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993" name="Line 304">
                <a:extLst>
                  <a:ext uri="{FF2B5EF4-FFF2-40B4-BE49-F238E27FC236}">
                    <a16:creationId xmlns:a16="http://schemas.microsoft.com/office/drawing/2014/main" id="{EF6E7AAB-6860-899E-58A7-588778A9B41A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58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994" name="Freeform 305">
                <a:extLst>
                  <a:ext uri="{FF2B5EF4-FFF2-40B4-BE49-F238E27FC236}">
                    <a16:creationId xmlns:a16="http://schemas.microsoft.com/office/drawing/2014/main" id="{ACCD2617-D688-4E9F-7E20-0AA3C382E52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26" y="2251"/>
                <a:ext cx="208" cy="317"/>
              </a:xfrm>
              <a:custGeom>
                <a:avLst/>
                <a:gdLst>
                  <a:gd name="T0" fmla="*/ 0 w 208"/>
                  <a:gd name="T1" fmla="*/ 116 h 316"/>
                  <a:gd name="T2" fmla="*/ 78 w 208"/>
                  <a:gd name="T3" fmla="*/ 0 h 316"/>
                  <a:gd name="T4" fmla="*/ 208 w 208"/>
                  <a:gd name="T5" fmla="*/ 0 h 316"/>
                  <a:gd name="T6" fmla="*/ 208 w 208"/>
                  <a:gd name="T7" fmla="*/ 319 h 316"/>
                  <a:gd name="T8" fmla="*/ 48 w 208"/>
                  <a:gd name="T9" fmla="*/ 319 h 316"/>
                  <a:gd name="T10" fmla="*/ 0 w 208"/>
                  <a:gd name="T11" fmla="*/ 287 h 316"/>
                  <a:gd name="T12" fmla="*/ 0 w 208"/>
                  <a:gd name="T13" fmla="*/ 116 h 31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08" h="316">
                    <a:moveTo>
                      <a:pt x="0" y="116"/>
                    </a:moveTo>
                    <a:lnTo>
                      <a:pt x="78" y="0"/>
                    </a:lnTo>
                    <a:lnTo>
                      <a:pt x="208" y="0"/>
                    </a:lnTo>
                    <a:lnTo>
                      <a:pt x="208" y="316"/>
                    </a:lnTo>
                    <a:lnTo>
                      <a:pt x="48" y="316"/>
                    </a:lnTo>
                    <a:lnTo>
                      <a:pt x="0" y="284"/>
                    </a:lnTo>
                    <a:lnTo>
                      <a:pt x="0" y="1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995" name="Rectangle 306">
                <a:extLst>
                  <a:ext uri="{FF2B5EF4-FFF2-40B4-BE49-F238E27FC236}">
                    <a16:creationId xmlns:a16="http://schemas.microsoft.com/office/drawing/2014/main" id="{E154520E-480D-B0C6-B913-27D69F8AC2E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53" y="2251"/>
                <a:ext cx="204" cy="12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996" name="Rectangle 307">
                <a:extLst>
                  <a:ext uri="{FF2B5EF4-FFF2-40B4-BE49-F238E27FC236}">
                    <a16:creationId xmlns:a16="http://schemas.microsoft.com/office/drawing/2014/main" id="{4DB6C3C4-12ED-BD1A-3459-C514725785E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53" y="2433"/>
                <a:ext cx="91" cy="11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997" name="Rectangle 308">
                <a:extLst>
                  <a:ext uri="{FF2B5EF4-FFF2-40B4-BE49-F238E27FC236}">
                    <a16:creationId xmlns:a16="http://schemas.microsoft.com/office/drawing/2014/main" id="{C3CF271E-6AB3-6DE2-C513-41DF29B44C7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766" y="2432"/>
                <a:ext cx="91" cy="11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998" name="Freeform 309">
                <a:extLst>
                  <a:ext uri="{FF2B5EF4-FFF2-40B4-BE49-F238E27FC236}">
                    <a16:creationId xmlns:a16="http://schemas.microsoft.com/office/drawing/2014/main" id="{862D12EE-EDAB-1A6E-AF80-6A18E0D4387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46" y="2262"/>
                <a:ext cx="172" cy="104"/>
              </a:xfrm>
              <a:custGeom>
                <a:avLst/>
                <a:gdLst>
                  <a:gd name="T0" fmla="*/ 0 w 172"/>
                  <a:gd name="T1" fmla="*/ 102 h 104"/>
                  <a:gd name="T2" fmla="*/ 68 w 172"/>
                  <a:gd name="T3" fmla="*/ 0 h 104"/>
                  <a:gd name="T4" fmla="*/ 172 w 172"/>
                  <a:gd name="T5" fmla="*/ 0 h 104"/>
                  <a:gd name="T6" fmla="*/ 172 w 172"/>
                  <a:gd name="T7" fmla="*/ 104 h 104"/>
                  <a:gd name="T8" fmla="*/ 30 w 172"/>
                  <a:gd name="T9" fmla="*/ 104 h 104"/>
                  <a:gd name="T10" fmla="*/ 0 w 172"/>
                  <a:gd name="T11" fmla="*/ 102 h 10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72" h="104">
                    <a:moveTo>
                      <a:pt x="0" y="102"/>
                    </a:moveTo>
                    <a:lnTo>
                      <a:pt x="68" y="0"/>
                    </a:lnTo>
                    <a:lnTo>
                      <a:pt x="172" y="0"/>
                    </a:lnTo>
                    <a:lnTo>
                      <a:pt x="172" y="104"/>
                    </a:lnTo>
                    <a:lnTo>
                      <a:pt x="30" y="104"/>
                    </a:lnTo>
                    <a:lnTo>
                      <a:pt x="0" y="10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999" name="Rectangle 310">
                <a:extLst>
                  <a:ext uri="{FF2B5EF4-FFF2-40B4-BE49-F238E27FC236}">
                    <a16:creationId xmlns:a16="http://schemas.microsoft.com/office/drawing/2014/main" id="{CF7ECB63-2DB6-3FE8-A90E-F8BB8317745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66" y="2262"/>
                <a:ext cx="84" cy="104"/>
              </a:xfrm>
              <a:prstGeom prst="rect">
                <a:avLst/>
              </a:pr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00" name="Rectangle 311">
                <a:extLst>
                  <a:ext uri="{FF2B5EF4-FFF2-40B4-BE49-F238E27FC236}">
                    <a16:creationId xmlns:a16="http://schemas.microsoft.com/office/drawing/2014/main" id="{6639FA5C-AF03-49F0-BE6D-F093534BABA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761" y="2261"/>
                <a:ext cx="84" cy="104"/>
              </a:xfrm>
              <a:prstGeom prst="rect">
                <a:avLst/>
              </a:pr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01" name="Rectangle 312">
                <a:extLst>
                  <a:ext uri="{FF2B5EF4-FFF2-40B4-BE49-F238E27FC236}">
                    <a16:creationId xmlns:a16="http://schemas.microsoft.com/office/drawing/2014/main" id="{74176F37-1ABF-9953-8398-BD0AAEC2772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562" y="2591"/>
                <a:ext cx="46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02" name="Line 313">
                <a:extLst>
                  <a:ext uri="{FF2B5EF4-FFF2-40B4-BE49-F238E27FC236}">
                    <a16:creationId xmlns:a16="http://schemas.microsoft.com/office/drawing/2014/main" id="{10DAF514-F76B-E100-E21B-D32D6C76DE3B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676" y="2614"/>
                <a:ext cx="181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8932" name="Group 314">
              <a:extLst>
                <a:ext uri="{FF2B5EF4-FFF2-40B4-BE49-F238E27FC236}">
                  <a16:creationId xmlns:a16="http://schemas.microsoft.com/office/drawing/2014/main" id="{0AB62ABE-98F9-04E5-952E-1D1DC22CDBD6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rot="-132132">
              <a:off x="3211" y="2406"/>
              <a:ext cx="1655" cy="467"/>
              <a:chOff x="3203" y="2442"/>
              <a:chExt cx="1505" cy="425"/>
            </a:xfrm>
          </p:grpSpPr>
          <p:grpSp>
            <p:nvGrpSpPr>
              <p:cNvPr id="38933" name="Group 315">
                <a:extLst>
                  <a:ext uri="{FF2B5EF4-FFF2-40B4-BE49-F238E27FC236}">
                    <a16:creationId xmlns:a16="http://schemas.microsoft.com/office/drawing/2014/main" id="{DF6622E0-AFCA-7FD2-BCBC-0CEC4B8E188F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522507">
                <a:off x="3203" y="2442"/>
                <a:ext cx="1505" cy="421"/>
                <a:chOff x="3379" y="2266"/>
                <a:chExt cx="2212" cy="620"/>
              </a:xfrm>
            </p:grpSpPr>
            <p:sp>
              <p:nvSpPr>
                <p:cNvPr id="38938" name="Freeform 316">
                  <a:extLst>
                    <a:ext uri="{FF2B5EF4-FFF2-40B4-BE49-F238E27FC236}">
                      <a16:creationId xmlns:a16="http://schemas.microsoft.com/office/drawing/2014/main" id="{102F0E1E-4F35-B6F2-4915-0DE4262C345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rot="-1317264">
                  <a:off x="4758" y="2702"/>
                  <a:ext cx="227" cy="45"/>
                </a:xfrm>
                <a:custGeom>
                  <a:avLst/>
                  <a:gdLst>
                    <a:gd name="T0" fmla="*/ 0 w 227"/>
                    <a:gd name="T1" fmla="*/ 0 h 45"/>
                    <a:gd name="T2" fmla="*/ 227 w 227"/>
                    <a:gd name="T3" fmla="*/ 0 h 45"/>
                    <a:gd name="T4" fmla="*/ 204 w 227"/>
                    <a:gd name="T5" fmla="*/ 45 h 45"/>
                    <a:gd name="T6" fmla="*/ 23 w 227"/>
                    <a:gd name="T7" fmla="*/ 45 h 45"/>
                    <a:gd name="T8" fmla="*/ 0 w 227"/>
                    <a:gd name="T9" fmla="*/ 0 h 4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7" h="45">
                      <a:moveTo>
                        <a:pt x="0" y="0"/>
                      </a:moveTo>
                      <a:lnTo>
                        <a:pt x="227" y="0"/>
                      </a:lnTo>
                      <a:lnTo>
                        <a:pt x="204" y="45"/>
                      </a:lnTo>
                      <a:lnTo>
                        <a:pt x="23" y="4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8939" name="Group 317">
                  <a:extLst>
                    <a:ext uri="{FF2B5EF4-FFF2-40B4-BE49-F238E27FC236}">
                      <a16:creationId xmlns:a16="http://schemas.microsoft.com/office/drawing/2014/main" id="{4B1F5F69-502E-FC8B-990A-196CB85412B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115301">
                  <a:off x="4326" y="2266"/>
                  <a:ext cx="1265" cy="194"/>
                  <a:chOff x="4338" y="2347"/>
                  <a:chExt cx="1265" cy="194"/>
                </a:xfrm>
              </p:grpSpPr>
              <p:grpSp>
                <p:nvGrpSpPr>
                  <p:cNvPr id="38960" name="Group 318">
                    <a:extLst>
                      <a:ext uri="{FF2B5EF4-FFF2-40B4-BE49-F238E27FC236}">
                        <a16:creationId xmlns:a16="http://schemas.microsoft.com/office/drawing/2014/main" id="{2C854A28-E840-F877-7C11-E1BF54854688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 flipH="1">
                    <a:off x="4822" y="2367"/>
                    <a:ext cx="781" cy="93"/>
                    <a:chOff x="3969" y="2266"/>
                    <a:chExt cx="914" cy="109"/>
                  </a:xfrm>
                </p:grpSpPr>
                <p:sp>
                  <p:nvSpPr>
                    <p:cNvPr id="38965" name="Rectangle 319">
                      <a:extLst>
                        <a:ext uri="{FF2B5EF4-FFF2-40B4-BE49-F238E27FC236}">
                          <a16:creationId xmlns:a16="http://schemas.microsoft.com/office/drawing/2014/main" id="{6A255E71-C7D5-41FA-4F0F-4AE373FFE8D9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137" y="2284"/>
                      <a:ext cx="746" cy="75"/>
                    </a:xfrm>
                    <a:prstGeom prst="rect">
                      <a:avLst/>
                    </a:prstGeom>
                    <a:gradFill rotWithShape="1">
                      <a:gsLst>
                        <a:gs pos="0">
                          <a:srgbClr val="669900"/>
                        </a:gs>
                        <a:gs pos="100000">
                          <a:srgbClr val="003300"/>
                        </a:gs>
                      </a:gsLst>
                      <a:lin ang="5400000" scaled="1"/>
                    </a:gradFill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endParaRPr lang="en-US" altLang="en-US" sz="1200">
                        <a:solidFill>
                          <a:schemeClr val="tx1"/>
                        </a:solidFill>
                      </a:endParaRPr>
                    </a:p>
                  </p:txBody>
                </p:sp>
                <p:grpSp>
                  <p:nvGrpSpPr>
                    <p:cNvPr id="38966" name="Group 320">
                      <a:extLst>
                        <a:ext uri="{FF2B5EF4-FFF2-40B4-BE49-F238E27FC236}">
                          <a16:creationId xmlns:a16="http://schemas.microsoft.com/office/drawing/2014/main" id="{33EE117F-D616-491B-E714-DBE679239685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3969" y="2266"/>
                      <a:ext cx="168" cy="109"/>
                      <a:chOff x="1043" y="1344"/>
                      <a:chExt cx="181" cy="113"/>
                    </a:xfrm>
                  </p:grpSpPr>
                  <p:sp>
                    <p:nvSpPr>
                      <p:cNvPr id="38967" name="Rectangle 321">
                        <a:extLst>
                          <a:ext uri="{FF2B5EF4-FFF2-40B4-BE49-F238E27FC236}">
                            <a16:creationId xmlns:a16="http://schemas.microsoft.com/office/drawing/2014/main" id="{2D7436E7-EC24-0E77-E395-810F814AEBA1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043" y="1344"/>
                        <a:ext cx="99" cy="113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rgbClr val="669900"/>
                          </a:gs>
                          <a:gs pos="100000">
                            <a:srgbClr val="003300"/>
                          </a:gs>
                        </a:gsLst>
                        <a:lin ang="5400000" scaled="1"/>
                      </a:gradFill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>
                        <a:lvl1pPr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1pPr>
                        <a:lvl2pPr marL="742950" indent="-28575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2pPr>
                        <a:lvl3pPr marL="11430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3pPr>
                        <a:lvl4pPr marL="16002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4pPr>
                        <a:lvl5pPr marL="20574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9pPr>
                      </a:lstStyle>
                      <a:p>
                        <a:endParaRPr lang="en-US" altLang="en-US" sz="120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38968" name="Freeform 322">
                        <a:extLst>
                          <a:ext uri="{FF2B5EF4-FFF2-40B4-BE49-F238E27FC236}">
                            <a16:creationId xmlns:a16="http://schemas.microsoft.com/office/drawing/2014/main" id="{C2519BD9-5130-E982-F8EA-7563456BFCA0}"/>
                          </a:ext>
                        </a:extLst>
                      </p:cNvPr>
                      <p:cNvSpPr>
                        <a:spLocks noChangeAspect="1"/>
                      </p:cNvSpPr>
                      <p:nvPr/>
                    </p:nvSpPr>
                    <p:spPr bwMode="auto">
                      <a:xfrm>
                        <a:off x="1142" y="1344"/>
                        <a:ext cx="82" cy="113"/>
                      </a:xfrm>
                      <a:custGeom>
                        <a:avLst/>
                        <a:gdLst>
                          <a:gd name="T0" fmla="*/ 0 w 113"/>
                          <a:gd name="T1" fmla="*/ 0 h 136"/>
                          <a:gd name="T2" fmla="*/ 44 w 113"/>
                          <a:gd name="T3" fmla="*/ 13 h 136"/>
                          <a:gd name="T4" fmla="*/ 44 w 113"/>
                          <a:gd name="T5" fmla="*/ 66 h 136"/>
                          <a:gd name="T6" fmla="*/ 0 w 113"/>
                          <a:gd name="T7" fmla="*/ 78 h 136"/>
                          <a:gd name="T8" fmla="*/ 0 w 113"/>
                          <a:gd name="T9" fmla="*/ 0 h 136"/>
                          <a:gd name="T10" fmla="*/ 0 60000 65536"/>
                          <a:gd name="T11" fmla="*/ 0 60000 65536"/>
                          <a:gd name="T12" fmla="*/ 0 60000 65536"/>
                          <a:gd name="T13" fmla="*/ 0 60000 65536"/>
                          <a:gd name="T14" fmla="*/ 0 60000 65536"/>
                        </a:gdLst>
                        <a:ahLst/>
                        <a:cxnLst>
                          <a:cxn ang="T10">
                            <a:pos x="T0" y="T1"/>
                          </a:cxn>
                          <a:cxn ang="T11">
                            <a:pos x="T2" y="T3"/>
                          </a:cxn>
                          <a:cxn ang="T12">
                            <a:pos x="T4" y="T5"/>
                          </a:cxn>
                          <a:cxn ang="T13">
                            <a:pos x="T6" y="T7"/>
                          </a:cxn>
                          <a:cxn ang="T14">
                            <a:pos x="T8" y="T9"/>
                          </a:cxn>
                        </a:cxnLst>
                        <a:rect l="0" t="0" r="r" b="b"/>
                        <a:pathLst>
                          <a:path w="113" h="136">
                            <a:moveTo>
                              <a:pt x="0" y="0"/>
                            </a:moveTo>
                            <a:lnTo>
                              <a:pt x="113" y="23"/>
                            </a:lnTo>
                            <a:lnTo>
                              <a:pt x="113" y="114"/>
                            </a:lnTo>
                            <a:lnTo>
                              <a:pt x="0" y="136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669900"/>
                          </a:gs>
                          <a:gs pos="100000">
                            <a:srgbClr val="003300"/>
                          </a:gs>
                        </a:gsLst>
                        <a:lin ang="5400000" scaled="1"/>
                      </a:gra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 useBgFill="1">
                    <p:nvSpPr>
                      <p:cNvPr id="38969" name="Rectangle 323">
                        <a:extLst>
                          <a:ext uri="{FF2B5EF4-FFF2-40B4-BE49-F238E27FC236}">
                            <a16:creationId xmlns:a16="http://schemas.microsoft.com/office/drawing/2014/main" id="{42E072CE-E200-A60F-759C-18BD2C7D048C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059" y="1363"/>
                        <a:ext cx="66" cy="76"/>
                      </a:xfrm>
                      <a:prstGeom prst="rect">
                        <a:avLst/>
                      </a:prstGeom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>
                        <a:lvl1pPr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1pPr>
                        <a:lvl2pPr marL="742950" indent="-28575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2pPr>
                        <a:lvl3pPr marL="11430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3pPr>
                        <a:lvl4pPr marL="16002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4pPr>
                        <a:lvl5pPr marL="20574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9pPr>
                      </a:lstStyle>
                      <a:p>
                        <a:endParaRPr lang="en-US" altLang="en-US" sz="120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 useBgFill="1">
                    <p:nvSpPr>
                      <p:cNvPr id="38970" name="Freeform 324">
                        <a:extLst>
                          <a:ext uri="{FF2B5EF4-FFF2-40B4-BE49-F238E27FC236}">
                            <a16:creationId xmlns:a16="http://schemas.microsoft.com/office/drawing/2014/main" id="{C940651C-3444-BC09-86EF-4798CAF836B7}"/>
                          </a:ext>
                        </a:extLst>
                      </p:cNvPr>
                      <p:cNvSpPr>
                        <a:spLocks noChangeAspect="1"/>
                      </p:cNvSpPr>
                      <p:nvPr/>
                    </p:nvSpPr>
                    <p:spPr bwMode="auto">
                      <a:xfrm>
                        <a:off x="1156" y="1366"/>
                        <a:ext cx="50" cy="69"/>
                      </a:xfrm>
                      <a:custGeom>
                        <a:avLst/>
                        <a:gdLst>
                          <a:gd name="T0" fmla="*/ 0 w 113"/>
                          <a:gd name="T1" fmla="*/ 0 h 136"/>
                          <a:gd name="T2" fmla="*/ 10 w 113"/>
                          <a:gd name="T3" fmla="*/ 3 h 136"/>
                          <a:gd name="T4" fmla="*/ 10 w 113"/>
                          <a:gd name="T5" fmla="*/ 15 h 136"/>
                          <a:gd name="T6" fmla="*/ 0 w 113"/>
                          <a:gd name="T7" fmla="*/ 18 h 136"/>
                          <a:gd name="T8" fmla="*/ 0 w 113"/>
                          <a:gd name="T9" fmla="*/ 0 h 136"/>
                          <a:gd name="T10" fmla="*/ 0 60000 65536"/>
                          <a:gd name="T11" fmla="*/ 0 60000 65536"/>
                          <a:gd name="T12" fmla="*/ 0 60000 65536"/>
                          <a:gd name="T13" fmla="*/ 0 60000 65536"/>
                          <a:gd name="T14" fmla="*/ 0 60000 65536"/>
                        </a:gdLst>
                        <a:ahLst/>
                        <a:cxnLst>
                          <a:cxn ang="T10">
                            <a:pos x="T0" y="T1"/>
                          </a:cxn>
                          <a:cxn ang="T11">
                            <a:pos x="T2" y="T3"/>
                          </a:cxn>
                          <a:cxn ang="T12">
                            <a:pos x="T4" y="T5"/>
                          </a:cxn>
                          <a:cxn ang="T13">
                            <a:pos x="T6" y="T7"/>
                          </a:cxn>
                          <a:cxn ang="T14">
                            <a:pos x="T8" y="T9"/>
                          </a:cxn>
                        </a:cxnLst>
                        <a:rect l="0" t="0" r="r" b="b"/>
                        <a:pathLst>
                          <a:path w="113" h="136">
                            <a:moveTo>
                              <a:pt x="0" y="0"/>
                            </a:moveTo>
                            <a:lnTo>
                              <a:pt x="113" y="23"/>
                            </a:lnTo>
                            <a:lnTo>
                              <a:pt x="113" y="114"/>
                            </a:lnTo>
                            <a:lnTo>
                              <a:pt x="0" y="136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</p:grpSp>
              <p:sp>
                <p:nvSpPr>
                  <p:cNvPr id="38961" name="Rectangle 325">
                    <a:extLst>
                      <a:ext uri="{FF2B5EF4-FFF2-40B4-BE49-F238E27FC236}">
                        <a16:creationId xmlns:a16="http://schemas.microsoft.com/office/drawing/2014/main" id="{72ED8CB5-E98E-DB28-A6E7-B81248D75A47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532" y="2367"/>
                    <a:ext cx="290" cy="96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962" name="Freeform 326">
                    <a:extLst>
                      <a:ext uri="{FF2B5EF4-FFF2-40B4-BE49-F238E27FC236}">
                        <a16:creationId xmlns:a16="http://schemas.microsoft.com/office/drawing/2014/main" id="{087BB923-6B27-BA31-0BC5-B7D7ADBBE56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77" y="2347"/>
                    <a:ext cx="155" cy="154"/>
                  </a:xfrm>
                  <a:custGeom>
                    <a:avLst/>
                    <a:gdLst>
                      <a:gd name="T0" fmla="*/ 114 w 181"/>
                      <a:gd name="T1" fmla="*/ 0 h 181"/>
                      <a:gd name="T2" fmla="*/ 43 w 181"/>
                      <a:gd name="T3" fmla="*/ 0 h 181"/>
                      <a:gd name="T4" fmla="*/ 0 w 181"/>
                      <a:gd name="T5" fmla="*/ 14 h 181"/>
                      <a:gd name="T6" fmla="*/ 0 w 181"/>
                      <a:gd name="T7" fmla="*/ 111 h 181"/>
                      <a:gd name="T8" fmla="*/ 71 w 181"/>
                      <a:gd name="T9" fmla="*/ 111 h 181"/>
                      <a:gd name="T10" fmla="*/ 85 w 181"/>
                      <a:gd name="T11" fmla="*/ 84 h 181"/>
                      <a:gd name="T12" fmla="*/ 114 w 181"/>
                      <a:gd name="T13" fmla="*/ 84 h 181"/>
                      <a:gd name="T14" fmla="*/ 114 w 181"/>
                      <a:gd name="T15" fmla="*/ 0 h 181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81" h="181">
                        <a:moveTo>
                          <a:pt x="181" y="0"/>
                        </a:moveTo>
                        <a:lnTo>
                          <a:pt x="68" y="0"/>
                        </a:lnTo>
                        <a:lnTo>
                          <a:pt x="0" y="22"/>
                        </a:lnTo>
                        <a:lnTo>
                          <a:pt x="0" y="181"/>
                        </a:lnTo>
                        <a:lnTo>
                          <a:pt x="113" y="181"/>
                        </a:lnTo>
                        <a:lnTo>
                          <a:pt x="136" y="136"/>
                        </a:lnTo>
                        <a:lnTo>
                          <a:pt x="181" y="136"/>
                        </a:lnTo>
                        <a:lnTo>
                          <a:pt x="181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963" name="Rectangle 327">
                    <a:extLst>
                      <a:ext uri="{FF2B5EF4-FFF2-40B4-BE49-F238E27FC236}">
                        <a16:creationId xmlns:a16="http://schemas.microsoft.com/office/drawing/2014/main" id="{48EADAF7-9DEA-4E1C-2243-7C0E9185DC35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338" y="2463"/>
                    <a:ext cx="756" cy="20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964" name="Freeform 328">
                    <a:extLst>
                      <a:ext uri="{FF2B5EF4-FFF2-40B4-BE49-F238E27FC236}">
                        <a16:creationId xmlns:a16="http://schemas.microsoft.com/office/drawing/2014/main" id="{F267087B-46E7-369C-5B7A-375FC4B3391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38" y="2483"/>
                    <a:ext cx="756" cy="58"/>
                  </a:xfrm>
                  <a:custGeom>
                    <a:avLst/>
                    <a:gdLst>
                      <a:gd name="T0" fmla="*/ 0 w 658"/>
                      <a:gd name="T1" fmla="*/ 0 h 68"/>
                      <a:gd name="T2" fmla="*/ 998 w 658"/>
                      <a:gd name="T3" fmla="*/ 0 h 68"/>
                      <a:gd name="T4" fmla="*/ 998 w 658"/>
                      <a:gd name="T5" fmla="*/ 15 h 68"/>
                      <a:gd name="T6" fmla="*/ 929 w 658"/>
                      <a:gd name="T7" fmla="*/ 27 h 68"/>
                      <a:gd name="T8" fmla="*/ 859 w 658"/>
                      <a:gd name="T9" fmla="*/ 42 h 68"/>
                      <a:gd name="T10" fmla="*/ 0 w 658"/>
                      <a:gd name="T11" fmla="*/ 42 h 68"/>
                      <a:gd name="T12" fmla="*/ 0 w 658"/>
                      <a:gd name="T13" fmla="*/ 0 h 68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658" h="68">
                        <a:moveTo>
                          <a:pt x="0" y="0"/>
                        </a:moveTo>
                        <a:lnTo>
                          <a:pt x="658" y="0"/>
                        </a:lnTo>
                        <a:lnTo>
                          <a:pt x="658" y="23"/>
                        </a:lnTo>
                        <a:lnTo>
                          <a:pt x="613" y="45"/>
                        </a:lnTo>
                        <a:lnTo>
                          <a:pt x="567" y="68"/>
                        </a:lnTo>
                        <a:lnTo>
                          <a:pt x="0" y="6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8940" name="Rectangle 329">
                  <a:extLst>
                    <a:ext uri="{FF2B5EF4-FFF2-40B4-BE49-F238E27FC236}">
                      <a16:creationId xmlns:a16="http://schemas.microsoft.com/office/drawing/2014/main" id="{42F3D9DB-7629-777E-204C-7D7934DD786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4591" y="2618"/>
                  <a:ext cx="194" cy="19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941" name="Freeform 330">
                  <a:extLst>
                    <a:ext uri="{FF2B5EF4-FFF2-40B4-BE49-F238E27FC236}">
                      <a16:creationId xmlns:a16="http://schemas.microsoft.com/office/drawing/2014/main" id="{7E6207A1-8DFD-8648-ACCB-7FE966A7DEC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4493" y="2347"/>
                  <a:ext cx="292" cy="270"/>
                </a:xfrm>
                <a:custGeom>
                  <a:avLst/>
                  <a:gdLst>
                    <a:gd name="T0" fmla="*/ 43 w 341"/>
                    <a:gd name="T1" fmla="*/ 196 h 317"/>
                    <a:gd name="T2" fmla="*/ 0 w 341"/>
                    <a:gd name="T3" fmla="*/ 84 h 317"/>
                    <a:gd name="T4" fmla="*/ 0 w 341"/>
                    <a:gd name="T5" fmla="*/ 56 h 317"/>
                    <a:gd name="T6" fmla="*/ 43 w 341"/>
                    <a:gd name="T7" fmla="*/ 0 h 317"/>
                    <a:gd name="T8" fmla="*/ 72 w 341"/>
                    <a:gd name="T9" fmla="*/ 0 h 317"/>
                    <a:gd name="T10" fmla="*/ 85 w 341"/>
                    <a:gd name="T11" fmla="*/ 14 h 317"/>
                    <a:gd name="T12" fmla="*/ 85 w 341"/>
                    <a:gd name="T13" fmla="*/ 27 h 317"/>
                    <a:gd name="T14" fmla="*/ 72 w 341"/>
                    <a:gd name="T15" fmla="*/ 42 h 317"/>
                    <a:gd name="T16" fmla="*/ 72 w 341"/>
                    <a:gd name="T17" fmla="*/ 70 h 317"/>
                    <a:gd name="T18" fmla="*/ 115 w 341"/>
                    <a:gd name="T19" fmla="*/ 84 h 317"/>
                    <a:gd name="T20" fmla="*/ 214 w 341"/>
                    <a:gd name="T21" fmla="*/ 196 h 317"/>
                    <a:gd name="T22" fmla="*/ 43 w 341"/>
                    <a:gd name="T23" fmla="*/ 196 h 317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341" h="317">
                      <a:moveTo>
                        <a:pt x="68" y="317"/>
                      </a:moveTo>
                      <a:lnTo>
                        <a:pt x="0" y="136"/>
                      </a:lnTo>
                      <a:lnTo>
                        <a:pt x="0" y="90"/>
                      </a:lnTo>
                      <a:lnTo>
                        <a:pt x="68" y="0"/>
                      </a:lnTo>
                      <a:lnTo>
                        <a:pt x="114" y="0"/>
                      </a:lnTo>
                      <a:lnTo>
                        <a:pt x="136" y="22"/>
                      </a:lnTo>
                      <a:lnTo>
                        <a:pt x="136" y="45"/>
                      </a:lnTo>
                      <a:lnTo>
                        <a:pt x="114" y="68"/>
                      </a:lnTo>
                      <a:lnTo>
                        <a:pt x="114" y="113"/>
                      </a:lnTo>
                      <a:lnTo>
                        <a:pt x="182" y="136"/>
                      </a:lnTo>
                      <a:lnTo>
                        <a:pt x="341" y="317"/>
                      </a:lnTo>
                      <a:lnTo>
                        <a:pt x="68" y="317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8942" name="Group 331">
                  <a:extLst>
                    <a:ext uri="{FF2B5EF4-FFF2-40B4-BE49-F238E27FC236}">
                      <a16:creationId xmlns:a16="http://schemas.microsoft.com/office/drawing/2014/main" id="{9C1EDF3F-DCED-1FC8-FDBE-BF319360A91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4570" y="2317"/>
                  <a:ext cx="498" cy="113"/>
                  <a:chOff x="4060" y="2818"/>
                  <a:chExt cx="498" cy="113"/>
                </a:xfrm>
              </p:grpSpPr>
              <p:sp>
                <p:nvSpPr>
                  <p:cNvPr id="38951" name="Rectangle 332">
                    <a:extLst>
                      <a:ext uri="{FF2B5EF4-FFF2-40B4-BE49-F238E27FC236}">
                        <a16:creationId xmlns:a16="http://schemas.microsoft.com/office/drawing/2014/main" id="{F9CD3541-7A69-1947-ADD6-33ED8024CC04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218" y="2863"/>
                    <a:ext cx="250" cy="23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5F5F5F"/>
                      </a:gs>
                      <a:gs pos="50000">
                        <a:srgbClr val="FFFFFF"/>
                      </a:gs>
                      <a:gs pos="100000">
                        <a:srgbClr val="5F5F5F"/>
                      </a:gs>
                    </a:gsLst>
                    <a:lin ang="54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952" name="Rectangle 333">
                    <a:extLst>
                      <a:ext uri="{FF2B5EF4-FFF2-40B4-BE49-F238E27FC236}">
                        <a16:creationId xmlns:a16="http://schemas.microsoft.com/office/drawing/2014/main" id="{1B20BDF8-6767-065E-EF6E-4430677D9D51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104" y="2818"/>
                    <a:ext cx="23" cy="113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953" name="Rectangle 334">
                    <a:extLst>
                      <a:ext uri="{FF2B5EF4-FFF2-40B4-BE49-F238E27FC236}">
                        <a16:creationId xmlns:a16="http://schemas.microsoft.com/office/drawing/2014/main" id="{1A97CEAC-12F1-3C58-EC74-F78EF2B5F15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127" y="2841"/>
                    <a:ext cx="136" cy="67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954" name="Freeform 335">
                    <a:extLst>
                      <a:ext uri="{FF2B5EF4-FFF2-40B4-BE49-F238E27FC236}">
                        <a16:creationId xmlns:a16="http://schemas.microsoft.com/office/drawing/2014/main" id="{55B82B57-8EC1-E690-77EE-79637A03E48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264" y="2840"/>
                    <a:ext cx="90" cy="68"/>
                  </a:xfrm>
                  <a:custGeom>
                    <a:avLst/>
                    <a:gdLst>
                      <a:gd name="T0" fmla="*/ 0 w 90"/>
                      <a:gd name="T1" fmla="*/ 0 h 68"/>
                      <a:gd name="T2" fmla="*/ 0 w 90"/>
                      <a:gd name="T3" fmla="*/ 68 h 68"/>
                      <a:gd name="T4" fmla="*/ 22 w 90"/>
                      <a:gd name="T5" fmla="*/ 0 h 68"/>
                      <a:gd name="T6" fmla="*/ 22 w 90"/>
                      <a:gd name="T7" fmla="*/ 68 h 68"/>
                      <a:gd name="T8" fmla="*/ 45 w 90"/>
                      <a:gd name="T9" fmla="*/ 0 h 68"/>
                      <a:gd name="T10" fmla="*/ 45 w 90"/>
                      <a:gd name="T11" fmla="*/ 68 h 68"/>
                      <a:gd name="T12" fmla="*/ 68 w 90"/>
                      <a:gd name="T13" fmla="*/ 0 h 68"/>
                      <a:gd name="T14" fmla="*/ 68 w 90"/>
                      <a:gd name="T15" fmla="*/ 68 h 68"/>
                      <a:gd name="T16" fmla="*/ 90 w 90"/>
                      <a:gd name="T17" fmla="*/ 0 h 68"/>
                      <a:gd name="T18" fmla="*/ 90 w 90"/>
                      <a:gd name="T19" fmla="*/ 68 h 68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90" h="68">
                        <a:moveTo>
                          <a:pt x="0" y="0"/>
                        </a:moveTo>
                        <a:lnTo>
                          <a:pt x="0" y="68"/>
                        </a:lnTo>
                        <a:lnTo>
                          <a:pt x="22" y="0"/>
                        </a:lnTo>
                        <a:lnTo>
                          <a:pt x="22" y="68"/>
                        </a:lnTo>
                        <a:lnTo>
                          <a:pt x="45" y="0"/>
                        </a:lnTo>
                        <a:lnTo>
                          <a:pt x="45" y="68"/>
                        </a:lnTo>
                        <a:lnTo>
                          <a:pt x="68" y="0"/>
                        </a:lnTo>
                        <a:lnTo>
                          <a:pt x="68" y="68"/>
                        </a:lnTo>
                        <a:lnTo>
                          <a:pt x="90" y="0"/>
                        </a:lnTo>
                        <a:lnTo>
                          <a:pt x="90" y="68"/>
                        </a:lnTo>
                      </a:path>
                    </a:pathLst>
                  </a:custGeom>
                  <a:noFill/>
                  <a:ln w="1587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955" name="Freeform 336">
                    <a:extLst>
                      <a:ext uri="{FF2B5EF4-FFF2-40B4-BE49-F238E27FC236}">
                        <a16:creationId xmlns:a16="http://schemas.microsoft.com/office/drawing/2014/main" id="{40F3A3E5-D985-2959-AE70-EAB442B4BD1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54" y="2840"/>
                    <a:ext cx="90" cy="68"/>
                  </a:xfrm>
                  <a:custGeom>
                    <a:avLst/>
                    <a:gdLst>
                      <a:gd name="T0" fmla="*/ 0 w 90"/>
                      <a:gd name="T1" fmla="*/ 0 h 68"/>
                      <a:gd name="T2" fmla="*/ 0 w 90"/>
                      <a:gd name="T3" fmla="*/ 68 h 68"/>
                      <a:gd name="T4" fmla="*/ 22 w 90"/>
                      <a:gd name="T5" fmla="*/ 0 h 68"/>
                      <a:gd name="T6" fmla="*/ 22 w 90"/>
                      <a:gd name="T7" fmla="*/ 68 h 68"/>
                      <a:gd name="T8" fmla="*/ 45 w 90"/>
                      <a:gd name="T9" fmla="*/ 0 h 68"/>
                      <a:gd name="T10" fmla="*/ 45 w 90"/>
                      <a:gd name="T11" fmla="*/ 68 h 68"/>
                      <a:gd name="T12" fmla="*/ 68 w 90"/>
                      <a:gd name="T13" fmla="*/ 0 h 68"/>
                      <a:gd name="T14" fmla="*/ 68 w 90"/>
                      <a:gd name="T15" fmla="*/ 68 h 68"/>
                      <a:gd name="T16" fmla="*/ 90 w 90"/>
                      <a:gd name="T17" fmla="*/ 0 h 68"/>
                      <a:gd name="T18" fmla="*/ 90 w 90"/>
                      <a:gd name="T19" fmla="*/ 68 h 68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90" h="68">
                        <a:moveTo>
                          <a:pt x="0" y="0"/>
                        </a:moveTo>
                        <a:lnTo>
                          <a:pt x="0" y="68"/>
                        </a:lnTo>
                        <a:lnTo>
                          <a:pt x="22" y="0"/>
                        </a:lnTo>
                        <a:lnTo>
                          <a:pt x="22" y="68"/>
                        </a:lnTo>
                        <a:lnTo>
                          <a:pt x="45" y="0"/>
                        </a:lnTo>
                        <a:lnTo>
                          <a:pt x="45" y="68"/>
                        </a:lnTo>
                        <a:lnTo>
                          <a:pt x="68" y="0"/>
                        </a:lnTo>
                        <a:lnTo>
                          <a:pt x="68" y="68"/>
                        </a:lnTo>
                        <a:lnTo>
                          <a:pt x="90" y="0"/>
                        </a:lnTo>
                        <a:lnTo>
                          <a:pt x="90" y="68"/>
                        </a:lnTo>
                      </a:path>
                    </a:pathLst>
                  </a:custGeom>
                  <a:noFill/>
                  <a:ln w="1587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956" name="Rectangle 337">
                    <a:extLst>
                      <a:ext uri="{FF2B5EF4-FFF2-40B4-BE49-F238E27FC236}">
                        <a16:creationId xmlns:a16="http://schemas.microsoft.com/office/drawing/2014/main" id="{B8AF4445-C63D-15E8-A824-FB5BBA2A4E9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445" y="2840"/>
                    <a:ext cx="22" cy="68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957" name="Freeform 338">
                    <a:extLst>
                      <a:ext uri="{FF2B5EF4-FFF2-40B4-BE49-F238E27FC236}">
                        <a16:creationId xmlns:a16="http://schemas.microsoft.com/office/drawing/2014/main" id="{97E73A06-F943-E7F2-927C-B06FEBBB305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467" y="2840"/>
                    <a:ext cx="91" cy="68"/>
                  </a:xfrm>
                  <a:custGeom>
                    <a:avLst/>
                    <a:gdLst>
                      <a:gd name="T0" fmla="*/ 0 w 91"/>
                      <a:gd name="T1" fmla="*/ 0 h 68"/>
                      <a:gd name="T2" fmla="*/ 0 w 91"/>
                      <a:gd name="T3" fmla="*/ 46 h 68"/>
                      <a:gd name="T4" fmla="*/ 0 w 91"/>
                      <a:gd name="T5" fmla="*/ 68 h 68"/>
                      <a:gd name="T6" fmla="*/ 46 w 91"/>
                      <a:gd name="T7" fmla="*/ 68 h 68"/>
                      <a:gd name="T8" fmla="*/ 91 w 91"/>
                      <a:gd name="T9" fmla="*/ 46 h 68"/>
                      <a:gd name="T10" fmla="*/ 91 w 91"/>
                      <a:gd name="T11" fmla="*/ 23 h 68"/>
                      <a:gd name="T12" fmla="*/ 46 w 91"/>
                      <a:gd name="T13" fmla="*/ 0 h 68"/>
                      <a:gd name="T14" fmla="*/ 23 w 91"/>
                      <a:gd name="T15" fmla="*/ 0 h 68"/>
                      <a:gd name="T16" fmla="*/ 0 w 91"/>
                      <a:gd name="T17" fmla="*/ 0 h 68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91" h="68">
                        <a:moveTo>
                          <a:pt x="0" y="0"/>
                        </a:moveTo>
                        <a:lnTo>
                          <a:pt x="0" y="46"/>
                        </a:lnTo>
                        <a:lnTo>
                          <a:pt x="0" y="68"/>
                        </a:lnTo>
                        <a:lnTo>
                          <a:pt x="46" y="68"/>
                        </a:lnTo>
                        <a:lnTo>
                          <a:pt x="91" y="46"/>
                        </a:lnTo>
                        <a:lnTo>
                          <a:pt x="91" y="23"/>
                        </a:lnTo>
                        <a:lnTo>
                          <a:pt x="46" y="0"/>
                        </a:lnTo>
                        <a:lnTo>
                          <a:pt x="23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958" name="Oval 339">
                    <a:extLst>
                      <a:ext uri="{FF2B5EF4-FFF2-40B4-BE49-F238E27FC236}">
                        <a16:creationId xmlns:a16="http://schemas.microsoft.com/office/drawing/2014/main" id="{BD70F062-DA7F-3273-49A0-C2E5ED507CA2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513" y="2863"/>
                    <a:ext cx="22" cy="2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959" name="Oval 340">
                    <a:extLst>
                      <a:ext uri="{FF2B5EF4-FFF2-40B4-BE49-F238E27FC236}">
                        <a16:creationId xmlns:a16="http://schemas.microsoft.com/office/drawing/2014/main" id="{A13FDAAF-9C88-C8FB-9232-95A84512FA0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60" y="2863"/>
                    <a:ext cx="22" cy="2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8943" name="Group 341">
                  <a:extLst>
                    <a:ext uri="{FF2B5EF4-FFF2-40B4-BE49-F238E27FC236}">
                      <a16:creationId xmlns:a16="http://schemas.microsoft.com/office/drawing/2014/main" id="{BC26808B-886A-C7A9-2783-866AFBCF0543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379" y="2636"/>
                  <a:ext cx="1406" cy="250"/>
                  <a:chOff x="3379" y="2636"/>
                  <a:chExt cx="1406" cy="250"/>
                </a:xfrm>
              </p:grpSpPr>
              <p:sp>
                <p:nvSpPr>
                  <p:cNvPr id="38944" name="Freeform 342">
                    <a:extLst>
                      <a:ext uri="{FF2B5EF4-FFF2-40B4-BE49-F238E27FC236}">
                        <a16:creationId xmlns:a16="http://schemas.microsoft.com/office/drawing/2014/main" id="{3F3C12F7-22DB-322E-6B0E-CC8D388FF83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422" y="2636"/>
                    <a:ext cx="363" cy="91"/>
                  </a:xfrm>
                  <a:custGeom>
                    <a:avLst/>
                    <a:gdLst>
                      <a:gd name="T0" fmla="*/ 363 w 363"/>
                      <a:gd name="T1" fmla="*/ 0 h 91"/>
                      <a:gd name="T2" fmla="*/ 0 w 363"/>
                      <a:gd name="T3" fmla="*/ 0 h 91"/>
                      <a:gd name="T4" fmla="*/ 23 w 363"/>
                      <a:gd name="T5" fmla="*/ 91 h 91"/>
                      <a:gd name="T6" fmla="*/ 363 w 363"/>
                      <a:gd name="T7" fmla="*/ 91 h 91"/>
                      <a:gd name="T8" fmla="*/ 363 w 363"/>
                      <a:gd name="T9" fmla="*/ 0 h 9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363" h="91">
                        <a:moveTo>
                          <a:pt x="363" y="0"/>
                        </a:moveTo>
                        <a:lnTo>
                          <a:pt x="0" y="0"/>
                        </a:lnTo>
                        <a:lnTo>
                          <a:pt x="23" y="91"/>
                        </a:lnTo>
                        <a:lnTo>
                          <a:pt x="363" y="91"/>
                        </a:lnTo>
                        <a:lnTo>
                          <a:pt x="363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945" name="Freeform 343">
                    <a:extLst>
                      <a:ext uri="{FF2B5EF4-FFF2-40B4-BE49-F238E27FC236}">
                        <a16:creationId xmlns:a16="http://schemas.microsoft.com/office/drawing/2014/main" id="{47CAE578-CD48-CD6A-B815-4FF69BB122E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651" y="2636"/>
                    <a:ext cx="794" cy="227"/>
                  </a:xfrm>
                  <a:custGeom>
                    <a:avLst/>
                    <a:gdLst>
                      <a:gd name="T0" fmla="*/ 771 w 794"/>
                      <a:gd name="T1" fmla="*/ 0 h 227"/>
                      <a:gd name="T2" fmla="*/ 431 w 794"/>
                      <a:gd name="T3" fmla="*/ 68 h 227"/>
                      <a:gd name="T4" fmla="*/ 0 w 794"/>
                      <a:gd name="T5" fmla="*/ 182 h 227"/>
                      <a:gd name="T6" fmla="*/ 0 w 794"/>
                      <a:gd name="T7" fmla="*/ 227 h 227"/>
                      <a:gd name="T8" fmla="*/ 136 w 794"/>
                      <a:gd name="T9" fmla="*/ 227 h 227"/>
                      <a:gd name="T10" fmla="*/ 794 w 794"/>
                      <a:gd name="T11" fmla="*/ 91 h 227"/>
                      <a:gd name="T12" fmla="*/ 771 w 794"/>
                      <a:gd name="T13" fmla="*/ 0 h 227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794" h="227">
                        <a:moveTo>
                          <a:pt x="771" y="0"/>
                        </a:moveTo>
                        <a:lnTo>
                          <a:pt x="431" y="68"/>
                        </a:lnTo>
                        <a:lnTo>
                          <a:pt x="0" y="182"/>
                        </a:lnTo>
                        <a:lnTo>
                          <a:pt x="0" y="227"/>
                        </a:lnTo>
                        <a:lnTo>
                          <a:pt x="136" y="227"/>
                        </a:lnTo>
                        <a:lnTo>
                          <a:pt x="794" y="91"/>
                        </a:lnTo>
                        <a:lnTo>
                          <a:pt x="771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946" name="Freeform 344">
                    <a:extLst>
                      <a:ext uri="{FF2B5EF4-FFF2-40B4-BE49-F238E27FC236}">
                        <a16:creationId xmlns:a16="http://schemas.microsoft.com/office/drawing/2014/main" id="{DCE90551-42B1-5C9F-557C-A117AF2C309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538" y="2727"/>
                    <a:ext cx="114" cy="159"/>
                  </a:xfrm>
                  <a:custGeom>
                    <a:avLst/>
                    <a:gdLst>
                      <a:gd name="T0" fmla="*/ 68 w 114"/>
                      <a:gd name="T1" fmla="*/ 159 h 159"/>
                      <a:gd name="T2" fmla="*/ 91 w 114"/>
                      <a:gd name="T3" fmla="*/ 136 h 159"/>
                      <a:gd name="T4" fmla="*/ 91 w 114"/>
                      <a:gd name="T5" fmla="*/ 91 h 159"/>
                      <a:gd name="T6" fmla="*/ 0 w 114"/>
                      <a:gd name="T7" fmla="*/ 0 h 159"/>
                      <a:gd name="T8" fmla="*/ 23 w 114"/>
                      <a:gd name="T9" fmla="*/ 0 h 159"/>
                      <a:gd name="T10" fmla="*/ 114 w 114"/>
                      <a:gd name="T11" fmla="*/ 91 h 159"/>
                      <a:gd name="T12" fmla="*/ 114 w 114"/>
                      <a:gd name="T13" fmla="*/ 159 h 159"/>
                      <a:gd name="T14" fmla="*/ 68 w 114"/>
                      <a:gd name="T15" fmla="*/ 159 h 159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14" h="159">
                        <a:moveTo>
                          <a:pt x="68" y="159"/>
                        </a:moveTo>
                        <a:lnTo>
                          <a:pt x="91" y="136"/>
                        </a:lnTo>
                        <a:lnTo>
                          <a:pt x="91" y="91"/>
                        </a:lnTo>
                        <a:lnTo>
                          <a:pt x="0" y="0"/>
                        </a:lnTo>
                        <a:lnTo>
                          <a:pt x="23" y="0"/>
                        </a:lnTo>
                        <a:lnTo>
                          <a:pt x="114" y="91"/>
                        </a:lnTo>
                        <a:lnTo>
                          <a:pt x="114" y="159"/>
                        </a:lnTo>
                        <a:lnTo>
                          <a:pt x="68" y="159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947" name="Freeform 345">
                    <a:extLst>
                      <a:ext uri="{FF2B5EF4-FFF2-40B4-BE49-F238E27FC236}">
                        <a16:creationId xmlns:a16="http://schemas.microsoft.com/office/drawing/2014/main" id="{ABAF1114-DCBD-A11C-2CC6-E37CB22FB73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538" y="2727"/>
                    <a:ext cx="90" cy="136"/>
                  </a:xfrm>
                  <a:custGeom>
                    <a:avLst/>
                    <a:gdLst>
                      <a:gd name="T0" fmla="*/ 0 w 90"/>
                      <a:gd name="T1" fmla="*/ 0 h 136"/>
                      <a:gd name="T2" fmla="*/ 90 w 90"/>
                      <a:gd name="T3" fmla="*/ 136 h 136"/>
                      <a:gd name="T4" fmla="*/ 90 w 90"/>
                      <a:gd name="T5" fmla="*/ 91 h 136"/>
                      <a:gd name="T6" fmla="*/ 0 w 90"/>
                      <a:gd name="T7" fmla="*/ 0 h 1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90" h="136">
                        <a:moveTo>
                          <a:pt x="0" y="0"/>
                        </a:moveTo>
                        <a:lnTo>
                          <a:pt x="90" y="136"/>
                        </a:lnTo>
                        <a:lnTo>
                          <a:pt x="90" y="9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948" name="Rectangle 346">
                    <a:extLst>
                      <a:ext uri="{FF2B5EF4-FFF2-40B4-BE49-F238E27FC236}">
                        <a16:creationId xmlns:a16="http://schemas.microsoft.com/office/drawing/2014/main" id="{78AB631E-B57B-B542-F02F-46ED7567EF2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60" y="2772"/>
                    <a:ext cx="182" cy="46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949" name="AutoShape 347">
                    <a:extLst>
                      <a:ext uri="{FF2B5EF4-FFF2-40B4-BE49-F238E27FC236}">
                        <a16:creationId xmlns:a16="http://schemas.microsoft.com/office/drawing/2014/main" id="{CD963169-75CB-7CB8-108F-A6CE1163154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379" y="2750"/>
                    <a:ext cx="68" cy="23"/>
                  </a:xfrm>
                  <a:prstGeom prst="roundRect">
                    <a:avLst>
                      <a:gd name="adj" fmla="val 40194"/>
                    </a:avLst>
                  </a:prstGeom>
                  <a:gradFill rotWithShape="1">
                    <a:gsLst>
                      <a:gs pos="0">
                        <a:srgbClr val="4D4D4D"/>
                      </a:gs>
                      <a:gs pos="50000">
                        <a:srgbClr val="FFFFFF"/>
                      </a:gs>
                      <a:gs pos="100000">
                        <a:srgbClr val="4D4D4D"/>
                      </a:gs>
                    </a:gsLst>
                    <a:lin ang="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950" name="Freeform 348">
                    <a:extLst>
                      <a:ext uri="{FF2B5EF4-FFF2-40B4-BE49-F238E27FC236}">
                        <a16:creationId xmlns:a16="http://schemas.microsoft.com/office/drawing/2014/main" id="{3011F70B-EEDD-F9E0-5793-1216DD55C1B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424" y="2772"/>
                    <a:ext cx="158" cy="46"/>
                  </a:xfrm>
                  <a:custGeom>
                    <a:avLst/>
                    <a:gdLst>
                      <a:gd name="T0" fmla="*/ 0 w 158"/>
                      <a:gd name="T1" fmla="*/ 0 h 46"/>
                      <a:gd name="T2" fmla="*/ 22 w 158"/>
                      <a:gd name="T3" fmla="*/ 0 h 46"/>
                      <a:gd name="T4" fmla="*/ 45 w 158"/>
                      <a:gd name="T5" fmla="*/ 23 h 46"/>
                      <a:gd name="T6" fmla="*/ 158 w 158"/>
                      <a:gd name="T7" fmla="*/ 23 h 46"/>
                      <a:gd name="T8" fmla="*/ 158 w 158"/>
                      <a:gd name="T9" fmla="*/ 46 h 46"/>
                      <a:gd name="T10" fmla="*/ 22 w 158"/>
                      <a:gd name="T11" fmla="*/ 46 h 46"/>
                      <a:gd name="T12" fmla="*/ 22 w 158"/>
                      <a:gd name="T13" fmla="*/ 23 h 46"/>
                      <a:gd name="T14" fmla="*/ 0 w 158"/>
                      <a:gd name="T15" fmla="*/ 0 h 4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58" h="46">
                        <a:moveTo>
                          <a:pt x="0" y="0"/>
                        </a:moveTo>
                        <a:lnTo>
                          <a:pt x="22" y="0"/>
                        </a:lnTo>
                        <a:lnTo>
                          <a:pt x="45" y="23"/>
                        </a:lnTo>
                        <a:lnTo>
                          <a:pt x="158" y="23"/>
                        </a:lnTo>
                        <a:lnTo>
                          <a:pt x="158" y="46"/>
                        </a:lnTo>
                        <a:lnTo>
                          <a:pt x="22" y="46"/>
                        </a:lnTo>
                        <a:lnTo>
                          <a:pt x="22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8934" name="Group 349">
                <a:extLst>
                  <a:ext uri="{FF2B5EF4-FFF2-40B4-BE49-F238E27FC236}">
                    <a16:creationId xmlns:a16="http://schemas.microsoft.com/office/drawing/2014/main" id="{6A67E04B-E5A6-D45B-60EE-BFCD38C7949C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982" y="2640"/>
                <a:ext cx="227" cy="227"/>
                <a:chOff x="2200" y="2613"/>
                <a:chExt cx="227" cy="227"/>
              </a:xfrm>
            </p:grpSpPr>
            <p:sp>
              <p:nvSpPr>
                <p:cNvPr id="38935" name="Oval 350">
                  <a:extLst>
                    <a:ext uri="{FF2B5EF4-FFF2-40B4-BE49-F238E27FC236}">
                      <a16:creationId xmlns:a16="http://schemas.microsoft.com/office/drawing/2014/main" id="{AB9B6759-A5F2-4605-5683-AA364B7AA82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936" name="Oval 351">
                  <a:extLst>
                    <a:ext uri="{FF2B5EF4-FFF2-40B4-BE49-F238E27FC236}">
                      <a16:creationId xmlns:a16="http://schemas.microsoft.com/office/drawing/2014/main" id="{4F444639-1407-6E43-3791-2F4508AB910A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937" name="Oval 352">
                  <a:extLst>
                    <a:ext uri="{FF2B5EF4-FFF2-40B4-BE49-F238E27FC236}">
                      <a16:creationId xmlns:a16="http://schemas.microsoft.com/office/drawing/2014/main" id="{B233018E-A445-4E34-D42A-42F0DA967BFF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38921" name="Rectangle 353">
            <a:extLst>
              <a:ext uri="{FF2B5EF4-FFF2-40B4-BE49-F238E27FC236}">
                <a16:creationId xmlns:a16="http://schemas.microsoft.com/office/drawing/2014/main" id="{05E0EC1B-62B1-9332-787E-C4E829BAB1C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22238" y="95250"/>
            <a:ext cx="4076700" cy="5222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3600">
                <a:solidFill>
                  <a:schemeClr val="tx1"/>
                </a:solidFill>
                <a:latin typeface="Times New Roman" panose="02020603050405020304" pitchFamily="18" charset="0"/>
              </a:rPr>
              <a:t>Ballistic Phases (4)</a:t>
            </a:r>
          </a:p>
        </p:txBody>
      </p:sp>
      <p:sp>
        <p:nvSpPr>
          <p:cNvPr id="38922" name="Oval 354">
            <a:extLst>
              <a:ext uri="{FF2B5EF4-FFF2-40B4-BE49-F238E27FC236}">
                <a16:creationId xmlns:a16="http://schemas.microsoft.com/office/drawing/2014/main" id="{B1052641-C8EF-E6A2-0744-16A0D61A12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60713" y="2224088"/>
            <a:ext cx="539750" cy="53975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38923" name="Text Box 355">
            <a:extLst>
              <a:ext uri="{FF2B5EF4-FFF2-40B4-BE49-F238E27FC236}">
                <a16:creationId xmlns:a16="http://schemas.microsoft.com/office/drawing/2014/main" id="{8C962D3F-9938-A507-7642-5F57C1F88B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7638" y="3557588"/>
            <a:ext cx="3556000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 b="1">
                <a:solidFill>
                  <a:schemeClr val="tx1"/>
                </a:solidFill>
              </a:rPr>
              <a:t>At arming distance (c. 200m)</a:t>
            </a:r>
          </a:p>
          <a:p>
            <a:r>
              <a:rPr lang="en-GB" altLang="en-US" sz="1400" b="1">
                <a:solidFill>
                  <a:schemeClr val="tx1"/>
                </a:solidFill>
              </a:rPr>
              <a:t>mechanical arming complete.</a:t>
            </a:r>
          </a:p>
          <a:p>
            <a:r>
              <a:rPr lang="en-GB" altLang="en-US" sz="1400" b="1">
                <a:solidFill>
                  <a:schemeClr val="tx1"/>
                </a:solidFill>
              </a:rPr>
              <a:t>Batteries at full power.</a:t>
            </a:r>
          </a:p>
          <a:p>
            <a:r>
              <a:rPr lang="en-GB" altLang="en-US" sz="1400" b="1">
                <a:solidFill>
                  <a:schemeClr val="tx1"/>
                </a:solidFill>
              </a:rPr>
              <a:t>Will function in PD or Graze mode.</a:t>
            </a:r>
          </a:p>
        </p:txBody>
      </p:sp>
      <p:sp>
        <p:nvSpPr>
          <p:cNvPr id="38924" name="Oval 356">
            <a:extLst>
              <a:ext uri="{FF2B5EF4-FFF2-40B4-BE49-F238E27FC236}">
                <a16:creationId xmlns:a16="http://schemas.microsoft.com/office/drawing/2014/main" id="{9BDDF2A2-4592-1846-F139-15018B7061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27638" y="2246313"/>
            <a:ext cx="539750" cy="53975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38925" name="Line 357">
            <a:extLst>
              <a:ext uri="{FF2B5EF4-FFF2-40B4-BE49-F238E27FC236}">
                <a16:creationId xmlns:a16="http://schemas.microsoft.com/office/drawing/2014/main" id="{71EA88B4-6261-3A46-3BF8-EB5D8834EE7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480050" y="2776538"/>
            <a:ext cx="11113" cy="731837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26" name="Text Box 358">
            <a:extLst>
              <a:ext uri="{FF2B5EF4-FFF2-40B4-BE49-F238E27FC236}">
                <a16:creationId xmlns:a16="http://schemas.microsoft.com/office/drawing/2014/main" id="{7E1BB8F2-0E12-3186-0DF7-C9D025E7A1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5225" y="3560763"/>
            <a:ext cx="2794000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 b="1">
                <a:solidFill>
                  <a:schemeClr val="tx1"/>
                </a:solidFill>
              </a:rPr>
              <a:t>Target approach.</a:t>
            </a:r>
          </a:p>
          <a:p>
            <a:r>
              <a:rPr lang="en-GB" altLang="en-US" sz="1400" b="1">
                <a:solidFill>
                  <a:schemeClr val="tx1"/>
                </a:solidFill>
              </a:rPr>
              <a:t>Proximity circuits switched on.</a:t>
            </a:r>
          </a:p>
          <a:p>
            <a:r>
              <a:rPr lang="en-GB" altLang="en-US" sz="1400" b="1">
                <a:solidFill>
                  <a:schemeClr val="tx1"/>
                </a:solidFill>
              </a:rPr>
              <a:t>Target detection mode.</a:t>
            </a:r>
          </a:p>
        </p:txBody>
      </p:sp>
      <p:sp>
        <p:nvSpPr>
          <p:cNvPr id="38927" name="Line 359">
            <a:extLst>
              <a:ext uri="{FF2B5EF4-FFF2-40B4-BE49-F238E27FC236}">
                <a16:creationId xmlns:a16="http://schemas.microsoft.com/office/drawing/2014/main" id="{294AA908-EB2B-89F7-FB46-127A70DA8BA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409950" y="2776538"/>
            <a:ext cx="11113" cy="731837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28" name="Text Placeholder 2">
            <a:extLst>
              <a:ext uri="{FF2B5EF4-FFF2-40B4-BE49-F238E27FC236}">
                <a16:creationId xmlns:a16="http://schemas.microsoft.com/office/drawing/2014/main" id="{AAC341B9-997F-DBEC-9220-8FE327A340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  <p:transition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938" name="Group 2">
            <a:extLst>
              <a:ext uri="{FF2B5EF4-FFF2-40B4-BE49-F238E27FC236}">
                <a16:creationId xmlns:a16="http://schemas.microsoft.com/office/drawing/2014/main" id="{72D09E04-A6A9-A272-BE08-50728581064D}"/>
              </a:ext>
            </a:extLst>
          </p:cNvPr>
          <p:cNvGrpSpPr>
            <a:grpSpLocks/>
          </p:cNvGrpSpPr>
          <p:nvPr/>
        </p:nvGrpSpPr>
        <p:grpSpPr bwMode="auto">
          <a:xfrm>
            <a:off x="465138" y="2579688"/>
            <a:ext cx="2097087" cy="788987"/>
            <a:chOff x="293" y="1625"/>
            <a:chExt cx="1321" cy="497"/>
          </a:xfrm>
        </p:grpSpPr>
        <p:grpSp>
          <p:nvGrpSpPr>
            <p:cNvPr id="40071" name="Group 3">
              <a:extLst>
                <a:ext uri="{FF2B5EF4-FFF2-40B4-BE49-F238E27FC236}">
                  <a16:creationId xmlns:a16="http://schemas.microsoft.com/office/drawing/2014/main" id="{B6BB350A-F1A4-E13B-83F4-2C5E5573AB7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rot="20946278" flipH="1">
              <a:off x="822" y="1625"/>
              <a:ext cx="792" cy="137"/>
              <a:chOff x="1276" y="1139"/>
              <a:chExt cx="1445" cy="250"/>
            </a:xfrm>
          </p:grpSpPr>
          <p:sp>
            <p:nvSpPr>
              <p:cNvPr id="40251" name="AutoShape 4">
                <a:extLst>
                  <a:ext uri="{FF2B5EF4-FFF2-40B4-BE49-F238E27FC236}">
                    <a16:creationId xmlns:a16="http://schemas.microsoft.com/office/drawing/2014/main" id="{250D636F-7111-B24C-8E32-52342C32015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494" y="1230"/>
                <a:ext cx="227" cy="159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252" name="Rectangle 5">
                <a:extLst>
                  <a:ext uri="{FF2B5EF4-FFF2-40B4-BE49-F238E27FC236}">
                    <a16:creationId xmlns:a16="http://schemas.microsoft.com/office/drawing/2014/main" id="{02B49A21-5C0B-F96C-A620-31855073E00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207"/>
                <a:ext cx="68" cy="182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253" name="Rectangle 6">
                <a:extLst>
                  <a:ext uri="{FF2B5EF4-FFF2-40B4-BE49-F238E27FC236}">
                    <a16:creationId xmlns:a16="http://schemas.microsoft.com/office/drawing/2014/main" id="{4E696E3C-69DE-20D7-FC5F-DB9250C937D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08" y="1139"/>
                <a:ext cx="45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254" name="Rectangle 7">
                <a:extLst>
                  <a:ext uri="{FF2B5EF4-FFF2-40B4-BE49-F238E27FC236}">
                    <a16:creationId xmlns:a16="http://schemas.microsoft.com/office/drawing/2014/main" id="{4085EFB1-E75B-C98E-5073-E7531C5C871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517" y="1298"/>
                <a:ext cx="68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40255" name="Group 8">
                <a:extLst>
                  <a:ext uri="{FF2B5EF4-FFF2-40B4-BE49-F238E27FC236}">
                    <a16:creationId xmlns:a16="http://schemas.microsoft.com/office/drawing/2014/main" id="{55FBA044-8BEC-9F3E-EE76-EA4A6E076E5E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313" y="1253"/>
                <a:ext cx="181" cy="113"/>
                <a:chOff x="1066" y="1684"/>
                <a:chExt cx="499" cy="317"/>
              </a:xfrm>
            </p:grpSpPr>
            <p:sp>
              <p:nvSpPr>
                <p:cNvPr id="40263" name="Freeform 9">
                  <a:extLst>
                    <a:ext uri="{FF2B5EF4-FFF2-40B4-BE49-F238E27FC236}">
                      <a16:creationId xmlns:a16="http://schemas.microsoft.com/office/drawing/2014/main" id="{978BC851-4B39-522B-A274-0872B4417B2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066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64" name="Freeform 10">
                  <a:extLst>
                    <a:ext uri="{FF2B5EF4-FFF2-40B4-BE49-F238E27FC236}">
                      <a16:creationId xmlns:a16="http://schemas.microsoft.com/office/drawing/2014/main" id="{E1958AE9-FFB4-C816-2CB4-0BD2F9A85BF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08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65" name="Freeform 11">
                  <a:extLst>
                    <a:ext uri="{FF2B5EF4-FFF2-40B4-BE49-F238E27FC236}">
                      <a16:creationId xmlns:a16="http://schemas.microsoft.com/office/drawing/2014/main" id="{6233F36E-6DC8-7D2C-DB21-A4AA6C90A74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11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66" name="Freeform 12">
                  <a:extLst>
                    <a:ext uri="{FF2B5EF4-FFF2-40B4-BE49-F238E27FC236}">
                      <a16:creationId xmlns:a16="http://schemas.microsoft.com/office/drawing/2014/main" id="{F93FC5C5-1E09-BD24-18D4-591A940E394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13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67" name="Freeform 13">
                  <a:extLst>
                    <a:ext uri="{FF2B5EF4-FFF2-40B4-BE49-F238E27FC236}">
                      <a16:creationId xmlns:a16="http://schemas.microsoft.com/office/drawing/2014/main" id="{B9CEFF59-831F-EAA1-D164-39C40CD3822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56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68" name="Freeform 14">
                  <a:extLst>
                    <a:ext uri="{FF2B5EF4-FFF2-40B4-BE49-F238E27FC236}">
                      <a16:creationId xmlns:a16="http://schemas.microsoft.com/office/drawing/2014/main" id="{75CA1F2C-A8CC-F554-0AC4-D47FB85964A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17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69" name="Freeform 15">
                  <a:extLst>
                    <a:ext uri="{FF2B5EF4-FFF2-40B4-BE49-F238E27FC236}">
                      <a16:creationId xmlns:a16="http://schemas.microsoft.com/office/drawing/2014/main" id="{11A8EC5A-441A-89F0-66FE-776599E2C0C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0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70" name="Freeform 16">
                  <a:extLst>
                    <a:ext uri="{FF2B5EF4-FFF2-40B4-BE49-F238E27FC236}">
                      <a16:creationId xmlns:a16="http://schemas.microsoft.com/office/drawing/2014/main" id="{3FBA9882-185E-6B09-9750-B2AA6ACE42A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22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71" name="Freeform 17">
                  <a:extLst>
                    <a:ext uri="{FF2B5EF4-FFF2-40B4-BE49-F238E27FC236}">
                      <a16:creationId xmlns:a16="http://schemas.microsoft.com/office/drawing/2014/main" id="{13A24102-D420-CC3C-5A6A-0B7D2261042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4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72" name="Freeform 18">
                  <a:extLst>
                    <a:ext uri="{FF2B5EF4-FFF2-40B4-BE49-F238E27FC236}">
                      <a16:creationId xmlns:a16="http://schemas.microsoft.com/office/drawing/2014/main" id="{57800CB5-579F-AA3F-FE45-7E4D26191E7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269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73" name="Freeform 19">
                  <a:extLst>
                    <a:ext uri="{FF2B5EF4-FFF2-40B4-BE49-F238E27FC236}">
                      <a16:creationId xmlns:a16="http://schemas.microsoft.com/office/drawing/2014/main" id="{ED097925-EC2B-4A8E-E8D6-C5D51C1E2C5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92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74" name="Freeform 20">
                  <a:extLst>
                    <a:ext uri="{FF2B5EF4-FFF2-40B4-BE49-F238E27FC236}">
                      <a16:creationId xmlns:a16="http://schemas.microsoft.com/office/drawing/2014/main" id="{398D24DD-4BDF-3D67-330E-8A607EAB2A5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314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75" name="Freeform 21">
                  <a:extLst>
                    <a:ext uri="{FF2B5EF4-FFF2-40B4-BE49-F238E27FC236}">
                      <a16:creationId xmlns:a16="http://schemas.microsoft.com/office/drawing/2014/main" id="{B0F44E89-0EBF-EE5F-B9FA-B6E22AE7A1D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33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76" name="Freeform 22">
                  <a:extLst>
                    <a:ext uri="{FF2B5EF4-FFF2-40B4-BE49-F238E27FC236}">
                      <a16:creationId xmlns:a16="http://schemas.microsoft.com/office/drawing/2014/main" id="{9241F7BE-6CBF-EDA9-7B5A-A2DF84522FD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360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77" name="Freeform 23">
                  <a:extLst>
                    <a:ext uri="{FF2B5EF4-FFF2-40B4-BE49-F238E27FC236}">
                      <a16:creationId xmlns:a16="http://schemas.microsoft.com/office/drawing/2014/main" id="{D98D09E1-A859-392B-2211-4573C9E7547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38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78" name="Freeform 24">
                  <a:extLst>
                    <a:ext uri="{FF2B5EF4-FFF2-40B4-BE49-F238E27FC236}">
                      <a16:creationId xmlns:a16="http://schemas.microsoft.com/office/drawing/2014/main" id="{D7CE40A6-1C3F-5270-882A-1F171ECC172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0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79" name="Freeform 25">
                  <a:extLst>
                    <a:ext uri="{FF2B5EF4-FFF2-40B4-BE49-F238E27FC236}">
                      <a16:creationId xmlns:a16="http://schemas.microsoft.com/office/drawing/2014/main" id="{6D28EDDD-32A9-F9A0-8B6F-E406DCAF20C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30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80" name="Freeform 26">
                  <a:extLst>
                    <a:ext uri="{FF2B5EF4-FFF2-40B4-BE49-F238E27FC236}">
                      <a16:creationId xmlns:a16="http://schemas.microsoft.com/office/drawing/2014/main" id="{8E97A6CC-7C09-FF8C-2940-0473E61CC7D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52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81" name="Freeform 27">
                  <a:extLst>
                    <a:ext uri="{FF2B5EF4-FFF2-40B4-BE49-F238E27FC236}">
                      <a16:creationId xmlns:a16="http://schemas.microsoft.com/office/drawing/2014/main" id="{FA381802-6B05-F2E5-9146-0F641D2A3EA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7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82" name="Freeform 28">
                  <a:extLst>
                    <a:ext uri="{FF2B5EF4-FFF2-40B4-BE49-F238E27FC236}">
                      <a16:creationId xmlns:a16="http://schemas.microsoft.com/office/drawing/2014/main" id="{BBC130B7-107B-B805-4B82-030B95DBD46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9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83" name="Freeform 29">
                  <a:extLst>
                    <a:ext uri="{FF2B5EF4-FFF2-40B4-BE49-F238E27FC236}">
                      <a16:creationId xmlns:a16="http://schemas.microsoft.com/office/drawing/2014/main" id="{1E365B07-DC41-3A6E-E7C2-86F053996D3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521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84" name="Freeform 30">
                  <a:extLst>
                    <a:ext uri="{FF2B5EF4-FFF2-40B4-BE49-F238E27FC236}">
                      <a16:creationId xmlns:a16="http://schemas.microsoft.com/office/drawing/2014/main" id="{DF49B2F5-8ED7-8FC4-CF09-27FD01C8AA2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54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40256" name="Rectangle 31">
                <a:extLst>
                  <a:ext uri="{FF2B5EF4-FFF2-40B4-BE49-F238E27FC236}">
                    <a16:creationId xmlns:a16="http://schemas.microsoft.com/office/drawing/2014/main" id="{D8AA73D6-0419-81B4-B935-1892FD778C0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09" y="1263"/>
                <a:ext cx="204" cy="91"/>
              </a:xfrm>
              <a:prstGeom prst="rect">
                <a:avLst/>
              </a:prstGeom>
              <a:gradFill rotWithShape="1">
                <a:gsLst>
                  <a:gs pos="0">
                    <a:srgbClr val="6699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257" name="Rectangle 32">
                <a:extLst>
                  <a:ext uri="{FF2B5EF4-FFF2-40B4-BE49-F238E27FC236}">
                    <a16:creationId xmlns:a16="http://schemas.microsoft.com/office/drawing/2014/main" id="{62C5E7C8-02B5-ED6B-95B2-FA809AC767D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429" y="1273"/>
                <a:ext cx="680" cy="69"/>
              </a:xfrm>
              <a:prstGeom prst="rect">
                <a:avLst/>
              </a:prstGeom>
              <a:gradFill rotWithShape="1">
                <a:gsLst>
                  <a:gs pos="0">
                    <a:srgbClr val="6699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40258" name="Group 33">
                <a:extLst>
                  <a:ext uri="{FF2B5EF4-FFF2-40B4-BE49-F238E27FC236}">
                    <a16:creationId xmlns:a16="http://schemas.microsoft.com/office/drawing/2014/main" id="{BB39CD95-0420-0B83-61D2-CE6491392E28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276" y="1257"/>
                <a:ext cx="153" cy="99"/>
                <a:chOff x="1043" y="1344"/>
                <a:chExt cx="181" cy="113"/>
              </a:xfrm>
            </p:grpSpPr>
            <p:sp>
              <p:nvSpPr>
                <p:cNvPr id="40259" name="Rectangle 34">
                  <a:extLst>
                    <a:ext uri="{FF2B5EF4-FFF2-40B4-BE49-F238E27FC236}">
                      <a16:creationId xmlns:a16="http://schemas.microsoft.com/office/drawing/2014/main" id="{6850B95B-2305-65A0-150D-7686261722B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43" y="1344"/>
                  <a:ext cx="99" cy="113"/>
                </a:xfrm>
                <a:prstGeom prst="rect">
                  <a:avLst/>
                </a:prstGeom>
                <a:gradFill rotWithShape="1">
                  <a:gsLst>
                    <a:gs pos="0">
                      <a:srgbClr val="669900"/>
                    </a:gs>
                    <a:gs pos="100000">
                      <a:srgbClr val="003300"/>
                    </a:gs>
                  </a:gsLst>
                  <a:lin ang="54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260" name="Freeform 35">
                  <a:extLst>
                    <a:ext uri="{FF2B5EF4-FFF2-40B4-BE49-F238E27FC236}">
                      <a16:creationId xmlns:a16="http://schemas.microsoft.com/office/drawing/2014/main" id="{EDE8E007-1E78-1DB9-07EA-F728DA28374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42" y="1344"/>
                  <a:ext cx="82" cy="113"/>
                </a:xfrm>
                <a:custGeom>
                  <a:avLst/>
                  <a:gdLst>
                    <a:gd name="T0" fmla="*/ 0 w 113"/>
                    <a:gd name="T1" fmla="*/ 0 h 136"/>
                    <a:gd name="T2" fmla="*/ 44 w 113"/>
                    <a:gd name="T3" fmla="*/ 13 h 136"/>
                    <a:gd name="T4" fmla="*/ 44 w 113"/>
                    <a:gd name="T5" fmla="*/ 66 h 136"/>
                    <a:gd name="T6" fmla="*/ 0 w 113"/>
                    <a:gd name="T7" fmla="*/ 78 h 136"/>
                    <a:gd name="T8" fmla="*/ 0 w 113"/>
                    <a:gd name="T9" fmla="*/ 0 h 1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3" h="136">
                      <a:moveTo>
                        <a:pt x="0" y="0"/>
                      </a:moveTo>
                      <a:lnTo>
                        <a:pt x="113" y="23"/>
                      </a:lnTo>
                      <a:lnTo>
                        <a:pt x="113" y="114"/>
                      </a:lnTo>
                      <a:lnTo>
                        <a:pt x="0" y="13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669900"/>
                    </a:gs>
                    <a:gs pos="100000">
                      <a:srgbClr val="003300"/>
                    </a:gs>
                  </a:gsLst>
                  <a:lin ang="54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 useBgFill="1">
              <p:nvSpPr>
                <p:cNvPr id="40261" name="Rectangle 36">
                  <a:extLst>
                    <a:ext uri="{FF2B5EF4-FFF2-40B4-BE49-F238E27FC236}">
                      <a16:creationId xmlns:a16="http://schemas.microsoft.com/office/drawing/2014/main" id="{BD14BD49-A723-474C-2C8C-A251A73923F5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59" y="1363"/>
                  <a:ext cx="66" cy="76"/>
                </a:xfrm>
                <a:prstGeom prst="rect">
                  <a:avLst/>
                </a:prstGeom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 useBgFill="1">
              <p:nvSpPr>
                <p:cNvPr id="40262" name="Freeform 37">
                  <a:extLst>
                    <a:ext uri="{FF2B5EF4-FFF2-40B4-BE49-F238E27FC236}">
                      <a16:creationId xmlns:a16="http://schemas.microsoft.com/office/drawing/2014/main" id="{A3C6846D-8BDC-966C-1080-916D9CC59A7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56" y="1366"/>
                  <a:ext cx="50" cy="69"/>
                </a:xfrm>
                <a:custGeom>
                  <a:avLst/>
                  <a:gdLst>
                    <a:gd name="T0" fmla="*/ 0 w 113"/>
                    <a:gd name="T1" fmla="*/ 0 h 136"/>
                    <a:gd name="T2" fmla="*/ 10 w 113"/>
                    <a:gd name="T3" fmla="*/ 3 h 136"/>
                    <a:gd name="T4" fmla="*/ 10 w 113"/>
                    <a:gd name="T5" fmla="*/ 15 h 136"/>
                    <a:gd name="T6" fmla="*/ 0 w 113"/>
                    <a:gd name="T7" fmla="*/ 18 h 136"/>
                    <a:gd name="T8" fmla="*/ 0 w 113"/>
                    <a:gd name="T9" fmla="*/ 0 h 1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3" h="136">
                      <a:moveTo>
                        <a:pt x="0" y="0"/>
                      </a:moveTo>
                      <a:lnTo>
                        <a:pt x="113" y="23"/>
                      </a:lnTo>
                      <a:lnTo>
                        <a:pt x="113" y="114"/>
                      </a:lnTo>
                      <a:lnTo>
                        <a:pt x="0" y="13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40072" name="Group 38">
              <a:extLst>
                <a:ext uri="{FF2B5EF4-FFF2-40B4-BE49-F238E27FC236}">
                  <a16:creationId xmlns:a16="http://schemas.microsoft.com/office/drawing/2014/main" id="{17A85F1A-6CAD-C64D-554D-CFF1B95691E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flipH="1">
              <a:off x="293" y="1680"/>
              <a:ext cx="1066" cy="442"/>
              <a:chOff x="1678" y="1071"/>
              <a:chExt cx="2132" cy="885"/>
            </a:xfrm>
          </p:grpSpPr>
          <p:sp>
            <p:nvSpPr>
              <p:cNvPr id="40073" name="Oval 39">
                <a:extLst>
                  <a:ext uri="{FF2B5EF4-FFF2-40B4-BE49-F238E27FC236}">
                    <a16:creationId xmlns:a16="http://schemas.microsoft.com/office/drawing/2014/main" id="{D4C2CEB5-7435-78F8-D150-BE3E43145A8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117"/>
                <a:ext cx="453" cy="453"/>
              </a:xfrm>
              <a:prstGeom prst="ellipse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74" name="Rectangle 40">
                <a:extLst>
                  <a:ext uri="{FF2B5EF4-FFF2-40B4-BE49-F238E27FC236}">
                    <a16:creationId xmlns:a16="http://schemas.microsoft.com/office/drawing/2014/main" id="{584DC80C-638B-785D-4F8B-0345ECBB890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061" y="1094"/>
                <a:ext cx="250" cy="45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50000">
                    <a:srgbClr val="669900"/>
                  </a:gs>
                  <a:gs pos="100000">
                    <a:srgbClr val="003300"/>
                  </a:gs>
                </a:gsLst>
                <a:lin ang="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75" name="AutoShape 41">
                <a:extLst>
                  <a:ext uri="{FF2B5EF4-FFF2-40B4-BE49-F238E27FC236}">
                    <a16:creationId xmlns:a16="http://schemas.microsoft.com/office/drawing/2014/main" id="{14CD9A28-19ED-74B4-C303-3177F9CC07C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flipH="1">
                <a:off x="1778" y="1479"/>
                <a:ext cx="68" cy="68"/>
              </a:xfrm>
              <a:prstGeom prst="moon">
                <a:avLst>
                  <a:gd name="adj" fmla="val 87500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76" name="Line 42">
                <a:extLst>
                  <a:ext uri="{FF2B5EF4-FFF2-40B4-BE49-F238E27FC236}">
                    <a16:creationId xmlns:a16="http://schemas.microsoft.com/office/drawing/2014/main" id="{03AC55A1-5044-36CE-1554-66022D65DCF8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766" y="1465"/>
                <a:ext cx="0" cy="11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77" name="Freeform 43">
                <a:extLst>
                  <a:ext uri="{FF2B5EF4-FFF2-40B4-BE49-F238E27FC236}">
                    <a16:creationId xmlns:a16="http://schemas.microsoft.com/office/drawing/2014/main" id="{B2BD4F16-CBDD-37EC-D961-0901D9C5D131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766" y="1465"/>
                <a:ext cx="113" cy="91"/>
              </a:xfrm>
              <a:custGeom>
                <a:avLst/>
                <a:gdLst>
                  <a:gd name="T0" fmla="*/ 0 w 113"/>
                  <a:gd name="T1" fmla="*/ 0 h 91"/>
                  <a:gd name="T2" fmla="*/ 68 w 113"/>
                  <a:gd name="T3" fmla="*/ 0 h 91"/>
                  <a:gd name="T4" fmla="*/ 113 w 113"/>
                  <a:gd name="T5" fmla="*/ 91 h 9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13" h="91">
                    <a:moveTo>
                      <a:pt x="0" y="0"/>
                    </a:moveTo>
                    <a:lnTo>
                      <a:pt x="68" y="0"/>
                    </a:lnTo>
                    <a:lnTo>
                      <a:pt x="113" y="91"/>
                    </a:lnTo>
                  </a:path>
                </a:pathLst>
              </a:cu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1">
                      <a:gsLst>
                        <a:gs pos="0">
                          <a:srgbClr val="003300"/>
                        </a:gs>
                        <a:gs pos="100000">
                          <a:srgbClr val="669900"/>
                        </a:gs>
                      </a:gsLst>
                      <a:lin ang="2700000" scaled="1"/>
                    </a:gra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78" name="Freeform 44">
                <a:extLst>
                  <a:ext uri="{FF2B5EF4-FFF2-40B4-BE49-F238E27FC236}">
                    <a16:creationId xmlns:a16="http://schemas.microsoft.com/office/drawing/2014/main" id="{1B7593FD-90D3-7312-5F43-8167F49E3C9B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041" y="1412"/>
                <a:ext cx="590" cy="113"/>
              </a:xfrm>
              <a:custGeom>
                <a:avLst/>
                <a:gdLst>
                  <a:gd name="T0" fmla="*/ 590 w 590"/>
                  <a:gd name="T1" fmla="*/ 0 h 113"/>
                  <a:gd name="T2" fmla="*/ 68 w 590"/>
                  <a:gd name="T3" fmla="*/ 0 h 113"/>
                  <a:gd name="T4" fmla="*/ 0 w 590"/>
                  <a:gd name="T5" fmla="*/ 113 h 113"/>
                  <a:gd name="T6" fmla="*/ 590 w 590"/>
                  <a:gd name="T7" fmla="*/ 0 h 11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90" h="113">
                    <a:moveTo>
                      <a:pt x="590" y="0"/>
                    </a:moveTo>
                    <a:lnTo>
                      <a:pt x="68" y="0"/>
                    </a:lnTo>
                    <a:lnTo>
                      <a:pt x="0" y="113"/>
                    </a:lnTo>
                    <a:lnTo>
                      <a:pt x="59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79" name="Rectangle 45">
                <a:extLst>
                  <a:ext uri="{FF2B5EF4-FFF2-40B4-BE49-F238E27FC236}">
                    <a16:creationId xmlns:a16="http://schemas.microsoft.com/office/drawing/2014/main" id="{70955511-C559-B45B-AB1B-1EBFAC9FFEC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54" y="1434"/>
                <a:ext cx="272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40080" name="Group 46">
                <a:extLst>
                  <a:ext uri="{FF2B5EF4-FFF2-40B4-BE49-F238E27FC236}">
                    <a16:creationId xmlns:a16="http://schemas.microsoft.com/office/drawing/2014/main" id="{C0B896F5-6B81-27CA-07D3-80A5BF2D0694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678" y="1548"/>
                <a:ext cx="2132" cy="408"/>
                <a:chOff x="1678" y="1548"/>
                <a:chExt cx="2132" cy="408"/>
              </a:xfrm>
            </p:grpSpPr>
            <p:grpSp>
              <p:nvGrpSpPr>
                <p:cNvPr id="40101" name="Group 47">
                  <a:extLst>
                    <a:ext uri="{FF2B5EF4-FFF2-40B4-BE49-F238E27FC236}">
                      <a16:creationId xmlns:a16="http://schemas.microsoft.com/office/drawing/2014/main" id="{5875906B-9C6E-61D8-0E2C-800CFD23CBB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7871156">
                  <a:off x="1732" y="1596"/>
                  <a:ext cx="68" cy="45"/>
                  <a:chOff x="2154" y="1911"/>
                  <a:chExt cx="68" cy="45"/>
                </a:xfrm>
              </p:grpSpPr>
              <p:sp>
                <p:nvSpPr>
                  <p:cNvPr id="40249" name="Freeform 48">
                    <a:extLst>
                      <a:ext uri="{FF2B5EF4-FFF2-40B4-BE49-F238E27FC236}">
                        <a16:creationId xmlns:a16="http://schemas.microsoft.com/office/drawing/2014/main" id="{6C3C6EB9-AA99-A590-97DB-EFED9CFE1B9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50" name="Freeform 49">
                    <a:extLst>
                      <a:ext uri="{FF2B5EF4-FFF2-40B4-BE49-F238E27FC236}">
                        <a16:creationId xmlns:a16="http://schemas.microsoft.com/office/drawing/2014/main" id="{7E7A5B8F-505C-8497-8251-8831A1E8A73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02" name="Group 50">
                  <a:extLst>
                    <a:ext uri="{FF2B5EF4-FFF2-40B4-BE49-F238E27FC236}">
                      <a16:creationId xmlns:a16="http://schemas.microsoft.com/office/drawing/2014/main" id="{263827CD-8080-7390-3F89-000DBF7FE717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5400000">
                  <a:off x="1707" y="1654"/>
                  <a:ext cx="68" cy="45"/>
                  <a:chOff x="2154" y="1911"/>
                  <a:chExt cx="68" cy="45"/>
                </a:xfrm>
              </p:grpSpPr>
              <p:sp>
                <p:nvSpPr>
                  <p:cNvPr id="40247" name="Freeform 51">
                    <a:extLst>
                      <a:ext uri="{FF2B5EF4-FFF2-40B4-BE49-F238E27FC236}">
                        <a16:creationId xmlns:a16="http://schemas.microsoft.com/office/drawing/2014/main" id="{D9EC20D5-557E-C4D7-1E67-5637A7D1942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48" name="Freeform 52">
                    <a:extLst>
                      <a:ext uri="{FF2B5EF4-FFF2-40B4-BE49-F238E27FC236}">
                        <a16:creationId xmlns:a16="http://schemas.microsoft.com/office/drawing/2014/main" id="{8670E2BD-6CA7-4AE9-6339-40FFC2A6374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03" name="Group 53">
                  <a:extLst>
                    <a:ext uri="{FF2B5EF4-FFF2-40B4-BE49-F238E27FC236}">
                      <a16:creationId xmlns:a16="http://schemas.microsoft.com/office/drawing/2014/main" id="{6D77BC6C-E457-725E-71D3-815697B87446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3066206">
                  <a:off x="1727" y="1713"/>
                  <a:ext cx="68" cy="45"/>
                  <a:chOff x="2154" y="1911"/>
                  <a:chExt cx="68" cy="45"/>
                </a:xfrm>
              </p:grpSpPr>
              <p:sp>
                <p:nvSpPr>
                  <p:cNvPr id="40245" name="Freeform 54">
                    <a:extLst>
                      <a:ext uri="{FF2B5EF4-FFF2-40B4-BE49-F238E27FC236}">
                        <a16:creationId xmlns:a16="http://schemas.microsoft.com/office/drawing/2014/main" id="{6F5A7793-4B6F-BAB9-5E62-036DEDD245A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46" name="Freeform 55">
                    <a:extLst>
                      <a:ext uri="{FF2B5EF4-FFF2-40B4-BE49-F238E27FC236}">
                        <a16:creationId xmlns:a16="http://schemas.microsoft.com/office/drawing/2014/main" id="{CD1A078C-B561-BBD8-ACAF-6CAC0CC3B03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04" name="Group 56">
                  <a:extLst>
                    <a:ext uri="{FF2B5EF4-FFF2-40B4-BE49-F238E27FC236}">
                      <a16:creationId xmlns:a16="http://schemas.microsoft.com/office/drawing/2014/main" id="{49A2B8A5-E2BC-3576-36B0-E033D1F1B283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774" y="1755"/>
                  <a:ext cx="68" cy="45"/>
                  <a:chOff x="2154" y="1911"/>
                  <a:chExt cx="68" cy="45"/>
                </a:xfrm>
              </p:grpSpPr>
              <p:sp>
                <p:nvSpPr>
                  <p:cNvPr id="40243" name="Freeform 57">
                    <a:extLst>
                      <a:ext uri="{FF2B5EF4-FFF2-40B4-BE49-F238E27FC236}">
                        <a16:creationId xmlns:a16="http://schemas.microsoft.com/office/drawing/2014/main" id="{7A965FB3-CBBE-372C-FC5D-2B22205247A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44" name="Freeform 58">
                    <a:extLst>
                      <a:ext uri="{FF2B5EF4-FFF2-40B4-BE49-F238E27FC236}">
                        <a16:creationId xmlns:a16="http://schemas.microsoft.com/office/drawing/2014/main" id="{D9B88A93-D7CE-786A-FC06-58FD1C49F48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05" name="Group 59">
                  <a:extLst>
                    <a:ext uri="{FF2B5EF4-FFF2-40B4-BE49-F238E27FC236}">
                      <a16:creationId xmlns:a16="http://schemas.microsoft.com/office/drawing/2014/main" id="{A5CABC31-90E0-B732-4391-29BAC623E06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831" y="1792"/>
                  <a:ext cx="68" cy="45"/>
                  <a:chOff x="2154" y="1911"/>
                  <a:chExt cx="68" cy="45"/>
                </a:xfrm>
              </p:grpSpPr>
              <p:sp>
                <p:nvSpPr>
                  <p:cNvPr id="40241" name="Freeform 60">
                    <a:extLst>
                      <a:ext uri="{FF2B5EF4-FFF2-40B4-BE49-F238E27FC236}">
                        <a16:creationId xmlns:a16="http://schemas.microsoft.com/office/drawing/2014/main" id="{8A6E0204-D46A-2D8A-71EF-18520DDCA7C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42" name="Freeform 61">
                    <a:extLst>
                      <a:ext uri="{FF2B5EF4-FFF2-40B4-BE49-F238E27FC236}">
                        <a16:creationId xmlns:a16="http://schemas.microsoft.com/office/drawing/2014/main" id="{DB65FAEE-5165-4BAE-E03B-35A2D9F78F9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06" name="Group 62">
                  <a:extLst>
                    <a:ext uri="{FF2B5EF4-FFF2-40B4-BE49-F238E27FC236}">
                      <a16:creationId xmlns:a16="http://schemas.microsoft.com/office/drawing/2014/main" id="{07BC8EC6-81C0-DF41-BBBF-3B52101D27B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888" y="1830"/>
                  <a:ext cx="68" cy="45"/>
                  <a:chOff x="2154" y="1911"/>
                  <a:chExt cx="68" cy="45"/>
                </a:xfrm>
              </p:grpSpPr>
              <p:sp>
                <p:nvSpPr>
                  <p:cNvPr id="40239" name="Freeform 63">
                    <a:extLst>
                      <a:ext uri="{FF2B5EF4-FFF2-40B4-BE49-F238E27FC236}">
                        <a16:creationId xmlns:a16="http://schemas.microsoft.com/office/drawing/2014/main" id="{A919E9F6-F471-F055-76B8-43BEAB1B563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40" name="Freeform 64">
                    <a:extLst>
                      <a:ext uri="{FF2B5EF4-FFF2-40B4-BE49-F238E27FC236}">
                        <a16:creationId xmlns:a16="http://schemas.microsoft.com/office/drawing/2014/main" id="{04B2CD1E-C790-9914-EC0C-9B81C2C752C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07" name="Group 65">
                  <a:extLst>
                    <a:ext uri="{FF2B5EF4-FFF2-40B4-BE49-F238E27FC236}">
                      <a16:creationId xmlns:a16="http://schemas.microsoft.com/office/drawing/2014/main" id="{963409FA-4A73-A33F-D310-A2B60F2AD21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944" y="1867"/>
                  <a:ext cx="68" cy="45"/>
                  <a:chOff x="2154" y="1911"/>
                  <a:chExt cx="68" cy="45"/>
                </a:xfrm>
              </p:grpSpPr>
              <p:sp>
                <p:nvSpPr>
                  <p:cNvPr id="40237" name="Freeform 66">
                    <a:extLst>
                      <a:ext uri="{FF2B5EF4-FFF2-40B4-BE49-F238E27FC236}">
                        <a16:creationId xmlns:a16="http://schemas.microsoft.com/office/drawing/2014/main" id="{CB863C0C-3466-ABFA-D858-C8E56AC799D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38" name="Freeform 67">
                    <a:extLst>
                      <a:ext uri="{FF2B5EF4-FFF2-40B4-BE49-F238E27FC236}">
                        <a16:creationId xmlns:a16="http://schemas.microsoft.com/office/drawing/2014/main" id="{5CDD3A89-9285-9BBE-E5FE-829577737FE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08" name="Group 68">
                  <a:extLst>
                    <a:ext uri="{FF2B5EF4-FFF2-40B4-BE49-F238E27FC236}">
                      <a16:creationId xmlns:a16="http://schemas.microsoft.com/office/drawing/2014/main" id="{BC0C5FF0-E302-6D66-F192-05477B60EFC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1188318">
                  <a:off x="2002" y="1899"/>
                  <a:ext cx="68" cy="45"/>
                  <a:chOff x="2154" y="1911"/>
                  <a:chExt cx="68" cy="45"/>
                </a:xfrm>
              </p:grpSpPr>
              <p:sp>
                <p:nvSpPr>
                  <p:cNvPr id="40235" name="Freeform 69">
                    <a:extLst>
                      <a:ext uri="{FF2B5EF4-FFF2-40B4-BE49-F238E27FC236}">
                        <a16:creationId xmlns:a16="http://schemas.microsoft.com/office/drawing/2014/main" id="{76AE13C5-50A7-FCC8-E714-59B3055A315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36" name="Freeform 70">
                    <a:extLst>
                      <a:ext uri="{FF2B5EF4-FFF2-40B4-BE49-F238E27FC236}">
                        <a16:creationId xmlns:a16="http://schemas.microsoft.com/office/drawing/2014/main" id="{F604B102-AA4B-B1A0-7487-35DD3C59978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09" name="Group 71">
                  <a:extLst>
                    <a:ext uri="{FF2B5EF4-FFF2-40B4-BE49-F238E27FC236}">
                      <a16:creationId xmlns:a16="http://schemas.microsoft.com/office/drawing/2014/main" id="{62C1F9AB-F35E-CE70-5DA2-F5EF28C3D800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559080">
                  <a:off x="3485" y="1897"/>
                  <a:ext cx="68" cy="45"/>
                  <a:chOff x="2154" y="1911"/>
                  <a:chExt cx="68" cy="45"/>
                </a:xfrm>
              </p:grpSpPr>
              <p:sp>
                <p:nvSpPr>
                  <p:cNvPr id="40233" name="Freeform 72">
                    <a:extLst>
                      <a:ext uri="{FF2B5EF4-FFF2-40B4-BE49-F238E27FC236}">
                        <a16:creationId xmlns:a16="http://schemas.microsoft.com/office/drawing/2014/main" id="{4B0298BB-31E4-2B1C-27C1-C3CB3CFA451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34" name="Freeform 73">
                    <a:extLst>
                      <a:ext uri="{FF2B5EF4-FFF2-40B4-BE49-F238E27FC236}">
                        <a16:creationId xmlns:a16="http://schemas.microsoft.com/office/drawing/2014/main" id="{CC3CA23C-6955-E569-7B64-0AD41218D22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10" name="Group 74">
                  <a:extLst>
                    <a:ext uri="{FF2B5EF4-FFF2-40B4-BE49-F238E27FC236}">
                      <a16:creationId xmlns:a16="http://schemas.microsoft.com/office/drawing/2014/main" id="{BEBFA896-EECD-D649-5951-63D9FA3F1F5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545" y="1866"/>
                  <a:ext cx="68" cy="45"/>
                  <a:chOff x="2154" y="1911"/>
                  <a:chExt cx="68" cy="45"/>
                </a:xfrm>
              </p:grpSpPr>
              <p:sp>
                <p:nvSpPr>
                  <p:cNvPr id="40231" name="Freeform 75">
                    <a:extLst>
                      <a:ext uri="{FF2B5EF4-FFF2-40B4-BE49-F238E27FC236}">
                        <a16:creationId xmlns:a16="http://schemas.microsoft.com/office/drawing/2014/main" id="{5822813A-FC8E-908A-FD9A-D4321D2778B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32" name="Freeform 76">
                    <a:extLst>
                      <a:ext uri="{FF2B5EF4-FFF2-40B4-BE49-F238E27FC236}">
                        <a16:creationId xmlns:a16="http://schemas.microsoft.com/office/drawing/2014/main" id="{FE29F101-EE41-F78C-FB1C-2B2BD553F4E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11" name="Group 77">
                  <a:extLst>
                    <a:ext uri="{FF2B5EF4-FFF2-40B4-BE49-F238E27FC236}">
                      <a16:creationId xmlns:a16="http://schemas.microsoft.com/office/drawing/2014/main" id="{5A31F0BD-956D-C779-1F9C-F2B160140922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605" y="1834"/>
                  <a:ext cx="68" cy="45"/>
                  <a:chOff x="2154" y="1911"/>
                  <a:chExt cx="68" cy="45"/>
                </a:xfrm>
              </p:grpSpPr>
              <p:sp>
                <p:nvSpPr>
                  <p:cNvPr id="40229" name="Freeform 78">
                    <a:extLst>
                      <a:ext uri="{FF2B5EF4-FFF2-40B4-BE49-F238E27FC236}">
                        <a16:creationId xmlns:a16="http://schemas.microsoft.com/office/drawing/2014/main" id="{A4D0AD72-BC5B-137E-711B-F4C315FA301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30" name="Freeform 79">
                    <a:extLst>
                      <a:ext uri="{FF2B5EF4-FFF2-40B4-BE49-F238E27FC236}">
                        <a16:creationId xmlns:a16="http://schemas.microsoft.com/office/drawing/2014/main" id="{803CFA6E-694E-4D8E-6859-8F29BF40B73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12" name="Group 80">
                  <a:extLst>
                    <a:ext uri="{FF2B5EF4-FFF2-40B4-BE49-F238E27FC236}">
                      <a16:creationId xmlns:a16="http://schemas.microsoft.com/office/drawing/2014/main" id="{1294B70A-F9B8-0E3F-7D33-D9B661168AF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665" y="1802"/>
                  <a:ext cx="68" cy="45"/>
                  <a:chOff x="2154" y="1911"/>
                  <a:chExt cx="68" cy="45"/>
                </a:xfrm>
              </p:grpSpPr>
              <p:sp>
                <p:nvSpPr>
                  <p:cNvPr id="40227" name="Freeform 81">
                    <a:extLst>
                      <a:ext uri="{FF2B5EF4-FFF2-40B4-BE49-F238E27FC236}">
                        <a16:creationId xmlns:a16="http://schemas.microsoft.com/office/drawing/2014/main" id="{F93CB0D9-F63C-2C0A-39D7-EC8EE23A43F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28" name="Freeform 82">
                    <a:extLst>
                      <a:ext uri="{FF2B5EF4-FFF2-40B4-BE49-F238E27FC236}">
                        <a16:creationId xmlns:a16="http://schemas.microsoft.com/office/drawing/2014/main" id="{246CA444-A2E1-4B46-CD83-EEE8780510E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13" name="Group 83">
                  <a:extLst>
                    <a:ext uri="{FF2B5EF4-FFF2-40B4-BE49-F238E27FC236}">
                      <a16:creationId xmlns:a16="http://schemas.microsoft.com/office/drawing/2014/main" id="{05CEAA84-7BA2-4123-9A75-CBB124DB018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2750706">
                  <a:off x="3722" y="1763"/>
                  <a:ext cx="68" cy="45"/>
                  <a:chOff x="2154" y="1911"/>
                  <a:chExt cx="68" cy="45"/>
                </a:xfrm>
              </p:grpSpPr>
              <p:sp>
                <p:nvSpPr>
                  <p:cNvPr id="40225" name="Freeform 84">
                    <a:extLst>
                      <a:ext uri="{FF2B5EF4-FFF2-40B4-BE49-F238E27FC236}">
                        <a16:creationId xmlns:a16="http://schemas.microsoft.com/office/drawing/2014/main" id="{A0F450C3-FFD0-97CA-9A00-A2103F95255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26" name="Freeform 85">
                    <a:extLst>
                      <a:ext uri="{FF2B5EF4-FFF2-40B4-BE49-F238E27FC236}">
                        <a16:creationId xmlns:a16="http://schemas.microsoft.com/office/drawing/2014/main" id="{78136EF8-F6EA-BB0F-4AF6-E0481588DD6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14" name="Group 86">
                  <a:extLst>
                    <a:ext uri="{FF2B5EF4-FFF2-40B4-BE49-F238E27FC236}">
                      <a16:creationId xmlns:a16="http://schemas.microsoft.com/office/drawing/2014/main" id="{02043EA4-A3AE-C0CA-6BD8-6442B99FEE5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4720118">
                  <a:off x="3752" y="1707"/>
                  <a:ext cx="68" cy="45"/>
                  <a:chOff x="2154" y="1911"/>
                  <a:chExt cx="68" cy="45"/>
                </a:xfrm>
              </p:grpSpPr>
              <p:sp>
                <p:nvSpPr>
                  <p:cNvPr id="40223" name="Freeform 87">
                    <a:extLst>
                      <a:ext uri="{FF2B5EF4-FFF2-40B4-BE49-F238E27FC236}">
                        <a16:creationId xmlns:a16="http://schemas.microsoft.com/office/drawing/2014/main" id="{89184065-DDF5-40AE-A4C8-615E8581FD8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24" name="Freeform 88">
                    <a:extLst>
                      <a:ext uri="{FF2B5EF4-FFF2-40B4-BE49-F238E27FC236}">
                        <a16:creationId xmlns:a16="http://schemas.microsoft.com/office/drawing/2014/main" id="{E1B25464-C44E-6DD6-84C8-72CF3F38878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15" name="Group 89">
                  <a:extLst>
                    <a:ext uri="{FF2B5EF4-FFF2-40B4-BE49-F238E27FC236}">
                      <a16:creationId xmlns:a16="http://schemas.microsoft.com/office/drawing/2014/main" id="{D8300056-A225-77DF-09D9-940FA8D0A64F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6662568">
                  <a:off x="3748" y="1644"/>
                  <a:ext cx="68" cy="45"/>
                  <a:chOff x="2154" y="1911"/>
                  <a:chExt cx="68" cy="45"/>
                </a:xfrm>
              </p:grpSpPr>
              <p:sp>
                <p:nvSpPr>
                  <p:cNvPr id="40221" name="Freeform 90">
                    <a:extLst>
                      <a:ext uri="{FF2B5EF4-FFF2-40B4-BE49-F238E27FC236}">
                        <a16:creationId xmlns:a16="http://schemas.microsoft.com/office/drawing/2014/main" id="{38EEA550-475D-E945-DF2E-9AC22073BA0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22" name="Freeform 91">
                    <a:extLst>
                      <a:ext uri="{FF2B5EF4-FFF2-40B4-BE49-F238E27FC236}">
                        <a16:creationId xmlns:a16="http://schemas.microsoft.com/office/drawing/2014/main" id="{936A9001-FDC8-DE73-4B84-C80C1B71F4B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16" name="Group 92">
                  <a:extLst>
                    <a:ext uri="{FF2B5EF4-FFF2-40B4-BE49-F238E27FC236}">
                      <a16:creationId xmlns:a16="http://schemas.microsoft.com/office/drawing/2014/main" id="{3A55C655-E94F-A943-FBEC-CBCAE1A5724F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064" y="1911"/>
                  <a:ext cx="408" cy="45"/>
                  <a:chOff x="2064" y="1911"/>
                  <a:chExt cx="408" cy="45"/>
                </a:xfrm>
              </p:grpSpPr>
              <p:grpSp>
                <p:nvGrpSpPr>
                  <p:cNvPr id="40203" name="Group 93">
                    <a:extLst>
                      <a:ext uri="{FF2B5EF4-FFF2-40B4-BE49-F238E27FC236}">
                        <a16:creationId xmlns:a16="http://schemas.microsoft.com/office/drawing/2014/main" id="{A5B45413-5980-B2C2-4B08-AB381D5D609F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06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40219" name="Freeform 94">
                      <a:extLst>
                        <a:ext uri="{FF2B5EF4-FFF2-40B4-BE49-F238E27FC236}">
                          <a16:creationId xmlns:a16="http://schemas.microsoft.com/office/drawing/2014/main" id="{9FF2F826-A093-AB1E-2FEC-66A7D1395013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220" name="Freeform 95">
                      <a:extLst>
                        <a:ext uri="{FF2B5EF4-FFF2-40B4-BE49-F238E27FC236}">
                          <a16:creationId xmlns:a16="http://schemas.microsoft.com/office/drawing/2014/main" id="{4EB2B024-615B-7E78-0BCE-C65A64E32AAB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0204" name="Group 96">
                    <a:extLst>
                      <a:ext uri="{FF2B5EF4-FFF2-40B4-BE49-F238E27FC236}">
                        <a16:creationId xmlns:a16="http://schemas.microsoft.com/office/drawing/2014/main" id="{8AF4A9AB-4CCC-AE85-A11D-4C34C8FB17F3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132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40217" name="Freeform 97">
                      <a:extLst>
                        <a:ext uri="{FF2B5EF4-FFF2-40B4-BE49-F238E27FC236}">
                          <a16:creationId xmlns:a16="http://schemas.microsoft.com/office/drawing/2014/main" id="{C0A4D1C1-24C8-E471-1BDD-4515324C6C0D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218" name="Freeform 98">
                      <a:extLst>
                        <a:ext uri="{FF2B5EF4-FFF2-40B4-BE49-F238E27FC236}">
                          <a16:creationId xmlns:a16="http://schemas.microsoft.com/office/drawing/2014/main" id="{B22D980E-C49C-ECFE-79B4-60F20678FCD1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0205" name="Group 99">
                    <a:extLst>
                      <a:ext uri="{FF2B5EF4-FFF2-40B4-BE49-F238E27FC236}">
                        <a16:creationId xmlns:a16="http://schemas.microsoft.com/office/drawing/2014/main" id="{6E3494D3-E9C4-7FCC-9192-E2F685E308EE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200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40215" name="Freeform 100">
                      <a:extLst>
                        <a:ext uri="{FF2B5EF4-FFF2-40B4-BE49-F238E27FC236}">
                          <a16:creationId xmlns:a16="http://schemas.microsoft.com/office/drawing/2014/main" id="{891C8075-20AB-ECA5-F98F-DDE969563950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216" name="Freeform 101">
                      <a:extLst>
                        <a:ext uri="{FF2B5EF4-FFF2-40B4-BE49-F238E27FC236}">
                          <a16:creationId xmlns:a16="http://schemas.microsoft.com/office/drawing/2014/main" id="{BD9661B5-1424-9C72-40CA-32941920828D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0206" name="Group 102">
                    <a:extLst>
                      <a:ext uri="{FF2B5EF4-FFF2-40B4-BE49-F238E27FC236}">
                        <a16:creationId xmlns:a16="http://schemas.microsoft.com/office/drawing/2014/main" id="{7A961288-D4CB-B072-054B-40D7112F812D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268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40213" name="Freeform 103">
                      <a:extLst>
                        <a:ext uri="{FF2B5EF4-FFF2-40B4-BE49-F238E27FC236}">
                          <a16:creationId xmlns:a16="http://schemas.microsoft.com/office/drawing/2014/main" id="{CF603263-C61D-7F44-DCFE-B7E9AFC47303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214" name="Freeform 104">
                      <a:extLst>
                        <a:ext uri="{FF2B5EF4-FFF2-40B4-BE49-F238E27FC236}">
                          <a16:creationId xmlns:a16="http://schemas.microsoft.com/office/drawing/2014/main" id="{9BBC3BE8-E77C-C440-AF8C-F3ACB1F6D718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0207" name="Group 105">
                    <a:extLst>
                      <a:ext uri="{FF2B5EF4-FFF2-40B4-BE49-F238E27FC236}">
                        <a16:creationId xmlns:a16="http://schemas.microsoft.com/office/drawing/2014/main" id="{059EC142-65F6-2DC4-7A69-09A868D74037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33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40211" name="Freeform 106">
                      <a:extLst>
                        <a:ext uri="{FF2B5EF4-FFF2-40B4-BE49-F238E27FC236}">
                          <a16:creationId xmlns:a16="http://schemas.microsoft.com/office/drawing/2014/main" id="{2C65A9CB-F06B-A8E0-768A-AAF2B40F7B07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212" name="Freeform 107">
                      <a:extLst>
                        <a:ext uri="{FF2B5EF4-FFF2-40B4-BE49-F238E27FC236}">
                          <a16:creationId xmlns:a16="http://schemas.microsoft.com/office/drawing/2014/main" id="{347F58B9-2361-7E24-F2A9-E1372B9A46E8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0208" name="Group 108">
                    <a:extLst>
                      <a:ext uri="{FF2B5EF4-FFF2-40B4-BE49-F238E27FC236}">
                        <a16:creationId xmlns:a16="http://schemas.microsoft.com/office/drawing/2014/main" id="{CF24C774-FB91-51C2-C22A-A163E738DE52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40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40209" name="Freeform 109">
                      <a:extLst>
                        <a:ext uri="{FF2B5EF4-FFF2-40B4-BE49-F238E27FC236}">
                          <a16:creationId xmlns:a16="http://schemas.microsoft.com/office/drawing/2014/main" id="{D77FA423-2EA7-8AC7-D9A8-E3A3A934847D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210" name="Freeform 110">
                      <a:extLst>
                        <a:ext uri="{FF2B5EF4-FFF2-40B4-BE49-F238E27FC236}">
                          <a16:creationId xmlns:a16="http://schemas.microsoft.com/office/drawing/2014/main" id="{B39CD77F-E48C-AF5A-11AF-12C52A9DD8B2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40117" name="Group 111">
                  <a:extLst>
                    <a:ext uri="{FF2B5EF4-FFF2-40B4-BE49-F238E27FC236}">
                      <a16:creationId xmlns:a16="http://schemas.microsoft.com/office/drawing/2014/main" id="{084CFD49-A930-4266-34E0-CF496CD46577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472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40201" name="Freeform 112">
                    <a:extLst>
                      <a:ext uri="{FF2B5EF4-FFF2-40B4-BE49-F238E27FC236}">
                        <a16:creationId xmlns:a16="http://schemas.microsoft.com/office/drawing/2014/main" id="{521B09D7-BBF9-1644-6F75-7848B84F06E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02" name="Freeform 113">
                    <a:extLst>
                      <a:ext uri="{FF2B5EF4-FFF2-40B4-BE49-F238E27FC236}">
                        <a16:creationId xmlns:a16="http://schemas.microsoft.com/office/drawing/2014/main" id="{20601BEE-8A9E-32B5-4D7D-62300C1CFE0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18" name="Group 114">
                  <a:extLst>
                    <a:ext uri="{FF2B5EF4-FFF2-40B4-BE49-F238E27FC236}">
                      <a16:creationId xmlns:a16="http://schemas.microsoft.com/office/drawing/2014/main" id="{9F757B87-EEA9-7428-AD4B-DBB7E74458E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540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40199" name="Freeform 115">
                    <a:extLst>
                      <a:ext uri="{FF2B5EF4-FFF2-40B4-BE49-F238E27FC236}">
                        <a16:creationId xmlns:a16="http://schemas.microsoft.com/office/drawing/2014/main" id="{3063AB1A-74D8-6138-991B-568F875DA6B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00" name="Freeform 116">
                    <a:extLst>
                      <a:ext uri="{FF2B5EF4-FFF2-40B4-BE49-F238E27FC236}">
                        <a16:creationId xmlns:a16="http://schemas.microsoft.com/office/drawing/2014/main" id="{1BC3CAEA-EB5D-272D-368D-E4B7637A410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19" name="Group 117">
                  <a:extLst>
                    <a:ext uri="{FF2B5EF4-FFF2-40B4-BE49-F238E27FC236}">
                      <a16:creationId xmlns:a16="http://schemas.microsoft.com/office/drawing/2014/main" id="{F3DA132A-CF03-E222-CA74-53B424A3B90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608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40197" name="Freeform 118">
                    <a:extLst>
                      <a:ext uri="{FF2B5EF4-FFF2-40B4-BE49-F238E27FC236}">
                        <a16:creationId xmlns:a16="http://schemas.microsoft.com/office/drawing/2014/main" id="{018338CB-875B-4257-9D1F-0AE748440D2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198" name="Freeform 119">
                    <a:extLst>
                      <a:ext uri="{FF2B5EF4-FFF2-40B4-BE49-F238E27FC236}">
                        <a16:creationId xmlns:a16="http://schemas.microsoft.com/office/drawing/2014/main" id="{DB7FE62E-A23F-023C-C81A-B8919D818B3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20" name="Group 120">
                  <a:extLst>
                    <a:ext uri="{FF2B5EF4-FFF2-40B4-BE49-F238E27FC236}">
                      <a16:creationId xmlns:a16="http://schemas.microsoft.com/office/drawing/2014/main" id="{962DE39B-1D8B-DA66-58DA-CF1AA2BCE62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676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40195" name="Freeform 121">
                    <a:extLst>
                      <a:ext uri="{FF2B5EF4-FFF2-40B4-BE49-F238E27FC236}">
                        <a16:creationId xmlns:a16="http://schemas.microsoft.com/office/drawing/2014/main" id="{9BFCFC3D-5AAD-3A73-4F91-226242A6405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196" name="Freeform 122">
                    <a:extLst>
                      <a:ext uri="{FF2B5EF4-FFF2-40B4-BE49-F238E27FC236}">
                        <a16:creationId xmlns:a16="http://schemas.microsoft.com/office/drawing/2014/main" id="{3F29FEA0-F8E0-045A-4B17-3E2369C062D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21" name="Group 123">
                  <a:extLst>
                    <a:ext uri="{FF2B5EF4-FFF2-40B4-BE49-F238E27FC236}">
                      <a16:creationId xmlns:a16="http://schemas.microsoft.com/office/drawing/2014/main" id="{F70C9D1B-1E4F-7BCF-F5A2-0767391B7B03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44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40193" name="Freeform 124">
                    <a:extLst>
                      <a:ext uri="{FF2B5EF4-FFF2-40B4-BE49-F238E27FC236}">
                        <a16:creationId xmlns:a16="http://schemas.microsoft.com/office/drawing/2014/main" id="{823D3112-A928-1E6B-4FFE-28E1C4FA8D3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194" name="Freeform 125">
                    <a:extLst>
                      <a:ext uri="{FF2B5EF4-FFF2-40B4-BE49-F238E27FC236}">
                        <a16:creationId xmlns:a16="http://schemas.microsoft.com/office/drawing/2014/main" id="{D495C091-DF62-053A-DFE5-0BF4AF7FACE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22" name="Group 126">
                  <a:extLst>
                    <a:ext uri="{FF2B5EF4-FFF2-40B4-BE49-F238E27FC236}">
                      <a16:creationId xmlns:a16="http://schemas.microsoft.com/office/drawing/2014/main" id="{E436127E-AEF8-79D2-C5A4-2F6F3C1ED0E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812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40191" name="Freeform 127">
                    <a:extLst>
                      <a:ext uri="{FF2B5EF4-FFF2-40B4-BE49-F238E27FC236}">
                        <a16:creationId xmlns:a16="http://schemas.microsoft.com/office/drawing/2014/main" id="{ADFB2E43-BA75-C9FA-0320-E2E8376F7FC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192" name="Freeform 128">
                    <a:extLst>
                      <a:ext uri="{FF2B5EF4-FFF2-40B4-BE49-F238E27FC236}">
                        <a16:creationId xmlns:a16="http://schemas.microsoft.com/office/drawing/2014/main" id="{05EAEB1B-4AA2-85BF-8855-06BB6952C1D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23" name="Group 129">
                  <a:extLst>
                    <a:ext uri="{FF2B5EF4-FFF2-40B4-BE49-F238E27FC236}">
                      <a16:creationId xmlns:a16="http://schemas.microsoft.com/office/drawing/2014/main" id="{41A71970-DFF2-C8B9-F4F7-A855860DBFF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880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40189" name="Freeform 130">
                    <a:extLst>
                      <a:ext uri="{FF2B5EF4-FFF2-40B4-BE49-F238E27FC236}">
                        <a16:creationId xmlns:a16="http://schemas.microsoft.com/office/drawing/2014/main" id="{CFAF6090-D576-8245-7E56-87AC8CBD037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190" name="Freeform 131">
                    <a:extLst>
                      <a:ext uri="{FF2B5EF4-FFF2-40B4-BE49-F238E27FC236}">
                        <a16:creationId xmlns:a16="http://schemas.microsoft.com/office/drawing/2014/main" id="{E0DA8A4E-02CA-73BA-1641-3B73D21A8D2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24" name="Group 132">
                  <a:extLst>
                    <a:ext uri="{FF2B5EF4-FFF2-40B4-BE49-F238E27FC236}">
                      <a16:creationId xmlns:a16="http://schemas.microsoft.com/office/drawing/2014/main" id="{C9E5A061-559E-FF2B-7266-6D71B2C3BDA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948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40187" name="Freeform 133">
                    <a:extLst>
                      <a:ext uri="{FF2B5EF4-FFF2-40B4-BE49-F238E27FC236}">
                        <a16:creationId xmlns:a16="http://schemas.microsoft.com/office/drawing/2014/main" id="{86D70049-0DAE-57A4-4351-B2D5EE52B15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188" name="Freeform 134">
                    <a:extLst>
                      <a:ext uri="{FF2B5EF4-FFF2-40B4-BE49-F238E27FC236}">
                        <a16:creationId xmlns:a16="http://schemas.microsoft.com/office/drawing/2014/main" id="{3444FD00-47B1-5A43-9DA0-6497D62EB51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25" name="Group 135">
                  <a:extLst>
                    <a:ext uri="{FF2B5EF4-FFF2-40B4-BE49-F238E27FC236}">
                      <a16:creationId xmlns:a16="http://schemas.microsoft.com/office/drawing/2014/main" id="{FC80A8C0-B97F-0087-D2CC-30FA2B8E6CF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016" y="1911"/>
                  <a:ext cx="476" cy="45"/>
                  <a:chOff x="3016" y="1911"/>
                  <a:chExt cx="476" cy="45"/>
                </a:xfrm>
              </p:grpSpPr>
              <p:grpSp>
                <p:nvGrpSpPr>
                  <p:cNvPr id="40166" name="Group 136">
                    <a:extLst>
                      <a:ext uri="{FF2B5EF4-FFF2-40B4-BE49-F238E27FC236}">
                        <a16:creationId xmlns:a16="http://schemas.microsoft.com/office/drawing/2014/main" id="{96F3EC2E-0790-A021-AE84-CE7B6E4006D5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1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40185" name="Freeform 137">
                      <a:extLst>
                        <a:ext uri="{FF2B5EF4-FFF2-40B4-BE49-F238E27FC236}">
                          <a16:creationId xmlns:a16="http://schemas.microsoft.com/office/drawing/2014/main" id="{A7279CF5-0B9A-D7B4-8398-9E1D8FC78AE2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186" name="Freeform 138">
                      <a:extLst>
                        <a:ext uri="{FF2B5EF4-FFF2-40B4-BE49-F238E27FC236}">
                          <a16:creationId xmlns:a16="http://schemas.microsoft.com/office/drawing/2014/main" id="{19260236-FA1A-E3D1-1BF5-22998B0B6DC9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0167" name="Group 139">
                    <a:extLst>
                      <a:ext uri="{FF2B5EF4-FFF2-40B4-BE49-F238E27FC236}">
                        <a16:creationId xmlns:a16="http://schemas.microsoft.com/office/drawing/2014/main" id="{D8001F3A-3DD0-2136-D1F3-084501E0383D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8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40183" name="Freeform 140">
                      <a:extLst>
                        <a:ext uri="{FF2B5EF4-FFF2-40B4-BE49-F238E27FC236}">
                          <a16:creationId xmlns:a16="http://schemas.microsoft.com/office/drawing/2014/main" id="{E34330E3-9463-D911-407B-2019DB0386F1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184" name="Freeform 141">
                      <a:extLst>
                        <a:ext uri="{FF2B5EF4-FFF2-40B4-BE49-F238E27FC236}">
                          <a16:creationId xmlns:a16="http://schemas.microsoft.com/office/drawing/2014/main" id="{6B184CB4-614C-923A-40A5-EEF09E346CD9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0168" name="Group 142">
                    <a:extLst>
                      <a:ext uri="{FF2B5EF4-FFF2-40B4-BE49-F238E27FC236}">
                        <a16:creationId xmlns:a16="http://schemas.microsoft.com/office/drawing/2014/main" id="{81BDA173-2438-8D00-9AE5-96FFFDBC0FF9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152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40181" name="Freeform 143">
                      <a:extLst>
                        <a:ext uri="{FF2B5EF4-FFF2-40B4-BE49-F238E27FC236}">
                          <a16:creationId xmlns:a16="http://schemas.microsoft.com/office/drawing/2014/main" id="{60437C2C-5C98-C314-DE9B-132CEF308DC4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182" name="Freeform 144">
                      <a:extLst>
                        <a:ext uri="{FF2B5EF4-FFF2-40B4-BE49-F238E27FC236}">
                          <a16:creationId xmlns:a16="http://schemas.microsoft.com/office/drawing/2014/main" id="{3AE3138B-2378-43B1-409B-6722B264AECF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0169" name="Group 145">
                    <a:extLst>
                      <a:ext uri="{FF2B5EF4-FFF2-40B4-BE49-F238E27FC236}">
                        <a16:creationId xmlns:a16="http://schemas.microsoft.com/office/drawing/2014/main" id="{2E7EE1F2-2BD3-7CD6-EEA5-590EDEE95B92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220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40179" name="Freeform 146">
                      <a:extLst>
                        <a:ext uri="{FF2B5EF4-FFF2-40B4-BE49-F238E27FC236}">
                          <a16:creationId xmlns:a16="http://schemas.microsoft.com/office/drawing/2014/main" id="{B9C2F69A-8BEA-4B97-6CBC-F582C85B0AE5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180" name="Freeform 147">
                      <a:extLst>
                        <a:ext uri="{FF2B5EF4-FFF2-40B4-BE49-F238E27FC236}">
                          <a16:creationId xmlns:a16="http://schemas.microsoft.com/office/drawing/2014/main" id="{6D90F522-290F-8AD1-2549-80A3BA9A125D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0170" name="Group 148">
                    <a:extLst>
                      <a:ext uri="{FF2B5EF4-FFF2-40B4-BE49-F238E27FC236}">
                        <a16:creationId xmlns:a16="http://schemas.microsoft.com/office/drawing/2014/main" id="{250D9943-68D3-9F80-63A1-D36AA4E3A7AC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288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40177" name="Freeform 149">
                      <a:extLst>
                        <a:ext uri="{FF2B5EF4-FFF2-40B4-BE49-F238E27FC236}">
                          <a16:creationId xmlns:a16="http://schemas.microsoft.com/office/drawing/2014/main" id="{0BF1177E-5795-46DC-3006-A8DE9BC7B5DC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178" name="Freeform 150">
                      <a:extLst>
                        <a:ext uri="{FF2B5EF4-FFF2-40B4-BE49-F238E27FC236}">
                          <a16:creationId xmlns:a16="http://schemas.microsoft.com/office/drawing/2014/main" id="{87F206CA-0677-CEFA-05C2-FB7DAD8D7D65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0171" name="Group 151">
                    <a:extLst>
                      <a:ext uri="{FF2B5EF4-FFF2-40B4-BE49-F238E27FC236}">
                        <a16:creationId xmlns:a16="http://schemas.microsoft.com/office/drawing/2014/main" id="{63E4EBFC-474B-440C-0918-CA4FAF4B3600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35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40175" name="Freeform 152">
                      <a:extLst>
                        <a:ext uri="{FF2B5EF4-FFF2-40B4-BE49-F238E27FC236}">
                          <a16:creationId xmlns:a16="http://schemas.microsoft.com/office/drawing/2014/main" id="{CFC1FD06-D858-03E6-A2EF-5703D33F9268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176" name="Freeform 153">
                      <a:extLst>
                        <a:ext uri="{FF2B5EF4-FFF2-40B4-BE49-F238E27FC236}">
                          <a16:creationId xmlns:a16="http://schemas.microsoft.com/office/drawing/2014/main" id="{CE6AB58F-ECA9-E259-35D8-5426E28442C0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0172" name="Group 154">
                    <a:extLst>
                      <a:ext uri="{FF2B5EF4-FFF2-40B4-BE49-F238E27FC236}">
                        <a16:creationId xmlns:a16="http://schemas.microsoft.com/office/drawing/2014/main" id="{2316A998-2BBD-B17D-BFB2-C98D244331D1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42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40173" name="Freeform 155">
                      <a:extLst>
                        <a:ext uri="{FF2B5EF4-FFF2-40B4-BE49-F238E27FC236}">
                          <a16:creationId xmlns:a16="http://schemas.microsoft.com/office/drawing/2014/main" id="{5F45E1EF-E489-54E2-2A78-EEAD9D3C95AF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174" name="Freeform 156">
                      <a:extLst>
                        <a:ext uri="{FF2B5EF4-FFF2-40B4-BE49-F238E27FC236}">
                          <a16:creationId xmlns:a16="http://schemas.microsoft.com/office/drawing/2014/main" id="{9B73C2CD-CE6B-E1F2-2B93-B116A794E9D4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sp>
              <p:nvSpPr>
                <p:cNvPr id="40126" name="Freeform 157">
                  <a:extLst>
                    <a:ext uri="{FF2B5EF4-FFF2-40B4-BE49-F238E27FC236}">
                      <a16:creationId xmlns:a16="http://schemas.microsoft.com/office/drawing/2014/main" id="{9FFA949A-AA4C-EBE7-720E-1E1C03F41DD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814" y="1548"/>
                  <a:ext cx="1928" cy="249"/>
                </a:xfrm>
                <a:custGeom>
                  <a:avLst/>
                  <a:gdLst>
                    <a:gd name="T0" fmla="*/ 0 w 1928"/>
                    <a:gd name="T1" fmla="*/ 0 h 249"/>
                    <a:gd name="T2" fmla="*/ 0 w 1928"/>
                    <a:gd name="T3" fmla="*/ 113 h 249"/>
                    <a:gd name="T4" fmla="*/ 272 w 1928"/>
                    <a:gd name="T5" fmla="*/ 249 h 249"/>
                    <a:gd name="T6" fmla="*/ 1678 w 1928"/>
                    <a:gd name="T7" fmla="*/ 249 h 249"/>
                    <a:gd name="T8" fmla="*/ 1905 w 1928"/>
                    <a:gd name="T9" fmla="*/ 204 h 249"/>
                    <a:gd name="T10" fmla="*/ 1928 w 1928"/>
                    <a:gd name="T11" fmla="*/ 0 h 249"/>
                    <a:gd name="T12" fmla="*/ 0 w 1928"/>
                    <a:gd name="T13" fmla="*/ 0 h 249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928" h="249">
                      <a:moveTo>
                        <a:pt x="0" y="0"/>
                      </a:moveTo>
                      <a:lnTo>
                        <a:pt x="0" y="113"/>
                      </a:lnTo>
                      <a:lnTo>
                        <a:pt x="272" y="249"/>
                      </a:lnTo>
                      <a:lnTo>
                        <a:pt x="1678" y="249"/>
                      </a:lnTo>
                      <a:lnTo>
                        <a:pt x="1905" y="204"/>
                      </a:lnTo>
                      <a:lnTo>
                        <a:pt x="1928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0033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40127" name="Group 158">
                  <a:extLst>
                    <a:ext uri="{FF2B5EF4-FFF2-40B4-BE49-F238E27FC236}">
                      <a16:creationId xmlns:a16="http://schemas.microsoft.com/office/drawing/2014/main" id="{02D0FA07-2804-34C0-DECC-4D948817335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21" y="1593"/>
                  <a:ext cx="91" cy="91"/>
                  <a:chOff x="1745" y="1593"/>
                  <a:chExt cx="181" cy="181"/>
                </a:xfrm>
              </p:grpSpPr>
              <p:sp>
                <p:nvSpPr>
                  <p:cNvPr id="40164" name="Oval 159">
                    <a:extLst>
                      <a:ext uri="{FF2B5EF4-FFF2-40B4-BE49-F238E27FC236}">
                        <a16:creationId xmlns:a16="http://schemas.microsoft.com/office/drawing/2014/main" id="{26313CD2-B15D-A7E5-5691-44F5DB5EE557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45" y="1593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0165" name="Oval 160">
                    <a:extLst>
                      <a:ext uri="{FF2B5EF4-FFF2-40B4-BE49-F238E27FC236}">
                        <a16:creationId xmlns:a16="http://schemas.microsoft.com/office/drawing/2014/main" id="{453089F2-ADA9-BEC5-44AA-4A6F2FD0F852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91" y="1638"/>
                    <a:ext cx="91" cy="9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40128" name="Group 161">
                  <a:extLst>
                    <a:ext uri="{FF2B5EF4-FFF2-40B4-BE49-F238E27FC236}">
                      <a16:creationId xmlns:a16="http://schemas.microsoft.com/office/drawing/2014/main" id="{F43A5343-89BA-052A-D8D9-048A887950F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973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40161" name="Oval 162">
                    <a:extLst>
                      <a:ext uri="{FF2B5EF4-FFF2-40B4-BE49-F238E27FC236}">
                        <a16:creationId xmlns:a16="http://schemas.microsoft.com/office/drawing/2014/main" id="{06554B10-C0B1-16DD-9D65-9C81559BE9D9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0162" name="Oval 163">
                    <a:extLst>
                      <a:ext uri="{FF2B5EF4-FFF2-40B4-BE49-F238E27FC236}">
                        <a16:creationId xmlns:a16="http://schemas.microsoft.com/office/drawing/2014/main" id="{62DB245B-747A-1DDC-F8C7-08939B3EB6F4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0163" name="Oval 164">
                    <a:extLst>
                      <a:ext uri="{FF2B5EF4-FFF2-40B4-BE49-F238E27FC236}">
                        <a16:creationId xmlns:a16="http://schemas.microsoft.com/office/drawing/2014/main" id="{594E9C94-F12F-FCA0-9528-6B78894E1C13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40129" name="Group 165">
                  <a:extLst>
                    <a:ext uri="{FF2B5EF4-FFF2-40B4-BE49-F238E27FC236}">
                      <a16:creationId xmlns:a16="http://schemas.microsoft.com/office/drawing/2014/main" id="{320E8CC7-C708-0BC9-8559-452E7F7B1012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245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40158" name="Oval 166">
                    <a:extLst>
                      <a:ext uri="{FF2B5EF4-FFF2-40B4-BE49-F238E27FC236}">
                        <a16:creationId xmlns:a16="http://schemas.microsoft.com/office/drawing/2014/main" id="{334AFC1D-5645-66E5-B657-42967C969D1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0159" name="Oval 167">
                    <a:extLst>
                      <a:ext uri="{FF2B5EF4-FFF2-40B4-BE49-F238E27FC236}">
                        <a16:creationId xmlns:a16="http://schemas.microsoft.com/office/drawing/2014/main" id="{C12231A6-F7BD-62A6-1EB5-C4468C108542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0160" name="Oval 168">
                    <a:extLst>
                      <a:ext uri="{FF2B5EF4-FFF2-40B4-BE49-F238E27FC236}">
                        <a16:creationId xmlns:a16="http://schemas.microsoft.com/office/drawing/2014/main" id="{09F8203F-27C1-B90A-90C3-EA122092AC35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40130" name="Group 169">
                  <a:extLst>
                    <a:ext uri="{FF2B5EF4-FFF2-40B4-BE49-F238E27FC236}">
                      <a16:creationId xmlns:a16="http://schemas.microsoft.com/office/drawing/2014/main" id="{D3300FC7-247B-C6FA-0F11-88F49518359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517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40155" name="Oval 170">
                    <a:extLst>
                      <a:ext uri="{FF2B5EF4-FFF2-40B4-BE49-F238E27FC236}">
                        <a16:creationId xmlns:a16="http://schemas.microsoft.com/office/drawing/2014/main" id="{7795A2F9-31EF-6BBC-B9B9-0E2966C1DB3E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0156" name="Oval 171">
                    <a:extLst>
                      <a:ext uri="{FF2B5EF4-FFF2-40B4-BE49-F238E27FC236}">
                        <a16:creationId xmlns:a16="http://schemas.microsoft.com/office/drawing/2014/main" id="{7440375A-1B0A-7965-D44E-5FB3F0456E3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0157" name="Oval 172">
                    <a:extLst>
                      <a:ext uri="{FF2B5EF4-FFF2-40B4-BE49-F238E27FC236}">
                        <a16:creationId xmlns:a16="http://schemas.microsoft.com/office/drawing/2014/main" id="{93C3C555-A6A9-A97E-21CF-8115F73BEAE4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40131" name="Group 173">
                  <a:extLst>
                    <a:ext uri="{FF2B5EF4-FFF2-40B4-BE49-F238E27FC236}">
                      <a16:creationId xmlns:a16="http://schemas.microsoft.com/office/drawing/2014/main" id="{2C4E4469-4B7A-4E5F-32FC-463EC91EED8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89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40152" name="Oval 174">
                    <a:extLst>
                      <a:ext uri="{FF2B5EF4-FFF2-40B4-BE49-F238E27FC236}">
                        <a16:creationId xmlns:a16="http://schemas.microsoft.com/office/drawing/2014/main" id="{F15A75F1-C56A-3356-4D21-633BDA178BCB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0153" name="Oval 175">
                    <a:extLst>
                      <a:ext uri="{FF2B5EF4-FFF2-40B4-BE49-F238E27FC236}">
                        <a16:creationId xmlns:a16="http://schemas.microsoft.com/office/drawing/2014/main" id="{EEF530E2-B697-8F25-938F-967425DD9100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0154" name="Oval 176">
                    <a:extLst>
                      <a:ext uri="{FF2B5EF4-FFF2-40B4-BE49-F238E27FC236}">
                        <a16:creationId xmlns:a16="http://schemas.microsoft.com/office/drawing/2014/main" id="{FA813D48-8C71-8C02-3A10-A6B64C0E40E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40132" name="Group 177">
                  <a:extLst>
                    <a:ext uri="{FF2B5EF4-FFF2-40B4-BE49-F238E27FC236}">
                      <a16:creationId xmlns:a16="http://schemas.microsoft.com/office/drawing/2014/main" id="{ED72AEB3-E9AC-07B6-9284-6CBD2D57BBE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061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40149" name="Oval 178">
                    <a:extLst>
                      <a:ext uri="{FF2B5EF4-FFF2-40B4-BE49-F238E27FC236}">
                        <a16:creationId xmlns:a16="http://schemas.microsoft.com/office/drawing/2014/main" id="{23B547A1-51AA-3E72-F49E-4F1E4D9E8FC1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0150" name="Oval 179">
                    <a:extLst>
                      <a:ext uri="{FF2B5EF4-FFF2-40B4-BE49-F238E27FC236}">
                        <a16:creationId xmlns:a16="http://schemas.microsoft.com/office/drawing/2014/main" id="{171B94EB-F0F5-1BD7-5A53-2BB99AC9D465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0151" name="Oval 180">
                    <a:extLst>
                      <a:ext uri="{FF2B5EF4-FFF2-40B4-BE49-F238E27FC236}">
                        <a16:creationId xmlns:a16="http://schemas.microsoft.com/office/drawing/2014/main" id="{D241B38E-7F2F-519A-2B44-D5BA9B54F37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40133" name="Group 181">
                  <a:extLst>
                    <a:ext uri="{FF2B5EF4-FFF2-40B4-BE49-F238E27FC236}">
                      <a16:creationId xmlns:a16="http://schemas.microsoft.com/office/drawing/2014/main" id="{73CCBF8A-5A77-45A2-6ECA-4DB64EE55F87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333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40146" name="Oval 182">
                    <a:extLst>
                      <a:ext uri="{FF2B5EF4-FFF2-40B4-BE49-F238E27FC236}">
                        <a16:creationId xmlns:a16="http://schemas.microsoft.com/office/drawing/2014/main" id="{F845C57C-69CD-38DD-B2A2-8950E9FCFAE2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0147" name="Oval 183">
                    <a:extLst>
                      <a:ext uri="{FF2B5EF4-FFF2-40B4-BE49-F238E27FC236}">
                        <a16:creationId xmlns:a16="http://schemas.microsoft.com/office/drawing/2014/main" id="{1F48397B-EC1B-DDF1-3B4C-BDA954C17B8B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0148" name="Oval 184">
                    <a:extLst>
                      <a:ext uri="{FF2B5EF4-FFF2-40B4-BE49-F238E27FC236}">
                        <a16:creationId xmlns:a16="http://schemas.microsoft.com/office/drawing/2014/main" id="{635D5BC2-2C51-1279-50B0-0AF394964EB6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sp>
              <p:nvSpPr>
                <p:cNvPr id="40134" name="Oval 185">
                  <a:extLst>
                    <a:ext uri="{FF2B5EF4-FFF2-40B4-BE49-F238E27FC236}">
                      <a16:creationId xmlns:a16="http://schemas.microsoft.com/office/drawing/2014/main" id="{9A517E87-E49B-4AE5-038B-CE926407C6C7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60" y="159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135" name="Oval 186">
                  <a:extLst>
                    <a:ext uri="{FF2B5EF4-FFF2-40B4-BE49-F238E27FC236}">
                      <a16:creationId xmlns:a16="http://schemas.microsoft.com/office/drawing/2014/main" id="{C155374A-A4D6-789C-15CA-20C51D360F2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82" y="1616"/>
                  <a:ext cx="181" cy="18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136" name="Oval 187">
                  <a:extLst>
                    <a:ext uri="{FF2B5EF4-FFF2-40B4-BE49-F238E27FC236}">
                      <a16:creationId xmlns:a16="http://schemas.microsoft.com/office/drawing/2014/main" id="{4A880BFD-5921-AD6D-262D-056F614CA4FC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628" y="1661"/>
                  <a:ext cx="91" cy="9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grpSp>
              <p:nvGrpSpPr>
                <p:cNvPr id="40137" name="Group 188">
                  <a:extLst>
                    <a:ext uri="{FF2B5EF4-FFF2-40B4-BE49-F238E27FC236}">
                      <a16:creationId xmlns:a16="http://schemas.microsoft.com/office/drawing/2014/main" id="{ABC2D987-9F8F-CB41-EAF6-237CA39C5B3C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745" y="1593"/>
                  <a:ext cx="181" cy="181"/>
                  <a:chOff x="1745" y="1593"/>
                  <a:chExt cx="181" cy="181"/>
                </a:xfrm>
              </p:grpSpPr>
              <p:sp>
                <p:nvSpPr>
                  <p:cNvPr id="40144" name="Oval 189">
                    <a:extLst>
                      <a:ext uri="{FF2B5EF4-FFF2-40B4-BE49-F238E27FC236}">
                        <a16:creationId xmlns:a16="http://schemas.microsoft.com/office/drawing/2014/main" id="{EC798B07-2EBB-5096-47B0-9D4EC70FC9E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45" y="1593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0145" name="Oval 190">
                    <a:extLst>
                      <a:ext uri="{FF2B5EF4-FFF2-40B4-BE49-F238E27FC236}">
                        <a16:creationId xmlns:a16="http://schemas.microsoft.com/office/drawing/2014/main" id="{20BB310C-9B2E-DD4E-0C12-AD4954A2377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91" y="1638"/>
                    <a:ext cx="91" cy="9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sp>
              <p:nvSpPr>
                <p:cNvPr id="40138" name="Freeform 191">
                  <a:extLst>
                    <a:ext uri="{FF2B5EF4-FFF2-40B4-BE49-F238E27FC236}">
                      <a16:creationId xmlns:a16="http://schemas.microsoft.com/office/drawing/2014/main" id="{14673491-2E07-C2AC-1C17-A9BC7C712BE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769" y="1548"/>
                  <a:ext cx="363" cy="90"/>
                </a:xfrm>
                <a:custGeom>
                  <a:avLst/>
                  <a:gdLst>
                    <a:gd name="T0" fmla="*/ 0 w 363"/>
                    <a:gd name="T1" fmla="*/ 34 h 113"/>
                    <a:gd name="T2" fmla="*/ 295 w 363"/>
                    <a:gd name="T3" fmla="*/ 57 h 113"/>
                    <a:gd name="T4" fmla="*/ 363 w 363"/>
                    <a:gd name="T5" fmla="*/ 57 h 113"/>
                    <a:gd name="T6" fmla="*/ 363 w 363"/>
                    <a:gd name="T7" fmla="*/ 23 h 113"/>
                    <a:gd name="T8" fmla="*/ 363 w 363"/>
                    <a:gd name="T9" fmla="*/ 0 h 113"/>
                    <a:gd name="T10" fmla="*/ 0 w 363"/>
                    <a:gd name="T11" fmla="*/ 0 h 113"/>
                    <a:gd name="T12" fmla="*/ 0 w 363"/>
                    <a:gd name="T13" fmla="*/ 34 h 11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63" h="113">
                      <a:moveTo>
                        <a:pt x="0" y="68"/>
                      </a:moveTo>
                      <a:lnTo>
                        <a:pt x="295" y="113"/>
                      </a:lnTo>
                      <a:lnTo>
                        <a:pt x="363" y="113"/>
                      </a:lnTo>
                      <a:lnTo>
                        <a:pt x="363" y="45"/>
                      </a:lnTo>
                      <a:lnTo>
                        <a:pt x="363" y="0"/>
                      </a:lnTo>
                      <a:lnTo>
                        <a:pt x="0" y="0"/>
                      </a:lnTo>
                      <a:lnTo>
                        <a:pt x="0" y="68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139" name="Rectangle 192">
                  <a:extLst>
                    <a:ext uri="{FF2B5EF4-FFF2-40B4-BE49-F238E27FC236}">
                      <a16:creationId xmlns:a16="http://schemas.microsoft.com/office/drawing/2014/main" id="{DBE48948-2F08-6394-4EF4-27397964D26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132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140" name="Rectangle 193">
                  <a:extLst>
                    <a:ext uri="{FF2B5EF4-FFF2-40B4-BE49-F238E27FC236}">
                      <a16:creationId xmlns:a16="http://schemas.microsoft.com/office/drawing/2014/main" id="{BA7BDB0F-6A30-4225-7954-31355F278515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540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141" name="Rectangle 194">
                  <a:extLst>
                    <a:ext uri="{FF2B5EF4-FFF2-40B4-BE49-F238E27FC236}">
                      <a16:creationId xmlns:a16="http://schemas.microsoft.com/office/drawing/2014/main" id="{871624FE-AD72-9C97-CEF3-070B89FF256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48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142" name="Freeform 195">
                  <a:extLst>
                    <a:ext uri="{FF2B5EF4-FFF2-40B4-BE49-F238E27FC236}">
                      <a16:creationId xmlns:a16="http://schemas.microsoft.com/office/drawing/2014/main" id="{406291DB-3AAC-29F5-BF14-2A19E27ACBC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3356" y="1548"/>
                  <a:ext cx="454" cy="90"/>
                </a:xfrm>
                <a:custGeom>
                  <a:avLst/>
                  <a:gdLst>
                    <a:gd name="T0" fmla="*/ 0 w 454"/>
                    <a:gd name="T1" fmla="*/ 90 h 90"/>
                    <a:gd name="T2" fmla="*/ 0 w 454"/>
                    <a:gd name="T3" fmla="*/ 0 h 90"/>
                    <a:gd name="T4" fmla="*/ 409 w 454"/>
                    <a:gd name="T5" fmla="*/ 0 h 90"/>
                    <a:gd name="T6" fmla="*/ 454 w 454"/>
                    <a:gd name="T7" fmla="*/ 90 h 90"/>
                    <a:gd name="T8" fmla="*/ 0 w 454"/>
                    <a:gd name="T9" fmla="*/ 90 h 9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454" h="90">
                      <a:moveTo>
                        <a:pt x="0" y="90"/>
                      </a:moveTo>
                      <a:lnTo>
                        <a:pt x="0" y="0"/>
                      </a:lnTo>
                      <a:lnTo>
                        <a:pt x="409" y="0"/>
                      </a:lnTo>
                      <a:lnTo>
                        <a:pt x="454" y="90"/>
                      </a:lnTo>
                      <a:lnTo>
                        <a:pt x="0" y="9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143" name="Freeform 196">
                  <a:extLst>
                    <a:ext uri="{FF2B5EF4-FFF2-40B4-BE49-F238E27FC236}">
                      <a16:creationId xmlns:a16="http://schemas.microsoft.com/office/drawing/2014/main" id="{F85E887D-1611-FABC-6A78-C1AE65BFF59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678" y="1548"/>
                  <a:ext cx="91" cy="136"/>
                </a:xfrm>
                <a:custGeom>
                  <a:avLst/>
                  <a:gdLst>
                    <a:gd name="T0" fmla="*/ 91 w 91"/>
                    <a:gd name="T1" fmla="*/ 0 h 136"/>
                    <a:gd name="T2" fmla="*/ 68 w 91"/>
                    <a:gd name="T3" fmla="*/ 0 h 136"/>
                    <a:gd name="T4" fmla="*/ 0 w 91"/>
                    <a:gd name="T5" fmla="*/ 113 h 136"/>
                    <a:gd name="T6" fmla="*/ 0 w 91"/>
                    <a:gd name="T7" fmla="*/ 136 h 136"/>
                    <a:gd name="T8" fmla="*/ 23 w 91"/>
                    <a:gd name="T9" fmla="*/ 136 h 136"/>
                    <a:gd name="T10" fmla="*/ 91 w 91"/>
                    <a:gd name="T11" fmla="*/ 22 h 136"/>
                    <a:gd name="T12" fmla="*/ 91 w 91"/>
                    <a:gd name="T13" fmla="*/ 0 h 1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91" h="136">
                      <a:moveTo>
                        <a:pt x="91" y="0"/>
                      </a:moveTo>
                      <a:lnTo>
                        <a:pt x="68" y="0"/>
                      </a:lnTo>
                      <a:lnTo>
                        <a:pt x="0" y="113"/>
                      </a:lnTo>
                      <a:lnTo>
                        <a:pt x="0" y="136"/>
                      </a:lnTo>
                      <a:lnTo>
                        <a:pt x="23" y="136"/>
                      </a:lnTo>
                      <a:lnTo>
                        <a:pt x="91" y="22"/>
                      </a:lnTo>
                      <a:lnTo>
                        <a:pt x="91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40081" name="Freeform 197">
                <a:extLst>
                  <a:ext uri="{FF2B5EF4-FFF2-40B4-BE49-F238E27FC236}">
                    <a16:creationId xmlns:a16="http://schemas.microsoft.com/office/drawing/2014/main" id="{B2DD669B-5E68-1C6F-B48F-3022A19DAA3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814" y="1412"/>
                <a:ext cx="1951" cy="136"/>
              </a:xfrm>
              <a:custGeom>
                <a:avLst/>
                <a:gdLst>
                  <a:gd name="T0" fmla="*/ 0 w 1951"/>
                  <a:gd name="T1" fmla="*/ 136 h 136"/>
                  <a:gd name="T2" fmla="*/ 794 w 1951"/>
                  <a:gd name="T3" fmla="*/ 0 h 136"/>
                  <a:gd name="T4" fmla="*/ 1951 w 1951"/>
                  <a:gd name="T5" fmla="*/ 0 h 136"/>
                  <a:gd name="T6" fmla="*/ 1928 w 1951"/>
                  <a:gd name="T7" fmla="*/ 136 h 136"/>
                  <a:gd name="T8" fmla="*/ 0 w 1951"/>
                  <a:gd name="T9" fmla="*/ 136 h 1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951" h="136">
                    <a:moveTo>
                      <a:pt x="0" y="136"/>
                    </a:moveTo>
                    <a:lnTo>
                      <a:pt x="794" y="0"/>
                    </a:lnTo>
                    <a:lnTo>
                      <a:pt x="1951" y="0"/>
                    </a:lnTo>
                    <a:lnTo>
                      <a:pt x="1928" y="136"/>
                    </a:lnTo>
                    <a:lnTo>
                      <a:pt x="0" y="13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82" name="Rectangle 198">
                <a:extLst>
                  <a:ext uri="{FF2B5EF4-FFF2-40B4-BE49-F238E27FC236}">
                    <a16:creationId xmlns:a16="http://schemas.microsoft.com/office/drawing/2014/main" id="{40FEA246-9BF2-09E5-1394-A6BCE498B0D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628" y="1434"/>
                <a:ext cx="91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83" name="Rectangle 199">
                <a:extLst>
                  <a:ext uri="{FF2B5EF4-FFF2-40B4-BE49-F238E27FC236}">
                    <a16:creationId xmlns:a16="http://schemas.microsoft.com/office/drawing/2014/main" id="{A08758F7-F298-21F0-EFED-41D1079621D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479"/>
                <a:ext cx="45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84" name="Freeform 200">
                <a:extLst>
                  <a:ext uri="{FF2B5EF4-FFF2-40B4-BE49-F238E27FC236}">
                    <a16:creationId xmlns:a16="http://schemas.microsoft.com/office/drawing/2014/main" id="{CB58524B-E0B4-FFF3-2B73-012CFEB96DA2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676" y="1457"/>
                <a:ext cx="181" cy="68"/>
              </a:xfrm>
              <a:custGeom>
                <a:avLst/>
                <a:gdLst>
                  <a:gd name="T0" fmla="*/ 0 w 181"/>
                  <a:gd name="T1" fmla="*/ 23 h 68"/>
                  <a:gd name="T2" fmla="*/ 181 w 181"/>
                  <a:gd name="T3" fmla="*/ 0 h 68"/>
                  <a:gd name="T4" fmla="*/ 181 w 181"/>
                  <a:gd name="T5" fmla="*/ 46 h 68"/>
                  <a:gd name="T6" fmla="*/ 0 w 181"/>
                  <a:gd name="T7" fmla="*/ 68 h 68"/>
                  <a:gd name="T8" fmla="*/ 0 w 181"/>
                  <a:gd name="T9" fmla="*/ 2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81" h="68">
                    <a:moveTo>
                      <a:pt x="0" y="23"/>
                    </a:moveTo>
                    <a:lnTo>
                      <a:pt x="181" y="0"/>
                    </a:lnTo>
                    <a:lnTo>
                      <a:pt x="181" y="46"/>
                    </a:lnTo>
                    <a:lnTo>
                      <a:pt x="0" y="68"/>
                    </a:lnTo>
                    <a:lnTo>
                      <a:pt x="0" y="2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85" name="Rectangle 201">
                <a:extLst>
                  <a:ext uri="{FF2B5EF4-FFF2-40B4-BE49-F238E27FC236}">
                    <a16:creationId xmlns:a16="http://schemas.microsoft.com/office/drawing/2014/main" id="{A250BB06-7B88-BD45-56A8-37EDB05A0B8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80" y="1434"/>
                <a:ext cx="544" cy="2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86" name="Rectangle 202">
                <a:extLst>
                  <a:ext uri="{FF2B5EF4-FFF2-40B4-BE49-F238E27FC236}">
                    <a16:creationId xmlns:a16="http://schemas.microsoft.com/office/drawing/2014/main" id="{35F447DD-8F46-5962-FF20-A324D968DC3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470" y="1412"/>
                <a:ext cx="113" cy="45"/>
              </a:xfrm>
              <a:prstGeom prst="rect">
                <a:avLst/>
              </a:prstGeom>
              <a:gradFill rotWithShape="1">
                <a:gsLst>
                  <a:gs pos="0">
                    <a:srgbClr val="000000"/>
                  </a:gs>
                  <a:gs pos="100000">
                    <a:srgbClr val="4D4D4D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87" name="Freeform 203">
                <a:extLst>
                  <a:ext uri="{FF2B5EF4-FFF2-40B4-BE49-F238E27FC236}">
                    <a16:creationId xmlns:a16="http://schemas.microsoft.com/office/drawing/2014/main" id="{EDA9C2C9-C3C5-3FBF-E5F0-90FB1E86D96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631" y="1117"/>
                <a:ext cx="1134" cy="295"/>
              </a:xfrm>
              <a:custGeom>
                <a:avLst/>
                <a:gdLst>
                  <a:gd name="T0" fmla="*/ 1134 w 1134"/>
                  <a:gd name="T1" fmla="*/ 295 h 295"/>
                  <a:gd name="T2" fmla="*/ 0 w 1134"/>
                  <a:gd name="T3" fmla="*/ 295 h 295"/>
                  <a:gd name="T4" fmla="*/ 226 w 1134"/>
                  <a:gd name="T5" fmla="*/ 0 h 295"/>
                  <a:gd name="T6" fmla="*/ 430 w 1134"/>
                  <a:gd name="T7" fmla="*/ 0 h 295"/>
                  <a:gd name="T8" fmla="*/ 544 w 1134"/>
                  <a:gd name="T9" fmla="*/ 22 h 295"/>
                  <a:gd name="T10" fmla="*/ 1134 w 1134"/>
                  <a:gd name="T11" fmla="*/ 22 h 295"/>
                  <a:gd name="T12" fmla="*/ 1134 w 1134"/>
                  <a:gd name="T13" fmla="*/ 295 h 29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134" h="295">
                    <a:moveTo>
                      <a:pt x="1134" y="295"/>
                    </a:moveTo>
                    <a:lnTo>
                      <a:pt x="0" y="295"/>
                    </a:lnTo>
                    <a:lnTo>
                      <a:pt x="226" y="0"/>
                    </a:lnTo>
                    <a:lnTo>
                      <a:pt x="430" y="0"/>
                    </a:lnTo>
                    <a:lnTo>
                      <a:pt x="544" y="22"/>
                    </a:lnTo>
                    <a:lnTo>
                      <a:pt x="1134" y="22"/>
                    </a:lnTo>
                    <a:lnTo>
                      <a:pt x="1134" y="295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88" name="Rectangle 204">
                <a:extLst>
                  <a:ext uri="{FF2B5EF4-FFF2-40B4-BE49-F238E27FC236}">
                    <a16:creationId xmlns:a16="http://schemas.microsoft.com/office/drawing/2014/main" id="{0241E218-F65D-791B-EC03-214A9931693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38" y="1139"/>
                <a:ext cx="136" cy="13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89" name="Rectangle 205">
                <a:extLst>
                  <a:ext uri="{FF2B5EF4-FFF2-40B4-BE49-F238E27FC236}">
                    <a16:creationId xmlns:a16="http://schemas.microsoft.com/office/drawing/2014/main" id="{0F27B87A-260E-DC07-54CE-0ADDC442E65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38" y="1275"/>
                <a:ext cx="136" cy="46"/>
              </a:xfrm>
              <a:prstGeom prst="rect">
                <a:avLst/>
              </a:prstGeom>
              <a:gradFill rotWithShape="1">
                <a:gsLst>
                  <a:gs pos="0">
                    <a:srgbClr val="3366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90" name="Rectangle 206">
                <a:extLst>
                  <a:ext uri="{FF2B5EF4-FFF2-40B4-BE49-F238E27FC236}">
                    <a16:creationId xmlns:a16="http://schemas.microsoft.com/office/drawing/2014/main" id="{7CB42610-1941-C0ED-870F-56620B4489A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25" y="1139"/>
                <a:ext cx="136" cy="13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91" name="Rectangle 207">
                <a:extLst>
                  <a:ext uri="{FF2B5EF4-FFF2-40B4-BE49-F238E27FC236}">
                    <a16:creationId xmlns:a16="http://schemas.microsoft.com/office/drawing/2014/main" id="{B8F8061F-3682-B2D6-7886-07ACEE9090A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25" y="1275"/>
                <a:ext cx="136" cy="46"/>
              </a:xfrm>
              <a:prstGeom prst="rect">
                <a:avLst/>
              </a:prstGeom>
              <a:gradFill rotWithShape="1">
                <a:gsLst>
                  <a:gs pos="0">
                    <a:srgbClr val="3366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92" name="AutoShape 208">
                <a:extLst>
                  <a:ext uri="{FF2B5EF4-FFF2-40B4-BE49-F238E27FC236}">
                    <a16:creationId xmlns:a16="http://schemas.microsoft.com/office/drawing/2014/main" id="{70536E1A-8DFC-BB9E-3940-BC4A693F30E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07" y="1230"/>
                <a:ext cx="159" cy="160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93" name="Oval 209">
                <a:extLst>
                  <a:ext uri="{FF2B5EF4-FFF2-40B4-BE49-F238E27FC236}">
                    <a16:creationId xmlns:a16="http://schemas.microsoft.com/office/drawing/2014/main" id="{B9A04E63-1C43-C5A8-8CEB-452A2849840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63" y="1284"/>
                <a:ext cx="45" cy="45"/>
              </a:xfrm>
              <a:prstGeom prst="ellipse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94" name="Rectangle 210">
                <a:extLst>
                  <a:ext uri="{FF2B5EF4-FFF2-40B4-BE49-F238E27FC236}">
                    <a16:creationId xmlns:a16="http://schemas.microsoft.com/office/drawing/2014/main" id="{23DE281C-0A32-4509-5C50-A5D0B474FC2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266" y="1252"/>
                <a:ext cx="23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95" name="Rectangle 211">
                <a:extLst>
                  <a:ext uri="{FF2B5EF4-FFF2-40B4-BE49-F238E27FC236}">
                    <a16:creationId xmlns:a16="http://schemas.microsoft.com/office/drawing/2014/main" id="{660684CA-64FA-5308-E312-88E31128D5FA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266" y="1321"/>
                <a:ext cx="23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96" name="Rectangle 212">
                <a:extLst>
                  <a:ext uri="{FF2B5EF4-FFF2-40B4-BE49-F238E27FC236}">
                    <a16:creationId xmlns:a16="http://schemas.microsoft.com/office/drawing/2014/main" id="{2BDD6D88-5B37-D589-EF0E-0B1ADF8EF5A1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084" y="1071"/>
                <a:ext cx="204" cy="2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50000">
                    <a:srgbClr val="669900"/>
                  </a:gs>
                  <a:gs pos="100000">
                    <a:srgbClr val="003300"/>
                  </a:gs>
                </a:gsLst>
                <a:lin ang="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97" name="Line 213">
                <a:extLst>
                  <a:ext uri="{FF2B5EF4-FFF2-40B4-BE49-F238E27FC236}">
                    <a16:creationId xmlns:a16="http://schemas.microsoft.com/office/drawing/2014/main" id="{DA110C06-9FDB-38F0-9626-C95A5038A478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8" y="1263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98" name="Line 214">
                <a:extLst>
                  <a:ext uri="{FF2B5EF4-FFF2-40B4-BE49-F238E27FC236}">
                    <a16:creationId xmlns:a16="http://schemas.microsoft.com/office/drawing/2014/main" id="{9E9FD6FE-BF15-1A50-14DA-738FF6837F2B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7" y="1284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99" name="Line 215">
                <a:extLst>
                  <a:ext uri="{FF2B5EF4-FFF2-40B4-BE49-F238E27FC236}">
                    <a16:creationId xmlns:a16="http://schemas.microsoft.com/office/drawing/2014/main" id="{9B4EB254-A092-990F-1585-C805D6F7CC9F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9" y="1332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100" name="Line 216">
                <a:extLst>
                  <a:ext uri="{FF2B5EF4-FFF2-40B4-BE49-F238E27FC236}">
                    <a16:creationId xmlns:a16="http://schemas.microsoft.com/office/drawing/2014/main" id="{8A395427-D5C6-2485-6B50-D78A93792FFD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8" y="1353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39939" name="Rectangle 217">
            <a:extLst>
              <a:ext uri="{FF2B5EF4-FFF2-40B4-BE49-F238E27FC236}">
                <a16:creationId xmlns:a16="http://schemas.microsoft.com/office/drawing/2014/main" id="{BA0ABA9E-F017-33E0-1171-A476AE2F2E2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060575" y="1479550"/>
            <a:ext cx="5013325" cy="5349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2800">
                <a:solidFill>
                  <a:schemeClr val="tx1"/>
                </a:solidFill>
                <a:latin typeface="Times New Roman" panose="02020603050405020304" pitchFamily="18" charset="0"/>
              </a:rPr>
              <a:t>TERMINAL BALLISTICS</a:t>
            </a:r>
          </a:p>
        </p:txBody>
      </p:sp>
      <p:sp>
        <p:nvSpPr>
          <p:cNvPr id="39940" name="Text Box 218">
            <a:extLst>
              <a:ext uri="{FF2B5EF4-FFF2-40B4-BE49-F238E27FC236}">
                <a16:creationId xmlns:a16="http://schemas.microsoft.com/office/drawing/2014/main" id="{B589B757-5716-4012-60DF-541DBA23A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563" y="2141538"/>
            <a:ext cx="140493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200" b="1">
                <a:solidFill>
                  <a:schemeClr val="tx1"/>
                </a:solidFill>
              </a:rPr>
              <a:t>FIRING VEHICLE</a:t>
            </a:r>
          </a:p>
        </p:txBody>
      </p:sp>
      <p:sp>
        <p:nvSpPr>
          <p:cNvPr id="39941" name="Freeform 219">
            <a:extLst>
              <a:ext uri="{FF2B5EF4-FFF2-40B4-BE49-F238E27FC236}">
                <a16:creationId xmlns:a16="http://schemas.microsoft.com/office/drawing/2014/main" id="{5BE294A4-0BD4-5907-A23B-7B4258B7BE80}"/>
              </a:ext>
            </a:extLst>
          </p:cNvPr>
          <p:cNvSpPr>
            <a:spLocks/>
          </p:cNvSpPr>
          <p:nvPr/>
        </p:nvSpPr>
        <p:spPr bwMode="auto">
          <a:xfrm>
            <a:off x="2174875" y="2425700"/>
            <a:ext cx="4779963" cy="404813"/>
          </a:xfrm>
          <a:custGeom>
            <a:avLst/>
            <a:gdLst>
              <a:gd name="T0" fmla="*/ 0 w 3384"/>
              <a:gd name="T1" fmla="*/ 2147483646 h 332"/>
              <a:gd name="T2" fmla="*/ 2147483646 w 3384"/>
              <a:gd name="T3" fmla="*/ 2147483646 h 332"/>
              <a:gd name="T4" fmla="*/ 2147483646 w 3384"/>
              <a:gd name="T5" fmla="*/ 2147483646 h 332"/>
              <a:gd name="T6" fmla="*/ 2147483646 w 3384"/>
              <a:gd name="T7" fmla="*/ 2147483646 h 332"/>
              <a:gd name="T8" fmla="*/ 2147483646 w 3384"/>
              <a:gd name="T9" fmla="*/ 2147483646 h 332"/>
              <a:gd name="T10" fmla="*/ 2147483646 w 3384"/>
              <a:gd name="T11" fmla="*/ 2147483646 h 33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384" h="332">
                <a:moveTo>
                  <a:pt x="0" y="208"/>
                </a:moveTo>
                <a:cubicBezTo>
                  <a:pt x="201" y="159"/>
                  <a:pt x="402" y="110"/>
                  <a:pt x="620" y="76"/>
                </a:cubicBezTo>
                <a:cubicBezTo>
                  <a:pt x="838" y="42"/>
                  <a:pt x="1065" y="12"/>
                  <a:pt x="1309" y="6"/>
                </a:cubicBezTo>
                <a:cubicBezTo>
                  <a:pt x="1553" y="0"/>
                  <a:pt x="1835" y="10"/>
                  <a:pt x="2083" y="37"/>
                </a:cubicBezTo>
                <a:cubicBezTo>
                  <a:pt x="2331" y="64"/>
                  <a:pt x="2578" y="120"/>
                  <a:pt x="2795" y="169"/>
                </a:cubicBezTo>
                <a:cubicBezTo>
                  <a:pt x="3012" y="218"/>
                  <a:pt x="3286" y="304"/>
                  <a:pt x="3384" y="332"/>
                </a:cubicBezTo>
              </a:path>
            </a:pathLst>
          </a:custGeom>
          <a:noFill/>
          <a:ln w="25400" cap="flat" cmpd="sng">
            <a:solidFill>
              <a:srgbClr val="FFFFFF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42" name="Text Box 220">
            <a:extLst>
              <a:ext uri="{FF2B5EF4-FFF2-40B4-BE49-F238E27FC236}">
                <a16:creationId xmlns:a16="http://schemas.microsoft.com/office/drawing/2014/main" id="{886FF889-B367-869C-C52D-326F8609A8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45363" y="2141538"/>
            <a:ext cx="81121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200" b="1">
                <a:solidFill>
                  <a:schemeClr val="tx1"/>
                </a:solidFill>
              </a:rPr>
              <a:t>TARGET</a:t>
            </a:r>
          </a:p>
        </p:txBody>
      </p:sp>
      <p:grpSp>
        <p:nvGrpSpPr>
          <p:cNvPr id="39943" name="Group 221">
            <a:extLst>
              <a:ext uri="{FF2B5EF4-FFF2-40B4-BE49-F238E27FC236}">
                <a16:creationId xmlns:a16="http://schemas.microsoft.com/office/drawing/2014/main" id="{34BA7E00-D202-8D18-87DC-63293078AC3C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099175" y="2827338"/>
            <a:ext cx="2814638" cy="619125"/>
            <a:chOff x="1655" y="2251"/>
            <a:chExt cx="3211" cy="706"/>
          </a:xfrm>
        </p:grpSpPr>
        <p:sp>
          <p:nvSpPr>
            <p:cNvPr id="39947" name="Rectangle 222">
              <a:extLst>
                <a:ext uri="{FF2B5EF4-FFF2-40B4-BE49-F238E27FC236}">
                  <a16:creationId xmlns:a16="http://schemas.microsoft.com/office/drawing/2014/main" id="{F8C43494-A396-F525-E103-F474D6E055C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212" y="2661"/>
              <a:ext cx="27" cy="56"/>
            </a:xfrm>
            <a:prstGeom prst="rect">
              <a:avLst/>
            </a:prstGeom>
            <a:gradFill rotWithShape="1">
              <a:gsLst>
                <a:gs pos="0">
                  <a:srgbClr val="003300"/>
                </a:gs>
                <a:gs pos="100000">
                  <a:srgbClr val="669900"/>
                </a:gs>
              </a:gsLst>
              <a:lin ang="2700000" scaled="1"/>
            </a:gra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9948" name="Rectangle 223">
              <a:extLst>
                <a:ext uri="{FF2B5EF4-FFF2-40B4-BE49-F238E27FC236}">
                  <a16:creationId xmlns:a16="http://schemas.microsoft.com/office/drawing/2014/main" id="{37C35A20-36FD-4127-7B16-8A3E0A7369B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172" y="2692"/>
              <a:ext cx="66" cy="56"/>
            </a:xfrm>
            <a:prstGeom prst="rect">
              <a:avLst/>
            </a:prstGeom>
            <a:gradFill rotWithShape="1">
              <a:gsLst>
                <a:gs pos="0">
                  <a:srgbClr val="003300"/>
                </a:gs>
                <a:gs pos="100000">
                  <a:srgbClr val="669900"/>
                </a:gs>
              </a:gsLst>
              <a:lin ang="2700000" scaled="1"/>
            </a:gra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grpSp>
          <p:nvGrpSpPr>
            <p:cNvPr id="39949" name="Group 224">
              <a:extLst>
                <a:ext uri="{FF2B5EF4-FFF2-40B4-BE49-F238E27FC236}">
                  <a16:creationId xmlns:a16="http://schemas.microsoft.com/office/drawing/2014/main" id="{E949B3A7-1047-E6E3-F9EF-F66F842ADC4A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655" y="2251"/>
              <a:ext cx="1586" cy="706"/>
              <a:chOff x="2133" y="2226"/>
              <a:chExt cx="1586" cy="706"/>
            </a:xfrm>
          </p:grpSpPr>
          <p:grpSp>
            <p:nvGrpSpPr>
              <p:cNvPr id="39989" name="Group 225">
                <a:extLst>
                  <a:ext uri="{FF2B5EF4-FFF2-40B4-BE49-F238E27FC236}">
                    <a16:creationId xmlns:a16="http://schemas.microsoft.com/office/drawing/2014/main" id="{3A2C0BBF-3719-97EB-D92F-8AFC5516AF55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903" y="2226"/>
                <a:ext cx="554" cy="217"/>
                <a:chOff x="2903" y="2226"/>
                <a:chExt cx="554" cy="217"/>
              </a:xfrm>
            </p:grpSpPr>
            <p:sp>
              <p:nvSpPr>
                <p:cNvPr id="40040" name="Line 226">
                  <a:extLst>
                    <a:ext uri="{FF2B5EF4-FFF2-40B4-BE49-F238E27FC236}">
                      <a16:creationId xmlns:a16="http://schemas.microsoft.com/office/drawing/2014/main" id="{BA5093AB-8C06-A8F5-5F76-DF41926B57A3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2909" y="2360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041" name="Line 227">
                  <a:extLst>
                    <a:ext uri="{FF2B5EF4-FFF2-40B4-BE49-F238E27FC236}">
                      <a16:creationId xmlns:a16="http://schemas.microsoft.com/office/drawing/2014/main" id="{06E109DB-BA12-7B72-236F-C1D876E42760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090" y="2357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042" name="Line 228">
                  <a:extLst>
                    <a:ext uri="{FF2B5EF4-FFF2-40B4-BE49-F238E27FC236}">
                      <a16:creationId xmlns:a16="http://schemas.microsoft.com/office/drawing/2014/main" id="{1B510510-E617-9782-47D0-ACB2F3B71E60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274" y="2361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043" name="Line 229">
                  <a:extLst>
                    <a:ext uri="{FF2B5EF4-FFF2-40B4-BE49-F238E27FC236}">
                      <a16:creationId xmlns:a16="http://schemas.microsoft.com/office/drawing/2014/main" id="{211C96C3-BAB3-40B9-7CD1-878455A46137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451" y="2359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40044" name="Group 230">
                  <a:extLst>
                    <a:ext uri="{FF2B5EF4-FFF2-40B4-BE49-F238E27FC236}">
                      <a16:creationId xmlns:a16="http://schemas.microsoft.com/office/drawing/2014/main" id="{56998FC3-5C5A-2F70-FEA1-E01A576BB9C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903" y="2226"/>
                  <a:ext cx="554" cy="147"/>
                  <a:chOff x="2903" y="2226"/>
                  <a:chExt cx="554" cy="147"/>
                </a:xfrm>
              </p:grpSpPr>
              <p:graphicFrame>
                <p:nvGraphicFramePr>
                  <p:cNvPr id="40045" name="Object 231">
                    <a:extLst>
                      <a:ext uri="{FF2B5EF4-FFF2-40B4-BE49-F238E27FC236}">
                        <a16:creationId xmlns:a16="http://schemas.microsoft.com/office/drawing/2014/main" id="{787B01FD-2C57-A38C-11A9-C4B80CDF4738}"/>
                      </a:ext>
                    </a:extLst>
                  </p:cNvPr>
                  <p:cNvGraphicFramePr>
                    <a:graphicFrameLocks noChangeAspect="1"/>
                  </p:cNvGraphicFramePr>
                  <p:nvPr/>
                </p:nvGraphicFramePr>
                <p:xfrm>
                  <a:off x="2903" y="2228"/>
                  <a:ext cx="551" cy="145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name="Drawing" r:id="rId2" imgW="8013700" imgH="2120900" progId="FLW3Drawing">
                          <p:embed/>
                        </p:oleObj>
                      </mc:Choice>
                      <mc:Fallback>
                        <p:oleObj name="Drawing" r:id="rId2" imgW="8013700" imgH="2120900" progId="FLW3Drawing">
                          <p:embed/>
                          <p:pic>
                            <p:nvPicPr>
                              <p:cNvPr id="40045" name="Object 231">
                                <a:extLst>
                                  <a:ext uri="{FF2B5EF4-FFF2-40B4-BE49-F238E27FC236}">
                                    <a16:creationId xmlns:a16="http://schemas.microsoft.com/office/drawing/2014/main" id="{787B01FD-2C57-A38C-11A9-C4B80CDF4738}"/>
                                  </a:ext>
                                </a:extLst>
                              </p:cNvPr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3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2903" y="2228"/>
                                <a:ext cx="551" cy="145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rgbClr val="003300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 algn="ctr">
                                    <a:solidFill>
                                      <a:srgbClr val="000000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rgbClr val="808080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sp>
                <p:nvSpPr>
                  <p:cNvPr id="40046" name="Freeform 232">
                    <a:extLst>
                      <a:ext uri="{FF2B5EF4-FFF2-40B4-BE49-F238E27FC236}">
                        <a16:creationId xmlns:a16="http://schemas.microsoft.com/office/drawing/2014/main" id="{4EF92C11-1540-FACF-D819-F36A7C2E0BB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904" y="2226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47" name="Freeform 233">
                    <a:extLst>
                      <a:ext uri="{FF2B5EF4-FFF2-40B4-BE49-F238E27FC236}">
                        <a16:creationId xmlns:a16="http://schemas.microsoft.com/office/drawing/2014/main" id="{BC7F99D0-175A-219B-4A62-18E7E539AC7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089" y="2227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48" name="Freeform 234">
                    <a:extLst>
                      <a:ext uri="{FF2B5EF4-FFF2-40B4-BE49-F238E27FC236}">
                        <a16:creationId xmlns:a16="http://schemas.microsoft.com/office/drawing/2014/main" id="{C6A404CB-7717-BEA1-E70A-BAE9500D8BE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271" y="2229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49" name="Freeform 235">
                    <a:extLst>
                      <a:ext uri="{FF2B5EF4-FFF2-40B4-BE49-F238E27FC236}">
                        <a16:creationId xmlns:a16="http://schemas.microsoft.com/office/drawing/2014/main" id="{08F9B2D7-C819-D953-BC94-6D83F0B7823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2905" y="2349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50" name="Freeform 236">
                    <a:extLst>
                      <a:ext uri="{FF2B5EF4-FFF2-40B4-BE49-F238E27FC236}">
                        <a16:creationId xmlns:a16="http://schemas.microsoft.com/office/drawing/2014/main" id="{18770031-F024-5C7F-2B10-2B94595D92B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090" y="2350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51" name="Freeform 237">
                    <a:extLst>
                      <a:ext uri="{FF2B5EF4-FFF2-40B4-BE49-F238E27FC236}">
                        <a16:creationId xmlns:a16="http://schemas.microsoft.com/office/drawing/2014/main" id="{A5B9A32D-1E97-0D74-F8D4-CC212138B6A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274" y="2350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52" name="Line 238">
                    <a:extLst>
                      <a:ext uri="{FF2B5EF4-FFF2-40B4-BE49-F238E27FC236}">
                        <a16:creationId xmlns:a16="http://schemas.microsoft.com/office/drawing/2014/main" id="{CF7FD891-EAFD-4A6D-4C88-45430FC79A72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457" y="2229"/>
                    <a:ext cx="0" cy="14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53" name="Line 239">
                    <a:extLst>
                      <a:ext uri="{FF2B5EF4-FFF2-40B4-BE49-F238E27FC236}">
                        <a16:creationId xmlns:a16="http://schemas.microsoft.com/office/drawing/2014/main" id="{1BD997B1-8ED0-45B3-B536-D628B02DCBCB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2904" y="2229"/>
                    <a:ext cx="0" cy="14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54" name="Line 240">
                    <a:extLst>
                      <a:ext uri="{FF2B5EF4-FFF2-40B4-BE49-F238E27FC236}">
                        <a16:creationId xmlns:a16="http://schemas.microsoft.com/office/drawing/2014/main" id="{D0F6AB69-2E48-B461-02B8-A42C026F19CF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087" y="2259"/>
                    <a:ext cx="0" cy="75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55" name="Line 241">
                    <a:extLst>
                      <a:ext uri="{FF2B5EF4-FFF2-40B4-BE49-F238E27FC236}">
                        <a16:creationId xmlns:a16="http://schemas.microsoft.com/office/drawing/2014/main" id="{A5F3668C-295A-FCF5-D8E9-D784CE453C47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272" y="2264"/>
                    <a:ext cx="0" cy="75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56" name="Line 242">
                    <a:extLst>
                      <a:ext uri="{FF2B5EF4-FFF2-40B4-BE49-F238E27FC236}">
                        <a16:creationId xmlns:a16="http://schemas.microsoft.com/office/drawing/2014/main" id="{1DC60E0D-2BBA-1948-FD28-E49B7F1574A6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2915" y="2247"/>
                    <a:ext cx="16" cy="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57" name="Line 243">
                    <a:extLst>
                      <a:ext uri="{FF2B5EF4-FFF2-40B4-BE49-F238E27FC236}">
                        <a16:creationId xmlns:a16="http://schemas.microsoft.com/office/drawing/2014/main" id="{70741539-1271-E915-8385-5622B2BEDF7A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2915" y="2337"/>
                    <a:ext cx="15" cy="17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58" name="Line 244">
                    <a:extLst>
                      <a:ext uri="{FF2B5EF4-FFF2-40B4-BE49-F238E27FC236}">
                        <a16:creationId xmlns:a16="http://schemas.microsoft.com/office/drawing/2014/main" id="{646ED341-C885-8400-68C4-7DBEC863D641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060" y="2250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59" name="Line 245">
                    <a:extLst>
                      <a:ext uri="{FF2B5EF4-FFF2-40B4-BE49-F238E27FC236}">
                        <a16:creationId xmlns:a16="http://schemas.microsoft.com/office/drawing/2014/main" id="{3F196013-0BB3-6DDE-817E-64D6DC162D19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096" y="2250"/>
                    <a:ext cx="15" cy="14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60" name="Line 246">
                    <a:extLst>
                      <a:ext uri="{FF2B5EF4-FFF2-40B4-BE49-F238E27FC236}">
                        <a16:creationId xmlns:a16="http://schemas.microsoft.com/office/drawing/2014/main" id="{C864BABC-2AC6-A805-9C17-93555DD0AF32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059" y="2331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61" name="Line 247">
                    <a:extLst>
                      <a:ext uri="{FF2B5EF4-FFF2-40B4-BE49-F238E27FC236}">
                        <a16:creationId xmlns:a16="http://schemas.microsoft.com/office/drawing/2014/main" id="{3EE0AF7D-AE28-84E7-7699-74176ED60A9D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3101" y="2333"/>
                    <a:ext cx="13" cy="1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62" name="Line 248">
                    <a:extLst>
                      <a:ext uri="{FF2B5EF4-FFF2-40B4-BE49-F238E27FC236}">
                        <a16:creationId xmlns:a16="http://schemas.microsoft.com/office/drawing/2014/main" id="{20992DEC-5E0F-3D0B-72AE-AC4E7FF4BB7D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245" y="2253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63" name="Line 249">
                    <a:extLst>
                      <a:ext uri="{FF2B5EF4-FFF2-40B4-BE49-F238E27FC236}">
                        <a16:creationId xmlns:a16="http://schemas.microsoft.com/office/drawing/2014/main" id="{33C377EF-89CC-70C5-BB31-68E747A9C93E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281" y="2253"/>
                    <a:ext cx="15" cy="14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64" name="Line 250">
                    <a:extLst>
                      <a:ext uri="{FF2B5EF4-FFF2-40B4-BE49-F238E27FC236}">
                        <a16:creationId xmlns:a16="http://schemas.microsoft.com/office/drawing/2014/main" id="{CB5BBB51-7E7A-FE2D-8A87-35EBFC7A4EDC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244" y="2334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65" name="Line 251">
                    <a:extLst>
                      <a:ext uri="{FF2B5EF4-FFF2-40B4-BE49-F238E27FC236}">
                        <a16:creationId xmlns:a16="http://schemas.microsoft.com/office/drawing/2014/main" id="{92FD6CF6-5612-94A3-AC6A-393DB9E45B79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3286" y="2336"/>
                    <a:ext cx="13" cy="1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66" name="Line 252">
                    <a:extLst>
                      <a:ext uri="{FF2B5EF4-FFF2-40B4-BE49-F238E27FC236}">
                        <a16:creationId xmlns:a16="http://schemas.microsoft.com/office/drawing/2014/main" id="{74CB600C-E51E-CC5A-2B20-86CB48E40FBA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425" y="2251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67" name="Line 253">
                    <a:extLst>
                      <a:ext uri="{FF2B5EF4-FFF2-40B4-BE49-F238E27FC236}">
                        <a16:creationId xmlns:a16="http://schemas.microsoft.com/office/drawing/2014/main" id="{1B982B1F-609D-AA31-96A0-C00A4CA7A357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424" y="2332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68" name="Freeform 254">
                    <a:extLst>
                      <a:ext uri="{FF2B5EF4-FFF2-40B4-BE49-F238E27FC236}">
                        <a16:creationId xmlns:a16="http://schemas.microsoft.com/office/drawing/2014/main" id="{2A2B13CA-AF23-FF83-81DB-FDCD161106D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922" y="2286"/>
                    <a:ext cx="57" cy="36"/>
                  </a:xfrm>
                  <a:custGeom>
                    <a:avLst/>
                    <a:gdLst>
                      <a:gd name="T0" fmla="*/ 0 w 57"/>
                      <a:gd name="T1" fmla="*/ 36 h 36"/>
                      <a:gd name="T2" fmla="*/ 26 w 57"/>
                      <a:gd name="T3" fmla="*/ 12 h 36"/>
                      <a:gd name="T4" fmla="*/ 57 w 57"/>
                      <a:gd name="T5" fmla="*/ 0 h 36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57" h="36">
                        <a:moveTo>
                          <a:pt x="0" y="36"/>
                        </a:moveTo>
                        <a:cubicBezTo>
                          <a:pt x="8" y="27"/>
                          <a:pt x="17" y="18"/>
                          <a:pt x="26" y="12"/>
                        </a:cubicBezTo>
                        <a:cubicBezTo>
                          <a:pt x="35" y="6"/>
                          <a:pt x="46" y="3"/>
                          <a:pt x="57" y="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69" name="Freeform 255">
                    <a:extLst>
                      <a:ext uri="{FF2B5EF4-FFF2-40B4-BE49-F238E27FC236}">
                        <a16:creationId xmlns:a16="http://schemas.microsoft.com/office/drawing/2014/main" id="{8AC4C541-E882-2C0E-7211-D306369EFED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107" y="2291"/>
                    <a:ext cx="136" cy="22"/>
                  </a:xfrm>
                  <a:custGeom>
                    <a:avLst/>
                    <a:gdLst>
                      <a:gd name="T0" fmla="*/ 0 w 136"/>
                      <a:gd name="T1" fmla="*/ 19 h 22"/>
                      <a:gd name="T2" fmla="*/ 39 w 136"/>
                      <a:gd name="T3" fmla="*/ 3 h 22"/>
                      <a:gd name="T4" fmla="*/ 88 w 136"/>
                      <a:gd name="T5" fmla="*/ 3 h 22"/>
                      <a:gd name="T6" fmla="*/ 136 w 136"/>
                      <a:gd name="T7" fmla="*/ 22 h 22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136" h="22">
                        <a:moveTo>
                          <a:pt x="0" y="19"/>
                        </a:moveTo>
                        <a:cubicBezTo>
                          <a:pt x="12" y="12"/>
                          <a:pt x="24" y="6"/>
                          <a:pt x="39" y="3"/>
                        </a:cubicBezTo>
                        <a:cubicBezTo>
                          <a:pt x="54" y="0"/>
                          <a:pt x="72" y="0"/>
                          <a:pt x="88" y="3"/>
                        </a:cubicBezTo>
                        <a:cubicBezTo>
                          <a:pt x="104" y="6"/>
                          <a:pt x="120" y="14"/>
                          <a:pt x="136" y="2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70" name="Freeform 256">
                    <a:extLst>
                      <a:ext uri="{FF2B5EF4-FFF2-40B4-BE49-F238E27FC236}">
                        <a16:creationId xmlns:a16="http://schemas.microsoft.com/office/drawing/2014/main" id="{D9DDD51E-027B-11E6-4D77-7B1EE87C2F5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292" y="2282"/>
                    <a:ext cx="136" cy="22"/>
                  </a:xfrm>
                  <a:custGeom>
                    <a:avLst/>
                    <a:gdLst>
                      <a:gd name="T0" fmla="*/ 0 w 136"/>
                      <a:gd name="T1" fmla="*/ 19 h 22"/>
                      <a:gd name="T2" fmla="*/ 39 w 136"/>
                      <a:gd name="T3" fmla="*/ 3 h 22"/>
                      <a:gd name="T4" fmla="*/ 88 w 136"/>
                      <a:gd name="T5" fmla="*/ 3 h 22"/>
                      <a:gd name="T6" fmla="*/ 136 w 136"/>
                      <a:gd name="T7" fmla="*/ 22 h 22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136" h="22">
                        <a:moveTo>
                          <a:pt x="0" y="19"/>
                        </a:moveTo>
                        <a:cubicBezTo>
                          <a:pt x="12" y="12"/>
                          <a:pt x="24" y="6"/>
                          <a:pt x="39" y="3"/>
                        </a:cubicBezTo>
                        <a:cubicBezTo>
                          <a:pt x="54" y="0"/>
                          <a:pt x="72" y="0"/>
                          <a:pt x="88" y="3"/>
                        </a:cubicBezTo>
                        <a:cubicBezTo>
                          <a:pt x="104" y="6"/>
                          <a:pt x="120" y="14"/>
                          <a:pt x="136" y="2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39990" name="Rectangle 257">
                <a:extLst>
                  <a:ext uri="{FF2B5EF4-FFF2-40B4-BE49-F238E27FC236}">
                    <a16:creationId xmlns:a16="http://schemas.microsoft.com/office/drawing/2014/main" id="{B3F3E45D-BB21-2D9D-DCB2-59379CB12C3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83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991" name="Rectangle 258">
                <a:extLst>
                  <a:ext uri="{FF2B5EF4-FFF2-40B4-BE49-F238E27FC236}">
                    <a16:creationId xmlns:a16="http://schemas.microsoft.com/office/drawing/2014/main" id="{F65AC78A-E4BE-8A11-7C49-CF3F14DCC02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03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992" name="Rectangle 259">
                <a:extLst>
                  <a:ext uri="{FF2B5EF4-FFF2-40B4-BE49-F238E27FC236}">
                    <a16:creationId xmlns:a16="http://schemas.microsoft.com/office/drawing/2014/main" id="{75078C66-73EF-081F-ABBF-2F55BE9739D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07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993" name="Rectangle 260">
                <a:extLst>
                  <a:ext uri="{FF2B5EF4-FFF2-40B4-BE49-F238E27FC236}">
                    <a16:creationId xmlns:a16="http://schemas.microsoft.com/office/drawing/2014/main" id="{EF14438E-0D6E-ED3D-E656-9167A7E10E6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334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994" name="Freeform 261">
                <a:extLst>
                  <a:ext uri="{FF2B5EF4-FFF2-40B4-BE49-F238E27FC236}">
                    <a16:creationId xmlns:a16="http://schemas.microsoft.com/office/drawing/2014/main" id="{9EB7C0F9-E841-D4BC-211C-F546E9C2AB4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200" y="2364"/>
                <a:ext cx="272" cy="295"/>
              </a:xfrm>
              <a:custGeom>
                <a:avLst/>
                <a:gdLst>
                  <a:gd name="T0" fmla="*/ 204 w 272"/>
                  <a:gd name="T1" fmla="*/ 0 h 295"/>
                  <a:gd name="T2" fmla="*/ 0 w 272"/>
                  <a:gd name="T3" fmla="*/ 45 h 295"/>
                  <a:gd name="T4" fmla="*/ 0 w 272"/>
                  <a:gd name="T5" fmla="*/ 295 h 295"/>
                  <a:gd name="T6" fmla="*/ 272 w 272"/>
                  <a:gd name="T7" fmla="*/ 295 h 295"/>
                  <a:gd name="T8" fmla="*/ 272 w 272"/>
                  <a:gd name="T9" fmla="*/ 227 h 295"/>
                  <a:gd name="T10" fmla="*/ 204 w 272"/>
                  <a:gd name="T11" fmla="*/ 182 h 295"/>
                  <a:gd name="T12" fmla="*/ 204 w 272"/>
                  <a:gd name="T13" fmla="*/ 0 h 29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72" h="295">
                    <a:moveTo>
                      <a:pt x="204" y="0"/>
                    </a:moveTo>
                    <a:lnTo>
                      <a:pt x="0" y="45"/>
                    </a:lnTo>
                    <a:lnTo>
                      <a:pt x="0" y="295"/>
                    </a:lnTo>
                    <a:lnTo>
                      <a:pt x="272" y="295"/>
                    </a:lnTo>
                    <a:lnTo>
                      <a:pt x="272" y="227"/>
                    </a:lnTo>
                    <a:lnTo>
                      <a:pt x="204" y="182"/>
                    </a:lnTo>
                    <a:lnTo>
                      <a:pt x="204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995" name="Rectangle 262">
                <a:extLst>
                  <a:ext uri="{FF2B5EF4-FFF2-40B4-BE49-F238E27FC236}">
                    <a16:creationId xmlns:a16="http://schemas.microsoft.com/office/drawing/2014/main" id="{E746B41F-372D-A148-280A-B21ED90DD42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77" y="2659"/>
                <a:ext cx="1474" cy="45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9996" name="Group 263">
                <a:extLst>
                  <a:ext uri="{FF2B5EF4-FFF2-40B4-BE49-F238E27FC236}">
                    <a16:creationId xmlns:a16="http://schemas.microsoft.com/office/drawing/2014/main" id="{FF1C01EE-392C-3318-843C-E16320D29FFE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200" y="2613"/>
                <a:ext cx="227" cy="227"/>
                <a:chOff x="2200" y="2613"/>
                <a:chExt cx="227" cy="227"/>
              </a:xfrm>
            </p:grpSpPr>
            <p:sp>
              <p:nvSpPr>
                <p:cNvPr id="40037" name="Oval 264">
                  <a:extLst>
                    <a:ext uri="{FF2B5EF4-FFF2-40B4-BE49-F238E27FC236}">
                      <a16:creationId xmlns:a16="http://schemas.microsoft.com/office/drawing/2014/main" id="{45033DB2-0AFB-59D8-9BC4-0DD97F322129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038" name="Oval 265">
                  <a:extLst>
                    <a:ext uri="{FF2B5EF4-FFF2-40B4-BE49-F238E27FC236}">
                      <a16:creationId xmlns:a16="http://schemas.microsoft.com/office/drawing/2014/main" id="{73635FC1-12FB-36BA-0E49-25A0EC40DC87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039" name="Oval 266">
                  <a:extLst>
                    <a:ext uri="{FF2B5EF4-FFF2-40B4-BE49-F238E27FC236}">
                      <a16:creationId xmlns:a16="http://schemas.microsoft.com/office/drawing/2014/main" id="{A21F87C3-8E23-2EAA-8304-AA13F12AD4D5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9997" name="Group 267">
                <a:extLst>
                  <a:ext uri="{FF2B5EF4-FFF2-40B4-BE49-F238E27FC236}">
                    <a16:creationId xmlns:a16="http://schemas.microsoft.com/office/drawing/2014/main" id="{81850A17-7DE1-3662-CA22-7B06A3E13829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107" y="2614"/>
                <a:ext cx="227" cy="227"/>
                <a:chOff x="2200" y="2613"/>
                <a:chExt cx="227" cy="227"/>
              </a:xfrm>
            </p:grpSpPr>
            <p:sp>
              <p:nvSpPr>
                <p:cNvPr id="40034" name="Oval 268">
                  <a:extLst>
                    <a:ext uri="{FF2B5EF4-FFF2-40B4-BE49-F238E27FC236}">
                      <a16:creationId xmlns:a16="http://schemas.microsoft.com/office/drawing/2014/main" id="{8CD015D5-D91C-365D-F17D-DD50163E3596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035" name="Oval 269">
                  <a:extLst>
                    <a:ext uri="{FF2B5EF4-FFF2-40B4-BE49-F238E27FC236}">
                      <a16:creationId xmlns:a16="http://schemas.microsoft.com/office/drawing/2014/main" id="{35532577-7189-EEFE-7826-3734C6AA42D0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036" name="Oval 270">
                  <a:extLst>
                    <a:ext uri="{FF2B5EF4-FFF2-40B4-BE49-F238E27FC236}">
                      <a16:creationId xmlns:a16="http://schemas.microsoft.com/office/drawing/2014/main" id="{D43E6725-B749-174D-3D4A-9605EE4367E6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9998" name="Group 271">
                <a:extLst>
                  <a:ext uri="{FF2B5EF4-FFF2-40B4-BE49-F238E27FC236}">
                    <a16:creationId xmlns:a16="http://schemas.microsoft.com/office/drawing/2014/main" id="{A0C137E5-D04C-59CA-4C3F-EA1A14CC7777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357" y="2614"/>
                <a:ext cx="227" cy="227"/>
                <a:chOff x="2200" y="2613"/>
                <a:chExt cx="227" cy="227"/>
              </a:xfrm>
            </p:grpSpPr>
            <p:sp>
              <p:nvSpPr>
                <p:cNvPr id="40031" name="Oval 272">
                  <a:extLst>
                    <a:ext uri="{FF2B5EF4-FFF2-40B4-BE49-F238E27FC236}">
                      <a16:creationId xmlns:a16="http://schemas.microsoft.com/office/drawing/2014/main" id="{EB006A06-E2B5-849D-CEB8-059ED205C63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032" name="Oval 273">
                  <a:extLst>
                    <a:ext uri="{FF2B5EF4-FFF2-40B4-BE49-F238E27FC236}">
                      <a16:creationId xmlns:a16="http://schemas.microsoft.com/office/drawing/2014/main" id="{25D758FC-0254-1657-6805-9C7709F401BF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033" name="Oval 274">
                  <a:extLst>
                    <a:ext uri="{FF2B5EF4-FFF2-40B4-BE49-F238E27FC236}">
                      <a16:creationId xmlns:a16="http://schemas.microsoft.com/office/drawing/2014/main" id="{3174A135-8CBE-EC2A-C5F1-FA9A393E8A31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9999" name="Group 275">
                <a:extLst>
                  <a:ext uri="{FF2B5EF4-FFF2-40B4-BE49-F238E27FC236}">
                    <a16:creationId xmlns:a16="http://schemas.microsoft.com/office/drawing/2014/main" id="{0D91E834-33EA-B652-BA6A-FF3E306A5CCE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902" y="2432"/>
                <a:ext cx="817" cy="136"/>
                <a:chOff x="2902" y="2455"/>
                <a:chExt cx="817" cy="113"/>
              </a:xfrm>
            </p:grpSpPr>
            <p:sp>
              <p:nvSpPr>
                <p:cNvPr id="40025" name="Rectangle 276">
                  <a:extLst>
                    <a:ext uri="{FF2B5EF4-FFF2-40B4-BE49-F238E27FC236}">
                      <a16:creationId xmlns:a16="http://schemas.microsoft.com/office/drawing/2014/main" id="{64184B47-AD87-E9D5-5429-ACC11529BEB9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02" y="2455"/>
                  <a:ext cx="817" cy="113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026" name="Rectangle 277">
                  <a:extLst>
                    <a:ext uri="{FF2B5EF4-FFF2-40B4-BE49-F238E27FC236}">
                      <a16:creationId xmlns:a16="http://schemas.microsoft.com/office/drawing/2014/main" id="{3883A48E-C9FB-8A3F-8535-F0C4E800BCD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25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027" name="Rectangle 278">
                  <a:extLst>
                    <a:ext uri="{FF2B5EF4-FFF2-40B4-BE49-F238E27FC236}">
                      <a16:creationId xmlns:a16="http://schemas.microsoft.com/office/drawing/2014/main" id="{B391FD92-9FAB-0167-778E-6F4D28B5B475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084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028" name="Rectangle 279">
                  <a:extLst>
                    <a:ext uri="{FF2B5EF4-FFF2-40B4-BE49-F238E27FC236}">
                      <a16:creationId xmlns:a16="http://schemas.microsoft.com/office/drawing/2014/main" id="{EEF20446-6D77-BDBE-4B71-A50B74FD4EF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243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029" name="Rectangle 280">
                  <a:extLst>
                    <a:ext uri="{FF2B5EF4-FFF2-40B4-BE49-F238E27FC236}">
                      <a16:creationId xmlns:a16="http://schemas.microsoft.com/office/drawing/2014/main" id="{4434A3B9-F710-2101-3DEF-16A4D912A271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401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030" name="Rectangle 281">
                  <a:extLst>
                    <a:ext uri="{FF2B5EF4-FFF2-40B4-BE49-F238E27FC236}">
                      <a16:creationId xmlns:a16="http://schemas.microsoft.com/office/drawing/2014/main" id="{CBE09BD7-0259-F6DD-6E5A-6C63C0EF8950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60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40000" name="AutoShape 282">
                <a:extLst>
                  <a:ext uri="{FF2B5EF4-FFF2-40B4-BE49-F238E27FC236}">
                    <a16:creationId xmlns:a16="http://schemas.microsoft.com/office/drawing/2014/main" id="{0B3727B1-8227-AC45-48C1-006DF072545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rot="2054522">
                <a:off x="2133" y="2546"/>
                <a:ext cx="340" cy="38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762 w 21600"/>
                  <a:gd name="T13" fmla="*/ 0 h 21600"/>
                  <a:gd name="T14" fmla="*/ 20838 w 21600"/>
                  <a:gd name="T15" fmla="*/ 7219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3000" y="5250"/>
                    </a:moveTo>
                    <a:cubicBezTo>
                      <a:pt x="4795" y="2725"/>
                      <a:pt x="7702" y="1227"/>
                      <a:pt x="10800" y="1227"/>
                    </a:cubicBezTo>
                    <a:cubicBezTo>
                      <a:pt x="13897" y="1227"/>
                      <a:pt x="16804" y="2725"/>
                      <a:pt x="18599" y="5250"/>
                    </a:cubicBezTo>
                    <a:lnTo>
                      <a:pt x="19599" y="4538"/>
                    </a:lnTo>
                    <a:cubicBezTo>
                      <a:pt x="17573" y="1691"/>
                      <a:pt x="14294" y="0"/>
                      <a:pt x="10799" y="0"/>
                    </a:cubicBezTo>
                    <a:cubicBezTo>
                      <a:pt x="7305" y="0"/>
                      <a:pt x="4026" y="1691"/>
                      <a:pt x="2000" y="4538"/>
                    </a:cubicBezTo>
                    <a:lnTo>
                      <a:pt x="3000" y="525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01" name="Freeform 283">
                <a:extLst>
                  <a:ext uri="{FF2B5EF4-FFF2-40B4-BE49-F238E27FC236}">
                    <a16:creationId xmlns:a16="http://schemas.microsoft.com/office/drawing/2014/main" id="{9C0F3389-5361-30DF-61A2-302E0C8BED8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04" y="2228"/>
                <a:ext cx="476" cy="363"/>
              </a:xfrm>
              <a:custGeom>
                <a:avLst/>
                <a:gdLst>
                  <a:gd name="T0" fmla="*/ 68 w 476"/>
                  <a:gd name="T1" fmla="*/ 363 h 363"/>
                  <a:gd name="T2" fmla="*/ 0 w 476"/>
                  <a:gd name="T3" fmla="*/ 318 h 363"/>
                  <a:gd name="T4" fmla="*/ 0 w 476"/>
                  <a:gd name="T5" fmla="*/ 136 h 363"/>
                  <a:gd name="T6" fmla="*/ 90 w 476"/>
                  <a:gd name="T7" fmla="*/ 0 h 363"/>
                  <a:gd name="T8" fmla="*/ 476 w 476"/>
                  <a:gd name="T9" fmla="*/ 0 h 363"/>
                  <a:gd name="T10" fmla="*/ 476 w 476"/>
                  <a:gd name="T11" fmla="*/ 363 h 363"/>
                  <a:gd name="T12" fmla="*/ 68 w 476"/>
                  <a:gd name="T13" fmla="*/ 363 h 36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76" h="363">
                    <a:moveTo>
                      <a:pt x="68" y="363"/>
                    </a:moveTo>
                    <a:lnTo>
                      <a:pt x="0" y="318"/>
                    </a:lnTo>
                    <a:lnTo>
                      <a:pt x="0" y="136"/>
                    </a:lnTo>
                    <a:lnTo>
                      <a:pt x="90" y="0"/>
                    </a:lnTo>
                    <a:lnTo>
                      <a:pt x="476" y="0"/>
                    </a:lnTo>
                    <a:lnTo>
                      <a:pt x="476" y="363"/>
                    </a:lnTo>
                    <a:lnTo>
                      <a:pt x="68" y="36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02" name="Rectangle 284">
                <a:extLst>
                  <a:ext uri="{FF2B5EF4-FFF2-40B4-BE49-F238E27FC236}">
                    <a16:creationId xmlns:a16="http://schemas.microsoft.com/office/drawing/2014/main" id="{2DE26A9A-54B4-CF85-8870-C36D1FA527A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75" y="2568"/>
                <a:ext cx="182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40003" name="Group 285">
                <a:extLst>
                  <a:ext uri="{FF2B5EF4-FFF2-40B4-BE49-F238E27FC236}">
                    <a16:creationId xmlns:a16="http://schemas.microsoft.com/office/drawing/2014/main" id="{40B3DCB6-6E6B-2455-0DD1-E372478D4F9E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857" y="2614"/>
                <a:ext cx="215" cy="102"/>
                <a:chOff x="1066" y="2115"/>
                <a:chExt cx="952" cy="453"/>
              </a:xfrm>
            </p:grpSpPr>
            <p:sp>
              <p:nvSpPr>
                <p:cNvPr id="40021" name="Rectangle 286">
                  <a:extLst>
                    <a:ext uri="{FF2B5EF4-FFF2-40B4-BE49-F238E27FC236}">
                      <a16:creationId xmlns:a16="http://schemas.microsoft.com/office/drawing/2014/main" id="{FE777A34-1EC4-106A-6902-B7017F203F6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66" y="2160"/>
                  <a:ext cx="816" cy="386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022" name="Rectangle 287">
                  <a:extLst>
                    <a:ext uri="{FF2B5EF4-FFF2-40B4-BE49-F238E27FC236}">
                      <a16:creationId xmlns:a16="http://schemas.microsoft.com/office/drawing/2014/main" id="{2731EB65-81B8-8724-5DBE-E9A07E2DA69A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88" y="2137"/>
                  <a:ext cx="46" cy="431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023" name="Rectangle 288">
                  <a:extLst>
                    <a:ext uri="{FF2B5EF4-FFF2-40B4-BE49-F238E27FC236}">
                      <a16:creationId xmlns:a16="http://schemas.microsoft.com/office/drawing/2014/main" id="{E670479D-B056-88F8-01A5-F9EC0A48A2F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813" y="2137"/>
                  <a:ext cx="46" cy="431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024" name="Freeform 289">
                  <a:extLst>
                    <a:ext uri="{FF2B5EF4-FFF2-40B4-BE49-F238E27FC236}">
                      <a16:creationId xmlns:a16="http://schemas.microsoft.com/office/drawing/2014/main" id="{FC711923-FC34-D4DD-7098-3B0B66493B5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882" y="2115"/>
                  <a:ext cx="136" cy="181"/>
                </a:xfrm>
                <a:custGeom>
                  <a:avLst/>
                  <a:gdLst>
                    <a:gd name="T0" fmla="*/ 0 w 136"/>
                    <a:gd name="T1" fmla="*/ 90 h 181"/>
                    <a:gd name="T2" fmla="*/ 91 w 136"/>
                    <a:gd name="T3" fmla="*/ 0 h 181"/>
                    <a:gd name="T4" fmla="*/ 136 w 136"/>
                    <a:gd name="T5" fmla="*/ 45 h 181"/>
                    <a:gd name="T6" fmla="*/ 0 w 136"/>
                    <a:gd name="T7" fmla="*/ 181 h 181"/>
                    <a:gd name="T8" fmla="*/ 0 w 136"/>
                    <a:gd name="T9" fmla="*/ 90 h 18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36" h="181">
                      <a:moveTo>
                        <a:pt x="0" y="90"/>
                      </a:moveTo>
                      <a:lnTo>
                        <a:pt x="91" y="0"/>
                      </a:lnTo>
                      <a:lnTo>
                        <a:pt x="136" y="45"/>
                      </a:lnTo>
                      <a:lnTo>
                        <a:pt x="0" y="181"/>
                      </a:lnTo>
                      <a:lnTo>
                        <a:pt x="0" y="9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40004" name="Rectangle 290">
                <a:extLst>
                  <a:ext uri="{FF2B5EF4-FFF2-40B4-BE49-F238E27FC236}">
                    <a16:creationId xmlns:a16="http://schemas.microsoft.com/office/drawing/2014/main" id="{4E3B4263-D323-F296-0B89-898FA33335B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222" y="2455"/>
                <a:ext cx="159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05" name="Line 291">
                <a:extLst>
                  <a:ext uri="{FF2B5EF4-FFF2-40B4-BE49-F238E27FC236}">
                    <a16:creationId xmlns:a16="http://schemas.microsoft.com/office/drawing/2014/main" id="{2A509DDC-AB21-F00A-FD52-B516A4D6481F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V="1">
                <a:off x="2200" y="2409"/>
                <a:ext cx="204" cy="2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06" name="Line 292">
                <a:extLst>
                  <a:ext uri="{FF2B5EF4-FFF2-40B4-BE49-F238E27FC236}">
                    <a16:creationId xmlns:a16="http://schemas.microsoft.com/office/drawing/2014/main" id="{D80D9598-B1E3-4D01-3CCB-F9227BD792D9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45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07" name="Line 293">
                <a:extLst>
                  <a:ext uri="{FF2B5EF4-FFF2-40B4-BE49-F238E27FC236}">
                    <a16:creationId xmlns:a16="http://schemas.microsoft.com/office/drawing/2014/main" id="{E8B70B48-B4A6-2E81-F49F-5C65E08A8391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68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08" name="Line 294">
                <a:extLst>
                  <a:ext uri="{FF2B5EF4-FFF2-40B4-BE49-F238E27FC236}">
                    <a16:creationId xmlns:a16="http://schemas.microsoft.com/office/drawing/2014/main" id="{7063395C-CC5F-16D9-7482-3F3F8DDB1338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90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09" name="Line 295">
                <a:extLst>
                  <a:ext uri="{FF2B5EF4-FFF2-40B4-BE49-F238E27FC236}">
                    <a16:creationId xmlns:a16="http://schemas.microsoft.com/office/drawing/2014/main" id="{D7A5810F-9A46-DE54-8DB0-26A48231C5C5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13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10" name="Line 296">
                <a:extLst>
                  <a:ext uri="{FF2B5EF4-FFF2-40B4-BE49-F238E27FC236}">
                    <a16:creationId xmlns:a16="http://schemas.microsoft.com/office/drawing/2014/main" id="{D99788EB-FB01-07C3-4AA4-CCCE07F37127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36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11" name="Line 297">
                <a:extLst>
                  <a:ext uri="{FF2B5EF4-FFF2-40B4-BE49-F238E27FC236}">
                    <a16:creationId xmlns:a16="http://schemas.microsoft.com/office/drawing/2014/main" id="{2F7A86AC-81E5-0769-9C9A-CFBCB22F9F52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58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12" name="Freeform 298">
                <a:extLst>
                  <a:ext uri="{FF2B5EF4-FFF2-40B4-BE49-F238E27FC236}">
                    <a16:creationId xmlns:a16="http://schemas.microsoft.com/office/drawing/2014/main" id="{43E1392A-79CC-961A-5CC0-EA765FD96C43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26" y="2251"/>
                <a:ext cx="208" cy="317"/>
              </a:xfrm>
              <a:custGeom>
                <a:avLst/>
                <a:gdLst>
                  <a:gd name="T0" fmla="*/ 0 w 208"/>
                  <a:gd name="T1" fmla="*/ 116 h 316"/>
                  <a:gd name="T2" fmla="*/ 78 w 208"/>
                  <a:gd name="T3" fmla="*/ 0 h 316"/>
                  <a:gd name="T4" fmla="*/ 208 w 208"/>
                  <a:gd name="T5" fmla="*/ 0 h 316"/>
                  <a:gd name="T6" fmla="*/ 208 w 208"/>
                  <a:gd name="T7" fmla="*/ 319 h 316"/>
                  <a:gd name="T8" fmla="*/ 48 w 208"/>
                  <a:gd name="T9" fmla="*/ 319 h 316"/>
                  <a:gd name="T10" fmla="*/ 0 w 208"/>
                  <a:gd name="T11" fmla="*/ 287 h 316"/>
                  <a:gd name="T12" fmla="*/ 0 w 208"/>
                  <a:gd name="T13" fmla="*/ 116 h 31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08" h="316">
                    <a:moveTo>
                      <a:pt x="0" y="116"/>
                    </a:moveTo>
                    <a:lnTo>
                      <a:pt x="78" y="0"/>
                    </a:lnTo>
                    <a:lnTo>
                      <a:pt x="208" y="0"/>
                    </a:lnTo>
                    <a:lnTo>
                      <a:pt x="208" y="316"/>
                    </a:lnTo>
                    <a:lnTo>
                      <a:pt x="48" y="316"/>
                    </a:lnTo>
                    <a:lnTo>
                      <a:pt x="0" y="284"/>
                    </a:lnTo>
                    <a:lnTo>
                      <a:pt x="0" y="1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13" name="Rectangle 299">
                <a:extLst>
                  <a:ext uri="{FF2B5EF4-FFF2-40B4-BE49-F238E27FC236}">
                    <a16:creationId xmlns:a16="http://schemas.microsoft.com/office/drawing/2014/main" id="{9E15751F-287D-DDC0-A279-BF798AC0A6E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53" y="2251"/>
                <a:ext cx="204" cy="12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14" name="Rectangle 300">
                <a:extLst>
                  <a:ext uri="{FF2B5EF4-FFF2-40B4-BE49-F238E27FC236}">
                    <a16:creationId xmlns:a16="http://schemas.microsoft.com/office/drawing/2014/main" id="{A59B84E0-312C-BEF9-9187-84F47C71D85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53" y="2433"/>
                <a:ext cx="91" cy="11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15" name="Rectangle 301">
                <a:extLst>
                  <a:ext uri="{FF2B5EF4-FFF2-40B4-BE49-F238E27FC236}">
                    <a16:creationId xmlns:a16="http://schemas.microsoft.com/office/drawing/2014/main" id="{43432DD8-FD27-7D89-0F97-91BB2D80176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766" y="2432"/>
                <a:ext cx="91" cy="11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16" name="Freeform 302">
                <a:extLst>
                  <a:ext uri="{FF2B5EF4-FFF2-40B4-BE49-F238E27FC236}">
                    <a16:creationId xmlns:a16="http://schemas.microsoft.com/office/drawing/2014/main" id="{1C37F1A7-CE13-6A3E-966A-10A71495D96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46" y="2262"/>
                <a:ext cx="172" cy="104"/>
              </a:xfrm>
              <a:custGeom>
                <a:avLst/>
                <a:gdLst>
                  <a:gd name="T0" fmla="*/ 0 w 172"/>
                  <a:gd name="T1" fmla="*/ 102 h 104"/>
                  <a:gd name="T2" fmla="*/ 68 w 172"/>
                  <a:gd name="T3" fmla="*/ 0 h 104"/>
                  <a:gd name="T4" fmla="*/ 172 w 172"/>
                  <a:gd name="T5" fmla="*/ 0 h 104"/>
                  <a:gd name="T6" fmla="*/ 172 w 172"/>
                  <a:gd name="T7" fmla="*/ 104 h 104"/>
                  <a:gd name="T8" fmla="*/ 30 w 172"/>
                  <a:gd name="T9" fmla="*/ 104 h 104"/>
                  <a:gd name="T10" fmla="*/ 0 w 172"/>
                  <a:gd name="T11" fmla="*/ 102 h 10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72" h="104">
                    <a:moveTo>
                      <a:pt x="0" y="102"/>
                    </a:moveTo>
                    <a:lnTo>
                      <a:pt x="68" y="0"/>
                    </a:lnTo>
                    <a:lnTo>
                      <a:pt x="172" y="0"/>
                    </a:lnTo>
                    <a:lnTo>
                      <a:pt x="172" y="104"/>
                    </a:lnTo>
                    <a:lnTo>
                      <a:pt x="30" y="104"/>
                    </a:lnTo>
                    <a:lnTo>
                      <a:pt x="0" y="10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17" name="Rectangle 303">
                <a:extLst>
                  <a:ext uri="{FF2B5EF4-FFF2-40B4-BE49-F238E27FC236}">
                    <a16:creationId xmlns:a16="http://schemas.microsoft.com/office/drawing/2014/main" id="{7FEDB4B3-2B25-B5D3-355B-F108E8A1571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66" y="2262"/>
                <a:ext cx="84" cy="104"/>
              </a:xfrm>
              <a:prstGeom prst="rect">
                <a:avLst/>
              </a:pr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18" name="Rectangle 304">
                <a:extLst>
                  <a:ext uri="{FF2B5EF4-FFF2-40B4-BE49-F238E27FC236}">
                    <a16:creationId xmlns:a16="http://schemas.microsoft.com/office/drawing/2014/main" id="{513A1D83-378B-2C06-7BC7-BBA81466A81A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761" y="2261"/>
                <a:ext cx="84" cy="104"/>
              </a:xfrm>
              <a:prstGeom prst="rect">
                <a:avLst/>
              </a:pr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19" name="Rectangle 305">
                <a:extLst>
                  <a:ext uri="{FF2B5EF4-FFF2-40B4-BE49-F238E27FC236}">
                    <a16:creationId xmlns:a16="http://schemas.microsoft.com/office/drawing/2014/main" id="{D042EA34-6EB3-4A30-BB38-7C1B5591486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562" y="2591"/>
                <a:ext cx="46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20" name="Line 306">
                <a:extLst>
                  <a:ext uri="{FF2B5EF4-FFF2-40B4-BE49-F238E27FC236}">
                    <a16:creationId xmlns:a16="http://schemas.microsoft.com/office/drawing/2014/main" id="{D5A42987-CAC2-EB16-3B0D-2942F9E18D43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676" y="2614"/>
                <a:ext cx="181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9950" name="Group 307">
              <a:extLst>
                <a:ext uri="{FF2B5EF4-FFF2-40B4-BE49-F238E27FC236}">
                  <a16:creationId xmlns:a16="http://schemas.microsoft.com/office/drawing/2014/main" id="{C582938E-D44C-E9E9-8E12-ACB89C6CC52E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rot="-132132">
              <a:off x="3211" y="2406"/>
              <a:ext cx="1655" cy="467"/>
              <a:chOff x="3203" y="2442"/>
              <a:chExt cx="1505" cy="425"/>
            </a:xfrm>
          </p:grpSpPr>
          <p:grpSp>
            <p:nvGrpSpPr>
              <p:cNvPr id="39951" name="Group 308">
                <a:extLst>
                  <a:ext uri="{FF2B5EF4-FFF2-40B4-BE49-F238E27FC236}">
                    <a16:creationId xmlns:a16="http://schemas.microsoft.com/office/drawing/2014/main" id="{4E6C4043-5757-DBCB-44F5-F68A4B26E9D7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522507">
                <a:off x="3203" y="2442"/>
                <a:ext cx="1505" cy="421"/>
                <a:chOff x="3379" y="2266"/>
                <a:chExt cx="2212" cy="620"/>
              </a:xfrm>
            </p:grpSpPr>
            <p:sp>
              <p:nvSpPr>
                <p:cNvPr id="39956" name="Freeform 309">
                  <a:extLst>
                    <a:ext uri="{FF2B5EF4-FFF2-40B4-BE49-F238E27FC236}">
                      <a16:creationId xmlns:a16="http://schemas.microsoft.com/office/drawing/2014/main" id="{848D01D4-D783-FB9B-87BC-29F59A80525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rot="-1317264">
                  <a:off x="4758" y="2702"/>
                  <a:ext cx="227" cy="45"/>
                </a:xfrm>
                <a:custGeom>
                  <a:avLst/>
                  <a:gdLst>
                    <a:gd name="T0" fmla="*/ 0 w 227"/>
                    <a:gd name="T1" fmla="*/ 0 h 45"/>
                    <a:gd name="T2" fmla="*/ 227 w 227"/>
                    <a:gd name="T3" fmla="*/ 0 h 45"/>
                    <a:gd name="T4" fmla="*/ 204 w 227"/>
                    <a:gd name="T5" fmla="*/ 45 h 45"/>
                    <a:gd name="T6" fmla="*/ 23 w 227"/>
                    <a:gd name="T7" fmla="*/ 45 h 45"/>
                    <a:gd name="T8" fmla="*/ 0 w 227"/>
                    <a:gd name="T9" fmla="*/ 0 h 4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7" h="45">
                      <a:moveTo>
                        <a:pt x="0" y="0"/>
                      </a:moveTo>
                      <a:lnTo>
                        <a:pt x="227" y="0"/>
                      </a:lnTo>
                      <a:lnTo>
                        <a:pt x="204" y="45"/>
                      </a:lnTo>
                      <a:lnTo>
                        <a:pt x="23" y="4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9957" name="Group 310">
                  <a:extLst>
                    <a:ext uri="{FF2B5EF4-FFF2-40B4-BE49-F238E27FC236}">
                      <a16:creationId xmlns:a16="http://schemas.microsoft.com/office/drawing/2014/main" id="{EEDE8729-BF9E-1D3D-2816-053AAB6F6742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115301">
                  <a:off x="4326" y="2266"/>
                  <a:ext cx="1265" cy="194"/>
                  <a:chOff x="4338" y="2347"/>
                  <a:chExt cx="1265" cy="194"/>
                </a:xfrm>
              </p:grpSpPr>
              <p:grpSp>
                <p:nvGrpSpPr>
                  <p:cNvPr id="39978" name="Group 311">
                    <a:extLst>
                      <a:ext uri="{FF2B5EF4-FFF2-40B4-BE49-F238E27FC236}">
                        <a16:creationId xmlns:a16="http://schemas.microsoft.com/office/drawing/2014/main" id="{2281519C-063B-6A88-2221-9B59D099623C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 flipH="1">
                    <a:off x="4822" y="2367"/>
                    <a:ext cx="781" cy="93"/>
                    <a:chOff x="3969" y="2266"/>
                    <a:chExt cx="914" cy="109"/>
                  </a:xfrm>
                </p:grpSpPr>
                <p:sp>
                  <p:nvSpPr>
                    <p:cNvPr id="39983" name="Rectangle 312">
                      <a:extLst>
                        <a:ext uri="{FF2B5EF4-FFF2-40B4-BE49-F238E27FC236}">
                          <a16:creationId xmlns:a16="http://schemas.microsoft.com/office/drawing/2014/main" id="{7D7982FA-FA2F-E862-2A2C-02753B807012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137" y="2284"/>
                      <a:ext cx="746" cy="75"/>
                    </a:xfrm>
                    <a:prstGeom prst="rect">
                      <a:avLst/>
                    </a:prstGeom>
                    <a:gradFill rotWithShape="1">
                      <a:gsLst>
                        <a:gs pos="0">
                          <a:srgbClr val="669900"/>
                        </a:gs>
                        <a:gs pos="100000">
                          <a:srgbClr val="003300"/>
                        </a:gs>
                      </a:gsLst>
                      <a:lin ang="5400000" scaled="1"/>
                    </a:gradFill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endParaRPr lang="en-US" altLang="en-US" sz="1200">
                        <a:solidFill>
                          <a:schemeClr val="tx1"/>
                        </a:solidFill>
                      </a:endParaRPr>
                    </a:p>
                  </p:txBody>
                </p:sp>
                <p:grpSp>
                  <p:nvGrpSpPr>
                    <p:cNvPr id="39984" name="Group 313">
                      <a:extLst>
                        <a:ext uri="{FF2B5EF4-FFF2-40B4-BE49-F238E27FC236}">
                          <a16:creationId xmlns:a16="http://schemas.microsoft.com/office/drawing/2014/main" id="{38F6621E-BEE8-5F95-B1CB-0F30C203B443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3969" y="2266"/>
                      <a:ext cx="168" cy="109"/>
                      <a:chOff x="1043" y="1344"/>
                      <a:chExt cx="181" cy="113"/>
                    </a:xfrm>
                  </p:grpSpPr>
                  <p:sp>
                    <p:nvSpPr>
                      <p:cNvPr id="39985" name="Rectangle 314">
                        <a:extLst>
                          <a:ext uri="{FF2B5EF4-FFF2-40B4-BE49-F238E27FC236}">
                            <a16:creationId xmlns:a16="http://schemas.microsoft.com/office/drawing/2014/main" id="{1863FFF8-2DDF-EB45-8E7C-71E36CEC184B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043" y="1344"/>
                        <a:ext cx="99" cy="113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rgbClr val="669900"/>
                          </a:gs>
                          <a:gs pos="100000">
                            <a:srgbClr val="003300"/>
                          </a:gs>
                        </a:gsLst>
                        <a:lin ang="5400000" scaled="1"/>
                      </a:gradFill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>
                        <a:lvl1pPr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1pPr>
                        <a:lvl2pPr marL="742950" indent="-28575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2pPr>
                        <a:lvl3pPr marL="11430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3pPr>
                        <a:lvl4pPr marL="16002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4pPr>
                        <a:lvl5pPr marL="20574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9pPr>
                      </a:lstStyle>
                      <a:p>
                        <a:endParaRPr lang="en-US" altLang="en-US" sz="120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39986" name="Freeform 315">
                        <a:extLst>
                          <a:ext uri="{FF2B5EF4-FFF2-40B4-BE49-F238E27FC236}">
                            <a16:creationId xmlns:a16="http://schemas.microsoft.com/office/drawing/2014/main" id="{880CE458-12B2-99F6-F44F-ED2465C0B401}"/>
                          </a:ext>
                        </a:extLst>
                      </p:cNvPr>
                      <p:cNvSpPr>
                        <a:spLocks noChangeAspect="1"/>
                      </p:cNvSpPr>
                      <p:nvPr/>
                    </p:nvSpPr>
                    <p:spPr bwMode="auto">
                      <a:xfrm>
                        <a:off x="1142" y="1344"/>
                        <a:ext cx="82" cy="113"/>
                      </a:xfrm>
                      <a:custGeom>
                        <a:avLst/>
                        <a:gdLst>
                          <a:gd name="T0" fmla="*/ 0 w 113"/>
                          <a:gd name="T1" fmla="*/ 0 h 136"/>
                          <a:gd name="T2" fmla="*/ 44 w 113"/>
                          <a:gd name="T3" fmla="*/ 13 h 136"/>
                          <a:gd name="T4" fmla="*/ 44 w 113"/>
                          <a:gd name="T5" fmla="*/ 66 h 136"/>
                          <a:gd name="T6" fmla="*/ 0 w 113"/>
                          <a:gd name="T7" fmla="*/ 78 h 136"/>
                          <a:gd name="T8" fmla="*/ 0 w 113"/>
                          <a:gd name="T9" fmla="*/ 0 h 136"/>
                          <a:gd name="T10" fmla="*/ 0 60000 65536"/>
                          <a:gd name="T11" fmla="*/ 0 60000 65536"/>
                          <a:gd name="T12" fmla="*/ 0 60000 65536"/>
                          <a:gd name="T13" fmla="*/ 0 60000 65536"/>
                          <a:gd name="T14" fmla="*/ 0 60000 65536"/>
                        </a:gdLst>
                        <a:ahLst/>
                        <a:cxnLst>
                          <a:cxn ang="T10">
                            <a:pos x="T0" y="T1"/>
                          </a:cxn>
                          <a:cxn ang="T11">
                            <a:pos x="T2" y="T3"/>
                          </a:cxn>
                          <a:cxn ang="T12">
                            <a:pos x="T4" y="T5"/>
                          </a:cxn>
                          <a:cxn ang="T13">
                            <a:pos x="T6" y="T7"/>
                          </a:cxn>
                          <a:cxn ang="T14">
                            <a:pos x="T8" y="T9"/>
                          </a:cxn>
                        </a:cxnLst>
                        <a:rect l="0" t="0" r="r" b="b"/>
                        <a:pathLst>
                          <a:path w="113" h="136">
                            <a:moveTo>
                              <a:pt x="0" y="0"/>
                            </a:moveTo>
                            <a:lnTo>
                              <a:pt x="113" y="23"/>
                            </a:lnTo>
                            <a:lnTo>
                              <a:pt x="113" y="114"/>
                            </a:lnTo>
                            <a:lnTo>
                              <a:pt x="0" y="136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669900"/>
                          </a:gs>
                          <a:gs pos="100000">
                            <a:srgbClr val="003300"/>
                          </a:gs>
                        </a:gsLst>
                        <a:lin ang="5400000" scaled="1"/>
                      </a:gra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 useBgFill="1">
                    <p:nvSpPr>
                      <p:cNvPr id="39987" name="Rectangle 316">
                        <a:extLst>
                          <a:ext uri="{FF2B5EF4-FFF2-40B4-BE49-F238E27FC236}">
                            <a16:creationId xmlns:a16="http://schemas.microsoft.com/office/drawing/2014/main" id="{629DCCD9-62CA-BBC5-DF50-075084068876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059" y="1363"/>
                        <a:ext cx="66" cy="76"/>
                      </a:xfrm>
                      <a:prstGeom prst="rect">
                        <a:avLst/>
                      </a:prstGeom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>
                        <a:lvl1pPr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1pPr>
                        <a:lvl2pPr marL="742950" indent="-28575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2pPr>
                        <a:lvl3pPr marL="11430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3pPr>
                        <a:lvl4pPr marL="16002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4pPr>
                        <a:lvl5pPr marL="20574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9pPr>
                      </a:lstStyle>
                      <a:p>
                        <a:endParaRPr lang="en-US" altLang="en-US" sz="120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 useBgFill="1">
                    <p:nvSpPr>
                      <p:cNvPr id="39988" name="Freeform 317">
                        <a:extLst>
                          <a:ext uri="{FF2B5EF4-FFF2-40B4-BE49-F238E27FC236}">
                            <a16:creationId xmlns:a16="http://schemas.microsoft.com/office/drawing/2014/main" id="{ADFF25C8-331B-E0CF-4352-45ACE4375088}"/>
                          </a:ext>
                        </a:extLst>
                      </p:cNvPr>
                      <p:cNvSpPr>
                        <a:spLocks noChangeAspect="1"/>
                      </p:cNvSpPr>
                      <p:nvPr/>
                    </p:nvSpPr>
                    <p:spPr bwMode="auto">
                      <a:xfrm>
                        <a:off x="1156" y="1366"/>
                        <a:ext cx="50" cy="69"/>
                      </a:xfrm>
                      <a:custGeom>
                        <a:avLst/>
                        <a:gdLst>
                          <a:gd name="T0" fmla="*/ 0 w 113"/>
                          <a:gd name="T1" fmla="*/ 0 h 136"/>
                          <a:gd name="T2" fmla="*/ 10 w 113"/>
                          <a:gd name="T3" fmla="*/ 3 h 136"/>
                          <a:gd name="T4" fmla="*/ 10 w 113"/>
                          <a:gd name="T5" fmla="*/ 15 h 136"/>
                          <a:gd name="T6" fmla="*/ 0 w 113"/>
                          <a:gd name="T7" fmla="*/ 18 h 136"/>
                          <a:gd name="T8" fmla="*/ 0 w 113"/>
                          <a:gd name="T9" fmla="*/ 0 h 136"/>
                          <a:gd name="T10" fmla="*/ 0 60000 65536"/>
                          <a:gd name="T11" fmla="*/ 0 60000 65536"/>
                          <a:gd name="T12" fmla="*/ 0 60000 65536"/>
                          <a:gd name="T13" fmla="*/ 0 60000 65536"/>
                          <a:gd name="T14" fmla="*/ 0 60000 65536"/>
                        </a:gdLst>
                        <a:ahLst/>
                        <a:cxnLst>
                          <a:cxn ang="T10">
                            <a:pos x="T0" y="T1"/>
                          </a:cxn>
                          <a:cxn ang="T11">
                            <a:pos x="T2" y="T3"/>
                          </a:cxn>
                          <a:cxn ang="T12">
                            <a:pos x="T4" y="T5"/>
                          </a:cxn>
                          <a:cxn ang="T13">
                            <a:pos x="T6" y="T7"/>
                          </a:cxn>
                          <a:cxn ang="T14">
                            <a:pos x="T8" y="T9"/>
                          </a:cxn>
                        </a:cxnLst>
                        <a:rect l="0" t="0" r="r" b="b"/>
                        <a:pathLst>
                          <a:path w="113" h="136">
                            <a:moveTo>
                              <a:pt x="0" y="0"/>
                            </a:moveTo>
                            <a:lnTo>
                              <a:pt x="113" y="23"/>
                            </a:lnTo>
                            <a:lnTo>
                              <a:pt x="113" y="114"/>
                            </a:lnTo>
                            <a:lnTo>
                              <a:pt x="0" y="136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</p:grpSp>
              <p:sp>
                <p:nvSpPr>
                  <p:cNvPr id="39979" name="Rectangle 318">
                    <a:extLst>
                      <a:ext uri="{FF2B5EF4-FFF2-40B4-BE49-F238E27FC236}">
                        <a16:creationId xmlns:a16="http://schemas.microsoft.com/office/drawing/2014/main" id="{3548D71C-8643-3086-83AE-11BCBF067A5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532" y="2367"/>
                    <a:ext cx="290" cy="96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980" name="Freeform 319">
                    <a:extLst>
                      <a:ext uri="{FF2B5EF4-FFF2-40B4-BE49-F238E27FC236}">
                        <a16:creationId xmlns:a16="http://schemas.microsoft.com/office/drawing/2014/main" id="{7D527150-8F83-EDCD-8C36-A640093A1EB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77" y="2347"/>
                    <a:ext cx="155" cy="154"/>
                  </a:xfrm>
                  <a:custGeom>
                    <a:avLst/>
                    <a:gdLst>
                      <a:gd name="T0" fmla="*/ 114 w 181"/>
                      <a:gd name="T1" fmla="*/ 0 h 181"/>
                      <a:gd name="T2" fmla="*/ 43 w 181"/>
                      <a:gd name="T3" fmla="*/ 0 h 181"/>
                      <a:gd name="T4" fmla="*/ 0 w 181"/>
                      <a:gd name="T5" fmla="*/ 14 h 181"/>
                      <a:gd name="T6" fmla="*/ 0 w 181"/>
                      <a:gd name="T7" fmla="*/ 111 h 181"/>
                      <a:gd name="T8" fmla="*/ 71 w 181"/>
                      <a:gd name="T9" fmla="*/ 111 h 181"/>
                      <a:gd name="T10" fmla="*/ 85 w 181"/>
                      <a:gd name="T11" fmla="*/ 84 h 181"/>
                      <a:gd name="T12" fmla="*/ 114 w 181"/>
                      <a:gd name="T13" fmla="*/ 84 h 181"/>
                      <a:gd name="T14" fmla="*/ 114 w 181"/>
                      <a:gd name="T15" fmla="*/ 0 h 181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81" h="181">
                        <a:moveTo>
                          <a:pt x="181" y="0"/>
                        </a:moveTo>
                        <a:lnTo>
                          <a:pt x="68" y="0"/>
                        </a:lnTo>
                        <a:lnTo>
                          <a:pt x="0" y="22"/>
                        </a:lnTo>
                        <a:lnTo>
                          <a:pt x="0" y="181"/>
                        </a:lnTo>
                        <a:lnTo>
                          <a:pt x="113" y="181"/>
                        </a:lnTo>
                        <a:lnTo>
                          <a:pt x="136" y="136"/>
                        </a:lnTo>
                        <a:lnTo>
                          <a:pt x="181" y="136"/>
                        </a:lnTo>
                        <a:lnTo>
                          <a:pt x="181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981" name="Rectangle 320">
                    <a:extLst>
                      <a:ext uri="{FF2B5EF4-FFF2-40B4-BE49-F238E27FC236}">
                        <a16:creationId xmlns:a16="http://schemas.microsoft.com/office/drawing/2014/main" id="{FA814F3F-94DD-AD51-D00A-B84E501A4753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338" y="2463"/>
                    <a:ext cx="756" cy="20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982" name="Freeform 321">
                    <a:extLst>
                      <a:ext uri="{FF2B5EF4-FFF2-40B4-BE49-F238E27FC236}">
                        <a16:creationId xmlns:a16="http://schemas.microsoft.com/office/drawing/2014/main" id="{3CAD432B-6751-A9A6-4275-15993E0B0A9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38" y="2483"/>
                    <a:ext cx="756" cy="58"/>
                  </a:xfrm>
                  <a:custGeom>
                    <a:avLst/>
                    <a:gdLst>
                      <a:gd name="T0" fmla="*/ 0 w 658"/>
                      <a:gd name="T1" fmla="*/ 0 h 68"/>
                      <a:gd name="T2" fmla="*/ 998 w 658"/>
                      <a:gd name="T3" fmla="*/ 0 h 68"/>
                      <a:gd name="T4" fmla="*/ 998 w 658"/>
                      <a:gd name="T5" fmla="*/ 15 h 68"/>
                      <a:gd name="T6" fmla="*/ 929 w 658"/>
                      <a:gd name="T7" fmla="*/ 27 h 68"/>
                      <a:gd name="T8" fmla="*/ 859 w 658"/>
                      <a:gd name="T9" fmla="*/ 42 h 68"/>
                      <a:gd name="T10" fmla="*/ 0 w 658"/>
                      <a:gd name="T11" fmla="*/ 42 h 68"/>
                      <a:gd name="T12" fmla="*/ 0 w 658"/>
                      <a:gd name="T13" fmla="*/ 0 h 68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658" h="68">
                        <a:moveTo>
                          <a:pt x="0" y="0"/>
                        </a:moveTo>
                        <a:lnTo>
                          <a:pt x="658" y="0"/>
                        </a:lnTo>
                        <a:lnTo>
                          <a:pt x="658" y="23"/>
                        </a:lnTo>
                        <a:lnTo>
                          <a:pt x="613" y="45"/>
                        </a:lnTo>
                        <a:lnTo>
                          <a:pt x="567" y="68"/>
                        </a:lnTo>
                        <a:lnTo>
                          <a:pt x="0" y="6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9958" name="Rectangle 322">
                  <a:extLst>
                    <a:ext uri="{FF2B5EF4-FFF2-40B4-BE49-F238E27FC236}">
                      <a16:creationId xmlns:a16="http://schemas.microsoft.com/office/drawing/2014/main" id="{6ED5E939-298E-D7ED-A99E-410CFCDE0222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4591" y="2618"/>
                  <a:ext cx="194" cy="19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959" name="Freeform 323">
                  <a:extLst>
                    <a:ext uri="{FF2B5EF4-FFF2-40B4-BE49-F238E27FC236}">
                      <a16:creationId xmlns:a16="http://schemas.microsoft.com/office/drawing/2014/main" id="{D38D0B61-9CA8-6133-9FD7-226DA05EA66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4493" y="2347"/>
                  <a:ext cx="292" cy="270"/>
                </a:xfrm>
                <a:custGeom>
                  <a:avLst/>
                  <a:gdLst>
                    <a:gd name="T0" fmla="*/ 43 w 341"/>
                    <a:gd name="T1" fmla="*/ 196 h 317"/>
                    <a:gd name="T2" fmla="*/ 0 w 341"/>
                    <a:gd name="T3" fmla="*/ 84 h 317"/>
                    <a:gd name="T4" fmla="*/ 0 w 341"/>
                    <a:gd name="T5" fmla="*/ 56 h 317"/>
                    <a:gd name="T6" fmla="*/ 43 w 341"/>
                    <a:gd name="T7" fmla="*/ 0 h 317"/>
                    <a:gd name="T8" fmla="*/ 72 w 341"/>
                    <a:gd name="T9" fmla="*/ 0 h 317"/>
                    <a:gd name="T10" fmla="*/ 85 w 341"/>
                    <a:gd name="T11" fmla="*/ 14 h 317"/>
                    <a:gd name="T12" fmla="*/ 85 w 341"/>
                    <a:gd name="T13" fmla="*/ 27 h 317"/>
                    <a:gd name="T14" fmla="*/ 72 w 341"/>
                    <a:gd name="T15" fmla="*/ 42 h 317"/>
                    <a:gd name="T16" fmla="*/ 72 w 341"/>
                    <a:gd name="T17" fmla="*/ 70 h 317"/>
                    <a:gd name="T18" fmla="*/ 115 w 341"/>
                    <a:gd name="T19" fmla="*/ 84 h 317"/>
                    <a:gd name="T20" fmla="*/ 214 w 341"/>
                    <a:gd name="T21" fmla="*/ 196 h 317"/>
                    <a:gd name="T22" fmla="*/ 43 w 341"/>
                    <a:gd name="T23" fmla="*/ 196 h 317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341" h="317">
                      <a:moveTo>
                        <a:pt x="68" y="317"/>
                      </a:moveTo>
                      <a:lnTo>
                        <a:pt x="0" y="136"/>
                      </a:lnTo>
                      <a:lnTo>
                        <a:pt x="0" y="90"/>
                      </a:lnTo>
                      <a:lnTo>
                        <a:pt x="68" y="0"/>
                      </a:lnTo>
                      <a:lnTo>
                        <a:pt x="114" y="0"/>
                      </a:lnTo>
                      <a:lnTo>
                        <a:pt x="136" y="22"/>
                      </a:lnTo>
                      <a:lnTo>
                        <a:pt x="136" y="45"/>
                      </a:lnTo>
                      <a:lnTo>
                        <a:pt x="114" y="68"/>
                      </a:lnTo>
                      <a:lnTo>
                        <a:pt x="114" y="113"/>
                      </a:lnTo>
                      <a:lnTo>
                        <a:pt x="182" y="136"/>
                      </a:lnTo>
                      <a:lnTo>
                        <a:pt x="341" y="317"/>
                      </a:lnTo>
                      <a:lnTo>
                        <a:pt x="68" y="317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9960" name="Group 324">
                  <a:extLst>
                    <a:ext uri="{FF2B5EF4-FFF2-40B4-BE49-F238E27FC236}">
                      <a16:creationId xmlns:a16="http://schemas.microsoft.com/office/drawing/2014/main" id="{FFF04410-3CA5-4434-0318-33D6EEDF91C2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4570" y="2317"/>
                  <a:ext cx="498" cy="113"/>
                  <a:chOff x="4060" y="2818"/>
                  <a:chExt cx="498" cy="113"/>
                </a:xfrm>
              </p:grpSpPr>
              <p:sp>
                <p:nvSpPr>
                  <p:cNvPr id="39969" name="Rectangle 325">
                    <a:extLst>
                      <a:ext uri="{FF2B5EF4-FFF2-40B4-BE49-F238E27FC236}">
                        <a16:creationId xmlns:a16="http://schemas.microsoft.com/office/drawing/2014/main" id="{6CFDF209-8A35-6351-BF99-6A00900A5E4E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218" y="2863"/>
                    <a:ext cx="250" cy="23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5F5F5F"/>
                      </a:gs>
                      <a:gs pos="50000">
                        <a:srgbClr val="FFFFFF"/>
                      </a:gs>
                      <a:gs pos="100000">
                        <a:srgbClr val="5F5F5F"/>
                      </a:gs>
                    </a:gsLst>
                    <a:lin ang="54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970" name="Rectangle 326">
                    <a:extLst>
                      <a:ext uri="{FF2B5EF4-FFF2-40B4-BE49-F238E27FC236}">
                        <a16:creationId xmlns:a16="http://schemas.microsoft.com/office/drawing/2014/main" id="{27BB68D8-0B5A-54C6-3CC6-D5E62CF7B52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104" y="2818"/>
                    <a:ext cx="23" cy="113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971" name="Rectangle 327">
                    <a:extLst>
                      <a:ext uri="{FF2B5EF4-FFF2-40B4-BE49-F238E27FC236}">
                        <a16:creationId xmlns:a16="http://schemas.microsoft.com/office/drawing/2014/main" id="{408BDB41-43BE-653E-1D51-863663AE6FD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127" y="2841"/>
                    <a:ext cx="136" cy="67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972" name="Freeform 328">
                    <a:extLst>
                      <a:ext uri="{FF2B5EF4-FFF2-40B4-BE49-F238E27FC236}">
                        <a16:creationId xmlns:a16="http://schemas.microsoft.com/office/drawing/2014/main" id="{F9227C78-5DF3-4528-180D-BCC1B053158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264" y="2840"/>
                    <a:ext cx="90" cy="68"/>
                  </a:xfrm>
                  <a:custGeom>
                    <a:avLst/>
                    <a:gdLst>
                      <a:gd name="T0" fmla="*/ 0 w 90"/>
                      <a:gd name="T1" fmla="*/ 0 h 68"/>
                      <a:gd name="T2" fmla="*/ 0 w 90"/>
                      <a:gd name="T3" fmla="*/ 68 h 68"/>
                      <a:gd name="T4" fmla="*/ 22 w 90"/>
                      <a:gd name="T5" fmla="*/ 0 h 68"/>
                      <a:gd name="T6" fmla="*/ 22 w 90"/>
                      <a:gd name="T7" fmla="*/ 68 h 68"/>
                      <a:gd name="T8" fmla="*/ 45 w 90"/>
                      <a:gd name="T9" fmla="*/ 0 h 68"/>
                      <a:gd name="T10" fmla="*/ 45 w 90"/>
                      <a:gd name="T11" fmla="*/ 68 h 68"/>
                      <a:gd name="T12" fmla="*/ 68 w 90"/>
                      <a:gd name="T13" fmla="*/ 0 h 68"/>
                      <a:gd name="T14" fmla="*/ 68 w 90"/>
                      <a:gd name="T15" fmla="*/ 68 h 68"/>
                      <a:gd name="T16" fmla="*/ 90 w 90"/>
                      <a:gd name="T17" fmla="*/ 0 h 68"/>
                      <a:gd name="T18" fmla="*/ 90 w 90"/>
                      <a:gd name="T19" fmla="*/ 68 h 68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90" h="68">
                        <a:moveTo>
                          <a:pt x="0" y="0"/>
                        </a:moveTo>
                        <a:lnTo>
                          <a:pt x="0" y="68"/>
                        </a:lnTo>
                        <a:lnTo>
                          <a:pt x="22" y="0"/>
                        </a:lnTo>
                        <a:lnTo>
                          <a:pt x="22" y="68"/>
                        </a:lnTo>
                        <a:lnTo>
                          <a:pt x="45" y="0"/>
                        </a:lnTo>
                        <a:lnTo>
                          <a:pt x="45" y="68"/>
                        </a:lnTo>
                        <a:lnTo>
                          <a:pt x="68" y="0"/>
                        </a:lnTo>
                        <a:lnTo>
                          <a:pt x="68" y="68"/>
                        </a:lnTo>
                        <a:lnTo>
                          <a:pt x="90" y="0"/>
                        </a:lnTo>
                        <a:lnTo>
                          <a:pt x="90" y="68"/>
                        </a:lnTo>
                      </a:path>
                    </a:pathLst>
                  </a:custGeom>
                  <a:noFill/>
                  <a:ln w="1587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973" name="Freeform 329">
                    <a:extLst>
                      <a:ext uri="{FF2B5EF4-FFF2-40B4-BE49-F238E27FC236}">
                        <a16:creationId xmlns:a16="http://schemas.microsoft.com/office/drawing/2014/main" id="{5F2BDAB1-5751-6DE6-4174-4C85D81FC30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54" y="2840"/>
                    <a:ext cx="90" cy="68"/>
                  </a:xfrm>
                  <a:custGeom>
                    <a:avLst/>
                    <a:gdLst>
                      <a:gd name="T0" fmla="*/ 0 w 90"/>
                      <a:gd name="T1" fmla="*/ 0 h 68"/>
                      <a:gd name="T2" fmla="*/ 0 w 90"/>
                      <a:gd name="T3" fmla="*/ 68 h 68"/>
                      <a:gd name="T4" fmla="*/ 22 w 90"/>
                      <a:gd name="T5" fmla="*/ 0 h 68"/>
                      <a:gd name="T6" fmla="*/ 22 w 90"/>
                      <a:gd name="T7" fmla="*/ 68 h 68"/>
                      <a:gd name="T8" fmla="*/ 45 w 90"/>
                      <a:gd name="T9" fmla="*/ 0 h 68"/>
                      <a:gd name="T10" fmla="*/ 45 w 90"/>
                      <a:gd name="T11" fmla="*/ 68 h 68"/>
                      <a:gd name="T12" fmla="*/ 68 w 90"/>
                      <a:gd name="T13" fmla="*/ 0 h 68"/>
                      <a:gd name="T14" fmla="*/ 68 w 90"/>
                      <a:gd name="T15" fmla="*/ 68 h 68"/>
                      <a:gd name="T16" fmla="*/ 90 w 90"/>
                      <a:gd name="T17" fmla="*/ 0 h 68"/>
                      <a:gd name="T18" fmla="*/ 90 w 90"/>
                      <a:gd name="T19" fmla="*/ 68 h 68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90" h="68">
                        <a:moveTo>
                          <a:pt x="0" y="0"/>
                        </a:moveTo>
                        <a:lnTo>
                          <a:pt x="0" y="68"/>
                        </a:lnTo>
                        <a:lnTo>
                          <a:pt x="22" y="0"/>
                        </a:lnTo>
                        <a:lnTo>
                          <a:pt x="22" y="68"/>
                        </a:lnTo>
                        <a:lnTo>
                          <a:pt x="45" y="0"/>
                        </a:lnTo>
                        <a:lnTo>
                          <a:pt x="45" y="68"/>
                        </a:lnTo>
                        <a:lnTo>
                          <a:pt x="68" y="0"/>
                        </a:lnTo>
                        <a:lnTo>
                          <a:pt x="68" y="68"/>
                        </a:lnTo>
                        <a:lnTo>
                          <a:pt x="90" y="0"/>
                        </a:lnTo>
                        <a:lnTo>
                          <a:pt x="90" y="68"/>
                        </a:lnTo>
                      </a:path>
                    </a:pathLst>
                  </a:custGeom>
                  <a:noFill/>
                  <a:ln w="1587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974" name="Rectangle 330">
                    <a:extLst>
                      <a:ext uri="{FF2B5EF4-FFF2-40B4-BE49-F238E27FC236}">
                        <a16:creationId xmlns:a16="http://schemas.microsoft.com/office/drawing/2014/main" id="{19E0037B-50F4-A6A5-BECC-7C2254A328C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445" y="2840"/>
                    <a:ext cx="22" cy="68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975" name="Freeform 331">
                    <a:extLst>
                      <a:ext uri="{FF2B5EF4-FFF2-40B4-BE49-F238E27FC236}">
                        <a16:creationId xmlns:a16="http://schemas.microsoft.com/office/drawing/2014/main" id="{FC1AC836-7CA4-7D3F-A147-97B9E0BA9D5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467" y="2840"/>
                    <a:ext cx="91" cy="68"/>
                  </a:xfrm>
                  <a:custGeom>
                    <a:avLst/>
                    <a:gdLst>
                      <a:gd name="T0" fmla="*/ 0 w 91"/>
                      <a:gd name="T1" fmla="*/ 0 h 68"/>
                      <a:gd name="T2" fmla="*/ 0 w 91"/>
                      <a:gd name="T3" fmla="*/ 46 h 68"/>
                      <a:gd name="T4" fmla="*/ 0 w 91"/>
                      <a:gd name="T5" fmla="*/ 68 h 68"/>
                      <a:gd name="T6" fmla="*/ 46 w 91"/>
                      <a:gd name="T7" fmla="*/ 68 h 68"/>
                      <a:gd name="T8" fmla="*/ 91 w 91"/>
                      <a:gd name="T9" fmla="*/ 46 h 68"/>
                      <a:gd name="T10" fmla="*/ 91 w 91"/>
                      <a:gd name="T11" fmla="*/ 23 h 68"/>
                      <a:gd name="T12" fmla="*/ 46 w 91"/>
                      <a:gd name="T13" fmla="*/ 0 h 68"/>
                      <a:gd name="T14" fmla="*/ 23 w 91"/>
                      <a:gd name="T15" fmla="*/ 0 h 68"/>
                      <a:gd name="T16" fmla="*/ 0 w 91"/>
                      <a:gd name="T17" fmla="*/ 0 h 68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91" h="68">
                        <a:moveTo>
                          <a:pt x="0" y="0"/>
                        </a:moveTo>
                        <a:lnTo>
                          <a:pt x="0" y="46"/>
                        </a:lnTo>
                        <a:lnTo>
                          <a:pt x="0" y="68"/>
                        </a:lnTo>
                        <a:lnTo>
                          <a:pt x="46" y="68"/>
                        </a:lnTo>
                        <a:lnTo>
                          <a:pt x="91" y="46"/>
                        </a:lnTo>
                        <a:lnTo>
                          <a:pt x="91" y="23"/>
                        </a:lnTo>
                        <a:lnTo>
                          <a:pt x="46" y="0"/>
                        </a:lnTo>
                        <a:lnTo>
                          <a:pt x="23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976" name="Oval 332">
                    <a:extLst>
                      <a:ext uri="{FF2B5EF4-FFF2-40B4-BE49-F238E27FC236}">
                        <a16:creationId xmlns:a16="http://schemas.microsoft.com/office/drawing/2014/main" id="{7618AEAC-C30F-9361-ABEB-B3763772350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513" y="2863"/>
                    <a:ext cx="22" cy="2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977" name="Oval 333">
                    <a:extLst>
                      <a:ext uri="{FF2B5EF4-FFF2-40B4-BE49-F238E27FC236}">
                        <a16:creationId xmlns:a16="http://schemas.microsoft.com/office/drawing/2014/main" id="{92E88B6E-81C8-12CA-AB03-C0C1F88D8D20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60" y="2863"/>
                    <a:ext cx="22" cy="2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9961" name="Group 334">
                  <a:extLst>
                    <a:ext uri="{FF2B5EF4-FFF2-40B4-BE49-F238E27FC236}">
                      <a16:creationId xmlns:a16="http://schemas.microsoft.com/office/drawing/2014/main" id="{7485C1C4-47CE-6372-BBD8-04D2463FC576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379" y="2636"/>
                  <a:ext cx="1406" cy="250"/>
                  <a:chOff x="3379" y="2636"/>
                  <a:chExt cx="1406" cy="250"/>
                </a:xfrm>
              </p:grpSpPr>
              <p:sp>
                <p:nvSpPr>
                  <p:cNvPr id="39962" name="Freeform 335">
                    <a:extLst>
                      <a:ext uri="{FF2B5EF4-FFF2-40B4-BE49-F238E27FC236}">
                        <a16:creationId xmlns:a16="http://schemas.microsoft.com/office/drawing/2014/main" id="{AF86E213-7B6E-BEFB-0DB0-B6D97850BBE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422" y="2636"/>
                    <a:ext cx="363" cy="91"/>
                  </a:xfrm>
                  <a:custGeom>
                    <a:avLst/>
                    <a:gdLst>
                      <a:gd name="T0" fmla="*/ 363 w 363"/>
                      <a:gd name="T1" fmla="*/ 0 h 91"/>
                      <a:gd name="T2" fmla="*/ 0 w 363"/>
                      <a:gd name="T3" fmla="*/ 0 h 91"/>
                      <a:gd name="T4" fmla="*/ 23 w 363"/>
                      <a:gd name="T5" fmla="*/ 91 h 91"/>
                      <a:gd name="T6" fmla="*/ 363 w 363"/>
                      <a:gd name="T7" fmla="*/ 91 h 91"/>
                      <a:gd name="T8" fmla="*/ 363 w 363"/>
                      <a:gd name="T9" fmla="*/ 0 h 9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363" h="91">
                        <a:moveTo>
                          <a:pt x="363" y="0"/>
                        </a:moveTo>
                        <a:lnTo>
                          <a:pt x="0" y="0"/>
                        </a:lnTo>
                        <a:lnTo>
                          <a:pt x="23" y="91"/>
                        </a:lnTo>
                        <a:lnTo>
                          <a:pt x="363" y="91"/>
                        </a:lnTo>
                        <a:lnTo>
                          <a:pt x="363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963" name="Freeform 336">
                    <a:extLst>
                      <a:ext uri="{FF2B5EF4-FFF2-40B4-BE49-F238E27FC236}">
                        <a16:creationId xmlns:a16="http://schemas.microsoft.com/office/drawing/2014/main" id="{8DB48BAE-F5B5-037A-9E69-C36CE157793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651" y="2636"/>
                    <a:ext cx="794" cy="227"/>
                  </a:xfrm>
                  <a:custGeom>
                    <a:avLst/>
                    <a:gdLst>
                      <a:gd name="T0" fmla="*/ 771 w 794"/>
                      <a:gd name="T1" fmla="*/ 0 h 227"/>
                      <a:gd name="T2" fmla="*/ 431 w 794"/>
                      <a:gd name="T3" fmla="*/ 68 h 227"/>
                      <a:gd name="T4" fmla="*/ 0 w 794"/>
                      <a:gd name="T5" fmla="*/ 182 h 227"/>
                      <a:gd name="T6" fmla="*/ 0 w 794"/>
                      <a:gd name="T7" fmla="*/ 227 h 227"/>
                      <a:gd name="T8" fmla="*/ 136 w 794"/>
                      <a:gd name="T9" fmla="*/ 227 h 227"/>
                      <a:gd name="T10" fmla="*/ 794 w 794"/>
                      <a:gd name="T11" fmla="*/ 91 h 227"/>
                      <a:gd name="T12" fmla="*/ 771 w 794"/>
                      <a:gd name="T13" fmla="*/ 0 h 227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794" h="227">
                        <a:moveTo>
                          <a:pt x="771" y="0"/>
                        </a:moveTo>
                        <a:lnTo>
                          <a:pt x="431" y="68"/>
                        </a:lnTo>
                        <a:lnTo>
                          <a:pt x="0" y="182"/>
                        </a:lnTo>
                        <a:lnTo>
                          <a:pt x="0" y="227"/>
                        </a:lnTo>
                        <a:lnTo>
                          <a:pt x="136" y="227"/>
                        </a:lnTo>
                        <a:lnTo>
                          <a:pt x="794" y="91"/>
                        </a:lnTo>
                        <a:lnTo>
                          <a:pt x="771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964" name="Freeform 337">
                    <a:extLst>
                      <a:ext uri="{FF2B5EF4-FFF2-40B4-BE49-F238E27FC236}">
                        <a16:creationId xmlns:a16="http://schemas.microsoft.com/office/drawing/2014/main" id="{2FA39B45-4F59-0FBC-3C2A-82CD87A16D7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538" y="2727"/>
                    <a:ext cx="114" cy="159"/>
                  </a:xfrm>
                  <a:custGeom>
                    <a:avLst/>
                    <a:gdLst>
                      <a:gd name="T0" fmla="*/ 68 w 114"/>
                      <a:gd name="T1" fmla="*/ 159 h 159"/>
                      <a:gd name="T2" fmla="*/ 91 w 114"/>
                      <a:gd name="T3" fmla="*/ 136 h 159"/>
                      <a:gd name="T4" fmla="*/ 91 w 114"/>
                      <a:gd name="T5" fmla="*/ 91 h 159"/>
                      <a:gd name="T6" fmla="*/ 0 w 114"/>
                      <a:gd name="T7" fmla="*/ 0 h 159"/>
                      <a:gd name="T8" fmla="*/ 23 w 114"/>
                      <a:gd name="T9" fmla="*/ 0 h 159"/>
                      <a:gd name="T10" fmla="*/ 114 w 114"/>
                      <a:gd name="T11" fmla="*/ 91 h 159"/>
                      <a:gd name="T12" fmla="*/ 114 w 114"/>
                      <a:gd name="T13" fmla="*/ 159 h 159"/>
                      <a:gd name="T14" fmla="*/ 68 w 114"/>
                      <a:gd name="T15" fmla="*/ 159 h 159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14" h="159">
                        <a:moveTo>
                          <a:pt x="68" y="159"/>
                        </a:moveTo>
                        <a:lnTo>
                          <a:pt x="91" y="136"/>
                        </a:lnTo>
                        <a:lnTo>
                          <a:pt x="91" y="91"/>
                        </a:lnTo>
                        <a:lnTo>
                          <a:pt x="0" y="0"/>
                        </a:lnTo>
                        <a:lnTo>
                          <a:pt x="23" y="0"/>
                        </a:lnTo>
                        <a:lnTo>
                          <a:pt x="114" y="91"/>
                        </a:lnTo>
                        <a:lnTo>
                          <a:pt x="114" y="159"/>
                        </a:lnTo>
                        <a:lnTo>
                          <a:pt x="68" y="159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965" name="Freeform 338">
                    <a:extLst>
                      <a:ext uri="{FF2B5EF4-FFF2-40B4-BE49-F238E27FC236}">
                        <a16:creationId xmlns:a16="http://schemas.microsoft.com/office/drawing/2014/main" id="{128B01A2-B29D-E145-8463-9409F49A5D8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538" y="2727"/>
                    <a:ext cx="90" cy="136"/>
                  </a:xfrm>
                  <a:custGeom>
                    <a:avLst/>
                    <a:gdLst>
                      <a:gd name="T0" fmla="*/ 0 w 90"/>
                      <a:gd name="T1" fmla="*/ 0 h 136"/>
                      <a:gd name="T2" fmla="*/ 90 w 90"/>
                      <a:gd name="T3" fmla="*/ 136 h 136"/>
                      <a:gd name="T4" fmla="*/ 90 w 90"/>
                      <a:gd name="T5" fmla="*/ 91 h 136"/>
                      <a:gd name="T6" fmla="*/ 0 w 90"/>
                      <a:gd name="T7" fmla="*/ 0 h 1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90" h="136">
                        <a:moveTo>
                          <a:pt x="0" y="0"/>
                        </a:moveTo>
                        <a:lnTo>
                          <a:pt x="90" y="136"/>
                        </a:lnTo>
                        <a:lnTo>
                          <a:pt x="90" y="9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966" name="Rectangle 339">
                    <a:extLst>
                      <a:ext uri="{FF2B5EF4-FFF2-40B4-BE49-F238E27FC236}">
                        <a16:creationId xmlns:a16="http://schemas.microsoft.com/office/drawing/2014/main" id="{2B175F92-7175-DE66-F6B7-4B101FD839A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60" y="2772"/>
                    <a:ext cx="182" cy="46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967" name="AutoShape 340">
                    <a:extLst>
                      <a:ext uri="{FF2B5EF4-FFF2-40B4-BE49-F238E27FC236}">
                        <a16:creationId xmlns:a16="http://schemas.microsoft.com/office/drawing/2014/main" id="{AFA57FB8-20C6-8089-D5D9-0D2618230C21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379" y="2750"/>
                    <a:ext cx="68" cy="23"/>
                  </a:xfrm>
                  <a:prstGeom prst="roundRect">
                    <a:avLst>
                      <a:gd name="adj" fmla="val 40194"/>
                    </a:avLst>
                  </a:prstGeom>
                  <a:gradFill rotWithShape="1">
                    <a:gsLst>
                      <a:gs pos="0">
                        <a:srgbClr val="4D4D4D"/>
                      </a:gs>
                      <a:gs pos="50000">
                        <a:srgbClr val="FFFFFF"/>
                      </a:gs>
                      <a:gs pos="100000">
                        <a:srgbClr val="4D4D4D"/>
                      </a:gs>
                    </a:gsLst>
                    <a:lin ang="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968" name="Freeform 341">
                    <a:extLst>
                      <a:ext uri="{FF2B5EF4-FFF2-40B4-BE49-F238E27FC236}">
                        <a16:creationId xmlns:a16="http://schemas.microsoft.com/office/drawing/2014/main" id="{0B307DA3-D047-6B08-899A-4976505B797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424" y="2772"/>
                    <a:ext cx="158" cy="46"/>
                  </a:xfrm>
                  <a:custGeom>
                    <a:avLst/>
                    <a:gdLst>
                      <a:gd name="T0" fmla="*/ 0 w 158"/>
                      <a:gd name="T1" fmla="*/ 0 h 46"/>
                      <a:gd name="T2" fmla="*/ 22 w 158"/>
                      <a:gd name="T3" fmla="*/ 0 h 46"/>
                      <a:gd name="T4" fmla="*/ 45 w 158"/>
                      <a:gd name="T5" fmla="*/ 23 h 46"/>
                      <a:gd name="T6" fmla="*/ 158 w 158"/>
                      <a:gd name="T7" fmla="*/ 23 h 46"/>
                      <a:gd name="T8" fmla="*/ 158 w 158"/>
                      <a:gd name="T9" fmla="*/ 46 h 46"/>
                      <a:gd name="T10" fmla="*/ 22 w 158"/>
                      <a:gd name="T11" fmla="*/ 46 h 46"/>
                      <a:gd name="T12" fmla="*/ 22 w 158"/>
                      <a:gd name="T13" fmla="*/ 23 h 46"/>
                      <a:gd name="T14" fmla="*/ 0 w 158"/>
                      <a:gd name="T15" fmla="*/ 0 h 4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58" h="46">
                        <a:moveTo>
                          <a:pt x="0" y="0"/>
                        </a:moveTo>
                        <a:lnTo>
                          <a:pt x="22" y="0"/>
                        </a:lnTo>
                        <a:lnTo>
                          <a:pt x="45" y="23"/>
                        </a:lnTo>
                        <a:lnTo>
                          <a:pt x="158" y="23"/>
                        </a:lnTo>
                        <a:lnTo>
                          <a:pt x="158" y="46"/>
                        </a:lnTo>
                        <a:lnTo>
                          <a:pt x="22" y="46"/>
                        </a:lnTo>
                        <a:lnTo>
                          <a:pt x="22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9952" name="Group 342">
                <a:extLst>
                  <a:ext uri="{FF2B5EF4-FFF2-40B4-BE49-F238E27FC236}">
                    <a16:creationId xmlns:a16="http://schemas.microsoft.com/office/drawing/2014/main" id="{0CE18AF1-6DB6-FFFB-696D-E2A545D97AEE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982" y="2640"/>
                <a:ext cx="227" cy="227"/>
                <a:chOff x="2200" y="2613"/>
                <a:chExt cx="227" cy="227"/>
              </a:xfrm>
            </p:grpSpPr>
            <p:sp>
              <p:nvSpPr>
                <p:cNvPr id="39953" name="Oval 343">
                  <a:extLst>
                    <a:ext uri="{FF2B5EF4-FFF2-40B4-BE49-F238E27FC236}">
                      <a16:creationId xmlns:a16="http://schemas.microsoft.com/office/drawing/2014/main" id="{667E780D-2100-ED96-E8AC-A55F698C4F9B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954" name="Oval 344">
                  <a:extLst>
                    <a:ext uri="{FF2B5EF4-FFF2-40B4-BE49-F238E27FC236}">
                      <a16:creationId xmlns:a16="http://schemas.microsoft.com/office/drawing/2014/main" id="{3232C66E-5F41-F6CC-59B0-95C2390C52A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955" name="Oval 345">
                  <a:extLst>
                    <a:ext uri="{FF2B5EF4-FFF2-40B4-BE49-F238E27FC236}">
                      <a16:creationId xmlns:a16="http://schemas.microsoft.com/office/drawing/2014/main" id="{B2579323-FE19-5835-A29A-DA1D7118C99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39944" name="Rectangle 346">
            <a:extLst>
              <a:ext uri="{FF2B5EF4-FFF2-40B4-BE49-F238E27FC236}">
                <a16:creationId xmlns:a16="http://schemas.microsoft.com/office/drawing/2014/main" id="{108A89D2-3653-3616-61B3-8A8736DA39D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22238" y="95250"/>
            <a:ext cx="4076700" cy="5222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3600">
                <a:solidFill>
                  <a:schemeClr val="tx1"/>
                </a:solidFill>
                <a:latin typeface="Times New Roman" panose="02020603050405020304" pitchFamily="18" charset="0"/>
              </a:rPr>
              <a:t>Ballistic Phases (5)</a:t>
            </a:r>
          </a:p>
        </p:txBody>
      </p:sp>
      <p:sp>
        <p:nvSpPr>
          <p:cNvPr id="39945" name="Text Box 347">
            <a:extLst>
              <a:ext uri="{FF2B5EF4-FFF2-40B4-BE49-F238E27FC236}">
                <a16:creationId xmlns:a16="http://schemas.microsoft.com/office/drawing/2014/main" id="{451C4FEB-8EA2-F8E7-9507-8F54701CAF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5813" y="3790950"/>
            <a:ext cx="6111875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 b="1">
                <a:solidFill>
                  <a:schemeClr val="tx1"/>
                </a:solidFill>
              </a:rPr>
              <a:t>Detonation at optimum distance above target in Proximity mode.</a:t>
            </a:r>
          </a:p>
          <a:p>
            <a:endParaRPr lang="en-GB" altLang="en-US" sz="1400" b="1">
              <a:solidFill>
                <a:schemeClr val="tx1"/>
              </a:solidFill>
            </a:endParaRPr>
          </a:p>
          <a:p>
            <a:r>
              <a:rPr lang="en-GB" altLang="en-US" sz="1400" b="1">
                <a:solidFill>
                  <a:schemeClr val="tx1"/>
                </a:solidFill>
              </a:rPr>
              <a:t>Impact function in PD mode or as ‘back-up’</a:t>
            </a:r>
          </a:p>
        </p:txBody>
      </p:sp>
      <p:sp>
        <p:nvSpPr>
          <p:cNvPr id="39946" name="Freeform 348">
            <a:extLst>
              <a:ext uri="{FF2B5EF4-FFF2-40B4-BE49-F238E27FC236}">
                <a16:creationId xmlns:a16="http://schemas.microsoft.com/office/drawing/2014/main" id="{D3F9748D-B254-B297-6B00-3CDAADC4C937}"/>
              </a:ext>
            </a:extLst>
          </p:cNvPr>
          <p:cNvSpPr>
            <a:spLocks/>
          </p:cNvSpPr>
          <p:nvPr/>
        </p:nvSpPr>
        <p:spPr bwMode="auto">
          <a:xfrm>
            <a:off x="5734050" y="2239963"/>
            <a:ext cx="1249363" cy="928687"/>
          </a:xfrm>
          <a:custGeom>
            <a:avLst/>
            <a:gdLst>
              <a:gd name="T0" fmla="*/ 2147483646 w 2362"/>
              <a:gd name="T1" fmla="*/ 2147483646 h 1754"/>
              <a:gd name="T2" fmla="*/ 2147483646 w 2362"/>
              <a:gd name="T3" fmla="*/ 2147483646 h 1754"/>
              <a:gd name="T4" fmla="*/ 2147483646 w 2362"/>
              <a:gd name="T5" fmla="*/ 0 h 1754"/>
              <a:gd name="T6" fmla="*/ 2147483646 w 2362"/>
              <a:gd name="T7" fmla="*/ 1929555853 h 1754"/>
              <a:gd name="T8" fmla="*/ 2147483646 w 2362"/>
              <a:gd name="T9" fmla="*/ 2147483646 h 1754"/>
              <a:gd name="T10" fmla="*/ 2147483646 w 2362"/>
              <a:gd name="T11" fmla="*/ 2147483646 h 1754"/>
              <a:gd name="T12" fmla="*/ 2147483646 w 2362"/>
              <a:gd name="T13" fmla="*/ 2147483646 h 1754"/>
              <a:gd name="T14" fmla="*/ 2147483646 w 2362"/>
              <a:gd name="T15" fmla="*/ 2147483646 h 1754"/>
              <a:gd name="T16" fmla="*/ 2147483646 w 2362"/>
              <a:gd name="T17" fmla="*/ 2147483646 h 1754"/>
              <a:gd name="T18" fmla="*/ 2147483646 w 2362"/>
              <a:gd name="T19" fmla="*/ 2147483646 h 1754"/>
              <a:gd name="T20" fmla="*/ 2147483646 w 2362"/>
              <a:gd name="T21" fmla="*/ 2147483646 h 1754"/>
              <a:gd name="T22" fmla="*/ 2147483646 w 2362"/>
              <a:gd name="T23" fmla="*/ 2147483646 h 1754"/>
              <a:gd name="T24" fmla="*/ 2147483646 w 2362"/>
              <a:gd name="T25" fmla="*/ 2147483646 h 1754"/>
              <a:gd name="T26" fmla="*/ 2147483646 w 2362"/>
              <a:gd name="T27" fmla="*/ 2147483646 h 1754"/>
              <a:gd name="T28" fmla="*/ 2147483646 w 2362"/>
              <a:gd name="T29" fmla="*/ 2147483646 h 1754"/>
              <a:gd name="T30" fmla="*/ 2147483646 w 2362"/>
              <a:gd name="T31" fmla="*/ 2147483646 h 1754"/>
              <a:gd name="T32" fmla="*/ 2147483646 w 2362"/>
              <a:gd name="T33" fmla="*/ 2147483646 h 1754"/>
              <a:gd name="T34" fmla="*/ 2147483646 w 2362"/>
              <a:gd name="T35" fmla="*/ 2147483646 h 1754"/>
              <a:gd name="T36" fmla="*/ 2147483646 w 2362"/>
              <a:gd name="T37" fmla="*/ 2147483646 h 1754"/>
              <a:gd name="T38" fmla="*/ 2147483646 w 2362"/>
              <a:gd name="T39" fmla="*/ 2147483646 h 1754"/>
              <a:gd name="T40" fmla="*/ 2147483646 w 2362"/>
              <a:gd name="T41" fmla="*/ 2147483646 h 1754"/>
              <a:gd name="T42" fmla="*/ 2147483646 w 2362"/>
              <a:gd name="T43" fmla="*/ 2147483646 h 1754"/>
              <a:gd name="T44" fmla="*/ 2147483646 w 2362"/>
              <a:gd name="T45" fmla="*/ 2147483646 h 1754"/>
              <a:gd name="T46" fmla="*/ 2147483646 w 2362"/>
              <a:gd name="T47" fmla="*/ 2147483646 h 1754"/>
              <a:gd name="T48" fmla="*/ 2147483646 w 2362"/>
              <a:gd name="T49" fmla="*/ 2147483646 h 1754"/>
              <a:gd name="T50" fmla="*/ 2147483646 w 2362"/>
              <a:gd name="T51" fmla="*/ 2147483646 h 1754"/>
              <a:gd name="T52" fmla="*/ 2147483646 w 2362"/>
              <a:gd name="T53" fmla="*/ 2147483646 h 1754"/>
              <a:gd name="T54" fmla="*/ 2147483646 w 2362"/>
              <a:gd name="T55" fmla="*/ 2147483646 h 1754"/>
              <a:gd name="T56" fmla="*/ 2147483646 w 2362"/>
              <a:gd name="T57" fmla="*/ 2147483646 h 1754"/>
              <a:gd name="T58" fmla="*/ 2147483646 w 2362"/>
              <a:gd name="T59" fmla="*/ 2147483646 h 1754"/>
              <a:gd name="T60" fmla="*/ 2147483646 w 2362"/>
              <a:gd name="T61" fmla="*/ 2147483646 h 1754"/>
              <a:gd name="T62" fmla="*/ 2147483646 w 2362"/>
              <a:gd name="T63" fmla="*/ 2147483646 h 1754"/>
              <a:gd name="T64" fmla="*/ 2147483646 w 2362"/>
              <a:gd name="T65" fmla="*/ 2147483646 h 1754"/>
              <a:gd name="T66" fmla="*/ 2147483646 w 2362"/>
              <a:gd name="T67" fmla="*/ 2147483646 h 1754"/>
              <a:gd name="T68" fmla="*/ 2147483646 w 2362"/>
              <a:gd name="T69" fmla="*/ 2147483646 h 1754"/>
              <a:gd name="T70" fmla="*/ 2147483646 w 2362"/>
              <a:gd name="T71" fmla="*/ 2147483646 h 1754"/>
              <a:gd name="T72" fmla="*/ 2147483646 w 2362"/>
              <a:gd name="T73" fmla="*/ 2147483646 h 1754"/>
              <a:gd name="T74" fmla="*/ 2147483646 w 2362"/>
              <a:gd name="T75" fmla="*/ 2147483646 h 1754"/>
              <a:gd name="T76" fmla="*/ 2147483646 w 2362"/>
              <a:gd name="T77" fmla="*/ 2147483646 h 1754"/>
              <a:gd name="T78" fmla="*/ 2147483646 w 2362"/>
              <a:gd name="T79" fmla="*/ 2147483646 h 1754"/>
              <a:gd name="T80" fmla="*/ 2147483646 w 2362"/>
              <a:gd name="T81" fmla="*/ 2147483646 h 1754"/>
              <a:gd name="T82" fmla="*/ 2147483646 w 2362"/>
              <a:gd name="T83" fmla="*/ 2147483646 h 1754"/>
              <a:gd name="T84" fmla="*/ 2147483646 w 2362"/>
              <a:gd name="T85" fmla="*/ 2147483646 h 1754"/>
              <a:gd name="T86" fmla="*/ 2147483646 w 2362"/>
              <a:gd name="T87" fmla="*/ 2147483646 h 1754"/>
              <a:gd name="T88" fmla="*/ 2147483646 w 2362"/>
              <a:gd name="T89" fmla="*/ 2147483646 h 1754"/>
              <a:gd name="T90" fmla="*/ 2147483646 w 2362"/>
              <a:gd name="T91" fmla="*/ 2147483646 h 1754"/>
              <a:gd name="T92" fmla="*/ 2147483646 w 2362"/>
              <a:gd name="T93" fmla="*/ 2147483646 h 1754"/>
              <a:gd name="T94" fmla="*/ 2147483646 w 2362"/>
              <a:gd name="T95" fmla="*/ 2147483646 h 1754"/>
              <a:gd name="T96" fmla="*/ 2147483646 w 2362"/>
              <a:gd name="T97" fmla="*/ 2147483646 h 1754"/>
              <a:gd name="T98" fmla="*/ 2147483646 w 2362"/>
              <a:gd name="T99" fmla="*/ 2147483646 h 1754"/>
              <a:gd name="T100" fmla="*/ 2147483646 w 2362"/>
              <a:gd name="T101" fmla="*/ 2147483646 h 1754"/>
              <a:gd name="T102" fmla="*/ 2147483646 w 2362"/>
              <a:gd name="T103" fmla="*/ 2147483646 h 1754"/>
              <a:gd name="T104" fmla="*/ 2147483646 w 2362"/>
              <a:gd name="T105" fmla="*/ 2147483646 h 1754"/>
              <a:gd name="T106" fmla="*/ 2147483646 w 2362"/>
              <a:gd name="T107" fmla="*/ 2147483646 h 1754"/>
              <a:gd name="T108" fmla="*/ 2147483646 w 2362"/>
              <a:gd name="T109" fmla="*/ 2147483646 h 1754"/>
              <a:gd name="T110" fmla="*/ 2147483646 w 2362"/>
              <a:gd name="T111" fmla="*/ 2147483646 h 1754"/>
              <a:gd name="T112" fmla="*/ 2147483646 w 2362"/>
              <a:gd name="T113" fmla="*/ 2147483646 h 1754"/>
              <a:gd name="T114" fmla="*/ 2147483646 w 2362"/>
              <a:gd name="T115" fmla="*/ 1038927018 h 1754"/>
              <a:gd name="T116" fmla="*/ 2147483646 w 2362"/>
              <a:gd name="T117" fmla="*/ 1781257670 h 1754"/>
              <a:gd name="T118" fmla="*/ 2147483646 w 2362"/>
              <a:gd name="T119" fmla="*/ 2147483646 h 1754"/>
              <a:gd name="T120" fmla="*/ 2147483646 w 2362"/>
              <a:gd name="T121" fmla="*/ 2147483646 h 1754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362" h="1754">
                <a:moveTo>
                  <a:pt x="1170" y="238"/>
                </a:moveTo>
                <a:lnTo>
                  <a:pt x="1131" y="136"/>
                </a:lnTo>
                <a:lnTo>
                  <a:pt x="1063" y="61"/>
                </a:lnTo>
                <a:lnTo>
                  <a:pt x="977" y="16"/>
                </a:lnTo>
                <a:lnTo>
                  <a:pt x="881" y="0"/>
                </a:lnTo>
                <a:lnTo>
                  <a:pt x="858" y="0"/>
                </a:lnTo>
                <a:lnTo>
                  <a:pt x="835" y="2"/>
                </a:lnTo>
                <a:lnTo>
                  <a:pt x="787" y="13"/>
                </a:lnTo>
                <a:lnTo>
                  <a:pt x="698" y="59"/>
                </a:lnTo>
                <a:lnTo>
                  <a:pt x="630" y="132"/>
                </a:lnTo>
                <a:lnTo>
                  <a:pt x="588" y="238"/>
                </a:lnTo>
                <a:lnTo>
                  <a:pt x="587" y="239"/>
                </a:lnTo>
                <a:lnTo>
                  <a:pt x="515" y="230"/>
                </a:lnTo>
                <a:lnTo>
                  <a:pt x="448" y="246"/>
                </a:lnTo>
                <a:lnTo>
                  <a:pt x="392" y="278"/>
                </a:lnTo>
                <a:lnTo>
                  <a:pt x="347" y="329"/>
                </a:lnTo>
                <a:lnTo>
                  <a:pt x="320" y="387"/>
                </a:lnTo>
                <a:lnTo>
                  <a:pt x="309" y="453"/>
                </a:lnTo>
                <a:lnTo>
                  <a:pt x="319" y="520"/>
                </a:lnTo>
                <a:lnTo>
                  <a:pt x="356" y="587"/>
                </a:lnTo>
                <a:lnTo>
                  <a:pt x="289" y="580"/>
                </a:lnTo>
                <a:lnTo>
                  <a:pt x="257" y="582"/>
                </a:lnTo>
                <a:lnTo>
                  <a:pt x="223" y="589"/>
                </a:lnTo>
                <a:lnTo>
                  <a:pt x="109" y="647"/>
                </a:lnTo>
                <a:lnTo>
                  <a:pt x="66" y="692"/>
                </a:lnTo>
                <a:lnTo>
                  <a:pt x="31" y="746"/>
                </a:lnTo>
                <a:lnTo>
                  <a:pt x="0" y="877"/>
                </a:lnTo>
                <a:lnTo>
                  <a:pt x="28" y="1006"/>
                </a:lnTo>
                <a:lnTo>
                  <a:pt x="108" y="1106"/>
                </a:lnTo>
                <a:lnTo>
                  <a:pt x="220" y="1164"/>
                </a:lnTo>
                <a:lnTo>
                  <a:pt x="286" y="1174"/>
                </a:lnTo>
                <a:lnTo>
                  <a:pt x="320" y="1174"/>
                </a:lnTo>
                <a:lnTo>
                  <a:pt x="356" y="1168"/>
                </a:lnTo>
                <a:lnTo>
                  <a:pt x="325" y="1244"/>
                </a:lnTo>
                <a:lnTo>
                  <a:pt x="322" y="1282"/>
                </a:lnTo>
                <a:lnTo>
                  <a:pt x="322" y="1301"/>
                </a:lnTo>
                <a:lnTo>
                  <a:pt x="324" y="1324"/>
                </a:lnTo>
                <a:lnTo>
                  <a:pt x="354" y="1398"/>
                </a:lnTo>
                <a:lnTo>
                  <a:pt x="414" y="1459"/>
                </a:lnTo>
                <a:lnTo>
                  <a:pt x="490" y="1489"/>
                </a:lnTo>
                <a:lnTo>
                  <a:pt x="528" y="1493"/>
                </a:lnTo>
                <a:lnTo>
                  <a:pt x="547" y="1493"/>
                </a:lnTo>
                <a:lnTo>
                  <a:pt x="569" y="1490"/>
                </a:lnTo>
                <a:lnTo>
                  <a:pt x="644" y="1460"/>
                </a:lnTo>
                <a:lnTo>
                  <a:pt x="705" y="1401"/>
                </a:lnTo>
                <a:lnTo>
                  <a:pt x="700" y="1458"/>
                </a:lnTo>
                <a:lnTo>
                  <a:pt x="700" y="1487"/>
                </a:lnTo>
                <a:lnTo>
                  <a:pt x="705" y="1517"/>
                </a:lnTo>
                <a:lnTo>
                  <a:pt x="749" y="1622"/>
                </a:lnTo>
                <a:lnTo>
                  <a:pt x="828" y="1703"/>
                </a:lnTo>
                <a:lnTo>
                  <a:pt x="938" y="1749"/>
                </a:lnTo>
                <a:lnTo>
                  <a:pt x="995" y="1754"/>
                </a:lnTo>
                <a:lnTo>
                  <a:pt x="1024" y="1754"/>
                </a:lnTo>
                <a:lnTo>
                  <a:pt x="1054" y="1749"/>
                </a:lnTo>
                <a:lnTo>
                  <a:pt x="1159" y="1705"/>
                </a:lnTo>
                <a:lnTo>
                  <a:pt x="1240" y="1627"/>
                </a:lnTo>
                <a:lnTo>
                  <a:pt x="1287" y="1517"/>
                </a:lnTo>
                <a:lnTo>
                  <a:pt x="1288" y="1516"/>
                </a:lnTo>
                <a:lnTo>
                  <a:pt x="1337" y="1595"/>
                </a:lnTo>
                <a:lnTo>
                  <a:pt x="1407" y="1645"/>
                </a:lnTo>
                <a:lnTo>
                  <a:pt x="1487" y="1665"/>
                </a:lnTo>
                <a:lnTo>
                  <a:pt x="1527" y="1666"/>
                </a:lnTo>
                <a:lnTo>
                  <a:pt x="1569" y="1660"/>
                </a:lnTo>
                <a:lnTo>
                  <a:pt x="1643" y="1629"/>
                </a:lnTo>
                <a:lnTo>
                  <a:pt x="1704" y="1574"/>
                </a:lnTo>
                <a:lnTo>
                  <a:pt x="1741" y="1498"/>
                </a:lnTo>
                <a:lnTo>
                  <a:pt x="1748" y="1454"/>
                </a:lnTo>
                <a:lnTo>
                  <a:pt x="1750" y="1428"/>
                </a:lnTo>
                <a:lnTo>
                  <a:pt x="1750" y="1402"/>
                </a:lnTo>
                <a:lnTo>
                  <a:pt x="1756" y="1398"/>
                </a:lnTo>
                <a:lnTo>
                  <a:pt x="1808" y="1432"/>
                </a:lnTo>
                <a:lnTo>
                  <a:pt x="1870" y="1446"/>
                </a:lnTo>
                <a:lnTo>
                  <a:pt x="1931" y="1436"/>
                </a:lnTo>
                <a:lnTo>
                  <a:pt x="1986" y="1398"/>
                </a:lnTo>
                <a:lnTo>
                  <a:pt x="2020" y="1346"/>
                </a:lnTo>
                <a:lnTo>
                  <a:pt x="2034" y="1284"/>
                </a:lnTo>
                <a:lnTo>
                  <a:pt x="2033" y="1254"/>
                </a:lnTo>
                <a:lnTo>
                  <a:pt x="2024" y="1224"/>
                </a:lnTo>
                <a:lnTo>
                  <a:pt x="1986" y="1168"/>
                </a:lnTo>
                <a:lnTo>
                  <a:pt x="1985" y="1168"/>
                </a:lnTo>
                <a:lnTo>
                  <a:pt x="2050" y="1191"/>
                </a:lnTo>
                <a:lnTo>
                  <a:pt x="2081" y="1196"/>
                </a:lnTo>
                <a:lnTo>
                  <a:pt x="2115" y="1197"/>
                </a:lnTo>
                <a:lnTo>
                  <a:pt x="2237" y="1158"/>
                </a:lnTo>
                <a:lnTo>
                  <a:pt x="2286" y="1119"/>
                </a:lnTo>
                <a:lnTo>
                  <a:pt x="2325" y="1067"/>
                </a:lnTo>
                <a:lnTo>
                  <a:pt x="2352" y="1006"/>
                </a:lnTo>
                <a:lnTo>
                  <a:pt x="2362" y="936"/>
                </a:lnTo>
                <a:lnTo>
                  <a:pt x="2361" y="901"/>
                </a:lnTo>
                <a:lnTo>
                  <a:pt x="2354" y="869"/>
                </a:lnTo>
                <a:lnTo>
                  <a:pt x="2328" y="808"/>
                </a:lnTo>
                <a:lnTo>
                  <a:pt x="2290" y="757"/>
                </a:lnTo>
                <a:lnTo>
                  <a:pt x="2239" y="716"/>
                </a:lnTo>
                <a:lnTo>
                  <a:pt x="2118" y="677"/>
                </a:lnTo>
                <a:lnTo>
                  <a:pt x="2086" y="677"/>
                </a:lnTo>
                <a:lnTo>
                  <a:pt x="2052" y="679"/>
                </a:lnTo>
                <a:lnTo>
                  <a:pt x="1985" y="703"/>
                </a:lnTo>
                <a:lnTo>
                  <a:pt x="1984" y="702"/>
                </a:lnTo>
                <a:lnTo>
                  <a:pt x="2008" y="640"/>
                </a:lnTo>
                <a:lnTo>
                  <a:pt x="2014" y="610"/>
                </a:lnTo>
                <a:lnTo>
                  <a:pt x="2015" y="575"/>
                </a:lnTo>
                <a:lnTo>
                  <a:pt x="1976" y="458"/>
                </a:lnTo>
                <a:lnTo>
                  <a:pt x="1937" y="412"/>
                </a:lnTo>
                <a:lnTo>
                  <a:pt x="1884" y="377"/>
                </a:lnTo>
                <a:lnTo>
                  <a:pt x="1823" y="358"/>
                </a:lnTo>
                <a:lnTo>
                  <a:pt x="1790" y="354"/>
                </a:lnTo>
                <a:lnTo>
                  <a:pt x="1772" y="354"/>
                </a:lnTo>
                <a:lnTo>
                  <a:pt x="1754" y="356"/>
                </a:lnTo>
                <a:lnTo>
                  <a:pt x="1756" y="361"/>
                </a:lnTo>
                <a:lnTo>
                  <a:pt x="1761" y="304"/>
                </a:lnTo>
                <a:lnTo>
                  <a:pt x="1761" y="275"/>
                </a:lnTo>
                <a:lnTo>
                  <a:pt x="1756" y="244"/>
                </a:lnTo>
                <a:lnTo>
                  <a:pt x="1712" y="139"/>
                </a:lnTo>
                <a:lnTo>
                  <a:pt x="1633" y="59"/>
                </a:lnTo>
                <a:lnTo>
                  <a:pt x="1523" y="12"/>
                </a:lnTo>
                <a:lnTo>
                  <a:pt x="1466" y="7"/>
                </a:lnTo>
                <a:lnTo>
                  <a:pt x="1437" y="7"/>
                </a:lnTo>
                <a:lnTo>
                  <a:pt x="1407" y="12"/>
                </a:lnTo>
                <a:lnTo>
                  <a:pt x="1302" y="56"/>
                </a:lnTo>
                <a:lnTo>
                  <a:pt x="1221" y="134"/>
                </a:lnTo>
                <a:lnTo>
                  <a:pt x="1174" y="244"/>
                </a:lnTo>
                <a:lnTo>
                  <a:pt x="1170" y="238"/>
                </a:lnTo>
                <a:close/>
              </a:path>
            </a:pathLst>
          </a:custGeom>
          <a:gradFill rotWithShape="0">
            <a:gsLst>
              <a:gs pos="0">
                <a:srgbClr val="FFCC66"/>
              </a:gs>
              <a:gs pos="100000">
                <a:schemeClr val="accent1"/>
              </a:gs>
            </a:gsLst>
            <a:path path="rect">
              <a:fillToRect l="50000" t="50000" r="50000" b="50000"/>
            </a:path>
          </a:gradFill>
          <a:ln w="19050">
            <a:solidFill>
              <a:srgbClr val="A50021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3023FA98-41C6-B611-AABA-520E4284D98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Proximity Fuzes</a:t>
            </a:r>
            <a:endParaRPr lang="en-US" altLang="en-US"/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0CF41CB2-8BE9-F8E1-CD12-341912C85BD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sz="2400"/>
              <a:t>Selectable sensitivity for burst height.</a:t>
            </a:r>
          </a:p>
          <a:p>
            <a:pPr lvl="1"/>
            <a:r>
              <a:rPr lang="en-GB" altLang="en-US" sz="2000"/>
              <a:t>Target signatures vary</a:t>
            </a:r>
          </a:p>
          <a:p>
            <a:pPr lvl="1"/>
            <a:r>
              <a:rPr lang="en-GB" altLang="en-US" sz="2000"/>
              <a:t>Optimum height varies</a:t>
            </a:r>
          </a:p>
          <a:p>
            <a:r>
              <a:rPr lang="en-GB" altLang="en-US" sz="2400"/>
              <a:t>RF environment</a:t>
            </a:r>
          </a:p>
          <a:p>
            <a:pPr lvl="1"/>
            <a:r>
              <a:rPr lang="en-GB" altLang="en-US" sz="2000"/>
              <a:t>Radars.</a:t>
            </a:r>
          </a:p>
          <a:p>
            <a:pPr lvl="1"/>
            <a:r>
              <a:rPr lang="en-GB" altLang="en-US" sz="2000"/>
              <a:t>TV, Radio,Mobile,</a:t>
            </a:r>
          </a:p>
          <a:p>
            <a:pPr lvl="1"/>
            <a:r>
              <a:rPr lang="en-GB" altLang="en-US" sz="2000"/>
              <a:t>ECM</a:t>
            </a:r>
          </a:p>
          <a:p>
            <a:r>
              <a:rPr lang="en-GB" altLang="en-US" sz="2400"/>
              <a:t>Solutions to interference.</a:t>
            </a:r>
          </a:p>
          <a:p>
            <a:pPr lvl="1"/>
            <a:r>
              <a:rPr lang="en-GB" altLang="en-US" sz="2000"/>
              <a:t>Choice of Frequency.</a:t>
            </a:r>
          </a:p>
          <a:p>
            <a:pPr lvl="1"/>
            <a:r>
              <a:rPr lang="en-GB" altLang="en-US" sz="2000"/>
              <a:t>Detection Algorithm (Pattern)</a:t>
            </a:r>
          </a:p>
          <a:p>
            <a:pPr lvl="1"/>
            <a:r>
              <a:rPr lang="en-GB" altLang="en-US" sz="2000"/>
              <a:t>Sensor &amp; Transmitter Disabled until target.</a:t>
            </a:r>
            <a:endParaRPr lang="en-US" altLang="en-US" sz="2000"/>
          </a:p>
          <a:p>
            <a:endParaRPr lang="en-US" altLang="en-US" sz="2400"/>
          </a:p>
        </p:txBody>
      </p:sp>
    </p:spTree>
  </p:cSld>
  <p:clrMapOvr>
    <a:masterClrMapping/>
  </p:clrMapOvr>
  <p:transition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67A9F435-12B8-571F-0496-859EB8D6DE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Setting.</a:t>
            </a:r>
            <a:endParaRPr lang="en-US" altLang="en-US"/>
          </a:p>
        </p:txBody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A6BB0221-D58B-8011-C307-86AFB256BA1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Function - Proximity, Sensitivity, Time, PID</a:t>
            </a:r>
          </a:p>
          <a:p>
            <a:r>
              <a:rPr lang="en-GB" altLang="en-US"/>
              <a:t>Hand, inbuilt switch. (cheap, easier logistics)</a:t>
            </a:r>
          </a:p>
          <a:p>
            <a:r>
              <a:rPr lang="en-GB" altLang="en-US"/>
              <a:t>Contact Setters.</a:t>
            </a:r>
          </a:p>
          <a:p>
            <a:r>
              <a:rPr lang="en-GB" altLang="en-US"/>
              <a:t>Inductive Setting</a:t>
            </a:r>
          </a:p>
          <a:p>
            <a:r>
              <a:rPr lang="en-GB" altLang="en-US"/>
              <a:t>Feedback to confirm setting.</a:t>
            </a:r>
          </a:p>
          <a:p>
            <a:r>
              <a:rPr lang="en-GB" altLang="en-US"/>
              <a:t>Interface with battlefield comms.</a:t>
            </a:r>
          </a:p>
          <a:p>
            <a:r>
              <a:rPr lang="en-GB" altLang="en-US"/>
              <a:t>Often a default setting, eg Medium Height Proximity with PD back-up.</a:t>
            </a:r>
            <a:endParaRPr lang="en-US" altLang="en-US" sz="4400"/>
          </a:p>
        </p:txBody>
      </p:sp>
    </p:spTree>
  </p:cSld>
  <p:clrMapOvr>
    <a:masterClrMapping/>
  </p:clrMapOvr>
  <p:transition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5">
            <a:extLst>
              <a:ext uri="{FF2B5EF4-FFF2-40B4-BE49-F238E27FC236}">
                <a16:creationId xmlns:a16="http://schemas.microsoft.com/office/drawing/2014/main" id="{2070DF8D-AFA9-7A4C-E9C6-1197ECF6C6E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Inductive Setter</a:t>
            </a:r>
            <a:endParaRPr lang="en-US" altLang="en-US"/>
          </a:p>
        </p:txBody>
      </p:sp>
      <p:pic>
        <p:nvPicPr>
          <p:cNvPr id="43011" name="Picture 4">
            <a:extLst>
              <a:ext uri="{FF2B5EF4-FFF2-40B4-BE49-F238E27FC236}">
                <a16:creationId xmlns:a16="http://schemas.microsoft.com/office/drawing/2014/main" id="{4FF8ED80-3369-8803-34AA-463E5FB452F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711325" y="1017588"/>
            <a:ext cx="5049838" cy="51387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 cap="flat" cmpd="sng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3012" name="AutoShape 8">
            <a:extLst>
              <a:ext uri="{FF2B5EF4-FFF2-40B4-BE49-F238E27FC236}">
                <a16:creationId xmlns:a16="http://schemas.microsoft.com/office/drawing/2014/main" id="{921A0E68-41C9-4696-D8FA-2480849D12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79563" y="985838"/>
            <a:ext cx="5308600" cy="5294312"/>
          </a:xfrm>
          <a:prstGeom prst="roundRect">
            <a:avLst>
              <a:gd name="adj" fmla="val 16667"/>
            </a:avLst>
          </a:prstGeom>
          <a:noFill/>
          <a:ln w="2540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43013" name="Rectangle 9">
            <a:extLst>
              <a:ext uri="{FF2B5EF4-FFF2-40B4-BE49-F238E27FC236}">
                <a16:creationId xmlns:a16="http://schemas.microsoft.com/office/drawing/2014/main" id="{ADA5ED09-BC37-E0DC-6CE1-8E13F503D3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6550" y="944563"/>
            <a:ext cx="5254625" cy="5294312"/>
          </a:xfrm>
          <a:prstGeom prst="rect">
            <a:avLst/>
          </a:prstGeom>
          <a:noFill/>
          <a:ln w="3175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AA53AE3C-E131-D820-CD8F-E5E3474A5A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000"/>
              <a:t>Typical testing methods.</a:t>
            </a:r>
            <a:endParaRPr lang="en-US" altLang="en-US" sz="2000"/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F3F52EB8-6D11-1F21-D538-AF24DAC937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74688" y="806450"/>
            <a:ext cx="8037512" cy="558323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altLang="en-US" sz="2400"/>
              <a:t>Development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Environmental stressing – On system unless simulation data available. – representative of MTTS.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ETIT. Safe-Seal.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ETD. Take-over.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Jumble, Jolt,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Spin Testing.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Ballistic matching.</a:t>
            </a:r>
            <a:endParaRPr lang="en-US" altLang="en-US" sz="2000"/>
          </a:p>
          <a:p>
            <a:pPr lvl="1">
              <a:lnSpc>
                <a:spcPct val="80000"/>
              </a:lnSpc>
            </a:pPr>
            <a:r>
              <a:rPr lang="en-GB" altLang="en-US" sz="2000"/>
              <a:t>Safe-Arming Distance 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Recovery; Overwater, Vertical, Aerobutt.</a:t>
            </a:r>
          </a:p>
          <a:p>
            <a:pPr lvl="1"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2000"/>
              <a:t>	 </a:t>
            </a:r>
            <a:r>
              <a:rPr lang="en-GB" altLang="en-US" sz="1800"/>
              <a:t>(Components, assemblies or full fuze)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Overpressure Gun Firings.</a:t>
            </a:r>
          </a:p>
          <a:p>
            <a:pPr>
              <a:lnSpc>
                <a:spcPct val="80000"/>
              </a:lnSpc>
            </a:pPr>
            <a:endParaRPr lang="en-GB" altLang="en-US" sz="2400"/>
          </a:p>
          <a:p>
            <a:pPr>
              <a:lnSpc>
                <a:spcPct val="80000"/>
              </a:lnSpc>
            </a:pPr>
            <a:r>
              <a:rPr lang="en-GB" altLang="en-US" sz="2400"/>
              <a:t>Production Tests.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Function Tests;  eg Electrical, Spin.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Proof. Usually gun-firing, may include some elements of above.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In Service Surveillance</a:t>
            </a:r>
          </a:p>
          <a:p>
            <a:pPr>
              <a:lnSpc>
                <a:spcPct val="80000"/>
              </a:lnSpc>
            </a:pPr>
            <a:endParaRPr lang="en-US" altLang="en-US" sz="2400"/>
          </a:p>
        </p:txBody>
      </p:sp>
    </p:spTree>
  </p:cSld>
  <p:clrMapOvr>
    <a:masterClrMapping/>
  </p:clrMapOvr>
  <p:transition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>
            <a:extLst>
              <a:ext uri="{FF2B5EF4-FFF2-40B4-BE49-F238E27FC236}">
                <a16:creationId xmlns:a16="http://schemas.microsoft.com/office/drawing/2014/main" id="{E2634697-F396-A875-7931-6EC2621D172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Future.</a:t>
            </a:r>
            <a:endParaRPr lang="en-US" altLang="en-US"/>
          </a:p>
        </p:txBody>
      </p:sp>
      <p:sp>
        <p:nvSpPr>
          <p:cNvPr id="45059" name="Rectangle 3">
            <a:extLst>
              <a:ext uri="{FF2B5EF4-FFF2-40B4-BE49-F238E27FC236}">
                <a16:creationId xmlns:a16="http://schemas.microsoft.com/office/drawing/2014/main" id="{26362074-9E1D-2084-A4EC-DD23785482F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96888" y="1303338"/>
            <a:ext cx="7891462" cy="474503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altLang="en-US" sz="2400"/>
              <a:t>Safety + High cost of proving (a relatively low cost system) leads to slow development by maturity rather than step change/novel design.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Today’s trend is for Multi-function, standardised, interoperable fuzes.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Minimises re-fuzing, reduced logistic burden.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IM. - little overall impact on reaction but ALARP.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Future.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Increased functionality. Smart weaponry, GPS, course correction, reduces space for conventional function, power supplies an issue.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Integrated systems, function selection after launch, distributed, multi-point initiaition.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MEMS. </a:t>
            </a:r>
            <a:r>
              <a:rPr lang="en-GB" altLang="en-US" sz="1800"/>
              <a:t>(Micro-Electro-Mechanical Systems)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RPV’s – New environments, new requirements.</a:t>
            </a:r>
            <a:endParaRPr lang="en-US" altLang="en-US" sz="2000"/>
          </a:p>
          <a:p>
            <a:pPr>
              <a:lnSpc>
                <a:spcPct val="80000"/>
              </a:lnSpc>
            </a:pPr>
            <a:endParaRPr lang="en-US" altLang="en-US" sz="2400"/>
          </a:p>
        </p:txBody>
      </p:sp>
    </p:spTree>
  </p:cSld>
  <p:clrMapOvr>
    <a:masterClrMapping/>
  </p:clrMapOvr>
  <p:transition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994A9C5A-7AB2-0844-E944-BFC18E18BE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Future.</a:t>
            </a:r>
            <a:endParaRPr lang="en-US" altLang="en-US"/>
          </a:p>
        </p:txBody>
      </p:sp>
      <p:graphicFrame>
        <p:nvGraphicFramePr>
          <p:cNvPr id="46083" name="Object 5">
            <a:extLst>
              <a:ext uri="{FF2B5EF4-FFF2-40B4-BE49-F238E27FC236}">
                <a16:creationId xmlns:a16="http://schemas.microsoft.com/office/drawing/2014/main" id="{D4CC56AE-45E9-D6C7-6E61-24BB65E75ED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211263" y="838200"/>
          <a:ext cx="4533900" cy="188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2" imgW="4438650" imgH="1841500" progId="MSPhotoEd.3">
                  <p:embed/>
                </p:oleObj>
              </mc:Choice>
              <mc:Fallback>
                <p:oleObj name="Photo Editor Photo" r:id="rId2" imgW="4438650" imgH="1841500" progId="MSPhotoEd.3">
                  <p:embed/>
                  <p:pic>
                    <p:nvPicPr>
                      <p:cNvPr id="46083" name="Object 5">
                        <a:extLst>
                          <a:ext uri="{FF2B5EF4-FFF2-40B4-BE49-F238E27FC236}">
                            <a16:creationId xmlns:a16="http://schemas.microsoft.com/office/drawing/2014/main" id="{D4CC56AE-45E9-D6C7-6E61-24BB65E75ED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1263" y="838200"/>
                        <a:ext cx="4533900" cy="188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6084" name="Group 8">
            <a:extLst>
              <a:ext uri="{FF2B5EF4-FFF2-40B4-BE49-F238E27FC236}">
                <a16:creationId xmlns:a16="http://schemas.microsoft.com/office/drawing/2014/main" id="{3B534A2C-0450-38BC-1BC8-D17C8BBF6719}"/>
              </a:ext>
            </a:extLst>
          </p:cNvPr>
          <p:cNvGrpSpPr>
            <a:grpSpLocks/>
          </p:cNvGrpSpPr>
          <p:nvPr/>
        </p:nvGrpSpPr>
        <p:grpSpPr bwMode="auto">
          <a:xfrm>
            <a:off x="3970338" y="2698750"/>
            <a:ext cx="4911725" cy="1846263"/>
            <a:chOff x="1248" y="1295"/>
            <a:chExt cx="3094" cy="1163"/>
          </a:xfrm>
        </p:grpSpPr>
        <p:sp>
          <p:nvSpPr>
            <p:cNvPr id="46115" name="AutoShape 9">
              <a:extLst>
                <a:ext uri="{FF2B5EF4-FFF2-40B4-BE49-F238E27FC236}">
                  <a16:creationId xmlns:a16="http://schemas.microsoft.com/office/drawing/2014/main" id="{4C1FEE00-7B26-3C1D-2A75-82A92919F00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 flipV="1">
              <a:off x="1488" y="1632"/>
              <a:ext cx="480" cy="48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0 w 21600"/>
                <a:gd name="T13" fmla="*/ 4500 h 21600"/>
                <a:gd name="T14" fmla="*/ 17100 w 21600"/>
                <a:gd name="T15" fmla="*/ 171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99336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116" name="AutoShape 10">
              <a:extLst>
                <a:ext uri="{FF2B5EF4-FFF2-40B4-BE49-F238E27FC236}">
                  <a16:creationId xmlns:a16="http://schemas.microsoft.com/office/drawing/2014/main" id="{CEB17425-BACF-4C7A-D252-5CC8CB56618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 flipV="1">
              <a:off x="2040" y="1320"/>
              <a:ext cx="1008" cy="1152"/>
            </a:xfrm>
            <a:custGeom>
              <a:avLst/>
              <a:gdLst>
                <a:gd name="T0" fmla="*/ 2 w 21600"/>
                <a:gd name="T1" fmla="*/ 2 h 21600"/>
                <a:gd name="T2" fmla="*/ 1 w 21600"/>
                <a:gd name="T3" fmla="*/ 3 h 21600"/>
                <a:gd name="T4" fmla="*/ 0 w 21600"/>
                <a:gd name="T5" fmla="*/ 2 h 21600"/>
                <a:gd name="T6" fmla="*/ 1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0 w 21600"/>
                <a:gd name="T13" fmla="*/ 4500 h 21600"/>
                <a:gd name="T14" fmla="*/ 17100 w 21600"/>
                <a:gd name="T15" fmla="*/ 171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3366"/>
            </a:solidFill>
            <a:ln w="9525">
              <a:solidFill>
                <a:srgbClr val="99336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117" name="Freeform 11">
              <a:extLst>
                <a:ext uri="{FF2B5EF4-FFF2-40B4-BE49-F238E27FC236}">
                  <a16:creationId xmlns:a16="http://schemas.microsoft.com/office/drawing/2014/main" id="{A4FE842A-87D7-CE2D-4F62-04A8943BCE32}"/>
                </a:ext>
              </a:extLst>
            </p:cNvPr>
            <p:cNvSpPr>
              <a:spLocks noChangeAspect="1"/>
            </p:cNvSpPr>
            <p:nvPr/>
          </p:nvSpPr>
          <p:spPr bwMode="auto">
            <a:xfrm rot="-5400000">
              <a:off x="3055" y="1169"/>
              <a:ext cx="1160" cy="1413"/>
            </a:xfrm>
            <a:custGeom>
              <a:avLst/>
              <a:gdLst>
                <a:gd name="T0" fmla="*/ 29 w 1696"/>
                <a:gd name="T1" fmla="*/ 128 h 2078"/>
                <a:gd name="T2" fmla="*/ 0 w 1696"/>
                <a:gd name="T3" fmla="*/ 175 h 2078"/>
                <a:gd name="T4" fmla="*/ 45 w 1696"/>
                <a:gd name="T5" fmla="*/ 224 h 2078"/>
                <a:gd name="T6" fmla="*/ 62 w 1696"/>
                <a:gd name="T7" fmla="*/ 250 h 2078"/>
                <a:gd name="T8" fmla="*/ 46 w 1696"/>
                <a:gd name="T9" fmla="*/ 273 h 2078"/>
                <a:gd name="T10" fmla="*/ 62 w 1696"/>
                <a:gd name="T11" fmla="*/ 296 h 2078"/>
                <a:gd name="T12" fmla="*/ 47 w 1696"/>
                <a:gd name="T13" fmla="*/ 321 h 2078"/>
                <a:gd name="T14" fmla="*/ 62 w 1696"/>
                <a:gd name="T15" fmla="*/ 349 h 2078"/>
                <a:gd name="T16" fmla="*/ 75 w 1696"/>
                <a:gd name="T17" fmla="*/ 379 h 2078"/>
                <a:gd name="T18" fmla="*/ 93 w 1696"/>
                <a:gd name="T19" fmla="*/ 653 h 2078"/>
                <a:gd name="T20" fmla="*/ 101 w 1696"/>
                <a:gd name="T21" fmla="*/ 639 h 2078"/>
                <a:gd name="T22" fmla="*/ 94 w 1696"/>
                <a:gd name="T23" fmla="*/ 625 h 2078"/>
                <a:gd name="T24" fmla="*/ 101 w 1696"/>
                <a:gd name="T25" fmla="*/ 613 h 2078"/>
                <a:gd name="T26" fmla="*/ 92 w 1696"/>
                <a:gd name="T27" fmla="*/ 598 h 2078"/>
                <a:gd name="T28" fmla="*/ 100 w 1696"/>
                <a:gd name="T29" fmla="*/ 585 h 2078"/>
                <a:gd name="T30" fmla="*/ 92 w 1696"/>
                <a:gd name="T31" fmla="*/ 571 h 2078"/>
                <a:gd name="T32" fmla="*/ 101 w 1696"/>
                <a:gd name="T33" fmla="*/ 558 h 2078"/>
                <a:gd name="T34" fmla="*/ 92 w 1696"/>
                <a:gd name="T35" fmla="*/ 543 h 2078"/>
                <a:gd name="T36" fmla="*/ 101 w 1696"/>
                <a:gd name="T37" fmla="*/ 529 h 2078"/>
                <a:gd name="T38" fmla="*/ 94 w 1696"/>
                <a:gd name="T39" fmla="*/ 515 h 2078"/>
                <a:gd name="T40" fmla="*/ 93 w 1696"/>
                <a:gd name="T41" fmla="*/ 479 h 2078"/>
                <a:gd name="T42" fmla="*/ 441 w 1696"/>
                <a:gd name="T43" fmla="*/ 392 h 2078"/>
                <a:gd name="T44" fmla="*/ 448 w 1696"/>
                <a:gd name="T45" fmla="*/ 502 h 2078"/>
                <a:gd name="T46" fmla="*/ 440 w 1696"/>
                <a:gd name="T47" fmla="*/ 520 h 2078"/>
                <a:gd name="T48" fmla="*/ 448 w 1696"/>
                <a:gd name="T49" fmla="*/ 534 h 2078"/>
                <a:gd name="T50" fmla="*/ 440 w 1696"/>
                <a:gd name="T51" fmla="*/ 548 h 2078"/>
                <a:gd name="T52" fmla="*/ 447 w 1696"/>
                <a:gd name="T53" fmla="*/ 562 h 2078"/>
                <a:gd name="T54" fmla="*/ 440 w 1696"/>
                <a:gd name="T55" fmla="*/ 575 h 2078"/>
                <a:gd name="T56" fmla="*/ 447 w 1696"/>
                <a:gd name="T57" fmla="*/ 589 h 2078"/>
                <a:gd name="T58" fmla="*/ 440 w 1696"/>
                <a:gd name="T59" fmla="*/ 602 h 2078"/>
                <a:gd name="T60" fmla="*/ 447 w 1696"/>
                <a:gd name="T61" fmla="*/ 617 h 2078"/>
                <a:gd name="T62" fmla="*/ 440 w 1696"/>
                <a:gd name="T63" fmla="*/ 629 h 2078"/>
                <a:gd name="T64" fmla="*/ 447 w 1696"/>
                <a:gd name="T65" fmla="*/ 644 h 2078"/>
                <a:gd name="T66" fmla="*/ 462 w 1696"/>
                <a:gd name="T67" fmla="*/ 653 h 2078"/>
                <a:gd name="T68" fmla="*/ 468 w 1696"/>
                <a:gd name="T69" fmla="*/ 375 h 2078"/>
                <a:gd name="T70" fmla="*/ 480 w 1696"/>
                <a:gd name="T71" fmla="*/ 350 h 2078"/>
                <a:gd name="T72" fmla="*/ 495 w 1696"/>
                <a:gd name="T73" fmla="*/ 322 h 2078"/>
                <a:gd name="T74" fmla="*/ 479 w 1696"/>
                <a:gd name="T75" fmla="*/ 297 h 2078"/>
                <a:gd name="T76" fmla="*/ 495 w 1696"/>
                <a:gd name="T77" fmla="*/ 273 h 2078"/>
                <a:gd name="T78" fmla="*/ 479 w 1696"/>
                <a:gd name="T79" fmla="*/ 248 h 2078"/>
                <a:gd name="T80" fmla="*/ 495 w 1696"/>
                <a:gd name="T81" fmla="*/ 223 h 2078"/>
                <a:gd name="T82" fmla="*/ 542 w 1696"/>
                <a:gd name="T83" fmla="*/ 176 h 2078"/>
                <a:gd name="T84" fmla="*/ 512 w 1696"/>
                <a:gd name="T85" fmla="*/ 128 h 2078"/>
                <a:gd name="T86" fmla="*/ 507 w 1696"/>
                <a:gd name="T87" fmla="*/ 0 h 2078"/>
                <a:gd name="T88" fmla="*/ 444 w 1696"/>
                <a:gd name="T89" fmla="*/ 109 h 2078"/>
                <a:gd name="T90" fmla="*/ 96 w 1696"/>
                <a:gd name="T91" fmla="*/ 109 h 2078"/>
                <a:gd name="T92" fmla="*/ 35 w 1696"/>
                <a:gd name="T93" fmla="*/ 1 h 2078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696" h="2078">
                  <a:moveTo>
                    <a:pt x="47" y="2"/>
                  </a:moveTo>
                  <a:lnTo>
                    <a:pt x="14" y="408"/>
                  </a:lnTo>
                  <a:lnTo>
                    <a:pt x="90" y="408"/>
                  </a:lnTo>
                  <a:lnTo>
                    <a:pt x="90" y="529"/>
                  </a:lnTo>
                  <a:lnTo>
                    <a:pt x="4" y="532"/>
                  </a:lnTo>
                  <a:lnTo>
                    <a:pt x="0" y="559"/>
                  </a:lnTo>
                  <a:lnTo>
                    <a:pt x="187" y="560"/>
                  </a:lnTo>
                  <a:lnTo>
                    <a:pt x="187" y="674"/>
                  </a:lnTo>
                  <a:lnTo>
                    <a:pt x="141" y="713"/>
                  </a:lnTo>
                  <a:lnTo>
                    <a:pt x="190" y="735"/>
                  </a:lnTo>
                  <a:lnTo>
                    <a:pt x="145" y="763"/>
                  </a:lnTo>
                  <a:lnTo>
                    <a:pt x="191" y="795"/>
                  </a:lnTo>
                  <a:lnTo>
                    <a:pt x="145" y="818"/>
                  </a:lnTo>
                  <a:lnTo>
                    <a:pt x="192" y="846"/>
                  </a:lnTo>
                  <a:lnTo>
                    <a:pt x="144" y="867"/>
                  </a:lnTo>
                  <a:lnTo>
                    <a:pt x="196" y="893"/>
                  </a:lnTo>
                  <a:lnTo>
                    <a:pt x="144" y="919"/>
                  </a:lnTo>
                  <a:lnTo>
                    <a:pt x="194" y="943"/>
                  </a:lnTo>
                  <a:lnTo>
                    <a:pt x="146" y="973"/>
                  </a:lnTo>
                  <a:lnTo>
                    <a:pt x="194" y="994"/>
                  </a:lnTo>
                  <a:lnTo>
                    <a:pt x="145" y="1021"/>
                  </a:lnTo>
                  <a:lnTo>
                    <a:pt x="192" y="1047"/>
                  </a:lnTo>
                  <a:lnTo>
                    <a:pt x="138" y="1072"/>
                  </a:lnTo>
                  <a:lnTo>
                    <a:pt x="194" y="1110"/>
                  </a:lnTo>
                  <a:lnTo>
                    <a:pt x="194" y="1182"/>
                  </a:lnTo>
                  <a:lnTo>
                    <a:pt x="216" y="1187"/>
                  </a:lnTo>
                  <a:lnTo>
                    <a:pt x="236" y="1206"/>
                  </a:lnTo>
                  <a:lnTo>
                    <a:pt x="243" y="1225"/>
                  </a:lnTo>
                  <a:lnTo>
                    <a:pt x="244" y="2076"/>
                  </a:lnTo>
                  <a:lnTo>
                    <a:pt x="291" y="2076"/>
                  </a:lnTo>
                  <a:lnTo>
                    <a:pt x="314" y="2063"/>
                  </a:lnTo>
                  <a:lnTo>
                    <a:pt x="293" y="2047"/>
                  </a:lnTo>
                  <a:lnTo>
                    <a:pt x="315" y="2032"/>
                  </a:lnTo>
                  <a:lnTo>
                    <a:pt x="293" y="2020"/>
                  </a:lnTo>
                  <a:lnTo>
                    <a:pt x="315" y="2004"/>
                  </a:lnTo>
                  <a:lnTo>
                    <a:pt x="293" y="1989"/>
                  </a:lnTo>
                  <a:lnTo>
                    <a:pt x="315" y="1975"/>
                  </a:lnTo>
                  <a:lnTo>
                    <a:pt x="293" y="1963"/>
                  </a:lnTo>
                  <a:lnTo>
                    <a:pt x="314" y="1948"/>
                  </a:lnTo>
                  <a:lnTo>
                    <a:pt x="291" y="1933"/>
                  </a:lnTo>
                  <a:lnTo>
                    <a:pt x="314" y="1919"/>
                  </a:lnTo>
                  <a:lnTo>
                    <a:pt x="288" y="1903"/>
                  </a:lnTo>
                  <a:lnTo>
                    <a:pt x="314" y="1892"/>
                  </a:lnTo>
                  <a:lnTo>
                    <a:pt x="288" y="1877"/>
                  </a:lnTo>
                  <a:lnTo>
                    <a:pt x="313" y="1860"/>
                  </a:lnTo>
                  <a:lnTo>
                    <a:pt x="288" y="1845"/>
                  </a:lnTo>
                  <a:lnTo>
                    <a:pt x="313" y="1829"/>
                  </a:lnTo>
                  <a:lnTo>
                    <a:pt x="288" y="1815"/>
                  </a:lnTo>
                  <a:lnTo>
                    <a:pt x="313" y="1803"/>
                  </a:lnTo>
                  <a:lnTo>
                    <a:pt x="291" y="1788"/>
                  </a:lnTo>
                  <a:lnTo>
                    <a:pt x="314" y="1773"/>
                  </a:lnTo>
                  <a:lnTo>
                    <a:pt x="288" y="1758"/>
                  </a:lnTo>
                  <a:lnTo>
                    <a:pt x="314" y="1743"/>
                  </a:lnTo>
                  <a:lnTo>
                    <a:pt x="288" y="1727"/>
                  </a:lnTo>
                  <a:lnTo>
                    <a:pt x="315" y="1714"/>
                  </a:lnTo>
                  <a:lnTo>
                    <a:pt x="288" y="1700"/>
                  </a:lnTo>
                  <a:lnTo>
                    <a:pt x="315" y="1683"/>
                  </a:lnTo>
                  <a:lnTo>
                    <a:pt x="293" y="1670"/>
                  </a:lnTo>
                  <a:lnTo>
                    <a:pt x="315" y="1655"/>
                  </a:lnTo>
                  <a:lnTo>
                    <a:pt x="293" y="1638"/>
                  </a:lnTo>
                  <a:lnTo>
                    <a:pt x="315" y="1619"/>
                  </a:lnTo>
                  <a:lnTo>
                    <a:pt x="291" y="1590"/>
                  </a:lnTo>
                  <a:lnTo>
                    <a:pt x="291" y="1522"/>
                  </a:lnTo>
                  <a:lnTo>
                    <a:pt x="314" y="1522"/>
                  </a:lnTo>
                  <a:lnTo>
                    <a:pt x="314" y="1247"/>
                  </a:lnTo>
                  <a:lnTo>
                    <a:pt x="1378" y="1247"/>
                  </a:lnTo>
                  <a:lnTo>
                    <a:pt x="1374" y="1522"/>
                  </a:lnTo>
                  <a:lnTo>
                    <a:pt x="1400" y="1523"/>
                  </a:lnTo>
                  <a:lnTo>
                    <a:pt x="1399" y="1595"/>
                  </a:lnTo>
                  <a:lnTo>
                    <a:pt x="1374" y="1619"/>
                  </a:lnTo>
                  <a:lnTo>
                    <a:pt x="1395" y="1636"/>
                  </a:lnTo>
                  <a:lnTo>
                    <a:pt x="1376" y="1653"/>
                  </a:lnTo>
                  <a:lnTo>
                    <a:pt x="1397" y="1670"/>
                  </a:lnTo>
                  <a:lnTo>
                    <a:pt x="1377" y="1681"/>
                  </a:lnTo>
                  <a:lnTo>
                    <a:pt x="1399" y="1700"/>
                  </a:lnTo>
                  <a:lnTo>
                    <a:pt x="1377" y="1712"/>
                  </a:lnTo>
                  <a:lnTo>
                    <a:pt x="1397" y="1727"/>
                  </a:lnTo>
                  <a:lnTo>
                    <a:pt x="1377" y="1742"/>
                  </a:lnTo>
                  <a:lnTo>
                    <a:pt x="1399" y="1757"/>
                  </a:lnTo>
                  <a:lnTo>
                    <a:pt x="1377" y="1771"/>
                  </a:lnTo>
                  <a:lnTo>
                    <a:pt x="1398" y="1788"/>
                  </a:lnTo>
                  <a:lnTo>
                    <a:pt x="1377" y="1800"/>
                  </a:lnTo>
                  <a:lnTo>
                    <a:pt x="1398" y="1815"/>
                  </a:lnTo>
                  <a:lnTo>
                    <a:pt x="1376" y="1828"/>
                  </a:lnTo>
                  <a:lnTo>
                    <a:pt x="1397" y="1845"/>
                  </a:lnTo>
                  <a:lnTo>
                    <a:pt x="1377" y="1858"/>
                  </a:lnTo>
                  <a:lnTo>
                    <a:pt x="1397" y="1873"/>
                  </a:lnTo>
                  <a:lnTo>
                    <a:pt x="1378" y="1887"/>
                  </a:lnTo>
                  <a:lnTo>
                    <a:pt x="1397" y="1903"/>
                  </a:lnTo>
                  <a:lnTo>
                    <a:pt x="1377" y="1916"/>
                  </a:lnTo>
                  <a:lnTo>
                    <a:pt x="1397" y="1933"/>
                  </a:lnTo>
                  <a:lnTo>
                    <a:pt x="1378" y="1945"/>
                  </a:lnTo>
                  <a:lnTo>
                    <a:pt x="1397" y="1963"/>
                  </a:lnTo>
                  <a:lnTo>
                    <a:pt x="1377" y="1974"/>
                  </a:lnTo>
                  <a:lnTo>
                    <a:pt x="1395" y="1990"/>
                  </a:lnTo>
                  <a:lnTo>
                    <a:pt x="1376" y="2002"/>
                  </a:lnTo>
                  <a:lnTo>
                    <a:pt x="1398" y="2018"/>
                  </a:lnTo>
                  <a:lnTo>
                    <a:pt x="1376" y="2032"/>
                  </a:lnTo>
                  <a:lnTo>
                    <a:pt x="1398" y="2047"/>
                  </a:lnTo>
                  <a:lnTo>
                    <a:pt x="1375" y="2063"/>
                  </a:lnTo>
                  <a:lnTo>
                    <a:pt x="1399" y="2078"/>
                  </a:lnTo>
                  <a:lnTo>
                    <a:pt x="1445" y="2078"/>
                  </a:lnTo>
                  <a:lnTo>
                    <a:pt x="1445" y="1232"/>
                  </a:lnTo>
                  <a:lnTo>
                    <a:pt x="1447" y="1210"/>
                  </a:lnTo>
                  <a:lnTo>
                    <a:pt x="1462" y="1193"/>
                  </a:lnTo>
                  <a:lnTo>
                    <a:pt x="1476" y="1185"/>
                  </a:lnTo>
                  <a:lnTo>
                    <a:pt x="1501" y="1180"/>
                  </a:lnTo>
                  <a:lnTo>
                    <a:pt x="1501" y="1114"/>
                  </a:lnTo>
                  <a:lnTo>
                    <a:pt x="1549" y="1077"/>
                  </a:lnTo>
                  <a:lnTo>
                    <a:pt x="1505" y="1048"/>
                  </a:lnTo>
                  <a:lnTo>
                    <a:pt x="1549" y="1022"/>
                  </a:lnTo>
                  <a:lnTo>
                    <a:pt x="1501" y="995"/>
                  </a:lnTo>
                  <a:lnTo>
                    <a:pt x="1547" y="969"/>
                  </a:lnTo>
                  <a:lnTo>
                    <a:pt x="1499" y="944"/>
                  </a:lnTo>
                  <a:lnTo>
                    <a:pt x="1545" y="916"/>
                  </a:lnTo>
                  <a:lnTo>
                    <a:pt x="1497" y="888"/>
                  </a:lnTo>
                  <a:lnTo>
                    <a:pt x="1546" y="866"/>
                  </a:lnTo>
                  <a:lnTo>
                    <a:pt x="1497" y="838"/>
                  </a:lnTo>
                  <a:lnTo>
                    <a:pt x="1549" y="814"/>
                  </a:lnTo>
                  <a:lnTo>
                    <a:pt x="1497" y="787"/>
                  </a:lnTo>
                  <a:lnTo>
                    <a:pt x="1549" y="761"/>
                  </a:lnTo>
                  <a:lnTo>
                    <a:pt x="1496" y="735"/>
                  </a:lnTo>
                  <a:lnTo>
                    <a:pt x="1546" y="709"/>
                  </a:lnTo>
                  <a:lnTo>
                    <a:pt x="1497" y="669"/>
                  </a:lnTo>
                  <a:lnTo>
                    <a:pt x="1498" y="560"/>
                  </a:lnTo>
                  <a:lnTo>
                    <a:pt x="1696" y="561"/>
                  </a:lnTo>
                  <a:lnTo>
                    <a:pt x="1690" y="528"/>
                  </a:lnTo>
                  <a:lnTo>
                    <a:pt x="1599" y="528"/>
                  </a:lnTo>
                  <a:lnTo>
                    <a:pt x="1599" y="408"/>
                  </a:lnTo>
                  <a:lnTo>
                    <a:pt x="1681" y="408"/>
                  </a:lnTo>
                  <a:lnTo>
                    <a:pt x="1638" y="0"/>
                  </a:lnTo>
                  <a:lnTo>
                    <a:pt x="1583" y="0"/>
                  </a:lnTo>
                  <a:lnTo>
                    <a:pt x="1556" y="31"/>
                  </a:lnTo>
                  <a:lnTo>
                    <a:pt x="1561" y="345"/>
                  </a:lnTo>
                  <a:lnTo>
                    <a:pt x="1387" y="345"/>
                  </a:lnTo>
                  <a:lnTo>
                    <a:pt x="1377" y="1195"/>
                  </a:lnTo>
                  <a:lnTo>
                    <a:pt x="303" y="1195"/>
                  </a:lnTo>
                  <a:lnTo>
                    <a:pt x="298" y="348"/>
                  </a:lnTo>
                  <a:lnTo>
                    <a:pt x="129" y="353"/>
                  </a:lnTo>
                  <a:lnTo>
                    <a:pt x="127" y="30"/>
                  </a:lnTo>
                  <a:lnTo>
                    <a:pt x="109" y="2"/>
                  </a:lnTo>
                  <a:lnTo>
                    <a:pt x="47" y="2"/>
                  </a:lnTo>
                  <a:close/>
                </a:path>
              </a:pathLst>
            </a:custGeom>
            <a:solidFill>
              <a:srgbClr val="11F40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46118" name="Rectangle 12">
              <a:extLst>
                <a:ext uri="{FF2B5EF4-FFF2-40B4-BE49-F238E27FC236}">
                  <a16:creationId xmlns:a16="http://schemas.microsoft.com/office/drawing/2014/main" id="{49E51E89-0989-AB64-1206-13E5107A0E3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2987" y="1621"/>
              <a:ext cx="788" cy="522"/>
            </a:xfrm>
            <a:prstGeom prst="rect">
              <a:avLst/>
            </a:prstGeom>
            <a:solidFill>
              <a:srgbClr val="C0C0C0">
                <a:alpha val="50195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46119" name="Rectangle 13">
              <a:extLst>
                <a:ext uri="{FF2B5EF4-FFF2-40B4-BE49-F238E27FC236}">
                  <a16:creationId xmlns:a16="http://schemas.microsoft.com/office/drawing/2014/main" id="{06863ED9-D019-1649-7DC0-AFD92C8E440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3446" y="1690"/>
              <a:ext cx="788" cy="384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46120" name="Rectangle 14">
              <a:extLst>
                <a:ext uri="{FF2B5EF4-FFF2-40B4-BE49-F238E27FC236}">
                  <a16:creationId xmlns:a16="http://schemas.microsoft.com/office/drawing/2014/main" id="{05622882-F521-B75B-1BBB-A0980568A86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3782" y="1738"/>
              <a:ext cx="788" cy="288"/>
            </a:xfrm>
            <a:prstGeom prst="rect">
              <a:avLst/>
            </a:prstGeom>
            <a:solidFill>
              <a:srgbClr val="FF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46121" name="Freeform 15">
              <a:extLst>
                <a:ext uri="{FF2B5EF4-FFF2-40B4-BE49-F238E27FC236}">
                  <a16:creationId xmlns:a16="http://schemas.microsoft.com/office/drawing/2014/main" id="{B459B8D1-96FF-06D7-0436-A81FF6937B7C}"/>
                </a:ext>
              </a:extLst>
            </p:cNvPr>
            <p:cNvSpPr>
              <a:spLocks noChangeAspect="1"/>
            </p:cNvSpPr>
            <p:nvPr/>
          </p:nvSpPr>
          <p:spPr bwMode="auto">
            <a:xfrm rot="-5400000">
              <a:off x="3856" y="1801"/>
              <a:ext cx="789" cy="159"/>
            </a:xfrm>
            <a:custGeom>
              <a:avLst/>
              <a:gdLst>
                <a:gd name="T0" fmla="*/ 19 w 1828"/>
                <a:gd name="T1" fmla="*/ 0 h 382"/>
                <a:gd name="T2" fmla="*/ 0 w 1828"/>
                <a:gd name="T3" fmla="*/ 0 h 382"/>
                <a:gd name="T4" fmla="*/ 0 w 1828"/>
                <a:gd name="T5" fmla="*/ 26 h 382"/>
                <a:gd name="T6" fmla="*/ 7 w 1828"/>
                <a:gd name="T7" fmla="*/ 25 h 382"/>
                <a:gd name="T8" fmla="*/ 7 w 1828"/>
                <a:gd name="T9" fmla="*/ 27 h 382"/>
                <a:gd name="T10" fmla="*/ 140 w 1828"/>
                <a:gd name="T11" fmla="*/ 27 h 382"/>
                <a:gd name="T12" fmla="*/ 140 w 1828"/>
                <a:gd name="T13" fmla="*/ 25 h 382"/>
                <a:gd name="T14" fmla="*/ 147 w 1828"/>
                <a:gd name="T15" fmla="*/ 25 h 382"/>
                <a:gd name="T16" fmla="*/ 146 w 1828"/>
                <a:gd name="T17" fmla="*/ 0 h 382"/>
                <a:gd name="T18" fmla="*/ 127 w 1828"/>
                <a:gd name="T19" fmla="*/ 0 h 382"/>
                <a:gd name="T20" fmla="*/ 127 w 1828"/>
                <a:gd name="T21" fmla="*/ 21 h 382"/>
                <a:gd name="T22" fmla="*/ 127 w 1828"/>
                <a:gd name="T23" fmla="*/ 23 h 382"/>
                <a:gd name="T24" fmla="*/ 125 w 1828"/>
                <a:gd name="T25" fmla="*/ 24 h 382"/>
                <a:gd name="T26" fmla="*/ 23 w 1828"/>
                <a:gd name="T27" fmla="*/ 24 h 382"/>
                <a:gd name="T28" fmla="*/ 21 w 1828"/>
                <a:gd name="T29" fmla="*/ 24 h 382"/>
                <a:gd name="T30" fmla="*/ 19 w 1828"/>
                <a:gd name="T31" fmla="*/ 21 h 382"/>
                <a:gd name="T32" fmla="*/ 19 w 1828"/>
                <a:gd name="T33" fmla="*/ 0 h 38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828" h="382">
                  <a:moveTo>
                    <a:pt x="240" y="5"/>
                  </a:moveTo>
                  <a:lnTo>
                    <a:pt x="0" y="5"/>
                  </a:lnTo>
                  <a:lnTo>
                    <a:pt x="7" y="357"/>
                  </a:lnTo>
                  <a:lnTo>
                    <a:pt x="87" y="354"/>
                  </a:lnTo>
                  <a:lnTo>
                    <a:pt x="88" y="379"/>
                  </a:lnTo>
                  <a:lnTo>
                    <a:pt x="1737" y="382"/>
                  </a:lnTo>
                  <a:lnTo>
                    <a:pt x="1738" y="344"/>
                  </a:lnTo>
                  <a:lnTo>
                    <a:pt x="1828" y="344"/>
                  </a:lnTo>
                  <a:lnTo>
                    <a:pt x="1819" y="3"/>
                  </a:lnTo>
                  <a:lnTo>
                    <a:pt x="1579" y="0"/>
                  </a:lnTo>
                  <a:lnTo>
                    <a:pt x="1581" y="287"/>
                  </a:lnTo>
                  <a:lnTo>
                    <a:pt x="1578" y="315"/>
                  </a:lnTo>
                  <a:lnTo>
                    <a:pt x="1557" y="336"/>
                  </a:lnTo>
                  <a:lnTo>
                    <a:pt x="283" y="336"/>
                  </a:lnTo>
                  <a:lnTo>
                    <a:pt x="257" y="328"/>
                  </a:lnTo>
                  <a:lnTo>
                    <a:pt x="241" y="293"/>
                  </a:lnTo>
                  <a:lnTo>
                    <a:pt x="240" y="5"/>
                  </a:lnTo>
                  <a:close/>
                </a:path>
              </a:pathLst>
            </a:custGeom>
            <a:solidFill>
              <a:srgbClr val="FF99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46122" name="Freeform 16">
              <a:extLst>
                <a:ext uri="{FF2B5EF4-FFF2-40B4-BE49-F238E27FC236}">
                  <a16:creationId xmlns:a16="http://schemas.microsoft.com/office/drawing/2014/main" id="{4F5B5CC4-FB71-A0A5-68C1-6CDF1A0EBFF4}"/>
                </a:ext>
              </a:extLst>
            </p:cNvPr>
            <p:cNvSpPr>
              <a:spLocks noChangeAspect="1"/>
            </p:cNvSpPr>
            <p:nvPr/>
          </p:nvSpPr>
          <p:spPr bwMode="auto">
            <a:xfrm rot="-5400000">
              <a:off x="3048" y="1164"/>
              <a:ext cx="1163" cy="1425"/>
            </a:xfrm>
            <a:custGeom>
              <a:avLst/>
              <a:gdLst>
                <a:gd name="T0" fmla="*/ 21 w 2006"/>
                <a:gd name="T1" fmla="*/ 90 h 2508"/>
                <a:gd name="T2" fmla="*/ 0 w 2006"/>
                <a:gd name="T3" fmla="*/ 124 h 2508"/>
                <a:gd name="T4" fmla="*/ 32 w 2006"/>
                <a:gd name="T5" fmla="*/ 158 h 2508"/>
                <a:gd name="T6" fmla="*/ 44 w 2006"/>
                <a:gd name="T7" fmla="*/ 176 h 2508"/>
                <a:gd name="T8" fmla="*/ 33 w 2006"/>
                <a:gd name="T9" fmla="*/ 192 h 2508"/>
                <a:gd name="T10" fmla="*/ 45 w 2006"/>
                <a:gd name="T11" fmla="*/ 209 h 2508"/>
                <a:gd name="T12" fmla="*/ 33 w 2006"/>
                <a:gd name="T13" fmla="*/ 226 h 2508"/>
                <a:gd name="T14" fmla="*/ 45 w 2006"/>
                <a:gd name="T15" fmla="*/ 245 h 2508"/>
                <a:gd name="T16" fmla="*/ 54 w 2006"/>
                <a:gd name="T17" fmla="*/ 267 h 2508"/>
                <a:gd name="T18" fmla="*/ 67 w 2006"/>
                <a:gd name="T19" fmla="*/ 460 h 2508"/>
                <a:gd name="T20" fmla="*/ 72 w 2006"/>
                <a:gd name="T21" fmla="*/ 450 h 2508"/>
                <a:gd name="T22" fmla="*/ 68 w 2006"/>
                <a:gd name="T23" fmla="*/ 440 h 2508"/>
                <a:gd name="T24" fmla="*/ 72 w 2006"/>
                <a:gd name="T25" fmla="*/ 431 h 2508"/>
                <a:gd name="T26" fmla="*/ 67 w 2006"/>
                <a:gd name="T27" fmla="*/ 421 h 2508"/>
                <a:gd name="T28" fmla="*/ 72 w 2006"/>
                <a:gd name="T29" fmla="*/ 412 h 2508"/>
                <a:gd name="T30" fmla="*/ 67 w 2006"/>
                <a:gd name="T31" fmla="*/ 402 h 2508"/>
                <a:gd name="T32" fmla="*/ 72 w 2006"/>
                <a:gd name="T33" fmla="*/ 393 h 2508"/>
                <a:gd name="T34" fmla="*/ 67 w 2006"/>
                <a:gd name="T35" fmla="*/ 382 h 2508"/>
                <a:gd name="T36" fmla="*/ 72 w 2006"/>
                <a:gd name="T37" fmla="*/ 373 h 2508"/>
                <a:gd name="T38" fmla="*/ 68 w 2006"/>
                <a:gd name="T39" fmla="*/ 363 h 2508"/>
                <a:gd name="T40" fmla="*/ 67 w 2006"/>
                <a:gd name="T41" fmla="*/ 337 h 2508"/>
                <a:gd name="T42" fmla="*/ 317 w 2006"/>
                <a:gd name="T43" fmla="*/ 241 h 2508"/>
                <a:gd name="T44" fmla="*/ 323 w 2006"/>
                <a:gd name="T45" fmla="*/ 353 h 2508"/>
                <a:gd name="T46" fmla="*/ 317 w 2006"/>
                <a:gd name="T47" fmla="*/ 366 h 2508"/>
                <a:gd name="T48" fmla="*/ 323 w 2006"/>
                <a:gd name="T49" fmla="*/ 377 h 2508"/>
                <a:gd name="T50" fmla="*/ 317 w 2006"/>
                <a:gd name="T51" fmla="*/ 385 h 2508"/>
                <a:gd name="T52" fmla="*/ 322 w 2006"/>
                <a:gd name="T53" fmla="*/ 396 h 2508"/>
                <a:gd name="T54" fmla="*/ 317 w 2006"/>
                <a:gd name="T55" fmla="*/ 405 h 2508"/>
                <a:gd name="T56" fmla="*/ 322 w 2006"/>
                <a:gd name="T57" fmla="*/ 415 h 2508"/>
                <a:gd name="T58" fmla="*/ 317 w 2006"/>
                <a:gd name="T59" fmla="*/ 424 h 2508"/>
                <a:gd name="T60" fmla="*/ 322 w 2006"/>
                <a:gd name="T61" fmla="*/ 435 h 2508"/>
                <a:gd name="T62" fmla="*/ 317 w 2006"/>
                <a:gd name="T63" fmla="*/ 443 h 2508"/>
                <a:gd name="T64" fmla="*/ 322 w 2006"/>
                <a:gd name="T65" fmla="*/ 453 h 2508"/>
                <a:gd name="T66" fmla="*/ 333 w 2006"/>
                <a:gd name="T67" fmla="*/ 460 h 2508"/>
                <a:gd name="T68" fmla="*/ 337 w 2006"/>
                <a:gd name="T69" fmla="*/ 264 h 2508"/>
                <a:gd name="T70" fmla="*/ 346 w 2006"/>
                <a:gd name="T71" fmla="*/ 247 h 2508"/>
                <a:gd name="T72" fmla="*/ 357 w 2006"/>
                <a:gd name="T73" fmla="*/ 226 h 2508"/>
                <a:gd name="T74" fmla="*/ 346 w 2006"/>
                <a:gd name="T75" fmla="*/ 209 h 2508"/>
                <a:gd name="T76" fmla="*/ 357 w 2006"/>
                <a:gd name="T77" fmla="*/ 192 h 2508"/>
                <a:gd name="T78" fmla="*/ 345 w 2006"/>
                <a:gd name="T79" fmla="*/ 174 h 2508"/>
                <a:gd name="T80" fmla="*/ 357 w 2006"/>
                <a:gd name="T81" fmla="*/ 157 h 2508"/>
                <a:gd name="T82" fmla="*/ 391 w 2006"/>
                <a:gd name="T83" fmla="*/ 124 h 2508"/>
                <a:gd name="T84" fmla="*/ 368 w 2006"/>
                <a:gd name="T85" fmla="*/ 90 h 2508"/>
                <a:gd name="T86" fmla="*/ 365 w 2006"/>
                <a:gd name="T87" fmla="*/ 0 h 2508"/>
                <a:gd name="T88" fmla="*/ 374 w 2006"/>
                <a:gd name="T89" fmla="*/ 57 h 2508"/>
                <a:gd name="T90" fmla="*/ 321 w 2006"/>
                <a:gd name="T91" fmla="*/ 228 h 2508"/>
                <a:gd name="T92" fmla="*/ 16 w 2006"/>
                <a:gd name="T93" fmla="*/ 77 h 2508"/>
                <a:gd name="T94" fmla="*/ 29 w 2006"/>
                <a:gd name="T95" fmla="*/ 6 h 250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2006" h="2508">
                  <a:moveTo>
                    <a:pt x="56" y="3"/>
                  </a:moveTo>
                  <a:lnTo>
                    <a:pt x="16" y="493"/>
                  </a:lnTo>
                  <a:lnTo>
                    <a:pt x="107" y="493"/>
                  </a:lnTo>
                  <a:lnTo>
                    <a:pt x="107" y="639"/>
                  </a:lnTo>
                  <a:lnTo>
                    <a:pt x="5" y="642"/>
                  </a:lnTo>
                  <a:lnTo>
                    <a:pt x="0" y="675"/>
                  </a:lnTo>
                  <a:lnTo>
                    <a:pt x="221" y="676"/>
                  </a:lnTo>
                  <a:lnTo>
                    <a:pt x="221" y="814"/>
                  </a:lnTo>
                  <a:lnTo>
                    <a:pt x="167" y="861"/>
                  </a:lnTo>
                  <a:lnTo>
                    <a:pt x="225" y="887"/>
                  </a:lnTo>
                  <a:lnTo>
                    <a:pt x="171" y="921"/>
                  </a:lnTo>
                  <a:lnTo>
                    <a:pt x="226" y="959"/>
                  </a:lnTo>
                  <a:lnTo>
                    <a:pt x="172" y="987"/>
                  </a:lnTo>
                  <a:lnTo>
                    <a:pt x="227" y="1021"/>
                  </a:lnTo>
                  <a:lnTo>
                    <a:pt x="170" y="1047"/>
                  </a:lnTo>
                  <a:lnTo>
                    <a:pt x="232" y="1078"/>
                  </a:lnTo>
                  <a:lnTo>
                    <a:pt x="170" y="1109"/>
                  </a:lnTo>
                  <a:lnTo>
                    <a:pt x="229" y="1138"/>
                  </a:lnTo>
                  <a:lnTo>
                    <a:pt x="173" y="1174"/>
                  </a:lnTo>
                  <a:lnTo>
                    <a:pt x="229" y="1200"/>
                  </a:lnTo>
                  <a:lnTo>
                    <a:pt x="171" y="1232"/>
                  </a:lnTo>
                  <a:lnTo>
                    <a:pt x="227" y="1264"/>
                  </a:lnTo>
                  <a:lnTo>
                    <a:pt x="163" y="1294"/>
                  </a:lnTo>
                  <a:lnTo>
                    <a:pt x="229" y="1340"/>
                  </a:lnTo>
                  <a:lnTo>
                    <a:pt x="229" y="1426"/>
                  </a:lnTo>
                  <a:lnTo>
                    <a:pt x="256" y="1433"/>
                  </a:lnTo>
                  <a:lnTo>
                    <a:pt x="279" y="1455"/>
                  </a:lnTo>
                  <a:lnTo>
                    <a:pt x="288" y="1478"/>
                  </a:lnTo>
                  <a:lnTo>
                    <a:pt x="289" y="2505"/>
                  </a:lnTo>
                  <a:lnTo>
                    <a:pt x="344" y="2505"/>
                  </a:lnTo>
                  <a:lnTo>
                    <a:pt x="371" y="2490"/>
                  </a:lnTo>
                  <a:lnTo>
                    <a:pt x="346" y="2470"/>
                  </a:lnTo>
                  <a:lnTo>
                    <a:pt x="372" y="2453"/>
                  </a:lnTo>
                  <a:lnTo>
                    <a:pt x="347" y="2438"/>
                  </a:lnTo>
                  <a:lnTo>
                    <a:pt x="372" y="2419"/>
                  </a:lnTo>
                  <a:lnTo>
                    <a:pt x="347" y="2401"/>
                  </a:lnTo>
                  <a:lnTo>
                    <a:pt x="373" y="2384"/>
                  </a:lnTo>
                  <a:lnTo>
                    <a:pt x="346" y="2369"/>
                  </a:lnTo>
                  <a:lnTo>
                    <a:pt x="371" y="2351"/>
                  </a:lnTo>
                  <a:lnTo>
                    <a:pt x="344" y="2333"/>
                  </a:lnTo>
                  <a:lnTo>
                    <a:pt x="371" y="2316"/>
                  </a:lnTo>
                  <a:lnTo>
                    <a:pt x="341" y="2297"/>
                  </a:lnTo>
                  <a:lnTo>
                    <a:pt x="371" y="2284"/>
                  </a:lnTo>
                  <a:lnTo>
                    <a:pt x="341" y="2265"/>
                  </a:lnTo>
                  <a:lnTo>
                    <a:pt x="370" y="2245"/>
                  </a:lnTo>
                  <a:lnTo>
                    <a:pt x="341" y="2227"/>
                  </a:lnTo>
                  <a:lnTo>
                    <a:pt x="370" y="2208"/>
                  </a:lnTo>
                  <a:lnTo>
                    <a:pt x="341" y="2190"/>
                  </a:lnTo>
                  <a:lnTo>
                    <a:pt x="370" y="2176"/>
                  </a:lnTo>
                  <a:lnTo>
                    <a:pt x="344" y="2158"/>
                  </a:lnTo>
                  <a:lnTo>
                    <a:pt x="371" y="2140"/>
                  </a:lnTo>
                  <a:lnTo>
                    <a:pt x="341" y="2122"/>
                  </a:lnTo>
                  <a:lnTo>
                    <a:pt x="371" y="2104"/>
                  </a:lnTo>
                  <a:lnTo>
                    <a:pt x="341" y="2084"/>
                  </a:lnTo>
                  <a:lnTo>
                    <a:pt x="372" y="2069"/>
                  </a:lnTo>
                  <a:lnTo>
                    <a:pt x="341" y="2052"/>
                  </a:lnTo>
                  <a:lnTo>
                    <a:pt x="372" y="2031"/>
                  </a:lnTo>
                  <a:lnTo>
                    <a:pt x="346" y="2016"/>
                  </a:lnTo>
                  <a:lnTo>
                    <a:pt x="372" y="1998"/>
                  </a:lnTo>
                  <a:lnTo>
                    <a:pt x="347" y="1977"/>
                  </a:lnTo>
                  <a:lnTo>
                    <a:pt x="372" y="1954"/>
                  </a:lnTo>
                  <a:lnTo>
                    <a:pt x="344" y="1919"/>
                  </a:lnTo>
                  <a:lnTo>
                    <a:pt x="344" y="1837"/>
                  </a:lnTo>
                  <a:lnTo>
                    <a:pt x="371" y="1837"/>
                  </a:lnTo>
                  <a:lnTo>
                    <a:pt x="373" y="1318"/>
                  </a:lnTo>
                  <a:lnTo>
                    <a:pt x="1627" y="1316"/>
                  </a:lnTo>
                  <a:lnTo>
                    <a:pt x="1625" y="1837"/>
                  </a:lnTo>
                  <a:lnTo>
                    <a:pt x="1656" y="1838"/>
                  </a:lnTo>
                  <a:lnTo>
                    <a:pt x="1655" y="1925"/>
                  </a:lnTo>
                  <a:lnTo>
                    <a:pt x="1625" y="1954"/>
                  </a:lnTo>
                  <a:lnTo>
                    <a:pt x="1650" y="1975"/>
                  </a:lnTo>
                  <a:lnTo>
                    <a:pt x="1627" y="1995"/>
                  </a:lnTo>
                  <a:lnTo>
                    <a:pt x="1652" y="2016"/>
                  </a:lnTo>
                  <a:lnTo>
                    <a:pt x="1629" y="2029"/>
                  </a:lnTo>
                  <a:lnTo>
                    <a:pt x="1655" y="2052"/>
                  </a:lnTo>
                  <a:lnTo>
                    <a:pt x="1629" y="2066"/>
                  </a:lnTo>
                  <a:lnTo>
                    <a:pt x="1652" y="2084"/>
                  </a:lnTo>
                  <a:lnTo>
                    <a:pt x="1629" y="2102"/>
                  </a:lnTo>
                  <a:lnTo>
                    <a:pt x="1655" y="2120"/>
                  </a:lnTo>
                  <a:lnTo>
                    <a:pt x="1629" y="2138"/>
                  </a:lnTo>
                  <a:lnTo>
                    <a:pt x="1653" y="2158"/>
                  </a:lnTo>
                  <a:lnTo>
                    <a:pt x="1629" y="2173"/>
                  </a:lnTo>
                  <a:lnTo>
                    <a:pt x="1653" y="2191"/>
                  </a:lnTo>
                  <a:lnTo>
                    <a:pt x="1627" y="2206"/>
                  </a:lnTo>
                  <a:lnTo>
                    <a:pt x="1652" y="2227"/>
                  </a:lnTo>
                  <a:lnTo>
                    <a:pt x="1629" y="2242"/>
                  </a:lnTo>
                  <a:lnTo>
                    <a:pt x="1652" y="2261"/>
                  </a:lnTo>
                  <a:lnTo>
                    <a:pt x="1630" y="2277"/>
                  </a:lnTo>
                  <a:lnTo>
                    <a:pt x="1652" y="2297"/>
                  </a:lnTo>
                  <a:lnTo>
                    <a:pt x="1629" y="2313"/>
                  </a:lnTo>
                  <a:lnTo>
                    <a:pt x="1652" y="2333"/>
                  </a:lnTo>
                  <a:lnTo>
                    <a:pt x="1630" y="2348"/>
                  </a:lnTo>
                  <a:lnTo>
                    <a:pt x="1652" y="2369"/>
                  </a:lnTo>
                  <a:lnTo>
                    <a:pt x="1629" y="2383"/>
                  </a:lnTo>
                  <a:lnTo>
                    <a:pt x="1650" y="2402"/>
                  </a:lnTo>
                  <a:lnTo>
                    <a:pt x="1627" y="2416"/>
                  </a:lnTo>
                  <a:lnTo>
                    <a:pt x="1653" y="2435"/>
                  </a:lnTo>
                  <a:lnTo>
                    <a:pt x="1627" y="2453"/>
                  </a:lnTo>
                  <a:lnTo>
                    <a:pt x="1653" y="2470"/>
                  </a:lnTo>
                  <a:lnTo>
                    <a:pt x="1626" y="2490"/>
                  </a:lnTo>
                  <a:lnTo>
                    <a:pt x="1655" y="2508"/>
                  </a:lnTo>
                  <a:lnTo>
                    <a:pt x="1709" y="2508"/>
                  </a:lnTo>
                  <a:lnTo>
                    <a:pt x="1709" y="1487"/>
                  </a:lnTo>
                  <a:lnTo>
                    <a:pt x="1712" y="1460"/>
                  </a:lnTo>
                  <a:lnTo>
                    <a:pt x="1729" y="1440"/>
                  </a:lnTo>
                  <a:lnTo>
                    <a:pt x="1746" y="1430"/>
                  </a:lnTo>
                  <a:lnTo>
                    <a:pt x="1775" y="1424"/>
                  </a:lnTo>
                  <a:lnTo>
                    <a:pt x="1775" y="1345"/>
                  </a:lnTo>
                  <a:lnTo>
                    <a:pt x="1832" y="1300"/>
                  </a:lnTo>
                  <a:lnTo>
                    <a:pt x="1780" y="1265"/>
                  </a:lnTo>
                  <a:lnTo>
                    <a:pt x="1832" y="1233"/>
                  </a:lnTo>
                  <a:lnTo>
                    <a:pt x="1775" y="1201"/>
                  </a:lnTo>
                  <a:lnTo>
                    <a:pt x="1830" y="1169"/>
                  </a:lnTo>
                  <a:lnTo>
                    <a:pt x="1773" y="1139"/>
                  </a:lnTo>
                  <a:lnTo>
                    <a:pt x="1827" y="1105"/>
                  </a:lnTo>
                  <a:lnTo>
                    <a:pt x="1771" y="1072"/>
                  </a:lnTo>
                  <a:lnTo>
                    <a:pt x="1829" y="1045"/>
                  </a:lnTo>
                  <a:lnTo>
                    <a:pt x="1771" y="1011"/>
                  </a:lnTo>
                  <a:lnTo>
                    <a:pt x="1832" y="983"/>
                  </a:lnTo>
                  <a:lnTo>
                    <a:pt x="1771" y="950"/>
                  </a:lnTo>
                  <a:lnTo>
                    <a:pt x="1832" y="919"/>
                  </a:lnTo>
                  <a:lnTo>
                    <a:pt x="1769" y="887"/>
                  </a:lnTo>
                  <a:lnTo>
                    <a:pt x="1829" y="856"/>
                  </a:lnTo>
                  <a:lnTo>
                    <a:pt x="1771" y="808"/>
                  </a:lnTo>
                  <a:lnTo>
                    <a:pt x="1772" y="676"/>
                  </a:lnTo>
                  <a:lnTo>
                    <a:pt x="2006" y="677"/>
                  </a:lnTo>
                  <a:lnTo>
                    <a:pt x="1999" y="637"/>
                  </a:lnTo>
                  <a:lnTo>
                    <a:pt x="1891" y="637"/>
                  </a:lnTo>
                  <a:lnTo>
                    <a:pt x="1891" y="493"/>
                  </a:lnTo>
                  <a:lnTo>
                    <a:pt x="1988" y="493"/>
                  </a:lnTo>
                  <a:lnTo>
                    <a:pt x="1937" y="0"/>
                  </a:lnTo>
                  <a:lnTo>
                    <a:pt x="1872" y="0"/>
                  </a:lnTo>
                  <a:lnTo>
                    <a:pt x="1841" y="38"/>
                  </a:lnTo>
                  <a:lnTo>
                    <a:pt x="1839" y="265"/>
                  </a:lnTo>
                  <a:lnTo>
                    <a:pt x="1919" y="313"/>
                  </a:lnTo>
                  <a:lnTo>
                    <a:pt x="1919" y="416"/>
                  </a:lnTo>
                  <a:lnTo>
                    <a:pt x="1640" y="416"/>
                  </a:lnTo>
                  <a:lnTo>
                    <a:pt x="1643" y="1245"/>
                  </a:lnTo>
                  <a:lnTo>
                    <a:pt x="354" y="1243"/>
                  </a:lnTo>
                  <a:lnTo>
                    <a:pt x="353" y="420"/>
                  </a:lnTo>
                  <a:lnTo>
                    <a:pt x="85" y="419"/>
                  </a:lnTo>
                  <a:lnTo>
                    <a:pt x="81" y="311"/>
                  </a:lnTo>
                  <a:lnTo>
                    <a:pt x="137" y="274"/>
                  </a:lnTo>
                  <a:lnTo>
                    <a:pt x="150" y="36"/>
                  </a:lnTo>
                  <a:lnTo>
                    <a:pt x="129" y="3"/>
                  </a:lnTo>
                  <a:lnTo>
                    <a:pt x="56" y="3"/>
                  </a:lnTo>
                  <a:close/>
                </a:path>
              </a:pathLst>
            </a:custGeom>
            <a:solidFill>
              <a:srgbClr val="11F40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46123" name="Freeform 17">
              <a:extLst>
                <a:ext uri="{FF2B5EF4-FFF2-40B4-BE49-F238E27FC236}">
                  <a16:creationId xmlns:a16="http://schemas.microsoft.com/office/drawing/2014/main" id="{3D92454C-22BF-8394-6BB9-64B32635209F}"/>
                </a:ext>
              </a:extLst>
            </p:cNvPr>
            <p:cNvSpPr>
              <a:spLocks noChangeAspect="1"/>
            </p:cNvSpPr>
            <p:nvPr/>
          </p:nvSpPr>
          <p:spPr bwMode="auto">
            <a:xfrm rot="-5400000">
              <a:off x="1653" y="939"/>
              <a:ext cx="1083" cy="1893"/>
            </a:xfrm>
            <a:custGeom>
              <a:avLst/>
              <a:gdLst>
                <a:gd name="T0" fmla="*/ 213 w 1584"/>
                <a:gd name="T1" fmla="*/ 20 h 2784"/>
                <a:gd name="T2" fmla="*/ 122 w 1584"/>
                <a:gd name="T3" fmla="*/ 335 h 2784"/>
                <a:gd name="T4" fmla="*/ 70 w 1584"/>
                <a:gd name="T5" fmla="*/ 512 h 2784"/>
                <a:gd name="T6" fmla="*/ 0 w 1584"/>
                <a:gd name="T7" fmla="*/ 761 h 2784"/>
                <a:gd name="T8" fmla="*/ 19 w 1584"/>
                <a:gd name="T9" fmla="*/ 761 h 2784"/>
                <a:gd name="T10" fmla="*/ 19 w 1584"/>
                <a:gd name="T11" fmla="*/ 875 h 2784"/>
                <a:gd name="T12" fmla="*/ 64 w 1584"/>
                <a:gd name="T13" fmla="*/ 875 h 2784"/>
                <a:gd name="T14" fmla="*/ 64 w 1584"/>
                <a:gd name="T15" fmla="*/ 664 h 2784"/>
                <a:gd name="T16" fmla="*/ 86 w 1584"/>
                <a:gd name="T17" fmla="*/ 581 h 2784"/>
                <a:gd name="T18" fmla="*/ 157 w 1584"/>
                <a:gd name="T19" fmla="*/ 328 h 2784"/>
                <a:gd name="T20" fmla="*/ 159 w 1584"/>
                <a:gd name="T21" fmla="*/ 307 h 2784"/>
                <a:gd name="T22" fmla="*/ 161 w 1584"/>
                <a:gd name="T23" fmla="*/ 262 h 2784"/>
                <a:gd name="T24" fmla="*/ 234 w 1584"/>
                <a:gd name="T25" fmla="*/ 25 h 2784"/>
                <a:gd name="T26" fmla="*/ 237 w 1584"/>
                <a:gd name="T27" fmla="*/ 19 h 2784"/>
                <a:gd name="T28" fmla="*/ 243 w 1584"/>
                <a:gd name="T29" fmla="*/ 15 h 2784"/>
                <a:gd name="T30" fmla="*/ 254 w 1584"/>
                <a:gd name="T31" fmla="*/ 14 h 2784"/>
                <a:gd name="T32" fmla="*/ 267 w 1584"/>
                <a:gd name="T33" fmla="*/ 14 h 2784"/>
                <a:gd name="T34" fmla="*/ 273 w 1584"/>
                <a:gd name="T35" fmla="*/ 19 h 2784"/>
                <a:gd name="T36" fmla="*/ 276 w 1584"/>
                <a:gd name="T37" fmla="*/ 25 h 2784"/>
                <a:gd name="T38" fmla="*/ 349 w 1584"/>
                <a:gd name="T39" fmla="*/ 262 h 2784"/>
                <a:gd name="T40" fmla="*/ 350 w 1584"/>
                <a:gd name="T41" fmla="*/ 307 h 2784"/>
                <a:gd name="T42" fmla="*/ 351 w 1584"/>
                <a:gd name="T43" fmla="*/ 327 h 2784"/>
                <a:gd name="T44" fmla="*/ 425 w 1584"/>
                <a:gd name="T45" fmla="*/ 582 h 2784"/>
                <a:gd name="T46" fmla="*/ 443 w 1584"/>
                <a:gd name="T47" fmla="*/ 664 h 2784"/>
                <a:gd name="T48" fmla="*/ 441 w 1584"/>
                <a:gd name="T49" fmla="*/ 875 h 2784"/>
                <a:gd name="T50" fmla="*/ 487 w 1584"/>
                <a:gd name="T51" fmla="*/ 873 h 2784"/>
                <a:gd name="T52" fmla="*/ 487 w 1584"/>
                <a:gd name="T53" fmla="*/ 765 h 2784"/>
                <a:gd name="T54" fmla="*/ 506 w 1584"/>
                <a:gd name="T55" fmla="*/ 762 h 2784"/>
                <a:gd name="T56" fmla="*/ 438 w 1584"/>
                <a:gd name="T57" fmla="*/ 509 h 2784"/>
                <a:gd name="T58" fmla="*/ 388 w 1584"/>
                <a:gd name="T59" fmla="*/ 335 h 2784"/>
                <a:gd name="T60" fmla="*/ 295 w 1584"/>
                <a:gd name="T61" fmla="*/ 18 h 2784"/>
                <a:gd name="T62" fmla="*/ 289 w 1584"/>
                <a:gd name="T63" fmla="*/ 11 h 2784"/>
                <a:gd name="T64" fmla="*/ 282 w 1584"/>
                <a:gd name="T65" fmla="*/ 4 h 2784"/>
                <a:gd name="T66" fmla="*/ 271 w 1584"/>
                <a:gd name="T67" fmla="*/ 0 h 2784"/>
                <a:gd name="T68" fmla="*/ 238 w 1584"/>
                <a:gd name="T69" fmla="*/ 1 h 2784"/>
                <a:gd name="T70" fmla="*/ 228 w 1584"/>
                <a:gd name="T71" fmla="*/ 4 h 2784"/>
                <a:gd name="T72" fmla="*/ 219 w 1584"/>
                <a:gd name="T73" fmla="*/ 10 h 2784"/>
                <a:gd name="T74" fmla="*/ 213 w 1584"/>
                <a:gd name="T75" fmla="*/ 20 h 278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584" h="2784">
                  <a:moveTo>
                    <a:pt x="669" y="62"/>
                  </a:moveTo>
                  <a:lnTo>
                    <a:pt x="382" y="1064"/>
                  </a:lnTo>
                  <a:lnTo>
                    <a:pt x="220" y="1628"/>
                  </a:lnTo>
                  <a:lnTo>
                    <a:pt x="0" y="2420"/>
                  </a:lnTo>
                  <a:lnTo>
                    <a:pt x="60" y="2420"/>
                  </a:lnTo>
                  <a:lnTo>
                    <a:pt x="60" y="2784"/>
                  </a:lnTo>
                  <a:lnTo>
                    <a:pt x="200" y="2784"/>
                  </a:lnTo>
                  <a:lnTo>
                    <a:pt x="202" y="2111"/>
                  </a:lnTo>
                  <a:lnTo>
                    <a:pt x="271" y="1847"/>
                  </a:lnTo>
                  <a:lnTo>
                    <a:pt x="491" y="1045"/>
                  </a:lnTo>
                  <a:lnTo>
                    <a:pt x="496" y="978"/>
                  </a:lnTo>
                  <a:lnTo>
                    <a:pt x="503" y="833"/>
                  </a:lnTo>
                  <a:lnTo>
                    <a:pt x="732" y="79"/>
                  </a:lnTo>
                  <a:lnTo>
                    <a:pt x="742" y="60"/>
                  </a:lnTo>
                  <a:lnTo>
                    <a:pt x="762" y="48"/>
                  </a:lnTo>
                  <a:lnTo>
                    <a:pt x="796" y="46"/>
                  </a:lnTo>
                  <a:lnTo>
                    <a:pt x="833" y="46"/>
                  </a:lnTo>
                  <a:lnTo>
                    <a:pt x="852" y="60"/>
                  </a:lnTo>
                  <a:lnTo>
                    <a:pt x="863" y="79"/>
                  </a:lnTo>
                  <a:lnTo>
                    <a:pt x="1094" y="833"/>
                  </a:lnTo>
                  <a:lnTo>
                    <a:pt x="1096" y="978"/>
                  </a:lnTo>
                  <a:lnTo>
                    <a:pt x="1099" y="1041"/>
                  </a:lnTo>
                  <a:lnTo>
                    <a:pt x="1329" y="1852"/>
                  </a:lnTo>
                  <a:lnTo>
                    <a:pt x="1386" y="2112"/>
                  </a:lnTo>
                  <a:lnTo>
                    <a:pt x="1380" y="2784"/>
                  </a:lnTo>
                  <a:lnTo>
                    <a:pt x="1524" y="2776"/>
                  </a:lnTo>
                  <a:lnTo>
                    <a:pt x="1524" y="2432"/>
                  </a:lnTo>
                  <a:lnTo>
                    <a:pt x="1584" y="2424"/>
                  </a:lnTo>
                  <a:lnTo>
                    <a:pt x="1369" y="1621"/>
                  </a:lnTo>
                  <a:lnTo>
                    <a:pt x="1214" y="1064"/>
                  </a:lnTo>
                  <a:lnTo>
                    <a:pt x="922" y="56"/>
                  </a:lnTo>
                  <a:lnTo>
                    <a:pt x="906" y="34"/>
                  </a:lnTo>
                  <a:lnTo>
                    <a:pt x="882" y="13"/>
                  </a:lnTo>
                  <a:lnTo>
                    <a:pt x="849" y="0"/>
                  </a:lnTo>
                  <a:lnTo>
                    <a:pt x="745" y="2"/>
                  </a:lnTo>
                  <a:lnTo>
                    <a:pt x="713" y="13"/>
                  </a:lnTo>
                  <a:lnTo>
                    <a:pt x="685" y="31"/>
                  </a:lnTo>
                  <a:lnTo>
                    <a:pt x="669" y="62"/>
                  </a:lnTo>
                  <a:close/>
                </a:path>
              </a:pathLst>
            </a:custGeom>
            <a:solidFill>
              <a:srgbClr val="01B5B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</p:grpSp>
      <p:sp>
        <p:nvSpPr>
          <p:cNvPr id="46085" name="Text Box 18">
            <a:extLst>
              <a:ext uri="{FF2B5EF4-FFF2-40B4-BE49-F238E27FC236}">
                <a16:creationId xmlns:a16="http://schemas.microsoft.com/office/drawing/2014/main" id="{1B1E215A-507A-397A-F564-A8883524B6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66125" y="3594100"/>
            <a:ext cx="5334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1200" b="1">
                <a:solidFill>
                  <a:schemeClr val="tx1"/>
                </a:solidFill>
                <a:latin typeface="Times New Roman" panose="02020603050405020304" pitchFamily="18" charset="0"/>
              </a:rPr>
              <a:t>Mag</a:t>
            </a:r>
          </a:p>
        </p:txBody>
      </p:sp>
      <p:sp>
        <p:nvSpPr>
          <p:cNvPr id="46086" name="Text Box 19">
            <a:extLst>
              <a:ext uri="{FF2B5EF4-FFF2-40B4-BE49-F238E27FC236}">
                <a16:creationId xmlns:a16="http://schemas.microsoft.com/office/drawing/2014/main" id="{DE5B206B-962F-5E21-368F-8AA0142DBF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75475" y="3460750"/>
            <a:ext cx="76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1200" b="1">
                <a:solidFill>
                  <a:schemeClr val="tx1"/>
                </a:solidFill>
                <a:latin typeface="Times New Roman" panose="02020603050405020304" pitchFamily="18" charset="0"/>
              </a:rPr>
              <a:t>Power Supply</a:t>
            </a:r>
          </a:p>
        </p:txBody>
      </p:sp>
      <p:sp>
        <p:nvSpPr>
          <p:cNvPr id="46087" name="Text Box 20">
            <a:extLst>
              <a:ext uri="{FF2B5EF4-FFF2-40B4-BE49-F238E27FC236}">
                <a16:creationId xmlns:a16="http://schemas.microsoft.com/office/drawing/2014/main" id="{BA19B099-4D42-02C2-210A-943AA2B298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5" y="3536950"/>
            <a:ext cx="9144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1200" b="1">
                <a:solidFill>
                  <a:schemeClr val="bg1"/>
                </a:solidFill>
                <a:latin typeface="Times New Roman" panose="02020603050405020304" pitchFamily="18" charset="0"/>
              </a:rPr>
              <a:t>Processor</a:t>
            </a:r>
            <a:endParaRPr lang="en-GB" altLang="en-US" sz="1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46088" name="Text Box 21">
            <a:extLst>
              <a:ext uri="{FF2B5EF4-FFF2-40B4-BE49-F238E27FC236}">
                <a16:creationId xmlns:a16="http://schemas.microsoft.com/office/drawing/2014/main" id="{13B2BDCE-57EE-6ACD-1365-FB15320D64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27525" y="3517900"/>
            <a:ext cx="762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1200" b="1">
                <a:solidFill>
                  <a:schemeClr val="tx1"/>
                </a:solidFill>
                <a:latin typeface="Times New Roman" panose="02020603050405020304" pitchFamily="18" charset="0"/>
              </a:rPr>
              <a:t>Antenna</a:t>
            </a:r>
          </a:p>
        </p:txBody>
      </p:sp>
      <p:sp>
        <p:nvSpPr>
          <p:cNvPr id="46089" name="Text Box 22">
            <a:extLst>
              <a:ext uri="{FF2B5EF4-FFF2-40B4-BE49-F238E27FC236}">
                <a16:creationId xmlns:a16="http://schemas.microsoft.com/office/drawing/2014/main" id="{44C42351-82FB-850E-C33E-2E450A977B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13675" y="3517900"/>
            <a:ext cx="5334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1200" b="1">
                <a:solidFill>
                  <a:schemeClr val="tx1"/>
                </a:solidFill>
                <a:latin typeface="Times New Roman" panose="02020603050405020304" pitchFamily="18" charset="0"/>
              </a:rPr>
              <a:t>SAU</a:t>
            </a:r>
          </a:p>
        </p:txBody>
      </p:sp>
      <p:sp>
        <p:nvSpPr>
          <p:cNvPr id="46090" name="Text Box 24">
            <a:extLst>
              <a:ext uri="{FF2B5EF4-FFF2-40B4-BE49-F238E27FC236}">
                <a16:creationId xmlns:a16="http://schemas.microsoft.com/office/drawing/2014/main" id="{BAB7C80B-C270-139E-4361-7982FB0BD7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3163" y="960438"/>
            <a:ext cx="12509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>
                <a:solidFill>
                  <a:srgbClr val="000000"/>
                </a:solidFill>
                <a:latin typeface="Times New Roman" panose="02020603050405020304" pitchFamily="18" charset="0"/>
              </a:rPr>
              <a:t>Mechanical</a:t>
            </a:r>
          </a:p>
        </p:txBody>
      </p:sp>
      <p:sp>
        <p:nvSpPr>
          <p:cNvPr id="46091" name="Text Box 25">
            <a:extLst>
              <a:ext uri="{FF2B5EF4-FFF2-40B4-BE49-F238E27FC236}">
                <a16:creationId xmlns:a16="http://schemas.microsoft.com/office/drawing/2014/main" id="{B01F176A-9E26-90FA-0DCF-3D620D8F10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6550" y="3108325"/>
            <a:ext cx="1098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>
                <a:solidFill>
                  <a:schemeClr val="tx1"/>
                </a:solidFill>
                <a:latin typeface="Times New Roman" panose="02020603050405020304" pitchFamily="18" charset="0"/>
              </a:rPr>
              <a:t>Proximity</a:t>
            </a:r>
          </a:p>
        </p:txBody>
      </p:sp>
      <p:grpSp>
        <p:nvGrpSpPr>
          <p:cNvPr id="46092" name="Group 26">
            <a:extLst>
              <a:ext uri="{FF2B5EF4-FFF2-40B4-BE49-F238E27FC236}">
                <a16:creationId xmlns:a16="http://schemas.microsoft.com/office/drawing/2014/main" id="{9F1C8B0B-3386-B978-987B-B1F71BF1F89D}"/>
              </a:ext>
            </a:extLst>
          </p:cNvPr>
          <p:cNvGrpSpPr>
            <a:grpSpLocks/>
          </p:cNvGrpSpPr>
          <p:nvPr/>
        </p:nvGrpSpPr>
        <p:grpSpPr bwMode="auto">
          <a:xfrm>
            <a:off x="2046288" y="4462463"/>
            <a:ext cx="4878387" cy="1981200"/>
            <a:chOff x="867" y="3654"/>
            <a:chExt cx="3073" cy="1248"/>
          </a:xfrm>
        </p:grpSpPr>
        <p:grpSp>
          <p:nvGrpSpPr>
            <p:cNvPr id="46098" name="Group 27">
              <a:extLst>
                <a:ext uri="{FF2B5EF4-FFF2-40B4-BE49-F238E27FC236}">
                  <a16:creationId xmlns:a16="http://schemas.microsoft.com/office/drawing/2014/main" id="{1BBC58F5-04CD-BF7D-CA45-A9576F0C0F0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67" y="3654"/>
              <a:ext cx="3073" cy="1160"/>
              <a:chOff x="1535" y="2687"/>
              <a:chExt cx="3073" cy="1160"/>
            </a:xfrm>
          </p:grpSpPr>
          <p:sp>
            <p:nvSpPr>
              <p:cNvPr id="46103" name="AutoShape 28">
                <a:extLst>
                  <a:ext uri="{FF2B5EF4-FFF2-40B4-BE49-F238E27FC236}">
                    <a16:creationId xmlns:a16="http://schemas.microsoft.com/office/drawing/2014/main" id="{0228ED63-FA2B-2703-F98D-C00C88FF92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 flipV="1">
                <a:off x="2023" y="3004"/>
                <a:ext cx="722" cy="523"/>
              </a:xfrm>
              <a:custGeom>
                <a:avLst/>
                <a:gdLst>
                  <a:gd name="T0" fmla="*/ 1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488 w 21600"/>
                  <a:gd name="T13" fmla="*/ 4502 h 21600"/>
                  <a:gd name="T14" fmla="*/ 17112 w 21600"/>
                  <a:gd name="T15" fmla="*/ 17098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93366"/>
              </a:solidFill>
              <a:ln w="9525">
                <a:solidFill>
                  <a:srgbClr val="993366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6104" name="Rectangle 29">
                <a:extLst>
                  <a:ext uri="{FF2B5EF4-FFF2-40B4-BE49-F238E27FC236}">
                    <a16:creationId xmlns:a16="http://schemas.microsoft.com/office/drawing/2014/main" id="{8F98DAF6-1E3C-A2DA-AB66-C66DFD113F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5400000">
                <a:off x="3768" y="3119"/>
                <a:ext cx="788" cy="294"/>
              </a:xfrm>
              <a:prstGeom prst="rect">
                <a:avLst/>
              </a:prstGeom>
              <a:solidFill>
                <a:srgbClr val="CCFF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6105" name="Rectangle 30">
                <a:extLst>
                  <a:ext uri="{FF2B5EF4-FFF2-40B4-BE49-F238E27FC236}">
                    <a16:creationId xmlns:a16="http://schemas.microsoft.com/office/drawing/2014/main" id="{A434B04E-54B1-9BEA-2977-8BC8DCC9CD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5400000">
                <a:off x="3371" y="3013"/>
                <a:ext cx="788" cy="522"/>
              </a:xfrm>
              <a:prstGeom prst="rect">
                <a:avLst/>
              </a:prstGeom>
              <a:solidFill>
                <a:srgbClr val="C0C0C0">
                  <a:alpha val="50195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6106" name="Rectangle 31">
                <a:extLst>
                  <a:ext uri="{FF2B5EF4-FFF2-40B4-BE49-F238E27FC236}">
                    <a16:creationId xmlns:a16="http://schemas.microsoft.com/office/drawing/2014/main" id="{5B1E9F72-5B31-CD7E-C5EA-8C70235101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5400000">
                <a:off x="4070" y="3122"/>
                <a:ext cx="788" cy="288"/>
              </a:xfrm>
              <a:prstGeom prst="rect">
                <a:avLst/>
              </a:prstGeom>
              <a:solidFill>
                <a:srgbClr val="FF99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6107" name="Freeform 32">
                <a:extLst>
                  <a:ext uri="{FF2B5EF4-FFF2-40B4-BE49-F238E27FC236}">
                    <a16:creationId xmlns:a16="http://schemas.microsoft.com/office/drawing/2014/main" id="{05ED16DC-0F53-6679-3002-0F5B3A824A3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-5400000">
                <a:off x="4133" y="3185"/>
                <a:ext cx="789" cy="159"/>
              </a:xfrm>
              <a:custGeom>
                <a:avLst/>
                <a:gdLst>
                  <a:gd name="T0" fmla="*/ 19 w 1828"/>
                  <a:gd name="T1" fmla="*/ 0 h 382"/>
                  <a:gd name="T2" fmla="*/ 0 w 1828"/>
                  <a:gd name="T3" fmla="*/ 0 h 382"/>
                  <a:gd name="T4" fmla="*/ 0 w 1828"/>
                  <a:gd name="T5" fmla="*/ 26 h 382"/>
                  <a:gd name="T6" fmla="*/ 7 w 1828"/>
                  <a:gd name="T7" fmla="*/ 25 h 382"/>
                  <a:gd name="T8" fmla="*/ 7 w 1828"/>
                  <a:gd name="T9" fmla="*/ 27 h 382"/>
                  <a:gd name="T10" fmla="*/ 140 w 1828"/>
                  <a:gd name="T11" fmla="*/ 27 h 382"/>
                  <a:gd name="T12" fmla="*/ 140 w 1828"/>
                  <a:gd name="T13" fmla="*/ 25 h 382"/>
                  <a:gd name="T14" fmla="*/ 147 w 1828"/>
                  <a:gd name="T15" fmla="*/ 25 h 382"/>
                  <a:gd name="T16" fmla="*/ 146 w 1828"/>
                  <a:gd name="T17" fmla="*/ 0 h 382"/>
                  <a:gd name="T18" fmla="*/ 127 w 1828"/>
                  <a:gd name="T19" fmla="*/ 0 h 382"/>
                  <a:gd name="T20" fmla="*/ 127 w 1828"/>
                  <a:gd name="T21" fmla="*/ 21 h 382"/>
                  <a:gd name="T22" fmla="*/ 127 w 1828"/>
                  <a:gd name="T23" fmla="*/ 23 h 382"/>
                  <a:gd name="T24" fmla="*/ 125 w 1828"/>
                  <a:gd name="T25" fmla="*/ 24 h 382"/>
                  <a:gd name="T26" fmla="*/ 23 w 1828"/>
                  <a:gd name="T27" fmla="*/ 24 h 382"/>
                  <a:gd name="T28" fmla="*/ 21 w 1828"/>
                  <a:gd name="T29" fmla="*/ 24 h 382"/>
                  <a:gd name="T30" fmla="*/ 19 w 1828"/>
                  <a:gd name="T31" fmla="*/ 21 h 382"/>
                  <a:gd name="T32" fmla="*/ 19 w 1828"/>
                  <a:gd name="T33" fmla="*/ 0 h 38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828" h="382">
                    <a:moveTo>
                      <a:pt x="240" y="5"/>
                    </a:moveTo>
                    <a:lnTo>
                      <a:pt x="0" y="5"/>
                    </a:lnTo>
                    <a:lnTo>
                      <a:pt x="7" y="357"/>
                    </a:lnTo>
                    <a:lnTo>
                      <a:pt x="87" y="354"/>
                    </a:lnTo>
                    <a:lnTo>
                      <a:pt x="88" y="379"/>
                    </a:lnTo>
                    <a:lnTo>
                      <a:pt x="1737" y="382"/>
                    </a:lnTo>
                    <a:lnTo>
                      <a:pt x="1738" y="344"/>
                    </a:lnTo>
                    <a:lnTo>
                      <a:pt x="1828" y="344"/>
                    </a:lnTo>
                    <a:lnTo>
                      <a:pt x="1819" y="3"/>
                    </a:lnTo>
                    <a:lnTo>
                      <a:pt x="1579" y="0"/>
                    </a:lnTo>
                    <a:lnTo>
                      <a:pt x="1581" y="287"/>
                    </a:lnTo>
                    <a:lnTo>
                      <a:pt x="1578" y="315"/>
                    </a:lnTo>
                    <a:lnTo>
                      <a:pt x="1557" y="336"/>
                    </a:lnTo>
                    <a:lnTo>
                      <a:pt x="283" y="336"/>
                    </a:lnTo>
                    <a:lnTo>
                      <a:pt x="257" y="328"/>
                    </a:lnTo>
                    <a:lnTo>
                      <a:pt x="241" y="293"/>
                    </a:lnTo>
                    <a:lnTo>
                      <a:pt x="240" y="5"/>
                    </a:lnTo>
                    <a:close/>
                  </a:path>
                </a:pathLst>
              </a:custGeom>
              <a:solidFill>
                <a:srgbClr val="FF99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46108" name="Rectangle 33">
                <a:extLst>
                  <a:ext uri="{FF2B5EF4-FFF2-40B4-BE49-F238E27FC236}">
                    <a16:creationId xmlns:a16="http://schemas.microsoft.com/office/drawing/2014/main" id="{3CA40EBB-7989-AA29-665F-0D179CDAF1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5400000">
                <a:off x="2707" y="2907"/>
                <a:ext cx="821" cy="750"/>
              </a:xfrm>
              <a:prstGeom prst="rect">
                <a:avLst/>
              </a:prstGeom>
              <a:solidFill>
                <a:srgbClr val="00CC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6109" name="Rectangle 34">
                <a:extLst>
                  <a:ext uri="{FF2B5EF4-FFF2-40B4-BE49-F238E27FC236}">
                    <a16:creationId xmlns:a16="http://schemas.microsoft.com/office/drawing/2014/main" id="{64347F5E-B8E9-A7C7-3196-FFD346B235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5400000">
                <a:off x="2349" y="3201"/>
                <a:ext cx="722" cy="130"/>
              </a:xfrm>
              <a:prstGeom prst="rect">
                <a:avLst/>
              </a:prstGeom>
              <a:solidFill>
                <a:srgbClr val="00CC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6110" name="Rectangle 35">
                <a:extLst>
                  <a:ext uri="{FF2B5EF4-FFF2-40B4-BE49-F238E27FC236}">
                    <a16:creationId xmlns:a16="http://schemas.microsoft.com/office/drawing/2014/main" id="{E5AD5D6C-3043-04C4-D3D9-41A1F93EDE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5400000">
                <a:off x="2056" y="3200"/>
                <a:ext cx="525" cy="131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6111" name="Rectangle 36">
                <a:extLst>
                  <a:ext uri="{FF2B5EF4-FFF2-40B4-BE49-F238E27FC236}">
                    <a16:creationId xmlns:a16="http://schemas.microsoft.com/office/drawing/2014/main" id="{8B2989B3-6F0A-289F-7E0A-0389BF4FC6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5400000">
                <a:off x="1942" y="3184"/>
                <a:ext cx="459" cy="163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6112" name="Freeform 37">
                <a:extLst>
                  <a:ext uri="{FF2B5EF4-FFF2-40B4-BE49-F238E27FC236}">
                    <a16:creationId xmlns:a16="http://schemas.microsoft.com/office/drawing/2014/main" id="{3BD9DF8E-6254-1CAA-3C01-D1A481ECAF2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-5400000">
                <a:off x="1940" y="2324"/>
                <a:ext cx="1083" cy="1893"/>
              </a:xfrm>
              <a:custGeom>
                <a:avLst/>
                <a:gdLst>
                  <a:gd name="T0" fmla="*/ 213 w 1584"/>
                  <a:gd name="T1" fmla="*/ 20 h 2784"/>
                  <a:gd name="T2" fmla="*/ 122 w 1584"/>
                  <a:gd name="T3" fmla="*/ 335 h 2784"/>
                  <a:gd name="T4" fmla="*/ 70 w 1584"/>
                  <a:gd name="T5" fmla="*/ 512 h 2784"/>
                  <a:gd name="T6" fmla="*/ 0 w 1584"/>
                  <a:gd name="T7" fmla="*/ 761 h 2784"/>
                  <a:gd name="T8" fmla="*/ 19 w 1584"/>
                  <a:gd name="T9" fmla="*/ 761 h 2784"/>
                  <a:gd name="T10" fmla="*/ 19 w 1584"/>
                  <a:gd name="T11" fmla="*/ 875 h 2784"/>
                  <a:gd name="T12" fmla="*/ 64 w 1584"/>
                  <a:gd name="T13" fmla="*/ 875 h 2784"/>
                  <a:gd name="T14" fmla="*/ 64 w 1584"/>
                  <a:gd name="T15" fmla="*/ 664 h 2784"/>
                  <a:gd name="T16" fmla="*/ 86 w 1584"/>
                  <a:gd name="T17" fmla="*/ 581 h 2784"/>
                  <a:gd name="T18" fmla="*/ 157 w 1584"/>
                  <a:gd name="T19" fmla="*/ 328 h 2784"/>
                  <a:gd name="T20" fmla="*/ 159 w 1584"/>
                  <a:gd name="T21" fmla="*/ 307 h 2784"/>
                  <a:gd name="T22" fmla="*/ 161 w 1584"/>
                  <a:gd name="T23" fmla="*/ 262 h 2784"/>
                  <a:gd name="T24" fmla="*/ 234 w 1584"/>
                  <a:gd name="T25" fmla="*/ 25 h 2784"/>
                  <a:gd name="T26" fmla="*/ 237 w 1584"/>
                  <a:gd name="T27" fmla="*/ 19 h 2784"/>
                  <a:gd name="T28" fmla="*/ 243 w 1584"/>
                  <a:gd name="T29" fmla="*/ 15 h 2784"/>
                  <a:gd name="T30" fmla="*/ 254 w 1584"/>
                  <a:gd name="T31" fmla="*/ 14 h 2784"/>
                  <a:gd name="T32" fmla="*/ 267 w 1584"/>
                  <a:gd name="T33" fmla="*/ 14 h 2784"/>
                  <a:gd name="T34" fmla="*/ 273 w 1584"/>
                  <a:gd name="T35" fmla="*/ 19 h 2784"/>
                  <a:gd name="T36" fmla="*/ 276 w 1584"/>
                  <a:gd name="T37" fmla="*/ 25 h 2784"/>
                  <a:gd name="T38" fmla="*/ 349 w 1584"/>
                  <a:gd name="T39" fmla="*/ 262 h 2784"/>
                  <a:gd name="T40" fmla="*/ 350 w 1584"/>
                  <a:gd name="T41" fmla="*/ 307 h 2784"/>
                  <a:gd name="T42" fmla="*/ 351 w 1584"/>
                  <a:gd name="T43" fmla="*/ 327 h 2784"/>
                  <a:gd name="T44" fmla="*/ 425 w 1584"/>
                  <a:gd name="T45" fmla="*/ 582 h 2784"/>
                  <a:gd name="T46" fmla="*/ 443 w 1584"/>
                  <a:gd name="T47" fmla="*/ 664 h 2784"/>
                  <a:gd name="T48" fmla="*/ 441 w 1584"/>
                  <a:gd name="T49" fmla="*/ 875 h 2784"/>
                  <a:gd name="T50" fmla="*/ 487 w 1584"/>
                  <a:gd name="T51" fmla="*/ 873 h 2784"/>
                  <a:gd name="T52" fmla="*/ 487 w 1584"/>
                  <a:gd name="T53" fmla="*/ 765 h 2784"/>
                  <a:gd name="T54" fmla="*/ 506 w 1584"/>
                  <a:gd name="T55" fmla="*/ 762 h 2784"/>
                  <a:gd name="T56" fmla="*/ 438 w 1584"/>
                  <a:gd name="T57" fmla="*/ 509 h 2784"/>
                  <a:gd name="T58" fmla="*/ 388 w 1584"/>
                  <a:gd name="T59" fmla="*/ 335 h 2784"/>
                  <a:gd name="T60" fmla="*/ 295 w 1584"/>
                  <a:gd name="T61" fmla="*/ 18 h 2784"/>
                  <a:gd name="T62" fmla="*/ 289 w 1584"/>
                  <a:gd name="T63" fmla="*/ 11 h 2784"/>
                  <a:gd name="T64" fmla="*/ 282 w 1584"/>
                  <a:gd name="T65" fmla="*/ 4 h 2784"/>
                  <a:gd name="T66" fmla="*/ 271 w 1584"/>
                  <a:gd name="T67" fmla="*/ 0 h 2784"/>
                  <a:gd name="T68" fmla="*/ 238 w 1584"/>
                  <a:gd name="T69" fmla="*/ 1 h 2784"/>
                  <a:gd name="T70" fmla="*/ 228 w 1584"/>
                  <a:gd name="T71" fmla="*/ 4 h 2784"/>
                  <a:gd name="T72" fmla="*/ 219 w 1584"/>
                  <a:gd name="T73" fmla="*/ 10 h 2784"/>
                  <a:gd name="T74" fmla="*/ 213 w 1584"/>
                  <a:gd name="T75" fmla="*/ 20 h 2784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1584" h="2784">
                    <a:moveTo>
                      <a:pt x="669" y="62"/>
                    </a:moveTo>
                    <a:lnTo>
                      <a:pt x="382" y="1064"/>
                    </a:lnTo>
                    <a:lnTo>
                      <a:pt x="220" y="1628"/>
                    </a:lnTo>
                    <a:lnTo>
                      <a:pt x="0" y="2420"/>
                    </a:lnTo>
                    <a:lnTo>
                      <a:pt x="60" y="2420"/>
                    </a:lnTo>
                    <a:lnTo>
                      <a:pt x="60" y="2784"/>
                    </a:lnTo>
                    <a:lnTo>
                      <a:pt x="200" y="2784"/>
                    </a:lnTo>
                    <a:lnTo>
                      <a:pt x="202" y="2111"/>
                    </a:lnTo>
                    <a:lnTo>
                      <a:pt x="271" y="1847"/>
                    </a:lnTo>
                    <a:lnTo>
                      <a:pt x="491" y="1045"/>
                    </a:lnTo>
                    <a:lnTo>
                      <a:pt x="496" y="978"/>
                    </a:lnTo>
                    <a:lnTo>
                      <a:pt x="503" y="833"/>
                    </a:lnTo>
                    <a:lnTo>
                      <a:pt x="732" y="79"/>
                    </a:lnTo>
                    <a:lnTo>
                      <a:pt x="742" y="60"/>
                    </a:lnTo>
                    <a:lnTo>
                      <a:pt x="762" y="48"/>
                    </a:lnTo>
                    <a:lnTo>
                      <a:pt x="796" y="46"/>
                    </a:lnTo>
                    <a:lnTo>
                      <a:pt x="833" y="46"/>
                    </a:lnTo>
                    <a:lnTo>
                      <a:pt x="852" y="60"/>
                    </a:lnTo>
                    <a:lnTo>
                      <a:pt x="863" y="79"/>
                    </a:lnTo>
                    <a:lnTo>
                      <a:pt x="1094" y="833"/>
                    </a:lnTo>
                    <a:lnTo>
                      <a:pt x="1096" y="978"/>
                    </a:lnTo>
                    <a:lnTo>
                      <a:pt x="1099" y="1041"/>
                    </a:lnTo>
                    <a:lnTo>
                      <a:pt x="1329" y="1852"/>
                    </a:lnTo>
                    <a:lnTo>
                      <a:pt x="1386" y="2112"/>
                    </a:lnTo>
                    <a:lnTo>
                      <a:pt x="1380" y="2784"/>
                    </a:lnTo>
                    <a:lnTo>
                      <a:pt x="1524" y="2776"/>
                    </a:lnTo>
                    <a:lnTo>
                      <a:pt x="1524" y="2432"/>
                    </a:lnTo>
                    <a:lnTo>
                      <a:pt x="1584" y="2424"/>
                    </a:lnTo>
                    <a:lnTo>
                      <a:pt x="1369" y="1621"/>
                    </a:lnTo>
                    <a:lnTo>
                      <a:pt x="1214" y="1064"/>
                    </a:lnTo>
                    <a:lnTo>
                      <a:pt x="922" y="56"/>
                    </a:lnTo>
                    <a:lnTo>
                      <a:pt x="906" y="34"/>
                    </a:lnTo>
                    <a:lnTo>
                      <a:pt x="882" y="13"/>
                    </a:lnTo>
                    <a:lnTo>
                      <a:pt x="849" y="0"/>
                    </a:lnTo>
                    <a:lnTo>
                      <a:pt x="745" y="2"/>
                    </a:lnTo>
                    <a:lnTo>
                      <a:pt x="713" y="13"/>
                    </a:lnTo>
                    <a:lnTo>
                      <a:pt x="685" y="31"/>
                    </a:lnTo>
                    <a:lnTo>
                      <a:pt x="669" y="62"/>
                    </a:lnTo>
                    <a:close/>
                  </a:path>
                </a:pathLst>
              </a:custGeom>
              <a:solidFill>
                <a:srgbClr val="01B5B9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46113" name="Rectangle 38">
                <a:extLst>
                  <a:ext uri="{FF2B5EF4-FFF2-40B4-BE49-F238E27FC236}">
                    <a16:creationId xmlns:a16="http://schemas.microsoft.com/office/drawing/2014/main" id="{1F751324-6D71-BB58-A1F0-9A97B3CD1B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5400000">
                <a:off x="3686" y="3226"/>
                <a:ext cx="788" cy="96"/>
              </a:xfrm>
              <a:prstGeom prst="rect">
                <a:avLst/>
              </a:prstGeom>
              <a:solidFill>
                <a:srgbClr val="99336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6114" name="Freeform 39">
                <a:extLst>
                  <a:ext uri="{FF2B5EF4-FFF2-40B4-BE49-F238E27FC236}">
                    <a16:creationId xmlns:a16="http://schemas.microsoft.com/office/drawing/2014/main" id="{610F8526-A00C-68BF-8E84-4735D83EE00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-5400000">
                <a:off x="3318" y="2560"/>
                <a:ext cx="1160" cy="1413"/>
              </a:xfrm>
              <a:custGeom>
                <a:avLst/>
                <a:gdLst>
                  <a:gd name="T0" fmla="*/ 29 w 1696"/>
                  <a:gd name="T1" fmla="*/ 128 h 2078"/>
                  <a:gd name="T2" fmla="*/ 0 w 1696"/>
                  <a:gd name="T3" fmla="*/ 175 h 2078"/>
                  <a:gd name="T4" fmla="*/ 45 w 1696"/>
                  <a:gd name="T5" fmla="*/ 224 h 2078"/>
                  <a:gd name="T6" fmla="*/ 62 w 1696"/>
                  <a:gd name="T7" fmla="*/ 250 h 2078"/>
                  <a:gd name="T8" fmla="*/ 46 w 1696"/>
                  <a:gd name="T9" fmla="*/ 273 h 2078"/>
                  <a:gd name="T10" fmla="*/ 62 w 1696"/>
                  <a:gd name="T11" fmla="*/ 296 h 2078"/>
                  <a:gd name="T12" fmla="*/ 47 w 1696"/>
                  <a:gd name="T13" fmla="*/ 321 h 2078"/>
                  <a:gd name="T14" fmla="*/ 62 w 1696"/>
                  <a:gd name="T15" fmla="*/ 349 h 2078"/>
                  <a:gd name="T16" fmla="*/ 75 w 1696"/>
                  <a:gd name="T17" fmla="*/ 379 h 2078"/>
                  <a:gd name="T18" fmla="*/ 93 w 1696"/>
                  <a:gd name="T19" fmla="*/ 653 h 2078"/>
                  <a:gd name="T20" fmla="*/ 101 w 1696"/>
                  <a:gd name="T21" fmla="*/ 639 h 2078"/>
                  <a:gd name="T22" fmla="*/ 94 w 1696"/>
                  <a:gd name="T23" fmla="*/ 625 h 2078"/>
                  <a:gd name="T24" fmla="*/ 101 w 1696"/>
                  <a:gd name="T25" fmla="*/ 613 h 2078"/>
                  <a:gd name="T26" fmla="*/ 92 w 1696"/>
                  <a:gd name="T27" fmla="*/ 598 h 2078"/>
                  <a:gd name="T28" fmla="*/ 100 w 1696"/>
                  <a:gd name="T29" fmla="*/ 585 h 2078"/>
                  <a:gd name="T30" fmla="*/ 92 w 1696"/>
                  <a:gd name="T31" fmla="*/ 571 h 2078"/>
                  <a:gd name="T32" fmla="*/ 101 w 1696"/>
                  <a:gd name="T33" fmla="*/ 558 h 2078"/>
                  <a:gd name="T34" fmla="*/ 92 w 1696"/>
                  <a:gd name="T35" fmla="*/ 543 h 2078"/>
                  <a:gd name="T36" fmla="*/ 101 w 1696"/>
                  <a:gd name="T37" fmla="*/ 529 h 2078"/>
                  <a:gd name="T38" fmla="*/ 94 w 1696"/>
                  <a:gd name="T39" fmla="*/ 515 h 2078"/>
                  <a:gd name="T40" fmla="*/ 93 w 1696"/>
                  <a:gd name="T41" fmla="*/ 479 h 2078"/>
                  <a:gd name="T42" fmla="*/ 441 w 1696"/>
                  <a:gd name="T43" fmla="*/ 392 h 2078"/>
                  <a:gd name="T44" fmla="*/ 448 w 1696"/>
                  <a:gd name="T45" fmla="*/ 502 h 2078"/>
                  <a:gd name="T46" fmla="*/ 440 w 1696"/>
                  <a:gd name="T47" fmla="*/ 520 h 2078"/>
                  <a:gd name="T48" fmla="*/ 448 w 1696"/>
                  <a:gd name="T49" fmla="*/ 534 h 2078"/>
                  <a:gd name="T50" fmla="*/ 440 w 1696"/>
                  <a:gd name="T51" fmla="*/ 548 h 2078"/>
                  <a:gd name="T52" fmla="*/ 447 w 1696"/>
                  <a:gd name="T53" fmla="*/ 562 h 2078"/>
                  <a:gd name="T54" fmla="*/ 440 w 1696"/>
                  <a:gd name="T55" fmla="*/ 575 h 2078"/>
                  <a:gd name="T56" fmla="*/ 447 w 1696"/>
                  <a:gd name="T57" fmla="*/ 589 h 2078"/>
                  <a:gd name="T58" fmla="*/ 440 w 1696"/>
                  <a:gd name="T59" fmla="*/ 602 h 2078"/>
                  <a:gd name="T60" fmla="*/ 447 w 1696"/>
                  <a:gd name="T61" fmla="*/ 617 h 2078"/>
                  <a:gd name="T62" fmla="*/ 440 w 1696"/>
                  <a:gd name="T63" fmla="*/ 629 h 2078"/>
                  <a:gd name="T64" fmla="*/ 447 w 1696"/>
                  <a:gd name="T65" fmla="*/ 644 h 2078"/>
                  <a:gd name="T66" fmla="*/ 462 w 1696"/>
                  <a:gd name="T67" fmla="*/ 653 h 2078"/>
                  <a:gd name="T68" fmla="*/ 468 w 1696"/>
                  <a:gd name="T69" fmla="*/ 375 h 2078"/>
                  <a:gd name="T70" fmla="*/ 480 w 1696"/>
                  <a:gd name="T71" fmla="*/ 350 h 2078"/>
                  <a:gd name="T72" fmla="*/ 495 w 1696"/>
                  <a:gd name="T73" fmla="*/ 322 h 2078"/>
                  <a:gd name="T74" fmla="*/ 479 w 1696"/>
                  <a:gd name="T75" fmla="*/ 297 h 2078"/>
                  <a:gd name="T76" fmla="*/ 495 w 1696"/>
                  <a:gd name="T77" fmla="*/ 273 h 2078"/>
                  <a:gd name="T78" fmla="*/ 479 w 1696"/>
                  <a:gd name="T79" fmla="*/ 248 h 2078"/>
                  <a:gd name="T80" fmla="*/ 495 w 1696"/>
                  <a:gd name="T81" fmla="*/ 223 h 2078"/>
                  <a:gd name="T82" fmla="*/ 542 w 1696"/>
                  <a:gd name="T83" fmla="*/ 176 h 2078"/>
                  <a:gd name="T84" fmla="*/ 512 w 1696"/>
                  <a:gd name="T85" fmla="*/ 128 h 2078"/>
                  <a:gd name="T86" fmla="*/ 507 w 1696"/>
                  <a:gd name="T87" fmla="*/ 0 h 2078"/>
                  <a:gd name="T88" fmla="*/ 444 w 1696"/>
                  <a:gd name="T89" fmla="*/ 109 h 2078"/>
                  <a:gd name="T90" fmla="*/ 96 w 1696"/>
                  <a:gd name="T91" fmla="*/ 109 h 2078"/>
                  <a:gd name="T92" fmla="*/ 35 w 1696"/>
                  <a:gd name="T93" fmla="*/ 1 h 2078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0" t="0" r="r" b="b"/>
                <a:pathLst>
                  <a:path w="1696" h="2078">
                    <a:moveTo>
                      <a:pt x="47" y="2"/>
                    </a:moveTo>
                    <a:lnTo>
                      <a:pt x="14" y="408"/>
                    </a:lnTo>
                    <a:lnTo>
                      <a:pt x="90" y="408"/>
                    </a:lnTo>
                    <a:lnTo>
                      <a:pt x="90" y="529"/>
                    </a:lnTo>
                    <a:lnTo>
                      <a:pt x="4" y="532"/>
                    </a:lnTo>
                    <a:lnTo>
                      <a:pt x="0" y="559"/>
                    </a:lnTo>
                    <a:lnTo>
                      <a:pt x="187" y="560"/>
                    </a:lnTo>
                    <a:lnTo>
                      <a:pt x="187" y="674"/>
                    </a:lnTo>
                    <a:lnTo>
                      <a:pt x="141" y="713"/>
                    </a:lnTo>
                    <a:lnTo>
                      <a:pt x="190" y="735"/>
                    </a:lnTo>
                    <a:lnTo>
                      <a:pt x="145" y="763"/>
                    </a:lnTo>
                    <a:lnTo>
                      <a:pt x="191" y="795"/>
                    </a:lnTo>
                    <a:lnTo>
                      <a:pt x="145" y="818"/>
                    </a:lnTo>
                    <a:lnTo>
                      <a:pt x="192" y="846"/>
                    </a:lnTo>
                    <a:lnTo>
                      <a:pt x="144" y="867"/>
                    </a:lnTo>
                    <a:lnTo>
                      <a:pt x="196" y="893"/>
                    </a:lnTo>
                    <a:lnTo>
                      <a:pt x="144" y="919"/>
                    </a:lnTo>
                    <a:lnTo>
                      <a:pt x="194" y="943"/>
                    </a:lnTo>
                    <a:lnTo>
                      <a:pt x="146" y="973"/>
                    </a:lnTo>
                    <a:lnTo>
                      <a:pt x="194" y="994"/>
                    </a:lnTo>
                    <a:lnTo>
                      <a:pt x="145" y="1021"/>
                    </a:lnTo>
                    <a:lnTo>
                      <a:pt x="192" y="1047"/>
                    </a:lnTo>
                    <a:lnTo>
                      <a:pt x="138" y="1072"/>
                    </a:lnTo>
                    <a:lnTo>
                      <a:pt x="194" y="1110"/>
                    </a:lnTo>
                    <a:lnTo>
                      <a:pt x="194" y="1182"/>
                    </a:lnTo>
                    <a:lnTo>
                      <a:pt x="216" y="1187"/>
                    </a:lnTo>
                    <a:lnTo>
                      <a:pt x="236" y="1206"/>
                    </a:lnTo>
                    <a:lnTo>
                      <a:pt x="243" y="1225"/>
                    </a:lnTo>
                    <a:lnTo>
                      <a:pt x="244" y="2076"/>
                    </a:lnTo>
                    <a:lnTo>
                      <a:pt x="291" y="2076"/>
                    </a:lnTo>
                    <a:lnTo>
                      <a:pt x="314" y="2063"/>
                    </a:lnTo>
                    <a:lnTo>
                      <a:pt x="293" y="2047"/>
                    </a:lnTo>
                    <a:lnTo>
                      <a:pt x="315" y="2032"/>
                    </a:lnTo>
                    <a:lnTo>
                      <a:pt x="293" y="2020"/>
                    </a:lnTo>
                    <a:lnTo>
                      <a:pt x="315" y="2004"/>
                    </a:lnTo>
                    <a:lnTo>
                      <a:pt x="293" y="1989"/>
                    </a:lnTo>
                    <a:lnTo>
                      <a:pt x="315" y="1975"/>
                    </a:lnTo>
                    <a:lnTo>
                      <a:pt x="293" y="1963"/>
                    </a:lnTo>
                    <a:lnTo>
                      <a:pt x="314" y="1948"/>
                    </a:lnTo>
                    <a:lnTo>
                      <a:pt x="291" y="1933"/>
                    </a:lnTo>
                    <a:lnTo>
                      <a:pt x="314" y="1919"/>
                    </a:lnTo>
                    <a:lnTo>
                      <a:pt x="288" y="1903"/>
                    </a:lnTo>
                    <a:lnTo>
                      <a:pt x="314" y="1892"/>
                    </a:lnTo>
                    <a:lnTo>
                      <a:pt x="288" y="1877"/>
                    </a:lnTo>
                    <a:lnTo>
                      <a:pt x="313" y="1860"/>
                    </a:lnTo>
                    <a:lnTo>
                      <a:pt x="288" y="1845"/>
                    </a:lnTo>
                    <a:lnTo>
                      <a:pt x="313" y="1829"/>
                    </a:lnTo>
                    <a:lnTo>
                      <a:pt x="288" y="1815"/>
                    </a:lnTo>
                    <a:lnTo>
                      <a:pt x="313" y="1803"/>
                    </a:lnTo>
                    <a:lnTo>
                      <a:pt x="291" y="1788"/>
                    </a:lnTo>
                    <a:lnTo>
                      <a:pt x="314" y="1773"/>
                    </a:lnTo>
                    <a:lnTo>
                      <a:pt x="288" y="1758"/>
                    </a:lnTo>
                    <a:lnTo>
                      <a:pt x="314" y="1743"/>
                    </a:lnTo>
                    <a:lnTo>
                      <a:pt x="288" y="1727"/>
                    </a:lnTo>
                    <a:lnTo>
                      <a:pt x="315" y="1714"/>
                    </a:lnTo>
                    <a:lnTo>
                      <a:pt x="288" y="1700"/>
                    </a:lnTo>
                    <a:lnTo>
                      <a:pt x="315" y="1683"/>
                    </a:lnTo>
                    <a:lnTo>
                      <a:pt x="293" y="1670"/>
                    </a:lnTo>
                    <a:lnTo>
                      <a:pt x="315" y="1655"/>
                    </a:lnTo>
                    <a:lnTo>
                      <a:pt x="293" y="1638"/>
                    </a:lnTo>
                    <a:lnTo>
                      <a:pt x="315" y="1619"/>
                    </a:lnTo>
                    <a:lnTo>
                      <a:pt x="291" y="1590"/>
                    </a:lnTo>
                    <a:lnTo>
                      <a:pt x="291" y="1522"/>
                    </a:lnTo>
                    <a:lnTo>
                      <a:pt x="314" y="1522"/>
                    </a:lnTo>
                    <a:lnTo>
                      <a:pt x="314" y="1247"/>
                    </a:lnTo>
                    <a:lnTo>
                      <a:pt x="1378" y="1247"/>
                    </a:lnTo>
                    <a:lnTo>
                      <a:pt x="1374" y="1522"/>
                    </a:lnTo>
                    <a:lnTo>
                      <a:pt x="1400" y="1523"/>
                    </a:lnTo>
                    <a:lnTo>
                      <a:pt x="1399" y="1595"/>
                    </a:lnTo>
                    <a:lnTo>
                      <a:pt x="1374" y="1619"/>
                    </a:lnTo>
                    <a:lnTo>
                      <a:pt x="1395" y="1636"/>
                    </a:lnTo>
                    <a:lnTo>
                      <a:pt x="1376" y="1653"/>
                    </a:lnTo>
                    <a:lnTo>
                      <a:pt x="1397" y="1670"/>
                    </a:lnTo>
                    <a:lnTo>
                      <a:pt x="1377" y="1681"/>
                    </a:lnTo>
                    <a:lnTo>
                      <a:pt x="1399" y="1700"/>
                    </a:lnTo>
                    <a:lnTo>
                      <a:pt x="1377" y="1712"/>
                    </a:lnTo>
                    <a:lnTo>
                      <a:pt x="1397" y="1727"/>
                    </a:lnTo>
                    <a:lnTo>
                      <a:pt x="1377" y="1742"/>
                    </a:lnTo>
                    <a:lnTo>
                      <a:pt x="1399" y="1757"/>
                    </a:lnTo>
                    <a:lnTo>
                      <a:pt x="1377" y="1771"/>
                    </a:lnTo>
                    <a:lnTo>
                      <a:pt x="1398" y="1788"/>
                    </a:lnTo>
                    <a:lnTo>
                      <a:pt x="1377" y="1800"/>
                    </a:lnTo>
                    <a:lnTo>
                      <a:pt x="1398" y="1815"/>
                    </a:lnTo>
                    <a:lnTo>
                      <a:pt x="1376" y="1828"/>
                    </a:lnTo>
                    <a:lnTo>
                      <a:pt x="1397" y="1845"/>
                    </a:lnTo>
                    <a:lnTo>
                      <a:pt x="1377" y="1858"/>
                    </a:lnTo>
                    <a:lnTo>
                      <a:pt x="1397" y="1873"/>
                    </a:lnTo>
                    <a:lnTo>
                      <a:pt x="1378" y="1887"/>
                    </a:lnTo>
                    <a:lnTo>
                      <a:pt x="1397" y="1903"/>
                    </a:lnTo>
                    <a:lnTo>
                      <a:pt x="1377" y="1916"/>
                    </a:lnTo>
                    <a:lnTo>
                      <a:pt x="1397" y="1933"/>
                    </a:lnTo>
                    <a:lnTo>
                      <a:pt x="1378" y="1945"/>
                    </a:lnTo>
                    <a:lnTo>
                      <a:pt x="1397" y="1963"/>
                    </a:lnTo>
                    <a:lnTo>
                      <a:pt x="1377" y="1974"/>
                    </a:lnTo>
                    <a:lnTo>
                      <a:pt x="1395" y="1990"/>
                    </a:lnTo>
                    <a:lnTo>
                      <a:pt x="1376" y="2002"/>
                    </a:lnTo>
                    <a:lnTo>
                      <a:pt x="1398" y="2018"/>
                    </a:lnTo>
                    <a:lnTo>
                      <a:pt x="1376" y="2032"/>
                    </a:lnTo>
                    <a:lnTo>
                      <a:pt x="1398" y="2047"/>
                    </a:lnTo>
                    <a:lnTo>
                      <a:pt x="1375" y="2063"/>
                    </a:lnTo>
                    <a:lnTo>
                      <a:pt x="1399" y="2078"/>
                    </a:lnTo>
                    <a:lnTo>
                      <a:pt x="1445" y="2078"/>
                    </a:lnTo>
                    <a:lnTo>
                      <a:pt x="1445" y="1232"/>
                    </a:lnTo>
                    <a:lnTo>
                      <a:pt x="1447" y="1210"/>
                    </a:lnTo>
                    <a:lnTo>
                      <a:pt x="1462" y="1193"/>
                    </a:lnTo>
                    <a:lnTo>
                      <a:pt x="1476" y="1185"/>
                    </a:lnTo>
                    <a:lnTo>
                      <a:pt x="1501" y="1180"/>
                    </a:lnTo>
                    <a:lnTo>
                      <a:pt x="1501" y="1114"/>
                    </a:lnTo>
                    <a:lnTo>
                      <a:pt x="1549" y="1077"/>
                    </a:lnTo>
                    <a:lnTo>
                      <a:pt x="1505" y="1048"/>
                    </a:lnTo>
                    <a:lnTo>
                      <a:pt x="1549" y="1022"/>
                    </a:lnTo>
                    <a:lnTo>
                      <a:pt x="1501" y="995"/>
                    </a:lnTo>
                    <a:lnTo>
                      <a:pt x="1547" y="969"/>
                    </a:lnTo>
                    <a:lnTo>
                      <a:pt x="1499" y="944"/>
                    </a:lnTo>
                    <a:lnTo>
                      <a:pt x="1545" y="916"/>
                    </a:lnTo>
                    <a:lnTo>
                      <a:pt x="1497" y="888"/>
                    </a:lnTo>
                    <a:lnTo>
                      <a:pt x="1546" y="866"/>
                    </a:lnTo>
                    <a:lnTo>
                      <a:pt x="1497" y="838"/>
                    </a:lnTo>
                    <a:lnTo>
                      <a:pt x="1549" y="814"/>
                    </a:lnTo>
                    <a:lnTo>
                      <a:pt x="1497" y="787"/>
                    </a:lnTo>
                    <a:lnTo>
                      <a:pt x="1549" y="761"/>
                    </a:lnTo>
                    <a:lnTo>
                      <a:pt x="1496" y="735"/>
                    </a:lnTo>
                    <a:lnTo>
                      <a:pt x="1546" y="709"/>
                    </a:lnTo>
                    <a:lnTo>
                      <a:pt x="1497" y="669"/>
                    </a:lnTo>
                    <a:lnTo>
                      <a:pt x="1498" y="560"/>
                    </a:lnTo>
                    <a:lnTo>
                      <a:pt x="1696" y="561"/>
                    </a:lnTo>
                    <a:lnTo>
                      <a:pt x="1690" y="528"/>
                    </a:lnTo>
                    <a:lnTo>
                      <a:pt x="1599" y="528"/>
                    </a:lnTo>
                    <a:lnTo>
                      <a:pt x="1599" y="408"/>
                    </a:lnTo>
                    <a:lnTo>
                      <a:pt x="1681" y="408"/>
                    </a:lnTo>
                    <a:lnTo>
                      <a:pt x="1638" y="0"/>
                    </a:lnTo>
                    <a:lnTo>
                      <a:pt x="1583" y="0"/>
                    </a:lnTo>
                    <a:lnTo>
                      <a:pt x="1556" y="31"/>
                    </a:lnTo>
                    <a:lnTo>
                      <a:pt x="1561" y="345"/>
                    </a:lnTo>
                    <a:lnTo>
                      <a:pt x="1387" y="345"/>
                    </a:lnTo>
                    <a:lnTo>
                      <a:pt x="1377" y="1195"/>
                    </a:lnTo>
                    <a:lnTo>
                      <a:pt x="303" y="1195"/>
                    </a:lnTo>
                    <a:lnTo>
                      <a:pt x="298" y="348"/>
                    </a:lnTo>
                    <a:lnTo>
                      <a:pt x="129" y="353"/>
                    </a:lnTo>
                    <a:lnTo>
                      <a:pt x="127" y="30"/>
                    </a:lnTo>
                    <a:lnTo>
                      <a:pt x="109" y="2"/>
                    </a:lnTo>
                    <a:lnTo>
                      <a:pt x="47" y="2"/>
                    </a:lnTo>
                    <a:close/>
                  </a:path>
                </a:pathLst>
              </a:custGeom>
              <a:solidFill>
                <a:srgbClr val="11F40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46099" name="Text Box 40">
              <a:extLst>
                <a:ext uri="{FF2B5EF4-FFF2-40B4-BE49-F238E27FC236}">
                  <a16:creationId xmlns:a16="http://schemas.microsoft.com/office/drawing/2014/main" id="{3C995EB0-8FA9-F77A-A6EA-2F9F0D1EC2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30" y="4038"/>
              <a:ext cx="701" cy="40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GB" altLang="en-US" sz="1200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GPS/Course correction/ Processing</a:t>
              </a:r>
            </a:p>
          </p:txBody>
        </p:sp>
        <p:sp>
          <p:nvSpPr>
            <p:cNvPr id="46100" name="Text Box 41">
              <a:extLst>
                <a:ext uri="{FF2B5EF4-FFF2-40B4-BE49-F238E27FC236}">
                  <a16:creationId xmlns:a16="http://schemas.microsoft.com/office/drawing/2014/main" id="{CD4CDBFE-A5C6-11E5-18C1-AC726E3A5E6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55" y="4614"/>
              <a:ext cx="52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GB" altLang="en-US" sz="1200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Inductive set</a:t>
              </a:r>
            </a:p>
          </p:txBody>
        </p:sp>
        <p:sp>
          <p:nvSpPr>
            <p:cNvPr id="46101" name="Line 42">
              <a:extLst>
                <a:ext uri="{FF2B5EF4-FFF2-40B4-BE49-F238E27FC236}">
                  <a16:creationId xmlns:a16="http://schemas.microsoft.com/office/drawing/2014/main" id="{687225F2-C654-4FCB-FC67-C82CBEED3D8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635" y="4374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102" name="Text Box 43">
              <a:extLst>
                <a:ext uri="{FF2B5EF4-FFF2-40B4-BE49-F238E27FC236}">
                  <a16:creationId xmlns:a16="http://schemas.microsoft.com/office/drawing/2014/main" id="{FABE564B-A75C-FF47-6DCE-64F61A37F9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2" y="3730"/>
              <a:ext cx="46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en-US">
                  <a:solidFill>
                    <a:schemeClr val="tx1"/>
                  </a:solidFill>
                  <a:latin typeface="Times New Roman" panose="02020603050405020304" pitchFamily="18" charset="0"/>
                </a:rPr>
                <a:t>Smart</a:t>
              </a:r>
            </a:p>
          </p:txBody>
        </p:sp>
      </p:grpSp>
      <p:sp>
        <p:nvSpPr>
          <p:cNvPr id="46093" name="Text Box 44">
            <a:extLst>
              <a:ext uri="{FF2B5EF4-FFF2-40B4-BE49-F238E27FC236}">
                <a16:creationId xmlns:a16="http://schemas.microsoft.com/office/drawing/2014/main" id="{2AB695EE-AEC9-4B94-5C42-E9BF951AC7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475" y="1806575"/>
            <a:ext cx="304800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>
                <a:solidFill>
                  <a:schemeClr val="tx1"/>
                </a:solidFill>
                <a:latin typeface="Times New Roman" panose="02020603050405020304" pitchFamily="18" charset="0"/>
              </a:rPr>
              <a:t>Technology</a:t>
            </a:r>
          </a:p>
        </p:txBody>
      </p:sp>
      <p:sp>
        <p:nvSpPr>
          <p:cNvPr id="46094" name="Line 45">
            <a:extLst>
              <a:ext uri="{FF2B5EF4-FFF2-40B4-BE49-F238E27FC236}">
                <a16:creationId xmlns:a16="http://schemas.microsoft.com/office/drawing/2014/main" id="{3C7F24F1-3BB3-049E-0763-92A8AD82DFDE}"/>
              </a:ext>
            </a:extLst>
          </p:cNvPr>
          <p:cNvSpPr>
            <a:spLocks noChangeShapeType="1"/>
          </p:cNvSpPr>
          <p:nvPr/>
        </p:nvSpPr>
        <p:spPr bwMode="auto">
          <a:xfrm>
            <a:off x="862013" y="2543175"/>
            <a:ext cx="0" cy="1905000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"/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095" name="Text Box 46">
            <a:extLst>
              <a:ext uri="{FF2B5EF4-FFF2-40B4-BE49-F238E27FC236}">
                <a16:creationId xmlns:a16="http://schemas.microsoft.com/office/drawing/2014/main" id="{80F9BEF0-36AF-9E12-FC1C-7484855060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91113" y="2465388"/>
            <a:ext cx="4413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900">
                <a:solidFill>
                  <a:schemeClr val="tx1"/>
                </a:solidFill>
              </a:rPr>
              <a:t>~</a:t>
            </a:r>
            <a:r>
              <a:rPr lang="en-GB" altLang="en-US" sz="900">
                <a:solidFill>
                  <a:srgbClr val="000000"/>
                </a:solidFill>
              </a:rPr>
              <a:t>100</a:t>
            </a:r>
            <a:endParaRPr lang="en-US" altLang="en-US" sz="900">
              <a:solidFill>
                <a:srgbClr val="000000"/>
              </a:solidFill>
            </a:endParaRPr>
          </a:p>
        </p:txBody>
      </p:sp>
      <p:sp>
        <p:nvSpPr>
          <p:cNvPr id="46096" name="Text Box 47">
            <a:extLst>
              <a:ext uri="{FF2B5EF4-FFF2-40B4-BE49-F238E27FC236}">
                <a16:creationId xmlns:a16="http://schemas.microsoft.com/office/drawing/2014/main" id="{764FE6BE-0D79-381A-8842-8D6FCACE42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32788" y="4483100"/>
            <a:ext cx="4413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900">
                <a:solidFill>
                  <a:schemeClr val="tx1"/>
                </a:solidFill>
              </a:rPr>
              <a:t>~400</a:t>
            </a:r>
            <a:endParaRPr lang="en-US" altLang="en-US" sz="900">
              <a:solidFill>
                <a:schemeClr val="tx1"/>
              </a:solidFill>
            </a:endParaRPr>
          </a:p>
        </p:txBody>
      </p:sp>
      <p:sp>
        <p:nvSpPr>
          <p:cNvPr id="46097" name="Text Box 48">
            <a:extLst>
              <a:ext uri="{FF2B5EF4-FFF2-40B4-BE49-F238E27FC236}">
                <a16:creationId xmlns:a16="http://schemas.microsoft.com/office/drawing/2014/main" id="{4F391F9C-2BD1-F821-4C99-2B41BBF772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0650" y="6211888"/>
            <a:ext cx="47307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900">
                <a:solidFill>
                  <a:schemeClr val="tx1"/>
                </a:solidFill>
              </a:rPr>
              <a:t>~1-2k</a:t>
            </a:r>
            <a:endParaRPr lang="en-US" altLang="en-US" sz="90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F14AC514-1111-A6EE-D65A-C298EFC1A73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Course Correction</a:t>
            </a:r>
          </a:p>
        </p:txBody>
      </p:sp>
      <p:pic>
        <p:nvPicPr>
          <p:cNvPr id="47107" name="Picture 4" descr="operation">
            <a:extLst>
              <a:ext uri="{FF2B5EF4-FFF2-40B4-BE49-F238E27FC236}">
                <a16:creationId xmlns:a16="http://schemas.microsoft.com/office/drawing/2014/main" id="{D86F4512-897A-A109-4693-FAC9DF0ABA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688" y="850900"/>
            <a:ext cx="8786812" cy="287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8" name="Picture 5" descr="vue05">
            <a:extLst>
              <a:ext uri="{FF2B5EF4-FFF2-40B4-BE49-F238E27FC236}">
                <a16:creationId xmlns:a16="http://schemas.microsoft.com/office/drawing/2014/main" id="{AF13A11F-867F-E15F-81B8-15EEA1AE32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35550" y="3876675"/>
            <a:ext cx="3489325" cy="247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9" name="Text Box 6">
            <a:extLst>
              <a:ext uri="{FF2B5EF4-FFF2-40B4-BE49-F238E27FC236}">
                <a16:creationId xmlns:a16="http://schemas.microsoft.com/office/drawing/2014/main" id="{BAA7D142-DF7F-B13C-BD0F-D3D1E89F4F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975" y="4044950"/>
            <a:ext cx="3736975" cy="204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600" b="1">
                <a:solidFill>
                  <a:schemeClr val="tx1"/>
                </a:solidFill>
              </a:rPr>
              <a:t>Pros – </a:t>
            </a:r>
          </a:p>
          <a:p>
            <a:pPr>
              <a:buFontTx/>
              <a:buChar char="•"/>
            </a:pPr>
            <a:r>
              <a:rPr lang="en-GB" altLang="en-US" sz="1600" b="1">
                <a:solidFill>
                  <a:schemeClr val="tx1"/>
                </a:solidFill>
              </a:rPr>
              <a:t>Accuracy – Less rounds.</a:t>
            </a:r>
          </a:p>
          <a:p>
            <a:pPr>
              <a:buFontTx/>
              <a:buChar char="•"/>
            </a:pPr>
            <a:r>
              <a:rPr lang="en-GB" altLang="en-US" sz="1600" b="1">
                <a:solidFill>
                  <a:schemeClr val="tx1"/>
                </a:solidFill>
              </a:rPr>
              <a:t>Interchangeable.</a:t>
            </a:r>
          </a:p>
          <a:p>
            <a:r>
              <a:rPr lang="en-GB" altLang="en-US" sz="1600" b="1">
                <a:solidFill>
                  <a:schemeClr val="tx1"/>
                </a:solidFill>
              </a:rPr>
              <a:t>Consider-</a:t>
            </a:r>
          </a:p>
          <a:p>
            <a:pPr>
              <a:buFontTx/>
              <a:buChar char="•"/>
            </a:pPr>
            <a:r>
              <a:rPr lang="en-GB" altLang="en-US" sz="1600" b="1">
                <a:solidFill>
                  <a:schemeClr val="tx1"/>
                </a:solidFill>
              </a:rPr>
              <a:t>Complimentary not replacement.</a:t>
            </a:r>
          </a:p>
          <a:p>
            <a:pPr>
              <a:buFontTx/>
              <a:buChar char="•"/>
            </a:pPr>
            <a:r>
              <a:rPr lang="en-GB" altLang="en-US" sz="1600" b="1">
                <a:solidFill>
                  <a:schemeClr val="tx1"/>
                </a:solidFill>
              </a:rPr>
              <a:t>Complexity v Cost v Need</a:t>
            </a:r>
          </a:p>
          <a:p>
            <a:pPr>
              <a:buFontTx/>
              <a:buChar char="•"/>
            </a:pPr>
            <a:r>
              <a:rPr lang="en-GB" altLang="en-US" sz="1600" b="1">
                <a:solidFill>
                  <a:schemeClr val="tx1"/>
                </a:solidFill>
              </a:rPr>
              <a:t>Correct for range.</a:t>
            </a:r>
          </a:p>
          <a:p>
            <a:pPr>
              <a:buFontTx/>
              <a:buChar char="•"/>
            </a:pPr>
            <a:r>
              <a:rPr lang="en-GB" altLang="en-US" sz="1600" b="1">
                <a:solidFill>
                  <a:schemeClr val="tx1"/>
                </a:solidFill>
              </a:rPr>
              <a:t>Correct for range &amp; bearing.</a:t>
            </a:r>
          </a:p>
        </p:txBody>
      </p:sp>
    </p:spTree>
  </p:cSld>
  <p:clrMapOvr>
    <a:masterClrMapping/>
  </p:clrMapOvr>
  <p:transition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9B8FFB5D-63BB-FE61-DF9A-DD457AEAD5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Miniaturisation</a:t>
            </a:r>
          </a:p>
        </p:txBody>
      </p:sp>
      <p:grpSp>
        <p:nvGrpSpPr>
          <p:cNvPr id="48131" name="Group 5">
            <a:extLst>
              <a:ext uri="{FF2B5EF4-FFF2-40B4-BE49-F238E27FC236}">
                <a16:creationId xmlns:a16="http://schemas.microsoft.com/office/drawing/2014/main" id="{166EB325-B0C2-159D-6575-22B4FE24E57B}"/>
              </a:ext>
            </a:extLst>
          </p:cNvPr>
          <p:cNvGrpSpPr>
            <a:grpSpLocks/>
          </p:cNvGrpSpPr>
          <p:nvPr/>
        </p:nvGrpSpPr>
        <p:grpSpPr bwMode="auto">
          <a:xfrm>
            <a:off x="371475" y="1042988"/>
            <a:ext cx="6804025" cy="2557462"/>
            <a:chOff x="1248" y="1295"/>
            <a:chExt cx="3094" cy="1163"/>
          </a:xfrm>
        </p:grpSpPr>
        <p:sp>
          <p:nvSpPr>
            <p:cNvPr id="48147" name="AutoShape 6">
              <a:extLst>
                <a:ext uri="{FF2B5EF4-FFF2-40B4-BE49-F238E27FC236}">
                  <a16:creationId xmlns:a16="http://schemas.microsoft.com/office/drawing/2014/main" id="{3574B09F-ADB9-8059-584C-2EF41107229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 flipV="1">
              <a:off x="1488" y="1632"/>
              <a:ext cx="480" cy="48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0 w 21600"/>
                <a:gd name="T13" fmla="*/ 4500 h 21600"/>
                <a:gd name="T14" fmla="*/ 17100 w 21600"/>
                <a:gd name="T15" fmla="*/ 171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99336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8148" name="AutoShape 7">
              <a:extLst>
                <a:ext uri="{FF2B5EF4-FFF2-40B4-BE49-F238E27FC236}">
                  <a16:creationId xmlns:a16="http://schemas.microsoft.com/office/drawing/2014/main" id="{D1FB4B4D-28FA-E3FA-A524-6B4C358DB72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 flipV="1">
              <a:off x="2040" y="1320"/>
              <a:ext cx="1008" cy="1152"/>
            </a:xfrm>
            <a:custGeom>
              <a:avLst/>
              <a:gdLst>
                <a:gd name="T0" fmla="*/ 2 w 21600"/>
                <a:gd name="T1" fmla="*/ 2 h 21600"/>
                <a:gd name="T2" fmla="*/ 1 w 21600"/>
                <a:gd name="T3" fmla="*/ 3 h 21600"/>
                <a:gd name="T4" fmla="*/ 0 w 21600"/>
                <a:gd name="T5" fmla="*/ 2 h 21600"/>
                <a:gd name="T6" fmla="*/ 1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0 w 21600"/>
                <a:gd name="T13" fmla="*/ 4500 h 21600"/>
                <a:gd name="T14" fmla="*/ 17100 w 21600"/>
                <a:gd name="T15" fmla="*/ 171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3366"/>
            </a:solidFill>
            <a:ln w="9525">
              <a:solidFill>
                <a:srgbClr val="99336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8149" name="Freeform 8">
              <a:extLst>
                <a:ext uri="{FF2B5EF4-FFF2-40B4-BE49-F238E27FC236}">
                  <a16:creationId xmlns:a16="http://schemas.microsoft.com/office/drawing/2014/main" id="{D36FAAEC-D4B3-A5AB-8AAB-C4DDB1683A5C}"/>
                </a:ext>
              </a:extLst>
            </p:cNvPr>
            <p:cNvSpPr>
              <a:spLocks noChangeAspect="1"/>
            </p:cNvSpPr>
            <p:nvPr/>
          </p:nvSpPr>
          <p:spPr bwMode="auto">
            <a:xfrm rot="-5400000">
              <a:off x="3055" y="1169"/>
              <a:ext cx="1160" cy="1413"/>
            </a:xfrm>
            <a:custGeom>
              <a:avLst/>
              <a:gdLst>
                <a:gd name="T0" fmla="*/ 29 w 1696"/>
                <a:gd name="T1" fmla="*/ 128 h 2078"/>
                <a:gd name="T2" fmla="*/ 0 w 1696"/>
                <a:gd name="T3" fmla="*/ 175 h 2078"/>
                <a:gd name="T4" fmla="*/ 45 w 1696"/>
                <a:gd name="T5" fmla="*/ 224 h 2078"/>
                <a:gd name="T6" fmla="*/ 62 w 1696"/>
                <a:gd name="T7" fmla="*/ 250 h 2078"/>
                <a:gd name="T8" fmla="*/ 46 w 1696"/>
                <a:gd name="T9" fmla="*/ 273 h 2078"/>
                <a:gd name="T10" fmla="*/ 62 w 1696"/>
                <a:gd name="T11" fmla="*/ 296 h 2078"/>
                <a:gd name="T12" fmla="*/ 47 w 1696"/>
                <a:gd name="T13" fmla="*/ 321 h 2078"/>
                <a:gd name="T14" fmla="*/ 62 w 1696"/>
                <a:gd name="T15" fmla="*/ 349 h 2078"/>
                <a:gd name="T16" fmla="*/ 75 w 1696"/>
                <a:gd name="T17" fmla="*/ 379 h 2078"/>
                <a:gd name="T18" fmla="*/ 93 w 1696"/>
                <a:gd name="T19" fmla="*/ 653 h 2078"/>
                <a:gd name="T20" fmla="*/ 101 w 1696"/>
                <a:gd name="T21" fmla="*/ 639 h 2078"/>
                <a:gd name="T22" fmla="*/ 94 w 1696"/>
                <a:gd name="T23" fmla="*/ 625 h 2078"/>
                <a:gd name="T24" fmla="*/ 101 w 1696"/>
                <a:gd name="T25" fmla="*/ 613 h 2078"/>
                <a:gd name="T26" fmla="*/ 92 w 1696"/>
                <a:gd name="T27" fmla="*/ 598 h 2078"/>
                <a:gd name="T28" fmla="*/ 100 w 1696"/>
                <a:gd name="T29" fmla="*/ 585 h 2078"/>
                <a:gd name="T30" fmla="*/ 92 w 1696"/>
                <a:gd name="T31" fmla="*/ 571 h 2078"/>
                <a:gd name="T32" fmla="*/ 101 w 1696"/>
                <a:gd name="T33" fmla="*/ 558 h 2078"/>
                <a:gd name="T34" fmla="*/ 92 w 1696"/>
                <a:gd name="T35" fmla="*/ 543 h 2078"/>
                <a:gd name="T36" fmla="*/ 101 w 1696"/>
                <a:gd name="T37" fmla="*/ 529 h 2078"/>
                <a:gd name="T38" fmla="*/ 94 w 1696"/>
                <a:gd name="T39" fmla="*/ 515 h 2078"/>
                <a:gd name="T40" fmla="*/ 93 w 1696"/>
                <a:gd name="T41" fmla="*/ 479 h 2078"/>
                <a:gd name="T42" fmla="*/ 441 w 1696"/>
                <a:gd name="T43" fmla="*/ 392 h 2078"/>
                <a:gd name="T44" fmla="*/ 448 w 1696"/>
                <a:gd name="T45" fmla="*/ 502 h 2078"/>
                <a:gd name="T46" fmla="*/ 440 w 1696"/>
                <a:gd name="T47" fmla="*/ 520 h 2078"/>
                <a:gd name="T48" fmla="*/ 448 w 1696"/>
                <a:gd name="T49" fmla="*/ 534 h 2078"/>
                <a:gd name="T50" fmla="*/ 440 w 1696"/>
                <a:gd name="T51" fmla="*/ 548 h 2078"/>
                <a:gd name="T52" fmla="*/ 447 w 1696"/>
                <a:gd name="T53" fmla="*/ 562 h 2078"/>
                <a:gd name="T54" fmla="*/ 440 w 1696"/>
                <a:gd name="T55" fmla="*/ 575 h 2078"/>
                <a:gd name="T56" fmla="*/ 447 w 1696"/>
                <a:gd name="T57" fmla="*/ 589 h 2078"/>
                <a:gd name="T58" fmla="*/ 440 w 1696"/>
                <a:gd name="T59" fmla="*/ 602 h 2078"/>
                <a:gd name="T60" fmla="*/ 447 w 1696"/>
                <a:gd name="T61" fmla="*/ 617 h 2078"/>
                <a:gd name="T62" fmla="*/ 440 w 1696"/>
                <a:gd name="T63" fmla="*/ 629 h 2078"/>
                <a:gd name="T64" fmla="*/ 447 w 1696"/>
                <a:gd name="T65" fmla="*/ 644 h 2078"/>
                <a:gd name="T66" fmla="*/ 462 w 1696"/>
                <a:gd name="T67" fmla="*/ 653 h 2078"/>
                <a:gd name="T68" fmla="*/ 468 w 1696"/>
                <a:gd name="T69" fmla="*/ 375 h 2078"/>
                <a:gd name="T70" fmla="*/ 480 w 1696"/>
                <a:gd name="T71" fmla="*/ 350 h 2078"/>
                <a:gd name="T72" fmla="*/ 495 w 1696"/>
                <a:gd name="T73" fmla="*/ 322 h 2078"/>
                <a:gd name="T74" fmla="*/ 479 w 1696"/>
                <a:gd name="T75" fmla="*/ 297 h 2078"/>
                <a:gd name="T76" fmla="*/ 495 w 1696"/>
                <a:gd name="T77" fmla="*/ 273 h 2078"/>
                <a:gd name="T78" fmla="*/ 479 w 1696"/>
                <a:gd name="T79" fmla="*/ 248 h 2078"/>
                <a:gd name="T80" fmla="*/ 495 w 1696"/>
                <a:gd name="T81" fmla="*/ 223 h 2078"/>
                <a:gd name="T82" fmla="*/ 542 w 1696"/>
                <a:gd name="T83" fmla="*/ 176 h 2078"/>
                <a:gd name="T84" fmla="*/ 512 w 1696"/>
                <a:gd name="T85" fmla="*/ 128 h 2078"/>
                <a:gd name="T86" fmla="*/ 507 w 1696"/>
                <a:gd name="T87" fmla="*/ 0 h 2078"/>
                <a:gd name="T88" fmla="*/ 444 w 1696"/>
                <a:gd name="T89" fmla="*/ 109 h 2078"/>
                <a:gd name="T90" fmla="*/ 96 w 1696"/>
                <a:gd name="T91" fmla="*/ 109 h 2078"/>
                <a:gd name="T92" fmla="*/ 35 w 1696"/>
                <a:gd name="T93" fmla="*/ 1 h 2078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696" h="2078">
                  <a:moveTo>
                    <a:pt x="47" y="2"/>
                  </a:moveTo>
                  <a:lnTo>
                    <a:pt x="14" y="408"/>
                  </a:lnTo>
                  <a:lnTo>
                    <a:pt x="90" y="408"/>
                  </a:lnTo>
                  <a:lnTo>
                    <a:pt x="90" y="529"/>
                  </a:lnTo>
                  <a:lnTo>
                    <a:pt x="4" y="532"/>
                  </a:lnTo>
                  <a:lnTo>
                    <a:pt x="0" y="559"/>
                  </a:lnTo>
                  <a:lnTo>
                    <a:pt x="187" y="560"/>
                  </a:lnTo>
                  <a:lnTo>
                    <a:pt x="187" y="674"/>
                  </a:lnTo>
                  <a:lnTo>
                    <a:pt x="141" y="713"/>
                  </a:lnTo>
                  <a:lnTo>
                    <a:pt x="190" y="735"/>
                  </a:lnTo>
                  <a:lnTo>
                    <a:pt x="145" y="763"/>
                  </a:lnTo>
                  <a:lnTo>
                    <a:pt x="191" y="795"/>
                  </a:lnTo>
                  <a:lnTo>
                    <a:pt x="145" y="818"/>
                  </a:lnTo>
                  <a:lnTo>
                    <a:pt x="192" y="846"/>
                  </a:lnTo>
                  <a:lnTo>
                    <a:pt x="144" y="867"/>
                  </a:lnTo>
                  <a:lnTo>
                    <a:pt x="196" y="893"/>
                  </a:lnTo>
                  <a:lnTo>
                    <a:pt x="144" y="919"/>
                  </a:lnTo>
                  <a:lnTo>
                    <a:pt x="194" y="943"/>
                  </a:lnTo>
                  <a:lnTo>
                    <a:pt x="146" y="973"/>
                  </a:lnTo>
                  <a:lnTo>
                    <a:pt x="194" y="994"/>
                  </a:lnTo>
                  <a:lnTo>
                    <a:pt x="145" y="1021"/>
                  </a:lnTo>
                  <a:lnTo>
                    <a:pt x="192" y="1047"/>
                  </a:lnTo>
                  <a:lnTo>
                    <a:pt x="138" y="1072"/>
                  </a:lnTo>
                  <a:lnTo>
                    <a:pt x="194" y="1110"/>
                  </a:lnTo>
                  <a:lnTo>
                    <a:pt x="194" y="1182"/>
                  </a:lnTo>
                  <a:lnTo>
                    <a:pt x="216" y="1187"/>
                  </a:lnTo>
                  <a:lnTo>
                    <a:pt x="236" y="1206"/>
                  </a:lnTo>
                  <a:lnTo>
                    <a:pt x="243" y="1225"/>
                  </a:lnTo>
                  <a:lnTo>
                    <a:pt x="244" y="2076"/>
                  </a:lnTo>
                  <a:lnTo>
                    <a:pt x="291" y="2076"/>
                  </a:lnTo>
                  <a:lnTo>
                    <a:pt x="314" y="2063"/>
                  </a:lnTo>
                  <a:lnTo>
                    <a:pt x="293" y="2047"/>
                  </a:lnTo>
                  <a:lnTo>
                    <a:pt x="315" y="2032"/>
                  </a:lnTo>
                  <a:lnTo>
                    <a:pt x="293" y="2020"/>
                  </a:lnTo>
                  <a:lnTo>
                    <a:pt x="315" y="2004"/>
                  </a:lnTo>
                  <a:lnTo>
                    <a:pt x="293" y="1989"/>
                  </a:lnTo>
                  <a:lnTo>
                    <a:pt x="315" y="1975"/>
                  </a:lnTo>
                  <a:lnTo>
                    <a:pt x="293" y="1963"/>
                  </a:lnTo>
                  <a:lnTo>
                    <a:pt x="314" y="1948"/>
                  </a:lnTo>
                  <a:lnTo>
                    <a:pt x="291" y="1933"/>
                  </a:lnTo>
                  <a:lnTo>
                    <a:pt x="314" y="1919"/>
                  </a:lnTo>
                  <a:lnTo>
                    <a:pt x="288" y="1903"/>
                  </a:lnTo>
                  <a:lnTo>
                    <a:pt x="314" y="1892"/>
                  </a:lnTo>
                  <a:lnTo>
                    <a:pt x="288" y="1877"/>
                  </a:lnTo>
                  <a:lnTo>
                    <a:pt x="313" y="1860"/>
                  </a:lnTo>
                  <a:lnTo>
                    <a:pt x="288" y="1845"/>
                  </a:lnTo>
                  <a:lnTo>
                    <a:pt x="313" y="1829"/>
                  </a:lnTo>
                  <a:lnTo>
                    <a:pt x="288" y="1815"/>
                  </a:lnTo>
                  <a:lnTo>
                    <a:pt x="313" y="1803"/>
                  </a:lnTo>
                  <a:lnTo>
                    <a:pt x="291" y="1788"/>
                  </a:lnTo>
                  <a:lnTo>
                    <a:pt x="314" y="1773"/>
                  </a:lnTo>
                  <a:lnTo>
                    <a:pt x="288" y="1758"/>
                  </a:lnTo>
                  <a:lnTo>
                    <a:pt x="314" y="1743"/>
                  </a:lnTo>
                  <a:lnTo>
                    <a:pt x="288" y="1727"/>
                  </a:lnTo>
                  <a:lnTo>
                    <a:pt x="315" y="1714"/>
                  </a:lnTo>
                  <a:lnTo>
                    <a:pt x="288" y="1700"/>
                  </a:lnTo>
                  <a:lnTo>
                    <a:pt x="315" y="1683"/>
                  </a:lnTo>
                  <a:lnTo>
                    <a:pt x="293" y="1670"/>
                  </a:lnTo>
                  <a:lnTo>
                    <a:pt x="315" y="1655"/>
                  </a:lnTo>
                  <a:lnTo>
                    <a:pt x="293" y="1638"/>
                  </a:lnTo>
                  <a:lnTo>
                    <a:pt x="315" y="1619"/>
                  </a:lnTo>
                  <a:lnTo>
                    <a:pt x="291" y="1590"/>
                  </a:lnTo>
                  <a:lnTo>
                    <a:pt x="291" y="1522"/>
                  </a:lnTo>
                  <a:lnTo>
                    <a:pt x="314" y="1522"/>
                  </a:lnTo>
                  <a:lnTo>
                    <a:pt x="314" y="1247"/>
                  </a:lnTo>
                  <a:lnTo>
                    <a:pt x="1378" y="1247"/>
                  </a:lnTo>
                  <a:lnTo>
                    <a:pt x="1374" y="1522"/>
                  </a:lnTo>
                  <a:lnTo>
                    <a:pt x="1400" y="1523"/>
                  </a:lnTo>
                  <a:lnTo>
                    <a:pt x="1399" y="1595"/>
                  </a:lnTo>
                  <a:lnTo>
                    <a:pt x="1374" y="1619"/>
                  </a:lnTo>
                  <a:lnTo>
                    <a:pt x="1395" y="1636"/>
                  </a:lnTo>
                  <a:lnTo>
                    <a:pt x="1376" y="1653"/>
                  </a:lnTo>
                  <a:lnTo>
                    <a:pt x="1397" y="1670"/>
                  </a:lnTo>
                  <a:lnTo>
                    <a:pt x="1377" y="1681"/>
                  </a:lnTo>
                  <a:lnTo>
                    <a:pt x="1399" y="1700"/>
                  </a:lnTo>
                  <a:lnTo>
                    <a:pt x="1377" y="1712"/>
                  </a:lnTo>
                  <a:lnTo>
                    <a:pt x="1397" y="1727"/>
                  </a:lnTo>
                  <a:lnTo>
                    <a:pt x="1377" y="1742"/>
                  </a:lnTo>
                  <a:lnTo>
                    <a:pt x="1399" y="1757"/>
                  </a:lnTo>
                  <a:lnTo>
                    <a:pt x="1377" y="1771"/>
                  </a:lnTo>
                  <a:lnTo>
                    <a:pt x="1398" y="1788"/>
                  </a:lnTo>
                  <a:lnTo>
                    <a:pt x="1377" y="1800"/>
                  </a:lnTo>
                  <a:lnTo>
                    <a:pt x="1398" y="1815"/>
                  </a:lnTo>
                  <a:lnTo>
                    <a:pt x="1376" y="1828"/>
                  </a:lnTo>
                  <a:lnTo>
                    <a:pt x="1397" y="1845"/>
                  </a:lnTo>
                  <a:lnTo>
                    <a:pt x="1377" y="1858"/>
                  </a:lnTo>
                  <a:lnTo>
                    <a:pt x="1397" y="1873"/>
                  </a:lnTo>
                  <a:lnTo>
                    <a:pt x="1378" y="1887"/>
                  </a:lnTo>
                  <a:lnTo>
                    <a:pt x="1397" y="1903"/>
                  </a:lnTo>
                  <a:lnTo>
                    <a:pt x="1377" y="1916"/>
                  </a:lnTo>
                  <a:lnTo>
                    <a:pt x="1397" y="1933"/>
                  </a:lnTo>
                  <a:lnTo>
                    <a:pt x="1378" y="1945"/>
                  </a:lnTo>
                  <a:lnTo>
                    <a:pt x="1397" y="1963"/>
                  </a:lnTo>
                  <a:lnTo>
                    <a:pt x="1377" y="1974"/>
                  </a:lnTo>
                  <a:lnTo>
                    <a:pt x="1395" y="1990"/>
                  </a:lnTo>
                  <a:lnTo>
                    <a:pt x="1376" y="2002"/>
                  </a:lnTo>
                  <a:lnTo>
                    <a:pt x="1398" y="2018"/>
                  </a:lnTo>
                  <a:lnTo>
                    <a:pt x="1376" y="2032"/>
                  </a:lnTo>
                  <a:lnTo>
                    <a:pt x="1398" y="2047"/>
                  </a:lnTo>
                  <a:lnTo>
                    <a:pt x="1375" y="2063"/>
                  </a:lnTo>
                  <a:lnTo>
                    <a:pt x="1399" y="2078"/>
                  </a:lnTo>
                  <a:lnTo>
                    <a:pt x="1445" y="2078"/>
                  </a:lnTo>
                  <a:lnTo>
                    <a:pt x="1445" y="1232"/>
                  </a:lnTo>
                  <a:lnTo>
                    <a:pt x="1447" y="1210"/>
                  </a:lnTo>
                  <a:lnTo>
                    <a:pt x="1462" y="1193"/>
                  </a:lnTo>
                  <a:lnTo>
                    <a:pt x="1476" y="1185"/>
                  </a:lnTo>
                  <a:lnTo>
                    <a:pt x="1501" y="1180"/>
                  </a:lnTo>
                  <a:lnTo>
                    <a:pt x="1501" y="1114"/>
                  </a:lnTo>
                  <a:lnTo>
                    <a:pt x="1549" y="1077"/>
                  </a:lnTo>
                  <a:lnTo>
                    <a:pt x="1505" y="1048"/>
                  </a:lnTo>
                  <a:lnTo>
                    <a:pt x="1549" y="1022"/>
                  </a:lnTo>
                  <a:lnTo>
                    <a:pt x="1501" y="995"/>
                  </a:lnTo>
                  <a:lnTo>
                    <a:pt x="1547" y="969"/>
                  </a:lnTo>
                  <a:lnTo>
                    <a:pt x="1499" y="944"/>
                  </a:lnTo>
                  <a:lnTo>
                    <a:pt x="1545" y="916"/>
                  </a:lnTo>
                  <a:lnTo>
                    <a:pt x="1497" y="888"/>
                  </a:lnTo>
                  <a:lnTo>
                    <a:pt x="1546" y="866"/>
                  </a:lnTo>
                  <a:lnTo>
                    <a:pt x="1497" y="838"/>
                  </a:lnTo>
                  <a:lnTo>
                    <a:pt x="1549" y="814"/>
                  </a:lnTo>
                  <a:lnTo>
                    <a:pt x="1497" y="787"/>
                  </a:lnTo>
                  <a:lnTo>
                    <a:pt x="1549" y="761"/>
                  </a:lnTo>
                  <a:lnTo>
                    <a:pt x="1496" y="735"/>
                  </a:lnTo>
                  <a:lnTo>
                    <a:pt x="1546" y="709"/>
                  </a:lnTo>
                  <a:lnTo>
                    <a:pt x="1497" y="669"/>
                  </a:lnTo>
                  <a:lnTo>
                    <a:pt x="1498" y="560"/>
                  </a:lnTo>
                  <a:lnTo>
                    <a:pt x="1696" y="561"/>
                  </a:lnTo>
                  <a:lnTo>
                    <a:pt x="1690" y="528"/>
                  </a:lnTo>
                  <a:lnTo>
                    <a:pt x="1599" y="528"/>
                  </a:lnTo>
                  <a:lnTo>
                    <a:pt x="1599" y="408"/>
                  </a:lnTo>
                  <a:lnTo>
                    <a:pt x="1681" y="408"/>
                  </a:lnTo>
                  <a:lnTo>
                    <a:pt x="1638" y="0"/>
                  </a:lnTo>
                  <a:lnTo>
                    <a:pt x="1583" y="0"/>
                  </a:lnTo>
                  <a:lnTo>
                    <a:pt x="1556" y="31"/>
                  </a:lnTo>
                  <a:lnTo>
                    <a:pt x="1561" y="345"/>
                  </a:lnTo>
                  <a:lnTo>
                    <a:pt x="1387" y="345"/>
                  </a:lnTo>
                  <a:lnTo>
                    <a:pt x="1377" y="1195"/>
                  </a:lnTo>
                  <a:lnTo>
                    <a:pt x="303" y="1195"/>
                  </a:lnTo>
                  <a:lnTo>
                    <a:pt x="298" y="348"/>
                  </a:lnTo>
                  <a:lnTo>
                    <a:pt x="129" y="353"/>
                  </a:lnTo>
                  <a:lnTo>
                    <a:pt x="127" y="30"/>
                  </a:lnTo>
                  <a:lnTo>
                    <a:pt x="109" y="2"/>
                  </a:lnTo>
                  <a:lnTo>
                    <a:pt x="47" y="2"/>
                  </a:lnTo>
                  <a:close/>
                </a:path>
              </a:pathLst>
            </a:custGeom>
            <a:solidFill>
              <a:srgbClr val="11F40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48150" name="Rectangle 9">
              <a:extLst>
                <a:ext uri="{FF2B5EF4-FFF2-40B4-BE49-F238E27FC236}">
                  <a16:creationId xmlns:a16="http://schemas.microsoft.com/office/drawing/2014/main" id="{82A5C1C1-0F78-78C2-978F-D0D7E1AEAEC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2987" y="1621"/>
              <a:ext cx="788" cy="522"/>
            </a:xfrm>
            <a:prstGeom prst="rect">
              <a:avLst/>
            </a:prstGeom>
            <a:solidFill>
              <a:srgbClr val="C0C0C0">
                <a:alpha val="50195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48151" name="Rectangle 10">
              <a:extLst>
                <a:ext uri="{FF2B5EF4-FFF2-40B4-BE49-F238E27FC236}">
                  <a16:creationId xmlns:a16="http://schemas.microsoft.com/office/drawing/2014/main" id="{B3EA3B4A-68F6-FF2D-84A6-41C50CF6F3B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3446" y="1690"/>
              <a:ext cx="788" cy="384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48152" name="Rectangle 11">
              <a:extLst>
                <a:ext uri="{FF2B5EF4-FFF2-40B4-BE49-F238E27FC236}">
                  <a16:creationId xmlns:a16="http://schemas.microsoft.com/office/drawing/2014/main" id="{E336CB09-A116-0838-237B-D0227A6E661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3782" y="1738"/>
              <a:ext cx="788" cy="288"/>
            </a:xfrm>
            <a:prstGeom prst="rect">
              <a:avLst/>
            </a:prstGeom>
            <a:solidFill>
              <a:srgbClr val="FF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48153" name="Freeform 12">
              <a:extLst>
                <a:ext uri="{FF2B5EF4-FFF2-40B4-BE49-F238E27FC236}">
                  <a16:creationId xmlns:a16="http://schemas.microsoft.com/office/drawing/2014/main" id="{0F6008F5-80EC-6F3B-1238-A1E36E37F9C3}"/>
                </a:ext>
              </a:extLst>
            </p:cNvPr>
            <p:cNvSpPr>
              <a:spLocks noChangeAspect="1"/>
            </p:cNvSpPr>
            <p:nvPr/>
          </p:nvSpPr>
          <p:spPr bwMode="auto">
            <a:xfrm rot="-5400000">
              <a:off x="3856" y="1801"/>
              <a:ext cx="789" cy="159"/>
            </a:xfrm>
            <a:custGeom>
              <a:avLst/>
              <a:gdLst>
                <a:gd name="T0" fmla="*/ 19 w 1828"/>
                <a:gd name="T1" fmla="*/ 0 h 382"/>
                <a:gd name="T2" fmla="*/ 0 w 1828"/>
                <a:gd name="T3" fmla="*/ 0 h 382"/>
                <a:gd name="T4" fmla="*/ 0 w 1828"/>
                <a:gd name="T5" fmla="*/ 26 h 382"/>
                <a:gd name="T6" fmla="*/ 7 w 1828"/>
                <a:gd name="T7" fmla="*/ 25 h 382"/>
                <a:gd name="T8" fmla="*/ 7 w 1828"/>
                <a:gd name="T9" fmla="*/ 27 h 382"/>
                <a:gd name="T10" fmla="*/ 140 w 1828"/>
                <a:gd name="T11" fmla="*/ 27 h 382"/>
                <a:gd name="T12" fmla="*/ 140 w 1828"/>
                <a:gd name="T13" fmla="*/ 25 h 382"/>
                <a:gd name="T14" fmla="*/ 147 w 1828"/>
                <a:gd name="T15" fmla="*/ 25 h 382"/>
                <a:gd name="T16" fmla="*/ 146 w 1828"/>
                <a:gd name="T17" fmla="*/ 0 h 382"/>
                <a:gd name="T18" fmla="*/ 127 w 1828"/>
                <a:gd name="T19" fmla="*/ 0 h 382"/>
                <a:gd name="T20" fmla="*/ 127 w 1828"/>
                <a:gd name="T21" fmla="*/ 21 h 382"/>
                <a:gd name="T22" fmla="*/ 127 w 1828"/>
                <a:gd name="T23" fmla="*/ 23 h 382"/>
                <a:gd name="T24" fmla="*/ 125 w 1828"/>
                <a:gd name="T25" fmla="*/ 24 h 382"/>
                <a:gd name="T26" fmla="*/ 23 w 1828"/>
                <a:gd name="T27" fmla="*/ 24 h 382"/>
                <a:gd name="T28" fmla="*/ 21 w 1828"/>
                <a:gd name="T29" fmla="*/ 24 h 382"/>
                <a:gd name="T30" fmla="*/ 19 w 1828"/>
                <a:gd name="T31" fmla="*/ 21 h 382"/>
                <a:gd name="T32" fmla="*/ 19 w 1828"/>
                <a:gd name="T33" fmla="*/ 0 h 38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828" h="382">
                  <a:moveTo>
                    <a:pt x="240" y="5"/>
                  </a:moveTo>
                  <a:lnTo>
                    <a:pt x="0" y="5"/>
                  </a:lnTo>
                  <a:lnTo>
                    <a:pt x="7" y="357"/>
                  </a:lnTo>
                  <a:lnTo>
                    <a:pt x="87" y="354"/>
                  </a:lnTo>
                  <a:lnTo>
                    <a:pt x="88" y="379"/>
                  </a:lnTo>
                  <a:lnTo>
                    <a:pt x="1737" y="382"/>
                  </a:lnTo>
                  <a:lnTo>
                    <a:pt x="1738" y="344"/>
                  </a:lnTo>
                  <a:lnTo>
                    <a:pt x="1828" y="344"/>
                  </a:lnTo>
                  <a:lnTo>
                    <a:pt x="1819" y="3"/>
                  </a:lnTo>
                  <a:lnTo>
                    <a:pt x="1579" y="0"/>
                  </a:lnTo>
                  <a:lnTo>
                    <a:pt x="1581" y="287"/>
                  </a:lnTo>
                  <a:lnTo>
                    <a:pt x="1578" y="315"/>
                  </a:lnTo>
                  <a:lnTo>
                    <a:pt x="1557" y="336"/>
                  </a:lnTo>
                  <a:lnTo>
                    <a:pt x="283" y="336"/>
                  </a:lnTo>
                  <a:lnTo>
                    <a:pt x="257" y="328"/>
                  </a:lnTo>
                  <a:lnTo>
                    <a:pt x="241" y="293"/>
                  </a:lnTo>
                  <a:lnTo>
                    <a:pt x="240" y="5"/>
                  </a:lnTo>
                  <a:close/>
                </a:path>
              </a:pathLst>
            </a:custGeom>
            <a:solidFill>
              <a:srgbClr val="FF99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48154" name="Freeform 13">
              <a:extLst>
                <a:ext uri="{FF2B5EF4-FFF2-40B4-BE49-F238E27FC236}">
                  <a16:creationId xmlns:a16="http://schemas.microsoft.com/office/drawing/2014/main" id="{827D16C9-AD62-4C02-3BA6-FD840C36E768}"/>
                </a:ext>
              </a:extLst>
            </p:cNvPr>
            <p:cNvSpPr>
              <a:spLocks noChangeAspect="1"/>
            </p:cNvSpPr>
            <p:nvPr/>
          </p:nvSpPr>
          <p:spPr bwMode="auto">
            <a:xfrm rot="-5400000">
              <a:off x="3048" y="1164"/>
              <a:ext cx="1163" cy="1425"/>
            </a:xfrm>
            <a:custGeom>
              <a:avLst/>
              <a:gdLst>
                <a:gd name="T0" fmla="*/ 21 w 2006"/>
                <a:gd name="T1" fmla="*/ 90 h 2508"/>
                <a:gd name="T2" fmla="*/ 0 w 2006"/>
                <a:gd name="T3" fmla="*/ 124 h 2508"/>
                <a:gd name="T4" fmla="*/ 32 w 2006"/>
                <a:gd name="T5" fmla="*/ 158 h 2508"/>
                <a:gd name="T6" fmla="*/ 44 w 2006"/>
                <a:gd name="T7" fmla="*/ 176 h 2508"/>
                <a:gd name="T8" fmla="*/ 33 w 2006"/>
                <a:gd name="T9" fmla="*/ 192 h 2508"/>
                <a:gd name="T10" fmla="*/ 45 w 2006"/>
                <a:gd name="T11" fmla="*/ 209 h 2508"/>
                <a:gd name="T12" fmla="*/ 33 w 2006"/>
                <a:gd name="T13" fmla="*/ 226 h 2508"/>
                <a:gd name="T14" fmla="*/ 45 w 2006"/>
                <a:gd name="T15" fmla="*/ 245 h 2508"/>
                <a:gd name="T16" fmla="*/ 54 w 2006"/>
                <a:gd name="T17" fmla="*/ 267 h 2508"/>
                <a:gd name="T18" fmla="*/ 67 w 2006"/>
                <a:gd name="T19" fmla="*/ 460 h 2508"/>
                <a:gd name="T20" fmla="*/ 72 w 2006"/>
                <a:gd name="T21" fmla="*/ 450 h 2508"/>
                <a:gd name="T22" fmla="*/ 68 w 2006"/>
                <a:gd name="T23" fmla="*/ 440 h 2508"/>
                <a:gd name="T24" fmla="*/ 72 w 2006"/>
                <a:gd name="T25" fmla="*/ 431 h 2508"/>
                <a:gd name="T26" fmla="*/ 67 w 2006"/>
                <a:gd name="T27" fmla="*/ 421 h 2508"/>
                <a:gd name="T28" fmla="*/ 72 w 2006"/>
                <a:gd name="T29" fmla="*/ 412 h 2508"/>
                <a:gd name="T30" fmla="*/ 67 w 2006"/>
                <a:gd name="T31" fmla="*/ 402 h 2508"/>
                <a:gd name="T32" fmla="*/ 72 w 2006"/>
                <a:gd name="T33" fmla="*/ 393 h 2508"/>
                <a:gd name="T34" fmla="*/ 67 w 2006"/>
                <a:gd name="T35" fmla="*/ 382 h 2508"/>
                <a:gd name="T36" fmla="*/ 72 w 2006"/>
                <a:gd name="T37" fmla="*/ 373 h 2508"/>
                <a:gd name="T38" fmla="*/ 68 w 2006"/>
                <a:gd name="T39" fmla="*/ 363 h 2508"/>
                <a:gd name="T40" fmla="*/ 67 w 2006"/>
                <a:gd name="T41" fmla="*/ 337 h 2508"/>
                <a:gd name="T42" fmla="*/ 317 w 2006"/>
                <a:gd name="T43" fmla="*/ 241 h 2508"/>
                <a:gd name="T44" fmla="*/ 323 w 2006"/>
                <a:gd name="T45" fmla="*/ 353 h 2508"/>
                <a:gd name="T46" fmla="*/ 317 w 2006"/>
                <a:gd name="T47" fmla="*/ 366 h 2508"/>
                <a:gd name="T48" fmla="*/ 323 w 2006"/>
                <a:gd name="T49" fmla="*/ 377 h 2508"/>
                <a:gd name="T50" fmla="*/ 317 w 2006"/>
                <a:gd name="T51" fmla="*/ 385 h 2508"/>
                <a:gd name="T52" fmla="*/ 322 w 2006"/>
                <a:gd name="T53" fmla="*/ 396 h 2508"/>
                <a:gd name="T54" fmla="*/ 317 w 2006"/>
                <a:gd name="T55" fmla="*/ 405 h 2508"/>
                <a:gd name="T56" fmla="*/ 322 w 2006"/>
                <a:gd name="T57" fmla="*/ 415 h 2508"/>
                <a:gd name="T58" fmla="*/ 317 w 2006"/>
                <a:gd name="T59" fmla="*/ 424 h 2508"/>
                <a:gd name="T60" fmla="*/ 322 w 2006"/>
                <a:gd name="T61" fmla="*/ 435 h 2508"/>
                <a:gd name="T62" fmla="*/ 317 w 2006"/>
                <a:gd name="T63" fmla="*/ 443 h 2508"/>
                <a:gd name="T64" fmla="*/ 322 w 2006"/>
                <a:gd name="T65" fmla="*/ 453 h 2508"/>
                <a:gd name="T66" fmla="*/ 333 w 2006"/>
                <a:gd name="T67" fmla="*/ 460 h 2508"/>
                <a:gd name="T68" fmla="*/ 337 w 2006"/>
                <a:gd name="T69" fmla="*/ 264 h 2508"/>
                <a:gd name="T70" fmla="*/ 346 w 2006"/>
                <a:gd name="T71" fmla="*/ 247 h 2508"/>
                <a:gd name="T72" fmla="*/ 357 w 2006"/>
                <a:gd name="T73" fmla="*/ 226 h 2508"/>
                <a:gd name="T74" fmla="*/ 346 w 2006"/>
                <a:gd name="T75" fmla="*/ 209 h 2508"/>
                <a:gd name="T76" fmla="*/ 357 w 2006"/>
                <a:gd name="T77" fmla="*/ 192 h 2508"/>
                <a:gd name="T78" fmla="*/ 345 w 2006"/>
                <a:gd name="T79" fmla="*/ 174 h 2508"/>
                <a:gd name="T80" fmla="*/ 357 w 2006"/>
                <a:gd name="T81" fmla="*/ 157 h 2508"/>
                <a:gd name="T82" fmla="*/ 391 w 2006"/>
                <a:gd name="T83" fmla="*/ 124 h 2508"/>
                <a:gd name="T84" fmla="*/ 368 w 2006"/>
                <a:gd name="T85" fmla="*/ 90 h 2508"/>
                <a:gd name="T86" fmla="*/ 365 w 2006"/>
                <a:gd name="T87" fmla="*/ 0 h 2508"/>
                <a:gd name="T88" fmla="*/ 374 w 2006"/>
                <a:gd name="T89" fmla="*/ 57 h 2508"/>
                <a:gd name="T90" fmla="*/ 321 w 2006"/>
                <a:gd name="T91" fmla="*/ 228 h 2508"/>
                <a:gd name="T92" fmla="*/ 16 w 2006"/>
                <a:gd name="T93" fmla="*/ 77 h 2508"/>
                <a:gd name="T94" fmla="*/ 29 w 2006"/>
                <a:gd name="T95" fmla="*/ 6 h 250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2006" h="2508">
                  <a:moveTo>
                    <a:pt x="56" y="3"/>
                  </a:moveTo>
                  <a:lnTo>
                    <a:pt x="16" y="493"/>
                  </a:lnTo>
                  <a:lnTo>
                    <a:pt x="107" y="493"/>
                  </a:lnTo>
                  <a:lnTo>
                    <a:pt x="107" y="639"/>
                  </a:lnTo>
                  <a:lnTo>
                    <a:pt x="5" y="642"/>
                  </a:lnTo>
                  <a:lnTo>
                    <a:pt x="0" y="675"/>
                  </a:lnTo>
                  <a:lnTo>
                    <a:pt x="221" y="676"/>
                  </a:lnTo>
                  <a:lnTo>
                    <a:pt x="221" y="814"/>
                  </a:lnTo>
                  <a:lnTo>
                    <a:pt x="167" y="861"/>
                  </a:lnTo>
                  <a:lnTo>
                    <a:pt x="225" y="887"/>
                  </a:lnTo>
                  <a:lnTo>
                    <a:pt x="171" y="921"/>
                  </a:lnTo>
                  <a:lnTo>
                    <a:pt x="226" y="959"/>
                  </a:lnTo>
                  <a:lnTo>
                    <a:pt x="172" y="987"/>
                  </a:lnTo>
                  <a:lnTo>
                    <a:pt x="227" y="1021"/>
                  </a:lnTo>
                  <a:lnTo>
                    <a:pt x="170" y="1047"/>
                  </a:lnTo>
                  <a:lnTo>
                    <a:pt x="232" y="1078"/>
                  </a:lnTo>
                  <a:lnTo>
                    <a:pt x="170" y="1109"/>
                  </a:lnTo>
                  <a:lnTo>
                    <a:pt x="229" y="1138"/>
                  </a:lnTo>
                  <a:lnTo>
                    <a:pt x="173" y="1174"/>
                  </a:lnTo>
                  <a:lnTo>
                    <a:pt x="229" y="1200"/>
                  </a:lnTo>
                  <a:lnTo>
                    <a:pt x="171" y="1232"/>
                  </a:lnTo>
                  <a:lnTo>
                    <a:pt x="227" y="1264"/>
                  </a:lnTo>
                  <a:lnTo>
                    <a:pt x="163" y="1294"/>
                  </a:lnTo>
                  <a:lnTo>
                    <a:pt x="229" y="1340"/>
                  </a:lnTo>
                  <a:lnTo>
                    <a:pt x="229" y="1426"/>
                  </a:lnTo>
                  <a:lnTo>
                    <a:pt x="256" y="1433"/>
                  </a:lnTo>
                  <a:lnTo>
                    <a:pt x="279" y="1455"/>
                  </a:lnTo>
                  <a:lnTo>
                    <a:pt x="288" y="1478"/>
                  </a:lnTo>
                  <a:lnTo>
                    <a:pt x="289" y="2505"/>
                  </a:lnTo>
                  <a:lnTo>
                    <a:pt x="344" y="2505"/>
                  </a:lnTo>
                  <a:lnTo>
                    <a:pt x="371" y="2490"/>
                  </a:lnTo>
                  <a:lnTo>
                    <a:pt x="346" y="2470"/>
                  </a:lnTo>
                  <a:lnTo>
                    <a:pt x="372" y="2453"/>
                  </a:lnTo>
                  <a:lnTo>
                    <a:pt x="347" y="2438"/>
                  </a:lnTo>
                  <a:lnTo>
                    <a:pt x="372" y="2419"/>
                  </a:lnTo>
                  <a:lnTo>
                    <a:pt x="347" y="2401"/>
                  </a:lnTo>
                  <a:lnTo>
                    <a:pt x="373" y="2384"/>
                  </a:lnTo>
                  <a:lnTo>
                    <a:pt x="346" y="2369"/>
                  </a:lnTo>
                  <a:lnTo>
                    <a:pt x="371" y="2351"/>
                  </a:lnTo>
                  <a:lnTo>
                    <a:pt x="344" y="2333"/>
                  </a:lnTo>
                  <a:lnTo>
                    <a:pt x="371" y="2316"/>
                  </a:lnTo>
                  <a:lnTo>
                    <a:pt x="341" y="2297"/>
                  </a:lnTo>
                  <a:lnTo>
                    <a:pt x="371" y="2284"/>
                  </a:lnTo>
                  <a:lnTo>
                    <a:pt x="341" y="2265"/>
                  </a:lnTo>
                  <a:lnTo>
                    <a:pt x="370" y="2245"/>
                  </a:lnTo>
                  <a:lnTo>
                    <a:pt x="341" y="2227"/>
                  </a:lnTo>
                  <a:lnTo>
                    <a:pt x="370" y="2208"/>
                  </a:lnTo>
                  <a:lnTo>
                    <a:pt x="341" y="2190"/>
                  </a:lnTo>
                  <a:lnTo>
                    <a:pt x="370" y="2176"/>
                  </a:lnTo>
                  <a:lnTo>
                    <a:pt x="344" y="2158"/>
                  </a:lnTo>
                  <a:lnTo>
                    <a:pt x="371" y="2140"/>
                  </a:lnTo>
                  <a:lnTo>
                    <a:pt x="341" y="2122"/>
                  </a:lnTo>
                  <a:lnTo>
                    <a:pt x="371" y="2104"/>
                  </a:lnTo>
                  <a:lnTo>
                    <a:pt x="341" y="2084"/>
                  </a:lnTo>
                  <a:lnTo>
                    <a:pt x="372" y="2069"/>
                  </a:lnTo>
                  <a:lnTo>
                    <a:pt x="341" y="2052"/>
                  </a:lnTo>
                  <a:lnTo>
                    <a:pt x="372" y="2031"/>
                  </a:lnTo>
                  <a:lnTo>
                    <a:pt x="346" y="2016"/>
                  </a:lnTo>
                  <a:lnTo>
                    <a:pt x="372" y="1998"/>
                  </a:lnTo>
                  <a:lnTo>
                    <a:pt x="347" y="1977"/>
                  </a:lnTo>
                  <a:lnTo>
                    <a:pt x="372" y="1954"/>
                  </a:lnTo>
                  <a:lnTo>
                    <a:pt x="344" y="1919"/>
                  </a:lnTo>
                  <a:lnTo>
                    <a:pt x="344" y="1837"/>
                  </a:lnTo>
                  <a:lnTo>
                    <a:pt x="371" y="1837"/>
                  </a:lnTo>
                  <a:lnTo>
                    <a:pt x="373" y="1318"/>
                  </a:lnTo>
                  <a:lnTo>
                    <a:pt x="1627" y="1316"/>
                  </a:lnTo>
                  <a:lnTo>
                    <a:pt x="1625" y="1837"/>
                  </a:lnTo>
                  <a:lnTo>
                    <a:pt x="1656" y="1838"/>
                  </a:lnTo>
                  <a:lnTo>
                    <a:pt x="1655" y="1925"/>
                  </a:lnTo>
                  <a:lnTo>
                    <a:pt x="1625" y="1954"/>
                  </a:lnTo>
                  <a:lnTo>
                    <a:pt x="1650" y="1975"/>
                  </a:lnTo>
                  <a:lnTo>
                    <a:pt x="1627" y="1995"/>
                  </a:lnTo>
                  <a:lnTo>
                    <a:pt x="1652" y="2016"/>
                  </a:lnTo>
                  <a:lnTo>
                    <a:pt x="1629" y="2029"/>
                  </a:lnTo>
                  <a:lnTo>
                    <a:pt x="1655" y="2052"/>
                  </a:lnTo>
                  <a:lnTo>
                    <a:pt x="1629" y="2066"/>
                  </a:lnTo>
                  <a:lnTo>
                    <a:pt x="1652" y="2084"/>
                  </a:lnTo>
                  <a:lnTo>
                    <a:pt x="1629" y="2102"/>
                  </a:lnTo>
                  <a:lnTo>
                    <a:pt x="1655" y="2120"/>
                  </a:lnTo>
                  <a:lnTo>
                    <a:pt x="1629" y="2138"/>
                  </a:lnTo>
                  <a:lnTo>
                    <a:pt x="1653" y="2158"/>
                  </a:lnTo>
                  <a:lnTo>
                    <a:pt x="1629" y="2173"/>
                  </a:lnTo>
                  <a:lnTo>
                    <a:pt x="1653" y="2191"/>
                  </a:lnTo>
                  <a:lnTo>
                    <a:pt x="1627" y="2206"/>
                  </a:lnTo>
                  <a:lnTo>
                    <a:pt x="1652" y="2227"/>
                  </a:lnTo>
                  <a:lnTo>
                    <a:pt x="1629" y="2242"/>
                  </a:lnTo>
                  <a:lnTo>
                    <a:pt x="1652" y="2261"/>
                  </a:lnTo>
                  <a:lnTo>
                    <a:pt x="1630" y="2277"/>
                  </a:lnTo>
                  <a:lnTo>
                    <a:pt x="1652" y="2297"/>
                  </a:lnTo>
                  <a:lnTo>
                    <a:pt x="1629" y="2313"/>
                  </a:lnTo>
                  <a:lnTo>
                    <a:pt x="1652" y="2333"/>
                  </a:lnTo>
                  <a:lnTo>
                    <a:pt x="1630" y="2348"/>
                  </a:lnTo>
                  <a:lnTo>
                    <a:pt x="1652" y="2369"/>
                  </a:lnTo>
                  <a:lnTo>
                    <a:pt x="1629" y="2383"/>
                  </a:lnTo>
                  <a:lnTo>
                    <a:pt x="1650" y="2402"/>
                  </a:lnTo>
                  <a:lnTo>
                    <a:pt x="1627" y="2416"/>
                  </a:lnTo>
                  <a:lnTo>
                    <a:pt x="1653" y="2435"/>
                  </a:lnTo>
                  <a:lnTo>
                    <a:pt x="1627" y="2453"/>
                  </a:lnTo>
                  <a:lnTo>
                    <a:pt x="1653" y="2470"/>
                  </a:lnTo>
                  <a:lnTo>
                    <a:pt x="1626" y="2490"/>
                  </a:lnTo>
                  <a:lnTo>
                    <a:pt x="1655" y="2508"/>
                  </a:lnTo>
                  <a:lnTo>
                    <a:pt x="1709" y="2508"/>
                  </a:lnTo>
                  <a:lnTo>
                    <a:pt x="1709" y="1487"/>
                  </a:lnTo>
                  <a:lnTo>
                    <a:pt x="1712" y="1460"/>
                  </a:lnTo>
                  <a:lnTo>
                    <a:pt x="1729" y="1440"/>
                  </a:lnTo>
                  <a:lnTo>
                    <a:pt x="1746" y="1430"/>
                  </a:lnTo>
                  <a:lnTo>
                    <a:pt x="1775" y="1424"/>
                  </a:lnTo>
                  <a:lnTo>
                    <a:pt x="1775" y="1345"/>
                  </a:lnTo>
                  <a:lnTo>
                    <a:pt x="1832" y="1300"/>
                  </a:lnTo>
                  <a:lnTo>
                    <a:pt x="1780" y="1265"/>
                  </a:lnTo>
                  <a:lnTo>
                    <a:pt x="1832" y="1233"/>
                  </a:lnTo>
                  <a:lnTo>
                    <a:pt x="1775" y="1201"/>
                  </a:lnTo>
                  <a:lnTo>
                    <a:pt x="1830" y="1169"/>
                  </a:lnTo>
                  <a:lnTo>
                    <a:pt x="1773" y="1139"/>
                  </a:lnTo>
                  <a:lnTo>
                    <a:pt x="1827" y="1105"/>
                  </a:lnTo>
                  <a:lnTo>
                    <a:pt x="1771" y="1072"/>
                  </a:lnTo>
                  <a:lnTo>
                    <a:pt x="1829" y="1045"/>
                  </a:lnTo>
                  <a:lnTo>
                    <a:pt x="1771" y="1011"/>
                  </a:lnTo>
                  <a:lnTo>
                    <a:pt x="1832" y="983"/>
                  </a:lnTo>
                  <a:lnTo>
                    <a:pt x="1771" y="950"/>
                  </a:lnTo>
                  <a:lnTo>
                    <a:pt x="1832" y="919"/>
                  </a:lnTo>
                  <a:lnTo>
                    <a:pt x="1769" y="887"/>
                  </a:lnTo>
                  <a:lnTo>
                    <a:pt x="1829" y="856"/>
                  </a:lnTo>
                  <a:lnTo>
                    <a:pt x="1771" y="808"/>
                  </a:lnTo>
                  <a:lnTo>
                    <a:pt x="1772" y="676"/>
                  </a:lnTo>
                  <a:lnTo>
                    <a:pt x="2006" y="677"/>
                  </a:lnTo>
                  <a:lnTo>
                    <a:pt x="1999" y="637"/>
                  </a:lnTo>
                  <a:lnTo>
                    <a:pt x="1891" y="637"/>
                  </a:lnTo>
                  <a:lnTo>
                    <a:pt x="1891" y="493"/>
                  </a:lnTo>
                  <a:lnTo>
                    <a:pt x="1988" y="493"/>
                  </a:lnTo>
                  <a:lnTo>
                    <a:pt x="1937" y="0"/>
                  </a:lnTo>
                  <a:lnTo>
                    <a:pt x="1872" y="0"/>
                  </a:lnTo>
                  <a:lnTo>
                    <a:pt x="1841" y="38"/>
                  </a:lnTo>
                  <a:lnTo>
                    <a:pt x="1839" y="265"/>
                  </a:lnTo>
                  <a:lnTo>
                    <a:pt x="1919" y="313"/>
                  </a:lnTo>
                  <a:lnTo>
                    <a:pt x="1919" y="416"/>
                  </a:lnTo>
                  <a:lnTo>
                    <a:pt x="1640" y="416"/>
                  </a:lnTo>
                  <a:lnTo>
                    <a:pt x="1643" y="1245"/>
                  </a:lnTo>
                  <a:lnTo>
                    <a:pt x="354" y="1243"/>
                  </a:lnTo>
                  <a:lnTo>
                    <a:pt x="353" y="420"/>
                  </a:lnTo>
                  <a:lnTo>
                    <a:pt x="85" y="419"/>
                  </a:lnTo>
                  <a:lnTo>
                    <a:pt x="81" y="311"/>
                  </a:lnTo>
                  <a:lnTo>
                    <a:pt x="137" y="274"/>
                  </a:lnTo>
                  <a:lnTo>
                    <a:pt x="150" y="36"/>
                  </a:lnTo>
                  <a:lnTo>
                    <a:pt x="129" y="3"/>
                  </a:lnTo>
                  <a:lnTo>
                    <a:pt x="56" y="3"/>
                  </a:lnTo>
                  <a:close/>
                </a:path>
              </a:pathLst>
            </a:custGeom>
            <a:solidFill>
              <a:srgbClr val="11F40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48155" name="Freeform 14">
              <a:extLst>
                <a:ext uri="{FF2B5EF4-FFF2-40B4-BE49-F238E27FC236}">
                  <a16:creationId xmlns:a16="http://schemas.microsoft.com/office/drawing/2014/main" id="{07AFEDF0-50EB-F4EB-D2A8-DAA03FC757AD}"/>
                </a:ext>
              </a:extLst>
            </p:cNvPr>
            <p:cNvSpPr>
              <a:spLocks noChangeAspect="1"/>
            </p:cNvSpPr>
            <p:nvPr/>
          </p:nvSpPr>
          <p:spPr bwMode="auto">
            <a:xfrm rot="-5400000">
              <a:off x="1653" y="939"/>
              <a:ext cx="1083" cy="1893"/>
            </a:xfrm>
            <a:custGeom>
              <a:avLst/>
              <a:gdLst>
                <a:gd name="T0" fmla="*/ 213 w 1584"/>
                <a:gd name="T1" fmla="*/ 20 h 2784"/>
                <a:gd name="T2" fmla="*/ 122 w 1584"/>
                <a:gd name="T3" fmla="*/ 335 h 2784"/>
                <a:gd name="T4" fmla="*/ 70 w 1584"/>
                <a:gd name="T5" fmla="*/ 512 h 2784"/>
                <a:gd name="T6" fmla="*/ 0 w 1584"/>
                <a:gd name="T7" fmla="*/ 761 h 2784"/>
                <a:gd name="T8" fmla="*/ 19 w 1584"/>
                <a:gd name="T9" fmla="*/ 761 h 2784"/>
                <a:gd name="T10" fmla="*/ 19 w 1584"/>
                <a:gd name="T11" fmla="*/ 875 h 2784"/>
                <a:gd name="T12" fmla="*/ 64 w 1584"/>
                <a:gd name="T13" fmla="*/ 875 h 2784"/>
                <a:gd name="T14" fmla="*/ 64 w 1584"/>
                <a:gd name="T15" fmla="*/ 664 h 2784"/>
                <a:gd name="T16" fmla="*/ 86 w 1584"/>
                <a:gd name="T17" fmla="*/ 581 h 2784"/>
                <a:gd name="T18" fmla="*/ 157 w 1584"/>
                <a:gd name="T19" fmla="*/ 328 h 2784"/>
                <a:gd name="T20" fmla="*/ 159 w 1584"/>
                <a:gd name="T21" fmla="*/ 307 h 2784"/>
                <a:gd name="T22" fmla="*/ 161 w 1584"/>
                <a:gd name="T23" fmla="*/ 262 h 2784"/>
                <a:gd name="T24" fmla="*/ 234 w 1584"/>
                <a:gd name="T25" fmla="*/ 25 h 2784"/>
                <a:gd name="T26" fmla="*/ 237 w 1584"/>
                <a:gd name="T27" fmla="*/ 19 h 2784"/>
                <a:gd name="T28" fmla="*/ 243 w 1584"/>
                <a:gd name="T29" fmla="*/ 15 h 2784"/>
                <a:gd name="T30" fmla="*/ 254 w 1584"/>
                <a:gd name="T31" fmla="*/ 14 h 2784"/>
                <a:gd name="T32" fmla="*/ 267 w 1584"/>
                <a:gd name="T33" fmla="*/ 14 h 2784"/>
                <a:gd name="T34" fmla="*/ 273 w 1584"/>
                <a:gd name="T35" fmla="*/ 19 h 2784"/>
                <a:gd name="T36" fmla="*/ 276 w 1584"/>
                <a:gd name="T37" fmla="*/ 25 h 2784"/>
                <a:gd name="T38" fmla="*/ 349 w 1584"/>
                <a:gd name="T39" fmla="*/ 262 h 2784"/>
                <a:gd name="T40" fmla="*/ 350 w 1584"/>
                <a:gd name="T41" fmla="*/ 307 h 2784"/>
                <a:gd name="T42" fmla="*/ 351 w 1584"/>
                <a:gd name="T43" fmla="*/ 327 h 2784"/>
                <a:gd name="T44" fmla="*/ 425 w 1584"/>
                <a:gd name="T45" fmla="*/ 582 h 2784"/>
                <a:gd name="T46" fmla="*/ 443 w 1584"/>
                <a:gd name="T47" fmla="*/ 664 h 2784"/>
                <a:gd name="T48" fmla="*/ 441 w 1584"/>
                <a:gd name="T49" fmla="*/ 875 h 2784"/>
                <a:gd name="T50" fmla="*/ 487 w 1584"/>
                <a:gd name="T51" fmla="*/ 873 h 2784"/>
                <a:gd name="T52" fmla="*/ 487 w 1584"/>
                <a:gd name="T53" fmla="*/ 765 h 2784"/>
                <a:gd name="T54" fmla="*/ 506 w 1584"/>
                <a:gd name="T55" fmla="*/ 762 h 2784"/>
                <a:gd name="T56" fmla="*/ 438 w 1584"/>
                <a:gd name="T57" fmla="*/ 509 h 2784"/>
                <a:gd name="T58" fmla="*/ 388 w 1584"/>
                <a:gd name="T59" fmla="*/ 335 h 2784"/>
                <a:gd name="T60" fmla="*/ 295 w 1584"/>
                <a:gd name="T61" fmla="*/ 18 h 2784"/>
                <a:gd name="T62" fmla="*/ 289 w 1584"/>
                <a:gd name="T63" fmla="*/ 11 h 2784"/>
                <a:gd name="T64" fmla="*/ 282 w 1584"/>
                <a:gd name="T65" fmla="*/ 4 h 2784"/>
                <a:gd name="T66" fmla="*/ 271 w 1584"/>
                <a:gd name="T67" fmla="*/ 0 h 2784"/>
                <a:gd name="T68" fmla="*/ 238 w 1584"/>
                <a:gd name="T69" fmla="*/ 1 h 2784"/>
                <a:gd name="T70" fmla="*/ 228 w 1584"/>
                <a:gd name="T71" fmla="*/ 4 h 2784"/>
                <a:gd name="T72" fmla="*/ 219 w 1584"/>
                <a:gd name="T73" fmla="*/ 10 h 2784"/>
                <a:gd name="T74" fmla="*/ 213 w 1584"/>
                <a:gd name="T75" fmla="*/ 20 h 278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584" h="2784">
                  <a:moveTo>
                    <a:pt x="669" y="62"/>
                  </a:moveTo>
                  <a:lnTo>
                    <a:pt x="382" y="1064"/>
                  </a:lnTo>
                  <a:lnTo>
                    <a:pt x="220" y="1628"/>
                  </a:lnTo>
                  <a:lnTo>
                    <a:pt x="0" y="2420"/>
                  </a:lnTo>
                  <a:lnTo>
                    <a:pt x="60" y="2420"/>
                  </a:lnTo>
                  <a:lnTo>
                    <a:pt x="60" y="2784"/>
                  </a:lnTo>
                  <a:lnTo>
                    <a:pt x="200" y="2784"/>
                  </a:lnTo>
                  <a:lnTo>
                    <a:pt x="202" y="2111"/>
                  </a:lnTo>
                  <a:lnTo>
                    <a:pt x="271" y="1847"/>
                  </a:lnTo>
                  <a:lnTo>
                    <a:pt x="491" y="1045"/>
                  </a:lnTo>
                  <a:lnTo>
                    <a:pt x="496" y="978"/>
                  </a:lnTo>
                  <a:lnTo>
                    <a:pt x="503" y="833"/>
                  </a:lnTo>
                  <a:lnTo>
                    <a:pt x="732" y="79"/>
                  </a:lnTo>
                  <a:lnTo>
                    <a:pt x="742" y="60"/>
                  </a:lnTo>
                  <a:lnTo>
                    <a:pt x="762" y="48"/>
                  </a:lnTo>
                  <a:lnTo>
                    <a:pt x="796" y="46"/>
                  </a:lnTo>
                  <a:lnTo>
                    <a:pt x="833" y="46"/>
                  </a:lnTo>
                  <a:lnTo>
                    <a:pt x="852" y="60"/>
                  </a:lnTo>
                  <a:lnTo>
                    <a:pt x="863" y="79"/>
                  </a:lnTo>
                  <a:lnTo>
                    <a:pt x="1094" y="833"/>
                  </a:lnTo>
                  <a:lnTo>
                    <a:pt x="1096" y="978"/>
                  </a:lnTo>
                  <a:lnTo>
                    <a:pt x="1099" y="1041"/>
                  </a:lnTo>
                  <a:lnTo>
                    <a:pt x="1329" y="1852"/>
                  </a:lnTo>
                  <a:lnTo>
                    <a:pt x="1386" y="2112"/>
                  </a:lnTo>
                  <a:lnTo>
                    <a:pt x="1380" y="2784"/>
                  </a:lnTo>
                  <a:lnTo>
                    <a:pt x="1524" y="2776"/>
                  </a:lnTo>
                  <a:lnTo>
                    <a:pt x="1524" y="2432"/>
                  </a:lnTo>
                  <a:lnTo>
                    <a:pt x="1584" y="2424"/>
                  </a:lnTo>
                  <a:lnTo>
                    <a:pt x="1369" y="1621"/>
                  </a:lnTo>
                  <a:lnTo>
                    <a:pt x="1214" y="1064"/>
                  </a:lnTo>
                  <a:lnTo>
                    <a:pt x="922" y="56"/>
                  </a:lnTo>
                  <a:lnTo>
                    <a:pt x="906" y="34"/>
                  </a:lnTo>
                  <a:lnTo>
                    <a:pt x="882" y="13"/>
                  </a:lnTo>
                  <a:lnTo>
                    <a:pt x="849" y="0"/>
                  </a:lnTo>
                  <a:lnTo>
                    <a:pt x="745" y="2"/>
                  </a:lnTo>
                  <a:lnTo>
                    <a:pt x="713" y="13"/>
                  </a:lnTo>
                  <a:lnTo>
                    <a:pt x="685" y="31"/>
                  </a:lnTo>
                  <a:lnTo>
                    <a:pt x="669" y="62"/>
                  </a:lnTo>
                  <a:close/>
                </a:path>
              </a:pathLst>
            </a:custGeom>
            <a:solidFill>
              <a:srgbClr val="01B5B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</p:grpSp>
      <p:grpSp>
        <p:nvGrpSpPr>
          <p:cNvPr id="48132" name="Group 15">
            <a:extLst>
              <a:ext uri="{FF2B5EF4-FFF2-40B4-BE49-F238E27FC236}">
                <a16:creationId xmlns:a16="http://schemas.microsoft.com/office/drawing/2014/main" id="{C0BA6523-89B4-25C3-51FC-4C8FA7B25CD2}"/>
              </a:ext>
            </a:extLst>
          </p:cNvPr>
          <p:cNvGrpSpPr>
            <a:grpSpLocks/>
          </p:cNvGrpSpPr>
          <p:nvPr/>
        </p:nvGrpSpPr>
        <p:grpSpPr bwMode="auto">
          <a:xfrm>
            <a:off x="615950" y="4654550"/>
            <a:ext cx="2938463" cy="1104900"/>
            <a:chOff x="1248" y="1295"/>
            <a:chExt cx="3094" cy="1163"/>
          </a:xfrm>
        </p:grpSpPr>
        <p:sp>
          <p:nvSpPr>
            <p:cNvPr id="48138" name="AutoShape 16">
              <a:extLst>
                <a:ext uri="{FF2B5EF4-FFF2-40B4-BE49-F238E27FC236}">
                  <a16:creationId xmlns:a16="http://schemas.microsoft.com/office/drawing/2014/main" id="{D089F718-303F-8A3C-6001-48CCB90D2ED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 flipV="1">
              <a:off x="1488" y="1632"/>
              <a:ext cx="480" cy="48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0 w 21600"/>
                <a:gd name="T13" fmla="*/ 4500 h 21600"/>
                <a:gd name="T14" fmla="*/ 17100 w 21600"/>
                <a:gd name="T15" fmla="*/ 171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99336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8139" name="AutoShape 17">
              <a:extLst>
                <a:ext uri="{FF2B5EF4-FFF2-40B4-BE49-F238E27FC236}">
                  <a16:creationId xmlns:a16="http://schemas.microsoft.com/office/drawing/2014/main" id="{9ED7566A-17BF-FB1C-6B7B-8A90394231A8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 flipV="1">
              <a:off x="2040" y="1320"/>
              <a:ext cx="1008" cy="1152"/>
            </a:xfrm>
            <a:custGeom>
              <a:avLst/>
              <a:gdLst>
                <a:gd name="T0" fmla="*/ 2 w 21600"/>
                <a:gd name="T1" fmla="*/ 2 h 21600"/>
                <a:gd name="T2" fmla="*/ 1 w 21600"/>
                <a:gd name="T3" fmla="*/ 3 h 21600"/>
                <a:gd name="T4" fmla="*/ 0 w 21600"/>
                <a:gd name="T5" fmla="*/ 2 h 21600"/>
                <a:gd name="T6" fmla="*/ 1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0 w 21600"/>
                <a:gd name="T13" fmla="*/ 4500 h 21600"/>
                <a:gd name="T14" fmla="*/ 17100 w 21600"/>
                <a:gd name="T15" fmla="*/ 171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3366"/>
            </a:solidFill>
            <a:ln w="9525">
              <a:solidFill>
                <a:srgbClr val="99336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8140" name="Freeform 18">
              <a:extLst>
                <a:ext uri="{FF2B5EF4-FFF2-40B4-BE49-F238E27FC236}">
                  <a16:creationId xmlns:a16="http://schemas.microsoft.com/office/drawing/2014/main" id="{5F0A6F4F-12E0-CC51-5467-80F77AC89A02}"/>
                </a:ext>
              </a:extLst>
            </p:cNvPr>
            <p:cNvSpPr>
              <a:spLocks noChangeAspect="1"/>
            </p:cNvSpPr>
            <p:nvPr/>
          </p:nvSpPr>
          <p:spPr bwMode="auto">
            <a:xfrm rot="-5400000">
              <a:off x="3055" y="1169"/>
              <a:ext cx="1160" cy="1413"/>
            </a:xfrm>
            <a:custGeom>
              <a:avLst/>
              <a:gdLst>
                <a:gd name="T0" fmla="*/ 29 w 1696"/>
                <a:gd name="T1" fmla="*/ 128 h 2078"/>
                <a:gd name="T2" fmla="*/ 0 w 1696"/>
                <a:gd name="T3" fmla="*/ 175 h 2078"/>
                <a:gd name="T4" fmla="*/ 45 w 1696"/>
                <a:gd name="T5" fmla="*/ 224 h 2078"/>
                <a:gd name="T6" fmla="*/ 62 w 1696"/>
                <a:gd name="T7" fmla="*/ 250 h 2078"/>
                <a:gd name="T8" fmla="*/ 46 w 1696"/>
                <a:gd name="T9" fmla="*/ 273 h 2078"/>
                <a:gd name="T10" fmla="*/ 62 w 1696"/>
                <a:gd name="T11" fmla="*/ 296 h 2078"/>
                <a:gd name="T12" fmla="*/ 47 w 1696"/>
                <a:gd name="T13" fmla="*/ 321 h 2078"/>
                <a:gd name="T14" fmla="*/ 62 w 1696"/>
                <a:gd name="T15" fmla="*/ 349 h 2078"/>
                <a:gd name="T16" fmla="*/ 75 w 1696"/>
                <a:gd name="T17" fmla="*/ 379 h 2078"/>
                <a:gd name="T18" fmla="*/ 93 w 1696"/>
                <a:gd name="T19" fmla="*/ 653 h 2078"/>
                <a:gd name="T20" fmla="*/ 101 w 1696"/>
                <a:gd name="T21" fmla="*/ 639 h 2078"/>
                <a:gd name="T22" fmla="*/ 94 w 1696"/>
                <a:gd name="T23" fmla="*/ 625 h 2078"/>
                <a:gd name="T24" fmla="*/ 101 w 1696"/>
                <a:gd name="T25" fmla="*/ 613 h 2078"/>
                <a:gd name="T26" fmla="*/ 92 w 1696"/>
                <a:gd name="T27" fmla="*/ 598 h 2078"/>
                <a:gd name="T28" fmla="*/ 100 w 1696"/>
                <a:gd name="T29" fmla="*/ 585 h 2078"/>
                <a:gd name="T30" fmla="*/ 92 w 1696"/>
                <a:gd name="T31" fmla="*/ 571 h 2078"/>
                <a:gd name="T32" fmla="*/ 101 w 1696"/>
                <a:gd name="T33" fmla="*/ 558 h 2078"/>
                <a:gd name="T34" fmla="*/ 92 w 1696"/>
                <a:gd name="T35" fmla="*/ 543 h 2078"/>
                <a:gd name="T36" fmla="*/ 101 w 1696"/>
                <a:gd name="T37" fmla="*/ 529 h 2078"/>
                <a:gd name="T38" fmla="*/ 94 w 1696"/>
                <a:gd name="T39" fmla="*/ 515 h 2078"/>
                <a:gd name="T40" fmla="*/ 93 w 1696"/>
                <a:gd name="T41" fmla="*/ 479 h 2078"/>
                <a:gd name="T42" fmla="*/ 441 w 1696"/>
                <a:gd name="T43" fmla="*/ 392 h 2078"/>
                <a:gd name="T44" fmla="*/ 448 w 1696"/>
                <a:gd name="T45" fmla="*/ 502 h 2078"/>
                <a:gd name="T46" fmla="*/ 440 w 1696"/>
                <a:gd name="T47" fmla="*/ 520 h 2078"/>
                <a:gd name="T48" fmla="*/ 448 w 1696"/>
                <a:gd name="T49" fmla="*/ 534 h 2078"/>
                <a:gd name="T50" fmla="*/ 440 w 1696"/>
                <a:gd name="T51" fmla="*/ 548 h 2078"/>
                <a:gd name="T52" fmla="*/ 447 w 1696"/>
                <a:gd name="T53" fmla="*/ 562 h 2078"/>
                <a:gd name="T54" fmla="*/ 440 w 1696"/>
                <a:gd name="T55" fmla="*/ 575 h 2078"/>
                <a:gd name="T56" fmla="*/ 447 w 1696"/>
                <a:gd name="T57" fmla="*/ 589 h 2078"/>
                <a:gd name="T58" fmla="*/ 440 w 1696"/>
                <a:gd name="T59" fmla="*/ 602 h 2078"/>
                <a:gd name="T60" fmla="*/ 447 w 1696"/>
                <a:gd name="T61" fmla="*/ 617 h 2078"/>
                <a:gd name="T62" fmla="*/ 440 w 1696"/>
                <a:gd name="T63" fmla="*/ 629 h 2078"/>
                <a:gd name="T64" fmla="*/ 447 w 1696"/>
                <a:gd name="T65" fmla="*/ 644 h 2078"/>
                <a:gd name="T66" fmla="*/ 462 w 1696"/>
                <a:gd name="T67" fmla="*/ 653 h 2078"/>
                <a:gd name="T68" fmla="*/ 468 w 1696"/>
                <a:gd name="T69" fmla="*/ 375 h 2078"/>
                <a:gd name="T70" fmla="*/ 480 w 1696"/>
                <a:gd name="T71" fmla="*/ 350 h 2078"/>
                <a:gd name="T72" fmla="*/ 495 w 1696"/>
                <a:gd name="T73" fmla="*/ 322 h 2078"/>
                <a:gd name="T74" fmla="*/ 479 w 1696"/>
                <a:gd name="T75" fmla="*/ 297 h 2078"/>
                <a:gd name="T76" fmla="*/ 495 w 1696"/>
                <a:gd name="T77" fmla="*/ 273 h 2078"/>
                <a:gd name="T78" fmla="*/ 479 w 1696"/>
                <a:gd name="T79" fmla="*/ 248 h 2078"/>
                <a:gd name="T80" fmla="*/ 495 w 1696"/>
                <a:gd name="T81" fmla="*/ 223 h 2078"/>
                <a:gd name="T82" fmla="*/ 542 w 1696"/>
                <a:gd name="T83" fmla="*/ 176 h 2078"/>
                <a:gd name="T84" fmla="*/ 512 w 1696"/>
                <a:gd name="T85" fmla="*/ 128 h 2078"/>
                <a:gd name="T86" fmla="*/ 507 w 1696"/>
                <a:gd name="T87" fmla="*/ 0 h 2078"/>
                <a:gd name="T88" fmla="*/ 444 w 1696"/>
                <a:gd name="T89" fmla="*/ 109 h 2078"/>
                <a:gd name="T90" fmla="*/ 96 w 1696"/>
                <a:gd name="T91" fmla="*/ 109 h 2078"/>
                <a:gd name="T92" fmla="*/ 35 w 1696"/>
                <a:gd name="T93" fmla="*/ 1 h 2078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696" h="2078">
                  <a:moveTo>
                    <a:pt x="47" y="2"/>
                  </a:moveTo>
                  <a:lnTo>
                    <a:pt x="14" y="408"/>
                  </a:lnTo>
                  <a:lnTo>
                    <a:pt x="90" y="408"/>
                  </a:lnTo>
                  <a:lnTo>
                    <a:pt x="90" y="529"/>
                  </a:lnTo>
                  <a:lnTo>
                    <a:pt x="4" y="532"/>
                  </a:lnTo>
                  <a:lnTo>
                    <a:pt x="0" y="559"/>
                  </a:lnTo>
                  <a:lnTo>
                    <a:pt x="187" y="560"/>
                  </a:lnTo>
                  <a:lnTo>
                    <a:pt x="187" y="674"/>
                  </a:lnTo>
                  <a:lnTo>
                    <a:pt x="141" y="713"/>
                  </a:lnTo>
                  <a:lnTo>
                    <a:pt x="190" y="735"/>
                  </a:lnTo>
                  <a:lnTo>
                    <a:pt x="145" y="763"/>
                  </a:lnTo>
                  <a:lnTo>
                    <a:pt x="191" y="795"/>
                  </a:lnTo>
                  <a:lnTo>
                    <a:pt x="145" y="818"/>
                  </a:lnTo>
                  <a:lnTo>
                    <a:pt x="192" y="846"/>
                  </a:lnTo>
                  <a:lnTo>
                    <a:pt x="144" y="867"/>
                  </a:lnTo>
                  <a:lnTo>
                    <a:pt x="196" y="893"/>
                  </a:lnTo>
                  <a:lnTo>
                    <a:pt x="144" y="919"/>
                  </a:lnTo>
                  <a:lnTo>
                    <a:pt x="194" y="943"/>
                  </a:lnTo>
                  <a:lnTo>
                    <a:pt x="146" y="973"/>
                  </a:lnTo>
                  <a:lnTo>
                    <a:pt x="194" y="994"/>
                  </a:lnTo>
                  <a:lnTo>
                    <a:pt x="145" y="1021"/>
                  </a:lnTo>
                  <a:lnTo>
                    <a:pt x="192" y="1047"/>
                  </a:lnTo>
                  <a:lnTo>
                    <a:pt x="138" y="1072"/>
                  </a:lnTo>
                  <a:lnTo>
                    <a:pt x="194" y="1110"/>
                  </a:lnTo>
                  <a:lnTo>
                    <a:pt x="194" y="1182"/>
                  </a:lnTo>
                  <a:lnTo>
                    <a:pt x="216" y="1187"/>
                  </a:lnTo>
                  <a:lnTo>
                    <a:pt x="236" y="1206"/>
                  </a:lnTo>
                  <a:lnTo>
                    <a:pt x="243" y="1225"/>
                  </a:lnTo>
                  <a:lnTo>
                    <a:pt x="244" y="2076"/>
                  </a:lnTo>
                  <a:lnTo>
                    <a:pt x="291" y="2076"/>
                  </a:lnTo>
                  <a:lnTo>
                    <a:pt x="314" y="2063"/>
                  </a:lnTo>
                  <a:lnTo>
                    <a:pt x="293" y="2047"/>
                  </a:lnTo>
                  <a:lnTo>
                    <a:pt x="315" y="2032"/>
                  </a:lnTo>
                  <a:lnTo>
                    <a:pt x="293" y="2020"/>
                  </a:lnTo>
                  <a:lnTo>
                    <a:pt x="315" y="2004"/>
                  </a:lnTo>
                  <a:lnTo>
                    <a:pt x="293" y="1989"/>
                  </a:lnTo>
                  <a:lnTo>
                    <a:pt x="315" y="1975"/>
                  </a:lnTo>
                  <a:lnTo>
                    <a:pt x="293" y="1963"/>
                  </a:lnTo>
                  <a:lnTo>
                    <a:pt x="314" y="1948"/>
                  </a:lnTo>
                  <a:lnTo>
                    <a:pt x="291" y="1933"/>
                  </a:lnTo>
                  <a:lnTo>
                    <a:pt x="314" y="1919"/>
                  </a:lnTo>
                  <a:lnTo>
                    <a:pt x="288" y="1903"/>
                  </a:lnTo>
                  <a:lnTo>
                    <a:pt x="314" y="1892"/>
                  </a:lnTo>
                  <a:lnTo>
                    <a:pt x="288" y="1877"/>
                  </a:lnTo>
                  <a:lnTo>
                    <a:pt x="313" y="1860"/>
                  </a:lnTo>
                  <a:lnTo>
                    <a:pt x="288" y="1845"/>
                  </a:lnTo>
                  <a:lnTo>
                    <a:pt x="313" y="1829"/>
                  </a:lnTo>
                  <a:lnTo>
                    <a:pt x="288" y="1815"/>
                  </a:lnTo>
                  <a:lnTo>
                    <a:pt x="313" y="1803"/>
                  </a:lnTo>
                  <a:lnTo>
                    <a:pt x="291" y="1788"/>
                  </a:lnTo>
                  <a:lnTo>
                    <a:pt x="314" y="1773"/>
                  </a:lnTo>
                  <a:lnTo>
                    <a:pt x="288" y="1758"/>
                  </a:lnTo>
                  <a:lnTo>
                    <a:pt x="314" y="1743"/>
                  </a:lnTo>
                  <a:lnTo>
                    <a:pt x="288" y="1727"/>
                  </a:lnTo>
                  <a:lnTo>
                    <a:pt x="315" y="1714"/>
                  </a:lnTo>
                  <a:lnTo>
                    <a:pt x="288" y="1700"/>
                  </a:lnTo>
                  <a:lnTo>
                    <a:pt x="315" y="1683"/>
                  </a:lnTo>
                  <a:lnTo>
                    <a:pt x="293" y="1670"/>
                  </a:lnTo>
                  <a:lnTo>
                    <a:pt x="315" y="1655"/>
                  </a:lnTo>
                  <a:lnTo>
                    <a:pt x="293" y="1638"/>
                  </a:lnTo>
                  <a:lnTo>
                    <a:pt x="315" y="1619"/>
                  </a:lnTo>
                  <a:lnTo>
                    <a:pt x="291" y="1590"/>
                  </a:lnTo>
                  <a:lnTo>
                    <a:pt x="291" y="1522"/>
                  </a:lnTo>
                  <a:lnTo>
                    <a:pt x="314" y="1522"/>
                  </a:lnTo>
                  <a:lnTo>
                    <a:pt x="314" y="1247"/>
                  </a:lnTo>
                  <a:lnTo>
                    <a:pt x="1378" y="1247"/>
                  </a:lnTo>
                  <a:lnTo>
                    <a:pt x="1374" y="1522"/>
                  </a:lnTo>
                  <a:lnTo>
                    <a:pt x="1400" y="1523"/>
                  </a:lnTo>
                  <a:lnTo>
                    <a:pt x="1399" y="1595"/>
                  </a:lnTo>
                  <a:lnTo>
                    <a:pt x="1374" y="1619"/>
                  </a:lnTo>
                  <a:lnTo>
                    <a:pt x="1395" y="1636"/>
                  </a:lnTo>
                  <a:lnTo>
                    <a:pt x="1376" y="1653"/>
                  </a:lnTo>
                  <a:lnTo>
                    <a:pt x="1397" y="1670"/>
                  </a:lnTo>
                  <a:lnTo>
                    <a:pt x="1377" y="1681"/>
                  </a:lnTo>
                  <a:lnTo>
                    <a:pt x="1399" y="1700"/>
                  </a:lnTo>
                  <a:lnTo>
                    <a:pt x="1377" y="1712"/>
                  </a:lnTo>
                  <a:lnTo>
                    <a:pt x="1397" y="1727"/>
                  </a:lnTo>
                  <a:lnTo>
                    <a:pt x="1377" y="1742"/>
                  </a:lnTo>
                  <a:lnTo>
                    <a:pt x="1399" y="1757"/>
                  </a:lnTo>
                  <a:lnTo>
                    <a:pt x="1377" y="1771"/>
                  </a:lnTo>
                  <a:lnTo>
                    <a:pt x="1398" y="1788"/>
                  </a:lnTo>
                  <a:lnTo>
                    <a:pt x="1377" y="1800"/>
                  </a:lnTo>
                  <a:lnTo>
                    <a:pt x="1398" y="1815"/>
                  </a:lnTo>
                  <a:lnTo>
                    <a:pt x="1376" y="1828"/>
                  </a:lnTo>
                  <a:lnTo>
                    <a:pt x="1397" y="1845"/>
                  </a:lnTo>
                  <a:lnTo>
                    <a:pt x="1377" y="1858"/>
                  </a:lnTo>
                  <a:lnTo>
                    <a:pt x="1397" y="1873"/>
                  </a:lnTo>
                  <a:lnTo>
                    <a:pt x="1378" y="1887"/>
                  </a:lnTo>
                  <a:lnTo>
                    <a:pt x="1397" y="1903"/>
                  </a:lnTo>
                  <a:lnTo>
                    <a:pt x="1377" y="1916"/>
                  </a:lnTo>
                  <a:lnTo>
                    <a:pt x="1397" y="1933"/>
                  </a:lnTo>
                  <a:lnTo>
                    <a:pt x="1378" y="1945"/>
                  </a:lnTo>
                  <a:lnTo>
                    <a:pt x="1397" y="1963"/>
                  </a:lnTo>
                  <a:lnTo>
                    <a:pt x="1377" y="1974"/>
                  </a:lnTo>
                  <a:lnTo>
                    <a:pt x="1395" y="1990"/>
                  </a:lnTo>
                  <a:lnTo>
                    <a:pt x="1376" y="2002"/>
                  </a:lnTo>
                  <a:lnTo>
                    <a:pt x="1398" y="2018"/>
                  </a:lnTo>
                  <a:lnTo>
                    <a:pt x="1376" y="2032"/>
                  </a:lnTo>
                  <a:lnTo>
                    <a:pt x="1398" y="2047"/>
                  </a:lnTo>
                  <a:lnTo>
                    <a:pt x="1375" y="2063"/>
                  </a:lnTo>
                  <a:lnTo>
                    <a:pt x="1399" y="2078"/>
                  </a:lnTo>
                  <a:lnTo>
                    <a:pt x="1445" y="2078"/>
                  </a:lnTo>
                  <a:lnTo>
                    <a:pt x="1445" y="1232"/>
                  </a:lnTo>
                  <a:lnTo>
                    <a:pt x="1447" y="1210"/>
                  </a:lnTo>
                  <a:lnTo>
                    <a:pt x="1462" y="1193"/>
                  </a:lnTo>
                  <a:lnTo>
                    <a:pt x="1476" y="1185"/>
                  </a:lnTo>
                  <a:lnTo>
                    <a:pt x="1501" y="1180"/>
                  </a:lnTo>
                  <a:lnTo>
                    <a:pt x="1501" y="1114"/>
                  </a:lnTo>
                  <a:lnTo>
                    <a:pt x="1549" y="1077"/>
                  </a:lnTo>
                  <a:lnTo>
                    <a:pt x="1505" y="1048"/>
                  </a:lnTo>
                  <a:lnTo>
                    <a:pt x="1549" y="1022"/>
                  </a:lnTo>
                  <a:lnTo>
                    <a:pt x="1501" y="995"/>
                  </a:lnTo>
                  <a:lnTo>
                    <a:pt x="1547" y="969"/>
                  </a:lnTo>
                  <a:lnTo>
                    <a:pt x="1499" y="944"/>
                  </a:lnTo>
                  <a:lnTo>
                    <a:pt x="1545" y="916"/>
                  </a:lnTo>
                  <a:lnTo>
                    <a:pt x="1497" y="888"/>
                  </a:lnTo>
                  <a:lnTo>
                    <a:pt x="1546" y="866"/>
                  </a:lnTo>
                  <a:lnTo>
                    <a:pt x="1497" y="838"/>
                  </a:lnTo>
                  <a:lnTo>
                    <a:pt x="1549" y="814"/>
                  </a:lnTo>
                  <a:lnTo>
                    <a:pt x="1497" y="787"/>
                  </a:lnTo>
                  <a:lnTo>
                    <a:pt x="1549" y="761"/>
                  </a:lnTo>
                  <a:lnTo>
                    <a:pt x="1496" y="735"/>
                  </a:lnTo>
                  <a:lnTo>
                    <a:pt x="1546" y="709"/>
                  </a:lnTo>
                  <a:lnTo>
                    <a:pt x="1497" y="669"/>
                  </a:lnTo>
                  <a:lnTo>
                    <a:pt x="1498" y="560"/>
                  </a:lnTo>
                  <a:lnTo>
                    <a:pt x="1696" y="561"/>
                  </a:lnTo>
                  <a:lnTo>
                    <a:pt x="1690" y="528"/>
                  </a:lnTo>
                  <a:lnTo>
                    <a:pt x="1599" y="528"/>
                  </a:lnTo>
                  <a:lnTo>
                    <a:pt x="1599" y="408"/>
                  </a:lnTo>
                  <a:lnTo>
                    <a:pt x="1681" y="408"/>
                  </a:lnTo>
                  <a:lnTo>
                    <a:pt x="1638" y="0"/>
                  </a:lnTo>
                  <a:lnTo>
                    <a:pt x="1583" y="0"/>
                  </a:lnTo>
                  <a:lnTo>
                    <a:pt x="1556" y="31"/>
                  </a:lnTo>
                  <a:lnTo>
                    <a:pt x="1561" y="345"/>
                  </a:lnTo>
                  <a:lnTo>
                    <a:pt x="1387" y="345"/>
                  </a:lnTo>
                  <a:lnTo>
                    <a:pt x="1377" y="1195"/>
                  </a:lnTo>
                  <a:lnTo>
                    <a:pt x="303" y="1195"/>
                  </a:lnTo>
                  <a:lnTo>
                    <a:pt x="298" y="348"/>
                  </a:lnTo>
                  <a:lnTo>
                    <a:pt x="129" y="353"/>
                  </a:lnTo>
                  <a:lnTo>
                    <a:pt x="127" y="30"/>
                  </a:lnTo>
                  <a:lnTo>
                    <a:pt x="109" y="2"/>
                  </a:lnTo>
                  <a:lnTo>
                    <a:pt x="47" y="2"/>
                  </a:lnTo>
                  <a:close/>
                </a:path>
              </a:pathLst>
            </a:custGeom>
            <a:solidFill>
              <a:srgbClr val="11F40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48141" name="Rectangle 19">
              <a:extLst>
                <a:ext uri="{FF2B5EF4-FFF2-40B4-BE49-F238E27FC236}">
                  <a16:creationId xmlns:a16="http://schemas.microsoft.com/office/drawing/2014/main" id="{AD96A81D-F5C7-967E-8B65-170FA1EF317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2987" y="1621"/>
              <a:ext cx="788" cy="522"/>
            </a:xfrm>
            <a:prstGeom prst="rect">
              <a:avLst/>
            </a:prstGeom>
            <a:solidFill>
              <a:srgbClr val="C0C0C0">
                <a:alpha val="50195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48142" name="Rectangle 20">
              <a:extLst>
                <a:ext uri="{FF2B5EF4-FFF2-40B4-BE49-F238E27FC236}">
                  <a16:creationId xmlns:a16="http://schemas.microsoft.com/office/drawing/2014/main" id="{DD08AB85-B438-CFBB-53F8-780931DDDAA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3446" y="1690"/>
              <a:ext cx="788" cy="384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48143" name="Rectangle 21">
              <a:extLst>
                <a:ext uri="{FF2B5EF4-FFF2-40B4-BE49-F238E27FC236}">
                  <a16:creationId xmlns:a16="http://schemas.microsoft.com/office/drawing/2014/main" id="{0D4425DC-2025-AD56-B3C5-26151060AFD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3782" y="1738"/>
              <a:ext cx="788" cy="288"/>
            </a:xfrm>
            <a:prstGeom prst="rect">
              <a:avLst/>
            </a:prstGeom>
            <a:solidFill>
              <a:srgbClr val="FF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48144" name="Freeform 22">
              <a:extLst>
                <a:ext uri="{FF2B5EF4-FFF2-40B4-BE49-F238E27FC236}">
                  <a16:creationId xmlns:a16="http://schemas.microsoft.com/office/drawing/2014/main" id="{094DE5EC-4FCC-A997-949F-9348E957A2BE}"/>
                </a:ext>
              </a:extLst>
            </p:cNvPr>
            <p:cNvSpPr>
              <a:spLocks noChangeAspect="1"/>
            </p:cNvSpPr>
            <p:nvPr/>
          </p:nvSpPr>
          <p:spPr bwMode="auto">
            <a:xfrm rot="-5400000">
              <a:off x="3856" y="1801"/>
              <a:ext cx="789" cy="159"/>
            </a:xfrm>
            <a:custGeom>
              <a:avLst/>
              <a:gdLst>
                <a:gd name="T0" fmla="*/ 19 w 1828"/>
                <a:gd name="T1" fmla="*/ 0 h 382"/>
                <a:gd name="T2" fmla="*/ 0 w 1828"/>
                <a:gd name="T3" fmla="*/ 0 h 382"/>
                <a:gd name="T4" fmla="*/ 0 w 1828"/>
                <a:gd name="T5" fmla="*/ 26 h 382"/>
                <a:gd name="T6" fmla="*/ 7 w 1828"/>
                <a:gd name="T7" fmla="*/ 25 h 382"/>
                <a:gd name="T8" fmla="*/ 7 w 1828"/>
                <a:gd name="T9" fmla="*/ 27 h 382"/>
                <a:gd name="T10" fmla="*/ 140 w 1828"/>
                <a:gd name="T11" fmla="*/ 27 h 382"/>
                <a:gd name="T12" fmla="*/ 140 w 1828"/>
                <a:gd name="T13" fmla="*/ 25 h 382"/>
                <a:gd name="T14" fmla="*/ 147 w 1828"/>
                <a:gd name="T15" fmla="*/ 25 h 382"/>
                <a:gd name="T16" fmla="*/ 146 w 1828"/>
                <a:gd name="T17" fmla="*/ 0 h 382"/>
                <a:gd name="T18" fmla="*/ 127 w 1828"/>
                <a:gd name="T19" fmla="*/ 0 h 382"/>
                <a:gd name="T20" fmla="*/ 127 w 1828"/>
                <a:gd name="T21" fmla="*/ 21 h 382"/>
                <a:gd name="T22" fmla="*/ 127 w 1828"/>
                <a:gd name="T23" fmla="*/ 23 h 382"/>
                <a:gd name="T24" fmla="*/ 125 w 1828"/>
                <a:gd name="T25" fmla="*/ 24 h 382"/>
                <a:gd name="T26" fmla="*/ 23 w 1828"/>
                <a:gd name="T27" fmla="*/ 24 h 382"/>
                <a:gd name="T28" fmla="*/ 21 w 1828"/>
                <a:gd name="T29" fmla="*/ 24 h 382"/>
                <a:gd name="T30" fmla="*/ 19 w 1828"/>
                <a:gd name="T31" fmla="*/ 21 h 382"/>
                <a:gd name="T32" fmla="*/ 19 w 1828"/>
                <a:gd name="T33" fmla="*/ 0 h 38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828" h="382">
                  <a:moveTo>
                    <a:pt x="240" y="5"/>
                  </a:moveTo>
                  <a:lnTo>
                    <a:pt x="0" y="5"/>
                  </a:lnTo>
                  <a:lnTo>
                    <a:pt x="7" y="357"/>
                  </a:lnTo>
                  <a:lnTo>
                    <a:pt x="87" y="354"/>
                  </a:lnTo>
                  <a:lnTo>
                    <a:pt x="88" y="379"/>
                  </a:lnTo>
                  <a:lnTo>
                    <a:pt x="1737" y="382"/>
                  </a:lnTo>
                  <a:lnTo>
                    <a:pt x="1738" y="344"/>
                  </a:lnTo>
                  <a:lnTo>
                    <a:pt x="1828" y="344"/>
                  </a:lnTo>
                  <a:lnTo>
                    <a:pt x="1819" y="3"/>
                  </a:lnTo>
                  <a:lnTo>
                    <a:pt x="1579" y="0"/>
                  </a:lnTo>
                  <a:lnTo>
                    <a:pt x="1581" y="287"/>
                  </a:lnTo>
                  <a:lnTo>
                    <a:pt x="1578" y="315"/>
                  </a:lnTo>
                  <a:lnTo>
                    <a:pt x="1557" y="336"/>
                  </a:lnTo>
                  <a:lnTo>
                    <a:pt x="283" y="336"/>
                  </a:lnTo>
                  <a:lnTo>
                    <a:pt x="257" y="328"/>
                  </a:lnTo>
                  <a:lnTo>
                    <a:pt x="241" y="293"/>
                  </a:lnTo>
                  <a:lnTo>
                    <a:pt x="240" y="5"/>
                  </a:lnTo>
                  <a:close/>
                </a:path>
              </a:pathLst>
            </a:custGeom>
            <a:solidFill>
              <a:srgbClr val="FF99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48145" name="Freeform 23">
              <a:extLst>
                <a:ext uri="{FF2B5EF4-FFF2-40B4-BE49-F238E27FC236}">
                  <a16:creationId xmlns:a16="http://schemas.microsoft.com/office/drawing/2014/main" id="{61502884-9330-BAF0-4503-463E32EB0BA4}"/>
                </a:ext>
              </a:extLst>
            </p:cNvPr>
            <p:cNvSpPr>
              <a:spLocks noChangeAspect="1"/>
            </p:cNvSpPr>
            <p:nvPr/>
          </p:nvSpPr>
          <p:spPr bwMode="auto">
            <a:xfrm rot="-5400000">
              <a:off x="3048" y="1164"/>
              <a:ext cx="1163" cy="1425"/>
            </a:xfrm>
            <a:custGeom>
              <a:avLst/>
              <a:gdLst>
                <a:gd name="T0" fmla="*/ 21 w 2006"/>
                <a:gd name="T1" fmla="*/ 90 h 2508"/>
                <a:gd name="T2" fmla="*/ 0 w 2006"/>
                <a:gd name="T3" fmla="*/ 124 h 2508"/>
                <a:gd name="T4" fmla="*/ 32 w 2006"/>
                <a:gd name="T5" fmla="*/ 158 h 2508"/>
                <a:gd name="T6" fmla="*/ 44 w 2006"/>
                <a:gd name="T7" fmla="*/ 176 h 2508"/>
                <a:gd name="T8" fmla="*/ 33 w 2006"/>
                <a:gd name="T9" fmla="*/ 192 h 2508"/>
                <a:gd name="T10" fmla="*/ 45 w 2006"/>
                <a:gd name="T11" fmla="*/ 209 h 2508"/>
                <a:gd name="T12" fmla="*/ 33 w 2006"/>
                <a:gd name="T13" fmla="*/ 226 h 2508"/>
                <a:gd name="T14" fmla="*/ 45 w 2006"/>
                <a:gd name="T15" fmla="*/ 245 h 2508"/>
                <a:gd name="T16" fmla="*/ 54 w 2006"/>
                <a:gd name="T17" fmla="*/ 267 h 2508"/>
                <a:gd name="T18" fmla="*/ 67 w 2006"/>
                <a:gd name="T19" fmla="*/ 460 h 2508"/>
                <a:gd name="T20" fmla="*/ 72 w 2006"/>
                <a:gd name="T21" fmla="*/ 450 h 2508"/>
                <a:gd name="T22" fmla="*/ 68 w 2006"/>
                <a:gd name="T23" fmla="*/ 440 h 2508"/>
                <a:gd name="T24" fmla="*/ 72 w 2006"/>
                <a:gd name="T25" fmla="*/ 431 h 2508"/>
                <a:gd name="T26" fmla="*/ 67 w 2006"/>
                <a:gd name="T27" fmla="*/ 421 h 2508"/>
                <a:gd name="T28" fmla="*/ 72 w 2006"/>
                <a:gd name="T29" fmla="*/ 412 h 2508"/>
                <a:gd name="T30" fmla="*/ 67 w 2006"/>
                <a:gd name="T31" fmla="*/ 402 h 2508"/>
                <a:gd name="T32" fmla="*/ 72 w 2006"/>
                <a:gd name="T33" fmla="*/ 393 h 2508"/>
                <a:gd name="T34" fmla="*/ 67 w 2006"/>
                <a:gd name="T35" fmla="*/ 382 h 2508"/>
                <a:gd name="T36" fmla="*/ 72 w 2006"/>
                <a:gd name="T37" fmla="*/ 373 h 2508"/>
                <a:gd name="T38" fmla="*/ 68 w 2006"/>
                <a:gd name="T39" fmla="*/ 363 h 2508"/>
                <a:gd name="T40" fmla="*/ 67 w 2006"/>
                <a:gd name="T41" fmla="*/ 337 h 2508"/>
                <a:gd name="T42" fmla="*/ 317 w 2006"/>
                <a:gd name="T43" fmla="*/ 241 h 2508"/>
                <a:gd name="T44" fmla="*/ 323 w 2006"/>
                <a:gd name="T45" fmla="*/ 353 h 2508"/>
                <a:gd name="T46" fmla="*/ 317 w 2006"/>
                <a:gd name="T47" fmla="*/ 366 h 2508"/>
                <a:gd name="T48" fmla="*/ 323 w 2006"/>
                <a:gd name="T49" fmla="*/ 377 h 2508"/>
                <a:gd name="T50" fmla="*/ 317 w 2006"/>
                <a:gd name="T51" fmla="*/ 385 h 2508"/>
                <a:gd name="T52" fmla="*/ 322 w 2006"/>
                <a:gd name="T53" fmla="*/ 396 h 2508"/>
                <a:gd name="T54" fmla="*/ 317 w 2006"/>
                <a:gd name="T55" fmla="*/ 405 h 2508"/>
                <a:gd name="T56" fmla="*/ 322 w 2006"/>
                <a:gd name="T57" fmla="*/ 415 h 2508"/>
                <a:gd name="T58" fmla="*/ 317 w 2006"/>
                <a:gd name="T59" fmla="*/ 424 h 2508"/>
                <a:gd name="T60" fmla="*/ 322 w 2006"/>
                <a:gd name="T61" fmla="*/ 435 h 2508"/>
                <a:gd name="T62" fmla="*/ 317 w 2006"/>
                <a:gd name="T63" fmla="*/ 443 h 2508"/>
                <a:gd name="T64" fmla="*/ 322 w 2006"/>
                <a:gd name="T65" fmla="*/ 453 h 2508"/>
                <a:gd name="T66" fmla="*/ 333 w 2006"/>
                <a:gd name="T67" fmla="*/ 460 h 2508"/>
                <a:gd name="T68" fmla="*/ 337 w 2006"/>
                <a:gd name="T69" fmla="*/ 264 h 2508"/>
                <a:gd name="T70" fmla="*/ 346 w 2006"/>
                <a:gd name="T71" fmla="*/ 247 h 2508"/>
                <a:gd name="T72" fmla="*/ 357 w 2006"/>
                <a:gd name="T73" fmla="*/ 226 h 2508"/>
                <a:gd name="T74" fmla="*/ 346 w 2006"/>
                <a:gd name="T75" fmla="*/ 209 h 2508"/>
                <a:gd name="T76" fmla="*/ 357 w 2006"/>
                <a:gd name="T77" fmla="*/ 192 h 2508"/>
                <a:gd name="T78" fmla="*/ 345 w 2006"/>
                <a:gd name="T79" fmla="*/ 174 h 2508"/>
                <a:gd name="T80" fmla="*/ 357 w 2006"/>
                <a:gd name="T81" fmla="*/ 157 h 2508"/>
                <a:gd name="T82" fmla="*/ 391 w 2006"/>
                <a:gd name="T83" fmla="*/ 124 h 2508"/>
                <a:gd name="T84" fmla="*/ 368 w 2006"/>
                <a:gd name="T85" fmla="*/ 90 h 2508"/>
                <a:gd name="T86" fmla="*/ 365 w 2006"/>
                <a:gd name="T87" fmla="*/ 0 h 2508"/>
                <a:gd name="T88" fmla="*/ 374 w 2006"/>
                <a:gd name="T89" fmla="*/ 57 h 2508"/>
                <a:gd name="T90" fmla="*/ 321 w 2006"/>
                <a:gd name="T91" fmla="*/ 228 h 2508"/>
                <a:gd name="T92" fmla="*/ 16 w 2006"/>
                <a:gd name="T93" fmla="*/ 77 h 2508"/>
                <a:gd name="T94" fmla="*/ 29 w 2006"/>
                <a:gd name="T95" fmla="*/ 6 h 250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2006" h="2508">
                  <a:moveTo>
                    <a:pt x="56" y="3"/>
                  </a:moveTo>
                  <a:lnTo>
                    <a:pt x="16" y="493"/>
                  </a:lnTo>
                  <a:lnTo>
                    <a:pt x="107" y="493"/>
                  </a:lnTo>
                  <a:lnTo>
                    <a:pt x="107" y="639"/>
                  </a:lnTo>
                  <a:lnTo>
                    <a:pt x="5" y="642"/>
                  </a:lnTo>
                  <a:lnTo>
                    <a:pt x="0" y="675"/>
                  </a:lnTo>
                  <a:lnTo>
                    <a:pt x="221" y="676"/>
                  </a:lnTo>
                  <a:lnTo>
                    <a:pt x="221" y="814"/>
                  </a:lnTo>
                  <a:lnTo>
                    <a:pt x="167" y="861"/>
                  </a:lnTo>
                  <a:lnTo>
                    <a:pt x="225" y="887"/>
                  </a:lnTo>
                  <a:lnTo>
                    <a:pt x="171" y="921"/>
                  </a:lnTo>
                  <a:lnTo>
                    <a:pt x="226" y="959"/>
                  </a:lnTo>
                  <a:lnTo>
                    <a:pt x="172" y="987"/>
                  </a:lnTo>
                  <a:lnTo>
                    <a:pt x="227" y="1021"/>
                  </a:lnTo>
                  <a:lnTo>
                    <a:pt x="170" y="1047"/>
                  </a:lnTo>
                  <a:lnTo>
                    <a:pt x="232" y="1078"/>
                  </a:lnTo>
                  <a:lnTo>
                    <a:pt x="170" y="1109"/>
                  </a:lnTo>
                  <a:lnTo>
                    <a:pt x="229" y="1138"/>
                  </a:lnTo>
                  <a:lnTo>
                    <a:pt x="173" y="1174"/>
                  </a:lnTo>
                  <a:lnTo>
                    <a:pt x="229" y="1200"/>
                  </a:lnTo>
                  <a:lnTo>
                    <a:pt x="171" y="1232"/>
                  </a:lnTo>
                  <a:lnTo>
                    <a:pt x="227" y="1264"/>
                  </a:lnTo>
                  <a:lnTo>
                    <a:pt x="163" y="1294"/>
                  </a:lnTo>
                  <a:lnTo>
                    <a:pt x="229" y="1340"/>
                  </a:lnTo>
                  <a:lnTo>
                    <a:pt x="229" y="1426"/>
                  </a:lnTo>
                  <a:lnTo>
                    <a:pt x="256" y="1433"/>
                  </a:lnTo>
                  <a:lnTo>
                    <a:pt x="279" y="1455"/>
                  </a:lnTo>
                  <a:lnTo>
                    <a:pt x="288" y="1478"/>
                  </a:lnTo>
                  <a:lnTo>
                    <a:pt x="289" y="2505"/>
                  </a:lnTo>
                  <a:lnTo>
                    <a:pt x="344" y="2505"/>
                  </a:lnTo>
                  <a:lnTo>
                    <a:pt x="371" y="2490"/>
                  </a:lnTo>
                  <a:lnTo>
                    <a:pt x="346" y="2470"/>
                  </a:lnTo>
                  <a:lnTo>
                    <a:pt x="372" y="2453"/>
                  </a:lnTo>
                  <a:lnTo>
                    <a:pt x="347" y="2438"/>
                  </a:lnTo>
                  <a:lnTo>
                    <a:pt x="372" y="2419"/>
                  </a:lnTo>
                  <a:lnTo>
                    <a:pt x="347" y="2401"/>
                  </a:lnTo>
                  <a:lnTo>
                    <a:pt x="373" y="2384"/>
                  </a:lnTo>
                  <a:lnTo>
                    <a:pt x="346" y="2369"/>
                  </a:lnTo>
                  <a:lnTo>
                    <a:pt x="371" y="2351"/>
                  </a:lnTo>
                  <a:lnTo>
                    <a:pt x="344" y="2333"/>
                  </a:lnTo>
                  <a:lnTo>
                    <a:pt x="371" y="2316"/>
                  </a:lnTo>
                  <a:lnTo>
                    <a:pt x="341" y="2297"/>
                  </a:lnTo>
                  <a:lnTo>
                    <a:pt x="371" y="2284"/>
                  </a:lnTo>
                  <a:lnTo>
                    <a:pt x="341" y="2265"/>
                  </a:lnTo>
                  <a:lnTo>
                    <a:pt x="370" y="2245"/>
                  </a:lnTo>
                  <a:lnTo>
                    <a:pt x="341" y="2227"/>
                  </a:lnTo>
                  <a:lnTo>
                    <a:pt x="370" y="2208"/>
                  </a:lnTo>
                  <a:lnTo>
                    <a:pt x="341" y="2190"/>
                  </a:lnTo>
                  <a:lnTo>
                    <a:pt x="370" y="2176"/>
                  </a:lnTo>
                  <a:lnTo>
                    <a:pt x="344" y="2158"/>
                  </a:lnTo>
                  <a:lnTo>
                    <a:pt x="371" y="2140"/>
                  </a:lnTo>
                  <a:lnTo>
                    <a:pt x="341" y="2122"/>
                  </a:lnTo>
                  <a:lnTo>
                    <a:pt x="371" y="2104"/>
                  </a:lnTo>
                  <a:lnTo>
                    <a:pt x="341" y="2084"/>
                  </a:lnTo>
                  <a:lnTo>
                    <a:pt x="372" y="2069"/>
                  </a:lnTo>
                  <a:lnTo>
                    <a:pt x="341" y="2052"/>
                  </a:lnTo>
                  <a:lnTo>
                    <a:pt x="372" y="2031"/>
                  </a:lnTo>
                  <a:lnTo>
                    <a:pt x="346" y="2016"/>
                  </a:lnTo>
                  <a:lnTo>
                    <a:pt x="372" y="1998"/>
                  </a:lnTo>
                  <a:lnTo>
                    <a:pt x="347" y="1977"/>
                  </a:lnTo>
                  <a:lnTo>
                    <a:pt x="372" y="1954"/>
                  </a:lnTo>
                  <a:lnTo>
                    <a:pt x="344" y="1919"/>
                  </a:lnTo>
                  <a:lnTo>
                    <a:pt x="344" y="1837"/>
                  </a:lnTo>
                  <a:lnTo>
                    <a:pt x="371" y="1837"/>
                  </a:lnTo>
                  <a:lnTo>
                    <a:pt x="373" y="1318"/>
                  </a:lnTo>
                  <a:lnTo>
                    <a:pt x="1627" y="1316"/>
                  </a:lnTo>
                  <a:lnTo>
                    <a:pt x="1625" y="1837"/>
                  </a:lnTo>
                  <a:lnTo>
                    <a:pt x="1656" y="1838"/>
                  </a:lnTo>
                  <a:lnTo>
                    <a:pt x="1655" y="1925"/>
                  </a:lnTo>
                  <a:lnTo>
                    <a:pt x="1625" y="1954"/>
                  </a:lnTo>
                  <a:lnTo>
                    <a:pt x="1650" y="1975"/>
                  </a:lnTo>
                  <a:lnTo>
                    <a:pt x="1627" y="1995"/>
                  </a:lnTo>
                  <a:lnTo>
                    <a:pt x="1652" y="2016"/>
                  </a:lnTo>
                  <a:lnTo>
                    <a:pt x="1629" y="2029"/>
                  </a:lnTo>
                  <a:lnTo>
                    <a:pt x="1655" y="2052"/>
                  </a:lnTo>
                  <a:lnTo>
                    <a:pt x="1629" y="2066"/>
                  </a:lnTo>
                  <a:lnTo>
                    <a:pt x="1652" y="2084"/>
                  </a:lnTo>
                  <a:lnTo>
                    <a:pt x="1629" y="2102"/>
                  </a:lnTo>
                  <a:lnTo>
                    <a:pt x="1655" y="2120"/>
                  </a:lnTo>
                  <a:lnTo>
                    <a:pt x="1629" y="2138"/>
                  </a:lnTo>
                  <a:lnTo>
                    <a:pt x="1653" y="2158"/>
                  </a:lnTo>
                  <a:lnTo>
                    <a:pt x="1629" y="2173"/>
                  </a:lnTo>
                  <a:lnTo>
                    <a:pt x="1653" y="2191"/>
                  </a:lnTo>
                  <a:lnTo>
                    <a:pt x="1627" y="2206"/>
                  </a:lnTo>
                  <a:lnTo>
                    <a:pt x="1652" y="2227"/>
                  </a:lnTo>
                  <a:lnTo>
                    <a:pt x="1629" y="2242"/>
                  </a:lnTo>
                  <a:lnTo>
                    <a:pt x="1652" y="2261"/>
                  </a:lnTo>
                  <a:lnTo>
                    <a:pt x="1630" y="2277"/>
                  </a:lnTo>
                  <a:lnTo>
                    <a:pt x="1652" y="2297"/>
                  </a:lnTo>
                  <a:lnTo>
                    <a:pt x="1629" y="2313"/>
                  </a:lnTo>
                  <a:lnTo>
                    <a:pt x="1652" y="2333"/>
                  </a:lnTo>
                  <a:lnTo>
                    <a:pt x="1630" y="2348"/>
                  </a:lnTo>
                  <a:lnTo>
                    <a:pt x="1652" y="2369"/>
                  </a:lnTo>
                  <a:lnTo>
                    <a:pt x="1629" y="2383"/>
                  </a:lnTo>
                  <a:lnTo>
                    <a:pt x="1650" y="2402"/>
                  </a:lnTo>
                  <a:lnTo>
                    <a:pt x="1627" y="2416"/>
                  </a:lnTo>
                  <a:lnTo>
                    <a:pt x="1653" y="2435"/>
                  </a:lnTo>
                  <a:lnTo>
                    <a:pt x="1627" y="2453"/>
                  </a:lnTo>
                  <a:lnTo>
                    <a:pt x="1653" y="2470"/>
                  </a:lnTo>
                  <a:lnTo>
                    <a:pt x="1626" y="2490"/>
                  </a:lnTo>
                  <a:lnTo>
                    <a:pt x="1655" y="2508"/>
                  </a:lnTo>
                  <a:lnTo>
                    <a:pt x="1709" y="2508"/>
                  </a:lnTo>
                  <a:lnTo>
                    <a:pt x="1709" y="1487"/>
                  </a:lnTo>
                  <a:lnTo>
                    <a:pt x="1712" y="1460"/>
                  </a:lnTo>
                  <a:lnTo>
                    <a:pt x="1729" y="1440"/>
                  </a:lnTo>
                  <a:lnTo>
                    <a:pt x="1746" y="1430"/>
                  </a:lnTo>
                  <a:lnTo>
                    <a:pt x="1775" y="1424"/>
                  </a:lnTo>
                  <a:lnTo>
                    <a:pt x="1775" y="1345"/>
                  </a:lnTo>
                  <a:lnTo>
                    <a:pt x="1832" y="1300"/>
                  </a:lnTo>
                  <a:lnTo>
                    <a:pt x="1780" y="1265"/>
                  </a:lnTo>
                  <a:lnTo>
                    <a:pt x="1832" y="1233"/>
                  </a:lnTo>
                  <a:lnTo>
                    <a:pt x="1775" y="1201"/>
                  </a:lnTo>
                  <a:lnTo>
                    <a:pt x="1830" y="1169"/>
                  </a:lnTo>
                  <a:lnTo>
                    <a:pt x="1773" y="1139"/>
                  </a:lnTo>
                  <a:lnTo>
                    <a:pt x="1827" y="1105"/>
                  </a:lnTo>
                  <a:lnTo>
                    <a:pt x="1771" y="1072"/>
                  </a:lnTo>
                  <a:lnTo>
                    <a:pt x="1829" y="1045"/>
                  </a:lnTo>
                  <a:lnTo>
                    <a:pt x="1771" y="1011"/>
                  </a:lnTo>
                  <a:lnTo>
                    <a:pt x="1832" y="983"/>
                  </a:lnTo>
                  <a:lnTo>
                    <a:pt x="1771" y="950"/>
                  </a:lnTo>
                  <a:lnTo>
                    <a:pt x="1832" y="919"/>
                  </a:lnTo>
                  <a:lnTo>
                    <a:pt x="1769" y="887"/>
                  </a:lnTo>
                  <a:lnTo>
                    <a:pt x="1829" y="856"/>
                  </a:lnTo>
                  <a:lnTo>
                    <a:pt x="1771" y="808"/>
                  </a:lnTo>
                  <a:lnTo>
                    <a:pt x="1772" y="676"/>
                  </a:lnTo>
                  <a:lnTo>
                    <a:pt x="2006" y="677"/>
                  </a:lnTo>
                  <a:lnTo>
                    <a:pt x="1999" y="637"/>
                  </a:lnTo>
                  <a:lnTo>
                    <a:pt x="1891" y="637"/>
                  </a:lnTo>
                  <a:lnTo>
                    <a:pt x="1891" y="493"/>
                  </a:lnTo>
                  <a:lnTo>
                    <a:pt x="1988" y="493"/>
                  </a:lnTo>
                  <a:lnTo>
                    <a:pt x="1937" y="0"/>
                  </a:lnTo>
                  <a:lnTo>
                    <a:pt x="1872" y="0"/>
                  </a:lnTo>
                  <a:lnTo>
                    <a:pt x="1841" y="38"/>
                  </a:lnTo>
                  <a:lnTo>
                    <a:pt x="1839" y="265"/>
                  </a:lnTo>
                  <a:lnTo>
                    <a:pt x="1919" y="313"/>
                  </a:lnTo>
                  <a:lnTo>
                    <a:pt x="1919" y="416"/>
                  </a:lnTo>
                  <a:lnTo>
                    <a:pt x="1640" y="416"/>
                  </a:lnTo>
                  <a:lnTo>
                    <a:pt x="1643" y="1245"/>
                  </a:lnTo>
                  <a:lnTo>
                    <a:pt x="354" y="1243"/>
                  </a:lnTo>
                  <a:lnTo>
                    <a:pt x="353" y="420"/>
                  </a:lnTo>
                  <a:lnTo>
                    <a:pt x="85" y="419"/>
                  </a:lnTo>
                  <a:lnTo>
                    <a:pt x="81" y="311"/>
                  </a:lnTo>
                  <a:lnTo>
                    <a:pt x="137" y="274"/>
                  </a:lnTo>
                  <a:lnTo>
                    <a:pt x="150" y="36"/>
                  </a:lnTo>
                  <a:lnTo>
                    <a:pt x="129" y="3"/>
                  </a:lnTo>
                  <a:lnTo>
                    <a:pt x="56" y="3"/>
                  </a:lnTo>
                  <a:close/>
                </a:path>
              </a:pathLst>
            </a:custGeom>
            <a:solidFill>
              <a:srgbClr val="11F40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48146" name="Freeform 24">
              <a:extLst>
                <a:ext uri="{FF2B5EF4-FFF2-40B4-BE49-F238E27FC236}">
                  <a16:creationId xmlns:a16="http://schemas.microsoft.com/office/drawing/2014/main" id="{D7D85601-22F3-5C71-BC1F-F25A0FEF9F83}"/>
                </a:ext>
              </a:extLst>
            </p:cNvPr>
            <p:cNvSpPr>
              <a:spLocks noChangeAspect="1"/>
            </p:cNvSpPr>
            <p:nvPr/>
          </p:nvSpPr>
          <p:spPr bwMode="auto">
            <a:xfrm rot="-5400000">
              <a:off x="1653" y="939"/>
              <a:ext cx="1083" cy="1893"/>
            </a:xfrm>
            <a:custGeom>
              <a:avLst/>
              <a:gdLst>
                <a:gd name="T0" fmla="*/ 213 w 1584"/>
                <a:gd name="T1" fmla="*/ 20 h 2784"/>
                <a:gd name="T2" fmla="*/ 122 w 1584"/>
                <a:gd name="T3" fmla="*/ 335 h 2784"/>
                <a:gd name="T4" fmla="*/ 70 w 1584"/>
                <a:gd name="T5" fmla="*/ 512 h 2784"/>
                <a:gd name="T6" fmla="*/ 0 w 1584"/>
                <a:gd name="T7" fmla="*/ 761 h 2784"/>
                <a:gd name="T8" fmla="*/ 19 w 1584"/>
                <a:gd name="T9" fmla="*/ 761 h 2784"/>
                <a:gd name="T10" fmla="*/ 19 w 1584"/>
                <a:gd name="T11" fmla="*/ 875 h 2784"/>
                <a:gd name="T12" fmla="*/ 64 w 1584"/>
                <a:gd name="T13" fmla="*/ 875 h 2784"/>
                <a:gd name="T14" fmla="*/ 64 w 1584"/>
                <a:gd name="T15" fmla="*/ 664 h 2784"/>
                <a:gd name="T16" fmla="*/ 86 w 1584"/>
                <a:gd name="T17" fmla="*/ 581 h 2784"/>
                <a:gd name="T18" fmla="*/ 157 w 1584"/>
                <a:gd name="T19" fmla="*/ 328 h 2784"/>
                <a:gd name="T20" fmla="*/ 159 w 1584"/>
                <a:gd name="T21" fmla="*/ 307 h 2784"/>
                <a:gd name="T22" fmla="*/ 161 w 1584"/>
                <a:gd name="T23" fmla="*/ 262 h 2784"/>
                <a:gd name="T24" fmla="*/ 234 w 1584"/>
                <a:gd name="T25" fmla="*/ 25 h 2784"/>
                <a:gd name="T26" fmla="*/ 237 w 1584"/>
                <a:gd name="T27" fmla="*/ 19 h 2784"/>
                <a:gd name="T28" fmla="*/ 243 w 1584"/>
                <a:gd name="T29" fmla="*/ 15 h 2784"/>
                <a:gd name="T30" fmla="*/ 254 w 1584"/>
                <a:gd name="T31" fmla="*/ 14 h 2784"/>
                <a:gd name="T32" fmla="*/ 267 w 1584"/>
                <a:gd name="T33" fmla="*/ 14 h 2784"/>
                <a:gd name="T34" fmla="*/ 273 w 1584"/>
                <a:gd name="T35" fmla="*/ 19 h 2784"/>
                <a:gd name="T36" fmla="*/ 276 w 1584"/>
                <a:gd name="T37" fmla="*/ 25 h 2784"/>
                <a:gd name="T38" fmla="*/ 349 w 1584"/>
                <a:gd name="T39" fmla="*/ 262 h 2784"/>
                <a:gd name="T40" fmla="*/ 350 w 1584"/>
                <a:gd name="T41" fmla="*/ 307 h 2784"/>
                <a:gd name="T42" fmla="*/ 351 w 1584"/>
                <a:gd name="T43" fmla="*/ 327 h 2784"/>
                <a:gd name="T44" fmla="*/ 425 w 1584"/>
                <a:gd name="T45" fmla="*/ 582 h 2784"/>
                <a:gd name="T46" fmla="*/ 443 w 1584"/>
                <a:gd name="T47" fmla="*/ 664 h 2784"/>
                <a:gd name="T48" fmla="*/ 441 w 1584"/>
                <a:gd name="T49" fmla="*/ 875 h 2784"/>
                <a:gd name="T50" fmla="*/ 487 w 1584"/>
                <a:gd name="T51" fmla="*/ 873 h 2784"/>
                <a:gd name="T52" fmla="*/ 487 w 1584"/>
                <a:gd name="T53" fmla="*/ 765 h 2784"/>
                <a:gd name="T54" fmla="*/ 506 w 1584"/>
                <a:gd name="T55" fmla="*/ 762 h 2784"/>
                <a:gd name="T56" fmla="*/ 438 w 1584"/>
                <a:gd name="T57" fmla="*/ 509 h 2784"/>
                <a:gd name="T58" fmla="*/ 388 w 1584"/>
                <a:gd name="T59" fmla="*/ 335 h 2784"/>
                <a:gd name="T60" fmla="*/ 295 w 1584"/>
                <a:gd name="T61" fmla="*/ 18 h 2784"/>
                <a:gd name="T62" fmla="*/ 289 w 1584"/>
                <a:gd name="T63" fmla="*/ 11 h 2784"/>
                <a:gd name="T64" fmla="*/ 282 w 1584"/>
                <a:gd name="T65" fmla="*/ 4 h 2784"/>
                <a:gd name="T66" fmla="*/ 271 w 1584"/>
                <a:gd name="T67" fmla="*/ 0 h 2784"/>
                <a:gd name="T68" fmla="*/ 238 w 1584"/>
                <a:gd name="T69" fmla="*/ 1 h 2784"/>
                <a:gd name="T70" fmla="*/ 228 w 1584"/>
                <a:gd name="T71" fmla="*/ 4 h 2784"/>
                <a:gd name="T72" fmla="*/ 219 w 1584"/>
                <a:gd name="T73" fmla="*/ 10 h 2784"/>
                <a:gd name="T74" fmla="*/ 213 w 1584"/>
                <a:gd name="T75" fmla="*/ 20 h 278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584" h="2784">
                  <a:moveTo>
                    <a:pt x="669" y="62"/>
                  </a:moveTo>
                  <a:lnTo>
                    <a:pt x="382" y="1064"/>
                  </a:lnTo>
                  <a:lnTo>
                    <a:pt x="220" y="1628"/>
                  </a:lnTo>
                  <a:lnTo>
                    <a:pt x="0" y="2420"/>
                  </a:lnTo>
                  <a:lnTo>
                    <a:pt x="60" y="2420"/>
                  </a:lnTo>
                  <a:lnTo>
                    <a:pt x="60" y="2784"/>
                  </a:lnTo>
                  <a:lnTo>
                    <a:pt x="200" y="2784"/>
                  </a:lnTo>
                  <a:lnTo>
                    <a:pt x="202" y="2111"/>
                  </a:lnTo>
                  <a:lnTo>
                    <a:pt x="271" y="1847"/>
                  </a:lnTo>
                  <a:lnTo>
                    <a:pt x="491" y="1045"/>
                  </a:lnTo>
                  <a:lnTo>
                    <a:pt x="496" y="978"/>
                  </a:lnTo>
                  <a:lnTo>
                    <a:pt x="503" y="833"/>
                  </a:lnTo>
                  <a:lnTo>
                    <a:pt x="732" y="79"/>
                  </a:lnTo>
                  <a:lnTo>
                    <a:pt x="742" y="60"/>
                  </a:lnTo>
                  <a:lnTo>
                    <a:pt x="762" y="48"/>
                  </a:lnTo>
                  <a:lnTo>
                    <a:pt x="796" y="46"/>
                  </a:lnTo>
                  <a:lnTo>
                    <a:pt x="833" y="46"/>
                  </a:lnTo>
                  <a:lnTo>
                    <a:pt x="852" y="60"/>
                  </a:lnTo>
                  <a:lnTo>
                    <a:pt x="863" y="79"/>
                  </a:lnTo>
                  <a:lnTo>
                    <a:pt x="1094" y="833"/>
                  </a:lnTo>
                  <a:lnTo>
                    <a:pt x="1096" y="978"/>
                  </a:lnTo>
                  <a:lnTo>
                    <a:pt x="1099" y="1041"/>
                  </a:lnTo>
                  <a:lnTo>
                    <a:pt x="1329" y="1852"/>
                  </a:lnTo>
                  <a:lnTo>
                    <a:pt x="1386" y="2112"/>
                  </a:lnTo>
                  <a:lnTo>
                    <a:pt x="1380" y="2784"/>
                  </a:lnTo>
                  <a:lnTo>
                    <a:pt x="1524" y="2776"/>
                  </a:lnTo>
                  <a:lnTo>
                    <a:pt x="1524" y="2432"/>
                  </a:lnTo>
                  <a:lnTo>
                    <a:pt x="1584" y="2424"/>
                  </a:lnTo>
                  <a:lnTo>
                    <a:pt x="1369" y="1621"/>
                  </a:lnTo>
                  <a:lnTo>
                    <a:pt x="1214" y="1064"/>
                  </a:lnTo>
                  <a:lnTo>
                    <a:pt x="922" y="56"/>
                  </a:lnTo>
                  <a:lnTo>
                    <a:pt x="906" y="34"/>
                  </a:lnTo>
                  <a:lnTo>
                    <a:pt x="882" y="13"/>
                  </a:lnTo>
                  <a:lnTo>
                    <a:pt x="849" y="0"/>
                  </a:lnTo>
                  <a:lnTo>
                    <a:pt x="745" y="2"/>
                  </a:lnTo>
                  <a:lnTo>
                    <a:pt x="713" y="13"/>
                  </a:lnTo>
                  <a:lnTo>
                    <a:pt x="685" y="31"/>
                  </a:lnTo>
                  <a:lnTo>
                    <a:pt x="669" y="62"/>
                  </a:lnTo>
                  <a:close/>
                </a:path>
              </a:pathLst>
            </a:custGeom>
            <a:solidFill>
              <a:srgbClr val="01B5B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</p:grpSp>
      <p:sp>
        <p:nvSpPr>
          <p:cNvPr id="48133" name="Text Box 35">
            <a:extLst>
              <a:ext uri="{FF2B5EF4-FFF2-40B4-BE49-F238E27FC236}">
                <a16:creationId xmlns:a16="http://schemas.microsoft.com/office/drawing/2014/main" id="{8A956AF7-9CA1-B9BF-600B-D67FDC6678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5588" y="2052638"/>
            <a:ext cx="1830387" cy="4572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2400" b="1">
                <a:solidFill>
                  <a:schemeClr val="tx1"/>
                </a:solidFill>
              </a:rPr>
              <a:t>105/155mm</a:t>
            </a:r>
          </a:p>
        </p:txBody>
      </p:sp>
      <p:sp>
        <p:nvSpPr>
          <p:cNvPr id="48134" name="Text Box 36">
            <a:extLst>
              <a:ext uri="{FF2B5EF4-FFF2-40B4-BE49-F238E27FC236}">
                <a16:creationId xmlns:a16="http://schemas.microsoft.com/office/drawing/2014/main" id="{CBB3DF82-3FE9-F0BE-BD56-ADEB851DAC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8600" y="4983163"/>
            <a:ext cx="1066800" cy="4572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2400" b="1">
                <a:solidFill>
                  <a:schemeClr val="tx1"/>
                </a:solidFill>
              </a:rPr>
              <a:t>25mm</a:t>
            </a:r>
          </a:p>
        </p:txBody>
      </p:sp>
      <p:sp>
        <p:nvSpPr>
          <p:cNvPr id="48135" name="Text Box 37">
            <a:extLst>
              <a:ext uri="{FF2B5EF4-FFF2-40B4-BE49-F238E27FC236}">
                <a16:creationId xmlns:a16="http://schemas.microsoft.com/office/drawing/2014/main" id="{461BF917-9F15-8023-D956-D0B9FC50B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638" y="1293813"/>
            <a:ext cx="15509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600" b="1">
                <a:solidFill>
                  <a:schemeClr val="tx1"/>
                </a:solidFill>
              </a:rPr>
              <a:t>5% of payload</a:t>
            </a:r>
          </a:p>
        </p:txBody>
      </p:sp>
      <p:sp>
        <p:nvSpPr>
          <p:cNvPr id="48136" name="Text Box 38">
            <a:extLst>
              <a:ext uri="{FF2B5EF4-FFF2-40B4-BE49-F238E27FC236}">
                <a16:creationId xmlns:a16="http://schemas.microsoft.com/office/drawing/2014/main" id="{A615EC71-C0F3-383A-A6E8-0086685C6A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900" y="4208463"/>
            <a:ext cx="16637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600" b="1">
                <a:solidFill>
                  <a:schemeClr val="tx1"/>
                </a:solidFill>
              </a:rPr>
              <a:t>30% of payload</a:t>
            </a:r>
          </a:p>
        </p:txBody>
      </p:sp>
      <p:pic>
        <p:nvPicPr>
          <p:cNvPr id="48137" name="Picture 69" descr="dime &amp; table">
            <a:extLst>
              <a:ext uri="{FF2B5EF4-FFF2-40B4-BE49-F238E27FC236}">
                <a16:creationId xmlns:a16="http://schemas.microsoft.com/office/drawing/2014/main" id="{1CB6B41A-08A2-689E-E902-AD3362C74A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3650" y="3970338"/>
            <a:ext cx="3509963" cy="217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7758A-C9E8-923C-BAA7-27F3743104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548680"/>
            <a:ext cx="4464496" cy="2303930"/>
          </a:xfrm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en-US" sz="3000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Questions?</a:t>
            </a:r>
            <a:br>
              <a:rPr lang="en-US" sz="3000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3000" dirty="0">
              <a:solidFill>
                <a:srgbClr val="FFFFFF"/>
              </a:solidFill>
            </a:endParaRPr>
          </a:p>
        </p:txBody>
      </p:sp>
      <p:pic>
        <p:nvPicPr>
          <p:cNvPr id="3" name="Main graphic">
            <a:extLst>
              <a:ext uri="{FF2B5EF4-FFF2-40B4-BE49-F238E27FC236}">
                <a16:creationId xmlns:a16="http://schemas.microsoft.com/office/drawing/2014/main" id="{DAFE109C-7464-5D43-BCDF-D1AC11BC2DEB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636212" y="1735224"/>
            <a:ext cx="7896228" cy="3854015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</p:sld>
</file>

<file path=ppt/theme/theme1.xml><?xml version="1.0" encoding="utf-8"?>
<a:theme xmlns:a="http://schemas.openxmlformats.org/drawingml/2006/main" name="2008 Background">
  <a:themeElements>
    <a:clrScheme name="">
      <a:dk1>
        <a:srgbClr val="5F5F5F"/>
      </a:dk1>
      <a:lt1>
        <a:srgbClr val="FFFFFF"/>
      </a:lt1>
      <a:dk2>
        <a:srgbClr val="3F5C6E"/>
      </a:dk2>
      <a:lt2>
        <a:srgbClr val="FFFFFF"/>
      </a:lt2>
      <a:accent1>
        <a:srgbClr val="E60000"/>
      </a:accent1>
      <a:accent2>
        <a:srgbClr val="FFCC00"/>
      </a:accent2>
      <a:accent3>
        <a:srgbClr val="AFB5BA"/>
      </a:accent3>
      <a:accent4>
        <a:srgbClr val="DADADA"/>
      </a:accent4>
      <a:accent5>
        <a:srgbClr val="F0AAAA"/>
      </a:accent5>
      <a:accent6>
        <a:srgbClr val="E7B900"/>
      </a:accent6>
      <a:hlink>
        <a:srgbClr val="00B366"/>
      </a:hlink>
      <a:folHlink>
        <a:srgbClr val="7FD9FF"/>
      </a:folHlink>
    </a:clrScheme>
    <a:fontScheme name="2008 Backgroun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99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rgbClr val="FF66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18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99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rgbClr val="FF66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18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2008 Background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008 Background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08 Background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08 Background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08 Background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08 Background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08 Background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14557</TotalTime>
  <Words>1816</Words>
  <Application>Microsoft Macintosh PowerPoint</Application>
  <PresentationFormat>On-screen Show (4:3)</PresentationFormat>
  <Paragraphs>362</Paragraphs>
  <Slides>44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44</vt:i4>
      </vt:variant>
    </vt:vector>
  </HeadingPairs>
  <TitlesOfParts>
    <vt:vector size="52" baseType="lpstr">
      <vt:lpstr>Arial</vt:lpstr>
      <vt:lpstr>Times New Roman</vt:lpstr>
      <vt:lpstr>Wingdings</vt:lpstr>
      <vt:lpstr>Wingdings 2</vt:lpstr>
      <vt:lpstr>2008 Background</vt:lpstr>
      <vt:lpstr>Bitmap</vt:lpstr>
      <vt:lpstr>Drawing</vt:lpstr>
      <vt:lpstr>Photo Editor Photo</vt:lpstr>
      <vt:lpstr>Principles of OME Level 4 ACDA4019  Fuzing</vt:lpstr>
      <vt:lpstr>PowerPoint Presentation</vt:lpstr>
      <vt:lpstr>Subjects.</vt:lpstr>
      <vt:lpstr>PowerPoint Presentation</vt:lpstr>
      <vt:lpstr>Ammunition natures.</vt:lpstr>
      <vt:lpstr>PowerPoint Presentation</vt:lpstr>
      <vt:lpstr>Generic Functions of a Fuze</vt:lpstr>
      <vt:lpstr>Design for Safety.</vt:lpstr>
      <vt:lpstr>Reliability.</vt:lpstr>
      <vt:lpstr>Fuze Output</vt:lpstr>
      <vt:lpstr>Typical Fuze construction.</vt:lpstr>
      <vt:lpstr>Putting it all together – Exocet SAU.</vt:lpstr>
      <vt:lpstr>Proximity Fuze - schematic</vt:lpstr>
      <vt:lpstr>Types of Fuze.     - By Position.</vt:lpstr>
      <vt:lpstr>Class of Fuze.   (by functionality)  cont.</vt:lpstr>
      <vt:lpstr>Typical Explosives.</vt:lpstr>
      <vt:lpstr>System Launch Environment</vt:lpstr>
      <vt:lpstr>PowerPoint Presentation</vt:lpstr>
      <vt:lpstr>PowerPoint Presentation</vt:lpstr>
      <vt:lpstr>Other Energy sources.</vt:lpstr>
      <vt:lpstr>Concept of ‘Safe-sealing’</vt:lpstr>
      <vt:lpstr>Arming</vt:lpstr>
      <vt:lpstr>Safe – Arming Delay.</vt:lpstr>
      <vt:lpstr>Arming Devices</vt:lpstr>
      <vt:lpstr>Function of a Mechanical Fuze </vt:lpstr>
      <vt:lpstr>Delayed Arming Unit (DAU)</vt:lpstr>
      <vt:lpstr> </vt:lpstr>
      <vt:lpstr>An Electronic Proximity Fuze</vt:lpstr>
      <vt:lpstr>Electronics Ruggedness.</vt:lpstr>
      <vt:lpstr>Energiser (Battery)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Proximity Fuzes</vt:lpstr>
      <vt:lpstr>Setting.</vt:lpstr>
      <vt:lpstr>Inductive Setter</vt:lpstr>
      <vt:lpstr>Typical testing methods.</vt:lpstr>
      <vt:lpstr>Future.</vt:lpstr>
      <vt:lpstr>Future.</vt:lpstr>
      <vt:lpstr>Course Correction</vt:lpstr>
      <vt:lpstr>Miniaturisation</vt:lpstr>
      <vt:lpstr>Questions? </vt:lpstr>
    </vt:vector>
  </TitlesOfParts>
  <Company>CSC Computer Sciences Ltd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Room4-4</dc:creator>
  <cp:lastModifiedBy>Gareth Collett</cp:lastModifiedBy>
  <cp:revision>802</cp:revision>
  <cp:lastPrinted>2002-11-08T08:36:02Z</cp:lastPrinted>
  <dcterms:created xsi:type="dcterms:W3CDTF">1999-11-24T16:34:17Z</dcterms:created>
  <dcterms:modified xsi:type="dcterms:W3CDTF">2023-02-16T08:23:55Z</dcterms:modified>
</cp:coreProperties>
</file>